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3"/>
  </p:notesMasterIdLst>
  <p:sldIdLst>
    <p:sldId id="275" r:id="rId8"/>
    <p:sldId id="276" r:id="rId9"/>
    <p:sldId id="277" r:id="rId10"/>
    <p:sldId id="279" r:id="rId11"/>
    <p:sldId id="280" r:id="rId12"/>
    <p:sldId id="281" r:id="rId13"/>
    <p:sldId id="282" r:id="rId14"/>
    <p:sldId id="283" r:id="rId15"/>
    <p:sldId id="284" r:id="rId16"/>
    <p:sldId id="256" r:id="rId17"/>
    <p:sldId id="287" r:id="rId18"/>
    <p:sldId id="258" r:id="rId19"/>
    <p:sldId id="260" r:id="rId20"/>
    <p:sldId id="266"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CA0D0-3ACB-44A0-9A68-A46EFF34DF86}"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5936F3A1-877E-4D02-B93F-C49A9A61B72C}">
      <dgm:prSet phldrT="[Text]"/>
      <dgm:spPr/>
      <dgm:t>
        <a:bodyPr/>
        <a:lstStyle/>
        <a:p>
          <a:r>
            <a:rPr lang="en-US"/>
            <a:t>Chief Executive Officer</a:t>
          </a:r>
        </a:p>
      </dgm:t>
    </dgm:pt>
    <dgm:pt modelId="{2EBA178E-955A-4346-93EA-D76DC163B3CD}" type="parTrans" cxnId="{A38EB7D6-CDDB-4060-BBA7-E5522C27E2F1}">
      <dgm:prSet/>
      <dgm:spPr/>
      <dgm:t>
        <a:bodyPr/>
        <a:lstStyle/>
        <a:p>
          <a:endParaRPr lang="en-US"/>
        </a:p>
      </dgm:t>
    </dgm:pt>
    <dgm:pt modelId="{3AFE4904-DDA4-4C4A-A8D2-BA6059818A48}" type="sibTrans" cxnId="{A38EB7D6-CDDB-4060-BBA7-E5522C27E2F1}">
      <dgm:prSet/>
      <dgm:spPr/>
      <dgm:t>
        <a:bodyPr/>
        <a:lstStyle/>
        <a:p>
          <a:endParaRPr lang="en-US"/>
        </a:p>
      </dgm:t>
    </dgm:pt>
    <dgm:pt modelId="{918AB1D2-0A8A-4518-A45E-B41F9DFE8676}" type="asst">
      <dgm:prSet phldrT="[Text]"/>
      <dgm:spPr>
        <a:solidFill>
          <a:schemeClr val="bg2">
            <a:lumMod val="90000"/>
          </a:schemeClr>
        </a:solidFill>
      </dgm:spPr>
      <dgm:t>
        <a:bodyPr/>
        <a:lstStyle/>
        <a:p>
          <a:r>
            <a:rPr lang="en-US"/>
            <a:t>Risk Management</a:t>
          </a:r>
        </a:p>
      </dgm:t>
    </dgm:pt>
    <dgm:pt modelId="{A2D30173-777F-480B-B6DA-97A0CCBBB224}" type="parTrans" cxnId="{4BA15386-8315-4AA2-A646-118A3A2A3885}">
      <dgm:prSet/>
      <dgm:spPr/>
      <dgm:t>
        <a:bodyPr/>
        <a:lstStyle/>
        <a:p>
          <a:endParaRPr lang="en-US"/>
        </a:p>
      </dgm:t>
    </dgm:pt>
    <dgm:pt modelId="{107058ED-7A0C-4729-A1E3-65A890AB7F28}" type="sibTrans" cxnId="{4BA15386-8315-4AA2-A646-118A3A2A3885}">
      <dgm:prSet/>
      <dgm:spPr/>
      <dgm:t>
        <a:bodyPr/>
        <a:lstStyle/>
        <a:p>
          <a:endParaRPr lang="en-US"/>
        </a:p>
      </dgm:t>
    </dgm:pt>
    <dgm:pt modelId="{DB286875-C46D-4E30-9ACD-3BBC7C8BD450}">
      <dgm:prSet phldrT="[Text]"/>
      <dgm:spPr/>
      <dgm:t>
        <a:bodyPr/>
        <a:lstStyle/>
        <a:p>
          <a:r>
            <a:rPr lang="en-US" b="1"/>
            <a:t>Executive Manager</a:t>
          </a:r>
        </a:p>
        <a:p>
          <a:r>
            <a:rPr lang="en-US" b="1"/>
            <a:t>Extended Producer Responsibility</a:t>
          </a:r>
        </a:p>
      </dgm:t>
    </dgm:pt>
    <dgm:pt modelId="{4CD927CF-E9CB-4B29-AE36-BC7173E5DDA3}" type="parTrans" cxnId="{1FE8FA68-40E9-4FDD-B193-2AB1A51B2D1B}">
      <dgm:prSet/>
      <dgm:spPr/>
      <dgm:t>
        <a:bodyPr/>
        <a:lstStyle/>
        <a:p>
          <a:endParaRPr lang="en-US"/>
        </a:p>
      </dgm:t>
    </dgm:pt>
    <dgm:pt modelId="{9765FDE4-4FB4-4D60-8AE0-4E7B9A09BE6F}" type="sibTrans" cxnId="{1FE8FA68-40E9-4FDD-B193-2AB1A51B2D1B}">
      <dgm:prSet/>
      <dgm:spPr/>
      <dgm:t>
        <a:bodyPr/>
        <a:lstStyle/>
        <a:p>
          <a:endParaRPr lang="en-US"/>
        </a:p>
      </dgm:t>
    </dgm:pt>
    <dgm:pt modelId="{00253E91-1A72-4CCA-90E6-BA11745D59AA}">
      <dgm:prSet phldrT="[Text]"/>
      <dgm:spPr/>
      <dgm:t>
        <a:bodyPr/>
        <a:lstStyle/>
        <a:p>
          <a:r>
            <a:rPr lang="en-US" b="1"/>
            <a:t>Executive Manager</a:t>
          </a:r>
        </a:p>
        <a:p>
          <a:r>
            <a:rPr lang="en-US" b="1"/>
            <a:t>Operations and Innovation</a:t>
          </a:r>
        </a:p>
      </dgm:t>
    </dgm:pt>
    <dgm:pt modelId="{9EA76173-F85E-4928-B1DB-06413F2F5CBF}" type="parTrans" cxnId="{23727514-D433-41D2-8B87-A0253B3A9277}">
      <dgm:prSet/>
      <dgm:spPr/>
      <dgm:t>
        <a:bodyPr/>
        <a:lstStyle/>
        <a:p>
          <a:endParaRPr lang="en-US"/>
        </a:p>
      </dgm:t>
    </dgm:pt>
    <dgm:pt modelId="{E3944196-C0CB-4804-A5D1-01D26C695EF4}" type="sibTrans" cxnId="{23727514-D433-41D2-8B87-A0253B3A9277}">
      <dgm:prSet/>
      <dgm:spPr/>
      <dgm:t>
        <a:bodyPr/>
        <a:lstStyle/>
        <a:p>
          <a:endParaRPr lang="en-US"/>
        </a:p>
      </dgm:t>
    </dgm:pt>
    <dgm:pt modelId="{7DEDBCBB-657C-47E2-99D1-D8EA7D9DD26C}">
      <dgm:prSet/>
      <dgm:spPr>
        <a:solidFill>
          <a:schemeClr val="accent6">
            <a:lumMod val="60000"/>
            <a:lumOff val="40000"/>
          </a:schemeClr>
        </a:solidFill>
      </dgm:spPr>
      <dgm:t>
        <a:bodyPr/>
        <a:lstStyle/>
        <a:p>
          <a:r>
            <a:rPr lang="en-US" b="1"/>
            <a:t>HEAD: RESEARCH &amp; DEVELOPMENT</a:t>
          </a:r>
        </a:p>
      </dgm:t>
    </dgm:pt>
    <dgm:pt modelId="{249940E7-7230-4978-981E-EA9D279C3953}" type="parTrans" cxnId="{34906738-260F-41DC-8018-E0CC8F8662EC}">
      <dgm:prSet/>
      <dgm:spPr/>
      <dgm:t>
        <a:bodyPr/>
        <a:lstStyle/>
        <a:p>
          <a:endParaRPr lang="en-US"/>
        </a:p>
      </dgm:t>
    </dgm:pt>
    <dgm:pt modelId="{E9DB4C94-6EC8-478F-88F9-A0821EB01DB3}" type="sibTrans" cxnId="{34906738-260F-41DC-8018-E0CC8F8662EC}">
      <dgm:prSet/>
      <dgm:spPr/>
      <dgm:t>
        <a:bodyPr/>
        <a:lstStyle/>
        <a:p>
          <a:endParaRPr lang="en-US"/>
        </a:p>
      </dgm:t>
    </dgm:pt>
    <dgm:pt modelId="{B7F59E60-ACCD-42A2-B4E6-9A69B67853EB}">
      <dgm:prSet/>
      <dgm:spPr>
        <a:solidFill>
          <a:schemeClr val="accent6">
            <a:lumMod val="60000"/>
            <a:lumOff val="40000"/>
          </a:schemeClr>
        </a:solidFill>
      </dgm:spPr>
      <dgm:t>
        <a:bodyPr/>
        <a:lstStyle/>
        <a:p>
          <a:r>
            <a:rPr lang="en-US" b="1"/>
            <a:t>HEAD: CORPORATE SERVICES</a:t>
          </a:r>
        </a:p>
      </dgm:t>
    </dgm:pt>
    <dgm:pt modelId="{4E7E07B4-7E3B-4CCF-BC46-BAD9347B46D5}" type="parTrans" cxnId="{B3A6F88D-396F-4C59-9E59-551285C516DE}">
      <dgm:prSet/>
      <dgm:spPr/>
      <dgm:t>
        <a:bodyPr/>
        <a:lstStyle/>
        <a:p>
          <a:endParaRPr lang="en-US"/>
        </a:p>
      </dgm:t>
    </dgm:pt>
    <dgm:pt modelId="{4FD70530-C018-4935-9A12-3AF88955F1BB}" type="sibTrans" cxnId="{B3A6F88D-396F-4C59-9E59-551285C516DE}">
      <dgm:prSet/>
      <dgm:spPr/>
      <dgm:t>
        <a:bodyPr/>
        <a:lstStyle/>
        <a:p>
          <a:endParaRPr lang="en-US"/>
        </a:p>
      </dgm:t>
    </dgm:pt>
    <dgm:pt modelId="{E6C3A0AE-965C-42D8-A7AF-D159E4B23093}">
      <dgm:prSet/>
      <dgm:spPr>
        <a:solidFill>
          <a:schemeClr val="accent6">
            <a:lumMod val="60000"/>
            <a:lumOff val="40000"/>
          </a:schemeClr>
        </a:solidFill>
      </dgm:spPr>
      <dgm:t>
        <a:bodyPr/>
        <a:lstStyle/>
        <a:p>
          <a:r>
            <a:rPr lang="en-US" b="1"/>
            <a:t>HEAD: EXTENDED PRODUCER RESPONSIBILITY FOR GENERAL WASTE</a:t>
          </a:r>
        </a:p>
      </dgm:t>
    </dgm:pt>
    <dgm:pt modelId="{8DDF3593-46CC-4905-8EB6-C00BA4FBCB85}" type="parTrans" cxnId="{C5A2F12A-7578-4145-829C-1C14D83F9C1E}">
      <dgm:prSet/>
      <dgm:spPr/>
      <dgm:t>
        <a:bodyPr/>
        <a:lstStyle/>
        <a:p>
          <a:endParaRPr lang="en-US"/>
        </a:p>
      </dgm:t>
    </dgm:pt>
    <dgm:pt modelId="{37FFF533-7744-4903-B8AA-920BB0E79543}" type="sibTrans" cxnId="{C5A2F12A-7578-4145-829C-1C14D83F9C1E}">
      <dgm:prSet/>
      <dgm:spPr/>
      <dgm:t>
        <a:bodyPr/>
        <a:lstStyle/>
        <a:p>
          <a:endParaRPr lang="en-US"/>
        </a:p>
      </dgm:t>
    </dgm:pt>
    <dgm:pt modelId="{C7024BA7-1671-437D-A854-AC20A89D57E8}">
      <dgm:prSet/>
      <dgm:spPr>
        <a:solidFill>
          <a:schemeClr val="accent6">
            <a:lumMod val="60000"/>
            <a:lumOff val="40000"/>
          </a:schemeClr>
        </a:solidFill>
      </dgm:spPr>
      <dgm:t>
        <a:bodyPr/>
        <a:lstStyle/>
        <a:p>
          <a:r>
            <a:rPr lang="en-US" b="1"/>
            <a:t>HEAD: EXTENDED PRODUCER RESPONSIBILITY FOR HAZARDOUS WASTE</a:t>
          </a:r>
        </a:p>
      </dgm:t>
    </dgm:pt>
    <dgm:pt modelId="{1536D796-2262-4687-88D7-BCBFE37D69D8}" type="parTrans" cxnId="{EFEDF7EE-7A1C-4ABB-A401-AA4A3CF3F52A}">
      <dgm:prSet/>
      <dgm:spPr/>
      <dgm:t>
        <a:bodyPr/>
        <a:lstStyle/>
        <a:p>
          <a:endParaRPr lang="en-US"/>
        </a:p>
      </dgm:t>
    </dgm:pt>
    <dgm:pt modelId="{62A9E0E7-BF71-48D7-AF29-8B0BF957C730}" type="sibTrans" cxnId="{EFEDF7EE-7A1C-4ABB-A401-AA4A3CF3F52A}">
      <dgm:prSet/>
      <dgm:spPr/>
      <dgm:t>
        <a:bodyPr/>
        <a:lstStyle/>
        <a:p>
          <a:endParaRPr lang="en-US"/>
        </a:p>
      </dgm:t>
    </dgm:pt>
    <dgm:pt modelId="{23A76D3F-F3B0-4707-9CF4-23BCC7CDEA6F}">
      <dgm:prSet/>
      <dgm:spPr/>
      <dgm:t>
        <a:bodyPr/>
        <a:lstStyle/>
        <a:p>
          <a:r>
            <a:rPr lang="en-US" b="1" cap="all" baseline="0"/>
            <a:t>Research and Incentives Specialist</a:t>
          </a:r>
        </a:p>
        <a:p>
          <a:r>
            <a:rPr lang="en-US" b="0" cap="none" baseline="0"/>
            <a:t>Research and Incentives</a:t>
          </a:r>
        </a:p>
      </dgm:t>
    </dgm:pt>
    <dgm:pt modelId="{F7F04302-B60D-4CA8-967F-EDE212B70033}" type="parTrans" cxnId="{03C1BB54-4695-4174-A89D-06DB4EC0BCDB}">
      <dgm:prSet/>
      <dgm:spPr/>
      <dgm:t>
        <a:bodyPr/>
        <a:lstStyle/>
        <a:p>
          <a:endParaRPr lang="en-US"/>
        </a:p>
      </dgm:t>
    </dgm:pt>
    <dgm:pt modelId="{F309C721-15DC-45D0-A0DE-C8AD9F98F170}" type="sibTrans" cxnId="{03C1BB54-4695-4174-A89D-06DB4EC0BCDB}">
      <dgm:prSet/>
      <dgm:spPr/>
      <dgm:t>
        <a:bodyPr/>
        <a:lstStyle/>
        <a:p>
          <a:endParaRPr lang="en-US"/>
        </a:p>
      </dgm:t>
    </dgm:pt>
    <dgm:pt modelId="{6457742F-7C8F-4F01-9B82-D54B4F3302A1}">
      <dgm:prSet/>
      <dgm:spPr/>
      <dgm:t>
        <a:bodyPr/>
        <a:lstStyle/>
        <a:p>
          <a:r>
            <a:rPr lang="en-US"/>
            <a:t>Financial Management &amp; Supply Chain Management</a:t>
          </a:r>
        </a:p>
      </dgm:t>
    </dgm:pt>
    <dgm:pt modelId="{1B35F790-2E29-49E6-8BF3-4D3F36719DB4}" type="parTrans" cxnId="{3D206A84-82A9-4A15-AB96-13956737D18A}">
      <dgm:prSet/>
      <dgm:spPr/>
      <dgm:t>
        <a:bodyPr/>
        <a:lstStyle/>
        <a:p>
          <a:endParaRPr lang="en-US"/>
        </a:p>
      </dgm:t>
    </dgm:pt>
    <dgm:pt modelId="{34B88F87-0FC9-4612-9C4F-04C7EEF746B2}" type="sibTrans" cxnId="{3D206A84-82A9-4A15-AB96-13956737D18A}">
      <dgm:prSet/>
      <dgm:spPr/>
      <dgm:t>
        <a:bodyPr/>
        <a:lstStyle/>
        <a:p>
          <a:endParaRPr lang="en-US"/>
        </a:p>
      </dgm:t>
    </dgm:pt>
    <dgm:pt modelId="{61B082C0-6481-46E2-BA70-BF9CB8A12749}">
      <dgm:prSet custT="1"/>
      <dgm:spPr/>
      <dgm:t>
        <a:bodyPr/>
        <a:lstStyle/>
        <a:p>
          <a:r>
            <a:rPr lang="en-US" sz="900" b="1" cap="all" baseline="0"/>
            <a:t>Senior Specialist Project Manager</a:t>
          </a:r>
        </a:p>
        <a:p>
          <a:r>
            <a:rPr lang="en-US" sz="900" b="0" cap="all" baseline="0"/>
            <a:t>t</a:t>
          </a:r>
          <a:r>
            <a:rPr lang="en-US" sz="900" b="0" cap="none" baseline="0"/>
            <a:t>yres and other Gen waste streams</a:t>
          </a:r>
          <a:endParaRPr lang="en-US" sz="900" b="0" cap="all" baseline="0"/>
        </a:p>
      </dgm:t>
    </dgm:pt>
    <dgm:pt modelId="{2ED2423F-C930-4E19-B315-4A39EE4CF1F0}" type="parTrans" cxnId="{812CD50F-F4B7-4E12-9A55-C42E6493D343}">
      <dgm:prSet/>
      <dgm:spPr/>
      <dgm:t>
        <a:bodyPr/>
        <a:lstStyle/>
        <a:p>
          <a:endParaRPr lang="en-US"/>
        </a:p>
      </dgm:t>
    </dgm:pt>
    <dgm:pt modelId="{B754E9C8-4930-4010-81C5-9EFB514D24D2}" type="sibTrans" cxnId="{812CD50F-F4B7-4E12-9A55-C42E6493D343}">
      <dgm:prSet/>
      <dgm:spPr/>
      <dgm:t>
        <a:bodyPr/>
        <a:lstStyle/>
        <a:p>
          <a:endParaRPr lang="en-US"/>
        </a:p>
      </dgm:t>
    </dgm:pt>
    <dgm:pt modelId="{F1B38B15-570B-42F5-A7A6-D7A1BE46BE93}">
      <dgm:prSet/>
      <dgm:spPr/>
      <dgm:t>
        <a:bodyPr/>
        <a:lstStyle/>
        <a:p>
          <a:r>
            <a:rPr lang="en-US" b="1"/>
            <a:t>SENIOR SPECIALIST PROJECT MANAGER</a:t>
          </a:r>
        </a:p>
        <a:p>
          <a:r>
            <a:rPr lang="en-US" b="0"/>
            <a:t>Lighting and other Haz. waste streams</a:t>
          </a:r>
        </a:p>
      </dgm:t>
    </dgm:pt>
    <dgm:pt modelId="{71135072-1C9A-4F08-9CE5-0A3D772A856A}" type="parTrans" cxnId="{2E7C3CDC-FB60-4521-98F0-63C30AAE31F9}">
      <dgm:prSet/>
      <dgm:spPr/>
      <dgm:t>
        <a:bodyPr/>
        <a:lstStyle/>
        <a:p>
          <a:endParaRPr lang="en-US"/>
        </a:p>
      </dgm:t>
    </dgm:pt>
    <dgm:pt modelId="{3CDE1F83-98AB-4F31-BC21-17DC2F3437B2}" type="sibTrans" cxnId="{2E7C3CDC-FB60-4521-98F0-63C30AAE31F9}">
      <dgm:prSet/>
      <dgm:spPr/>
      <dgm:t>
        <a:bodyPr/>
        <a:lstStyle/>
        <a:p>
          <a:endParaRPr lang="en-US"/>
        </a:p>
      </dgm:t>
    </dgm:pt>
    <dgm:pt modelId="{282AC79F-843C-4312-9D57-AA171C5DF5AF}">
      <dgm:prSet/>
      <dgm:spPr>
        <a:solidFill>
          <a:schemeClr val="accent4">
            <a:lumMod val="20000"/>
            <a:lumOff val="80000"/>
          </a:schemeClr>
        </a:solidFill>
      </dgm:spPr>
      <dgm:t>
        <a:bodyPr/>
        <a:lstStyle/>
        <a:p>
          <a:r>
            <a:rPr lang="en-US"/>
            <a:t>Specialist Project Manager</a:t>
          </a:r>
        </a:p>
      </dgm:t>
    </dgm:pt>
    <dgm:pt modelId="{5F0EF1ED-340A-47C3-8E9C-FD55A8AA50B9}" type="parTrans" cxnId="{CD2821D6-08E9-4C69-98CC-4693DA175709}">
      <dgm:prSet/>
      <dgm:spPr/>
      <dgm:t>
        <a:bodyPr/>
        <a:lstStyle/>
        <a:p>
          <a:endParaRPr lang="en-US"/>
        </a:p>
      </dgm:t>
    </dgm:pt>
    <dgm:pt modelId="{6E74B3C8-D7A4-4ED0-BEC9-BC7E9078CBC0}" type="sibTrans" cxnId="{CD2821D6-08E9-4C69-98CC-4693DA175709}">
      <dgm:prSet/>
      <dgm:spPr/>
      <dgm:t>
        <a:bodyPr/>
        <a:lstStyle/>
        <a:p>
          <a:endParaRPr lang="en-US"/>
        </a:p>
      </dgm:t>
    </dgm:pt>
    <dgm:pt modelId="{E9A96413-B8FB-48AF-91CD-BFB83F7961E2}">
      <dgm:prSet/>
      <dgm:spPr>
        <a:solidFill>
          <a:schemeClr val="accent4">
            <a:lumMod val="20000"/>
            <a:lumOff val="80000"/>
          </a:schemeClr>
        </a:solidFill>
      </dgm:spPr>
      <dgm:t>
        <a:bodyPr/>
        <a:lstStyle/>
        <a:p>
          <a:r>
            <a:rPr lang="en-US"/>
            <a:t>Specialist Project Manager</a:t>
          </a:r>
        </a:p>
      </dgm:t>
    </dgm:pt>
    <dgm:pt modelId="{A6D3DF93-C9BA-4184-B3AF-175B40ADAFF5}" type="parTrans" cxnId="{0BC4F87A-487D-491C-9401-894102205D72}">
      <dgm:prSet/>
      <dgm:spPr/>
      <dgm:t>
        <a:bodyPr/>
        <a:lstStyle/>
        <a:p>
          <a:endParaRPr lang="en-US"/>
        </a:p>
      </dgm:t>
    </dgm:pt>
    <dgm:pt modelId="{9D77971E-88AD-4692-8A9C-780D55AD602C}" type="sibTrans" cxnId="{0BC4F87A-487D-491C-9401-894102205D72}">
      <dgm:prSet/>
      <dgm:spPr/>
      <dgm:t>
        <a:bodyPr/>
        <a:lstStyle/>
        <a:p>
          <a:endParaRPr lang="en-US"/>
        </a:p>
      </dgm:t>
    </dgm:pt>
    <dgm:pt modelId="{D3E53995-E21C-4095-85D4-83839B158E10}">
      <dgm:prSet/>
      <dgm:spPr/>
      <dgm:t>
        <a:bodyPr/>
        <a:lstStyle/>
        <a:p>
          <a:r>
            <a:rPr lang="en-US" b="1" cap="all" baseline="0"/>
            <a:t>Innovation Specialist</a:t>
          </a:r>
        </a:p>
        <a:p>
          <a:r>
            <a:rPr lang="en-US" b="0" cap="none" baseline="0"/>
            <a:t>Innovation, skills development</a:t>
          </a:r>
        </a:p>
        <a:p>
          <a:endParaRPr lang="en-US"/>
        </a:p>
      </dgm:t>
    </dgm:pt>
    <dgm:pt modelId="{07DE9FB9-9F04-4C8C-91C3-91BEFD497FE9}" type="parTrans" cxnId="{FC8C992D-9968-44EB-B487-17E6BC91187E}">
      <dgm:prSet/>
      <dgm:spPr/>
      <dgm:t>
        <a:bodyPr/>
        <a:lstStyle/>
        <a:p>
          <a:endParaRPr lang="en-US"/>
        </a:p>
      </dgm:t>
    </dgm:pt>
    <dgm:pt modelId="{3E446C44-7AE3-4AFC-92AE-CAAADDB5C5C8}" type="sibTrans" cxnId="{FC8C992D-9968-44EB-B487-17E6BC91187E}">
      <dgm:prSet/>
      <dgm:spPr/>
      <dgm:t>
        <a:bodyPr/>
        <a:lstStyle/>
        <a:p>
          <a:endParaRPr lang="en-US"/>
        </a:p>
      </dgm:t>
    </dgm:pt>
    <dgm:pt modelId="{89D3241C-1DB2-4A24-82C6-BDE748EDE74D}">
      <dgm:prSet/>
      <dgm:spPr/>
      <dgm:t>
        <a:bodyPr/>
        <a:lstStyle/>
        <a:p>
          <a:r>
            <a:rPr lang="en-US"/>
            <a:t>Legal &amp; Contract Management</a:t>
          </a:r>
        </a:p>
      </dgm:t>
    </dgm:pt>
    <dgm:pt modelId="{0A7C9DAD-77E2-4EBB-BB61-10B9D0A4E6F2}" type="parTrans" cxnId="{F24609B8-1AEC-471E-9154-BFDFF8278608}">
      <dgm:prSet/>
      <dgm:spPr/>
      <dgm:t>
        <a:bodyPr/>
        <a:lstStyle/>
        <a:p>
          <a:endParaRPr lang="en-US"/>
        </a:p>
      </dgm:t>
    </dgm:pt>
    <dgm:pt modelId="{220297F6-0A57-4C61-927A-B21225BB8F7F}" type="sibTrans" cxnId="{F24609B8-1AEC-471E-9154-BFDFF8278608}">
      <dgm:prSet/>
      <dgm:spPr/>
      <dgm:t>
        <a:bodyPr/>
        <a:lstStyle/>
        <a:p>
          <a:endParaRPr lang="en-US"/>
        </a:p>
      </dgm:t>
    </dgm:pt>
    <dgm:pt modelId="{AFD64E86-AA48-4499-A269-1ED5F08DB6A6}">
      <dgm:prSet/>
      <dgm:spPr/>
      <dgm:t>
        <a:bodyPr/>
        <a:lstStyle/>
        <a:p>
          <a:r>
            <a:rPr lang="en-US"/>
            <a:t>Information &amp; Knowledge Management</a:t>
          </a:r>
        </a:p>
      </dgm:t>
    </dgm:pt>
    <dgm:pt modelId="{6BD1715B-4DA6-4349-B94B-8568BC8536C5}" type="parTrans" cxnId="{78136E3D-9280-45E0-86F1-C8721CE9DE81}">
      <dgm:prSet/>
      <dgm:spPr/>
      <dgm:t>
        <a:bodyPr/>
        <a:lstStyle/>
        <a:p>
          <a:endParaRPr lang="en-US"/>
        </a:p>
      </dgm:t>
    </dgm:pt>
    <dgm:pt modelId="{39813E5B-5068-4740-A644-592154DA2585}" type="sibTrans" cxnId="{78136E3D-9280-45E0-86F1-C8721CE9DE81}">
      <dgm:prSet/>
      <dgm:spPr/>
      <dgm:t>
        <a:bodyPr/>
        <a:lstStyle/>
        <a:p>
          <a:endParaRPr lang="en-US"/>
        </a:p>
      </dgm:t>
    </dgm:pt>
    <dgm:pt modelId="{D262BCAF-AA20-452B-92AF-85F8220515FB}">
      <dgm:prSet/>
      <dgm:spPr/>
      <dgm:t>
        <a:bodyPr/>
        <a:lstStyle/>
        <a:p>
          <a:r>
            <a:rPr lang="en-US"/>
            <a:t>Board of Directors</a:t>
          </a:r>
        </a:p>
      </dgm:t>
    </dgm:pt>
    <dgm:pt modelId="{5D4C5D5A-0000-43E4-AC28-9F4A6775288F}" type="parTrans" cxnId="{C30A09E7-109B-491E-AAFC-36356F4483F8}">
      <dgm:prSet/>
      <dgm:spPr/>
      <dgm:t>
        <a:bodyPr/>
        <a:lstStyle/>
        <a:p>
          <a:endParaRPr lang="en-US"/>
        </a:p>
      </dgm:t>
    </dgm:pt>
    <dgm:pt modelId="{704A5C68-208F-433B-830A-408E078C0AD5}" type="sibTrans" cxnId="{C30A09E7-109B-491E-AAFC-36356F4483F8}">
      <dgm:prSet/>
      <dgm:spPr/>
      <dgm:t>
        <a:bodyPr/>
        <a:lstStyle/>
        <a:p>
          <a:endParaRPr lang="en-US"/>
        </a:p>
      </dgm:t>
    </dgm:pt>
    <dgm:pt modelId="{094CFCFA-CBE8-4C28-9C00-D8C37E092C19}" type="asst">
      <dgm:prSet/>
      <dgm:spPr>
        <a:solidFill>
          <a:schemeClr val="bg2">
            <a:lumMod val="90000"/>
          </a:schemeClr>
        </a:solidFill>
      </dgm:spPr>
      <dgm:t>
        <a:bodyPr/>
        <a:lstStyle/>
        <a:p>
          <a:r>
            <a:rPr lang="en-US"/>
            <a:t>Governance and Compliance</a:t>
          </a:r>
        </a:p>
      </dgm:t>
    </dgm:pt>
    <dgm:pt modelId="{D1BD9401-49BE-4A43-8851-DFAE8B2BEBFE}" type="parTrans" cxnId="{26D11A09-36E8-4346-A33E-8073FD9C9DBB}">
      <dgm:prSet/>
      <dgm:spPr/>
      <dgm:t>
        <a:bodyPr/>
        <a:lstStyle/>
        <a:p>
          <a:endParaRPr lang="en-US"/>
        </a:p>
      </dgm:t>
    </dgm:pt>
    <dgm:pt modelId="{98F55FD5-5405-4165-8C53-E5AB02BA924E}" type="sibTrans" cxnId="{26D11A09-36E8-4346-A33E-8073FD9C9DBB}">
      <dgm:prSet/>
      <dgm:spPr/>
      <dgm:t>
        <a:bodyPr/>
        <a:lstStyle/>
        <a:p>
          <a:endParaRPr lang="en-US"/>
        </a:p>
      </dgm:t>
    </dgm:pt>
    <dgm:pt modelId="{6A9B1CD9-24B4-4175-A871-5D96310A078E}">
      <dgm:prSet custT="1"/>
      <dgm:spPr/>
      <dgm:t>
        <a:bodyPr/>
        <a:lstStyle/>
        <a:p>
          <a:r>
            <a:rPr lang="en-US" sz="900" b="1" cap="all" baseline="0"/>
            <a:t>Senior Specialist Project manager</a:t>
          </a:r>
        </a:p>
        <a:p>
          <a:r>
            <a:rPr lang="en-US" sz="900"/>
            <a:t>Paper &amp; Packaging (Paper, Plastics, glass, metal etc)</a:t>
          </a:r>
        </a:p>
      </dgm:t>
    </dgm:pt>
    <dgm:pt modelId="{1F3C6386-6C9A-4C3C-ACDA-5E7CA20A59EC}" type="parTrans" cxnId="{1460B233-3FDA-4196-8467-7BEF872DEBE0}">
      <dgm:prSet/>
      <dgm:spPr/>
      <dgm:t>
        <a:bodyPr/>
        <a:lstStyle/>
        <a:p>
          <a:endParaRPr lang="en-US"/>
        </a:p>
      </dgm:t>
    </dgm:pt>
    <dgm:pt modelId="{00B542DF-F5E2-4884-90F4-367041FE591F}" type="sibTrans" cxnId="{1460B233-3FDA-4196-8467-7BEF872DEBE0}">
      <dgm:prSet/>
      <dgm:spPr/>
      <dgm:t>
        <a:bodyPr/>
        <a:lstStyle/>
        <a:p>
          <a:endParaRPr lang="en-US"/>
        </a:p>
      </dgm:t>
    </dgm:pt>
    <dgm:pt modelId="{E69EC158-35BC-401D-BDA1-0ED68AB97CDE}">
      <dgm:prSet/>
      <dgm:spPr>
        <a:solidFill>
          <a:schemeClr val="accent4">
            <a:lumMod val="20000"/>
            <a:lumOff val="80000"/>
          </a:schemeClr>
        </a:solidFill>
      </dgm:spPr>
      <dgm:t>
        <a:bodyPr/>
        <a:lstStyle/>
        <a:p>
          <a:r>
            <a:rPr lang="en-US"/>
            <a:t>Specialist Project Manager</a:t>
          </a:r>
        </a:p>
      </dgm:t>
    </dgm:pt>
    <dgm:pt modelId="{D0DD49D9-2744-4CC9-9708-09FBE269B4BC}" type="parTrans" cxnId="{960754F6-DBA0-4162-99B8-4F0C5407EC4E}">
      <dgm:prSet/>
      <dgm:spPr/>
      <dgm:t>
        <a:bodyPr/>
        <a:lstStyle/>
        <a:p>
          <a:endParaRPr lang="en-US"/>
        </a:p>
      </dgm:t>
    </dgm:pt>
    <dgm:pt modelId="{A770F1D6-99B1-45B5-9D0D-1EBEE4FAA7DA}" type="sibTrans" cxnId="{960754F6-DBA0-4162-99B8-4F0C5407EC4E}">
      <dgm:prSet/>
      <dgm:spPr/>
      <dgm:t>
        <a:bodyPr/>
        <a:lstStyle/>
        <a:p>
          <a:endParaRPr lang="en-US"/>
        </a:p>
      </dgm:t>
    </dgm:pt>
    <dgm:pt modelId="{5FA6CB4A-D3F6-41AE-8E20-068B47A4375E}">
      <dgm:prSet/>
      <dgm:spPr/>
      <dgm:t>
        <a:bodyPr/>
        <a:lstStyle/>
        <a:p>
          <a:r>
            <a:rPr lang="en-US" b="1" dirty="0"/>
            <a:t>SENIOR SPECIALIST PROJECT MANAGER</a:t>
          </a:r>
        </a:p>
        <a:p>
          <a:r>
            <a:rPr lang="en-US" b="0" dirty="0"/>
            <a:t>Waste Electric &amp; Electronic Equipment </a:t>
          </a:r>
        </a:p>
      </dgm:t>
    </dgm:pt>
    <dgm:pt modelId="{81B473D7-4349-4A10-AB7A-FD5E1FC4D5E8}" type="parTrans" cxnId="{DC1C77F1-CC3E-405C-8467-9C0638D7EF9F}">
      <dgm:prSet/>
      <dgm:spPr/>
      <dgm:t>
        <a:bodyPr/>
        <a:lstStyle/>
        <a:p>
          <a:endParaRPr lang="en-US"/>
        </a:p>
      </dgm:t>
    </dgm:pt>
    <dgm:pt modelId="{9EB55882-DFB3-432F-B233-1F20C1C29205}" type="sibTrans" cxnId="{DC1C77F1-CC3E-405C-8467-9C0638D7EF9F}">
      <dgm:prSet/>
      <dgm:spPr/>
      <dgm:t>
        <a:bodyPr/>
        <a:lstStyle/>
        <a:p>
          <a:endParaRPr lang="en-US"/>
        </a:p>
      </dgm:t>
    </dgm:pt>
    <dgm:pt modelId="{C4E3025B-3C95-49AD-99D3-9C54DCA58226}">
      <dgm:prSet/>
      <dgm:spPr>
        <a:solidFill>
          <a:schemeClr val="accent4">
            <a:lumMod val="20000"/>
            <a:lumOff val="80000"/>
          </a:schemeClr>
        </a:solidFill>
      </dgm:spPr>
      <dgm:t>
        <a:bodyPr/>
        <a:lstStyle/>
        <a:p>
          <a:r>
            <a:rPr lang="en-US"/>
            <a:t>Specialist Project Manager</a:t>
          </a:r>
        </a:p>
      </dgm:t>
    </dgm:pt>
    <dgm:pt modelId="{650F6438-98E7-4109-A2CC-71D49922F9F3}" type="parTrans" cxnId="{1F875B65-06B9-4583-8754-38B1D42740B9}">
      <dgm:prSet/>
      <dgm:spPr/>
      <dgm:t>
        <a:bodyPr/>
        <a:lstStyle/>
        <a:p>
          <a:endParaRPr lang="en-US"/>
        </a:p>
      </dgm:t>
    </dgm:pt>
    <dgm:pt modelId="{B1A30833-02AB-4D63-9EFF-FD4A578A22E3}" type="sibTrans" cxnId="{1F875B65-06B9-4583-8754-38B1D42740B9}">
      <dgm:prSet/>
      <dgm:spPr/>
      <dgm:t>
        <a:bodyPr/>
        <a:lstStyle/>
        <a:p>
          <a:endParaRPr lang="en-US"/>
        </a:p>
      </dgm:t>
    </dgm:pt>
    <dgm:pt modelId="{ACCA4343-7EF4-407E-ABD6-3AB58BF3D424}" type="pres">
      <dgm:prSet presAssocID="{E25CA0D0-3ACB-44A0-9A68-A46EFF34DF86}" presName="hierChild1" presStyleCnt="0">
        <dgm:presLayoutVars>
          <dgm:orgChart val="1"/>
          <dgm:chPref val="1"/>
          <dgm:dir val="rev"/>
          <dgm:animOne val="branch"/>
          <dgm:animLvl val="lvl"/>
          <dgm:resizeHandles/>
        </dgm:presLayoutVars>
      </dgm:prSet>
      <dgm:spPr/>
      <dgm:t>
        <a:bodyPr/>
        <a:lstStyle/>
        <a:p>
          <a:endParaRPr lang="en-US"/>
        </a:p>
      </dgm:t>
    </dgm:pt>
    <dgm:pt modelId="{9123C43B-2CC4-4749-9653-69BBFB02133D}" type="pres">
      <dgm:prSet presAssocID="{D262BCAF-AA20-452B-92AF-85F8220515FB}" presName="hierRoot1" presStyleCnt="0">
        <dgm:presLayoutVars>
          <dgm:hierBranch val="init"/>
        </dgm:presLayoutVars>
      </dgm:prSet>
      <dgm:spPr/>
      <dgm:t>
        <a:bodyPr/>
        <a:lstStyle/>
        <a:p>
          <a:endParaRPr lang="en-US"/>
        </a:p>
      </dgm:t>
    </dgm:pt>
    <dgm:pt modelId="{745109E1-6849-43BE-BF37-415A8CE57197}" type="pres">
      <dgm:prSet presAssocID="{D262BCAF-AA20-452B-92AF-85F8220515FB}" presName="rootComposite1" presStyleCnt="0"/>
      <dgm:spPr/>
      <dgm:t>
        <a:bodyPr/>
        <a:lstStyle/>
        <a:p>
          <a:endParaRPr lang="en-US"/>
        </a:p>
      </dgm:t>
    </dgm:pt>
    <dgm:pt modelId="{8952190E-E05F-4409-ABCB-6173EA4D89E6}" type="pres">
      <dgm:prSet presAssocID="{D262BCAF-AA20-452B-92AF-85F8220515FB}" presName="rootText1" presStyleLbl="node0" presStyleIdx="0" presStyleCnt="1" custScaleX="138497">
        <dgm:presLayoutVars>
          <dgm:chPref val="3"/>
        </dgm:presLayoutVars>
      </dgm:prSet>
      <dgm:spPr/>
      <dgm:t>
        <a:bodyPr/>
        <a:lstStyle/>
        <a:p>
          <a:endParaRPr lang="en-US"/>
        </a:p>
      </dgm:t>
    </dgm:pt>
    <dgm:pt modelId="{59A77C4C-EA20-4F32-BAF4-E520E972FABA}" type="pres">
      <dgm:prSet presAssocID="{D262BCAF-AA20-452B-92AF-85F8220515FB}" presName="rootConnector1" presStyleLbl="node1" presStyleIdx="0" presStyleCnt="0"/>
      <dgm:spPr/>
      <dgm:t>
        <a:bodyPr/>
        <a:lstStyle/>
        <a:p>
          <a:endParaRPr lang="en-US"/>
        </a:p>
      </dgm:t>
    </dgm:pt>
    <dgm:pt modelId="{29BEC9D0-572C-449B-BA05-37739F5D9923}" type="pres">
      <dgm:prSet presAssocID="{D262BCAF-AA20-452B-92AF-85F8220515FB}" presName="hierChild2" presStyleCnt="0"/>
      <dgm:spPr/>
      <dgm:t>
        <a:bodyPr/>
        <a:lstStyle/>
        <a:p>
          <a:endParaRPr lang="en-US"/>
        </a:p>
      </dgm:t>
    </dgm:pt>
    <dgm:pt modelId="{1255BC1E-78EC-4A9A-A983-C8C70194935D}" type="pres">
      <dgm:prSet presAssocID="{2EBA178E-955A-4346-93EA-D76DC163B3CD}" presName="Name37" presStyleLbl="parChTrans1D2" presStyleIdx="0" presStyleCnt="1" custSzX="126641"/>
      <dgm:spPr/>
      <dgm:t>
        <a:bodyPr/>
        <a:lstStyle/>
        <a:p>
          <a:endParaRPr lang="en-US"/>
        </a:p>
      </dgm:t>
    </dgm:pt>
    <dgm:pt modelId="{2B7A7C1D-19D1-4445-AB51-E87319FEF8DB}" type="pres">
      <dgm:prSet presAssocID="{5936F3A1-877E-4D02-B93F-C49A9A61B72C}" presName="hierRoot2" presStyleCnt="0">
        <dgm:presLayoutVars>
          <dgm:hierBranch val="init"/>
        </dgm:presLayoutVars>
      </dgm:prSet>
      <dgm:spPr/>
      <dgm:t>
        <a:bodyPr/>
        <a:lstStyle/>
        <a:p>
          <a:endParaRPr lang="en-US"/>
        </a:p>
      </dgm:t>
    </dgm:pt>
    <dgm:pt modelId="{3F7DEB40-FCB2-473E-90E4-CD556E09EC28}" type="pres">
      <dgm:prSet presAssocID="{5936F3A1-877E-4D02-B93F-C49A9A61B72C}" presName="rootComposite" presStyleCnt="0"/>
      <dgm:spPr/>
      <dgm:t>
        <a:bodyPr/>
        <a:lstStyle/>
        <a:p>
          <a:endParaRPr lang="en-US"/>
        </a:p>
      </dgm:t>
    </dgm:pt>
    <dgm:pt modelId="{DD7E52D2-87C8-40AB-97D7-D55CF8CDE87D}" type="pres">
      <dgm:prSet presAssocID="{5936F3A1-877E-4D02-B93F-C49A9A61B72C}" presName="rootText" presStyleLbl="node2" presStyleIdx="0" presStyleCnt="1" custScaleX="138497">
        <dgm:presLayoutVars>
          <dgm:chPref val="3"/>
        </dgm:presLayoutVars>
      </dgm:prSet>
      <dgm:spPr/>
      <dgm:t>
        <a:bodyPr/>
        <a:lstStyle/>
        <a:p>
          <a:endParaRPr lang="en-US"/>
        </a:p>
      </dgm:t>
    </dgm:pt>
    <dgm:pt modelId="{C2768097-476D-49D2-93D5-02ABA94BD24F}" type="pres">
      <dgm:prSet presAssocID="{5936F3A1-877E-4D02-B93F-C49A9A61B72C}" presName="rootConnector" presStyleLbl="node2" presStyleIdx="0" presStyleCnt="1"/>
      <dgm:spPr/>
      <dgm:t>
        <a:bodyPr/>
        <a:lstStyle/>
        <a:p>
          <a:endParaRPr lang="en-US"/>
        </a:p>
      </dgm:t>
    </dgm:pt>
    <dgm:pt modelId="{CDA5FAC3-418F-4363-92B4-60C7B42AA532}" type="pres">
      <dgm:prSet presAssocID="{5936F3A1-877E-4D02-B93F-C49A9A61B72C}" presName="hierChild4" presStyleCnt="0"/>
      <dgm:spPr/>
      <dgm:t>
        <a:bodyPr/>
        <a:lstStyle/>
        <a:p>
          <a:endParaRPr lang="en-US"/>
        </a:p>
      </dgm:t>
    </dgm:pt>
    <dgm:pt modelId="{3F9BD033-F046-42EA-A402-7EA03D542961}" type="pres">
      <dgm:prSet presAssocID="{4CD927CF-E9CB-4B29-AE36-BC7173E5DDA3}" presName="Name37" presStyleLbl="parChTrans1D3" presStyleIdx="0" presStyleCnt="4" custSzX="1265757"/>
      <dgm:spPr/>
      <dgm:t>
        <a:bodyPr/>
        <a:lstStyle/>
        <a:p>
          <a:endParaRPr lang="en-US"/>
        </a:p>
      </dgm:t>
    </dgm:pt>
    <dgm:pt modelId="{FFCA112E-A59E-42E4-85DA-6AA11A9E9E28}" type="pres">
      <dgm:prSet presAssocID="{DB286875-C46D-4E30-9ACD-3BBC7C8BD450}" presName="hierRoot2" presStyleCnt="0">
        <dgm:presLayoutVars>
          <dgm:hierBranch val="init"/>
        </dgm:presLayoutVars>
      </dgm:prSet>
      <dgm:spPr/>
      <dgm:t>
        <a:bodyPr/>
        <a:lstStyle/>
        <a:p>
          <a:endParaRPr lang="en-US"/>
        </a:p>
      </dgm:t>
    </dgm:pt>
    <dgm:pt modelId="{5314F937-4DE0-4EAC-93F1-66C3E85195C9}" type="pres">
      <dgm:prSet presAssocID="{DB286875-C46D-4E30-9ACD-3BBC7C8BD450}" presName="rootComposite" presStyleCnt="0"/>
      <dgm:spPr/>
      <dgm:t>
        <a:bodyPr/>
        <a:lstStyle/>
        <a:p>
          <a:endParaRPr lang="en-US"/>
        </a:p>
      </dgm:t>
    </dgm:pt>
    <dgm:pt modelId="{350D6665-1041-4BAC-9F27-FF9836B95216}" type="pres">
      <dgm:prSet presAssocID="{DB286875-C46D-4E30-9ACD-3BBC7C8BD450}" presName="rootText" presStyleLbl="node3" presStyleIdx="0" presStyleCnt="2" custScaleX="203774">
        <dgm:presLayoutVars>
          <dgm:chPref val="3"/>
        </dgm:presLayoutVars>
      </dgm:prSet>
      <dgm:spPr/>
      <dgm:t>
        <a:bodyPr/>
        <a:lstStyle/>
        <a:p>
          <a:endParaRPr lang="en-US"/>
        </a:p>
      </dgm:t>
    </dgm:pt>
    <dgm:pt modelId="{7A7F63C6-5375-4D7E-860C-587AC90AA873}" type="pres">
      <dgm:prSet presAssocID="{DB286875-C46D-4E30-9ACD-3BBC7C8BD450}" presName="rootConnector" presStyleLbl="node3" presStyleIdx="0" presStyleCnt="2"/>
      <dgm:spPr/>
      <dgm:t>
        <a:bodyPr/>
        <a:lstStyle/>
        <a:p>
          <a:endParaRPr lang="en-US"/>
        </a:p>
      </dgm:t>
    </dgm:pt>
    <dgm:pt modelId="{7766DFD9-95ED-4402-8268-B104C7904C5E}" type="pres">
      <dgm:prSet presAssocID="{DB286875-C46D-4E30-9ACD-3BBC7C8BD450}" presName="hierChild4" presStyleCnt="0"/>
      <dgm:spPr/>
      <dgm:t>
        <a:bodyPr/>
        <a:lstStyle/>
        <a:p>
          <a:endParaRPr lang="en-US"/>
        </a:p>
      </dgm:t>
    </dgm:pt>
    <dgm:pt modelId="{381D910B-F04A-470F-9DD7-0911EBABDA24}" type="pres">
      <dgm:prSet presAssocID="{8DDF3593-46CC-4905-8EB6-C00BA4FBCB85}" presName="Name37" presStyleLbl="parChTrans1D4" presStyleIdx="0" presStyleCnt="17" custSzX="632878"/>
      <dgm:spPr/>
      <dgm:t>
        <a:bodyPr/>
        <a:lstStyle/>
        <a:p>
          <a:endParaRPr lang="en-US"/>
        </a:p>
      </dgm:t>
    </dgm:pt>
    <dgm:pt modelId="{AAEF9C27-F226-428F-8422-82A12074BC6C}" type="pres">
      <dgm:prSet presAssocID="{E6C3A0AE-965C-42D8-A7AF-D159E4B23093}" presName="hierRoot2" presStyleCnt="0">
        <dgm:presLayoutVars>
          <dgm:hierBranch val="init"/>
        </dgm:presLayoutVars>
      </dgm:prSet>
      <dgm:spPr/>
      <dgm:t>
        <a:bodyPr/>
        <a:lstStyle/>
        <a:p>
          <a:endParaRPr lang="en-US"/>
        </a:p>
      </dgm:t>
    </dgm:pt>
    <dgm:pt modelId="{9C99FCBA-D9C2-4AE0-A0FC-724489A23204}" type="pres">
      <dgm:prSet presAssocID="{E6C3A0AE-965C-42D8-A7AF-D159E4B23093}" presName="rootComposite" presStyleCnt="0"/>
      <dgm:spPr/>
      <dgm:t>
        <a:bodyPr/>
        <a:lstStyle/>
        <a:p>
          <a:endParaRPr lang="en-US"/>
        </a:p>
      </dgm:t>
    </dgm:pt>
    <dgm:pt modelId="{8E0C5D99-2FFB-4121-AD20-D72B203BA692}" type="pres">
      <dgm:prSet presAssocID="{E6C3A0AE-965C-42D8-A7AF-D159E4B23093}" presName="rootText" presStyleLbl="node4" presStyleIdx="0" presStyleCnt="17" custScaleX="252300" custScaleY="144982">
        <dgm:presLayoutVars>
          <dgm:chPref val="3"/>
        </dgm:presLayoutVars>
      </dgm:prSet>
      <dgm:spPr/>
      <dgm:t>
        <a:bodyPr/>
        <a:lstStyle/>
        <a:p>
          <a:endParaRPr lang="en-US"/>
        </a:p>
      </dgm:t>
    </dgm:pt>
    <dgm:pt modelId="{9F245D98-D019-47FC-8C90-B9A408284FBA}" type="pres">
      <dgm:prSet presAssocID="{E6C3A0AE-965C-42D8-A7AF-D159E4B23093}" presName="rootConnector" presStyleLbl="node4" presStyleIdx="0" presStyleCnt="17"/>
      <dgm:spPr/>
      <dgm:t>
        <a:bodyPr/>
        <a:lstStyle/>
        <a:p>
          <a:endParaRPr lang="en-US"/>
        </a:p>
      </dgm:t>
    </dgm:pt>
    <dgm:pt modelId="{5127AA23-69E2-4767-96DF-03B5CB4CD1E9}" type="pres">
      <dgm:prSet presAssocID="{E6C3A0AE-965C-42D8-A7AF-D159E4B23093}" presName="hierChild4" presStyleCnt="0"/>
      <dgm:spPr/>
      <dgm:t>
        <a:bodyPr/>
        <a:lstStyle/>
        <a:p>
          <a:endParaRPr lang="en-US"/>
        </a:p>
      </dgm:t>
    </dgm:pt>
    <dgm:pt modelId="{065BAE17-5BC7-4A6D-9780-937C48021C51}" type="pres">
      <dgm:prSet presAssocID="{2ED2423F-C930-4E19-B315-4A39EE4CF1F0}" presName="Name37" presStyleLbl="parChTrans1D4" presStyleIdx="1" presStyleCnt="17"/>
      <dgm:spPr/>
      <dgm:t>
        <a:bodyPr/>
        <a:lstStyle/>
        <a:p>
          <a:endParaRPr lang="en-US"/>
        </a:p>
      </dgm:t>
    </dgm:pt>
    <dgm:pt modelId="{74D15452-493E-47F4-BD2A-B33241DF1EBD}" type="pres">
      <dgm:prSet presAssocID="{61B082C0-6481-46E2-BA70-BF9CB8A12749}" presName="hierRoot2" presStyleCnt="0">
        <dgm:presLayoutVars>
          <dgm:hierBranch val="init"/>
        </dgm:presLayoutVars>
      </dgm:prSet>
      <dgm:spPr/>
      <dgm:t>
        <a:bodyPr/>
        <a:lstStyle/>
        <a:p>
          <a:endParaRPr lang="en-US"/>
        </a:p>
      </dgm:t>
    </dgm:pt>
    <dgm:pt modelId="{9C9CAD1E-3175-4764-97C4-A78D7AD79D1C}" type="pres">
      <dgm:prSet presAssocID="{61B082C0-6481-46E2-BA70-BF9CB8A12749}" presName="rootComposite" presStyleCnt="0"/>
      <dgm:spPr/>
      <dgm:t>
        <a:bodyPr/>
        <a:lstStyle/>
        <a:p>
          <a:endParaRPr lang="en-US"/>
        </a:p>
      </dgm:t>
    </dgm:pt>
    <dgm:pt modelId="{11E29DBC-DB6E-4036-9585-BE655367D8A6}" type="pres">
      <dgm:prSet presAssocID="{61B082C0-6481-46E2-BA70-BF9CB8A12749}" presName="rootText" presStyleLbl="node4" presStyleIdx="1" presStyleCnt="17" custScaleX="155997" custScaleY="223980">
        <dgm:presLayoutVars>
          <dgm:chPref val="3"/>
        </dgm:presLayoutVars>
      </dgm:prSet>
      <dgm:spPr/>
      <dgm:t>
        <a:bodyPr/>
        <a:lstStyle/>
        <a:p>
          <a:endParaRPr lang="en-US"/>
        </a:p>
      </dgm:t>
    </dgm:pt>
    <dgm:pt modelId="{4923206F-17D8-455D-A06B-70705C5C66D3}" type="pres">
      <dgm:prSet presAssocID="{61B082C0-6481-46E2-BA70-BF9CB8A12749}" presName="rootConnector" presStyleLbl="node4" presStyleIdx="1" presStyleCnt="17"/>
      <dgm:spPr/>
      <dgm:t>
        <a:bodyPr/>
        <a:lstStyle/>
        <a:p>
          <a:endParaRPr lang="en-US"/>
        </a:p>
      </dgm:t>
    </dgm:pt>
    <dgm:pt modelId="{8154B6C6-6A97-4BFB-ABD9-F24B9F3DA8CB}" type="pres">
      <dgm:prSet presAssocID="{61B082C0-6481-46E2-BA70-BF9CB8A12749}" presName="hierChild4" presStyleCnt="0"/>
      <dgm:spPr/>
      <dgm:t>
        <a:bodyPr/>
        <a:lstStyle/>
        <a:p>
          <a:endParaRPr lang="en-US"/>
        </a:p>
      </dgm:t>
    </dgm:pt>
    <dgm:pt modelId="{61D257A4-920C-4BE9-935A-0D1215C730D0}" type="pres">
      <dgm:prSet presAssocID="{5F0EF1ED-340A-47C3-8E9C-FD55A8AA50B9}" presName="Name37" presStyleLbl="parChTrans1D4" presStyleIdx="2" presStyleCnt="17" custSzX="156912"/>
      <dgm:spPr/>
      <dgm:t>
        <a:bodyPr/>
        <a:lstStyle/>
        <a:p>
          <a:endParaRPr lang="en-US"/>
        </a:p>
      </dgm:t>
    </dgm:pt>
    <dgm:pt modelId="{718274F2-4348-4310-B99E-F293A12A861C}" type="pres">
      <dgm:prSet presAssocID="{282AC79F-843C-4312-9D57-AA171C5DF5AF}" presName="hierRoot2" presStyleCnt="0">
        <dgm:presLayoutVars>
          <dgm:hierBranch val="init"/>
        </dgm:presLayoutVars>
      </dgm:prSet>
      <dgm:spPr/>
      <dgm:t>
        <a:bodyPr/>
        <a:lstStyle/>
        <a:p>
          <a:endParaRPr lang="en-US"/>
        </a:p>
      </dgm:t>
    </dgm:pt>
    <dgm:pt modelId="{90199C5C-45C3-4A62-BFB0-1E778DA7A8BA}" type="pres">
      <dgm:prSet presAssocID="{282AC79F-843C-4312-9D57-AA171C5DF5AF}" presName="rootComposite" presStyleCnt="0"/>
      <dgm:spPr/>
      <dgm:t>
        <a:bodyPr/>
        <a:lstStyle/>
        <a:p>
          <a:endParaRPr lang="en-US"/>
        </a:p>
      </dgm:t>
    </dgm:pt>
    <dgm:pt modelId="{D07EC8DB-EDAC-4FA5-9121-03888FA136D8}" type="pres">
      <dgm:prSet presAssocID="{282AC79F-843C-4312-9D57-AA171C5DF5AF}" presName="rootText" presStyleLbl="node4" presStyleIdx="2" presStyleCnt="17" custScaleX="138497">
        <dgm:presLayoutVars>
          <dgm:chPref val="3"/>
        </dgm:presLayoutVars>
      </dgm:prSet>
      <dgm:spPr/>
      <dgm:t>
        <a:bodyPr/>
        <a:lstStyle/>
        <a:p>
          <a:endParaRPr lang="en-US"/>
        </a:p>
      </dgm:t>
    </dgm:pt>
    <dgm:pt modelId="{EB1F4620-F3DF-44A3-A3F6-45A1E87D1C7C}" type="pres">
      <dgm:prSet presAssocID="{282AC79F-843C-4312-9D57-AA171C5DF5AF}" presName="rootConnector" presStyleLbl="node4" presStyleIdx="2" presStyleCnt="17"/>
      <dgm:spPr/>
      <dgm:t>
        <a:bodyPr/>
        <a:lstStyle/>
        <a:p>
          <a:endParaRPr lang="en-US"/>
        </a:p>
      </dgm:t>
    </dgm:pt>
    <dgm:pt modelId="{C83D9F0C-6D09-4ACD-B149-89C3EB5819F9}" type="pres">
      <dgm:prSet presAssocID="{282AC79F-843C-4312-9D57-AA171C5DF5AF}" presName="hierChild4" presStyleCnt="0"/>
      <dgm:spPr/>
      <dgm:t>
        <a:bodyPr/>
        <a:lstStyle/>
        <a:p>
          <a:endParaRPr lang="en-US"/>
        </a:p>
      </dgm:t>
    </dgm:pt>
    <dgm:pt modelId="{A30CD885-0DB6-4D50-B74C-FF43D4EAEE47}" type="pres">
      <dgm:prSet presAssocID="{282AC79F-843C-4312-9D57-AA171C5DF5AF}" presName="hierChild5" presStyleCnt="0"/>
      <dgm:spPr/>
      <dgm:t>
        <a:bodyPr/>
        <a:lstStyle/>
        <a:p>
          <a:endParaRPr lang="en-US"/>
        </a:p>
      </dgm:t>
    </dgm:pt>
    <dgm:pt modelId="{C64E34E3-8DBE-4956-8335-4EE183CDA4B8}" type="pres">
      <dgm:prSet presAssocID="{61B082C0-6481-46E2-BA70-BF9CB8A12749}" presName="hierChild5" presStyleCnt="0"/>
      <dgm:spPr/>
      <dgm:t>
        <a:bodyPr/>
        <a:lstStyle/>
        <a:p>
          <a:endParaRPr lang="en-US"/>
        </a:p>
      </dgm:t>
    </dgm:pt>
    <dgm:pt modelId="{016B9B18-A4C5-4637-A8EE-9F8A26E108B0}" type="pres">
      <dgm:prSet presAssocID="{1F3C6386-6C9A-4C3C-ACDA-5E7CA20A59EC}" presName="Name37" presStyleLbl="parChTrans1D4" presStyleIdx="3" presStyleCnt="17"/>
      <dgm:spPr/>
      <dgm:t>
        <a:bodyPr/>
        <a:lstStyle/>
        <a:p>
          <a:endParaRPr lang="en-US"/>
        </a:p>
      </dgm:t>
    </dgm:pt>
    <dgm:pt modelId="{7560F8C3-AF1F-4DA3-A75B-98520B9EE565}" type="pres">
      <dgm:prSet presAssocID="{6A9B1CD9-24B4-4175-A871-5D96310A078E}" presName="hierRoot2" presStyleCnt="0">
        <dgm:presLayoutVars>
          <dgm:hierBranch val="init"/>
        </dgm:presLayoutVars>
      </dgm:prSet>
      <dgm:spPr/>
      <dgm:t>
        <a:bodyPr/>
        <a:lstStyle/>
        <a:p>
          <a:endParaRPr lang="en-US"/>
        </a:p>
      </dgm:t>
    </dgm:pt>
    <dgm:pt modelId="{4191CDD3-4DCC-40C0-9720-AED3D36DAB2C}" type="pres">
      <dgm:prSet presAssocID="{6A9B1CD9-24B4-4175-A871-5D96310A078E}" presName="rootComposite" presStyleCnt="0"/>
      <dgm:spPr/>
      <dgm:t>
        <a:bodyPr/>
        <a:lstStyle/>
        <a:p>
          <a:endParaRPr lang="en-US"/>
        </a:p>
      </dgm:t>
    </dgm:pt>
    <dgm:pt modelId="{438BA06C-E5D4-4294-9F50-CD7D9988F454}" type="pres">
      <dgm:prSet presAssocID="{6A9B1CD9-24B4-4175-A871-5D96310A078E}" presName="rootText" presStyleLbl="node4" presStyleIdx="3" presStyleCnt="17" custScaleX="161626" custScaleY="223980">
        <dgm:presLayoutVars>
          <dgm:chPref val="3"/>
        </dgm:presLayoutVars>
      </dgm:prSet>
      <dgm:spPr/>
      <dgm:t>
        <a:bodyPr/>
        <a:lstStyle/>
        <a:p>
          <a:endParaRPr lang="en-US"/>
        </a:p>
      </dgm:t>
    </dgm:pt>
    <dgm:pt modelId="{55EBE850-F82E-4FC4-9B2F-EAE0A44FBEFD}" type="pres">
      <dgm:prSet presAssocID="{6A9B1CD9-24B4-4175-A871-5D96310A078E}" presName="rootConnector" presStyleLbl="node4" presStyleIdx="3" presStyleCnt="17"/>
      <dgm:spPr/>
      <dgm:t>
        <a:bodyPr/>
        <a:lstStyle/>
        <a:p>
          <a:endParaRPr lang="en-US"/>
        </a:p>
      </dgm:t>
    </dgm:pt>
    <dgm:pt modelId="{8434DCC3-51E6-4326-A47E-FB7FB8C1A1B7}" type="pres">
      <dgm:prSet presAssocID="{6A9B1CD9-24B4-4175-A871-5D96310A078E}" presName="hierChild4" presStyleCnt="0"/>
      <dgm:spPr/>
      <dgm:t>
        <a:bodyPr/>
        <a:lstStyle/>
        <a:p>
          <a:endParaRPr lang="en-US"/>
        </a:p>
      </dgm:t>
    </dgm:pt>
    <dgm:pt modelId="{CDAD99C5-B1FE-4180-8418-CAF1AE46F976}" type="pres">
      <dgm:prSet presAssocID="{D0DD49D9-2744-4CC9-9708-09FBE269B4BC}" presName="Name37" presStyleLbl="parChTrans1D4" presStyleIdx="4" presStyleCnt="17"/>
      <dgm:spPr/>
      <dgm:t>
        <a:bodyPr/>
        <a:lstStyle/>
        <a:p>
          <a:endParaRPr lang="en-US"/>
        </a:p>
      </dgm:t>
    </dgm:pt>
    <dgm:pt modelId="{50A2A44E-DADE-489C-888B-A109B17E5150}" type="pres">
      <dgm:prSet presAssocID="{E69EC158-35BC-401D-BDA1-0ED68AB97CDE}" presName="hierRoot2" presStyleCnt="0">
        <dgm:presLayoutVars>
          <dgm:hierBranch val="init"/>
        </dgm:presLayoutVars>
      </dgm:prSet>
      <dgm:spPr/>
      <dgm:t>
        <a:bodyPr/>
        <a:lstStyle/>
        <a:p>
          <a:endParaRPr lang="en-US"/>
        </a:p>
      </dgm:t>
    </dgm:pt>
    <dgm:pt modelId="{F9156A3F-3ADC-4B03-88FD-E2DAAD00C92E}" type="pres">
      <dgm:prSet presAssocID="{E69EC158-35BC-401D-BDA1-0ED68AB97CDE}" presName="rootComposite" presStyleCnt="0"/>
      <dgm:spPr/>
      <dgm:t>
        <a:bodyPr/>
        <a:lstStyle/>
        <a:p>
          <a:endParaRPr lang="en-US"/>
        </a:p>
      </dgm:t>
    </dgm:pt>
    <dgm:pt modelId="{EBFA5786-646B-41BB-A14F-39FC68C3F011}" type="pres">
      <dgm:prSet presAssocID="{E69EC158-35BC-401D-BDA1-0ED68AB97CDE}" presName="rootText" presStyleLbl="node4" presStyleIdx="4" presStyleCnt="17" custScaleX="126043">
        <dgm:presLayoutVars>
          <dgm:chPref val="3"/>
        </dgm:presLayoutVars>
      </dgm:prSet>
      <dgm:spPr/>
      <dgm:t>
        <a:bodyPr/>
        <a:lstStyle/>
        <a:p>
          <a:endParaRPr lang="en-US"/>
        </a:p>
      </dgm:t>
    </dgm:pt>
    <dgm:pt modelId="{11DC241E-8EA1-4CFE-B185-90A9D22814D6}" type="pres">
      <dgm:prSet presAssocID="{E69EC158-35BC-401D-BDA1-0ED68AB97CDE}" presName="rootConnector" presStyleLbl="node4" presStyleIdx="4" presStyleCnt="17"/>
      <dgm:spPr/>
      <dgm:t>
        <a:bodyPr/>
        <a:lstStyle/>
        <a:p>
          <a:endParaRPr lang="en-US"/>
        </a:p>
      </dgm:t>
    </dgm:pt>
    <dgm:pt modelId="{9ED1F95C-BA81-4421-A647-12404790C976}" type="pres">
      <dgm:prSet presAssocID="{E69EC158-35BC-401D-BDA1-0ED68AB97CDE}" presName="hierChild4" presStyleCnt="0"/>
      <dgm:spPr/>
      <dgm:t>
        <a:bodyPr/>
        <a:lstStyle/>
        <a:p>
          <a:endParaRPr lang="en-US"/>
        </a:p>
      </dgm:t>
    </dgm:pt>
    <dgm:pt modelId="{98DC6022-D332-4938-AA1A-424DC4F1C55A}" type="pres">
      <dgm:prSet presAssocID="{E69EC158-35BC-401D-BDA1-0ED68AB97CDE}" presName="hierChild5" presStyleCnt="0"/>
      <dgm:spPr/>
      <dgm:t>
        <a:bodyPr/>
        <a:lstStyle/>
        <a:p>
          <a:endParaRPr lang="en-US"/>
        </a:p>
      </dgm:t>
    </dgm:pt>
    <dgm:pt modelId="{B9E57DF5-8B46-44AA-BB81-78F685B28FC8}" type="pres">
      <dgm:prSet presAssocID="{6A9B1CD9-24B4-4175-A871-5D96310A078E}" presName="hierChild5" presStyleCnt="0"/>
      <dgm:spPr/>
      <dgm:t>
        <a:bodyPr/>
        <a:lstStyle/>
        <a:p>
          <a:endParaRPr lang="en-US"/>
        </a:p>
      </dgm:t>
    </dgm:pt>
    <dgm:pt modelId="{75E0C21E-736D-4744-9329-FC82D062BDCE}" type="pres">
      <dgm:prSet presAssocID="{E6C3A0AE-965C-42D8-A7AF-D159E4B23093}" presName="hierChild5" presStyleCnt="0"/>
      <dgm:spPr/>
      <dgm:t>
        <a:bodyPr/>
        <a:lstStyle/>
        <a:p>
          <a:endParaRPr lang="en-US"/>
        </a:p>
      </dgm:t>
    </dgm:pt>
    <dgm:pt modelId="{9BBBD095-E546-4A25-B977-30FA64A02875}" type="pres">
      <dgm:prSet presAssocID="{1536D796-2262-4687-88D7-BCBFE37D69D8}" presName="Name37" presStyleLbl="parChTrans1D4" presStyleIdx="5" presStyleCnt="17" custSzX="632878"/>
      <dgm:spPr/>
      <dgm:t>
        <a:bodyPr/>
        <a:lstStyle/>
        <a:p>
          <a:endParaRPr lang="en-US"/>
        </a:p>
      </dgm:t>
    </dgm:pt>
    <dgm:pt modelId="{3840F711-8DCB-4A78-B1D1-243D55EF5061}" type="pres">
      <dgm:prSet presAssocID="{C7024BA7-1671-437D-A854-AC20A89D57E8}" presName="hierRoot2" presStyleCnt="0">
        <dgm:presLayoutVars>
          <dgm:hierBranch val="init"/>
        </dgm:presLayoutVars>
      </dgm:prSet>
      <dgm:spPr/>
      <dgm:t>
        <a:bodyPr/>
        <a:lstStyle/>
        <a:p>
          <a:endParaRPr lang="en-US"/>
        </a:p>
      </dgm:t>
    </dgm:pt>
    <dgm:pt modelId="{2E8EC57C-94CC-4B5B-BB88-BF84EB0D3333}" type="pres">
      <dgm:prSet presAssocID="{C7024BA7-1671-437D-A854-AC20A89D57E8}" presName="rootComposite" presStyleCnt="0"/>
      <dgm:spPr/>
      <dgm:t>
        <a:bodyPr/>
        <a:lstStyle/>
        <a:p>
          <a:endParaRPr lang="en-US"/>
        </a:p>
      </dgm:t>
    </dgm:pt>
    <dgm:pt modelId="{58473A4E-7624-4DD3-8524-24E2F5683DF7}" type="pres">
      <dgm:prSet presAssocID="{C7024BA7-1671-437D-A854-AC20A89D57E8}" presName="rootText" presStyleLbl="node4" presStyleIdx="5" presStyleCnt="17" custScaleX="278439" custScaleY="144982">
        <dgm:presLayoutVars>
          <dgm:chPref val="3"/>
        </dgm:presLayoutVars>
      </dgm:prSet>
      <dgm:spPr/>
      <dgm:t>
        <a:bodyPr/>
        <a:lstStyle/>
        <a:p>
          <a:endParaRPr lang="en-US"/>
        </a:p>
      </dgm:t>
    </dgm:pt>
    <dgm:pt modelId="{B4156950-04F2-4F3C-84D3-77FD5F161304}" type="pres">
      <dgm:prSet presAssocID="{C7024BA7-1671-437D-A854-AC20A89D57E8}" presName="rootConnector" presStyleLbl="node4" presStyleIdx="5" presStyleCnt="17"/>
      <dgm:spPr/>
      <dgm:t>
        <a:bodyPr/>
        <a:lstStyle/>
        <a:p>
          <a:endParaRPr lang="en-US"/>
        </a:p>
      </dgm:t>
    </dgm:pt>
    <dgm:pt modelId="{B3E149FA-78FE-498A-8480-BFBB6EC36F3A}" type="pres">
      <dgm:prSet presAssocID="{C7024BA7-1671-437D-A854-AC20A89D57E8}" presName="hierChild4" presStyleCnt="0"/>
      <dgm:spPr/>
      <dgm:t>
        <a:bodyPr/>
        <a:lstStyle/>
        <a:p>
          <a:endParaRPr lang="en-US"/>
        </a:p>
      </dgm:t>
    </dgm:pt>
    <dgm:pt modelId="{EAAD17F2-2FC1-4892-99CE-C2D14C55D533}" type="pres">
      <dgm:prSet presAssocID="{71135072-1C9A-4F08-9CE5-0A3D772A856A}" presName="Name37" presStyleLbl="parChTrans1D4" presStyleIdx="6" presStyleCnt="17"/>
      <dgm:spPr/>
      <dgm:t>
        <a:bodyPr/>
        <a:lstStyle/>
        <a:p>
          <a:endParaRPr lang="en-US"/>
        </a:p>
      </dgm:t>
    </dgm:pt>
    <dgm:pt modelId="{844FA4F0-099A-4B90-A457-541A85D42018}" type="pres">
      <dgm:prSet presAssocID="{F1B38B15-570B-42F5-A7A6-D7A1BE46BE93}" presName="hierRoot2" presStyleCnt="0">
        <dgm:presLayoutVars>
          <dgm:hierBranch val="init"/>
        </dgm:presLayoutVars>
      </dgm:prSet>
      <dgm:spPr/>
      <dgm:t>
        <a:bodyPr/>
        <a:lstStyle/>
        <a:p>
          <a:endParaRPr lang="en-US"/>
        </a:p>
      </dgm:t>
    </dgm:pt>
    <dgm:pt modelId="{6F400F9A-7042-4AE3-BA70-EFFCFF149293}" type="pres">
      <dgm:prSet presAssocID="{F1B38B15-570B-42F5-A7A6-D7A1BE46BE93}" presName="rootComposite" presStyleCnt="0"/>
      <dgm:spPr/>
      <dgm:t>
        <a:bodyPr/>
        <a:lstStyle/>
        <a:p>
          <a:endParaRPr lang="en-US"/>
        </a:p>
      </dgm:t>
    </dgm:pt>
    <dgm:pt modelId="{CE1CC2F6-E06B-4048-B8CC-7519103A83BA}" type="pres">
      <dgm:prSet presAssocID="{F1B38B15-570B-42F5-A7A6-D7A1BE46BE93}" presName="rootText" presStyleLbl="node4" presStyleIdx="6" presStyleCnt="17" custScaleX="176190" custScaleY="223980">
        <dgm:presLayoutVars>
          <dgm:chPref val="3"/>
        </dgm:presLayoutVars>
      </dgm:prSet>
      <dgm:spPr/>
      <dgm:t>
        <a:bodyPr/>
        <a:lstStyle/>
        <a:p>
          <a:endParaRPr lang="en-US"/>
        </a:p>
      </dgm:t>
    </dgm:pt>
    <dgm:pt modelId="{910B6763-3077-4D00-92DF-D7B781E5D66B}" type="pres">
      <dgm:prSet presAssocID="{F1B38B15-570B-42F5-A7A6-D7A1BE46BE93}" presName="rootConnector" presStyleLbl="node4" presStyleIdx="6" presStyleCnt="17"/>
      <dgm:spPr/>
      <dgm:t>
        <a:bodyPr/>
        <a:lstStyle/>
        <a:p>
          <a:endParaRPr lang="en-US"/>
        </a:p>
      </dgm:t>
    </dgm:pt>
    <dgm:pt modelId="{1989C2D3-BA6F-4C64-AC5D-641828070486}" type="pres">
      <dgm:prSet presAssocID="{F1B38B15-570B-42F5-A7A6-D7A1BE46BE93}" presName="hierChild4" presStyleCnt="0"/>
      <dgm:spPr/>
      <dgm:t>
        <a:bodyPr/>
        <a:lstStyle/>
        <a:p>
          <a:endParaRPr lang="en-US"/>
        </a:p>
      </dgm:t>
    </dgm:pt>
    <dgm:pt modelId="{ACB3D5B7-C499-4700-ACC8-D5CAD708AC69}" type="pres">
      <dgm:prSet presAssocID="{A6D3DF93-C9BA-4184-B3AF-175B40ADAFF5}" presName="Name37" presStyleLbl="parChTrans1D4" presStyleIdx="7" presStyleCnt="17" custSzX="156912"/>
      <dgm:spPr/>
      <dgm:t>
        <a:bodyPr/>
        <a:lstStyle/>
        <a:p>
          <a:endParaRPr lang="en-US"/>
        </a:p>
      </dgm:t>
    </dgm:pt>
    <dgm:pt modelId="{44C312F7-3C4D-4419-8D9B-E717CA8E5199}" type="pres">
      <dgm:prSet presAssocID="{E9A96413-B8FB-48AF-91CD-BFB83F7961E2}" presName="hierRoot2" presStyleCnt="0">
        <dgm:presLayoutVars>
          <dgm:hierBranch val="init"/>
        </dgm:presLayoutVars>
      </dgm:prSet>
      <dgm:spPr/>
      <dgm:t>
        <a:bodyPr/>
        <a:lstStyle/>
        <a:p>
          <a:endParaRPr lang="en-US"/>
        </a:p>
      </dgm:t>
    </dgm:pt>
    <dgm:pt modelId="{1903BBFA-FB30-4483-AC17-8C41F0E10973}" type="pres">
      <dgm:prSet presAssocID="{E9A96413-B8FB-48AF-91CD-BFB83F7961E2}" presName="rootComposite" presStyleCnt="0"/>
      <dgm:spPr/>
      <dgm:t>
        <a:bodyPr/>
        <a:lstStyle/>
        <a:p>
          <a:endParaRPr lang="en-US"/>
        </a:p>
      </dgm:t>
    </dgm:pt>
    <dgm:pt modelId="{9409300D-64FE-4D7E-8914-4736E9D21E31}" type="pres">
      <dgm:prSet presAssocID="{E9A96413-B8FB-48AF-91CD-BFB83F7961E2}" presName="rootText" presStyleLbl="node4" presStyleIdx="7" presStyleCnt="17" custScaleX="138497">
        <dgm:presLayoutVars>
          <dgm:chPref val="3"/>
        </dgm:presLayoutVars>
      </dgm:prSet>
      <dgm:spPr/>
      <dgm:t>
        <a:bodyPr/>
        <a:lstStyle/>
        <a:p>
          <a:endParaRPr lang="en-US"/>
        </a:p>
      </dgm:t>
    </dgm:pt>
    <dgm:pt modelId="{6F2B73D3-C99C-46B3-A6FD-AB1806AA6DD2}" type="pres">
      <dgm:prSet presAssocID="{E9A96413-B8FB-48AF-91CD-BFB83F7961E2}" presName="rootConnector" presStyleLbl="node4" presStyleIdx="7" presStyleCnt="17"/>
      <dgm:spPr/>
      <dgm:t>
        <a:bodyPr/>
        <a:lstStyle/>
        <a:p>
          <a:endParaRPr lang="en-US"/>
        </a:p>
      </dgm:t>
    </dgm:pt>
    <dgm:pt modelId="{E9C73E30-2DAE-4E91-B149-9115195D0A09}" type="pres">
      <dgm:prSet presAssocID="{E9A96413-B8FB-48AF-91CD-BFB83F7961E2}" presName="hierChild4" presStyleCnt="0"/>
      <dgm:spPr/>
      <dgm:t>
        <a:bodyPr/>
        <a:lstStyle/>
        <a:p>
          <a:endParaRPr lang="en-US"/>
        </a:p>
      </dgm:t>
    </dgm:pt>
    <dgm:pt modelId="{CEF48DC4-026A-4C96-B314-3F70927251E0}" type="pres">
      <dgm:prSet presAssocID="{E9A96413-B8FB-48AF-91CD-BFB83F7961E2}" presName="hierChild5" presStyleCnt="0"/>
      <dgm:spPr/>
      <dgm:t>
        <a:bodyPr/>
        <a:lstStyle/>
        <a:p>
          <a:endParaRPr lang="en-US"/>
        </a:p>
      </dgm:t>
    </dgm:pt>
    <dgm:pt modelId="{0C48AD69-6812-44B6-A9C0-CCEEFF851327}" type="pres">
      <dgm:prSet presAssocID="{F1B38B15-570B-42F5-A7A6-D7A1BE46BE93}" presName="hierChild5" presStyleCnt="0"/>
      <dgm:spPr/>
      <dgm:t>
        <a:bodyPr/>
        <a:lstStyle/>
        <a:p>
          <a:endParaRPr lang="en-US"/>
        </a:p>
      </dgm:t>
    </dgm:pt>
    <dgm:pt modelId="{2A7F8623-C174-4989-A1E2-B35AC1C59120}" type="pres">
      <dgm:prSet presAssocID="{81B473D7-4349-4A10-AB7A-FD5E1FC4D5E8}" presName="Name37" presStyleLbl="parChTrans1D4" presStyleIdx="8" presStyleCnt="17"/>
      <dgm:spPr/>
      <dgm:t>
        <a:bodyPr/>
        <a:lstStyle/>
        <a:p>
          <a:endParaRPr lang="en-US"/>
        </a:p>
      </dgm:t>
    </dgm:pt>
    <dgm:pt modelId="{4B3837D5-BCEC-4ED0-9373-4A7C2333D736}" type="pres">
      <dgm:prSet presAssocID="{5FA6CB4A-D3F6-41AE-8E20-068B47A4375E}" presName="hierRoot2" presStyleCnt="0">
        <dgm:presLayoutVars>
          <dgm:hierBranch val="init"/>
        </dgm:presLayoutVars>
      </dgm:prSet>
      <dgm:spPr/>
      <dgm:t>
        <a:bodyPr/>
        <a:lstStyle/>
        <a:p>
          <a:endParaRPr lang="en-US"/>
        </a:p>
      </dgm:t>
    </dgm:pt>
    <dgm:pt modelId="{1589C1A3-1CBF-43AB-9E51-34C66537754B}" type="pres">
      <dgm:prSet presAssocID="{5FA6CB4A-D3F6-41AE-8E20-068B47A4375E}" presName="rootComposite" presStyleCnt="0"/>
      <dgm:spPr/>
      <dgm:t>
        <a:bodyPr/>
        <a:lstStyle/>
        <a:p>
          <a:endParaRPr lang="en-US"/>
        </a:p>
      </dgm:t>
    </dgm:pt>
    <dgm:pt modelId="{084EFF1D-5FD9-43BE-BD42-67E06E4348C0}" type="pres">
      <dgm:prSet presAssocID="{5FA6CB4A-D3F6-41AE-8E20-068B47A4375E}" presName="rootText" presStyleLbl="node4" presStyleIdx="8" presStyleCnt="17" custScaleX="176442" custScaleY="223980">
        <dgm:presLayoutVars>
          <dgm:chPref val="3"/>
        </dgm:presLayoutVars>
      </dgm:prSet>
      <dgm:spPr/>
      <dgm:t>
        <a:bodyPr/>
        <a:lstStyle/>
        <a:p>
          <a:endParaRPr lang="en-US"/>
        </a:p>
      </dgm:t>
    </dgm:pt>
    <dgm:pt modelId="{10B896D4-B835-4B56-88E9-321A04042B85}" type="pres">
      <dgm:prSet presAssocID="{5FA6CB4A-D3F6-41AE-8E20-068B47A4375E}" presName="rootConnector" presStyleLbl="node4" presStyleIdx="8" presStyleCnt="17"/>
      <dgm:spPr/>
      <dgm:t>
        <a:bodyPr/>
        <a:lstStyle/>
        <a:p>
          <a:endParaRPr lang="en-US"/>
        </a:p>
      </dgm:t>
    </dgm:pt>
    <dgm:pt modelId="{73923C98-EE69-49C7-8F58-A4E0BBA9C7BB}" type="pres">
      <dgm:prSet presAssocID="{5FA6CB4A-D3F6-41AE-8E20-068B47A4375E}" presName="hierChild4" presStyleCnt="0"/>
      <dgm:spPr/>
      <dgm:t>
        <a:bodyPr/>
        <a:lstStyle/>
        <a:p>
          <a:endParaRPr lang="en-US"/>
        </a:p>
      </dgm:t>
    </dgm:pt>
    <dgm:pt modelId="{3154FC75-8243-470C-AC84-0951FEFA4CAE}" type="pres">
      <dgm:prSet presAssocID="{650F6438-98E7-4109-A2CC-71D49922F9F3}" presName="Name37" presStyleLbl="parChTrans1D4" presStyleIdx="9" presStyleCnt="17"/>
      <dgm:spPr/>
      <dgm:t>
        <a:bodyPr/>
        <a:lstStyle/>
        <a:p>
          <a:endParaRPr lang="en-US"/>
        </a:p>
      </dgm:t>
    </dgm:pt>
    <dgm:pt modelId="{45C7A0F2-2ED3-4DE6-9F20-83F717456B56}" type="pres">
      <dgm:prSet presAssocID="{C4E3025B-3C95-49AD-99D3-9C54DCA58226}" presName="hierRoot2" presStyleCnt="0">
        <dgm:presLayoutVars>
          <dgm:hierBranch val="init"/>
        </dgm:presLayoutVars>
      </dgm:prSet>
      <dgm:spPr/>
      <dgm:t>
        <a:bodyPr/>
        <a:lstStyle/>
        <a:p>
          <a:endParaRPr lang="en-US"/>
        </a:p>
      </dgm:t>
    </dgm:pt>
    <dgm:pt modelId="{B2849AED-CBCC-4DDA-8610-CD228A4DE1E2}" type="pres">
      <dgm:prSet presAssocID="{C4E3025B-3C95-49AD-99D3-9C54DCA58226}" presName="rootComposite" presStyleCnt="0"/>
      <dgm:spPr/>
      <dgm:t>
        <a:bodyPr/>
        <a:lstStyle/>
        <a:p>
          <a:endParaRPr lang="en-US"/>
        </a:p>
      </dgm:t>
    </dgm:pt>
    <dgm:pt modelId="{308FF865-EED8-4A3A-BCAE-DC43D0423431}" type="pres">
      <dgm:prSet presAssocID="{C4E3025B-3C95-49AD-99D3-9C54DCA58226}" presName="rootText" presStyleLbl="node4" presStyleIdx="9" presStyleCnt="17" custScaleX="121587">
        <dgm:presLayoutVars>
          <dgm:chPref val="3"/>
        </dgm:presLayoutVars>
      </dgm:prSet>
      <dgm:spPr/>
      <dgm:t>
        <a:bodyPr/>
        <a:lstStyle/>
        <a:p>
          <a:endParaRPr lang="en-US"/>
        </a:p>
      </dgm:t>
    </dgm:pt>
    <dgm:pt modelId="{3B121FC4-FEA6-4EB9-88EE-38630F3E0905}" type="pres">
      <dgm:prSet presAssocID="{C4E3025B-3C95-49AD-99D3-9C54DCA58226}" presName="rootConnector" presStyleLbl="node4" presStyleIdx="9" presStyleCnt="17"/>
      <dgm:spPr/>
      <dgm:t>
        <a:bodyPr/>
        <a:lstStyle/>
        <a:p>
          <a:endParaRPr lang="en-US"/>
        </a:p>
      </dgm:t>
    </dgm:pt>
    <dgm:pt modelId="{F5B08E1A-BD25-456B-9DBE-B127D4AFC399}" type="pres">
      <dgm:prSet presAssocID="{C4E3025B-3C95-49AD-99D3-9C54DCA58226}" presName="hierChild4" presStyleCnt="0"/>
      <dgm:spPr/>
      <dgm:t>
        <a:bodyPr/>
        <a:lstStyle/>
        <a:p>
          <a:endParaRPr lang="en-US"/>
        </a:p>
      </dgm:t>
    </dgm:pt>
    <dgm:pt modelId="{85217883-58B5-4FF0-A0EB-58D6B96378DD}" type="pres">
      <dgm:prSet presAssocID="{C4E3025B-3C95-49AD-99D3-9C54DCA58226}" presName="hierChild5" presStyleCnt="0"/>
      <dgm:spPr/>
      <dgm:t>
        <a:bodyPr/>
        <a:lstStyle/>
        <a:p>
          <a:endParaRPr lang="en-US"/>
        </a:p>
      </dgm:t>
    </dgm:pt>
    <dgm:pt modelId="{C14E627E-45B8-497A-908E-A9A47399C474}" type="pres">
      <dgm:prSet presAssocID="{5FA6CB4A-D3F6-41AE-8E20-068B47A4375E}" presName="hierChild5" presStyleCnt="0"/>
      <dgm:spPr/>
      <dgm:t>
        <a:bodyPr/>
        <a:lstStyle/>
        <a:p>
          <a:endParaRPr lang="en-US"/>
        </a:p>
      </dgm:t>
    </dgm:pt>
    <dgm:pt modelId="{08D1D207-A4F9-4F1B-9010-F5ECD23F7EF5}" type="pres">
      <dgm:prSet presAssocID="{C7024BA7-1671-437D-A854-AC20A89D57E8}" presName="hierChild5" presStyleCnt="0"/>
      <dgm:spPr/>
      <dgm:t>
        <a:bodyPr/>
        <a:lstStyle/>
        <a:p>
          <a:endParaRPr lang="en-US"/>
        </a:p>
      </dgm:t>
    </dgm:pt>
    <dgm:pt modelId="{D2DAACAD-85A0-4DC7-9CC2-02EF0E72AF5B}" type="pres">
      <dgm:prSet presAssocID="{DB286875-C46D-4E30-9ACD-3BBC7C8BD450}" presName="hierChild5" presStyleCnt="0"/>
      <dgm:spPr/>
      <dgm:t>
        <a:bodyPr/>
        <a:lstStyle/>
        <a:p>
          <a:endParaRPr lang="en-US"/>
        </a:p>
      </dgm:t>
    </dgm:pt>
    <dgm:pt modelId="{45B3562F-2F1F-40EA-A9E2-52DE69B36FC0}" type="pres">
      <dgm:prSet presAssocID="{9EA76173-F85E-4928-B1DB-06413F2F5CBF}" presName="Name37" presStyleLbl="parChTrans1D3" presStyleIdx="1" presStyleCnt="4" custSzX="1265757"/>
      <dgm:spPr/>
      <dgm:t>
        <a:bodyPr/>
        <a:lstStyle/>
        <a:p>
          <a:endParaRPr lang="en-US"/>
        </a:p>
      </dgm:t>
    </dgm:pt>
    <dgm:pt modelId="{307DA214-1EE9-4EAD-BDDD-74B2A3193957}" type="pres">
      <dgm:prSet presAssocID="{00253E91-1A72-4CCA-90E6-BA11745D59AA}" presName="hierRoot2" presStyleCnt="0">
        <dgm:presLayoutVars>
          <dgm:hierBranch val="init"/>
        </dgm:presLayoutVars>
      </dgm:prSet>
      <dgm:spPr/>
      <dgm:t>
        <a:bodyPr/>
        <a:lstStyle/>
        <a:p>
          <a:endParaRPr lang="en-US"/>
        </a:p>
      </dgm:t>
    </dgm:pt>
    <dgm:pt modelId="{61B69DCA-2317-44F0-AF67-AA09A1C2900D}" type="pres">
      <dgm:prSet presAssocID="{00253E91-1A72-4CCA-90E6-BA11745D59AA}" presName="rootComposite" presStyleCnt="0"/>
      <dgm:spPr/>
      <dgm:t>
        <a:bodyPr/>
        <a:lstStyle/>
        <a:p>
          <a:endParaRPr lang="en-US"/>
        </a:p>
      </dgm:t>
    </dgm:pt>
    <dgm:pt modelId="{ACF1646A-A971-4883-96E9-4C680F6ECDC7}" type="pres">
      <dgm:prSet presAssocID="{00253E91-1A72-4CCA-90E6-BA11745D59AA}" presName="rootText" presStyleLbl="node3" presStyleIdx="1" presStyleCnt="2" custScaleX="207448">
        <dgm:presLayoutVars>
          <dgm:chPref val="3"/>
        </dgm:presLayoutVars>
      </dgm:prSet>
      <dgm:spPr/>
      <dgm:t>
        <a:bodyPr/>
        <a:lstStyle/>
        <a:p>
          <a:endParaRPr lang="en-US"/>
        </a:p>
      </dgm:t>
    </dgm:pt>
    <dgm:pt modelId="{A2E6EB81-EBA2-42E1-B0C9-8583A15DE3F6}" type="pres">
      <dgm:prSet presAssocID="{00253E91-1A72-4CCA-90E6-BA11745D59AA}" presName="rootConnector" presStyleLbl="node3" presStyleIdx="1" presStyleCnt="2"/>
      <dgm:spPr/>
      <dgm:t>
        <a:bodyPr/>
        <a:lstStyle/>
        <a:p>
          <a:endParaRPr lang="en-US"/>
        </a:p>
      </dgm:t>
    </dgm:pt>
    <dgm:pt modelId="{F687C6EB-81D2-4053-8BFD-AA144CFB1BB0}" type="pres">
      <dgm:prSet presAssocID="{00253E91-1A72-4CCA-90E6-BA11745D59AA}" presName="hierChild4" presStyleCnt="0"/>
      <dgm:spPr/>
      <dgm:t>
        <a:bodyPr/>
        <a:lstStyle/>
        <a:p>
          <a:endParaRPr lang="en-US"/>
        </a:p>
      </dgm:t>
    </dgm:pt>
    <dgm:pt modelId="{F5C3CB75-55B3-48CC-B0E5-34D35CEC4D73}" type="pres">
      <dgm:prSet presAssocID="{249940E7-7230-4978-981E-EA9D279C3953}" presName="Name37" presStyleLbl="parChTrans1D4" presStyleIdx="10" presStyleCnt="17" custSzX="632878"/>
      <dgm:spPr/>
      <dgm:t>
        <a:bodyPr/>
        <a:lstStyle/>
        <a:p>
          <a:endParaRPr lang="en-US"/>
        </a:p>
      </dgm:t>
    </dgm:pt>
    <dgm:pt modelId="{CEAD2DB5-6E84-414C-9DB7-DDAE0DFE4334}" type="pres">
      <dgm:prSet presAssocID="{7DEDBCBB-657C-47E2-99D1-D8EA7D9DD26C}" presName="hierRoot2" presStyleCnt="0">
        <dgm:presLayoutVars>
          <dgm:hierBranch val="init"/>
        </dgm:presLayoutVars>
      </dgm:prSet>
      <dgm:spPr/>
      <dgm:t>
        <a:bodyPr/>
        <a:lstStyle/>
        <a:p>
          <a:endParaRPr lang="en-US"/>
        </a:p>
      </dgm:t>
    </dgm:pt>
    <dgm:pt modelId="{8F85EDDF-0C61-4A38-95FA-F10FE52D6601}" type="pres">
      <dgm:prSet presAssocID="{7DEDBCBB-657C-47E2-99D1-D8EA7D9DD26C}" presName="rootComposite" presStyleCnt="0"/>
      <dgm:spPr/>
      <dgm:t>
        <a:bodyPr/>
        <a:lstStyle/>
        <a:p>
          <a:endParaRPr lang="en-US"/>
        </a:p>
      </dgm:t>
    </dgm:pt>
    <dgm:pt modelId="{B33A364B-5464-4ABD-B98D-962871BD5C6C}" type="pres">
      <dgm:prSet presAssocID="{7DEDBCBB-657C-47E2-99D1-D8EA7D9DD26C}" presName="rootText" presStyleLbl="node4" presStyleIdx="10" presStyleCnt="17" custScaleX="277953" custScaleY="144982">
        <dgm:presLayoutVars>
          <dgm:chPref val="3"/>
        </dgm:presLayoutVars>
      </dgm:prSet>
      <dgm:spPr/>
      <dgm:t>
        <a:bodyPr/>
        <a:lstStyle/>
        <a:p>
          <a:endParaRPr lang="en-US"/>
        </a:p>
      </dgm:t>
    </dgm:pt>
    <dgm:pt modelId="{4C0F04D2-4BD9-45B5-9C25-D382F23514E5}" type="pres">
      <dgm:prSet presAssocID="{7DEDBCBB-657C-47E2-99D1-D8EA7D9DD26C}" presName="rootConnector" presStyleLbl="node4" presStyleIdx="10" presStyleCnt="17"/>
      <dgm:spPr/>
      <dgm:t>
        <a:bodyPr/>
        <a:lstStyle/>
        <a:p>
          <a:endParaRPr lang="en-US"/>
        </a:p>
      </dgm:t>
    </dgm:pt>
    <dgm:pt modelId="{4CBB7022-6C20-4E31-9B63-B92BA345B8F6}" type="pres">
      <dgm:prSet presAssocID="{7DEDBCBB-657C-47E2-99D1-D8EA7D9DD26C}" presName="hierChild4" presStyleCnt="0"/>
      <dgm:spPr/>
      <dgm:t>
        <a:bodyPr/>
        <a:lstStyle/>
        <a:p>
          <a:endParaRPr lang="en-US"/>
        </a:p>
      </dgm:t>
    </dgm:pt>
    <dgm:pt modelId="{DCA2A68D-C167-43E3-8F17-99F04F6B250A}" type="pres">
      <dgm:prSet presAssocID="{07DE9FB9-9F04-4C8C-91C3-91BEFD497FE9}" presName="Name37" presStyleLbl="parChTrans1D4" presStyleIdx="11" presStyleCnt="17" custSzX="156912"/>
      <dgm:spPr/>
      <dgm:t>
        <a:bodyPr/>
        <a:lstStyle/>
        <a:p>
          <a:endParaRPr lang="en-US"/>
        </a:p>
      </dgm:t>
    </dgm:pt>
    <dgm:pt modelId="{86D2DFB9-4A37-4F44-B203-A5AA81FB300F}" type="pres">
      <dgm:prSet presAssocID="{D3E53995-E21C-4095-85D4-83839B158E10}" presName="hierRoot2" presStyleCnt="0">
        <dgm:presLayoutVars>
          <dgm:hierBranch val="init"/>
        </dgm:presLayoutVars>
      </dgm:prSet>
      <dgm:spPr/>
      <dgm:t>
        <a:bodyPr/>
        <a:lstStyle/>
        <a:p>
          <a:endParaRPr lang="en-US"/>
        </a:p>
      </dgm:t>
    </dgm:pt>
    <dgm:pt modelId="{48D1DA4E-558C-47F6-84CC-0633DA622BFE}" type="pres">
      <dgm:prSet presAssocID="{D3E53995-E21C-4095-85D4-83839B158E10}" presName="rootComposite" presStyleCnt="0"/>
      <dgm:spPr/>
      <dgm:t>
        <a:bodyPr/>
        <a:lstStyle/>
        <a:p>
          <a:endParaRPr lang="en-US"/>
        </a:p>
      </dgm:t>
    </dgm:pt>
    <dgm:pt modelId="{9AE65A3E-7476-43CB-8C2A-BB4E38703103}" type="pres">
      <dgm:prSet presAssocID="{D3E53995-E21C-4095-85D4-83839B158E10}" presName="rootText" presStyleLbl="node4" presStyleIdx="11" presStyleCnt="17" custScaleX="191227" custScaleY="228215">
        <dgm:presLayoutVars>
          <dgm:chPref val="3"/>
        </dgm:presLayoutVars>
      </dgm:prSet>
      <dgm:spPr/>
      <dgm:t>
        <a:bodyPr/>
        <a:lstStyle/>
        <a:p>
          <a:endParaRPr lang="en-US"/>
        </a:p>
      </dgm:t>
    </dgm:pt>
    <dgm:pt modelId="{E1956C01-2257-4B84-9C17-5AC5BC327E65}" type="pres">
      <dgm:prSet presAssocID="{D3E53995-E21C-4095-85D4-83839B158E10}" presName="rootConnector" presStyleLbl="node4" presStyleIdx="11" presStyleCnt="17"/>
      <dgm:spPr/>
      <dgm:t>
        <a:bodyPr/>
        <a:lstStyle/>
        <a:p>
          <a:endParaRPr lang="en-US"/>
        </a:p>
      </dgm:t>
    </dgm:pt>
    <dgm:pt modelId="{1E32931F-F430-4A66-BADC-6CD49F082733}" type="pres">
      <dgm:prSet presAssocID="{D3E53995-E21C-4095-85D4-83839B158E10}" presName="hierChild4" presStyleCnt="0"/>
      <dgm:spPr/>
      <dgm:t>
        <a:bodyPr/>
        <a:lstStyle/>
        <a:p>
          <a:endParaRPr lang="en-US"/>
        </a:p>
      </dgm:t>
    </dgm:pt>
    <dgm:pt modelId="{F9A2298E-F284-4604-9CF3-5DD8CA6BB0B2}" type="pres">
      <dgm:prSet presAssocID="{D3E53995-E21C-4095-85D4-83839B158E10}" presName="hierChild5" presStyleCnt="0"/>
      <dgm:spPr/>
      <dgm:t>
        <a:bodyPr/>
        <a:lstStyle/>
        <a:p>
          <a:endParaRPr lang="en-US"/>
        </a:p>
      </dgm:t>
    </dgm:pt>
    <dgm:pt modelId="{36F4568C-B6D5-437A-AF58-B6A6AB6B364B}" type="pres">
      <dgm:prSet presAssocID="{F7F04302-B60D-4CA8-967F-EDE212B70033}" presName="Name37" presStyleLbl="parChTrans1D4" presStyleIdx="12" presStyleCnt="17" custSzX="156912"/>
      <dgm:spPr/>
      <dgm:t>
        <a:bodyPr/>
        <a:lstStyle/>
        <a:p>
          <a:endParaRPr lang="en-US"/>
        </a:p>
      </dgm:t>
    </dgm:pt>
    <dgm:pt modelId="{ABA93D52-9EFF-41E7-A39D-0B1217C75EDC}" type="pres">
      <dgm:prSet presAssocID="{23A76D3F-F3B0-4707-9CF4-23BCC7CDEA6F}" presName="hierRoot2" presStyleCnt="0">
        <dgm:presLayoutVars>
          <dgm:hierBranch val="init"/>
        </dgm:presLayoutVars>
      </dgm:prSet>
      <dgm:spPr/>
      <dgm:t>
        <a:bodyPr/>
        <a:lstStyle/>
        <a:p>
          <a:endParaRPr lang="en-US"/>
        </a:p>
      </dgm:t>
    </dgm:pt>
    <dgm:pt modelId="{52FA9ADC-A11A-4E17-86B4-AC6B4092D93D}" type="pres">
      <dgm:prSet presAssocID="{23A76D3F-F3B0-4707-9CF4-23BCC7CDEA6F}" presName="rootComposite" presStyleCnt="0"/>
      <dgm:spPr/>
      <dgm:t>
        <a:bodyPr/>
        <a:lstStyle/>
        <a:p>
          <a:endParaRPr lang="en-US"/>
        </a:p>
      </dgm:t>
    </dgm:pt>
    <dgm:pt modelId="{E0578A0D-9F36-41FE-84BB-64CC22B768B9}" type="pres">
      <dgm:prSet presAssocID="{23A76D3F-F3B0-4707-9CF4-23BCC7CDEA6F}" presName="rootText" presStyleLbl="node4" presStyleIdx="12" presStyleCnt="17" custScaleX="190283" custScaleY="215787">
        <dgm:presLayoutVars>
          <dgm:chPref val="3"/>
        </dgm:presLayoutVars>
      </dgm:prSet>
      <dgm:spPr/>
      <dgm:t>
        <a:bodyPr/>
        <a:lstStyle/>
        <a:p>
          <a:endParaRPr lang="en-US"/>
        </a:p>
      </dgm:t>
    </dgm:pt>
    <dgm:pt modelId="{E50A1CC6-64FE-4734-A9ED-135245E56C10}" type="pres">
      <dgm:prSet presAssocID="{23A76D3F-F3B0-4707-9CF4-23BCC7CDEA6F}" presName="rootConnector" presStyleLbl="node4" presStyleIdx="12" presStyleCnt="17"/>
      <dgm:spPr/>
      <dgm:t>
        <a:bodyPr/>
        <a:lstStyle/>
        <a:p>
          <a:endParaRPr lang="en-US"/>
        </a:p>
      </dgm:t>
    </dgm:pt>
    <dgm:pt modelId="{7245861A-38A9-4DB5-97FD-871D5C433C0D}" type="pres">
      <dgm:prSet presAssocID="{23A76D3F-F3B0-4707-9CF4-23BCC7CDEA6F}" presName="hierChild4" presStyleCnt="0"/>
      <dgm:spPr/>
      <dgm:t>
        <a:bodyPr/>
        <a:lstStyle/>
        <a:p>
          <a:endParaRPr lang="en-US"/>
        </a:p>
      </dgm:t>
    </dgm:pt>
    <dgm:pt modelId="{2EEF8217-DB82-4A8A-9278-A5E863477A45}" type="pres">
      <dgm:prSet presAssocID="{23A76D3F-F3B0-4707-9CF4-23BCC7CDEA6F}" presName="hierChild5" presStyleCnt="0"/>
      <dgm:spPr/>
      <dgm:t>
        <a:bodyPr/>
        <a:lstStyle/>
        <a:p>
          <a:endParaRPr lang="en-US"/>
        </a:p>
      </dgm:t>
    </dgm:pt>
    <dgm:pt modelId="{E6296578-DE06-4F8D-B94C-67F2258705AF}" type="pres">
      <dgm:prSet presAssocID="{7DEDBCBB-657C-47E2-99D1-D8EA7D9DD26C}" presName="hierChild5" presStyleCnt="0"/>
      <dgm:spPr/>
      <dgm:t>
        <a:bodyPr/>
        <a:lstStyle/>
        <a:p>
          <a:endParaRPr lang="en-US"/>
        </a:p>
      </dgm:t>
    </dgm:pt>
    <dgm:pt modelId="{65A4AAD2-3124-473C-9343-5E723E462DD7}" type="pres">
      <dgm:prSet presAssocID="{4E7E07B4-7E3B-4CCF-BC46-BAD9347B46D5}" presName="Name37" presStyleLbl="parChTrans1D4" presStyleIdx="13" presStyleCnt="17" custSzX="632878"/>
      <dgm:spPr/>
      <dgm:t>
        <a:bodyPr/>
        <a:lstStyle/>
        <a:p>
          <a:endParaRPr lang="en-US"/>
        </a:p>
      </dgm:t>
    </dgm:pt>
    <dgm:pt modelId="{E8DA5D5B-4B50-487A-BEB7-C807E308A3C0}" type="pres">
      <dgm:prSet presAssocID="{B7F59E60-ACCD-42A2-B4E6-9A69B67853EB}" presName="hierRoot2" presStyleCnt="0">
        <dgm:presLayoutVars>
          <dgm:hierBranch val="init"/>
        </dgm:presLayoutVars>
      </dgm:prSet>
      <dgm:spPr/>
      <dgm:t>
        <a:bodyPr/>
        <a:lstStyle/>
        <a:p>
          <a:endParaRPr lang="en-US"/>
        </a:p>
      </dgm:t>
    </dgm:pt>
    <dgm:pt modelId="{A21EA161-5385-4799-A05F-FCB519D465F6}" type="pres">
      <dgm:prSet presAssocID="{B7F59E60-ACCD-42A2-B4E6-9A69B67853EB}" presName="rootComposite" presStyleCnt="0"/>
      <dgm:spPr/>
      <dgm:t>
        <a:bodyPr/>
        <a:lstStyle/>
        <a:p>
          <a:endParaRPr lang="en-US"/>
        </a:p>
      </dgm:t>
    </dgm:pt>
    <dgm:pt modelId="{943038C1-4B56-46C3-83CC-4CB4403E5EEA}" type="pres">
      <dgm:prSet presAssocID="{B7F59E60-ACCD-42A2-B4E6-9A69B67853EB}" presName="rootText" presStyleLbl="node4" presStyleIdx="13" presStyleCnt="17" custScaleX="225924" custScaleY="144982">
        <dgm:presLayoutVars>
          <dgm:chPref val="3"/>
        </dgm:presLayoutVars>
      </dgm:prSet>
      <dgm:spPr/>
      <dgm:t>
        <a:bodyPr/>
        <a:lstStyle/>
        <a:p>
          <a:endParaRPr lang="en-US"/>
        </a:p>
      </dgm:t>
    </dgm:pt>
    <dgm:pt modelId="{A766B29C-D4D6-4089-AD5E-F4BCEC16FE85}" type="pres">
      <dgm:prSet presAssocID="{B7F59E60-ACCD-42A2-B4E6-9A69B67853EB}" presName="rootConnector" presStyleLbl="node4" presStyleIdx="13" presStyleCnt="17"/>
      <dgm:spPr/>
      <dgm:t>
        <a:bodyPr/>
        <a:lstStyle/>
        <a:p>
          <a:endParaRPr lang="en-US"/>
        </a:p>
      </dgm:t>
    </dgm:pt>
    <dgm:pt modelId="{2599D00B-F21A-484F-BD6A-6887BF2DFD7E}" type="pres">
      <dgm:prSet presAssocID="{B7F59E60-ACCD-42A2-B4E6-9A69B67853EB}" presName="hierChild4" presStyleCnt="0"/>
      <dgm:spPr/>
      <dgm:t>
        <a:bodyPr/>
        <a:lstStyle/>
        <a:p>
          <a:endParaRPr lang="en-US"/>
        </a:p>
      </dgm:t>
    </dgm:pt>
    <dgm:pt modelId="{A13643CD-9C4F-4B29-86BB-10B5E26EFF9F}" type="pres">
      <dgm:prSet presAssocID="{1B35F790-2E29-49E6-8BF3-4D3F36719DB4}" presName="Name37" presStyleLbl="parChTrans1D4" presStyleIdx="14" presStyleCnt="17"/>
      <dgm:spPr/>
      <dgm:t>
        <a:bodyPr/>
        <a:lstStyle/>
        <a:p>
          <a:endParaRPr lang="en-US"/>
        </a:p>
      </dgm:t>
    </dgm:pt>
    <dgm:pt modelId="{885DAF9D-4CB5-45C2-89A5-8417D08D91F5}" type="pres">
      <dgm:prSet presAssocID="{6457742F-7C8F-4F01-9B82-D54B4F3302A1}" presName="hierRoot2" presStyleCnt="0">
        <dgm:presLayoutVars>
          <dgm:hierBranch val="init"/>
        </dgm:presLayoutVars>
      </dgm:prSet>
      <dgm:spPr/>
      <dgm:t>
        <a:bodyPr/>
        <a:lstStyle/>
        <a:p>
          <a:endParaRPr lang="en-US"/>
        </a:p>
      </dgm:t>
    </dgm:pt>
    <dgm:pt modelId="{4A7EFEBE-C834-457A-8C00-42BD85356E93}" type="pres">
      <dgm:prSet presAssocID="{6457742F-7C8F-4F01-9B82-D54B4F3302A1}" presName="rootComposite" presStyleCnt="0"/>
      <dgm:spPr/>
      <dgm:t>
        <a:bodyPr/>
        <a:lstStyle/>
        <a:p>
          <a:endParaRPr lang="en-US"/>
        </a:p>
      </dgm:t>
    </dgm:pt>
    <dgm:pt modelId="{93D19120-CDF3-4EC3-899D-D9A0980F9B7E}" type="pres">
      <dgm:prSet presAssocID="{6457742F-7C8F-4F01-9B82-D54B4F3302A1}" presName="rootText" presStyleLbl="node4" presStyleIdx="14" presStyleCnt="17" custScaleX="174741" custScaleY="130726">
        <dgm:presLayoutVars>
          <dgm:chPref val="3"/>
        </dgm:presLayoutVars>
      </dgm:prSet>
      <dgm:spPr/>
      <dgm:t>
        <a:bodyPr/>
        <a:lstStyle/>
        <a:p>
          <a:endParaRPr lang="en-US"/>
        </a:p>
      </dgm:t>
    </dgm:pt>
    <dgm:pt modelId="{5511404E-E97C-43AF-8783-FDE647F4DBD8}" type="pres">
      <dgm:prSet presAssocID="{6457742F-7C8F-4F01-9B82-D54B4F3302A1}" presName="rootConnector" presStyleLbl="node4" presStyleIdx="14" presStyleCnt="17"/>
      <dgm:spPr/>
      <dgm:t>
        <a:bodyPr/>
        <a:lstStyle/>
        <a:p>
          <a:endParaRPr lang="en-US"/>
        </a:p>
      </dgm:t>
    </dgm:pt>
    <dgm:pt modelId="{25BA8165-800F-4FD6-8DC2-15FB536A33F6}" type="pres">
      <dgm:prSet presAssocID="{6457742F-7C8F-4F01-9B82-D54B4F3302A1}" presName="hierChild4" presStyleCnt="0"/>
      <dgm:spPr/>
      <dgm:t>
        <a:bodyPr/>
        <a:lstStyle/>
        <a:p>
          <a:endParaRPr lang="en-US"/>
        </a:p>
      </dgm:t>
    </dgm:pt>
    <dgm:pt modelId="{FC75D000-CDBF-47C3-AA3B-717B25C293B5}" type="pres">
      <dgm:prSet presAssocID="{6457742F-7C8F-4F01-9B82-D54B4F3302A1}" presName="hierChild5" presStyleCnt="0"/>
      <dgm:spPr/>
      <dgm:t>
        <a:bodyPr/>
        <a:lstStyle/>
        <a:p>
          <a:endParaRPr lang="en-US"/>
        </a:p>
      </dgm:t>
    </dgm:pt>
    <dgm:pt modelId="{D9C441A3-5570-4FE9-AE3D-E50A3D7C745E}" type="pres">
      <dgm:prSet presAssocID="{0A7C9DAD-77E2-4EBB-BB61-10B9D0A4E6F2}" presName="Name37" presStyleLbl="parChTrans1D4" presStyleIdx="15" presStyleCnt="17"/>
      <dgm:spPr/>
      <dgm:t>
        <a:bodyPr/>
        <a:lstStyle/>
        <a:p>
          <a:endParaRPr lang="en-US"/>
        </a:p>
      </dgm:t>
    </dgm:pt>
    <dgm:pt modelId="{1735E8AD-4F9A-4119-AC90-D05DBAC8A084}" type="pres">
      <dgm:prSet presAssocID="{89D3241C-1DB2-4A24-82C6-BDE748EDE74D}" presName="hierRoot2" presStyleCnt="0">
        <dgm:presLayoutVars>
          <dgm:hierBranch val="init"/>
        </dgm:presLayoutVars>
      </dgm:prSet>
      <dgm:spPr/>
      <dgm:t>
        <a:bodyPr/>
        <a:lstStyle/>
        <a:p>
          <a:endParaRPr lang="en-US"/>
        </a:p>
      </dgm:t>
    </dgm:pt>
    <dgm:pt modelId="{E768F87D-2B52-4A7E-BC9C-8057F2A1D9C1}" type="pres">
      <dgm:prSet presAssocID="{89D3241C-1DB2-4A24-82C6-BDE748EDE74D}" presName="rootComposite" presStyleCnt="0"/>
      <dgm:spPr/>
      <dgm:t>
        <a:bodyPr/>
        <a:lstStyle/>
        <a:p>
          <a:endParaRPr lang="en-US"/>
        </a:p>
      </dgm:t>
    </dgm:pt>
    <dgm:pt modelId="{73CE2109-6458-40CD-A56C-9FB6087AA6C2}" type="pres">
      <dgm:prSet presAssocID="{89D3241C-1DB2-4A24-82C6-BDE748EDE74D}" presName="rootText" presStyleLbl="node4" presStyleIdx="15" presStyleCnt="17" custScaleX="174741" custScaleY="130726">
        <dgm:presLayoutVars>
          <dgm:chPref val="3"/>
        </dgm:presLayoutVars>
      </dgm:prSet>
      <dgm:spPr/>
      <dgm:t>
        <a:bodyPr/>
        <a:lstStyle/>
        <a:p>
          <a:endParaRPr lang="en-US"/>
        </a:p>
      </dgm:t>
    </dgm:pt>
    <dgm:pt modelId="{E26D985C-DF43-404D-8DB4-EA1E709CE838}" type="pres">
      <dgm:prSet presAssocID="{89D3241C-1DB2-4A24-82C6-BDE748EDE74D}" presName="rootConnector" presStyleLbl="node4" presStyleIdx="15" presStyleCnt="17"/>
      <dgm:spPr/>
      <dgm:t>
        <a:bodyPr/>
        <a:lstStyle/>
        <a:p>
          <a:endParaRPr lang="en-US"/>
        </a:p>
      </dgm:t>
    </dgm:pt>
    <dgm:pt modelId="{685193DD-DED7-4037-8C37-012BE088E7B9}" type="pres">
      <dgm:prSet presAssocID="{89D3241C-1DB2-4A24-82C6-BDE748EDE74D}" presName="hierChild4" presStyleCnt="0"/>
      <dgm:spPr/>
      <dgm:t>
        <a:bodyPr/>
        <a:lstStyle/>
        <a:p>
          <a:endParaRPr lang="en-US"/>
        </a:p>
      </dgm:t>
    </dgm:pt>
    <dgm:pt modelId="{0D4234B6-6F51-4205-A9E8-666E4D579858}" type="pres">
      <dgm:prSet presAssocID="{89D3241C-1DB2-4A24-82C6-BDE748EDE74D}" presName="hierChild5" presStyleCnt="0"/>
      <dgm:spPr/>
      <dgm:t>
        <a:bodyPr/>
        <a:lstStyle/>
        <a:p>
          <a:endParaRPr lang="en-US"/>
        </a:p>
      </dgm:t>
    </dgm:pt>
    <dgm:pt modelId="{0443F233-761B-411D-BB09-14C10B8BC12B}" type="pres">
      <dgm:prSet presAssocID="{6BD1715B-4DA6-4349-B94B-8568BC8536C5}" presName="Name37" presStyleLbl="parChTrans1D4" presStyleIdx="16" presStyleCnt="17" custSzX="156912"/>
      <dgm:spPr/>
      <dgm:t>
        <a:bodyPr/>
        <a:lstStyle/>
        <a:p>
          <a:endParaRPr lang="en-US"/>
        </a:p>
      </dgm:t>
    </dgm:pt>
    <dgm:pt modelId="{D6C374D8-A703-4DCC-B79A-35C1B92567DB}" type="pres">
      <dgm:prSet presAssocID="{AFD64E86-AA48-4499-A269-1ED5F08DB6A6}" presName="hierRoot2" presStyleCnt="0">
        <dgm:presLayoutVars>
          <dgm:hierBranch val="init"/>
        </dgm:presLayoutVars>
      </dgm:prSet>
      <dgm:spPr/>
      <dgm:t>
        <a:bodyPr/>
        <a:lstStyle/>
        <a:p>
          <a:endParaRPr lang="en-US"/>
        </a:p>
      </dgm:t>
    </dgm:pt>
    <dgm:pt modelId="{813B2DB7-8DE3-44F1-8993-FAD69E34E9AF}" type="pres">
      <dgm:prSet presAssocID="{AFD64E86-AA48-4499-A269-1ED5F08DB6A6}" presName="rootComposite" presStyleCnt="0"/>
      <dgm:spPr/>
      <dgm:t>
        <a:bodyPr/>
        <a:lstStyle/>
        <a:p>
          <a:endParaRPr lang="en-US"/>
        </a:p>
      </dgm:t>
    </dgm:pt>
    <dgm:pt modelId="{D5D2797B-9A8F-44D1-9A19-E284F90CFD9D}" type="pres">
      <dgm:prSet presAssocID="{AFD64E86-AA48-4499-A269-1ED5F08DB6A6}" presName="rootText" presStyleLbl="node4" presStyleIdx="16" presStyleCnt="17" custScaleX="174741" custScaleY="130726">
        <dgm:presLayoutVars>
          <dgm:chPref val="3"/>
        </dgm:presLayoutVars>
      </dgm:prSet>
      <dgm:spPr/>
      <dgm:t>
        <a:bodyPr/>
        <a:lstStyle/>
        <a:p>
          <a:endParaRPr lang="en-US"/>
        </a:p>
      </dgm:t>
    </dgm:pt>
    <dgm:pt modelId="{85AB2007-031C-4A42-8DEF-F667C9D8A799}" type="pres">
      <dgm:prSet presAssocID="{AFD64E86-AA48-4499-A269-1ED5F08DB6A6}" presName="rootConnector" presStyleLbl="node4" presStyleIdx="16" presStyleCnt="17"/>
      <dgm:spPr/>
      <dgm:t>
        <a:bodyPr/>
        <a:lstStyle/>
        <a:p>
          <a:endParaRPr lang="en-US"/>
        </a:p>
      </dgm:t>
    </dgm:pt>
    <dgm:pt modelId="{70B5CD99-F66B-48A0-B8B3-DE6B5B2D9EDA}" type="pres">
      <dgm:prSet presAssocID="{AFD64E86-AA48-4499-A269-1ED5F08DB6A6}" presName="hierChild4" presStyleCnt="0"/>
      <dgm:spPr/>
      <dgm:t>
        <a:bodyPr/>
        <a:lstStyle/>
        <a:p>
          <a:endParaRPr lang="en-US"/>
        </a:p>
      </dgm:t>
    </dgm:pt>
    <dgm:pt modelId="{4D866F79-CE97-4B41-A221-F5279A1C78FA}" type="pres">
      <dgm:prSet presAssocID="{AFD64E86-AA48-4499-A269-1ED5F08DB6A6}" presName="hierChild5" presStyleCnt="0"/>
      <dgm:spPr/>
      <dgm:t>
        <a:bodyPr/>
        <a:lstStyle/>
        <a:p>
          <a:endParaRPr lang="en-US"/>
        </a:p>
      </dgm:t>
    </dgm:pt>
    <dgm:pt modelId="{D29C35E0-C47C-4B50-A8D6-914A6A8B1372}" type="pres">
      <dgm:prSet presAssocID="{B7F59E60-ACCD-42A2-B4E6-9A69B67853EB}" presName="hierChild5" presStyleCnt="0"/>
      <dgm:spPr/>
      <dgm:t>
        <a:bodyPr/>
        <a:lstStyle/>
        <a:p>
          <a:endParaRPr lang="en-US"/>
        </a:p>
      </dgm:t>
    </dgm:pt>
    <dgm:pt modelId="{EF3E1810-5987-4AB0-BE18-FCD5D3DFD146}" type="pres">
      <dgm:prSet presAssocID="{00253E91-1A72-4CCA-90E6-BA11745D59AA}" presName="hierChild5" presStyleCnt="0"/>
      <dgm:spPr/>
      <dgm:t>
        <a:bodyPr/>
        <a:lstStyle/>
        <a:p>
          <a:endParaRPr lang="en-US"/>
        </a:p>
      </dgm:t>
    </dgm:pt>
    <dgm:pt modelId="{BC9607BC-C741-4554-85AC-0245A92FFC5E}" type="pres">
      <dgm:prSet presAssocID="{5936F3A1-877E-4D02-B93F-C49A9A61B72C}" presName="hierChild5" presStyleCnt="0"/>
      <dgm:spPr/>
      <dgm:t>
        <a:bodyPr/>
        <a:lstStyle/>
        <a:p>
          <a:endParaRPr lang="en-US"/>
        </a:p>
      </dgm:t>
    </dgm:pt>
    <dgm:pt modelId="{57DC0208-00D3-452A-ADB9-34201D0A8B8C}" type="pres">
      <dgm:prSet presAssocID="{A2D30173-777F-480B-B6DA-97A0CCBBB224}" presName="Name111" presStyleLbl="parChTrans1D3" presStyleIdx="2" presStyleCnt="4"/>
      <dgm:spPr/>
      <dgm:t>
        <a:bodyPr/>
        <a:lstStyle/>
        <a:p>
          <a:endParaRPr lang="en-US"/>
        </a:p>
      </dgm:t>
    </dgm:pt>
    <dgm:pt modelId="{51F02959-68CD-416F-A95F-7031C4859581}" type="pres">
      <dgm:prSet presAssocID="{918AB1D2-0A8A-4518-A45E-B41F9DFE8676}" presName="hierRoot3" presStyleCnt="0">
        <dgm:presLayoutVars>
          <dgm:hierBranch val="init"/>
        </dgm:presLayoutVars>
      </dgm:prSet>
      <dgm:spPr/>
      <dgm:t>
        <a:bodyPr/>
        <a:lstStyle/>
        <a:p>
          <a:endParaRPr lang="en-US"/>
        </a:p>
      </dgm:t>
    </dgm:pt>
    <dgm:pt modelId="{BCB17A09-9E84-4686-92FF-48E0BE47B41D}" type="pres">
      <dgm:prSet presAssocID="{918AB1D2-0A8A-4518-A45E-B41F9DFE8676}" presName="rootComposite3" presStyleCnt="0"/>
      <dgm:spPr/>
      <dgm:t>
        <a:bodyPr/>
        <a:lstStyle/>
        <a:p>
          <a:endParaRPr lang="en-US"/>
        </a:p>
      </dgm:t>
    </dgm:pt>
    <dgm:pt modelId="{8E8B7F20-5D43-491D-915C-29D3F7AA5054}" type="pres">
      <dgm:prSet presAssocID="{918AB1D2-0A8A-4518-A45E-B41F9DFE8676}" presName="rootText3" presStyleLbl="asst2" presStyleIdx="0" presStyleCnt="2" custScaleX="138497">
        <dgm:presLayoutVars>
          <dgm:chPref val="3"/>
        </dgm:presLayoutVars>
      </dgm:prSet>
      <dgm:spPr/>
      <dgm:t>
        <a:bodyPr/>
        <a:lstStyle/>
        <a:p>
          <a:endParaRPr lang="en-US"/>
        </a:p>
      </dgm:t>
    </dgm:pt>
    <dgm:pt modelId="{0471F777-863F-40B8-BB57-ECF052847DC2}" type="pres">
      <dgm:prSet presAssocID="{918AB1D2-0A8A-4518-A45E-B41F9DFE8676}" presName="rootConnector3" presStyleLbl="asst2" presStyleIdx="0" presStyleCnt="2"/>
      <dgm:spPr/>
      <dgm:t>
        <a:bodyPr/>
        <a:lstStyle/>
        <a:p>
          <a:endParaRPr lang="en-US"/>
        </a:p>
      </dgm:t>
    </dgm:pt>
    <dgm:pt modelId="{8F2ED941-9EC7-48D8-8BA5-24DF8816CBC8}" type="pres">
      <dgm:prSet presAssocID="{918AB1D2-0A8A-4518-A45E-B41F9DFE8676}" presName="hierChild6" presStyleCnt="0"/>
      <dgm:spPr/>
      <dgm:t>
        <a:bodyPr/>
        <a:lstStyle/>
        <a:p>
          <a:endParaRPr lang="en-US"/>
        </a:p>
      </dgm:t>
    </dgm:pt>
    <dgm:pt modelId="{A5185419-9F74-456A-9409-19DF94B52DCA}" type="pres">
      <dgm:prSet presAssocID="{918AB1D2-0A8A-4518-A45E-B41F9DFE8676}" presName="hierChild7" presStyleCnt="0"/>
      <dgm:spPr/>
      <dgm:t>
        <a:bodyPr/>
        <a:lstStyle/>
        <a:p>
          <a:endParaRPr lang="en-US"/>
        </a:p>
      </dgm:t>
    </dgm:pt>
    <dgm:pt modelId="{5AEF6F41-0810-4EC6-AB20-C84428B844E5}" type="pres">
      <dgm:prSet presAssocID="{D1BD9401-49BE-4A43-8851-DFAE8B2BEBFE}" presName="Name111" presStyleLbl="parChTrans1D3" presStyleIdx="3" presStyleCnt="4"/>
      <dgm:spPr/>
      <dgm:t>
        <a:bodyPr/>
        <a:lstStyle/>
        <a:p>
          <a:endParaRPr lang="en-US"/>
        </a:p>
      </dgm:t>
    </dgm:pt>
    <dgm:pt modelId="{5065CFAA-DC20-4DD1-B47A-A00AC51A0AFA}" type="pres">
      <dgm:prSet presAssocID="{094CFCFA-CBE8-4C28-9C00-D8C37E092C19}" presName="hierRoot3" presStyleCnt="0">
        <dgm:presLayoutVars>
          <dgm:hierBranch val="init"/>
        </dgm:presLayoutVars>
      </dgm:prSet>
      <dgm:spPr/>
      <dgm:t>
        <a:bodyPr/>
        <a:lstStyle/>
        <a:p>
          <a:endParaRPr lang="en-US"/>
        </a:p>
      </dgm:t>
    </dgm:pt>
    <dgm:pt modelId="{557782E5-9419-4A13-AE5A-9166083EB936}" type="pres">
      <dgm:prSet presAssocID="{094CFCFA-CBE8-4C28-9C00-D8C37E092C19}" presName="rootComposite3" presStyleCnt="0"/>
      <dgm:spPr/>
      <dgm:t>
        <a:bodyPr/>
        <a:lstStyle/>
        <a:p>
          <a:endParaRPr lang="en-US"/>
        </a:p>
      </dgm:t>
    </dgm:pt>
    <dgm:pt modelId="{5BF705CE-8DAB-4C84-8A6D-F665BAA79CE9}" type="pres">
      <dgm:prSet presAssocID="{094CFCFA-CBE8-4C28-9C00-D8C37E092C19}" presName="rootText3" presStyleLbl="asst2" presStyleIdx="1" presStyleCnt="2" custScaleX="140705">
        <dgm:presLayoutVars>
          <dgm:chPref val="3"/>
        </dgm:presLayoutVars>
      </dgm:prSet>
      <dgm:spPr/>
      <dgm:t>
        <a:bodyPr/>
        <a:lstStyle/>
        <a:p>
          <a:endParaRPr lang="en-US"/>
        </a:p>
      </dgm:t>
    </dgm:pt>
    <dgm:pt modelId="{FC73A3A3-E391-411E-A9F8-0A6104F3545E}" type="pres">
      <dgm:prSet presAssocID="{094CFCFA-CBE8-4C28-9C00-D8C37E092C19}" presName="rootConnector3" presStyleLbl="asst2" presStyleIdx="1" presStyleCnt="2"/>
      <dgm:spPr/>
      <dgm:t>
        <a:bodyPr/>
        <a:lstStyle/>
        <a:p>
          <a:endParaRPr lang="en-US"/>
        </a:p>
      </dgm:t>
    </dgm:pt>
    <dgm:pt modelId="{793EC3EA-E2E8-4EA8-9954-B6CDCB6678A8}" type="pres">
      <dgm:prSet presAssocID="{094CFCFA-CBE8-4C28-9C00-D8C37E092C19}" presName="hierChild6" presStyleCnt="0"/>
      <dgm:spPr/>
      <dgm:t>
        <a:bodyPr/>
        <a:lstStyle/>
        <a:p>
          <a:endParaRPr lang="en-US"/>
        </a:p>
      </dgm:t>
    </dgm:pt>
    <dgm:pt modelId="{AD1FE6EC-19AE-4558-9793-B9E2973573D0}" type="pres">
      <dgm:prSet presAssocID="{094CFCFA-CBE8-4C28-9C00-D8C37E092C19}" presName="hierChild7" presStyleCnt="0"/>
      <dgm:spPr/>
      <dgm:t>
        <a:bodyPr/>
        <a:lstStyle/>
        <a:p>
          <a:endParaRPr lang="en-US"/>
        </a:p>
      </dgm:t>
    </dgm:pt>
    <dgm:pt modelId="{2A9D34D0-E233-4F3A-9EB2-30E0F1F27CBC}" type="pres">
      <dgm:prSet presAssocID="{D262BCAF-AA20-452B-92AF-85F8220515FB}" presName="hierChild3" presStyleCnt="0"/>
      <dgm:spPr/>
      <dgm:t>
        <a:bodyPr/>
        <a:lstStyle/>
        <a:p>
          <a:endParaRPr lang="en-US"/>
        </a:p>
      </dgm:t>
    </dgm:pt>
  </dgm:ptLst>
  <dgm:cxnLst>
    <dgm:cxn modelId="{745B110E-7BF3-0447-AD16-0596D948F931}" type="presOf" srcId="{F1B38B15-570B-42F5-A7A6-D7A1BE46BE93}" destId="{CE1CC2F6-E06B-4048-B8CC-7519103A83BA}" srcOrd="0" destOrd="0" presId="urn:microsoft.com/office/officeart/2005/8/layout/orgChart1"/>
    <dgm:cxn modelId="{036FA088-65D5-614B-B61B-8B7199C41811}" type="presOf" srcId="{D0DD49D9-2744-4CC9-9708-09FBE269B4BC}" destId="{CDAD99C5-B1FE-4180-8418-CAF1AE46F976}" srcOrd="0" destOrd="0" presId="urn:microsoft.com/office/officeart/2005/8/layout/orgChart1"/>
    <dgm:cxn modelId="{A38EB7D6-CDDB-4060-BBA7-E5522C27E2F1}" srcId="{D262BCAF-AA20-452B-92AF-85F8220515FB}" destId="{5936F3A1-877E-4D02-B93F-C49A9A61B72C}" srcOrd="0" destOrd="0" parTransId="{2EBA178E-955A-4346-93EA-D76DC163B3CD}" sibTransId="{3AFE4904-DDA4-4C4A-A8D2-BA6059818A48}"/>
    <dgm:cxn modelId="{D9F76418-37B2-9547-95D8-B21C6F73741D}" type="presOf" srcId="{D262BCAF-AA20-452B-92AF-85F8220515FB}" destId="{59A77C4C-EA20-4F32-BAF4-E520E972FABA}" srcOrd="1" destOrd="0" presId="urn:microsoft.com/office/officeart/2005/8/layout/orgChart1"/>
    <dgm:cxn modelId="{7FA62D5B-986D-D54B-A362-91AD06485774}" type="presOf" srcId="{5F0EF1ED-340A-47C3-8E9C-FD55A8AA50B9}" destId="{61D257A4-920C-4BE9-935A-0D1215C730D0}" srcOrd="0" destOrd="0" presId="urn:microsoft.com/office/officeart/2005/8/layout/orgChart1"/>
    <dgm:cxn modelId="{0C0F6E62-9316-D94E-B5A0-33120C788BB9}" type="presOf" srcId="{5936F3A1-877E-4D02-B93F-C49A9A61B72C}" destId="{C2768097-476D-49D2-93D5-02ABA94BD24F}" srcOrd="1" destOrd="0" presId="urn:microsoft.com/office/officeart/2005/8/layout/orgChart1"/>
    <dgm:cxn modelId="{CD2821D6-08E9-4C69-98CC-4693DA175709}" srcId="{61B082C0-6481-46E2-BA70-BF9CB8A12749}" destId="{282AC79F-843C-4312-9D57-AA171C5DF5AF}" srcOrd="0" destOrd="0" parTransId="{5F0EF1ED-340A-47C3-8E9C-FD55A8AA50B9}" sibTransId="{6E74B3C8-D7A4-4ED0-BEC9-BC7E9078CBC0}"/>
    <dgm:cxn modelId="{26D11A09-36E8-4346-A33E-8073FD9C9DBB}" srcId="{5936F3A1-877E-4D02-B93F-C49A9A61B72C}" destId="{094CFCFA-CBE8-4C28-9C00-D8C37E092C19}" srcOrd="3" destOrd="0" parTransId="{D1BD9401-49BE-4A43-8851-DFAE8B2BEBFE}" sibTransId="{98F55FD5-5405-4165-8C53-E5AB02BA924E}"/>
    <dgm:cxn modelId="{C1C5A582-8F48-3941-ACBC-59CF39F92F03}" type="presOf" srcId="{A6D3DF93-C9BA-4184-B3AF-175B40ADAFF5}" destId="{ACB3D5B7-C499-4700-ACC8-D5CAD708AC69}" srcOrd="0" destOrd="0" presId="urn:microsoft.com/office/officeart/2005/8/layout/orgChart1"/>
    <dgm:cxn modelId="{4BA15386-8315-4AA2-A646-118A3A2A3885}" srcId="{5936F3A1-877E-4D02-B93F-C49A9A61B72C}" destId="{918AB1D2-0A8A-4518-A45E-B41F9DFE8676}" srcOrd="0" destOrd="0" parTransId="{A2D30173-777F-480B-B6DA-97A0CCBBB224}" sibTransId="{107058ED-7A0C-4729-A1E3-65A890AB7F28}"/>
    <dgm:cxn modelId="{03C1BB54-4695-4174-A89D-06DB4EC0BCDB}" srcId="{7DEDBCBB-657C-47E2-99D1-D8EA7D9DD26C}" destId="{23A76D3F-F3B0-4707-9CF4-23BCC7CDEA6F}" srcOrd="1" destOrd="0" parTransId="{F7F04302-B60D-4CA8-967F-EDE212B70033}" sibTransId="{F309C721-15DC-45D0-A0DE-C8AD9F98F170}"/>
    <dgm:cxn modelId="{812CD50F-F4B7-4E12-9A55-C42E6493D343}" srcId="{E6C3A0AE-965C-42D8-A7AF-D159E4B23093}" destId="{61B082C0-6481-46E2-BA70-BF9CB8A12749}" srcOrd="0" destOrd="0" parTransId="{2ED2423F-C930-4E19-B315-4A39EE4CF1F0}" sibTransId="{B754E9C8-4930-4010-81C5-9EFB514D24D2}"/>
    <dgm:cxn modelId="{37EA1AE6-1F86-E04D-AE06-DC68C59464FA}" type="presOf" srcId="{07DE9FB9-9F04-4C8C-91C3-91BEFD497FE9}" destId="{DCA2A68D-C167-43E3-8F17-99F04F6B250A}" srcOrd="0" destOrd="0" presId="urn:microsoft.com/office/officeart/2005/8/layout/orgChart1"/>
    <dgm:cxn modelId="{FB059BB2-AE17-AE4B-B3DF-021B4EE13494}" type="presOf" srcId="{00253E91-1A72-4CCA-90E6-BA11745D59AA}" destId="{ACF1646A-A971-4883-96E9-4C680F6ECDC7}" srcOrd="0" destOrd="0" presId="urn:microsoft.com/office/officeart/2005/8/layout/orgChart1"/>
    <dgm:cxn modelId="{07920CED-9C46-C54A-A455-DB9B48173BD7}" type="presOf" srcId="{C7024BA7-1671-437D-A854-AC20A89D57E8}" destId="{58473A4E-7624-4DD3-8524-24E2F5683DF7}" srcOrd="0" destOrd="0" presId="urn:microsoft.com/office/officeart/2005/8/layout/orgChart1"/>
    <dgm:cxn modelId="{4220F209-6A26-DF48-A5D7-8FD023EDEA03}" type="presOf" srcId="{094CFCFA-CBE8-4C28-9C00-D8C37E092C19}" destId="{FC73A3A3-E391-411E-A9F8-0A6104F3545E}" srcOrd="1" destOrd="0" presId="urn:microsoft.com/office/officeart/2005/8/layout/orgChart1"/>
    <dgm:cxn modelId="{53A35F4C-D29C-8B4A-8523-C33DEE9C179D}" type="presOf" srcId="{E69EC158-35BC-401D-BDA1-0ED68AB97CDE}" destId="{11DC241E-8EA1-4CFE-B185-90A9D22814D6}" srcOrd="1" destOrd="0" presId="urn:microsoft.com/office/officeart/2005/8/layout/orgChart1"/>
    <dgm:cxn modelId="{4C972BCB-6197-5A49-B01A-1C620A86592A}" type="presOf" srcId="{6A9B1CD9-24B4-4175-A871-5D96310A078E}" destId="{55EBE850-F82E-4FC4-9B2F-EAE0A44FBEFD}" srcOrd="1" destOrd="0" presId="urn:microsoft.com/office/officeart/2005/8/layout/orgChart1"/>
    <dgm:cxn modelId="{3665842C-916A-894B-B4C7-D8C91D7C656D}" type="presOf" srcId="{5FA6CB4A-D3F6-41AE-8E20-068B47A4375E}" destId="{084EFF1D-5FD9-43BE-BD42-67E06E4348C0}" srcOrd="0" destOrd="0" presId="urn:microsoft.com/office/officeart/2005/8/layout/orgChart1"/>
    <dgm:cxn modelId="{1460B233-3FDA-4196-8467-7BEF872DEBE0}" srcId="{E6C3A0AE-965C-42D8-A7AF-D159E4B23093}" destId="{6A9B1CD9-24B4-4175-A871-5D96310A078E}" srcOrd="1" destOrd="0" parTransId="{1F3C6386-6C9A-4C3C-ACDA-5E7CA20A59EC}" sibTransId="{00B542DF-F5E2-4884-90F4-367041FE591F}"/>
    <dgm:cxn modelId="{2C48AA5A-C77C-D048-BA53-FA76F7E53D18}" type="presOf" srcId="{094CFCFA-CBE8-4C28-9C00-D8C37E092C19}" destId="{5BF705CE-8DAB-4C84-8A6D-F665BAA79CE9}" srcOrd="0" destOrd="0" presId="urn:microsoft.com/office/officeart/2005/8/layout/orgChart1"/>
    <dgm:cxn modelId="{07EB6825-7386-704C-ABD9-FE8BB41B3972}" type="presOf" srcId="{918AB1D2-0A8A-4518-A45E-B41F9DFE8676}" destId="{0471F777-863F-40B8-BB57-ECF052847DC2}" srcOrd="1" destOrd="0" presId="urn:microsoft.com/office/officeart/2005/8/layout/orgChart1"/>
    <dgm:cxn modelId="{8F180B5D-CF9E-0A4E-8975-B3CEB0FED17A}" type="presOf" srcId="{6BD1715B-4DA6-4349-B94B-8568BC8536C5}" destId="{0443F233-761B-411D-BB09-14C10B8BC12B}" srcOrd="0" destOrd="0" presId="urn:microsoft.com/office/officeart/2005/8/layout/orgChart1"/>
    <dgm:cxn modelId="{CC65F66B-EDC0-2D42-9976-A9812E72B27A}" type="presOf" srcId="{1536D796-2262-4687-88D7-BCBFE37D69D8}" destId="{9BBBD095-E546-4A25-B977-30FA64A02875}" srcOrd="0" destOrd="0" presId="urn:microsoft.com/office/officeart/2005/8/layout/orgChart1"/>
    <dgm:cxn modelId="{B164A3CA-2890-D24F-BC8F-0EF6B387C1FB}" type="presOf" srcId="{1B35F790-2E29-49E6-8BF3-4D3F36719DB4}" destId="{A13643CD-9C4F-4B29-86BB-10B5E26EFF9F}" srcOrd="0" destOrd="0" presId="urn:microsoft.com/office/officeart/2005/8/layout/orgChart1"/>
    <dgm:cxn modelId="{1F875B65-06B9-4583-8754-38B1D42740B9}" srcId="{5FA6CB4A-D3F6-41AE-8E20-068B47A4375E}" destId="{C4E3025B-3C95-49AD-99D3-9C54DCA58226}" srcOrd="0" destOrd="0" parTransId="{650F6438-98E7-4109-A2CC-71D49922F9F3}" sibTransId="{B1A30833-02AB-4D63-9EFF-FD4A578A22E3}"/>
    <dgm:cxn modelId="{2E7C3CDC-FB60-4521-98F0-63C30AAE31F9}" srcId="{C7024BA7-1671-437D-A854-AC20A89D57E8}" destId="{F1B38B15-570B-42F5-A7A6-D7A1BE46BE93}" srcOrd="0" destOrd="0" parTransId="{71135072-1C9A-4F08-9CE5-0A3D772A856A}" sibTransId="{3CDE1F83-98AB-4F31-BC21-17DC2F3437B2}"/>
    <dgm:cxn modelId="{19E8F488-640B-594E-ABFD-1FA1B693ECA8}" type="presOf" srcId="{918AB1D2-0A8A-4518-A45E-B41F9DFE8676}" destId="{8E8B7F20-5D43-491D-915C-29D3F7AA5054}" srcOrd="0" destOrd="0" presId="urn:microsoft.com/office/officeart/2005/8/layout/orgChart1"/>
    <dgm:cxn modelId="{7D53F988-5FB1-CA49-AC3A-F2530B3BC362}" type="presOf" srcId="{E9A96413-B8FB-48AF-91CD-BFB83F7961E2}" destId="{9409300D-64FE-4D7E-8914-4736E9D21E31}" srcOrd="0" destOrd="0" presId="urn:microsoft.com/office/officeart/2005/8/layout/orgChart1"/>
    <dgm:cxn modelId="{C5A2F12A-7578-4145-829C-1C14D83F9C1E}" srcId="{DB286875-C46D-4E30-9ACD-3BBC7C8BD450}" destId="{E6C3A0AE-965C-42D8-A7AF-D159E4B23093}" srcOrd="0" destOrd="0" parTransId="{8DDF3593-46CC-4905-8EB6-C00BA4FBCB85}" sibTransId="{37FFF533-7744-4903-B8AA-920BB0E79543}"/>
    <dgm:cxn modelId="{841BB542-3ECA-814F-8028-35E0C51CA05E}" type="presOf" srcId="{282AC79F-843C-4312-9D57-AA171C5DF5AF}" destId="{EB1F4620-F3DF-44A3-A3F6-45A1E87D1C7C}" srcOrd="1" destOrd="0" presId="urn:microsoft.com/office/officeart/2005/8/layout/orgChart1"/>
    <dgm:cxn modelId="{8D38BA31-9267-2748-9A16-23B8E273189B}" type="presOf" srcId="{2EBA178E-955A-4346-93EA-D76DC163B3CD}" destId="{1255BC1E-78EC-4A9A-A983-C8C70194935D}" srcOrd="0" destOrd="0" presId="urn:microsoft.com/office/officeart/2005/8/layout/orgChart1"/>
    <dgm:cxn modelId="{88071CC1-01C7-8C4C-82A1-5BD2C03B35AF}" type="presOf" srcId="{6457742F-7C8F-4F01-9B82-D54B4F3302A1}" destId="{5511404E-E97C-43AF-8783-FDE647F4DBD8}" srcOrd="1" destOrd="0" presId="urn:microsoft.com/office/officeart/2005/8/layout/orgChart1"/>
    <dgm:cxn modelId="{7677FB3E-A99F-DC42-9C53-ADD59D15B601}" type="presOf" srcId="{23A76D3F-F3B0-4707-9CF4-23BCC7CDEA6F}" destId="{E50A1CC6-64FE-4734-A9ED-135245E56C10}" srcOrd="1" destOrd="0" presId="urn:microsoft.com/office/officeart/2005/8/layout/orgChart1"/>
    <dgm:cxn modelId="{B697A1ED-5307-C042-B29C-B26EEEC8375D}" type="presOf" srcId="{DB286875-C46D-4E30-9ACD-3BBC7C8BD450}" destId="{7A7F63C6-5375-4D7E-860C-587AC90AA873}" srcOrd="1" destOrd="0" presId="urn:microsoft.com/office/officeart/2005/8/layout/orgChart1"/>
    <dgm:cxn modelId="{78136E3D-9280-45E0-86F1-C8721CE9DE81}" srcId="{B7F59E60-ACCD-42A2-B4E6-9A69B67853EB}" destId="{AFD64E86-AA48-4499-A269-1ED5F08DB6A6}" srcOrd="2" destOrd="0" parTransId="{6BD1715B-4DA6-4349-B94B-8568BC8536C5}" sibTransId="{39813E5B-5068-4740-A644-592154DA2585}"/>
    <dgm:cxn modelId="{B8142EE3-F123-0B49-AD6C-F51E55B5A5C8}" type="presOf" srcId="{2ED2423F-C930-4E19-B315-4A39EE4CF1F0}" destId="{065BAE17-5BC7-4A6D-9780-937C48021C51}" srcOrd="0" destOrd="0" presId="urn:microsoft.com/office/officeart/2005/8/layout/orgChart1"/>
    <dgm:cxn modelId="{95680A06-F7E4-E543-811E-F1BEEC104F1F}" type="presOf" srcId="{E6C3A0AE-965C-42D8-A7AF-D159E4B23093}" destId="{8E0C5D99-2FFB-4121-AD20-D72B203BA692}" srcOrd="0" destOrd="0" presId="urn:microsoft.com/office/officeart/2005/8/layout/orgChart1"/>
    <dgm:cxn modelId="{1889BAD5-A05B-DD45-B28C-1270F258FD15}" type="presOf" srcId="{F7F04302-B60D-4CA8-967F-EDE212B70033}" destId="{36F4568C-B6D5-437A-AF58-B6A6AB6B364B}" srcOrd="0" destOrd="0" presId="urn:microsoft.com/office/officeart/2005/8/layout/orgChart1"/>
    <dgm:cxn modelId="{23727514-D433-41D2-8B87-A0253B3A9277}" srcId="{5936F3A1-877E-4D02-B93F-C49A9A61B72C}" destId="{00253E91-1A72-4CCA-90E6-BA11745D59AA}" srcOrd="2" destOrd="0" parTransId="{9EA76173-F85E-4928-B1DB-06413F2F5CBF}" sibTransId="{E3944196-C0CB-4804-A5D1-01D26C695EF4}"/>
    <dgm:cxn modelId="{715623AA-BFB6-0342-AEFC-2674B36B43D9}" type="presOf" srcId="{0A7C9DAD-77E2-4EBB-BB61-10B9D0A4E6F2}" destId="{D9C441A3-5570-4FE9-AE3D-E50A3D7C745E}" srcOrd="0" destOrd="0" presId="urn:microsoft.com/office/officeart/2005/8/layout/orgChart1"/>
    <dgm:cxn modelId="{1629EC43-CA2C-894E-B771-06594F92087E}" type="presOf" srcId="{E6C3A0AE-965C-42D8-A7AF-D159E4B23093}" destId="{9F245D98-D019-47FC-8C90-B9A408284FBA}" srcOrd="1" destOrd="0" presId="urn:microsoft.com/office/officeart/2005/8/layout/orgChart1"/>
    <dgm:cxn modelId="{01B7BA05-03FE-8E43-84BE-2835C809F360}" type="presOf" srcId="{5FA6CB4A-D3F6-41AE-8E20-068B47A4375E}" destId="{10B896D4-B835-4B56-88E9-321A04042B85}" srcOrd="1" destOrd="0" presId="urn:microsoft.com/office/officeart/2005/8/layout/orgChart1"/>
    <dgm:cxn modelId="{533BE28A-0D1E-8343-8468-3A9638A92732}" type="presOf" srcId="{249940E7-7230-4978-981E-EA9D279C3953}" destId="{F5C3CB75-55B3-48CC-B0E5-34D35CEC4D73}" srcOrd="0" destOrd="0" presId="urn:microsoft.com/office/officeart/2005/8/layout/orgChart1"/>
    <dgm:cxn modelId="{4758C277-7FE2-FB47-A52C-4BC3970D9AD3}" type="presOf" srcId="{F1B38B15-570B-42F5-A7A6-D7A1BE46BE93}" destId="{910B6763-3077-4D00-92DF-D7B781E5D66B}" srcOrd="1" destOrd="0" presId="urn:microsoft.com/office/officeart/2005/8/layout/orgChart1"/>
    <dgm:cxn modelId="{95666ED7-6726-0F4E-B73D-F9B530B308D5}" type="presOf" srcId="{9EA76173-F85E-4928-B1DB-06413F2F5CBF}" destId="{45B3562F-2F1F-40EA-A9E2-52DE69B36FC0}" srcOrd="0" destOrd="0" presId="urn:microsoft.com/office/officeart/2005/8/layout/orgChart1"/>
    <dgm:cxn modelId="{0C352A9C-34D2-3E4E-A566-A1D36DF929A9}" type="presOf" srcId="{E9A96413-B8FB-48AF-91CD-BFB83F7961E2}" destId="{6F2B73D3-C99C-46B3-A6FD-AB1806AA6DD2}" srcOrd="1" destOrd="0" presId="urn:microsoft.com/office/officeart/2005/8/layout/orgChart1"/>
    <dgm:cxn modelId="{CE77054D-661C-4446-93C3-D2C9ED5686A7}" type="presOf" srcId="{6A9B1CD9-24B4-4175-A871-5D96310A078E}" destId="{438BA06C-E5D4-4294-9F50-CD7D9988F454}" srcOrd="0" destOrd="0" presId="urn:microsoft.com/office/officeart/2005/8/layout/orgChart1"/>
    <dgm:cxn modelId="{34906738-260F-41DC-8018-E0CC8F8662EC}" srcId="{00253E91-1A72-4CCA-90E6-BA11745D59AA}" destId="{7DEDBCBB-657C-47E2-99D1-D8EA7D9DD26C}" srcOrd="0" destOrd="0" parTransId="{249940E7-7230-4978-981E-EA9D279C3953}" sibTransId="{E9DB4C94-6EC8-478F-88F9-A0821EB01DB3}"/>
    <dgm:cxn modelId="{FC1C3A1A-36F0-2044-B528-10B0893FFFDE}" type="presOf" srcId="{DB286875-C46D-4E30-9ACD-3BBC7C8BD450}" destId="{350D6665-1041-4BAC-9F27-FF9836B95216}" srcOrd="0" destOrd="0" presId="urn:microsoft.com/office/officeart/2005/8/layout/orgChart1"/>
    <dgm:cxn modelId="{36D3C09B-5E35-7146-9F34-538476BBC6C1}" type="presOf" srcId="{C4E3025B-3C95-49AD-99D3-9C54DCA58226}" destId="{308FF865-EED8-4A3A-BCAE-DC43D0423431}" srcOrd="0" destOrd="0" presId="urn:microsoft.com/office/officeart/2005/8/layout/orgChart1"/>
    <dgm:cxn modelId="{A60FFBE7-0677-B143-A7CE-3C739A63B672}" type="presOf" srcId="{650F6438-98E7-4109-A2CC-71D49922F9F3}" destId="{3154FC75-8243-470C-AC84-0951FEFA4CAE}" srcOrd="0" destOrd="0" presId="urn:microsoft.com/office/officeart/2005/8/layout/orgChart1"/>
    <dgm:cxn modelId="{3D206A84-82A9-4A15-AB96-13956737D18A}" srcId="{B7F59E60-ACCD-42A2-B4E6-9A69B67853EB}" destId="{6457742F-7C8F-4F01-9B82-D54B4F3302A1}" srcOrd="0" destOrd="0" parTransId="{1B35F790-2E29-49E6-8BF3-4D3F36719DB4}" sibTransId="{34B88F87-0FC9-4612-9C4F-04C7EEF746B2}"/>
    <dgm:cxn modelId="{46EAF886-002E-D54B-861C-29B0BD7B0E36}" type="presOf" srcId="{C7024BA7-1671-437D-A854-AC20A89D57E8}" destId="{B4156950-04F2-4F3C-84D3-77FD5F161304}" srcOrd="1" destOrd="0" presId="urn:microsoft.com/office/officeart/2005/8/layout/orgChart1"/>
    <dgm:cxn modelId="{F7591723-0211-D141-9DCA-0DED1A2E6065}" type="presOf" srcId="{D1BD9401-49BE-4A43-8851-DFAE8B2BEBFE}" destId="{5AEF6F41-0810-4EC6-AB20-C84428B844E5}" srcOrd="0" destOrd="0" presId="urn:microsoft.com/office/officeart/2005/8/layout/orgChart1"/>
    <dgm:cxn modelId="{39DFE436-1943-6646-A285-E914397912E3}" type="presOf" srcId="{D3E53995-E21C-4095-85D4-83839B158E10}" destId="{E1956C01-2257-4B84-9C17-5AC5BC327E65}" srcOrd="1" destOrd="0" presId="urn:microsoft.com/office/officeart/2005/8/layout/orgChart1"/>
    <dgm:cxn modelId="{4BF59A17-A939-654D-98E1-E7DD10480440}" type="presOf" srcId="{00253E91-1A72-4CCA-90E6-BA11745D59AA}" destId="{A2E6EB81-EBA2-42E1-B0C9-8583A15DE3F6}" srcOrd="1" destOrd="0" presId="urn:microsoft.com/office/officeart/2005/8/layout/orgChart1"/>
    <dgm:cxn modelId="{B57BDACB-B6B2-9241-8D40-DDCDC1E23627}" type="presOf" srcId="{B7F59E60-ACCD-42A2-B4E6-9A69B67853EB}" destId="{943038C1-4B56-46C3-83CC-4CB4403E5EEA}" srcOrd="0" destOrd="0" presId="urn:microsoft.com/office/officeart/2005/8/layout/orgChart1"/>
    <dgm:cxn modelId="{2104C1DA-2E19-DB4B-9EB9-60DAD9A3F6DB}" type="presOf" srcId="{E69EC158-35BC-401D-BDA1-0ED68AB97CDE}" destId="{EBFA5786-646B-41BB-A14F-39FC68C3F011}" srcOrd="0" destOrd="0" presId="urn:microsoft.com/office/officeart/2005/8/layout/orgChart1"/>
    <dgm:cxn modelId="{F5849353-E0F6-DE4F-B290-A73A7B2CB80C}" type="presOf" srcId="{AFD64E86-AA48-4499-A269-1ED5F08DB6A6}" destId="{D5D2797B-9A8F-44D1-9A19-E284F90CFD9D}" srcOrd="0" destOrd="0" presId="urn:microsoft.com/office/officeart/2005/8/layout/orgChart1"/>
    <dgm:cxn modelId="{1FE8FA68-40E9-4FDD-B193-2AB1A51B2D1B}" srcId="{5936F3A1-877E-4D02-B93F-C49A9A61B72C}" destId="{DB286875-C46D-4E30-9ACD-3BBC7C8BD450}" srcOrd="1" destOrd="0" parTransId="{4CD927CF-E9CB-4B29-AE36-BC7173E5DDA3}" sibTransId="{9765FDE4-4FB4-4D60-8AE0-4E7B9A09BE6F}"/>
    <dgm:cxn modelId="{EFEDF7EE-7A1C-4ABB-A401-AA4A3CF3F52A}" srcId="{DB286875-C46D-4E30-9ACD-3BBC7C8BD450}" destId="{C7024BA7-1671-437D-A854-AC20A89D57E8}" srcOrd="1" destOrd="0" parTransId="{1536D796-2262-4687-88D7-BCBFE37D69D8}" sibTransId="{62A9E0E7-BF71-48D7-AF29-8B0BF957C730}"/>
    <dgm:cxn modelId="{3E383A5F-A2BE-8844-83D8-33408DEC50CE}" type="presOf" srcId="{89D3241C-1DB2-4A24-82C6-BDE748EDE74D}" destId="{73CE2109-6458-40CD-A56C-9FB6087AA6C2}" srcOrd="0" destOrd="0" presId="urn:microsoft.com/office/officeart/2005/8/layout/orgChart1"/>
    <dgm:cxn modelId="{DB6DAC0B-9651-464E-989B-CE55358FA919}" type="presOf" srcId="{71135072-1C9A-4F08-9CE5-0A3D772A856A}" destId="{EAAD17F2-2FC1-4892-99CE-C2D14C55D533}" srcOrd="0" destOrd="0" presId="urn:microsoft.com/office/officeart/2005/8/layout/orgChart1"/>
    <dgm:cxn modelId="{84C77BE3-1886-444A-B53A-795E4880EB5A}" type="presOf" srcId="{6457742F-7C8F-4F01-9B82-D54B4F3302A1}" destId="{93D19120-CDF3-4EC3-899D-D9A0980F9B7E}" srcOrd="0" destOrd="0" presId="urn:microsoft.com/office/officeart/2005/8/layout/orgChart1"/>
    <dgm:cxn modelId="{DD90387F-ED4E-8540-9D25-33C0EB4A3028}" type="presOf" srcId="{D3E53995-E21C-4095-85D4-83839B158E10}" destId="{9AE65A3E-7476-43CB-8C2A-BB4E38703103}" srcOrd="0" destOrd="0" presId="urn:microsoft.com/office/officeart/2005/8/layout/orgChart1"/>
    <dgm:cxn modelId="{FC8C992D-9968-44EB-B487-17E6BC91187E}" srcId="{7DEDBCBB-657C-47E2-99D1-D8EA7D9DD26C}" destId="{D3E53995-E21C-4095-85D4-83839B158E10}" srcOrd="0" destOrd="0" parTransId="{07DE9FB9-9F04-4C8C-91C3-91BEFD497FE9}" sibTransId="{3E446C44-7AE3-4AFC-92AE-CAAADDB5C5C8}"/>
    <dgm:cxn modelId="{4362C76D-8357-E046-97C8-2E313CD231C2}" type="presOf" srcId="{7DEDBCBB-657C-47E2-99D1-D8EA7D9DD26C}" destId="{B33A364B-5464-4ABD-B98D-962871BD5C6C}" srcOrd="0" destOrd="0" presId="urn:microsoft.com/office/officeart/2005/8/layout/orgChart1"/>
    <dgm:cxn modelId="{EE54BEA4-1F0C-7044-9835-1AB11F868CAA}" type="presOf" srcId="{4CD927CF-E9CB-4B29-AE36-BC7173E5DDA3}" destId="{3F9BD033-F046-42EA-A402-7EA03D542961}" srcOrd="0" destOrd="0" presId="urn:microsoft.com/office/officeart/2005/8/layout/orgChart1"/>
    <dgm:cxn modelId="{F5007389-F132-2E43-9EDE-3BCEB85B2AD5}" type="presOf" srcId="{AFD64E86-AA48-4499-A269-1ED5F08DB6A6}" destId="{85AB2007-031C-4A42-8DEF-F667C9D8A799}" srcOrd="1" destOrd="0" presId="urn:microsoft.com/office/officeart/2005/8/layout/orgChart1"/>
    <dgm:cxn modelId="{0BC4F87A-487D-491C-9401-894102205D72}" srcId="{F1B38B15-570B-42F5-A7A6-D7A1BE46BE93}" destId="{E9A96413-B8FB-48AF-91CD-BFB83F7961E2}" srcOrd="0" destOrd="0" parTransId="{A6D3DF93-C9BA-4184-B3AF-175B40ADAFF5}" sibTransId="{9D77971E-88AD-4692-8A9C-780D55AD602C}"/>
    <dgm:cxn modelId="{DB8F2369-58B7-BC43-9539-B95D12D8AEDD}" type="presOf" srcId="{1F3C6386-6C9A-4C3C-ACDA-5E7CA20A59EC}" destId="{016B9B18-A4C5-4637-A8EE-9F8A26E108B0}" srcOrd="0" destOrd="0" presId="urn:microsoft.com/office/officeart/2005/8/layout/orgChart1"/>
    <dgm:cxn modelId="{535ECCB8-5D4D-C949-B22B-A4EA94811E39}" type="presOf" srcId="{23A76D3F-F3B0-4707-9CF4-23BCC7CDEA6F}" destId="{E0578A0D-9F36-41FE-84BB-64CC22B768B9}" srcOrd="0" destOrd="0" presId="urn:microsoft.com/office/officeart/2005/8/layout/orgChart1"/>
    <dgm:cxn modelId="{03A351AB-D022-5942-8892-F75FFCC7CFF0}" type="presOf" srcId="{89D3241C-1DB2-4A24-82C6-BDE748EDE74D}" destId="{E26D985C-DF43-404D-8DB4-EA1E709CE838}" srcOrd="1" destOrd="0" presId="urn:microsoft.com/office/officeart/2005/8/layout/orgChart1"/>
    <dgm:cxn modelId="{C30A09E7-109B-491E-AAFC-36356F4483F8}" srcId="{E25CA0D0-3ACB-44A0-9A68-A46EFF34DF86}" destId="{D262BCAF-AA20-452B-92AF-85F8220515FB}" srcOrd="0" destOrd="0" parTransId="{5D4C5D5A-0000-43E4-AC28-9F4A6775288F}" sibTransId="{704A5C68-208F-433B-830A-408E078C0AD5}"/>
    <dgm:cxn modelId="{37D56AD5-BADE-9341-88BE-A938F78D0DAF}" type="presOf" srcId="{D262BCAF-AA20-452B-92AF-85F8220515FB}" destId="{8952190E-E05F-4409-ABCB-6173EA4D89E6}" srcOrd="0" destOrd="0" presId="urn:microsoft.com/office/officeart/2005/8/layout/orgChart1"/>
    <dgm:cxn modelId="{EA0588CE-14A2-1C47-A450-51A91C07817C}" type="presOf" srcId="{C4E3025B-3C95-49AD-99D3-9C54DCA58226}" destId="{3B121FC4-FEA6-4EB9-88EE-38630F3E0905}" srcOrd="1" destOrd="0" presId="urn:microsoft.com/office/officeart/2005/8/layout/orgChart1"/>
    <dgm:cxn modelId="{031EC5D3-C780-3344-B750-D348347FA843}" type="presOf" srcId="{4E7E07B4-7E3B-4CCF-BC46-BAD9347B46D5}" destId="{65A4AAD2-3124-473C-9343-5E723E462DD7}" srcOrd="0" destOrd="0" presId="urn:microsoft.com/office/officeart/2005/8/layout/orgChart1"/>
    <dgm:cxn modelId="{532DE759-E926-F340-AB27-EBA198C91545}" type="presOf" srcId="{282AC79F-843C-4312-9D57-AA171C5DF5AF}" destId="{D07EC8DB-EDAC-4FA5-9121-03888FA136D8}" srcOrd="0" destOrd="0" presId="urn:microsoft.com/office/officeart/2005/8/layout/orgChart1"/>
    <dgm:cxn modelId="{F24609B8-1AEC-471E-9154-BFDFF8278608}" srcId="{B7F59E60-ACCD-42A2-B4E6-9A69B67853EB}" destId="{89D3241C-1DB2-4A24-82C6-BDE748EDE74D}" srcOrd="1" destOrd="0" parTransId="{0A7C9DAD-77E2-4EBB-BB61-10B9D0A4E6F2}" sibTransId="{220297F6-0A57-4C61-927A-B21225BB8F7F}"/>
    <dgm:cxn modelId="{D70C0AF2-D5B7-B24E-BFD7-212B74122CD2}" type="presOf" srcId="{61B082C0-6481-46E2-BA70-BF9CB8A12749}" destId="{4923206F-17D8-455D-A06B-70705C5C66D3}" srcOrd="1" destOrd="0" presId="urn:microsoft.com/office/officeart/2005/8/layout/orgChart1"/>
    <dgm:cxn modelId="{DC1C77F1-CC3E-405C-8467-9C0638D7EF9F}" srcId="{C7024BA7-1671-437D-A854-AC20A89D57E8}" destId="{5FA6CB4A-D3F6-41AE-8E20-068B47A4375E}" srcOrd="1" destOrd="0" parTransId="{81B473D7-4349-4A10-AB7A-FD5E1FC4D5E8}" sibTransId="{9EB55882-DFB3-432F-B233-1F20C1C29205}"/>
    <dgm:cxn modelId="{DC1768CA-D5E9-B84F-BF34-4673A26D88FA}" type="presOf" srcId="{E25CA0D0-3ACB-44A0-9A68-A46EFF34DF86}" destId="{ACCA4343-7EF4-407E-ABD6-3AB58BF3D424}" srcOrd="0" destOrd="0" presId="urn:microsoft.com/office/officeart/2005/8/layout/orgChart1"/>
    <dgm:cxn modelId="{5DA7F017-7363-0F4D-9396-22964C9AFC6F}" type="presOf" srcId="{B7F59E60-ACCD-42A2-B4E6-9A69B67853EB}" destId="{A766B29C-D4D6-4089-AD5E-F4BCEC16FE85}" srcOrd="1" destOrd="0" presId="urn:microsoft.com/office/officeart/2005/8/layout/orgChart1"/>
    <dgm:cxn modelId="{8E8AD6EB-7EB8-C044-8ECA-AD4FEE07F33E}" type="presOf" srcId="{81B473D7-4349-4A10-AB7A-FD5E1FC4D5E8}" destId="{2A7F8623-C174-4989-A1E2-B35AC1C59120}" srcOrd="0" destOrd="0" presId="urn:microsoft.com/office/officeart/2005/8/layout/orgChart1"/>
    <dgm:cxn modelId="{20DB9042-E9B6-294F-85A9-BA4C7D495967}" type="presOf" srcId="{5936F3A1-877E-4D02-B93F-C49A9A61B72C}" destId="{DD7E52D2-87C8-40AB-97D7-D55CF8CDE87D}" srcOrd="0" destOrd="0" presId="urn:microsoft.com/office/officeart/2005/8/layout/orgChart1"/>
    <dgm:cxn modelId="{B3A6F88D-396F-4C59-9E59-551285C516DE}" srcId="{00253E91-1A72-4CCA-90E6-BA11745D59AA}" destId="{B7F59E60-ACCD-42A2-B4E6-9A69B67853EB}" srcOrd="1" destOrd="0" parTransId="{4E7E07B4-7E3B-4CCF-BC46-BAD9347B46D5}" sibTransId="{4FD70530-C018-4935-9A12-3AF88955F1BB}"/>
    <dgm:cxn modelId="{F77EFD35-7E4B-E84D-A3F2-BE2943460F28}" type="presOf" srcId="{8DDF3593-46CC-4905-8EB6-C00BA4FBCB85}" destId="{381D910B-F04A-470F-9DD7-0911EBABDA24}" srcOrd="0" destOrd="0" presId="urn:microsoft.com/office/officeart/2005/8/layout/orgChart1"/>
    <dgm:cxn modelId="{9EC2D352-E6E1-4E48-9429-D96787BB97E5}" type="presOf" srcId="{61B082C0-6481-46E2-BA70-BF9CB8A12749}" destId="{11E29DBC-DB6E-4036-9585-BE655367D8A6}" srcOrd="0" destOrd="0" presId="urn:microsoft.com/office/officeart/2005/8/layout/orgChart1"/>
    <dgm:cxn modelId="{E27869B7-B51F-7D4B-A2C0-1723DFB423A7}" type="presOf" srcId="{7DEDBCBB-657C-47E2-99D1-D8EA7D9DD26C}" destId="{4C0F04D2-4BD9-45B5-9C25-D382F23514E5}" srcOrd="1" destOrd="0" presId="urn:microsoft.com/office/officeart/2005/8/layout/orgChart1"/>
    <dgm:cxn modelId="{960754F6-DBA0-4162-99B8-4F0C5407EC4E}" srcId="{6A9B1CD9-24B4-4175-A871-5D96310A078E}" destId="{E69EC158-35BC-401D-BDA1-0ED68AB97CDE}" srcOrd="0" destOrd="0" parTransId="{D0DD49D9-2744-4CC9-9708-09FBE269B4BC}" sibTransId="{A770F1D6-99B1-45B5-9D0D-1EBEE4FAA7DA}"/>
    <dgm:cxn modelId="{06074704-24D2-044D-9381-596D42C8EF2E}" type="presOf" srcId="{A2D30173-777F-480B-B6DA-97A0CCBBB224}" destId="{57DC0208-00D3-452A-ADB9-34201D0A8B8C}" srcOrd="0" destOrd="0" presId="urn:microsoft.com/office/officeart/2005/8/layout/orgChart1"/>
    <dgm:cxn modelId="{C2FD4C7B-771A-9344-B58C-E52B9312BAFE}" type="presParOf" srcId="{ACCA4343-7EF4-407E-ABD6-3AB58BF3D424}" destId="{9123C43B-2CC4-4749-9653-69BBFB02133D}" srcOrd="0" destOrd="0" presId="urn:microsoft.com/office/officeart/2005/8/layout/orgChart1"/>
    <dgm:cxn modelId="{4843FD87-A16D-A348-AAEF-6F2CE4EF9F28}" type="presParOf" srcId="{9123C43B-2CC4-4749-9653-69BBFB02133D}" destId="{745109E1-6849-43BE-BF37-415A8CE57197}" srcOrd="0" destOrd="0" presId="urn:microsoft.com/office/officeart/2005/8/layout/orgChart1"/>
    <dgm:cxn modelId="{832E8460-BDE7-C846-868C-AAC8641D997D}" type="presParOf" srcId="{745109E1-6849-43BE-BF37-415A8CE57197}" destId="{8952190E-E05F-4409-ABCB-6173EA4D89E6}" srcOrd="0" destOrd="0" presId="urn:microsoft.com/office/officeart/2005/8/layout/orgChart1"/>
    <dgm:cxn modelId="{4674B814-28CF-6343-B63A-05758954D369}" type="presParOf" srcId="{745109E1-6849-43BE-BF37-415A8CE57197}" destId="{59A77C4C-EA20-4F32-BAF4-E520E972FABA}" srcOrd="1" destOrd="0" presId="urn:microsoft.com/office/officeart/2005/8/layout/orgChart1"/>
    <dgm:cxn modelId="{A09DEE8B-D044-B548-80D7-9F2E50D5049B}" type="presParOf" srcId="{9123C43B-2CC4-4749-9653-69BBFB02133D}" destId="{29BEC9D0-572C-449B-BA05-37739F5D9923}" srcOrd="1" destOrd="0" presId="urn:microsoft.com/office/officeart/2005/8/layout/orgChart1"/>
    <dgm:cxn modelId="{29EF2736-5688-7C48-ACDE-63ADAA08C8D7}" type="presParOf" srcId="{29BEC9D0-572C-449B-BA05-37739F5D9923}" destId="{1255BC1E-78EC-4A9A-A983-C8C70194935D}" srcOrd="0" destOrd="0" presId="urn:microsoft.com/office/officeart/2005/8/layout/orgChart1"/>
    <dgm:cxn modelId="{030552B5-CF3A-DB46-9B31-70C80C831C35}" type="presParOf" srcId="{29BEC9D0-572C-449B-BA05-37739F5D9923}" destId="{2B7A7C1D-19D1-4445-AB51-E87319FEF8DB}" srcOrd="1" destOrd="0" presId="urn:microsoft.com/office/officeart/2005/8/layout/orgChart1"/>
    <dgm:cxn modelId="{61E052E9-8E2C-CA49-BF19-D72A17C8EB73}" type="presParOf" srcId="{2B7A7C1D-19D1-4445-AB51-E87319FEF8DB}" destId="{3F7DEB40-FCB2-473E-90E4-CD556E09EC28}" srcOrd="0" destOrd="0" presId="urn:microsoft.com/office/officeart/2005/8/layout/orgChart1"/>
    <dgm:cxn modelId="{16834065-A087-CA4A-A86B-AB6811B7414C}" type="presParOf" srcId="{3F7DEB40-FCB2-473E-90E4-CD556E09EC28}" destId="{DD7E52D2-87C8-40AB-97D7-D55CF8CDE87D}" srcOrd="0" destOrd="0" presId="urn:microsoft.com/office/officeart/2005/8/layout/orgChart1"/>
    <dgm:cxn modelId="{2E8AEC15-A90E-994F-BAED-BEF9DDA2E076}" type="presParOf" srcId="{3F7DEB40-FCB2-473E-90E4-CD556E09EC28}" destId="{C2768097-476D-49D2-93D5-02ABA94BD24F}" srcOrd="1" destOrd="0" presId="urn:microsoft.com/office/officeart/2005/8/layout/orgChart1"/>
    <dgm:cxn modelId="{F4F7DC72-3552-C949-949E-49197F4F67F3}" type="presParOf" srcId="{2B7A7C1D-19D1-4445-AB51-E87319FEF8DB}" destId="{CDA5FAC3-418F-4363-92B4-60C7B42AA532}" srcOrd="1" destOrd="0" presId="urn:microsoft.com/office/officeart/2005/8/layout/orgChart1"/>
    <dgm:cxn modelId="{03A4C002-0002-1945-AFB8-5B7E15687F9C}" type="presParOf" srcId="{CDA5FAC3-418F-4363-92B4-60C7B42AA532}" destId="{3F9BD033-F046-42EA-A402-7EA03D542961}" srcOrd="0" destOrd="0" presId="urn:microsoft.com/office/officeart/2005/8/layout/orgChart1"/>
    <dgm:cxn modelId="{0110E684-539C-CE46-85A1-5D96D810FD09}" type="presParOf" srcId="{CDA5FAC3-418F-4363-92B4-60C7B42AA532}" destId="{FFCA112E-A59E-42E4-85DA-6AA11A9E9E28}" srcOrd="1" destOrd="0" presId="urn:microsoft.com/office/officeart/2005/8/layout/orgChart1"/>
    <dgm:cxn modelId="{64CCDF6E-8175-2E4E-ADD9-01A4DB8D56D7}" type="presParOf" srcId="{FFCA112E-A59E-42E4-85DA-6AA11A9E9E28}" destId="{5314F937-4DE0-4EAC-93F1-66C3E85195C9}" srcOrd="0" destOrd="0" presId="urn:microsoft.com/office/officeart/2005/8/layout/orgChart1"/>
    <dgm:cxn modelId="{C23D2FE6-9E7B-084D-A9C3-BDDF350B66ED}" type="presParOf" srcId="{5314F937-4DE0-4EAC-93F1-66C3E85195C9}" destId="{350D6665-1041-4BAC-9F27-FF9836B95216}" srcOrd="0" destOrd="0" presId="urn:microsoft.com/office/officeart/2005/8/layout/orgChart1"/>
    <dgm:cxn modelId="{F3AD6F79-1547-A642-9C39-645098B4BF1D}" type="presParOf" srcId="{5314F937-4DE0-4EAC-93F1-66C3E85195C9}" destId="{7A7F63C6-5375-4D7E-860C-587AC90AA873}" srcOrd="1" destOrd="0" presId="urn:microsoft.com/office/officeart/2005/8/layout/orgChart1"/>
    <dgm:cxn modelId="{FCDA767C-9778-D54E-AA6D-F6A19D993865}" type="presParOf" srcId="{FFCA112E-A59E-42E4-85DA-6AA11A9E9E28}" destId="{7766DFD9-95ED-4402-8268-B104C7904C5E}" srcOrd="1" destOrd="0" presId="urn:microsoft.com/office/officeart/2005/8/layout/orgChart1"/>
    <dgm:cxn modelId="{31A8F4A7-BAC4-2648-9175-1F619938DB57}" type="presParOf" srcId="{7766DFD9-95ED-4402-8268-B104C7904C5E}" destId="{381D910B-F04A-470F-9DD7-0911EBABDA24}" srcOrd="0" destOrd="0" presId="urn:microsoft.com/office/officeart/2005/8/layout/orgChart1"/>
    <dgm:cxn modelId="{D82B2BFE-309E-9041-8A19-B59E4057AD4C}" type="presParOf" srcId="{7766DFD9-95ED-4402-8268-B104C7904C5E}" destId="{AAEF9C27-F226-428F-8422-82A12074BC6C}" srcOrd="1" destOrd="0" presId="urn:microsoft.com/office/officeart/2005/8/layout/orgChart1"/>
    <dgm:cxn modelId="{D3A1B27E-F9AC-ED46-8517-1A354006B0E2}" type="presParOf" srcId="{AAEF9C27-F226-428F-8422-82A12074BC6C}" destId="{9C99FCBA-D9C2-4AE0-A0FC-724489A23204}" srcOrd="0" destOrd="0" presId="urn:microsoft.com/office/officeart/2005/8/layout/orgChart1"/>
    <dgm:cxn modelId="{07C8F663-1485-9F45-94DB-A233423347E2}" type="presParOf" srcId="{9C99FCBA-D9C2-4AE0-A0FC-724489A23204}" destId="{8E0C5D99-2FFB-4121-AD20-D72B203BA692}" srcOrd="0" destOrd="0" presId="urn:microsoft.com/office/officeart/2005/8/layout/orgChart1"/>
    <dgm:cxn modelId="{BEDE4FC2-C20D-7941-B8B4-C562E1E96131}" type="presParOf" srcId="{9C99FCBA-D9C2-4AE0-A0FC-724489A23204}" destId="{9F245D98-D019-47FC-8C90-B9A408284FBA}" srcOrd="1" destOrd="0" presId="urn:microsoft.com/office/officeart/2005/8/layout/orgChart1"/>
    <dgm:cxn modelId="{C20E173B-61C8-E842-923F-277FE9773346}" type="presParOf" srcId="{AAEF9C27-F226-428F-8422-82A12074BC6C}" destId="{5127AA23-69E2-4767-96DF-03B5CB4CD1E9}" srcOrd="1" destOrd="0" presId="urn:microsoft.com/office/officeart/2005/8/layout/orgChart1"/>
    <dgm:cxn modelId="{2D6BD0D1-6BB5-854A-B158-475ACA3CE05C}" type="presParOf" srcId="{5127AA23-69E2-4767-96DF-03B5CB4CD1E9}" destId="{065BAE17-5BC7-4A6D-9780-937C48021C51}" srcOrd="0" destOrd="0" presId="urn:microsoft.com/office/officeart/2005/8/layout/orgChart1"/>
    <dgm:cxn modelId="{A87E07A5-25CF-7F4C-849F-EEDC593AD92B}" type="presParOf" srcId="{5127AA23-69E2-4767-96DF-03B5CB4CD1E9}" destId="{74D15452-493E-47F4-BD2A-B33241DF1EBD}" srcOrd="1" destOrd="0" presId="urn:microsoft.com/office/officeart/2005/8/layout/orgChart1"/>
    <dgm:cxn modelId="{261DB4C2-4116-2541-BD4B-FDB3EE6EFA9E}" type="presParOf" srcId="{74D15452-493E-47F4-BD2A-B33241DF1EBD}" destId="{9C9CAD1E-3175-4764-97C4-A78D7AD79D1C}" srcOrd="0" destOrd="0" presId="urn:microsoft.com/office/officeart/2005/8/layout/orgChart1"/>
    <dgm:cxn modelId="{5B3355AB-6E44-8E48-8A6E-4A1B689E5053}" type="presParOf" srcId="{9C9CAD1E-3175-4764-97C4-A78D7AD79D1C}" destId="{11E29DBC-DB6E-4036-9585-BE655367D8A6}" srcOrd="0" destOrd="0" presId="urn:microsoft.com/office/officeart/2005/8/layout/orgChart1"/>
    <dgm:cxn modelId="{3FF49352-07E7-9C44-8BFD-061D6B3CF710}" type="presParOf" srcId="{9C9CAD1E-3175-4764-97C4-A78D7AD79D1C}" destId="{4923206F-17D8-455D-A06B-70705C5C66D3}" srcOrd="1" destOrd="0" presId="urn:microsoft.com/office/officeart/2005/8/layout/orgChart1"/>
    <dgm:cxn modelId="{643526C0-9D82-C545-AFD1-445D48D527BC}" type="presParOf" srcId="{74D15452-493E-47F4-BD2A-B33241DF1EBD}" destId="{8154B6C6-6A97-4BFB-ABD9-F24B9F3DA8CB}" srcOrd="1" destOrd="0" presId="urn:microsoft.com/office/officeart/2005/8/layout/orgChart1"/>
    <dgm:cxn modelId="{95152024-7B66-3846-8A2A-90316F58EABF}" type="presParOf" srcId="{8154B6C6-6A97-4BFB-ABD9-F24B9F3DA8CB}" destId="{61D257A4-920C-4BE9-935A-0D1215C730D0}" srcOrd="0" destOrd="0" presId="urn:microsoft.com/office/officeart/2005/8/layout/orgChart1"/>
    <dgm:cxn modelId="{122B5EDC-85D6-6948-B959-15C6AB81B9E2}" type="presParOf" srcId="{8154B6C6-6A97-4BFB-ABD9-F24B9F3DA8CB}" destId="{718274F2-4348-4310-B99E-F293A12A861C}" srcOrd="1" destOrd="0" presId="urn:microsoft.com/office/officeart/2005/8/layout/orgChart1"/>
    <dgm:cxn modelId="{6EA92925-5048-AA4E-9E8C-535ED5EB056F}" type="presParOf" srcId="{718274F2-4348-4310-B99E-F293A12A861C}" destId="{90199C5C-45C3-4A62-BFB0-1E778DA7A8BA}" srcOrd="0" destOrd="0" presId="urn:microsoft.com/office/officeart/2005/8/layout/orgChart1"/>
    <dgm:cxn modelId="{69F1568E-6D4A-894B-8141-8A8AD00F3ED5}" type="presParOf" srcId="{90199C5C-45C3-4A62-BFB0-1E778DA7A8BA}" destId="{D07EC8DB-EDAC-4FA5-9121-03888FA136D8}" srcOrd="0" destOrd="0" presId="urn:microsoft.com/office/officeart/2005/8/layout/orgChart1"/>
    <dgm:cxn modelId="{3FA2B16C-55B3-5A49-BD40-5D8D537526F6}" type="presParOf" srcId="{90199C5C-45C3-4A62-BFB0-1E778DA7A8BA}" destId="{EB1F4620-F3DF-44A3-A3F6-45A1E87D1C7C}" srcOrd="1" destOrd="0" presId="urn:microsoft.com/office/officeart/2005/8/layout/orgChart1"/>
    <dgm:cxn modelId="{BBA0FD42-6AD4-694C-9C8D-5320DED70447}" type="presParOf" srcId="{718274F2-4348-4310-B99E-F293A12A861C}" destId="{C83D9F0C-6D09-4ACD-B149-89C3EB5819F9}" srcOrd="1" destOrd="0" presId="urn:microsoft.com/office/officeart/2005/8/layout/orgChart1"/>
    <dgm:cxn modelId="{EA8DD275-22C1-BD4F-B548-27E863A958F9}" type="presParOf" srcId="{718274F2-4348-4310-B99E-F293A12A861C}" destId="{A30CD885-0DB6-4D50-B74C-FF43D4EAEE47}" srcOrd="2" destOrd="0" presId="urn:microsoft.com/office/officeart/2005/8/layout/orgChart1"/>
    <dgm:cxn modelId="{0827051A-E39E-ED46-9854-D5726043085B}" type="presParOf" srcId="{74D15452-493E-47F4-BD2A-B33241DF1EBD}" destId="{C64E34E3-8DBE-4956-8335-4EE183CDA4B8}" srcOrd="2" destOrd="0" presId="urn:microsoft.com/office/officeart/2005/8/layout/orgChart1"/>
    <dgm:cxn modelId="{BBC1B353-5882-E548-8B58-193A790B75B9}" type="presParOf" srcId="{5127AA23-69E2-4767-96DF-03B5CB4CD1E9}" destId="{016B9B18-A4C5-4637-A8EE-9F8A26E108B0}" srcOrd="2" destOrd="0" presId="urn:microsoft.com/office/officeart/2005/8/layout/orgChart1"/>
    <dgm:cxn modelId="{F566B6FE-0E98-9B4B-869E-63A740F55CC3}" type="presParOf" srcId="{5127AA23-69E2-4767-96DF-03B5CB4CD1E9}" destId="{7560F8C3-AF1F-4DA3-A75B-98520B9EE565}" srcOrd="3" destOrd="0" presId="urn:microsoft.com/office/officeart/2005/8/layout/orgChart1"/>
    <dgm:cxn modelId="{DC1A083F-7F59-A447-B5E4-1F9195DE69FB}" type="presParOf" srcId="{7560F8C3-AF1F-4DA3-A75B-98520B9EE565}" destId="{4191CDD3-4DCC-40C0-9720-AED3D36DAB2C}" srcOrd="0" destOrd="0" presId="urn:microsoft.com/office/officeart/2005/8/layout/orgChart1"/>
    <dgm:cxn modelId="{56DB3599-1913-9246-8DE5-FBF2FC3CFD81}" type="presParOf" srcId="{4191CDD3-4DCC-40C0-9720-AED3D36DAB2C}" destId="{438BA06C-E5D4-4294-9F50-CD7D9988F454}" srcOrd="0" destOrd="0" presId="urn:microsoft.com/office/officeart/2005/8/layout/orgChart1"/>
    <dgm:cxn modelId="{D57B0EF4-9B38-8A41-A02A-546454124568}" type="presParOf" srcId="{4191CDD3-4DCC-40C0-9720-AED3D36DAB2C}" destId="{55EBE850-F82E-4FC4-9B2F-EAE0A44FBEFD}" srcOrd="1" destOrd="0" presId="urn:microsoft.com/office/officeart/2005/8/layout/orgChart1"/>
    <dgm:cxn modelId="{5E89536F-0FBB-2E48-ABFB-C41DC736626D}" type="presParOf" srcId="{7560F8C3-AF1F-4DA3-A75B-98520B9EE565}" destId="{8434DCC3-51E6-4326-A47E-FB7FB8C1A1B7}" srcOrd="1" destOrd="0" presId="urn:microsoft.com/office/officeart/2005/8/layout/orgChart1"/>
    <dgm:cxn modelId="{12890883-9F4A-364B-BCD4-012DD0D09444}" type="presParOf" srcId="{8434DCC3-51E6-4326-A47E-FB7FB8C1A1B7}" destId="{CDAD99C5-B1FE-4180-8418-CAF1AE46F976}" srcOrd="0" destOrd="0" presId="urn:microsoft.com/office/officeart/2005/8/layout/orgChart1"/>
    <dgm:cxn modelId="{60E9089C-F07D-FE4E-B82F-AD907AE13CCA}" type="presParOf" srcId="{8434DCC3-51E6-4326-A47E-FB7FB8C1A1B7}" destId="{50A2A44E-DADE-489C-888B-A109B17E5150}" srcOrd="1" destOrd="0" presId="urn:microsoft.com/office/officeart/2005/8/layout/orgChart1"/>
    <dgm:cxn modelId="{03D51089-EE49-5541-A95E-74486B227F93}" type="presParOf" srcId="{50A2A44E-DADE-489C-888B-A109B17E5150}" destId="{F9156A3F-3ADC-4B03-88FD-E2DAAD00C92E}" srcOrd="0" destOrd="0" presId="urn:microsoft.com/office/officeart/2005/8/layout/orgChart1"/>
    <dgm:cxn modelId="{902CBC27-0ECD-664B-9761-71AC384E882D}" type="presParOf" srcId="{F9156A3F-3ADC-4B03-88FD-E2DAAD00C92E}" destId="{EBFA5786-646B-41BB-A14F-39FC68C3F011}" srcOrd="0" destOrd="0" presId="urn:microsoft.com/office/officeart/2005/8/layout/orgChart1"/>
    <dgm:cxn modelId="{3A091748-B32A-A941-A486-0F1F6A617882}" type="presParOf" srcId="{F9156A3F-3ADC-4B03-88FD-E2DAAD00C92E}" destId="{11DC241E-8EA1-4CFE-B185-90A9D22814D6}" srcOrd="1" destOrd="0" presId="urn:microsoft.com/office/officeart/2005/8/layout/orgChart1"/>
    <dgm:cxn modelId="{8A606220-8147-1B4D-9B5E-ED2E5D9A86B2}" type="presParOf" srcId="{50A2A44E-DADE-489C-888B-A109B17E5150}" destId="{9ED1F95C-BA81-4421-A647-12404790C976}" srcOrd="1" destOrd="0" presId="urn:microsoft.com/office/officeart/2005/8/layout/orgChart1"/>
    <dgm:cxn modelId="{33CBC2F6-65C5-0F43-9765-98BB2DDEEE14}" type="presParOf" srcId="{50A2A44E-DADE-489C-888B-A109B17E5150}" destId="{98DC6022-D332-4938-AA1A-424DC4F1C55A}" srcOrd="2" destOrd="0" presId="urn:microsoft.com/office/officeart/2005/8/layout/orgChart1"/>
    <dgm:cxn modelId="{E470E038-7FF1-744D-B60B-B53E181D0EC4}" type="presParOf" srcId="{7560F8C3-AF1F-4DA3-A75B-98520B9EE565}" destId="{B9E57DF5-8B46-44AA-BB81-78F685B28FC8}" srcOrd="2" destOrd="0" presId="urn:microsoft.com/office/officeart/2005/8/layout/orgChart1"/>
    <dgm:cxn modelId="{B7081D61-6A18-8A4D-B1A6-5584A1D49557}" type="presParOf" srcId="{AAEF9C27-F226-428F-8422-82A12074BC6C}" destId="{75E0C21E-736D-4744-9329-FC82D062BDCE}" srcOrd="2" destOrd="0" presId="urn:microsoft.com/office/officeart/2005/8/layout/orgChart1"/>
    <dgm:cxn modelId="{85C9E651-F622-C94C-AEA4-64539438F133}" type="presParOf" srcId="{7766DFD9-95ED-4402-8268-B104C7904C5E}" destId="{9BBBD095-E546-4A25-B977-30FA64A02875}" srcOrd="2" destOrd="0" presId="urn:microsoft.com/office/officeart/2005/8/layout/orgChart1"/>
    <dgm:cxn modelId="{2BC5CD3E-159E-5540-B990-2DEB5614E4AB}" type="presParOf" srcId="{7766DFD9-95ED-4402-8268-B104C7904C5E}" destId="{3840F711-8DCB-4A78-B1D1-243D55EF5061}" srcOrd="3" destOrd="0" presId="urn:microsoft.com/office/officeart/2005/8/layout/orgChart1"/>
    <dgm:cxn modelId="{34D5C050-2BEF-8849-BDAA-F573CDA27281}" type="presParOf" srcId="{3840F711-8DCB-4A78-B1D1-243D55EF5061}" destId="{2E8EC57C-94CC-4B5B-BB88-BF84EB0D3333}" srcOrd="0" destOrd="0" presId="urn:microsoft.com/office/officeart/2005/8/layout/orgChart1"/>
    <dgm:cxn modelId="{311AD1BD-1007-0341-A683-446461861717}" type="presParOf" srcId="{2E8EC57C-94CC-4B5B-BB88-BF84EB0D3333}" destId="{58473A4E-7624-4DD3-8524-24E2F5683DF7}" srcOrd="0" destOrd="0" presId="urn:microsoft.com/office/officeart/2005/8/layout/orgChart1"/>
    <dgm:cxn modelId="{94AB69FE-BDB7-FC49-B054-E898DA188109}" type="presParOf" srcId="{2E8EC57C-94CC-4B5B-BB88-BF84EB0D3333}" destId="{B4156950-04F2-4F3C-84D3-77FD5F161304}" srcOrd="1" destOrd="0" presId="urn:microsoft.com/office/officeart/2005/8/layout/orgChart1"/>
    <dgm:cxn modelId="{8CE35AAA-D757-5847-A04D-7CD79E171F61}" type="presParOf" srcId="{3840F711-8DCB-4A78-B1D1-243D55EF5061}" destId="{B3E149FA-78FE-498A-8480-BFBB6EC36F3A}" srcOrd="1" destOrd="0" presId="urn:microsoft.com/office/officeart/2005/8/layout/orgChart1"/>
    <dgm:cxn modelId="{15A8E209-854D-D94F-AD7A-757837DDB596}" type="presParOf" srcId="{B3E149FA-78FE-498A-8480-BFBB6EC36F3A}" destId="{EAAD17F2-2FC1-4892-99CE-C2D14C55D533}" srcOrd="0" destOrd="0" presId="urn:microsoft.com/office/officeart/2005/8/layout/orgChart1"/>
    <dgm:cxn modelId="{58CF7EF6-B705-AC4C-B32A-AA6C47207E5C}" type="presParOf" srcId="{B3E149FA-78FE-498A-8480-BFBB6EC36F3A}" destId="{844FA4F0-099A-4B90-A457-541A85D42018}" srcOrd="1" destOrd="0" presId="urn:microsoft.com/office/officeart/2005/8/layout/orgChart1"/>
    <dgm:cxn modelId="{684928F5-56C0-E944-9E2F-4F1A59EEDBFB}" type="presParOf" srcId="{844FA4F0-099A-4B90-A457-541A85D42018}" destId="{6F400F9A-7042-4AE3-BA70-EFFCFF149293}" srcOrd="0" destOrd="0" presId="urn:microsoft.com/office/officeart/2005/8/layout/orgChart1"/>
    <dgm:cxn modelId="{0E9D0F8F-9978-814A-B9C2-9F3AAA296E0F}" type="presParOf" srcId="{6F400F9A-7042-4AE3-BA70-EFFCFF149293}" destId="{CE1CC2F6-E06B-4048-B8CC-7519103A83BA}" srcOrd="0" destOrd="0" presId="urn:microsoft.com/office/officeart/2005/8/layout/orgChart1"/>
    <dgm:cxn modelId="{57F96C7F-10CC-8446-9D33-EB1266DE1203}" type="presParOf" srcId="{6F400F9A-7042-4AE3-BA70-EFFCFF149293}" destId="{910B6763-3077-4D00-92DF-D7B781E5D66B}" srcOrd="1" destOrd="0" presId="urn:microsoft.com/office/officeart/2005/8/layout/orgChart1"/>
    <dgm:cxn modelId="{8B1DAE94-E927-0B46-973B-E5E1B8117776}" type="presParOf" srcId="{844FA4F0-099A-4B90-A457-541A85D42018}" destId="{1989C2D3-BA6F-4C64-AC5D-641828070486}" srcOrd="1" destOrd="0" presId="urn:microsoft.com/office/officeart/2005/8/layout/orgChart1"/>
    <dgm:cxn modelId="{1FEB02B3-2440-3A4F-B8DF-5622DA8C0FFF}" type="presParOf" srcId="{1989C2D3-BA6F-4C64-AC5D-641828070486}" destId="{ACB3D5B7-C499-4700-ACC8-D5CAD708AC69}" srcOrd="0" destOrd="0" presId="urn:microsoft.com/office/officeart/2005/8/layout/orgChart1"/>
    <dgm:cxn modelId="{953861B8-6D05-0F49-82EB-ACFA8EB7F634}" type="presParOf" srcId="{1989C2D3-BA6F-4C64-AC5D-641828070486}" destId="{44C312F7-3C4D-4419-8D9B-E717CA8E5199}" srcOrd="1" destOrd="0" presId="urn:microsoft.com/office/officeart/2005/8/layout/orgChart1"/>
    <dgm:cxn modelId="{2CA7CF8F-497C-2044-BBDA-7F722540AA00}" type="presParOf" srcId="{44C312F7-3C4D-4419-8D9B-E717CA8E5199}" destId="{1903BBFA-FB30-4483-AC17-8C41F0E10973}" srcOrd="0" destOrd="0" presId="urn:microsoft.com/office/officeart/2005/8/layout/orgChart1"/>
    <dgm:cxn modelId="{F2B39B68-31A3-454D-8906-DDFC668D71A3}" type="presParOf" srcId="{1903BBFA-FB30-4483-AC17-8C41F0E10973}" destId="{9409300D-64FE-4D7E-8914-4736E9D21E31}" srcOrd="0" destOrd="0" presId="urn:microsoft.com/office/officeart/2005/8/layout/orgChart1"/>
    <dgm:cxn modelId="{5E3995EE-2082-FF4F-BDE6-4A95F037EA17}" type="presParOf" srcId="{1903BBFA-FB30-4483-AC17-8C41F0E10973}" destId="{6F2B73D3-C99C-46B3-A6FD-AB1806AA6DD2}" srcOrd="1" destOrd="0" presId="urn:microsoft.com/office/officeart/2005/8/layout/orgChart1"/>
    <dgm:cxn modelId="{B01BD1D1-7AE2-DF48-8269-159B491B38CC}" type="presParOf" srcId="{44C312F7-3C4D-4419-8D9B-E717CA8E5199}" destId="{E9C73E30-2DAE-4E91-B149-9115195D0A09}" srcOrd="1" destOrd="0" presId="urn:microsoft.com/office/officeart/2005/8/layout/orgChart1"/>
    <dgm:cxn modelId="{FBB80F4F-7694-E244-927B-F372347ACA96}" type="presParOf" srcId="{44C312F7-3C4D-4419-8D9B-E717CA8E5199}" destId="{CEF48DC4-026A-4C96-B314-3F70927251E0}" srcOrd="2" destOrd="0" presId="urn:microsoft.com/office/officeart/2005/8/layout/orgChart1"/>
    <dgm:cxn modelId="{7C7A6E82-03C3-4045-B6C6-2E44766FBE39}" type="presParOf" srcId="{844FA4F0-099A-4B90-A457-541A85D42018}" destId="{0C48AD69-6812-44B6-A9C0-CCEEFF851327}" srcOrd="2" destOrd="0" presId="urn:microsoft.com/office/officeart/2005/8/layout/orgChart1"/>
    <dgm:cxn modelId="{768D5156-E3E2-D847-9804-2E2CDB9F7BC5}" type="presParOf" srcId="{B3E149FA-78FE-498A-8480-BFBB6EC36F3A}" destId="{2A7F8623-C174-4989-A1E2-B35AC1C59120}" srcOrd="2" destOrd="0" presId="urn:microsoft.com/office/officeart/2005/8/layout/orgChart1"/>
    <dgm:cxn modelId="{4F2B01CE-9B12-5542-A248-780E07531BFE}" type="presParOf" srcId="{B3E149FA-78FE-498A-8480-BFBB6EC36F3A}" destId="{4B3837D5-BCEC-4ED0-9373-4A7C2333D736}" srcOrd="3" destOrd="0" presId="urn:microsoft.com/office/officeart/2005/8/layout/orgChart1"/>
    <dgm:cxn modelId="{015C5A45-A64F-2F4C-901B-3BC5A68EF763}" type="presParOf" srcId="{4B3837D5-BCEC-4ED0-9373-4A7C2333D736}" destId="{1589C1A3-1CBF-43AB-9E51-34C66537754B}" srcOrd="0" destOrd="0" presId="urn:microsoft.com/office/officeart/2005/8/layout/orgChart1"/>
    <dgm:cxn modelId="{E1DD44D7-A99A-AE48-81E0-104ACA23BB84}" type="presParOf" srcId="{1589C1A3-1CBF-43AB-9E51-34C66537754B}" destId="{084EFF1D-5FD9-43BE-BD42-67E06E4348C0}" srcOrd="0" destOrd="0" presId="urn:microsoft.com/office/officeart/2005/8/layout/orgChart1"/>
    <dgm:cxn modelId="{1EC2AE5E-FB4E-B948-9BF1-E8D408960F02}" type="presParOf" srcId="{1589C1A3-1CBF-43AB-9E51-34C66537754B}" destId="{10B896D4-B835-4B56-88E9-321A04042B85}" srcOrd="1" destOrd="0" presId="urn:microsoft.com/office/officeart/2005/8/layout/orgChart1"/>
    <dgm:cxn modelId="{38EB7FCA-642B-4F46-99F7-37AF361607A6}" type="presParOf" srcId="{4B3837D5-BCEC-4ED0-9373-4A7C2333D736}" destId="{73923C98-EE69-49C7-8F58-A4E0BBA9C7BB}" srcOrd="1" destOrd="0" presId="urn:microsoft.com/office/officeart/2005/8/layout/orgChart1"/>
    <dgm:cxn modelId="{8F6BBA13-84E3-9647-9F21-3ACCA64EA88F}" type="presParOf" srcId="{73923C98-EE69-49C7-8F58-A4E0BBA9C7BB}" destId="{3154FC75-8243-470C-AC84-0951FEFA4CAE}" srcOrd="0" destOrd="0" presId="urn:microsoft.com/office/officeart/2005/8/layout/orgChart1"/>
    <dgm:cxn modelId="{CD441883-444F-E045-B64D-489151E06066}" type="presParOf" srcId="{73923C98-EE69-49C7-8F58-A4E0BBA9C7BB}" destId="{45C7A0F2-2ED3-4DE6-9F20-83F717456B56}" srcOrd="1" destOrd="0" presId="urn:microsoft.com/office/officeart/2005/8/layout/orgChart1"/>
    <dgm:cxn modelId="{12556BF2-12B3-9E41-B956-C1CF4BF92A6A}" type="presParOf" srcId="{45C7A0F2-2ED3-4DE6-9F20-83F717456B56}" destId="{B2849AED-CBCC-4DDA-8610-CD228A4DE1E2}" srcOrd="0" destOrd="0" presId="urn:microsoft.com/office/officeart/2005/8/layout/orgChart1"/>
    <dgm:cxn modelId="{C8A69F73-2D26-374A-BEFE-1A8D3FD1526B}" type="presParOf" srcId="{B2849AED-CBCC-4DDA-8610-CD228A4DE1E2}" destId="{308FF865-EED8-4A3A-BCAE-DC43D0423431}" srcOrd="0" destOrd="0" presId="urn:microsoft.com/office/officeart/2005/8/layout/orgChart1"/>
    <dgm:cxn modelId="{ED4452C9-4B55-4247-B0B8-A5CF9E2D9EF0}" type="presParOf" srcId="{B2849AED-CBCC-4DDA-8610-CD228A4DE1E2}" destId="{3B121FC4-FEA6-4EB9-88EE-38630F3E0905}" srcOrd="1" destOrd="0" presId="urn:microsoft.com/office/officeart/2005/8/layout/orgChart1"/>
    <dgm:cxn modelId="{87344B84-3E99-5E4B-AE21-A26E60FBEF8E}" type="presParOf" srcId="{45C7A0F2-2ED3-4DE6-9F20-83F717456B56}" destId="{F5B08E1A-BD25-456B-9DBE-B127D4AFC399}" srcOrd="1" destOrd="0" presId="urn:microsoft.com/office/officeart/2005/8/layout/orgChart1"/>
    <dgm:cxn modelId="{75069C59-7537-1B4F-9A57-A9CDE0CC44E7}" type="presParOf" srcId="{45C7A0F2-2ED3-4DE6-9F20-83F717456B56}" destId="{85217883-58B5-4FF0-A0EB-58D6B96378DD}" srcOrd="2" destOrd="0" presId="urn:microsoft.com/office/officeart/2005/8/layout/orgChart1"/>
    <dgm:cxn modelId="{B2A8E3FF-575A-594B-AD8C-FBB471E4DD24}" type="presParOf" srcId="{4B3837D5-BCEC-4ED0-9373-4A7C2333D736}" destId="{C14E627E-45B8-497A-908E-A9A47399C474}" srcOrd="2" destOrd="0" presId="urn:microsoft.com/office/officeart/2005/8/layout/orgChart1"/>
    <dgm:cxn modelId="{3107D430-0502-724F-8119-B344D9F122A5}" type="presParOf" srcId="{3840F711-8DCB-4A78-B1D1-243D55EF5061}" destId="{08D1D207-A4F9-4F1B-9010-F5ECD23F7EF5}" srcOrd="2" destOrd="0" presId="urn:microsoft.com/office/officeart/2005/8/layout/orgChart1"/>
    <dgm:cxn modelId="{1E44DFFC-EF37-4E47-8740-DC9111F52B21}" type="presParOf" srcId="{FFCA112E-A59E-42E4-85DA-6AA11A9E9E28}" destId="{D2DAACAD-85A0-4DC7-9CC2-02EF0E72AF5B}" srcOrd="2" destOrd="0" presId="urn:microsoft.com/office/officeart/2005/8/layout/orgChart1"/>
    <dgm:cxn modelId="{E01135EB-88F4-6544-A966-490F551633DC}" type="presParOf" srcId="{CDA5FAC3-418F-4363-92B4-60C7B42AA532}" destId="{45B3562F-2F1F-40EA-A9E2-52DE69B36FC0}" srcOrd="2" destOrd="0" presId="urn:microsoft.com/office/officeart/2005/8/layout/orgChart1"/>
    <dgm:cxn modelId="{9596C1BE-96F2-ED4D-9187-A5FEE405C8E8}" type="presParOf" srcId="{CDA5FAC3-418F-4363-92B4-60C7B42AA532}" destId="{307DA214-1EE9-4EAD-BDDD-74B2A3193957}" srcOrd="3" destOrd="0" presId="urn:microsoft.com/office/officeart/2005/8/layout/orgChart1"/>
    <dgm:cxn modelId="{D42F48DA-C2C6-1D42-911C-E8B3A960B456}" type="presParOf" srcId="{307DA214-1EE9-4EAD-BDDD-74B2A3193957}" destId="{61B69DCA-2317-44F0-AF67-AA09A1C2900D}" srcOrd="0" destOrd="0" presId="urn:microsoft.com/office/officeart/2005/8/layout/orgChart1"/>
    <dgm:cxn modelId="{A30FCE0E-4A25-674D-8096-247C5E9C9EF1}" type="presParOf" srcId="{61B69DCA-2317-44F0-AF67-AA09A1C2900D}" destId="{ACF1646A-A971-4883-96E9-4C680F6ECDC7}" srcOrd="0" destOrd="0" presId="urn:microsoft.com/office/officeart/2005/8/layout/orgChart1"/>
    <dgm:cxn modelId="{A5BA5534-5FC5-514B-8531-589EE6B50E0B}" type="presParOf" srcId="{61B69DCA-2317-44F0-AF67-AA09A1C2900D}" destId="{A2E6EB81-EBA2-42E1-B0C9-8583A15DE3F6}" srcOrd="1" destOrd="0" presId="urn:microsoft.com/office/officeart/2005/8/layout/orgChart1"/>
    <dgm:cxn modelId="{5C87A088-B50B-D146-A369-9BDF40DC1AD9}" type="presParOf" srcId="{307DA214-1EE9-4EAD-BDDD-74B2A3193957}" destId="{F687C6EB-81D2-4053-8BFD-AA144CFB1BB0}" srcOrd="1" destOrd="0" presId="urn:microsoft.com/office/officeart/2005/8/layout/orgChart1"/>
    <dgm:cxn modelId="{6B05B833-A138-E14F-87A1-D77FE116C698}" type="presParOf" srcId="{F687C6EB-81D2-4053-8BFD-AA144CFB1BB0}" destId="{F5C3CB75-55B3-48CC-B0E5-34D35CEC4D73}" srcOrd="0" destOrd="0" presId="urn:microsoft.com/office/officeart/2005/8/layout/orgChart1"/>
    <dgm:cxn modelId="{B5DA2F74-64F9-5145-B34D-017FBAA4915F}" type="presParOf" srcId="{F687C6EB-81D2-4053-8BFD-AA144CFB1BB0}" destId="{CEAD2DB5-6E84-414C-9DB7-DDAE0DFE4334}" srcOrd="1" destOrd="0" presId="urn:microsoft.com/office/officeart/2005/8/layout/orgChart1"/>
    <dgm:cxn modelId="{450F2B37-7DE5-1846-B562-F5D4A01F04A7}" type="presParOf" srcId="{CEAD2DB5-6E84-414C-9DB7-DDAE0DFE4334}" destId="{8F85EDDF-0C61-4A38-95FA-F10FE52D6601}" srcOrd="0" destOrd="0" presId="urn:microsoft.com/office/officeart/2005/8/layout/orgChart1"/>
    <dgm:cxn modelId="{02DD03D0-4B12-B041-9A19-7B7DA1FABF2E}" type="presParOf" srcId="{8F85EDDF-0C61-4A38-95FA-F10FE52D6601}" destId="{B33A364B-5464-4ABD-B98D-962871BD5C6C}" srcOrd="0" destOrd="0" presId="urn:microsoft.com/office/officeart/2005/8/layout/orgChart1"/>
    <dgm:cxn modelId="{E2D8961A-27E5-0040-8EC4-B651C123E59F}" type="presParOf" srcId="{8F85EDDF-0C61-4A38-95FA-F10FE52D6601}" destId="{4C0F04D2-4BD9-45B5-9C25-D382F23514E5}" srcOrd="1" destOrd="0" presId="urn:microsoft.com/office/officeart/2005/8/layout/orgChart1"/>
    <dgm:cxn modelId="{72D2399E-2672-1148-9D4A-4FBC142E8A65}" type="presParOf" srcId="{CEAD2DB5-6E84-414C-9DB7-DDAE0DFE4334}" destId="{4CBB7022-6C20-4E31-9B63-B92BA345B8F6}" srcOrd="1" destOrd="0" presId="urn:microsoft.com/office/officeart/2005/8/layout/orgChart1"/>
    <dgm:cxn modelId="{56928B75-D3A9-A64A-876A-5660287EF436}" type="presParOf" srcId="{4CBB7022-6C20-4E31-9B63-B92BA345B8F6}" destId="{DCA2A68D-C167-43E3-8F17-99F04F6B250A}" srcOrd="0" destOrd="0" presId="urn:microsoft.com/office/officeart/2005/8/layout/orgChart1"/>
    <dgm:cxn modelId="{1988BA32-FD5C-E240-8DE8-BC2AC33AAB6B}" type="presParOf" srcId="{4CBB7022-6C20-4E31-9B63-B92BA345B8F6}" destId="{86D2DFB9-4A37-4F44-B203-A5AA81FB300F}" srcOrd="1" destOrd="0" presId="urn:microsoft.com/office/officeart/2005/8/layout/orgChart1"/>
    <dgm:cxn modelId="{91E4F27B-A3ED-B645-836D-0E63B402693F}" type="presParOf" srcId="{86D2DFB9-4A37-4F44-B203-A5AA81FB300F}" destId="{48D1DA4E-558C-47F6-84CC-0633DA622BFE}" srcOrd="0" destOrd="0" presId="urn:microsoft.com/office/officeart/2005/8/layout/orgChart1"/>
    <dgm:cxn modelId="{5EEA6EEB-5696-FE4A-8963-D02AF3BBE0D3}" type="presParOf" srcId="{48D1DA4E-558C-47F6-84CC-0633DA622BFE}" destId="{9AE65A3E-7476-43CB-8C2A-BB4E38703103}" srcOrd="0" destOrd="0" presId="urn:microsoft.com/office/officeart/2005/8/layout/orgChart1"/>
    <dgm:cxn modelId="{9BA6D067-A388-AF4E-B00A-8135BE87E191}" type="presParOf" srcId="{48D1DA4E-558C-47F6-84CC-0633DA622BFE}" destId="{E1956C01-2257-4B84-9C17-5AC5BC327E65}" srcOrd="1" destOrd="0" presId="urn:microsoft.com/office/officeart/2005/8/layout/orgChart1"/>
    <dgm:cxn modelId="{533F2798-2A75-384B-B4B8-B395FA1B5411}" type="presParOf" srcId="{86D2DFB9-4A37-4F44-B203-A5AA81FB300F}" destId="{1E32931F-F430-4A66-BADC-6CD49F082733}" srcOrd="1" destOrd="0" presId="urn:microsoft.com/office/officeart/2005/8/layout/orgChart1"/>
    <dgm:cxn modelId="{8937AC33-BAB9-2F4D-A510-7AC3485DF98A}" type="presParOf" srcId="{86D2DFB9-4A37-4F44-B203-A5AA81FB300F}" destId="{F9A2298E-F284-4604-9CF3-5DD8CA6BB0B2}" srcOrd="2" destOrd="0" presId="urn:microsoft.com/office/officeart/2005/8/layout/orgChart1"/>
    <dgm:cxn modelId="{6BC4AF78-DC97-7540-BF9D-6D227EDD16B1}" type="presParOf" srcId="{4CBB7022-6C20-4E31-9B63-B92BA345B8F6}" destId="{36F4568C-B6D5-437A-AF58-B6A6AB6B364B}" srcOrd="2" destOrd="0" presId="urn:microsoft.com/office/officeart/2005/8/layout/orgChart1"/>
    <dgm:cxn modelId="{4D5CFB5B-FF11-C54C-A793-B268FEADEAA9}" type="presParOf" srcId="{4CBB7022-6C20-4E31-9B63-B92BA345B8F6}" destId="{ABA93D52-9EFF-41E7-A39D-0B1217C75EDC}" srcOrd="3" destOrd="0" presId="urn:microsoft.com/office/officeart/2005/8/layout/orgChart1"/>
    <dgm:cxn modelId="{902A0915-8FCF-6048-A34F-41994399D48D}" type="presParOf" srcId="{ABA93D52-9EFF-41E7-A39D-0B1217C75EDC}" destId="{52FA9ADC-A11A-4E17-86B4-AC6B4092D93D}" srcOrd="0" destOrd="0" presId="urn:microsoft.com/office/officeart/2005/8/layout/orgChart1"/>
    <dgm:cxn modelId="{1CD253C0-8FA9-554B-A9A3-18B4217AF353}" type="presParOf" srcId="{52FA9ADC-A11A-4E17-86B4-AC6B4092D93D}" destId="{E0578A0D-9F36-41FE-84BB-64CC22B768B9}" srcOrd="0" destOrd="0" presId="urn:microsoft.com/office/officeart/2005/8/layout/orgChart1"/>
    <dgm:cxn modelId="{6B8A04CB-0C57-6D4A-9032-C481F7D38973}" type="presParOf" srcId="{52FA9ADC-A11A-4E17-86B4-AC6B4092D93D}" destId="{E50A1CC6-64FE-4734-A9ED-135245E56C10}" srcOrd="1" destOrd="0" presId="urn:microsoft.com/office/officeart/2005/8/layout/orgChart1"/>
    <dgm:cxn modelId="{7820E970-AD05-7344-8860-C6426DAA51A0}" type="presParOf" srcId="{ABA93D52-9EFF-41E7-A39D-0B1217C75EDC}" destId="{7245861A-38A9-4DB5-97FD-871D5C433C0D}" srcOrd="1" destOrd="0" presId="urn:microsoft.com/office/officeart/2005/8/layout/orgChart1"/>
    <dgm:cxn modelId="{E712B259-1BE8-8449-B31C-FE3F7A7920D8}" type="presParOf" srcId="{ABA93D52-9EFF-41E7-A39D-0B1217C75EDC}" destId="{2EEF8217-DB82-4A8A-9278-A5E863477A45}" srcOrd="2" destOrd="0" presId="urn:microsoft.com/office/officeart/2005/8/layout/orgChart1"/>
    <dgm:cxn modelId="{387EE839-CC74-F948-828F-8119F2A0CE62}" type="presParOf" srcId="{CEAD2DB5-6E84-414C-9DB7-DDAE0DFE4334}" destId="{E6296578-DE06-4F8D-B94C-67F2258705AF}" srcOrd="2" destOrd="0" presId="urn:microsoft.com/office/officeart/2005/8/layout/orgChart1"/>
    <dgm:cxn modelId="{A5AFC786-B676-724D-93C9-9129D1FA58F4}" type="presParOf" srcId="{F687C6EB-81D2-4053-8BFD-AA144CFB1BB0}" destId="{65A4AAD2-3124-473C-9343-5E723E462DD7}" srcOrd="2" destOrd="0" presId="urn:microsoft.com/office/officeart/2005/8/layout/orgChart1"/>
    <dgm:cxn modelId="{3FCCF3A7-68B7-4A4E-8C20-D4537477109E}" type="presParOf" srcId="{F687C6EB-81D2-4053-8BFD-AA144CFB1BB0}" destId="{E8DA5D5B-4B50-487A-BEB7-C807E308A3C0}" srcOrd="3" destOrd="0" presId="urn:microsoft.com/office/officeart/2005/8/layout/orgChart1"/>
    <dgm:cxn modelId="{65D25E96-8D6F-3844-A7F2-4F1C59148FBB}" type="presParOf" srcId="{E8DA5D5B-4B50-487A-BEB7-C807E308A3C0}" destId="{A21EA161-5385-4799-A05F-FCB519D465F6}" srcOrd="0" destOrd="0" presId="urn:microsoft.com/office/officeart/2005/8/layout/orgChart1"/>
    <dgm:cxn modelId="{D4515B0B-CF57-774F-9A51-CFD25F229A5D}" type="presParOf" srcId="{A21EA161-5385-4799-A05F-FCB519D465F6}" destId="{943038C1-4B56-46C3-83CC-4CB4403E5EEA}" srcOrd="0" destOrd="0" presId="urn:microsoft.com/office/officeart/2005/8/layout/orgChart1"/>
    <dgm:cxn modelId="{51288170-5EA2-C143-86E1-2EB59C0211EE}" type="presParOf" srcId="{A21EA161-5385-4799-A05F-FCB519D465F6}" destId="{A766B29C-D4D6-4089-AD5E-F4BCEC16FE85}" srcOrd="1" destOrd="0" presId="urn:microsoft.com/office/officeart/2005/8/layout/orgChart1"/>
    <dgm:cxn modelId="{E5E30340-F079-CF4E-930A-0A9E071C5198}" type="presParOf" srcId="{E8DA5D5B-4B50-487A-BEB7-C807E308A3C0}" destId="{2599D00B-F21A-484F-BD6A-6887BF2DFD7E}" srcOrd="1" destOrd="0" presId="urn:microsoft.com/office/officeart/2005/8/layout/orgChart1"/>
    <dgm:cxn modelId="{0D62C359-222F-E448-9FC4-F09CF5048CAA}" type="presParOf" srcId="{2599D00B-F21A-484F-BD6A-6887BF2DFD7E}" destId="{A13643CD-9C4F-4B29-86BB-10B5E26EFF9F}" srcOrd="0" destOrd="0" presId="urn:microsoft.com/office/officeart/2005/8/layout/orgChart1"/>
    <dgm:cxn modelId="{03172D74-7AEF-8F4C-9138-064B179B9952}" type="presParOf" srcId="{2599D00B-F21A-484F-BD6A-6887BF2DFD7E}" destId="{885DAF9D-4CB5-45C2-89A5-8417D08D91F5}" srcOrd="1" destOrd="0" presId="urn:microsoft.com/office/officeart/2005/8/layout/orgChart1"/>
    <dgm:cxn modelId="{BA643015-2DED-E746-80DB-11E2A76487BE}" type="presParOf" srcId="{885DAF9D-4CB5-45C2-89A5-8417D08D91F5}" destId="{4A7EFEBE-C834-457A-8C00-42BD85356E93}" srcOrd="0" destOrd="0" presId="urn:microsoft.com/office/officeart/2005/8/layout/orgChart1"/>
    <dgm:cxn modelId="{B12EFB10-59B4-194D-BC8C-8E37F500C3FF}" type="presParOf" srcId="{4A7EFEBE-C834-457A-8C00-42BD85356E93}" destId="{93D19120-CDF3-4EC3-899D-D9A0980F9B7E}" srcOrd="0" destOrd="0" presId="urn:microsoft.com/office/officeart/2005/8/layout/orgChart1"/>
    <dgm:cxn modelId="{E7144EE4-A640-7344-9E8E-25AE38CF5C95}" type="presParOf" srcId="{4A7EFEBE-C834-457A-8C00-42BD85356E93}" destId="{5511404E-E97C-43AF-8783-FDE647F4DBD8}" srcOrd="1" destOrd="0" presId="urn:microsoft.com/office/officeart/2005/8/layout/orgChart1"/>
    <dgm:cxn modelId="{18D45FFA-4D47-FC4C-91E0-A55AE2BD6FF4}" type="presParOf" srcId="{885DAF9D-4CB5-45C2-89A5-8417D08D91F5}" destId="{25BA8165-800F-4FD6-8DC2-15FB536A33F6}" srcOrd="1" destOrd="0" presId="urn:microsoft.com/office/officeart/2005/8/layout/orgChart1"/>
    <dgm:cxn modelId="{D224FF10-E011-084B-A5F5-8059AE47F265}" type="presParOf" srcId="{885DAF9D-4CB5-45C2-89A5-8417D08D91F5}" destId="{FC75D000-CDBF-47C3-AA3B-717B25C293B5}" srcOrd="2" destOrd="0" presId="urn:microsoft.com/office/officeart/2005/8/layout/orgChart1"/>
    <dgm:cxn modelId="{FD257E0A-852C-B043-958E-6D8EF627D34D}" type="presParOf" srcId="{2599D00B-F21A-484F-BD6A-6887BF2DFD7E}" destId="{D9C441A3-5570-4FE9-AE3D-E50A3D7C745E}" srcOrd="2" destOrd="0" presId="urn:microsoft.com/office/officeart/2005/8/layout/orgChart1"/>
    <dgm:cxn modelId="{01A11FA8-EE20-8C48-B6E1-E54D51D19D6A}" type="presParOf" srcId="{2599D00B-F21A-484F-BD6A-6887BF2DFD7E}" destId="{1735E8AD-4F9A-4119-AC90-D05DBAC8A084}" srcOrd="3" destOrd="0" presId="urn:microsoft.com/office/officeart/2005/8/layout/orgChart1"/>
    <dgm:cxn modelId="{0874582B-4383-6448-BB35-B43383CEE159}" type="presParOf" srcId="{1735E8AD-4F9A-4119-AC90-D05DBAC8A084}" destId="{E768F87D-2B52-4A7E-BC9C-8057F2A1D9C1}" srcOrd="0" destOrd="0" presId="urn:microsoft.com/office/officeart/2005/8/layout/orgChart1"/>
    <dgm:cxn modelId="{D64CDF58-EBB6-1842-9CD4-1DA15870092B}" type="presParOf" srcId="{E768F87D-2B52-4A7E-BC9C-8057F2A1D9C1}" destId="{73CE2109-6458-40CD-A56C-9FB6087AA6C2}" srcOrd="0" destOrd="0" presId="urn:microsoft.com/office/officeart/2005/8/layout/orgChart1"/>
    <dgm:cxn modelId="{FDEB1572-3FC2-3243-B43D-D8A1726BF6A6}" type="presParOf" srcId="{E768F87D-2B52-4A7E-BC9C-8057F2A1D9C1}" destId="{E26D985C-DF43-404D-8DB4-EA1E709CE838}" srcOrd="1" destOrd="0" presId="urn:microsoft.com/office/officeart/2005/8/layout/orgChart1"/>
    <dgm:cxn modelId="{CBF31EDC-BB73-064B-BEF6-AF687AC5C871}" type="presParOf" srcId="{1735E8AD-4F9A-4119-AC90-D05DBAC8A084}" destId="{685193DD-DED7-4037-8C37-012BE088E7B9}" srcOrd="1" destOrd="0" presId="urn:microsoft.com/office/officeart/2005/8/layout/orgChart1"/>
    <dgm:cxn modelId="{6C5D0070-AEEA-CD41-9C36-CD64461DC113}" type="presParOf" srcId="{1735E8AD-4F9A-4119-AC90-D05DBAC8A084}" destId="{0D4234B6-6F51-4205-A9E8-666E4D579858}" srcOrd="2" destOrd="0" presId="urn:microsoft.com/office/officeart/2005/8/layout/orgChart1"/>
    <dgm:cxn modelId="{3B120B03-5937-D64C-8556-675B2F566CEE}" type="presParOf" srcId="{2599D00B-F21A-484F-BD6A-6887BF2DFD7E}" destId="{0443F233-761B-411D-BB09-14C10B8BC12B}" srcOrd="4" destOrd="0" presId="urn:microsoft.com/office/officeart/2005/8/layout/orgChart1"/>
    <dgm:cxn modelId="{2055F72C-B0E0-914A-B155-5F80A45A6E28}" type="presParOf" srcId="{2599D00B-F21A-484F-BD6A-6887BF2DFD7E}" destId="{D6C374D8-A703-4DCC-B79A-35C1B92567DB}" srcOrd="5" destOrd="0" presId="urn:microsoft.com/office/officeart/2005/8/layout/orgChart1"/>
    <dgm:cxn modelId="{2C230745-9F4F-CF46-8AF5-F26F0D361DB3}" type="presParOf" srcId="{D6C374D8-A703-4DCC-B79A-35C1B92567DB}" destId="{813B2DB7-8DE3-44F1-8993-FAD69E34E9AF}" srcOrd="0" destOrd="0" presId="urn:microsoft.com/office/officeart/2005/8/layout/orgChart1"/>
    <dgm:cxn modelId="{FE14121D-669A-2B45-81E5-CD440241E2A3}" type="presParOf" srcId="{813B2DB7-8DE3-44F1-8993-FAD69E34E9AF}" destId="{D5D2797B-9A8F-44D1-9A19-E284F90CFD9D}" srcOrd="0" destOrd="0" presId="urn:microsoft.com/office/officeart/2005/8/layout/orgChart1"/>
    <dgm:cxn modelId="{C3CB4DED-6CD5-B34F-A177-39C1D16D45AA}" type="presParOf" srcId="{813B2DB7-8DE3-44F1-8993-FAD69E34E9AF}" destId="{85AB2007-031C-4A42-8DEF-F667C9D8A799}" srcOrd="1" destOrd="0" presId="urn:microsoft.com/office/officeart/2005/8/layout/orgChart1"/>
    <dgm:cxn modelId="{31800711-C9E5-8E46-A681-0A39230C7541}" type="presParOf" srcId="{D6C374D8-A703-4DCC-B79A-35C1B92567DB}" destId="{70B5CD99-F66B-48A0-B8B3-DE6B5B2D9EDA}" srcOrd="1" destOrd="0" presId="urn:microsoft.com/office/officeart/2005/8/layout/orgChart1"/>
    <dgm:cxn modelId="{DA35DB90-E4D5-7C49-A3CB-6973E64AC58E}" type="presParOf" srcId="{D6C374D8-A703-4DCC-B79A-35C1B92567DB}" destId="{4D866F79-CE97-4B41-A221-F5279A1C78FA}" srcOrd="2" destOrd="0" presId="urn:microsoft.com/office/officeart/2005/8/layout/orgChart1"/>
    <dgm:cxn modelId="{45CAC693-8C96-2540-B00D-2F290E994605}" type="presParOf" srcId="{E8DA5D5B-4B50-487A-BEB7-C807E308A3C0}" destId="{D29C35E0-C47C-4B50-A8D6-914A6A8B1372}" srcOrd="2" destOrd="0" presId="urn:microsoft.com/office/officeart/2005/8/layout/orgChart1"/>
    <dgm:cxn modelId="{EA42A54E-4247-824C-8FE7-70045DF84F3A}" type="presParOf" srcId="{307DA214-1EE9-4EAD-BDDD-74B2A3193957}" destId="{EF3E1810-5987-4AB0-BE18-FCD5D3DFD146}" srcOrd="2" destOrd="0" presId="urn:microsoft.com/office/officeart/2005/8/layout/orgChart1"/>
    <dgm:cxn modelId="{730EF4DC-3183-F449-89A9-257F6963FC2B}" type="presParOf" srcId="{2B7A7C1D-19D1-4445-AB51-E87319FEF8DB}" destId="{BC9607BC-C741-4554-85AC-0245A92FFC5E}" srcOrd="2" destOrd="0" presId="urn:microsoft.com/office/officeart/2005/8/layout/orgChart1"/>
    <dgm:cxn modelId="{9C33C99A-9BCD-CD44-98D1-427B7BE4E126}" type="presParOf" srcId="{BC9607BC-C741-4554-85AC-0245A92FFC5E}" destId="{57DC0208-00D3-452A-ADB9-34201D0A8B8C}" srcOrd="0" destOrd="0" presId="urn:microsoft.com/office/officeart/2005/8/layout/orgChart1"/>
    <dgm:cxn modelId="{E31D1FEA-9B69-D849-A95B-1858DE65110A}" type="presParOf" srcId="{BC9607BC-C741-4554-85AC-0245A92FFC5E}" destId="{51F02959-68CD-416F-A95F-7031C4859581}" srcOrd="1" destOrd="0" presId="urn:microsoft.com/office/officeart/2005/8/layout/orgChart1"/>
    <dgm:cxn modelId="{C47B231B-B34F-8746-A710-0FF7A959EE9D}" type="presParOf" srcId="{51F02959-68CD-416F-A95F-7031C4859581}" destId="{BCB17A09-9E84-4686-92FF-48E0BE47B41D}" srcOrd="0" destOrd="0" presId="urn:microsoft.com/office/officeart/2005/8/layout/orgChart1"/>
    <dgm:cxn modelId="{B7BE16D6-ACC5-1641-9A8A-4051352230EF}" type="presParOf" srcId="{BCB17A09-9E84-4686-92FF-48E0BE47B41D}" destId="{8E8B7F20-5D43-491D-915C-29D3F7AA5054}" srcOrd="0" destOrd="0" presId="urn:microsoft.com/office/officeart/2005/8/layout/orgChart1"/>
    <dgm:cxn modelId="{9375B4AA-7BF6-4C4C-B24F-FDF9D1CBDD42}" type="presParOf" srcId="{BCB17A09-9E84-4686-92FF-48E0BE47B41D}" destId="{0471F777-863F-40B8-BB57-ECF052847DC2}" srcOrd="1" destOrd="0" presId="urn:microsoft.com/office/officeart/2005/8/layout/orgChart1"/>
    <dgm:cxn modelId="{1F4E9E5D-ECA7-C941-9938-2DE1A789809E}" type="presParOf" srcId="{51F02959-68CD-416F-A95F-7031C4859581}" destId="{8F2ED941-9EC7-48D8-8BA5-24DF8816CBC8}" srcOrd="1" destOrd="0" presId="urn:microsoft.com/office/officeart/2005/8/layout/orgChart1"/>
    <dgm:cxn modelId="{7C295DAD-C5B2-D244-9F85-1B20A12C5159}" type="presParOf" srcId="{51F02959-68CD-416F-A95F-7031C4859581}" destId="{A5185419-9F74-456A-9409-19DF94B52DCA}" srcOrd="2" destOrd="0" presId="urn:microsoft.com/office/officeart/2005/8/layout/orgChart1"/>
    <dgm:cxn modelId="{8660EE26-7677-694C-9C26-922D1AEA55C7}" type="presParOf" srcId="{BC9607BC-C741-4554-85AC-0245A92FFC5E}" destId="{5AEF6F41-0810-4EC6-AB20-C84428B844E5}" srcOrd="2" destOrd="0" presId="urn:microsoft.com/office/officeart/2005/8/layout/orgChart1"/>
    <dgm:cxn modelId="{01E24520-8788-3141-9F23-B9C1333BFFE5}" type="presParOf" srcId="{BC9607BC-C741-4554-85AC-0245A92FFC5E}" destId="{5065CFAA-DC20-4DD1-B47A-A00AC51A0AFA}" srcOrd="3" destOrd="0" presId="urn:microsoft.com/office/officeart/2005/8/layout/orgChart1"/>
    <dgm:cxn modelId="{F6154309-8616-EC4D-87DD-151628B70B34}" type="presParOf" srcId="{5065CFAA-DC20-4DD1-B47A-A00AC51A0AFA}" destId="{557782E5-9419-4A13-AE5A-9166083EB936}" srcOrd="0" destOrd="0" presId="urn:microsoft.com/office/officeart/2005/8/layout/orgChart1"/>
    <dgm:cxn modelId="{A3A815C8-82A3-DF41-BFA2-5ECAD2E04332}" type="presParOf" srcId="{557782E5-9419-4A13-AE5A-9166083EB936}" destId="{5BF705CE-8DAB-4C84-8A6D-F665BAA79CE9}" srcOrd="0" destOrd="0" presId="urn:microsoft.com/office/officeart/2005/8/layout/orgChart1"/>
    <dgm:cxn modelId="{0B012FF5-2E5C-EE4E-92B6-554EEF8486C5}" type="presParOf" srcId="{557782E5-9419-4A13-AE5A-9166083EB936}" destId="{FC73A3A3-E391-411E-A9F8-0A6104F3545E}" srcOrd="1" destOrd="0" presId="urn:microsoft.com/office/officeart/2005/8/layout/orgChart1"/>
    <dgm:cxn modelId="{D6F54D97-AB93-C346-9983-D9C60ED2BFFA}" type="presParOf" srcId="{5065CFAA-DC20-4DD1-B47A-A00AC51A0AFA}" destId="{793EC3EA-E2E8-4EA8-9954-B6CDCB6678A8}" srcOrd="1" destOrd="0" presId="urn:microsoft.com/office/officeart/2005/8/layout/orgChart1"/>
    <dgm:cxn modelId="{EBB56A01-9DC3-124A-A005-4FEBBF4FB555}" type="presParOf" srcId="{5065CFAA-DC20-4DD1-B47A-A00AC51A0AFA}" destId="{AD1FE6EC-19AE-4558-9793-B9E2973573D0}" srcOrd="2" destOrd="0" presId="urn:microsoft.com/office/officeart/2005/8/layout/orgChart1"/>
    <dgm:cxn modelId="{6FE38161-8D8F-C54E-9A05-F83A9D3EDBDD}" type="presParOf" srcId="{9123C43B-2CC4-4749-9653-69BBFB02133D}" destId="{2A9D34D0-E233-4F3A-9EB2-30E0F1F27CB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CE5FE-C59A-4CAA-97AC-AF7F470B6271}" type="datetimeFigureOut">
              <a:rPr lang="en-ZA" smtClean="0"/>
              <a:t>2017/04/26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45655-4BCE-4575-BE4F-3D79834C6F58}" type="slidenum">
              <a:rPr lang="en-ZA" smtClean="0"/>
              <a:t>‹#›</a:t>
            </a:fld>
            <a:endParaRPr lang="en-ZA"/>
          </a:p>
        </p:txBody>
      </p:sp>
    </p:spTree>
    <p:extLst>
      <p:ext uri="{BB962C8B-B14F-4D97-AF65-F5344CB8AC3E}">
        <p14:creationId xmlns:p14="http://schemas.microsoft.com/office/powerpoint/2010/main" val="327216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B033B7F-8477-4722-8058-D1A9358FA9D6}" type="slidenum">
              <a:rPr lang="en-ZA" altLang="en-US" smtClean="0">
                <a:solidFill>
                  <a:srgbClr val="000000"/>
                </a:solidFill>
              </a:rPr>
              <a:pPr/>
              <a:t>1</a:t>
            </a:fld>
            <a:endParaRPr lang="en-ZA" altLang="en-US" smtClean="0">
              <a:solidFill>
                <a:srgbClr val="000000"/>
              </a:solidFill>
            </a:endParaRPr>
          </a:p>
        </p:txBody>
      </p:sp>
    </p:spTree>
    <p:extLst>
      <p:ext uri="{BB962C8B-B14F-4D97-AF65-F5344CB8AC3E}">
        <p14:creationId xmlns:p14="http://schemas.microsoft.com/office/powerpoint/2010/main" val="141832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790481-4F04-43A2-89B4-CED6703EAD22}" type="slidenum">
              <a:rPr lang="en-GB" altLang="en-US" smtClean="0">
                <a:solidFill>
                  <a:srgbClr val="000000"/>
                </a:solidFill>
              </a:rPr>
              <a:pPr/>
              <a:t>4</a:t>
            </a:fld>
            <a:endParaRPr lang="en-GB" altLang="en-US" smtClean="0">
              <a:solidFill>
                <a:srgbClr val="000000"/>
              </a:solidFill>
            </a:endParaRPr>
          </a:p>
        </p:txBody>
      </p:sp>
    </p:spTree>
    <p:extLst>
      <p:ext uri="{BB962C8B-B14F-4D97-AF65-F5344CB8AC3E}">
        <p14:creationId xmlns:p14="http://schemas.microsoft.com/office/powerpoint/2010/main" val="379334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F420E9-619D-4DD1-9764-DC8FFFE8FE2B}" type="slidenum">
              <a:rPr lang="en-ZA" altLang="en-US" smtClean="0">
                <a:solidFill>
                  <a:srgbClr val="000000"/>
                </a:solidFill>
              </a:rPr>
              <a:pPr/>
              <a:t>8</a:t>
            </a:fld>
            <a:endParaRPr lang="en-ZA" altLang="en-US" smtClean="0">
              <a:solidFill>
                <a:srgbClr val="000000"/>
              </a:solidFill>
            </a:endParaRPr>
          </a:p>
        </p:txBody>
      </p:sp>
    </p:spTree>
    <p:extLst>
      <p:ext uri="{BB962C8B-B14F-4D97-AF65-F5344CB8AC3E}">
        <p14:creationId xmlns:p14="http://schemas.microsoft.com/office/powerpoint/2010/main" val="234272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5991BE-B600-4148-B435-B02EDBB1005D}" type="slidenum">
              <a:rPr lang="en-ZA" altLang="en-US" smtClean="0">
                <a:solidFill>
                  <a:srgbClr val="000000"/>
                </a:solidFill>
              </a:rPr>
              <a:pPr/>
              <a:t>9</a:t>
            </a:fld>
            <a:endParaRPr lang="en-ZA" altLang="en-US" smtClean="0">
              <a:solidFill>
                <a:srgbClr val="000000"/>
              </a:solidFill>
            </a:endParaRPr>
          </a:p>
        </p:txBody>
      </p:sp>
    </p:spTree>
    <p:extLst>
      <p:ext uri="{BB962C8B-B14F-4D97-AF65-F5344CB8AC3E}">
        <p14:creationId xmlns:p14="http://schemas.microsoft.com/office/powerpoint/2010/main" val="239869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23FCF-1024-7B48-A759-11C9718A528E}"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371864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3FCF-1024-7B48-A759-11C9718A528E}"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278582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3FCF-1024-7B48-A759-11C9718A528E}"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260688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5ADC2A8F-8AA3-413E-9420-1906D396D49E}"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E2EB63-AED7-41F0-88E3-98F0F9D37280}" type="slidenum">
              <a:rPr lang="en-US" altLang="en-US"/>
              <a:pPr>
                <a:defRPr/>
              </a:pPr>
              <a:t>‹#›</a:t>
            </a:fld>
            <a:endParaRPr lang="en-US" altLang="en-US"/>
          </a:p>
        </p:txBody>
      </p:sp>
    </p:spTree>
    <p:extLst>
      <p:ext uri="{BB962C8B-B14F-4D97-AF65-F5344CB8AC3E}">
        <p14:creationId xmlns:p14="http://schemas.microsoft.com/office/powerpoint/2010/main" val="426029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CBD9CCDB-9157-42A0-9CF0-E5DF422C7503}"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DF22966-4587-49B2-AA26-4736392144C5}" type="slidenum">
              <a:rPr lang="en-US" altLang="en-US"/>
              <a:pPr>
                <a:defRPr/>
              </a:pPr>
              <a:t>‹#›</a:t>
            </a:fld>
            <a:endParaRPr lang="en-US" altLang="en-US"/>
          </a:p>
        </p:txBody>
      </p:sp>
    </p:spTree>
    <p:extLst>
      <p:ext uri="{BB962C8B-B14F-4D97-AF65-F5344CB8AC3E}">
        <p14:creationId xmlns:p14="http://schemas.microsoft.com/office/powerpoint/2010/main" val="199947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AAFBE050-FA5C-4BB5-A79F-D7F44C204795}"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CE8C37E-46B7-4723-A67E-E2EE9A4F3648}" type="slidenum">
              <a:rPr lang="en-US" altLang="en-US"/>
              <a:pPr>
                <a:defRPr/>
              </a:pPr>
              <a:t>‹#›</a:t>
            </a:fld>
            <a:endParaRPr lang="en-US" altLang="en-US"/>
          </a:p>
        </p:txBody>
      </p:sp>
    </p:spTree>
    <p:extLst>
      <p:ext uri="{BB962C8B-B14F-4D97-AF65-F5344CB8AC3E}">
        <p14:creationId xmlns:p14="http://schemas.microsoft.com/office/powerpoint/2010/main" val="756978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6B73073D-6D62-40E5-B1AC-9748D51C8B6C}"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1F727CF2-2F5E-49CB-B96F-6E675CBB248C}" type="slidenum">
              <a:rPr lang="en-US" altLang="en-US"/>
              <a:pPr>
                <a:defRPr/>
              </a:pPr>
              <a:t>‹#›</a:t>
            </a:fld>
            <a:endParaRPr lang="en-US" altLang="en-US"/>
          </a:p>
        </p:txBody>
      </p:sp>
    </p:spTree>
    <p:extLst>
      <p:ext uri="{BB962C8B-B14F-4D97-AF65-F5344CB8AC3E}">
        <p14:creationId xmlns:p14="http://schemas.microsoft.com/office/powerpoint/2010/main" val="4055041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FDE47AA8-794A-4980-A1D6-AD6DC132DCE8}" type="datetime1">
              <a:rPr lang="en-US" altLang="en-US"/>
              <a:pPr>
                <a:defRPr/>
              </a:pPr>
              <a:t>4/26/2017</a:t>
            </a:fld>
            <a:endParaRPr lang="en-US"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A596136-BB7F-4342-A06D-843B31A08B21}" type="slidenum">
              <a:rPr lang="en-US" altLang="en-US"/>
              <a:pPr>
                <a:defRPr/>
              </a:pPr>
              <a:t>‹#›</a:t>
            </a:fld>
            <a:endParaRPr lang="en-US" altLang="en-US"/>
          </a:p>
        </p:txBody>
      </p:sp>
    </p:spTree>
    <p:extLst>
      <p:ext uri="{BB962C8B-B14F-4D97-AF65-F5344CB8AC3E}">
        <p14:creationId xmlns:p14="http://schemas.microsoft.com/office/powerpoint/2010/main" val="2613843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A18264D8-A3F2-4A1E-85D0-C012E8011E79}" type="datetime1">
              <a:rPr lang="en-US" altLang="en-US"/>
              <a:pPr>
                <a:defRPr/>
              </a:pPr>
              <a:t>4/26/2017</a:t>
            </a:fld>
            <a:endParaRPr lang="en-US"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08070F3A-C2FB-4B80-AEDD-FE79684FF153}" type="slidenum">
              <a:rPr lang="en-US" altLang="en-US"/>
              <a:pPr>
                <a:defRPr/>
              </a:pPr>
              <a:t>‹#›</a:t>
            </a:fld>
            <a:endParaRPr lang="en-US" altLang="en-US"/>
          </a:p>
        </p:txBody>
      </p:sp>
    </p:spTree>
    <p:extLst>
      <p:ext uri="{BB962C8B-B14F-4D97-AF65-F5344CB8AC3E}">
        <p14:creationId xmlns:p14="http://schemas.microsoft.com/office/powerpoint/2010/main" val="3384662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B2F82194-1820-4CDB-B844-C33CBBBE9A83}" type="datetime1">
              <a:rPr lang="en-US" altLang="en-US"/>
              <a:pPr>
                <a:defRPr/>
              </a:pPr>
              <a:t>4/26/2017</a:t>
            </a:fld>
            <a:endParaRPr lang="en-US"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7AD32754-4A0E-4AE9-9473-FC19F5DCDA01}" type="slidenum">
              <a:rPr lang="en-US" altLang="en-US"/>
              <a:pPr>
                <a:defRPr/>
              </a:pPr>
              <a:t>‹#›</a:t>
            </a:fld>
            <a:endParaRPr lang="en-US" altLang="en-US"/>
          </a:p>
        </p:txBody>
      </p:sp>
    </p:spTree>
    <p:extLst>
      <p:ext uri="{BB962C8B-B14F-4D97-AF65-F5344CB8AC3E}">
        <p14:creationId xmlns:p14="http://schemas.microsoft.com/office/powerpoint/2010/main" val="1137980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B4F6895A-F981-431E-971E-3A7EC54D5A0B}"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6E3769DB-9AFB-4A79-90EA-9451150B9664}" type="slidenum">
              <a:rPr lang="en-US" altLang="en-US"/>
              <a:pPr>
                <a:defRPr/>
              </a:pPr>
              <a:t>‹#›</a:t>
            </a:fld>
            <a:endParaRPr lang="en-US" altLang="en-US"/>
          </a:p>
        </p:txBody>
      </p:sp>
    </p:spTree>
    <p:extLst>
      <p:ext uri="{BB962C8B-B14F-4D97-AF65-F5344CB8AC3E}">
        <p14:creationId xmlns:p14="http://schemas.microsoft.com/office/powerpoint/2010/main" val="199509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3FCF-1024-7B48-A759-11C9718A528E}"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298267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B31C26EB-D592-4208-BBD4-67DB08C69FB2}"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5A5B5E6-E2FB-4B7F-9BD2-B686B30CBD73}" type="slidenum">
              <a:rPr lang="en-US" altLang="en-US"/>
              <a:pPr>
                <a:defRPr/>
              </a:pPr>
              <a:t>‹#›</a:t>
            </a:fld>
            <a:endParaRPr lang="en-US" altLang="en-US"/>
          </a:p>
        </p:txBody>
      </p:sp>
    </p:spTree>
    <p:extLst>
      <p:ext uri="{BB962C8B-B14F-4D97-AF65-F5344CB8AC3E}">
        <p14:creationId xmlns:p14="http://schemas.microsoft.com/office/powerpoint/2010/main" val="185425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ADD3A6B-A5BC-4DE3-94B2-F5181AD29B34}"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67FEEA8-E720-4664-B579-14243EAF448C}" type="slidenum">
              <a:rPr lang="en-US" altLang="en-US"/>
              <a:pPr>
                <a:defRPr/>
              </a:pPr>
              <a:t>‹#›</a:t>
            </a:fld>
            <a:endParaRPr lang="en-US" altLang="en-US"/>
          </a:p>
        </p:txBody>
      </p:sp>
    </p:spTree>
    <p:extLst>
      <p:ext uri="{BB962C8B-B14F-4D97-AF65-F5344CB8AC3E}">
        <p14:creationId xmlns:p14="http://schemas.microsoft.com/office/powerpoint/2010/main" val="13021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C7C75FF-9640-4C39-AE85-279F7E571A2C}"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32BB2EA-5E55-41B8-A359-71408A0E4324}" type="slidenum">
              <a:rPr lang="en-US" altLang="en-US"/>
              <a:pPr>
                <a:defRPr/>
              </a:pPr>
              <a:t>‹#›</a:t>
            </a:fld>
            <a:endParaRPr lang="en-US" altLang="en-US"/>
          </a:p>
        </p:txBody>
      </p:sp>
    </p:spTree>
    <p:extLst>
      <p:ext uri="{BB962C8B-B14F-4D97-AF65-F5344CB8AC3E}">
        <p14:creationId xmlns:p14="http://schemas.microsoft.com/office/powerpoint/2010/main" val="414864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3D6228-BF99-42C1-802E-4821B2225449}"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B697B-CB35-4E86-A590-11729118E373}" type="slidenum">
              <a:rPr lang="en-US" altLang="en-US"/>
              <a:pPr>
                <a:defRPr/>
              </a:pPr>
              <a:t>‹#›</a:t>
            </a:fld>
            <a:endParaRPr lang="en-US" altLang="en-US"/>
          </a:p>
        </p:txBody>
      </p:sp>
    </p:spTree>
    <p:extLst>
      <p:ext uri="{BB962C8B-B14F-4D97-AF65-F5344CB8AC3E}">
        <p14:creationId xmlns:p14="http://schemas.microsoft.com/office/powerpoint/2010/main" val="235262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5CA89D-9139-4D47-A1BA-26A047C4187B}"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B77C3-405A-4660-A1A3-C0F900497118}" type="slidenum">
              <a:rPr lang="en-US" altLang="en-US"/>
              <a:pPr>
                <a:defRPr/>
              </a:pPr>
              <a:t>‹#›</a:t>
            </a:fld>
            <a:endParaRPr lang="en-US" altLang="en-US"/>
          </a:p>
        </p:txBody>
      </p:sp>
    </p:spTree>
    <p:extLst>
      <p:ext uri="{BB962C8B-B14F-4D97-AF65-F5344CB8AC3E}">
        <p14:creationId xmlns:p14="http://schemas.microsoft.com/office/powerpoint/2010/main" val="777293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AC35E-6533-4FFE-94B9-997F58F91621}"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4A349-71D6-4800-816F-F469258F8FCE}" type="slidenum">
              <a:rPr lang="en-US" altLang="en-US"/>
              <a:pPr>
                <a:defRPr/>
              </a:pPr>
              <a:t>‹#›</a:t>
            </a:fld>
            <a:endParaRPr lang="en-US" altLang="en-US"/>
          </a:p>
        </p:txBody>
      </p:sp>
    </p:spTree>
    <p:extLst>
      <p:ext uri="{BB962C8B-B14F-4D97-AF65-F5344CB8AC3E}">
        <p14:creationId xmlns:p14="http://schemas.microsoft.com/office/powerpoint/2010/main" val="2212053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B1F92FE-166D-4B0B-B7D4-B53952B98A9E}" type="datetime1">
              <a:rPr lang="en-US" altLang="en-US"/>
              <a:pPr>
                <a:defRPr/>
              </a:pPr>
              <a:t>4/26/2017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29D3D63-EBE4-4FC9-B5E4-EB3F91AC94E1}" type="slidenum">
              <a:rPr lang="en-US" altLang="en-US"/>
              <a:pPr>
                <a:defRPr/>
              </a:pPr>
              <a:t>‹#›</a:t>
            </a:fld>
            <a:endParaRPr lang="en-US" altLang="en-US"/>
          </a:p>
        </p:txBody>
      </p:sp>
    </p:spTree>
    <p:extLst>
      <p:ext uri="{BB962C8B-B14F-4D97-AF65-F5344CB8AC3E}">
        <p14:creationId xmlns:p14="http://schemas.microsoft.com/office/powerpoint/2010/main" val="2596036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B323086-1108-4909-A978-6F967210549A}" type="datetime1">
              <a:rPr lang="en-US" altLang="en-US"/>
              <a:pPr>
                <a:defRPr/>
              </a:pPr>
              <a:t>4/26/2017</a:t>
            </a:fld>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44FD3F4-B290-4CAA-8988-EE63E2BCD0DD}" type="slidenum">
              <a:rPr lang="en-US" altLang="en-US"/>
              <a:pPr>
                <a:defRPr/>
              </a:pPr>
              <a:t>‹#›</a:t>
            </a:fld>
            <a:endParaRPr lang="en-US" altLang="en-US"/>
          </a:p>
        </p:txBody>
      </p:sp>
    </p:spTree>
    <p:extLst>
      <p:ext uri="{BB962C8B-B14F-4D97-AF65-F5344CB8AC3E}">
        <p14:creationId xmlns:p14="http://schemas.microsoft.com/office/powerpoint/2010/main" val="580996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0F68F52-29BF-4157-B0ED-3C96E10BF15B}" type="datetime1">
              <a:rPr lang="en-US" altLang="en-US"/>
              <a:pPr>
                <a:defRPr/>
              </a:pPr>
              <a:t>4/26/2017</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E6F9A60-979C-4C17-A520-D43B45065652}" type="slidenum">
              <a:rPr lang="en-US" altLang="en-US"/>
              <a:pPr>
                <a:defRPr/>
              </a:pPr>
              <a:t>‹#›</a:t>
            </a:fld>
            <a:endParaRPr lang="en-US" altLang="en-US"/>
          </a:p>
        </p:txBody>
      </p:sp>
    </p:spTree>
    <p:extLst>
      <p:ext uri="{BB962C8B-B14F-4D97-AF65-F5344CB8AC3E}">
        <p14:creationId xmlns:p14="http://schemas.microsoft.com/office/powerpoint/2010/main" val="2451789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3DC047F-843C-470B-B353-54BF4FF0ABA9}" type="datetime1">
              <a:rPr lang="en-US" altLang="en-US"/>
              <a:pPr>
                <a:defRPr/>
              </a:pPr>
              <a:t>4/26/2017</a:t>
            </a:fld>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5017925-B619-4ED1-AC9F-542727970671}" type="slidenum">
              <a:rPr lang="en-US" altLang="en-US"/>
              <a:pPr>
                <a:defRPr/>
              </a:pPr>
              <a:t>‹#›</a:t>
            </a:fld>
            <a:endParaRPr lang="en-US" altLang="en-US"/>
          </a:p>
        </p:txBody>
      </p:sp>
    </p:spTree>
    <p:extLst>
      <p:ext uri="{BB962C8B-B14F-4D97-AF65-F5344CB8AC3E}">
        <p14:creationId xmlns:p14="http://schemas.microsoft.com/office/powerpoint/2010/main" val="390672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23FCF-1024-7B48-A759-11C9718A528E}"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3490530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AD3AAFC-5337-41ED-BC70-5DA51DF5B752}" type="datetime1">
              <a:rPr lang="en-US" altLang="en-US"/>
              <a:pPr>
                <a:defRPr/>
              </a:pPr>
              <a:t>4/26/2017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7149105-CEF9-4B31-B3C2-2BFE38BFE7E2}" type="slidenum">
              <a:rPr lang="en-US" altLang="en-US"/>
              <a:pPr>
                <a:defRPr/>
              </a:pPr>
              <a:t>‹#›</a:t>
            </a:fld>
            <a:endParaRPr lang="en-US" altLang="en-US"/>
          </a:p>
        </p:txBody>
      </p:sp>
    </p:spTree>
    <p:extLst>
      <p:ext uri="{BB962C8B-B14F-4D97-AF65-F5344CB8AC3E}">
        <p14:creationId xmlns:p14="http://schemas.microsoft.com/office/powerpoint/2010/main" val="2778690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9D7FFAD-20F4-4E38-85D8-BAFDD11FD72E}" type="datetime1">
              <a:rPr lang="en-US" altLang="en-US"/>
              <a:pPr>
                <a:defRPr/>
              </a:pPr>
              <a:t>4/26/2017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83F777E-3235-40E1-B49B-B2ED6D149162}" type="slidenum">
              <a:rPr lang="en-US" altLang="en-US"/>
              <a:pPr>
                <a:defRPr/>
              </a:pPr>
              <a:t>‹#›</a:t>
            </a:fld>
            <a:endParaRPr lang="en-US" altLang="en-US"/>
          </a:p>
        </p:txBody>
      </p:sp>
    </p:spTree>
    <p:extLst>
      <p:ext uri="{BB962C8B-B14F-4D97-AF65-F5344CB8AC3E}">
        <p14:creationId xmlns:p14="http://schemas.microsoft.com/office/powerpoint/2010/main" val="1134734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0504AE-D126-4A90-BCA0-4E2E4ADDCA0A}"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C20BA-B2B0-4FE6-A46B-604E1243C034}" type="slidenum">
              <a:rPr lang="en-US" altLang="en-US"/>
              <a:pPr>
                <a:defRPr/>
              </a:pPr>
              <a:t>‹#›</a:t>
            </a:fld>
            <a:endParaRPr lang="en-US" altLang="en-US"/>
          </a:p>
        </p:txBody>
      </p:sp>
    </p:spTree>
    <p:extLst>
      <p:ext uri="{BB962C8B-B14F-4D97-AF65-F5344CB8AC3E}">
        <p14:creationId xmlns:p14="http://schemas.microsoft.com/office/powerpoint/2010/main" val="2447027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5308B-6A6A-4ED6-841D-5E4438FD689C}"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BFBE48-DFEF-4757-80E2-F4C839FA03C1}" type="slidenum">
              <a:rPr lang="en-US" altLang="en-US"/>
              <a:pPr>
                <a:defRPr/>
              </a:pPr>
              <a:t>‹#›</a:t>
            </a:fld>
            <a:endParaRPr lang="en-US" altLang="en-US"/>
          </a:p>
        </p:txBody>
      </p:sp>
    </p:spTree>
    <p:extLst>
      <p:ext uri="{BB962C8B-B14F-4D97-AF65-F5344CB8AC3E}">
        <p14:creationId xmlns:p14="http://schemas.microsoft.com/office/powerpoint/2010/main" val="635479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F5AFAD1E-A994-4BCE-B19B-06EE05D9A34D}" type="slidenum">
              <a:rPr lang="en-US" altLang="en-US"/>
              <a:pPr>
                <a:defRPr/>
              </a:pPr>
              <a:t>‹#›</a:t>
            </a:fld>
            <a:endParaRPr lang="en-US" altLang="en-US"/>
          </a:p>
        </p:txBody>
      </p:sp>
    </p:spTree>
    <p:extLst>
      <p:ext uri="{BB962C8B-B14F-4D97-AF65-F5344CB8AC3E}">
        <p14:creationId xmlns:p14="http://schemas.microsoft.com/office/powerpoint/2010/main" val="2800291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079641F2-D83A-4008-ACE4-E12B1A9E6020}" type="slidenum">
              <a:rPr lang="en-US" altLang="en-US"/>
              <a:pPr>
                <a:defRPr/>
              </a:pPr>
              <a:t>‹#›</a:t>
            </a:fld>
            <a:endParaRPr lang="en-US" altLang="en-US"/>
          </a:p>
        </p:txBody>
      </p:sp>
    </p:spTree>
    <p:extLst>
      <p:ext uri="{BB962C8B-B14F-4D97-AF65-F5344CB8AC3E}">
        <p14:creationId xmlns:p14="http://schemas.microsoft.com/office/powerpoint/2010/main" val="3451551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78A0A938-AE3C-44A1-AE1D-EF5242F3CDCA}" type="slidenum">
              <a:rPr lang="en-US" altLang="en-US"/>
              <a:pPr>
                <a:defRPr/>
              </a:pPr>
              <a:t>‹#›</a:t>
            </a:fld>
            <a:endParaRPr lang="en-US" altLang="en-US"/>
          </a:p>
        </p:txBody>
      </p:sp>
    </p:spTree>
    <p:extLst>
      <p:ext uri="{BB962C8B-B14F-4D97-AF65-F5344CB8AC3E}">
        <p14:creationId xmlns:p14="http://schemas.microsoft.com/office/powerpoint/2010/main" val="293630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BE609BD1-D7B4-40D4-BC85-A53A72247CD0}" type="slidenum">
              <a:rPr lang="en-US" altLang="en-US"/>
              <a:pPr>
                <a:defRPr/>
              </a:pPr>
              <a:t>‹#›</a:t>
            </a:fld>
            <a:endParaRPr lang="en-US" altLang="en-US"/>
          </a:p>
        </p:txBody>
      </p:sp>
    </p:spTree>
    <p:extLst>
      <p:ext uri="{BB962C8B-B14F-4D97-AF65-F5344CB8AC3E}">
        <p14:creationId xmlns:p14="http://schemas.microsoft.com/office/powerpoint/2010/main" val="2682827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08132B27-97D7-4F16-984C-3AB3A5907152}" type="slidenum">
              <a:rPr lang="en-US" altLang="en-US"/>
              <a:pPr>
                <a:defRPr/>
              </a:pPr>
              <a:t>‹#›</a:t>
            </a:fld>
            <a:endParaRPr lang="en-US" altLang="en-US"/>
          </a:p>
        </p:txBody>
      </p:sp>
    </p:spTree>
    <p:extLst>
      <p:ext uri="{BB962C8B-B14F-4D97-AF65-F5344CB8AC3E}">
        <p14:creationId xmlns:p14="http://schemas.microsoft.com/office/powerpoint/2010/main" val="1355359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40BD521E-F41B-474C-9DAA-5FE877DEE8B7}" type="slidenum">
              <a:rPr lang="en-US" altLang="en-US"/>
              <a:pPr>
                <a:defRPr/>
              </a:pPr>
              <a:t>‹#›</a:t>
            </a:fld>
            <a:endParaRPr lang="en-US" altLang="en-US"/>
          </a:p>
        </p:txBody>
      </p:sp>
    </p:spTree>
    <p:extLst>
      <p:ext uri="{BB962C8B-B14F-4D97-AF65-F5344CB8AC3E}">
        <p14:creationId xmlns:p14="http://schemas.microsoft.com/office/powerpoint/2010/main" val="7515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23FCF-1024-7B48-A759-11C9718A528E}"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1281129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68E9F7D5-23D2-4AE2-997A-CDA9710ED3E9}" type="slidenum">
              <a:rPr lang="en-US" altLang="en-US"/>
              <a:pPr>
                <a:defRPr/>
              </a:pPr>
              <a:t>‹#›</a:t>
            </a:fld>
            <a:endParaRPr lang="en-US" altLang="en-US"/>
          </a:p>
        </p:txBody>
      </p:sp>
    </p:spTree>
    <p:extLst>
      <p:ext uri="{BB962C8B-B14F-4D97-AF65-F5344CB8AC3E}">
        <p14:creationId xmlns:p14="http://schemas.microsoft.com/office/powerpoint/2010/main" val="4197614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374361D2-8729-4E65-82BA-93CC89A74320}" type="slidenum">
              <a:rPr lang="en-US" altLang="en-US"/>
              <a:pPr>
                <a:defRPr/>
              </a:pPr>
              <a:t>‹#›</a:t>
            </a:fld>
            <a:endParaRPr lang="en-US" altLang="en-US"/>
          </a:p>
        </p:txBody>
      </p:sp>
    </p:spTree>
    <p:extLst>
      <p:ext uri="{BB962C8B-B14F-4D97-AF65-F5344CB8AC3E}">
        <p14:creationId xmlns:p14="http://schemas.microsoft.com/office/powerpoint/2010/main" val="1378970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0159CD7F-444E-4292-9168-DA746D8F103D}" type="slidenum">
              <a:rPr lang="en-US" altLang="en-US"/>
              <a:pPr>
                <a:defRPr/>
              </a:pPr>
              <a:t>‹#›</a:t>
            </a:fld>
            <a:endParaRPr lang="en-US" altLang="en-US"/>
          </a:p>
        </p:txBody>
      </p:sp>
    </p:spTree>
    <p:extLst>
      <p:ext uri="{BB962C8B-B14F-4D97-AF65-F5344CB8AC3E}">
        <p14:creationId xmlns:p14="http://schemas.microsoft.com/office/powerpoint/2010/main" val="4168375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9652948F-DB8B-4BC7-895D-946633D4CFA1}" type="slidenum">
              <a:rPr lang="en-US" altLang="en-US"/>
              <a:pPr>
                <a:defRPr/>
              </a:pPr>
              <a:t>‹#›</a:t>
            </a:fld>
            <a:endParaRPr lang="en-US" altLang="en-US"/>
          </a:p>
        </p:txBody>
      </p:sp>
    </p:spTree>
    <p:extLst>
      <p:ext uri="{BB962C8B-B14F-4D97-AF65-F5344CB8AC3E}">
        <p14:creationId xmlns:p14="http://schemas.microsoft.com/office/powerpoint/2010/main" val="1925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latin typeface="Calibri" panose="020F0502020204030204" pitchFamily="34" charset="0"/>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31E6A1F1-56DD-4D16-A99F-9FEFD3DA7CB9}" type="slidenum">
              <a:rPr lang="en-US" altLang="en-US"/>
              <a:pPr>
                <a:defRPr/>
              </a:pPr>
              <a:t>‹#›</a:t>
            </a:fld>
            <a:endParaRPr lang="en-US" altLang="en-US"/>
          </a:p>
        </p:txBody>
      </p:sp>
    </p:spTree>
    <p:extLst>
      <p:ext uri="{BB962C8B-B14F-4D97-AF65-F5344CB8AC3E}">
        <p14:creationId xmlns:p14="http://schemas.microsoft.com/office/powerpoint/2010/main" val="3241100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703A29BB-564F-4904-9DC5-AF0564DF8E69}" type="slidenum">
              <a:rPr lang="en-US" altLang="en-US"/>
              <a:pPr>
                <a:defRPr/>
              </a:pPr>
              <a:t>‹#›</a:t>
            </a:fld>
            <a:endParaRPr lang="en-US" altLang="en-US"/>
          </a:p>
        </p:txBody>
      </p:sp>
    </p:spTree>
    <p:extLst>
      <p:ext uri="{BB962C8B-B14F-4D97-AF65-F5344CB8AC3E}">
        <p14:creationId xmlns:p14="http://schemas.microsoft.com/office/powerpoint/2010/main" val="2160871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5104E80B-6C06-4176-A800-43289D8F0B74}" type="slidenum">
              <a:rPr lang="en-US" altLang="en-US"/>
              <a:pPr>
                <a:defRPr/>
              </a:pPr>
              <a:t>‹#›</a:t>
            </a:fld>
            <a:endParaRPr lang="en-US" altLang="en-US"/>
          </a:p>
        </p:txBody>
      </p:sp>
    </p:spTree>
    <p:extLst>
      <p:ext uri="{BB962C8B-B14F-4D97-AF65-F5344CB8AC3E}">
        <p14:creationId xmlns:p14="http://schemas.microsoft.com/office/powerpoint/2010/main" val="1760526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6B1DA15F-3A6C-42CA-8E3E-BA2D68F79FC6}" type="slidenum">
              <a:rPr lang="en-US" altLang="en-US"/>
              <a:pPr>
                <a:defRPr/>
              </a:pPr>
              <a:t>‹#›</a:t>
            </a:fld>
            <a:endParaRPr lang="en-US" altLang="en-US"/>
          </a:p>
        </p:txBody>
      </p:sp>
    </p:spTree>
    <p:extLst>
      <p:ext uri="{BB962C8B-B14F-4D97-AF65-F5344CB8AC3E}">
        <p14:creationId xmlns:p14="http://schemas.microsoft.com/office/powerpoint/2010/main" val="3171485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77E433D1-6F03-4939-93C8-BBB9E6193669}" type="slidenum">
              <a:rPr lang="en-US" altLang="en-US"/>
              <a:pPr>
                <a:defRPr/>
              </a:pPr>
              <a:t>‹#›</a:t>
            </a:fld>
            <a:endParaRPr lang="en-US" altLang="en-US"/>
          </a:p>
        </p:txBody>
      </p:sp>
    </p:spTree>
    <p:extLst>
      <p:ext uri="{BB962C8B-B14F-4D97-AF65-F5344CB8AC3E}">
        <p14:creationId xmlns:p14="http://schemas.microsoft.com/office/powerpoint/2010/main" val="2721848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2EE12DD4-48F5-4D14-AC8D-42E86454728B}" type="slidenum">
              <a:rPr lang="en-US" altLang="en-US"/>
              <a:pPr>
                <a:defRPr/>
              </a:pPr>
              <a:t>‹#›</a:t>
            </a:fld>
            <a:endParaRPr lang="en-US" altLang="en-US"/>
          </a:p>
        </p:txBody>
      </p:sp>
    </p:spTree>
    <p:extLst>
      <p:ext uri="{BB962C8B-B14F-4D97-AF65-F5344CB8AC3E}">
        <p14:creationId xmlns:p14="http://schemas.microsoft.com/office/powerpoint/2010/main" val="169366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23FCF-1024-7B48-A759-11C9718A528E}"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3373789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EF87A13B-49FA-401B-8F1E-2572B5E2BA0F}" type="slidenum">
              <a:rPr lang="en-US" altLang="en-US"/>
              <a:pPr>
                <a:defRPr/>
              </a:pPr>
              <a:t>‹#›</a:t>
            </a:fld>
            <a:endParaRPr lang="en-US" altLang="en-US"/>
          </a:p>
        </p:txBody>
      </p:sp>
    </p:spTree>
    <p:extLst>
      <p:ext uri="{BB962C8B-B14F-4D97-AF65-F5344CB8AC3E}">
        <p14:creationId xmlns:p14="http://schemas.microsoft.com/office/powerpoint/2010/main" val="730570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C9BB6FC9-41B4-48E3-9D6C-1EF21C0A6722}" type="slidenum">
              <a:rPr lang="en-US" altLang="en-US"/>
              <a:pPr>
                <a:defRPr/>
              </a:pPr>
              <a:t>‹#›</a:t>
            </a:fld>
            <a:endParaRPr lang="en-US" altLang="en-US"/>
          </a:p>
        </p:txBody>
      </p:sp>
    </p:spTree>
    <p:extLst>
      <p:ext uri="{BB962C8B-B14F-4D97-AF65-F5344CB8AC3E}">
        <p14:creationId xmlns:p14="http://schemas.microsoft.com/office/powerpoint/2010/main" val="399963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2E49153A-41BF-4D9E-BB77-7D897986BF2A}" type="slidenum">
              <a:rPr lang="en-US" altLang="en-US"/>
              <a:pPr>
                <a:defRPr/>
              </a:pPr>
              <a:t>‹#›</a:t>
            </a:fld>
            <a:endParaRPr lang="en-US" altLang="en-US"/>
          </a:p>
        </p:txBody>
      </p:sp>
    </p:spTree>
    <p:extLst>
      <p:ext uri="{BB962C8B-B14F-4D97-AF65-F5344CB8AC3E}">
        <p14:creationId xmlns:p14="http://schemas.microsoft.com/office/powerpoint/2010/main" val="3602521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CC5FABC9-D044-4AA5-BAB4-CF9CC812EBB8}" type="slidenum">
              <a:rPr lang="en-US" altLang="en-US"/>
              <a:pPr>
                <a:defRPr/>
              </a:pPr>
              <a:t>‹#›</a:t>
            </a:fld>
            <a:endParaRPr lang="en-US" altLang="en-US"/>
          </a:p>
        </p:txBody>
      </p:sp>
    </p:spTree>
    <p:extLst>
      <p:ext uri="{BB962C8B-B14F-4D97-AF65-F5344CB8AC3E}">
        <p14:creationId xmlns:p14="http://schemas.microsoft.com/office/powerpoint/2010/main" val="1708917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E0CB65F7-FF86-48F4-957F-96F03D9466DB}" type="slidenum">
              <a:rPr lang="en-US" altLang="en-US"/>
              <a:pPr>
                <a:defRPr/>
              </a:pPr>
              <a:t>‹#›</a:t>
            </a:fld>
            <a:endParaRPr lang="en-US" altLang="en-US"/>
          </a:p>
        </p:txBody>
      </p:sp>
    </p:spTree>
    <p:extLst>
      <p:ext uri="{BB962C8B-B14F-4D97-AF65-F5344CB8AC3E}">
        <p14:creationId xmlns:p14="http://schemas.microsoft.com/office/powerpoint/2010/main" val="242811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eaLnBrk="0" hangingPunct="0">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eaLnBrk="0" hangingPunct="0">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eaLnBrk="0" hangingPunct="0">
              <a:defRPr>
                <a:latin typeface="Calibri" panose="020F0502020204030204" pitchFamily="34" charset="0"/>
              </a:defRPr>
            </a:lvl1pPr>
          </a:lstStyle>
          <a:p>
            <a:pPr>
              <a:defRPr/>
            </a:pPr>
            <a:fld id="{1E0A5600-9869-4D68-BDBF-C2805AE1007E}" type="slidenum">
              <a:rPr lang="en-US" altLang="en-US"/>
              <a:pPr>
                <a:defRPr/>
              </a:pPr>
              <a:t>‹#›</a:t>
            </a:fld>
            <a:endParaRPr lang="en-US" altLang="en-US"/>
          </a:p>
        </p:txBody>
      </p:sp>
    </p:spTree>
    <p:extLst>
      <p:ext uri="{BB962C8B-B14F-4D97-AF65-F5344CB8AC3E}">
        <p14:creationId xmlns:p14="http://schemas.microsoft.com/office/powerpoint/2010/main" val="1027670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DCF6719E-5534-4AF0-8A9F-62F7EFF91152}" type="slidenum">
              <a:rPr lang="en-ZA"/>
              <a:pPr>
                <a:defRPr/>
              </a:pPr>
              <a:t>‹#›</a:t>
            </a:fld>
            <a:endParaRPr lang="en-ZA"/>
          </a:p>
        </p:txBody>
      </p:sp>
    </p:spTree>
    <p:extLst>
      <p:ext uri="{BB962C8B-B14F-4D97-AF65-F5344CB8AC3E}">
        <p14:creationId xmlns:p14="http://schemas.microsoft.com/office/powerpoint/2010/main" val="1306316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E8B190C1-28E6-4A1A-993C-5847C4439E57}" type="slidenum">
              <a:rPr lang="en-ZA"/>
              <a:pPr>
                <a:defRPr/>
              </a:pPr>
              <a:t>‹#›</a:t>
            </a:fld>
            <a:endParaRPr lang="en-ZA"/>
          </a:p>
        </p:txBody>
      </p:sp>
    </p:spTree>
    <p:extLst>
      <p:ext uri="{BB962C8B-B14F-4D97-AF65-F5344CB8AC3E}">
        <p14:creationId xmlns:p14="http://schemas.microsoft.com/office/powerpoint/2010/main" val="2738063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DC42B735-D9AF-43D9-8495-FA2FCAFCBD82}" type="slidenum">
              <a:rPr lang="en-ZA"/>
              <a:pPr>
                <a:defRPr/>
              </a:pPr>
              <a:t>‹#›</a:t>
            </a:fld>
            <a:endParaRPr lang="en-ZA"/>
          </a:p>
        </p:txBody>
      </p:sp>
    </p:spTree>
    <p:extLst>
      <p:ext uri="{BB962C8B-B14F-4D97-AF65-F5344CB8AC3E}">
        <p14:creationId xmlns:p14="http://schemas.microsoft.com/office/powerpoint/2010/main" val="4120935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9F42D287-A8B1-473F-804E-E4B1631525AA}" type="slidenum">
              <a:rPr lang="en-ZA"/>
              <a:pPr>
                <a:defRPr/>
              </a:pPr>
              <a:t>‹#›</a:t>
            </a:fld>
            <a:endParaRPr lang="en-ZA"/>
          </a:p>
        </p:txBody>
      </p:sp>
    </p:spTree>
    <p:extLst>
      <p:ext uri="{BB962C8B-B14F-4D97-AF65-F5344CB8AC3E}">
        <p14:creationId xmlns:p14="http://schemas.microsoft.com/office/powerpoint/2010/main" val="342119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23FCF-1024-7B48-A759-11C9718A528E}"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416769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9" name="Slide Number Placeholder 8"/>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F2840DA5-964D-4E96-8426-0FCC012DE85E}" type="slidenum">
              <a:rPr lang="en-ZA"/>
              <a:pPr>
                <a:defRPr/>
              </a:pPr>
              <a:t>‹#›</a:t>
            </a:fld>
            <a:endParaRPr lang="en-ZA"/>
          </a:p>
        </p:txBody>
      </p:sp>
    </p:spTree>
    <p:extLst>
      <p:ext uri="{BB962C8B-B14F-4D97-AF65-F5344CB8AC3E}">
        <p14:creationId xmlns:p14="http://schemas.microsoft.com/office/powerpoint/2010/main" val="540259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5" name="Slide Number Placeholder 4"/>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00FED697-9022-46FA-A2D6-E5E233EB7589}" type="slidenum">
              <a:rPr lang="en-ZA"/>
              <a:pPr>
                <a:defRPr/>
              </a:pPr>
              <a:t>‹#›</a:t>
            </a:fld>
            <a:endParaRPr lang="en-ZA"/>
          </a:p>
        </p:txBody>
      </p:sp>
    </p:spTree>
    <p:extLst>
      <p:ext uri="{BB962C8B-B14F-4D97-AF65-F5344CB8AC3E}">
        <p14:creationId xmlns:p14="http://schemas.microsoft.com/office/powerpoint/2010/main" val="980294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4" name="Slide Number Placeholder 3"/>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2CE25A47-C1FE-4E61-A577-6B519F51EFF9}" type="slidenum">
              <a:rPr lang="en-ZA"/>
              <a:pPr>
                <a:defRPr/>
              </a:pPr>
              <a:t>‹#›</a:t>
            </a:fld>
            <a:endParaRPr lang="en-ZA"/>
          </a:p>
        </p:txBody>
      </p:sp>
    </p:spTree>
    <p:extLst>
      <p:ext uri="{BB962C8B-B14F-4D97-AF65-F5344CB8AC3E}">
        <p14:creationId xmlns:p14="http://schemas.microsoft.com/office/powerpoint/2010/main" val="4123438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6DA5E391-C007-48D4-8C00-59675B7C8EB4}" type="slidenum">
              <a:rPr lang="en-ZA"/>
              <a:pPr>
                <a:defRPr/>
              </a:pPr>
              <a:t>‹#›</a:t>
            </a:fld>
            <a:endParaRPr lang="en-ZA"/>
          </a:p>
        </p:txBody>
      </p:sp>
    </p:spTree>
    <p:extLst>
      <p:ext uri="{BB962C8B-B14F-4D97-AF65-F5344CB8AC3E}">
        <p14:creationId xmlns:p14="http://schemas.microsoft.com/office/powerpoint/2010/main" val="1514859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9A68AB9E-82B4-408B-9686-546F71693200}" type="slidenum">
              <a:rPr lang="en-ZA"/>
              <a:pPr>
                <a:defRPr/>
              </a:pPr>
              <a:t>‹#›</a:t>
            </a:fld>
            <a:endParaRPr lang="en-ZA"/>
          </a:p>
        </p:txBody>
      </p:sp>
    </p:spTree>
    <p:extLst>
      <p:ext uri="{BB962C8B-B14F-4D97-AF65-F5344CB8AC3E}">
        <p14:creationId xmlns:p14="http://schemas.microsoft.com/office/powerpoint/2010/main" val="2788777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7BFBD9E9-41AB-4A00-B516-893518A2B3D8}" type="slidenum">
              <a:rPr lang="en-ZA"/>
              <a:pPr>
                <a:defRPr/>
              </a:pPr>
              <a:t>‹#›</a:t>
            </a:fld>
            <a:endParaRPr lang="en-ZA"/>
          </a:p>
        </p:txBody>
      </p:sp>
    </p:spTree>
    <p:extLst>
      <p:ext uri="{BB962C8B-B14F-4D97-AF65-F5344CB8AC3E}">
        <p14:creationId xmlns:p14="http://schemas.microsoft.com/office/powerpoint/2010/main" val="824671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endParaRPr lang="en-ZA"/>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Calibri" panose="020F0502020204030204" pitchFamily="34" charset="0"/>
                <a:ea typeface="MS PGothic" panose="020B0600070205080204" pitchFamily="34" charset="-128"/>
              </a:defRPr>
            </a:lvl1pPr>
          </a:lstStyle>
          <a:p>
            <a:pPr>
              <a:defRPr/>
            </a:pPr>
            <a:fld id="{AD625CCE-594D-4838-ADC7-BBF54EF2E2B9}" type="slidenum">
              <a:rPr lang="en-ZA"/>
              <a:pPr>
                <a:defRPr/>
              </a:pPr>
              <a:t>‹#›</a:t>
            </a:fld>
            <a:endParaRPr lang="en-ZA"/>
          </a:p>
        </p:txBody>
      </p:sp>
    </p:spTree>
    <p:extLst>
      <p:ext uri="{BB962C8B-B14F-4D97-AF65-F5344CB8AC3E}">
        <p14:creationId xmlns:p14="http://schemas.microsoft.com/office/powerpoint/2010/main" val="1914648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C5DE59D-3264-4E2B-B764-934FE5CCA88F}"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2939444-057D-48F0-BE33-671D3DABE287}" type="slidenum">
              <a:rPr lang="en-US" altLang="en-US"/>
              <a:pPr>
                <a:defRPr/>
              </a:pPr>
              <a:t>‹#›</a:t>
            </a:fld>
            <a:endParaRPr lang="en-US" altLang="en-US"/>
          </a:p>
        </p:txBody>
      </p:sp>
    </p:spTree>
    <p:extLst>
      <p:ext uri="{BB962C8B-B14F-4D97-AF65-F5344CB8AC3E}">
        <p14:creationId xmlns:p14="http://schemas.microsoft.com/office/powerpoint/2010/main" val="1058444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00704C1-1844-4770-A038-27172476410C}"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214EC54-2BD6-4E04-BE63-CE20F2A32956}" type="slidenum">
              <a:rPr lang="en-US" altLang="en-US"/>
              <a:pPr>
                <a:defRPr/>
              </a:pPr>
              <a:t>‹#›</a:t>
            </a:fld>
            <a:endParaRPr lang="en-US" altLang="en-US"/>
          </a:p>
        </p:txBody>
      </p:sp>
    </p:spTree>
    <p:extLst>
      <p:ext uri="{BB962C8B-B14F-4D97-AF65-F5344CB8AC3E}">
        <p14:creationId xmlns:p14="http://schemas.microsoft.com/office/powerpoint/2010/main" val="3786679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224528A0-6846-4B7E-B8DF-2338D3BD8F44}"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11B4620-6E43-4E8D-83BC-A4382FB874C6}" type="slidenum">
              <a:rPr lang="en-US" altLang="en-US"/>
              <a:pPr>
                <a:defRPr/>
              </a:pPr>
              <a:t>‹#›</a:t>
            </a:fld>
            <a:endParaRPr lang="en-US" altLang="en-US"/>
          </a:p>
        </p:txBody>
      </p:sp>
    </p:spTree>
    <p:extLst>
      <p:ext uri="{BB962C8B-B14F-4D97-AF65-F5344CB8AC3E}">
        <p14:creationId xmlns:p14="http://schemas.microsoft.com/office/powerpoint/2010/main" val="83345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23FCF-1024-7B48-A759-11C9718A528E}"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2141479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B8719950-42FD-4DCA-AFD0-BAD358683A06}"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2F5724A-39C9-4D7D-951E-2D9BD38A3B47}" type="slidenum">
              <a:rPr lang="en-US" altLang="en-US"/>
              <a:pPr>
                <a:defRPr/>
              </a:pPr>
              <a:t>‹#›</a:t>
            </a:fld>
            <a:endParaRPr lang="en-US" altLang="en-US"/>
          </a:p>
        </p:txBody>
      </p:sp>
    </p:spTree>
    <p:extLst>
      <p:ext uri="{BB962C8B-B14F-4D97-AF65-F5344CB8AC3E}">
        <p14:creationId xmlns:p14="http://schemas.microsoft.com/office/powerpoint/2010/main" val="5922091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3A6599B0-7C6F-4ECC-9491-2CB4C1616D34}" type="datetime1">
              <a:rPr lang="en-US" altLang="en-US"/>
              <a:pPr>
                <a:defRPr/>
              </a:pPr>
              <a:t>4/26/2017</a:t>
            </a:fld>
            <a:endParaRPr lang="en-US"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29D86BF-01FF-4FEF-BD88-598080DC5496}" type="slidenum">
              <a:rPr lang="en-US" altLang="en-US"/>
              <a:pPr>
                <a:defRPr/>
              </a:pPr>
              <a:t>‹#›</a:t>
            </a:fld>
            <a:endParaRPr lang="en-US" altLang="en-US"/>
          </a:p>
        </p:txBody>
      </p:sp>
    </p:spTree>
    <p:extLst>
      <p:ext uri="{BB962C8B-B14F-4D97-AF65-F5344CB8AC3E}">
        <p14:creationId xmlns:p14="http://schemas.microsoft.com/office/powerpoint/2010/main" val="3907417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F2E3508A-B63A-4544-8F0B-51A764D9EA57}" type="datetime1">
              <a:rPr lang="en-US" altLang="en-US"/>
              <a:pPr>
                <a:defRPr/>
              </a:pPr>
              <a:t>4/26/2017</a:t>
            </a:fld>
            <a:endParaRPr lang="en-US"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A6F250EE-8B37-4F56-A83C-7DC939B2A2B5}" type="slidenum">
              <a:rPr lang="en-US" altLang="en-US"/>
              <a:pPr>
                <a:defRPr/>
              </a:pPr>
              <a:t>‹#›</a:t>
            </a:fld>
            <a:endParaRPr lang="en-US" altLang="en-US"/>
          </a:p>
        </p:txBody>
      </p:sp>
    </p:spTree>
    <p:extLst>
      <p:ext uri="{BB962C8B-B14F-4D97-AF65-F5344CB8AC3E}">
        <p14:creationId xmlns:p14="http://schemas.microsoft.com/office/powerpoint/2010/main" val="1882611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14BC6D9E-82A4-4298-8A07-6C6B79F1B906}" type="datetime1">
              <a:rPr lang="en-US" altLang="en-US"/>
              <a:pPr>
                <a:defRPr/>
              </a:pPr>
              <a:t>4/26/2017</a:t>
            </a:fld>
            <a:endParaRPr lang="en-US"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E6876CA9-3500-4ACF-856A-D51BCC51C2ED}" type="slidenum">
              <a:rPr lang="en-US" altLang="en-US"/>
              <a:pPr>
                <a:defRPr/>
              </a:pPr>
              <a:t>‹#›</a:t>
            </a:fld>
            <a:endParaRPr lang="en-US" altLang="en-US"/>
          </a:p>
        </p:txBody>
      </p:sp>
    </p:spTree>
    <p:extLst>
      <p:ext uri="{BB962C8B-B14F-4D97-AF65-F5344CB8AC3E}">
        <p14:creationId xmlns:p14="http://schemas.microsoft.com/office/powerpoint/2010/main" val="1540543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C653DF6-FB53-442A-9D58-532A39474E1A}"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9ED5083-D6C7-455E-BEFA-3EC7ED5165EF}" type="slidenum">
              <a:rPr lang="en-US" altLang="en-US"/>
              <a:pPr>
                <a:defRPr/>
              </a:pPr>
              <a:t>‹#›</a:t>
            </a:fld>
            <a:endParaRPr lang="en-US" altLang="en-US"/>
          </a:p>
        </p:txBody>
      </p:sp>
    </p:spTree>
    <p:extLst>
      <p:ext uri="{BB962C8B-B14F-4D97-AF65-F5344CB8AC3E}">
        <p14:creationId xmlns:p14="http://schemas.microsoft.com/office/powerpoint/2010/main" val="2759088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0CE3F390-D1D4-4D6D-A784-512220FB030D}" type="datetime1">
              <a:rPr lang="en-US" altLang="en-US"/>
              <a:pPr>
                <a:defRPr/>
              </a:pPr>
              <a:t>4/26/2017</a:t>
            </a:fld>
            <a:endParaRPr lang="en-US"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71772B5-E156-4DCD-9E46-7D227E4FFA08}" type="slidenum">
              <a:rPr lang="en-US" altLang="en-US"/>
              <a:pPr>
                <a:defRPr/>
              </a:pPr>
              <a:t>‹#›</a:t>
            </a:fld>
            <a:endParaRPr lang="en-US" altLang="en-US"/>
          </a:p>
        </p:txBody>
      </p:sp>
    </p:spTree>
    <p:extLst>
      <p:ext uri="{BB962C8B-B14F-4D97-AF65-F5344CB8AC3E}">
        <p14:creationId xmlns:p14="http://schemas.microsoft.com/office/powerpoint/2010/main" val="188554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444DDCD-B784-4C8B-B4EF-1DD615C4F3BE}"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E685E6B-8F42-480E-8A7E-58CB6CA5DAE6}" type="slidenum">
              <a:rPr lang="en-US" altLang="en-US"/>
              <a:pPr>
                <a:defRPr/>
              </a:pPr>
              <a:t>‹#›</a:t>
            </a:fld>
            <a:endParaRPr lang="en-US" altLang="en-US"/>
          </a:p>
        </p:txBody>
      </p:sp>
    </p:spTree>
    <p:extLst>
      <p:ext uri="{BB962C8B-B14F-4D97-AF65-F5344CB8AC3E}">
        <p14:creationId xmlns:p14="http://schemas.microsoft.com/office/powerpoint/2010/main" val="1600255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8FAF1DA-010E-4C67-BFEB-46790CA85DEC}" type="datetime1">
              <a:rPr lang="en-US" altLang="en-US"/>
              <a:pPr>
                <a:defRPr/>
              </a:pPr>
              <a:t>4/26/2017</a:t>
            </a:fld>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AB7431-BED0-4F4A-A6BB-CC28B1354FA3}" type="slidenum">
              <a:rPr lang="en-US" altLang="en-US"/>
              <a:pPr>
                <a:defRPr/>
              </a:pPr>
              <a:t>‹#›</a:t>
            </a:fld>
            <a:endParaRPr lang="en-US" altLang="en-US"/>
          </a:p>
        </p:txBody>
      </p:sp>
    </p:spTree>
    <p:extLst>
      <p:ext uri="{BB962C8B-B14F-4D97-AF65-F5344CB8AC3E}">
        <p14:creationId xmlns:p14="http://schemas.microsoft.com/office/powerpoint/2010/main" val="88284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23FCF-1024-7B48-A759-11C9718A528E}"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212077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23FCF-1024-7B48-A759-11C9718A528E}"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ECE99-43DE-B84B-B6B2-2F0E447C9BA3}" type="slidenum">
              <a:rPr lang="en-US" smtClean="0"/>
              <a:t>‹#›</a:t>
            </a:fld>
            <a:endParaRPr lang="en-US"/>
          </a:p>
        </p:txBody>
      </p:sp>
    </p:spTree>
    <p:extLst>
      <p:ext uri="{BB962C8B-B14F-4D97-AF65-F5344CB8AC3E}">
        <p14:creationId xmlns:p14="http://schemas.microsoft.com/office/powerpoint/2010/main" val="82015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3FCF-1024-7B48-A759-11C9718A528E}"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ECE99-43DE-B84B-B6B2-2F0E447C9BA3}" type="slidenum">
              <a:rPr lang="en-US" smtClean="0"/>
              <a:t>‹#›</a:t>
            </a:fld>
            <a:endParaRPr lang="en-US"/>
          </a:p>
        </p:txBody>
      </p:sp>
    </p:spTree>
    <p:extLst>
      <p:ext uri="{BB962C8B-B14F-4D97-AF65-F5344CB8AC3E}">
        <p14:creationId xmlns:p14="http://schemas.microsoft.com/office/powerpoint/2010/main" val="249763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BE5B6B83-A0DF-4E29-A505-2A63E2A5E490}" type="datetime1">
              <a:rPr lang="en-US" altLang="en-US">
                <a:ea typeface="MS PGothic" panose="020B0600070205080204" pitchFamily="34" charset="-128"/>
              </a:rPr>
              <a:pPr fontAlgn="base">
                <a:spcBef>
                  <a:spcPct val="0"/>
                </a:spcBef>
                <a:spcAft>
                  <a:spcPct val="0"/>
                </a:spcAft>
                <a:defRPr/>
              </a:pPr>
              <a:t>4/26/2017</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fontAlgn="base">
              <a:spcBef>
                <a:spcPct val="0"/>
              </a:spcBef>
              <a:spcAft>
                <a:spcPct val="0"/>
              </a:spcAft>
              <a:defRPr/>
            </a:pPr>
            <a:fld id="{85A891A4-74D1-4DB5-81B4-E0AF0A6FBEFA}"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962585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fontAlgn="base">
              <a:spcBef>
                <a:spcPct val="0"/>
              </a:spcBef>
              <a:spcAft>
                <a:spcPct val="0"/>
              </a:spcAft>
              <a:defRPr/>
            </a:pPr>
            <a:fld id="{095780E6-289F-4972-8DB2-2C2AFFE82E13}" type="datetime1">
              <a:rPr lang="en-US" altLang="en-US">
                <a:ea typeface="MS PGothic" panose="020B0600070205080204" pitchFamily="34" charset="-128"/>
              </a:rPr>
              <a:pPr fontAlgn="base">
                <a:spcBef>
                  <a:spcPct val="0"/>
                </a:spcBef>
                <a:spcAft>
                  <a:spcPct val="0"/>
                </a:spcAft>
                <a:defRPr/>
              </a:pPr>
              <a:t>4/26/2017</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fontAlgn="base">
              <a:spcBef>
                <a:spcPct val="0"/>
              </a:spcBef>
              <a:spcAft>
                <a:spcPct val="0"/>
              </a:spcAft>
              <a:defRPr/>
            </a:pPr>
            <a:fld id="{61E72B5D-747F-47E8-929E-F0AA12C4F90F}"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348603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panose="020B0604020202020204" pitchFamily="34" charset="0"/>
              </a:defRPr>
            </a:lvl1pPr>
          </a:lstStyle>
          <a:p>
            <a:pPr fontAlgn="base">
              <a:spcBef>
                <a:spcPct val="0"/>
              </a:spcBef>
              <a:spcAft>
                <a:spcPct val="0"/>
              </a:spcAft>
              <a:defRPr/>
            </a:pPr>
            <a:fld id="{9FA23CB5-BFD7-4B3F-9C9D-70EE07AC1416}"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pic>
        <p:nvPicPr>
          <p:cNvPr id="512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25256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Arial" panose="020B0604020202020204" pitchFamily="34" charset="0"/>
              </a:defRPr>
            </a:lvl1pPr>
          </a:lstStyle>
          <a:p>
            <a:pPr fontAlgn="base">
              <a:spcBef>
                <a:spcPct val="0"/>
              </a:spcBef>
              <a:spcAft>
                <a:spcPct val="0"/>
              </a:spcAft>
              <a:defRPr/>
            </a:pPr>
            <a:fld id="{A651165D-988A-4771-93F7-C343C628967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pic>
        <p:nvPicPr>
          <p:cNvPr id="2055"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06190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ea typeface="+mn-ea"/>
              </a:defRPr>
            </a:lvl1pPr>
          </a:lstStyle>
          <a:p>
            <a:pPr>
              <a:defRPr/>
            </a:pPr>
            <a:fld id="{AB82E8F3-6E37-4CC9-81B0-25ACBA7F3B0A}" type="datetimeFigureOut">
              <a:rPr lang="en-ZA"/>
              <a:pPr>
                <a:defRPr/>
              </a:pPr>
              <a:t>2017/04/26</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ea typeface="+mn-ea"/>
              </a:defRPr>
            </a:lvl1pPr>
          </a:lstStyle>
          <a:p>
            <a:pPr>
              <a:defRPr/>
            </a:pPr>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ea typeface="+mn-ea"/>
              </a:defRPr>
            </a:lvl1pPr>
          </a:lstStyle>
          <a:p>
            <a:pPr>
              <a:defRPr/>
            </a:pPr>
            <a:fld id="{BDA1CE3F-AC5C-4F1E-AFF9-E640C4C75106}" type="slidenum">
              <a:rPr lang="en-ZA"/>
              <a:pPr>
                <a:defRPr/>
              </a:pPr>
              <a:t>‹#›</a:t>
            </a:fld>
            <a:endParaRPr lang="en-ZA"/>
          </a:p>
        </p:txBody>
      </p:sp>
    </p:spTree>
    <p:extLst>
      <p:ext uri="{BB962C8B-B14F-4D97-AF65-F5344CB8AC3E}">
        <p14:creationId xmlns:p14="http://schemas.microsoft.com/office/powerpoint/2010/main" val="1565752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defRPr/>
            </a:pPr>
            <a:fld id="{65734B3B-9F70-4A3A-892A-6C402D74C149}" type="datetime1">
              <a:rPr lang="en-US" altLang="en-US">
                <a:ea typeface="MS PGothic" panose="020B0600070205080204" pitchFamily="34" charset="-128"/>
              </a:rPr>
              <a:pPr fontAlgn="base">
                <a:spcBef>
                  <a:spcPct val="0"/>
                </a:spcBef>
                <a:spcAft>
                  <a:spcPct val="0"/>
                </a:spcAft>
                <a:defRPr/>
              </a:pPr>
              <a:t>4/26/2017</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fontAlgn="base">
              <a:spcBef>
                <a:spcPct val="0"/>
              </a:spcBef>
              <a:spcAft>
                <a:spcPct val="0"/>
              </a:spcAft>
              <a:defRPr/>
            </a:pPr>
            <a:fld id="{C89D889E-3095-417D-8A16-3756047410B8}"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6150347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Title 1"/>
          <p:cNvSpPr>
            <a:spLocks noGrp="1"/>
          </p:cNvSpPr>
          <p:nvPr>
            <p:ph type="ctrTitle"/>
          </p:nvPr>
        </p:nvSpPr>
        <p:spPr>
          <a:xfrm>
            <a:off x="76200" y="1009650"/>
            <a:ext cx="8915400" cy="2419350"/>
          </a:xfrm>
        </p:spPr>
        <p:txBody>
          <a:bodyPr/>
          <a:lstStyle/>
          <a:p>
            <a:pPr eaLnBrk="1" hangingPunct="1"/>
            <a:r>
              <a:rPr lang="en-US" altLang="en-US" sz="3600" smtClean="0">
                <a:solidFill>
                  <a:schemeClr val="bg1"/>
                </a:solidFill>
              </a:rPr>
              <a:t/>
            </a:r>
            <a:br>
              <a:rPr lang="en-US" altLang="en-US" sz="3600" smtClean="0">
                <a:solidFill>
                  <a:schemeClr val="bg1"/>
                </a:solidFill>
              </a:rPr>
            </a:br>
            <a:r>
              <a:rPr lang="en-US" altLang="en-US" sz="3600" smtClean="0">
                <a:solidFill>
                  <a:schemeClr val="bg1"/>
                </a:solidFill>
              </a:rPr>
              <a:t/>
            </a:r>
            <a:br>
              <a:rPr lang="en-US" altLang="en-US" sz="3600" smtClean="0">
                <a:solidFill>
                  <a:schemeClr val="bg1"/>
                </a:solidFill>
              </a:rPr>
            </a:br>
            <a:r>
              <a:rPr lang="en-US" altLang="en-US" sz="3600" smtClean="0">
                <a:solidFill>
                  <a:schemeClr val="bg1"/>
                </a:solidFill>
              </a:rPr>
              <a:t>Department of Environmental Affairs </a:t>
            </a:r>
            <a:br>
              <a:rPr lang="en-US" altLang="en-US" sz="3600" smtClean="0">
                <a:solidFill>
                  <a:schemeClr val="bg1"/>
                </a:solidFill>
              </a:rPr>
            </a:br>
            <a:r>
              <a:rPr lang="en-US" altLang="en-US" sz="3600" smtClean="0">
                <a:solidFill>
                  <a:schemeClr val="bg1"/>
                </a:solidFill>
              </a:rPr>
              <a:t>2017/18 Annual Performance Plan   </a:t>
            </a:r>
            <a:br>
              <a:rPr lang="en-US" altLang="en-US" sz="3600" smtClean="0">
                <a:solidFill>
                  <a:schemeClr val="bg1"/>
                </a:solidFill>
              </a:rPr>
            </a:br>
            <a:r>
              <a:rPr lang="en-US" altLang="en-US" sz="3600" smtClean="0">
                <a:solidFill>
                  <a:schemeClr val="bg1"/>
                </a:solidFill>
              </a:rPr>
              <a:t/>
            </a:r>
            <a:br>
              <a:rPr lang="en-US" altLang="en-US" sz="3600" smtClean="0">
                <a:solidFill>
                  <a:schemeClr val="bg1"/>
                </a:solidFill>
              </a:rPr>
            </a:br>
            <a:r>
              <a:rPr lang="en-US" altLang="en-US" sz="3600" b="1" smtClean="0">
                <a:solidFill>
                  <a:schemeClr val="bg1"/>
                </a:solidFill>
              </a:rPr>
              <a:t>Overview by the Director-General </a:t>
            </a:r>
            <a:r>
              <a:rPr lang="en-US" altLang="en-US" sz="3600" smtClean="0">
                <a:solidFill>
                  <a:schemeClr val="bg1"/>
                </a:solidFill>
              </a:rPr>
              <a:t/>
            </a:r>
            <a:br>
              <a:rPr lang="en-US" altLang="en-US" sz="3600" smtClean="0">
                <a:solidFill>
                  <a:schemeClr val="bg1"/>
                </a:solidFill>
              </a:rPr>
            </a:br>
            <a:r>
              <a:rPr lang="en-US" altLang="en-US" sz="3600" smtClean="0">
                <a:solidFill>
                  <a:schemeClr val="bg1"/>
                </a:solidFill>
              </a:rPr>
              <a:t/>
            </a:r>
            <a:br>
              <a:rPr lang="en-US" altLang="en-US" sz="3600" smtClean="0">
                <a:solidFill>
                  <a:schemeClr val="bg1"/>
                </a:solidFill>
              </a:rPr>
            </a:br>
            <a:endParaRPr lang="en-US" altLang="en-US" sz="3600" smtClean="0">
              <a:solidFill>
                <a:schemeClr val="bg1"/>
              </a:solidFill>
            </a:endParaRPr>
          </a:p>
        </p:txBody>
      </p:sp>
      <p:sp>
        <p:nvSpPr>
          <p:cNvPr id="10137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87B9FCC-0795-4CE3-883A-FFADB813B374}"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
        <p:nvSpPr>
          <p:cNvPr id="3" name="Subtitle 2"/>
          <p:cNvSpPr>
            <a:spLocks noGrp="1"/>
          </p:cNvSpPr>
          <p:nvPr>
            <p:ph type="subTitle" idx="1"/>
          </p:nvPr>
        </p:nvSpPr>
        <p:spPr>
          <a:xfrm>
            <a:off x="200025" y="4953000"/>
            <a:ext cx="8715375" cy="457200"/>
          </a:xfrm>
        </p:spPr>
        <p:txBody>
          <a:bodyPr/>
          <a:lstStyle/>
          <a:p>
            <a:pPr>
              <a:defRPr/>
            </a:pPr>
            <a:r>
              <a:rPr lang="en-ZA" sz="2400" dirty="0" smtClean="0">
                <a:solidFill>
                  <a:schemeClr val="bg1"/>
                </a:solidFill>
                <a:latin typeface="+mj-lt"/>
                <a:ea typeface="+mj-ea"/>
                <a:cs typeface="+mj-cs"/>
              </a:rPr>
              <a:t>Presentation to the Portfolio Committee – 02 May 2017  </a:t>
            </a:r>
            <a:endParaRPr lang="en-ZA" sz="2400" dirty="0">
              <a:solidFill>
                <a:schemeClr val="bg1"/>
              </a:solidFill>
              <a:latin typeface="+mj-lt"/>
              <a:ea typeface="+mj-ea"/>
              <a:cs typeface="+mj-cs"/>
            </a:endParaRPr>
          </a:p>
        </p:txBody>
      </p:sp>
      <p:sp>
        <p:nvSpPr>
          <p:cNvPr id="101381" name="TextBox 4"/>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fontAlgn="base">
              <a:spcBef>
                <a:spcPct val="0"/>
              </a:spcBef>
              <a:spcAft>
                <a:spcPct val="0"/>
              </a:spcAft>
              <a:buFontTx/>
              <a:buNone/>
            </a:pPr>
            <a:r>
              <a:rPr lang="en-ZA" altLang="en-US" sz="800" smtClean="0">
                <a:solidFill>
                  <a:srgbClr val="002060"/>
                </a:solidFill>
                <a:latin typeface="Arial" panose="020B06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303850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684836" y="4866312"/>
            <a:ext cx="6513016" cy="707886"/>
          </a:xfrm>
          <a:prstGeom prst="rect">
            <a:avLst/>
          </a:prstGeom>
        </p:spPr>
        <p:txBody>
          <a:bodyPr wrap="square">
            <a:spAutoFit/>
          </a:bodyPr>
          <a:lstStyle/>
          <a:p>
            <a:r>
              <a:rPr lang="en-US" sz="2000" b="1" dirty="0"/>
              <a:t>Progress Report on </a:t>
            </a:r>
            <a:r>
              <a:rPr lang="en-US" sz="2000" b="1" dirty="0" err="1"/>
              <a:t>Operationalisation</a:t>
            </a:r>
            <a:r>
              <a:rPr lang="en-US" sz="2000" b="1" dirty="0"/>
              <a:t> of the Waste </a:t>
            </a:r>
            <a:r>
              <a:rPr lang="en-US" sz="2000" b="1" dirty="0" smtClean="0"/>
              <a:t>Bureau</a:t>
            </a:r>
          </a:p>
          <a:p>
            <a:pPr algn="ctr"/>
            <a:r>
              <a:rPr lang="en-US" sz="2000" b="1" dirty="0" smtClean="0"/>
              <a:t>PCEA, 09 May 2017</a:t>
            </a:r>
            <a:endParaRPr lang="en-US" sz="2000" b="1" dirty="0"/>
          </a:p>
        </p:txBody>
      </p:sp>
    </p:spTree>
    <p:extLst>
      <p:ext uri="{BB962C8B-B14F-4D97-AF65-F5344CB8AC3E}">
        <p14:creationId xmlns:p14="http://schemas.microsoft.com/office/powerpoint/2010/main" val="281091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15"/>
            <a:ext cx="8229600" cy="827434"/>
          </a:xfrm>
        </p:spPr>
        <p:txBody>
          <a:bodyPr>
            <a:noAutofit/>
          </a:bodyPr>
          <a:lstStyle/>
          <a:p>
            <a:r>
              <a:rPr lang="en-US" sz="2800" b="1" dirty="0" smtClean="0">
                <a:solidFill>
                  <a:srgbClr val="008000"/>
                </a:solidFill>
                <a:latin typeface="Arial"/>
                <a:cs typeface="Arial"/>
              </a:rPr>
              <a:t>Amendments to the Waste Act</a:t>
            </a:r>
            <a:endParaRPr lang="en-US" sz="2800" b="1" dirty="0">
              <a:solidFill>
                <a:srgbClr val="008000"/>
              </a:solidFill>
              <a:latin typeface="Arial"/>
              <a:cs typeface="Arial"/>
            </a:endParaRPr>
          </a:p>
        </p:txBody>
      </p:sp>
      <p:sp>
        <p:nvSpPr>
          <p:cNvPr id="3" name="Content Placeholder 2"/>
          <p:cNvSpPr>
            <a:spLocks noGrp="1"/>
          </p:cNvSpPr>
          <p:nvPr>
            <p:ph idx="1"/>
          </p:nvPr>
        </p:nvSpPr>
        <p:spPr>
          <a:xfrm>
            <a:off x="457200" y="1847330"/>
            <a:ext cx="8229600" cy="3870326"/>
          </a:xfrm>
        </p:spPr>
        <p:txBody>
          <a:bodyPr>
            <a:normAutofit fontScale="25000" lnSpcReduction="20000"/>
          </a:bodyPr>
          <a:lstStyle/>
          <a:p>
            <a:pPr algn="just">
              <a:lnSpc>
                <a:spcPct val="120000"/>
              </a:lnSpc>
              <a:spcAft>
                <a:spcPts val="0"/>
              </a:spcAft>
            </a:pPr>
            <a:r>
              <a:rPr lang="en-US" sz="6400" b="1" dirty="0" smtClean="0">
                <a:latin typeface="Arial"/>
                <a:cs typeface="Arial"/>
              </a:rPr>
              <a:t>Clause </a:t>
            </a:r>
            <a:r>
              <a:rPr lang="en-US" sz="6400" b="1" dirty="0">
                <a:latin typeface="Arial"/>
                <a:cs typeface="Arial"/>
              </a:rPr>
              <a:t>54: </a:t>
            </a:r>
            <a:r>
              <a:rPr lang="en-US" sz="6400" dirty="0" smtClean="0">
                <a:latin typeface="Arial"/>
                <a:cs typeface="Arial"/>
              </a:rPr>
              <a:t>	The clause seeks to provide clarity that the Waste Management Bureau is established as a juristic 	person with a Board, and that in absence of a functional board, the powers and duties of the Board 	revert to the Minister;</a:t>
            </a:r>
            <a:r>
              <a:rPr lang="en-US" sz="6400" dirty="0" smtClean="0">
                <a:latin typeface="Arial"/>
                <a:ea typeface="Times New Roman"/>
                <a:cs typeface="Arial"/>
              </a:rPr>
              <a:t> </a:t>
            </a:r>
          </a:p>
          <a:p>
            <a:pPr marL="0" indent="0">
              <a:lnSpc>
                <a:spcPct val="120000"/>
              </a:lnSpc>
              <a:spcAft>
                <a:spcPts val="0"/>
              </a:spcAft>
              <a:buNone/>
            </a:pPr>
            <a:endParaRPr lang="en-US" sz="6400" dirty="0" smtClean="0">
              <a:latin typeface="Arial"/>
              <a:ea typeface="Times New Roman"/>
              <a:cs typeface="Arial"/>
            </a:endParaRPr>
          </a:p>
          <a:p>
            <a:pPr algn="just">
              <a:lnSpc>
                <a:spcPct val="120000"/>
              </a:lnSpc>
              <a:spcAft>
                <a:spcPts val="0"/>
              </a:spcAft>
            </a:pPr>
            <a:r>
              <a:rPr lang="en-US" sz="6400" b="1" dirty="0" smtClean="0">
                <a:latin typeface="Arial"/>
                <a:ea typeface="Times New Roman"/>
                <a:cs typeface="Arial"/>
              </a:rPr>
              <a:t>Clause </a:t>
            </a:r>
            <a:r>
              <a:rPr lang="en-US" sz="6400" b="1" dirty="0">
                <a:latin typeface="Arial"/>
                <a:ea typeface="Times New Roman"/>
                <a:cs typeface="Arial"/>
              </a:rPr>
              <a:t>55: </a:t>
            </a:r>
            <a:r>
              <a:rPr lang="en-US" sz="6400" dirty="0" smtClean="0">
                <a:latin typeface="Arial"/>
                <a:ea typeface="Times New Roman"/>
                <a:cs typeface="Arial"/>
              </a:rPr>
              <a:t>	The clause </a:t>
            </a:r>
            <a:r>
              <a:rPr lang="en-US" sz="6400" dirty="0" smtClean="0">
                <a:latin typeface="Arial"/>
                <a:cs typeface="Arial"/>
              </a:rPr>
              <a:t>sets out the Minister’s supervisory powers over the Waste Management Bureau</a:t>
            </a:r>
            <a:r>
              <a:rPr lang="en-US" sz="6400" dirty="0" smtClean="0">
                <a:latin typeface="Arial"/>
                <a:ea typeface="Times New Roman"/>
                <a:cs typeface="Arial"/>
              </a:rPr>
              <a:t>;</a:t>
            </a:r>
          </a:p>
          <a:p>
            <a:pPr marL="0" indent="0" algn="just">
              <a:lnSpc>
                <a:spcPct val="120000"/>
              </a:lnSpc>
              <a:spcAft>
                <a:spcPts val="0"/>
              </a:spcAft>
              <a:buNone/>
            </a:pPr>
            <a:endParaRPr lang="en-US" sz="6400" dirty="0" smtClean="0">
              <a:latin typeface="Arial"/>
              <a:ea typeface="Times New Roman"/>
              <a:cs typeface="Arial"/>
            </a:endParaRPr>
          </a:p>
          <a:p>
            <a:pPr algn="just">
              <a:lnSpc>
                <a:spcPct val="120000"/>
              </a:lnSpc>
              <a:spcAft>
                <a:spcPts val="0"/>
              </a:spcAft>
            </a:pPr>
            <a:r>
              <a:rPr lang="en-US" sz="6400" b="1" dirty="0" smtClean="0">
                <a:latin typeface="Arial"/>
                <a:ea typeface="Times New Roman"/>
                <a:cs typeface="Arial"/>
              </a:rPr>
              <a:t>Clause </a:t>
            </a:r>
            <a:r>
              <a:rPr lang="en-US" sz="6400" b="1" dirty="0">
                <a:latin typeface="Arial"/>
                <a:ea typeface="Times New Roman"/>
                <a:cs typeface="Arial"/>
              </a:rPr>
              <a:t>56: </a:t>
            </a:r>
            <a:r>
              <a:rPr lang="en-US" sz="6400" dirty="0" smtClean="0">
                <a:latin typeface="Arial"/>
                <a:cs typeface="Arial"/>
              </a:rPr>
              <a:t>The </a:t>
            </a:r>
            <a:r>
              <a:rPr lang="en-US" sz="6400" dirty="0">
                <a:latin typeface="Arial"/>
                <a:cs typeface="Arial"/>
              </a:rPr>
              <a:t>clause sets out the general powers of the Bureau, governing Board of the Bureau, composition </a:t>
            </a:r>
            <a:r>
              <a:rPr lang="en-US" sz="6400" dirty="0" smtClean="0">
                <a:latin typeface="Arial"/>
                <a:cs typeface="Arial"/>
              </a:rPr>
              <a:t>	and </a:t>
            </a:r>
            <a:r>
              <a:rPr lang="en-US" sz="6400" dirty="0">
                <a:latin typeface="Arial"/>
                <a:cs typeface="Arial"/>
              </a:rPr>
              <a:t>membership, qualifications for members of the governing Board, appointment procedure for </a:t>
            </a:r>
            <a:r>
              <a:rPr lang="en-US" sz="6400" dirty="0" smtClean="0">
                <a:latin typeface="Arial"/>
                <a:cs typeface="Arial"/>
              </a:rPr>
              <a:t>	members </a:t>
            </a:r>
            <a:r>
              <a:rPr lang="en-US" sz="6400" dirty="0">
                <a:latin typeface="Arial"/>
                <a:cs typeface="Arial"/>
              </a:rPr>
              <a:t>of the governing Board, term of office of members of the Board and conditions of </a:t>
            </a:r>
            <a:r>
              <a:rPr lang="en-US" sz="6400" dirty="0" smtClean="0">
                <a:latin typeface="Arial"/>
                <a:cs typeface="Arial"/>
              </a:rPr>
              <a:t>	appointment </a:t>
            </a:r>
            <a:r>
              <a:rPr lang="en-US" sz="6400" dirty="0">
                <a:latin typeface="Arial"/>
                <a:cs typeface="Arial"/>
              </a:rPr>
              <a:t>of members of the governing Board</a:t>
            </a:r>
            <a:r>
              <a:rPr lang="en-US" sz="6400" dirty="0">
                <a:latin typeface="Arial"/>
                <a:ea typeface="Times New Roman"/>
                <a:cs typeface="Arial"/>
              </a:rPr>
              <a:t>;</a:t>
            </a:r>
          </a:p>
          <a:p>
            <a:pPr algn="just">
              <a:lnSpc>
                <a:spcPct val="120000"/>
              </a:lnSpc>
              <a:spcAft>
                <a:spcPts val="0"/>
              </a:spcAft>
            </a:pPr>
            <a:r>
              <a:rPr lang="en-US" sz="6400" b="1" dirty="0">
                <a:latin typeface="Arial"/>
                <a:ea typeface="Times New Roman"/>
                <a:cs typeface="Arial"/>
              </a:rPr>
              <a:t>Clause 57: </a:t>
            </a:r>
            <a:r>
              <a:rPr lang="en-US" sz="6400" dirty="0" smtClean="0">
                <a:latin typeface="Arial"/>
                <a:ea typeface="Times New Roman"/>
                <a:cs typeface="Arial"/>
              </a:rPr>
              <a:t>This </a:t>
            </a:r>
            <a:r>
              <a:rPr lang="en-US" sz="6400" dirty="0">
                <a:latin typeface="Arial"/>
                <a:ea typeface="Times New Roman"/>
                <a:cs typeface="Arial"/>
              </a:rPr>
              <a:t>clause sets </a:t>
            </a:r>
            <a:r>
              <a:rPr lang="en-US" sz="6400" dirty="0">
                <a:latin typeface="Arial"/>
                <a:cs typeface="Arial"/>
              </a:rPr>
              <a:t>out the governance matters of the Board</a:t>
            </a:r>
            <a:r>
              <a:rPr lang="en-US" sz="6400" dirty="0" smtClean="0">
                <a:latin typeface="Arial"/>
                <a:ea typeface="Times New Roman"/>
                <a:cs typeface="Arial"/>
              </a:rPr>
              <a:t>; Conduct, Procedures, appointment and termination processes </a:t>
            </a:r>
            <a:r>
              <a:rPr lang="en-US" sz="6400" dirty="0" err="1" smtClean="0">
                <a:latin typeface="Arial"/>
                <a:ea typeface="Times New Roman"/>
                <a:cs typeface="Arial"/>
              </a:rPr>
              <a:t>etc</a:t>
            </a:r>
            <a:endParaRPr lang="en-US" sz="6400" dirty="0">
              <a:latin typeface="Arial"/>
              <a:ea typeface="Times New Roman"/>
              <a:cs typeface="Arial"/>
            </a:endParaRPr>
          </a:p>
          <a:p>
            <a:endParaRPr lang="en-US" dirty="0"/>
          </a:p>
        </p:txBody>
      </p:sp>
      <p:sp>
        <p:nvSpPr>
          <p:cNvPr id="4" name="TextBox 3"/>
          <p:cNvSpPr txBox="1"/>
          <p:nvPr/>
        </p:nvSpPr>
        <p:spPr>
          <a:xfrm>
            <a:off x="457200" y="893407"/>
            <a:ext cx="8353297" cy="923330"/>
          </a:xfrm>
          <a:prstGeom prst="rect">
            <a:avLst/>
          </a:prstGeom>
          <a:noFill/>
        </p:spPr>
        <p:txBody>
          <a:bodyPr wrap="square" rtlCol="0">
            <a:spAutoFit/>
          </a:bodyPr>
          <a:lstStyle/>
          <a:p>
            <a:r>
              <a:rPr lang="en-US" dirty="0" smtClean="0"/>
              <a:t>The following amendments have been approved by Cabinet and tabled to parliament for strengthening governance and establishment of the board</a:t>
            </a:r>
          </a:p>
          <a:p>
            <a:endParaRPr lang="en-US" dirty="0"/>
          </a:p>
        </p:txBody>
      </p:sp>
    </p:spTree>
    <p:extLst>
      <p:ext uri="{BB962C8B-B14F-4D97-AF65-F5344CB8AC3E}">
        <p14:creationId xmlns:p14="http://schemas.microsoft.com/office/powerpoint/2010/main" val="193416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8000"/>
                </a:solidFill>
                <a:latin typeface="Arial"/>
                <a:cs typeface="Arial"/>
              </a:rPr>
              <a:t>Objects of the Waste Bureau</a:t>
            </a:r>
            <a:endParaRPr lang="en-US" sz="3200" dirty="0">
              <a:solidFill>
                <a:srgbClr val="008000"/>
              </a:solidFill>
              <a:latin typeface="Arial"/>
              <a:cs typeface="Arial"/>
            </a:endParaRPr>
          </a:p>
        </p:txBody>
      </p:sp>
      <p:sp>
        <p:nvSpPr>
          <p:cNvPr id="3" name="Content Placeholder 2"/>
          <p:cNvSpPr>
            <a:spLocks noGrp="1"/>
          </p:cNvSpPr>
          <p:nvPr>
            <p:ph idx="1"/>
          </p:nvPr>
        </p:nvSpPr>
        <p:spPr>
          <a:xfrm>
            <a:off x="457200" y="1600201"/>
            <a:ext cx="8229600" cy="3870326"/>
          </a:xfrm>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7155546"/>
              </p:ext>
            </p:extLst>
          </p:nvPr>
        </p:nvGraphicFramePr>
        <p:xfrm>
          <a:off x="506079" y="1437008"/>
          <a:ext cx="8180721" cy="4033520"/>
        </p:xfrm>
        <a:graphic>
          <a:graphicData uri="http://schemas.openxmlformats.org/drawingml/2006/table">
            <a:tbl>
              <a:tblPr firstRow="1" bandRow="1">
                <a:tableStyleId>{EB344D84-9AFB-497E-A393-DC336BA19D2E}</a:tableStyleId>
              </a:tblPr>
              <a:tblGrid>
                <a:gridCol w="3629153"/>
                <a:gridCol w="4551568"/>
              </a:tblGrid>
              <a:tr h="370840">
                <a:tc gridSpan="2">
                  <a:txBody>
                    <a:bodyPr/>
                    <a:lstStyle/>
                    <a:p>
                      <a:pPr algn="ctr"/>
                      <a:r>
                        <a:rPr lang="en-US" dirty="0" smtClean="0"/>
                        <a:t>Objects of the Bureau (S34D)</a:t>
                      </a:r>
                      <a:endParaRPr lang="en-US" dirty="0"/>
                    </a:p>
                  </a:txBody>
                  <a:tcPr/>
                </a:tc>
                <a:tc hMerge="1">
                  <a:txBody>
                    <a:bodyPr/>
                    <a:lstStyle/>
                    <a:p>
                      <a:endParaRPr lang="en-US" dirty="0"/>
                    </a:p>
                  </a:txBody>
                  <a:tcPr/>
                </a:tc>
              </a:tr>
              <a:tr h="370840">
                <a:tc>
                  <a:txBody>
                    <a:bodyPr/>
                    <a:lstStyle/>
                    <a:p>
                      <a:pPr marL="0" indent="0">
                        <a:buFont typeface="Wingdings" charset="2"/>
                        <a:buNone/>
                      </a:pPr>
                      <a:r>
                        <a:rPr lang="en-ZA" sz="1800" dirty="0" smtClean="0"/>
                        <a:t>a) Function as a specialist implementing agent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en-ZA" sz="1800" dirty="0" smtClean="0"/>
                        <a:t>b) Promote and facilitate minimisation, re-use, recycling and recovery of waste</a:t>
                      </a:r>
                      <a:endParaRPr lang="en-US" dirty="0" smtClean="0"/>
                    </a:p>
                    <a:p>
                      <a:pPr marL="285750" indent="-285750">
                        <a:buFont typeface="Wingdings" charset="2"/>
                        <a:buChar char="v"/>
                      </a:pPr>
                      <a:endParaRPr lang="en-US" dirty="0"/>
                    </a:p>
                  </a:txBody>
                  <a:tcPr/>
                </a:tc>
              </a:tr>
              <a:tr h="370840">
                <a:tc>
                  <a:txBody>
                    <a:bodyPr/>
                    <a:lstStyle/>
                    <a:p>
                      <a:pPr marL="0" indent="0">
                        <a:buFont typeface="Wingdings" charset="2"/>
                        <a:buNone/>
                      </a:pPr>
                      <a:r>
                        <a:rPr lang="en-ZA" sz="1800" dirty="0" smtClean="0"/>
                        <a:t>c) Manage the disbursement of incentives and funds </a:t>
                      </a:r>
                      <a:endParaRPr lang="en-US" b="0" dirty="0"/>
                    </a:p>
                  </a:txBody>
                  <a:tcPr/>
                </a:tc>
                <a:tc>
                  <a:txBody>
                    <a:bodyPr/>
                    <a:lstStyle/>
                    <a:p>
                      <a:pPr marL="0" indent="0">
                        <a:buFont typeface="Wingdings" charset="2"/>
                        <a:buNone/>
                      </a:pPr>
                      <a:r>
                        <a:rPr lang="en-ZA" sz="1800" dirty="0" smtClean="0"/>
                        <a:t>d) Monitor implementation of industry waste management plans</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ZA" sz="1800" dirty="0" smtClean="0"/>
                        <a:t>e) Progressively</a:t>
                      </a:r>
                      <a:r>
                        <a:rPr lang="en-ZA" sz="1800" baseline="0" dirty="0" smtClean="0"/>
                        <a:t> build capacity to </a:t>
                      </a:r>
                      <a:r>
                        <a:rPr lang="en-ZA" sz="1800" dirty="0" smtClean="0"/>
                        <a:t>provide specialist support for the development and implementation of municipal waste management plans and capacity building programmes</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ZA" sz="1800" dirty="0" smtClean="0"/>
                        <a:t>f) Support and advise on the development of waste management plans, tools, instruments, processes, systems, norms, standards and municipal waste management plans and capacity building programmes</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Wingdings" charset="2"/>
                        <a:buChar char="v"/>
                        <a:tabLst/>
                        <a:defRPr/>
                      </a:pPr>
                      <a:endParaRPr lang="en-US" b="0" dirty="0" smtClean="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75246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8000"/>
                </a:solidFill>
                <a:latin typeface="Arial"/>
                <a:cs typeface="Arial"/>
              </a:rPr>
              <a:t>Waste Bureau Macro Structure</a:t>
            </a:r>
            <a:endParaRPr lang="en-US" sz="3200" b="1" dirty="0">
              <a:solidFill>
                <a:srgbClr val="008000"/>
              </a:solidFill>
              <a:latin typeface="Arial"/>
              <a:cs typeface="Arial"/>
            </a:endParaRPr>
          </a:p>
        </p:txBody>
      </p:sp>
      <p:graphicFrame>
        <p:nvGraphicFramePr>
          <p:cNvPr id="4" name="Content Placeholder 3"/>
          <p:cNvGraphicFramePr>
            <a:graphicFrameLocks noGrp="1"/>
          </p:cNvGraphicFramePr>
          <p:nvPr>
            <p:ph idx="1"/>
          </p:nvPr>
        </p:nvGraphicFramePr>
        <p:xfrm>
          <a:off x="457200" y="1600200"/>
          <a:ext cx="8229600"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783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8000"/>
                </a:solidFill>
                <a:latin typeface="Arial"/>
                <a:cs typeface="Arial"/>
              </a:rPr>
              <a:t>Current  Arrangements</a:t>
            </a:r>
            <a:endParaRPr lang="en-US" sz="3200" b="1" dirty="0">
              <a:solidFill>
                <a:srgbClr val="008000"/>
              </a:solidFill>
              <a:latin typeface="Arial"/>
              <a:cs typeface="Arial"/>
            </a:endParaRPr>
          </a:p>
        </p:txBody>
      </p:sp>
      <p:sp>
        <p:nvSpPr>
          <p:cNvPr id="3" name="Content Placeholder 2"/>
          <p:cNvSpPr>
            <a:spLocks noGrp="1"/>
          </p:cNvSpPr>
          <p:nvPr>
            <p:ph idx="1"/>
          </p:nvPr>
        </p:nvSpPr>
        <p:spPr>
          <a:xfrm>
            <a:off x="457200" y="1600201"/>
            <a:ext cx="8229600" cy="3870326"/>
          </a:xfrm>
        </p:spPr>
        <p:txBody>
          <a:bodyPr>
            <a:normAutofit/>
          </a:bodyPr>
          <a:lstStyle/>
          <a:p>
            <a:r>
              <a:rPr lang="en-US" dirty="0" smtClean="0"/>
              <a:t>Bureau housed at Environment House, Pretoria</a:t>
            </a:r>
          </a:p>
          <a:p>
            <a:r>
              <a:rPr lang="en-US" dirty="0"/>
              <a:t>T</a:t>
            </a:r>
            <a:r>
              <a:rPr lang="en-US" dirty="0" smtClean="0"/>
              <a:t>he Bureau appears under the Chemicals and Waste Branch: </a:t>
            </a:r>
            <a:r>
              <a:rPr lang="en-US" dirty="0" err="1" smtClean="0"/>
              <a:t>Programme</a:t>
            </a:r>
            <a:r>
              <a:rPr lang="en-US" dirty="0" smtClean="0"/>
              <a:t> 7 of DEA</a:t>
            </a:r>
          </a:p>
          <a:p>
            <a:r>
              <a:rPr lang="en-US" dirty="0" smtClean="0"/>
              <a:t>Currently five personnel working in the Bureau</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510809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E3D2A0-FF79-491E-B1F8-2CD0C1337414}"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Tree>
    <p:extLst>
      <p:ext uri="{BB962C8B-B14F-4D97-AF65-F5344CB8AC3E}">
        <p14:creationId xmlns:p14="http://schemas.microsoft.com/office/powerpoint/2010/main" val="258048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76200"/>
            <a:ext cx="8229600" cy="609600"/>
          </a:xfrm>
        </p:spPr>
        <p:txBody>
          <a:bodyPr anchor="b"/>
          <a:lstStyle/>
          <a:p>
            <a:r>
              <a:rPr lang="en-ZA" altLang="en-US" sz="3200" b="1" smtClean="0">
                <a:solidFill>
                  <a:srgbClr val="00B050"/>
                </a:solidFill>
              </a:rPr>
              <a:t>Delivering on the NDP Policy Framework</a:t>
            </a:r>
          </a:p>
        </p:txBody>
      </p:sp>
      <p:sp>
        <p:nvSpPr>
          <p:cNvPr id="3" name="Content Placeholder 2"/>
          <p:cNvSpPr>
            <a:spLocks noGrp="1"/>
          </p:cNvSpPr>
          <p:nvPr>
            <p:ph idx="1"/>
          </p:nvPr>
        </p:nvSpPr>
        <p:spPr>
          <a:xfrm>
            <a:off x="533400" y="973138"/>
            <a:ext cx="8229600" cy="5249862"/>
          </a:xfrm>
        </p:spPr>
        <p:txBody>
          <a:bodyPr>
            <a:normAutofit fontScale="62500" lnSpcReduction="20000"/>
          </a:bodyPr>
          <a:lstStyle/>
          <a:p>
            <a:pPr marL="0" indent="0">
              <a:buFont typeface="Arial" charset="0"/>
              <a:buNone/>
              <a:defRPr/>
            </a:pPr>
            <a:r>
              <a:rPr lang="en-US" sz="2600" b="1" dirty="0">
                <a:ea typeface="ＭＳ Ｐゴシック" charset="0"/>
                <a:cs typeface="ＭＳ Ｐゴシック" charset="0"/>
              </a:rPr>
              <a:t>NDP desired 2030 outcome</a:t>
            </a:r>
          </a:p>
          <a:p>
            <a:pPr>
              <a:buFont typeface="Arial" charset="0"/>
              <a:buChar char="•"/>
              <a:defRPr/>
            </a:pPr>
            <a:r>
              <a:rPr lang="en-US" sz="2600" dirty="0">
                <a:ea typeface="ＭＳ Ｐゴシック" charset="0"/>
                <a:cs typeface="ＭＳ Ｐゴシック" charset="0"/>
              </a:rPr>
              <a:t>Transition to a</a:t>
            </a:r>
            <a:r>
              <a:rPr lang="en-US" sz="2600" dirty="0" smtClean="0">
                <a:ea typeface="ＭＳ Ｐゴシック" charset="0"/>
                <a:cs typeface="ＭＳ Ｐゴシック" charset="0"/>
              </a:rPr>
              <a:t> </a:t>
            </a:r>
            <a:r>
              <a:rPr lang="en-US" sz="2600" dirty="0">
                <a:ea typeface="ＭＳ Ｐゴシック" charset="0"/>
                <a:cs typeface="ＭＳ Ｐゴシック" charset="0"/>
              </a:rPr>
              <a:t>society and economy which is</a:t>
            </a:r>
          </a:p>
          <a:p>
            <a:pPr lvl="1">
              <a:buFont typeface="Arial" charset="0"/>
              <a:buChar char="–"/>
              <a:defRPr/>
            </a:pPr>
            <a:r>
              <a:rPr lang="en-US" sz="2600" dirty="0">
                <a:ea typeface="ＭＳ Ｐゴシック" charset="0"/>
                <a:cs typeface="+mn-cs"/>
              </a:rPr>
              <a:t>internationally competitive, </a:t>
            </a:r>
          </a:p>
          <a:p>
            <a:pPr lvl="1">
              <a:buFont typeface="Arial" charset="0"/>
              <a:buChar char="–"/>
              <a:defRPr/>
            </a:pPr>
            <a:r>
              <a:rPr lang="en-US" sz="2600" dirty="0">
                <a:ea typeface="ＭＳ Ｐゴシック" charset="0"/>
                <a:cs typeface="ＭＳ Ｐゴシック" charset="0"/>
              </a:rPr>
              <a:t>equitable, job creating &amp; </a:t>
            </a:r>
          </a:p>
          <a:p>
            <a:pPr lvl="1">
              <a:buFont typeface="Arial" charset="0"/>
              <a:buChar char="–"/>
              <a:defRPr/>
            </a:pPr>
            <a:r>
              <a:rPr lang="en-US" sz="2600" dirty="0">
                <a:ea typeface="ＭＳ Ｐゴシック" charset="0"/>
                <a:cs typeface="ＭＳ Ｐゴシック" charset="0"/>
              </a:rPr>
              <a:t>sustainable (resilient, green and low carbon</a:t>
            </a:r>
            <a:r>
              <a:rPr lang="en-US" sz="2600" dirty="0" smtClean="0">
                <a:ea typeface="ＭＳ Ｐゴシック" charset="0"/>
                <a:cs typeface="ＭＳ Ｐゴシック" charset="0"/>
              </a:rPr>
              <a:t>)</a:t>
            </a:r>
          </a:p>
          <a:p>
            <a:pPr lvl="1">
              <a:buFont typeface="Arial" charset="0"/>
              <a:buChar char="–"/>
              <a:defRPr/>
            </a:pPr>
            <a:endParaRPr lang="en-US" sz="2600" dirty="0">
              <a:ea typeface="ＭＳ Ｐゴシック" charset="0"/>
              <a:cs typeface="ＭＳ Ｐゴシック" charset="0"/>
            </a:endParaRPr>
          </a:p>
          <a:p>
            <a:pPr algn="just">
              <a:buFont typeface="Arial" charset="0"/>
              <a:buChar char="•"/>
              <a:defRPr/>
            </a:pPr>
            <a:r>
              <a:rPr lang="en-US" sz="2600" dirty="0">
                <a:ea typeface="ＭＳ Ｐゴシック" charset="0"/>
                <a:cs typeface="ＭＳ Ｐゴシック" charset="0"/>
              </a:rPr>
              <a:t>Priorities: </a:t>
            </a:r>
            <a:r>
              <a:rPr lang="en-GB" sz="2600" dirty="0">
                <a:ea typeface="ＭＳ Ｐゴシック" charset="0"/>
                <a:cs typeface="ＭＳ Ｐゴシック" charset="0"/>
              </a:rPr>
              <a:t>Ecosystems are sustained and natural resource are used </a:t>
            </a:r>
            <a:r>
              <a:rPr lang="en-GB" sz="2600" dirty="0" smtClean="0">
                <a:ea typeface="ＭＳ Ｐゴシック" charset="0"/>
                <a:cs typeface="ＭＳ Ｐゴシック" charset="0"/>
              </a:rPr>
              <a:t>efficiently; An </a:t>
            </a:r>
            <a:r>
              <a:rPr lang="en-GB" sz="2600" dirty="0">
                <a:ea typeface="ＭＳ Ｐゴシック" charset="0"/>
                <a:cs typeface="ＭＳ Ｐゴシック" charset="0"/>
              </a:rPr>
              <a:t>effective climate change mitigation and adaptation </a:t>
            </a:r>
            <a:r>
              <a:rPr lang="en-GB" sz="2600" dirty="0" smtClean="0">
                <a:ea typeface="ＭＳ Ｐゴシック" charset="0"/>
                <a:cs typeface="ＭＳ Ｐゴシック" charset="0"/>
              </a:rPr>
              <a:t>response; An </a:t>
            </a:r>
            <a:r>
              <a:rPr lang="en-GB" sz="2600" dirty="0">
                <a:ea typeface="ＭＳ Ｐゴシック" charset="0"/>
                <a:cs typeface="ＭＳ Ｐゴシック" charset="0"/>
              </a:rPr>
              <a:t>environmentally sustainable, low-carbon economy resulting from a well-managed just transition </a:t>
            </a:r>
            <a:r>
              <a:rPr lang="en-US" sz="2600" dirty="0">
                <a:ea typeface="ＭＳ Ｐゴシック" charset="0"/>
                <a:cs typeface="ＭＳ Ｐゴシック" charset="0"/>
              </a:rPr>
              <a:t>;</a:t>
            </a:r>
            <a:r>
              <a:rPr lang="en-GB" sz="2600" dirty="0">
                <a:ea typeface="ＭＳ Ｐゴシック" charset="0"/>
                <a:cs typeface="ＭＳ Ｐゴシック" charset="0"/>
              </a:rPr>
              <a:t>Enhanced governance systems and capacity</a:t>
            </a:r>
            <a:r>
              <a:rPr lang="en-US" sz="2600" dirty="0">
                <a:ea typeface="ＭＳ Ｐゴシック" charset="0"/>
                <a:cs typeface="ＭＳ Ｐゴシック" charset="0"/>
              </a:rPr>
              <a:t>; and </a:t>
            </a:r>
            <a:r>
              <a:rPr lang="en-GB" sz="2600" dirty="0">
                <a:ea typeface="ＭＳ Ｐゴシック" charset="0"/>
                <a:cs typeface="ＭＳ Ｐゴシック" charset="0"/>
              </a:rPr>
              <a:t>Sustainable human communities</a:t>
            </a:r>
            <a:endParaRPr lang="en-US" sz="2600" dirty="0">
              <a:ea typeface="ＭＳ Ｐゴシック" charset="0"/>
              <a:cs typeface="ＭＳ Ｐゴシック" charset="0"/>
            </a:endParaRPr>
          </a:p>
          <a:p>
            <a:pPr marL="457200" lvl="1" indent="0" algn="just">
              <a:buFont typeface="Arial" charset="0"/>
              <a:buNone/>
              <a:defRPr/>
            </a:pPr>
            <a:endParaRPr lang="en-US" sz="2600" dirty="0">
              <a:ea typeface="ＭＳ Ｐゴシック" charset="0"/>
              <a:cs typeface="+mn-cs"/>
            </a:endParaRPr>
          </a:p>
          <a:p>
            <a:pPr marL="0" indent="0">
              <a:buFont typeface="Arial" charset="0"/>
              <a:buNone/>
              <a:defRPr/>
            </a:pPr>
            <a:r>
              <a:rPr lang="en-US" sz="2600" b="1" dirty="0">
                <a:ea typeface="ＭＳ Ｐゴシック" charset="0"/>
                <a:cs typeface="ＭＳ Ｐゴシック" charset="0"/>
              </a:rPr>
              <a:t>Requires</a:t>
            </a:r>
          </a:p>
          <a:p>
            <a:pPr>
              <a:buFont typeface="Arial" charset="0"/>
              <a:buChar char="•"/>
              <a:defRPr/>
            </a:pPr>
            <a:r>
              <a:rPr lang="en-US" sz="2600" dirty="0">
                <a:ea typeface="ＭＳ Ｐゴシック" charset="0"/>
                <a:cs typeface="ＭＳ Ｐゴシック" charset="0"/>
              </a:rPr>
              <a:t>A coherent &amp; conducive policy, fiscal and regulatory system to facilitate innovation &amp; incentives for;</a:t>
            </a:r>
          </a:p>
          <a:p>
            <a:pPr lvl="1">
              <a:buFont typeface="Arial" charset="0"/>
              <a:buChar char="–"/>
              <a:defRPr/>
            </a:pPr>
            <a:r>
              <a:rPr lang="en-US" sz="2600" dirty="0">
                <a:ea typeface="ＭＳ Ｐゴシック" charset="0"/>
                <a:cs typeface="+mn-cs"/>
              </a:rPr>
              <a:t>Investment in development of new green sectors/industries</a:t>
            </a:r>
          </a:p>
          <a:p>
            <a:pPr lvl="1">
              <a:buFont typeface="Arial" charset="0"/>
              <a:buChar char="–"/>
              <a:defRPr/>
            </a:pPr>
            <a:r>
              <a:rPr lang="en-US" sz="2600" dirty="0">
                <a:ea typeface="ＭＳ Ｐゴシック" charset="0"/>
                <a:cs typeface="+mn-cs"/>
              </a:rPr>
              <a:t>Growth of existing green sectors/industries</a:t>
            </a:r>
          </a:p>
          <a:p>
            <a:pPr lvl="1">
              <a:buFont typeface="Arial" charset="0"/>
              <a:buChar char="–"/>
              <a:defRPr/>
            </a:pPr>
            <a:r>
              <a:rPr lang="en-US" sz="2600" dirty="0">
                <a:ea typeface="ＭＳ Ｐゴシック" charset="0"/>
                <a:cs typeface="+mn-cs"/>
              </a:rPr>
              <a:t>Investment in the green transition of existing sectors/industries</a:t>
            </a:r>
          </a:p>
          <a:p>
            <a:pPr lvl="1">
              <a:buFont typeface="Arial" charset="0"/>
              <a:buChar char="–"/>
              <a:defRPr/>
            </a:pPr>
            <a:r>
              <a:rPr lang="en-US" sz="2600" dirty="0">
                <a:ea typeface="ＭＳ Ｐゴシック" charset="0"/>
                <a:cs typeface="+mn-cs"/>
              </a:rPr>
              <a:t>Consumer and societal behavior change.</a:t>
            </a:r>
          </a:p>
          <a:p>
            <a:pPr>
              <a:buFont typeface="Arial" charset="0"/>
              <a:buChar char="•"/>
              <a:defRPr/>
            </a:pPr>
            <a:r>
              <a:rPr lang="en-US" sz="2600" dirty="0">
                <a:ea typeface="ＭＳ Ｐゴシック" charset="0"/>
                <a:cs typeface="ＭＳ Ｐゴシック" charset="0"/>
              </a:rPr>
              <a:t>Economy-wide implementation at scale (leverage both public &amp; private sector investment in the transition) </a:t>
            </a:r>
          </a:p>
          <a:p>
            <a:pPr>
              <a:buFont typeface="Arial" charset="0"/>
              <a:buChar char="•"/>
              <a:defRPr/>
            </a:pPr>
            <a:endParaRPr lang="en-ZA" sz="1600" dirty="0">
              <a:ea typeface="ＭＳ Ｐゴシック" charset="0"/>
              <a:cs typeface="ＭＳ Ｐゴシック" charset="0"/>
            </a:endParaRPr>
          </a:p>
        </p:txBody>
      </p:sp>
      <p:sp>
        <p:nvSpPr>
          <p:cNvPr id="103428" name="TextBox 3"/>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FontTx/>
              <a:buNone/>
            </a:pPr>
            <a:r>
              <a:rPr lang="en-ZA" altLang="en-US" sz="800" smtClean="0">
                <a:solidFill>
                  <a:srgbClr val="002060"/>
                </a:solidFill>
                <a:latin typeface="Arial" panose="020B0604020202020204" pitchFamily="34" charset="0"/>
                <a:cs typeface="Arial" panose="020B0604020202020204" pitchFamily="34" charset="0"/>
              </a:rPr>
              <a:t>PRIVATE AND CONFIDENTIAL</a:t>
            </a:r>
          </a:p>
        </p:txBody>
      </p:sp>
      <p:sp>
        <p:nvSpPr>
          <p:cNvPr id="103429" name="Line 4"/>
          <p:cNvSpPr>
            <a:spLocks noChangeShapeType="1"/>
          </p:cNvSpPr>
          <p:nvPr/>
        </p:nvSpPr>
        <p:spPr bwMode="auto">
          <a:xfrm>
            <a:off x="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9954848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533400" y="990600"/>
            <a:ext cx="8229600" cy="5105400"/>
          </a:xfrm>
        </p:spPr>
        <p:txBody>
          <a:bodyPr/>
          <a:lstStyle/>
          <a:p>
            <a:pPr marL="0" indent="0">
              <a:lnSpc>
                <a:spcPct val="80000"/>
              </a:lnSpc>
              <a:buFont typeface="Arial" panose="020B0604020202020204" pitchFamily="34" charset="0"/>
              <a:buNone/>
            </a:pPr>
            <a:r>
              <a:rPr lang="en-ZA" altLang="en-US" sz="2000" b="1" smtClean="0"/>
              <a:t>DEA’s Mandate</a:t>
            </a:r>
          </a:p>
          <a:p>
            <a:pPr marL="0" indent="0" algn="just">
              <a:lnSpc>
                <a:spcPct val="80000"/>
              </a:lnSpc>
            </a:pPr>
            <a:r>
              <a:rPr lang="en-ZA" altLang="en-US" sz="2000" smtClean="0"/>
              <a:t>The Department of Environmental Affairs is mandated to ensure the protection of the environment and conservation of natural resources, balanced with sustainable development and the equitable distribution of the benefits derived from natural resources for current and future generations. This is to be achieved while giving effect to the right of the Nation to an environment that is not harmful to their health and wellbeing.</a:t>
            </a:r>
          </a:p>
          <a:p>
            <a:pPr marL="0" indent="0" algn="just">
              <a:lnSpc>
                <a:spcPct val="80000"/>
              </a:lnSpc>
              <a:buFont typeface="Arial" panose="020B0604020202020204" pitchFamily="34" charset="0"/>
              <a:buNone/>
            </a:pPr>
            <a:endParaRPr lang="en-ZA" altLang="en-US" sz="2000" b="1" smtClean="0"/>
          </a:p>
          <a:p>
            <a:pPr marL="0" indent="0" algn="just">
              <a:lnSpc>
                <a:spcPct val="80000"/>
              </a:lnSpc>
              <a:buFont typeface="Arial" panose="020B0604020202020204" pitchFamily="34" charset="0"/>
              <a:buNone/>
            </a:pPr>
            <a:r>
              <a:rPr lang="en-ZA" altLang="en-US" sz="2000" b="1" smtClean="0"/>
              <a:t>DEA’s Vision</a:t>
            </a:r>
          </a:p>
          <a:p>
            <a:pPr marL="0" indent="0" algn="just">
              <a:lnSpc>
                <a:spcPct val="80000"/>
              </a:lnSpc>
            </a:pPr>
            <a:r>
              <a:rPr lang="en-ZA" altLang="en-US" sz="2000" smtClean="0"/>
              <a:t>A prosperous and equitable society living in harmony with our natural resources.</a:t>
            </a:r>
          </a:p>
          <a:p>
            <a:pPr marL="0" indent="0" algn="just">
              <a:lnSpc>
                <a:spcPct val="80000"/>
              </a:lnSpc>
              <a:buFont typeface="Arial" panose="020B0604020202020204" pitchFamily="34" charset="0"/>
              <a:buNone/>
            </a:pPr>
            <a:endParaRPr lang="en-ZA" altLang="en-US" sz="2000" smtClean="0"/>
          </a:p>
          <a:p>
            <a:pPr marL="0" indent="0" algn="just">
              <a:lnSpc>
                <a:spcPct val="80000"/>
              </a:lnSpc>
              <a:buFont typeface="Arial" panose="020B0604020202020204" pitchFamily="34" charset="0"/>
              <a:buNone/>
            </a:pPr>
            <a:r>
              <a:rPr lang="en-ZA" altLang="en-US" sz="2000" b="1" smtClean="0"/>
              <a:t>DEA’s Mission</a:t>
            </a:r>
          </a:p>
          <a:p>
            <a:pPr marL="0" indent="0" algn="just">
              <a:lnSpc>
                <a:spcPct val="80000"/>
              </a:lnSpc>
            </a:pPr>
            <a:r>
              <a:rPr lang="en-ZA" altLang="en-US" sz="2000" smtClean="0"/>
              <a:t>Providing leadership in environmental management, conservation and protection towards sustainability for the benefit of South Africans and the global community.</a:t>
            </a:r>
          </a:p>
          <a:p>
            <a:pPr marL="0" indent="0">
              <a:lnSpc>
                <a:spcPct val="80000"/>
              </a:lnSpc>
            </a:pPr>
            <a:endParaRPr lang="en-ZA" altLang="en-US" sz="2000" smtClean="0"/>
          </a:p>
        </p:txBody>
      </p:sp>
      <p:sp>
        <p:nvSpPr>
          <p:cNvPr id="104451" name="Title 1"/>
          <p:cNvSpPr>
            <a:spLocks noGrp="1"/>
          </p:cNvSpPr>
          <p:nvPr>
            <p:ph type="title"/>
          </p:nvPr>
        </p:nvSpPr>
        <p:spPr>
          <a:xfrm>
            <a:off x="457200" y="76200"/>
            <a:ext cx="8229600" cy="609600"/>
          </a:xfrm>
        </p:spPr>
        <p:txBody>
          <a:bodyPr anchor="b"/>
          <a:lstStyle/>
          <a:p>
            <a:r>
              <a:rPr lang="en-ZA" altLang="en-US" sz="3200" b="1" smtClean="0">
                <a:solidFill>
                  <a:srgbClr val="00B050"/>
                </a:solidFill>
              </a:rPr>
              <a:t>DEA’s Mandate, Vision and Mission</a:t>
            </a:r>
          </a:p>
        </p:txBody>
      </p:sp>
      <p:sp>
        <p:nvSpPr>
          <p:cNvPr id="104452" name="TextBox 4"/>
          <p:cNvSpPr txBox="1">
            <a:spLocks noChangeArrowheads="1"/>
          </p:cNvSpPr>
          <p:nvPr/>
        </p:nvSpPr>
        <p:spPr bwMode="auto">
          <a:xfrm>
            <a:off x="0" y="6642100"/>
            <a:ext cx="9144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0" fontAlgn="base" hangingPunct="0">
              <a:spcBef>
                <a:spcPct val="0"/>
              </a:spcBef>
              <a:spcAft>
                <a:spcPct val="0"/>
              </a:spcAft>
              <a:buFontTx/>
              <a:buNone/>
            </a:pPr>
            <a:r>
              <a:rPr lang="en-ZA" altLang="en-US" sz="800" smtClean="0">
                <a:solidFill>
                  <a:srgbClr val="002060"/>
                </a:solidFill>
                <a:latin typeface="Arial" panose="020B06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val="197928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88" y="5435600"/>
            <a:ext cx="8994775" cy="136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a:solidFill>
                <a:prstClr val="white"/>
              </a:solidFill>
              <a:latin typeface="Calibri"/>
            </a:endParaRPr>
          </a:p>
        </p:txBody>
      </p:sp>
      <p:sp>
        <p:nvSpPr>
          <p:cNvPr id="70" name="Rectangle 69"/>
          <p:cNvSpPr/>
          <p:nvPr/>
        </p:nvSpPr>
        <p:spPr>
          <a:xfrm>
            <a:off x="0" y="623888"/>
            <a:ext cx="9144000" cy="11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a:solidFill>
                <a:prstClr val="white"/>
              </a:solidFill>
              <a:latin typeface="Calibri"/>
            </a:endParaRPr>
          </a:p>
        </p:txBody>
      </p:sp>
      <p:sp>
        <p:nvSpPr>
          <p:cNvPr id="106500" name="Title 3"/>
          <p:cNvSpPr>
            <a:spLocks noGrp="1"/>
          </p:cNvSpPr>
          <p:nvPr>
            <p:ph type="title"/>
          </p:nvPr>
        </p:nvSpPr>
        <p:spPr>
          <a:xfrm>
            <a:off x="-11113" y="-73025"/>
            <a:ext cx="9155113" cy="454025"/>
          </a:xfrm>
        </p:spPr>
        <p:txBody>
          <a:bodyPr anchor="b"/>
          <a:lstStyle/>
          <a:p>
            <a:pPr algn="l"/>
            <a:r>
              <a:rPr lang="en-ZA" altLang="en-US" sz="2600" b="1" smtClean="0">
                <a:solidFill>
                  <a:srgbClr val="002060"/>
                </a:solidFill>
              </a:rPr>
              <a:t>DEA Strategy Map</a:t>
            </a:r>
          </a:p>
        </p:txBody>
      </p:sp>
      <p:sp>
        <p:nvSpPr>
          <p:cNvPr id="124" name="Rounded Rectangle 123"/>
          <p:cNvSpPr/>
          <p:nvPr/>
        </p:nvSpPr>
        <p:spPr>
          <a:xfrm rot="16200000">
            <a:off x="-815974" y="3910012"/>
            <a:ext cx="2000250" cy="263525"/>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900" i="1" dirty="0">
                <a:solidFill>
                  <a:prstClr val="white"/>
                </a:solidFill>
                <a:cs typeface="Arial" panose="020B0604020202020204" pitchFamily="34" charset="0"/>
              </a:rPr>
              <a:t> Internal Strategic Objectives</a:t>
            </a:r>
          </a:p>
        </p:txBody>
      </p:sp>
      <p:sp>
        <p:nvSpPr>
          <p:cNvPr id="51" name="Rounded Rectangle 50"/>
          <p:cNvSpPr/>
          <p:nvPr/>
        </p:nvSpPr>
        <p:spPr>
          <a:xfrm>
            <a:off x="376238" y="3967163"/>
            <a:ext cx="4773612" cy="236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1000" b="1" dirty="0">
              <a:solidFill>
                <a:prstClr val="black"/>
              </a:solidFill>
              <a:cs typeface="Arial" panose="020B0604020202020204" pitchFamily="34" charset="0"/>
            </a:endParaRPr>
          </a:p>
        </p:txBody>
      </p:sp>
      <p:sp>
        <p:nvSpPr>
          <p:cNvPr id="52" name="Rounded Rectangle 51"/>
          <p:cNvSpPr/>
          <p:nvPr/>
        </p:nvSpPr>
        <p:spPr>
          <a:xfrm>
            <a:off x="5851525" y="3967163"/>
            <a:ext cx="2906713" cy="241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1000" b="1" dirty="0">
              <a:solidFill>
                <a:prstClr val="black"/>
              </a:solidFill>
              <a:cs typeface="Arial" panose="020B0604020202020204" pitchFamily="34" charset="0"/>
            </a:endParaRPr>
          </a:p>
        </p:txBody>
      </p:sp>
      <p:sp>
        <p:nvSpPr>
          <p:cNvPr id="59" name="Rounded Rectangle 58"/>
          <p:cNvSpPr/>
          <p:nvPr/>
        </p:nvSpPr>
        <p:spPr>
          <a:xfrm>
            <a:off x="1109663" y="5181600"/>
            <a:ext cx="6708775" cy="227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dirty="0">
                <a:solidFill>
                  <a:prstClr val="black"/>
                </a:solidFill>
                <a:cs typeface="Arial" panose="020B0604020202020204" pitchFamily="34" charset="0"/>
              </a:rPr>
              <a:t>Achieve synergies, efficiencies and effectiveness</a:t>
            </a:r>
          </a:p>
        </p:txBody>
      </p:sp>
      <p:sp>
        <p:nvSpPr>
          <p:cNvPr id="43" name="Rounded Rectangle 42"/>
          <p:cNvSpPr/>
          <p:nvPr/>
        </p:nvSpPr>
        <p:spPr>
          <a:xfrm>
            <a:off x="376238" y="3967163"/>
            <a:ext cx="4773612" cy="236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1000" b="1" dirty="0">
              <a:solidFill>
                <a:prstClr val="black"/>
              </a:solidFill>
              <a:cs typeface="Arial" panose="020B0604020202020204" pitchFamily="34" charset="0"/>
            </a:endParaRPr>
          </a:p>
        </p:txBody>
      </p:sp>
      <p:sp>
        <p:nvSpPr>
          <p:cNvPr id="49" name="Rounded Rectangle 48"/>
          <p:cNvSpPr/>
          <p:nvPr/>
        </p:nvSpPr>
        <p:spPr>
          <a:xfrm>
            <a:off x="6019800" y="3109913"/>
            <a:ext cx="3009900" cy="191135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b="1" dirty="0">
                <a:solidFill>
                  <a:prstClr val="white"/>
                </a:solidFill>
                <a:cs typeface="Arial" panose="020B0604020202020204" pitchFamily="34" charset="0"/>
              </a:rPr>
              <a:t>Coordinate and monitor  implementation</a:t>
            </a:r>
            <a:br>
              <a:rPr lang="en-ZA" sz="1000" b="1" dirty="0">
                <a:solidFill>
                  <a:prstClr val="white"/>
                </a:solidFill>
                <a:cs typeface="Arial" panose="020B0604020202020204" pitchFamily="34" charset="0"/>
              </a:rPr>
            </a:br>
            <a:r>
              <a:rPr lang="en-ZA" sz="1000" b="1" dirty="0">
                <a:solidFill>
                  <a:prstClr val="white"/>
                </a:solidFill>
                <a:cs typeface="Arial" panose="020B0604020202020204" pitchFamily="34" charset="0"/>
              </a:rPr>
              <a:t>Economy wide implementation</a:t>
            </a: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p:txBody>
      </p:sp>
      <p:sp>
        <p:nvSpPr>
          <p:cNvPr id="50" name="Rounded Rectangle 49"/>
          <p:cNvSpPr/>
          <p:nvPr/>
        </p:nvSpPr>
        <p:spPr>
          <a:xfrm>
            <a:off x="441325" y="3109913"/>
            <a:ext cx="3133725" cy="1911350"/>
          </a:xfrm>
          <a:prstGeom prst="roundRect">
            <a:avLst/>
          </a:prstGeom>
          <a:solidFill>
            <a:srgbClr val="008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r>
              <a:rPr lang="en-ZA" sz="1000" b="1" dirty="0">
                <a:solidFill>
                  <a:prstClr val="white"/>
                </a:solidFill>
                <a:cs typeface="Arial" panose="020B0604020202020204" pitchFamily="34" charset="0"/>
              </a:rPr>
              <a:t>Develop and set the environmental agenda</a:t>
            </a: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p:txBody>
      </p:sp>
      <p:sp>
        <p:nvSpPr>
          <p:cNvPr id="65" name="Rounded Rectangle 64"/>
          <p:cNvSpPr/>
          <p:nvPr/>
        </p:nvSpPr>
        <p:spPr>
          <a:xfrm>
            <a:off x="3567113" y="3127375"/>
            <a:ext cx="2452687" cy="189388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b="1" dirty="0">
                <a:solidFill>
                  <a:prstClr val="white"/>
                </a:solidFill>
                <a:cs typeface="Arial" panose="020B0604020202020204" pitchFamily="34" charset="0"/>
              </a:rPr>
              <a:t>Build a culture of sustainability</a:t>
            </a: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a:p>
            <a:pPr algn="ctr" defTabSz="914400">
              <a:defRPr/>
            </a:pPr>
            <a:endParaRPr lang="en-ZA" sz="1000" b="1" dirty="0">
              <a:solidFill>
                <a:prstClr val="white"/>
              </a:solidFill>
              <a:cs typeface="Arial" panose="020B0604020202020204" pitchFamily="34" charset="0"/>
            </a:endParaRPr>
          </a:p>
        </p:txBody>
      </p:sp>
      <p:cxnSp>
        <p:nvCxnSpPr>
          <p:cNvPr id="39" name="Curved Connector 38"/>
          <p:cNvCxnSpPr/>
          <p:nvPr/>
        </p:nvCxnSpPr>
        <p:spPr>
          <a:xfrm>
            <a:off x="5640388" y="3790950"/>
            <a:ext cx="379412" cy="11113"/>
          </a:xfrm>
          <a:prstGeom prst="curvedConnector3">
            <a:avLst>
              <a:gd name="adj1" fmla="val 50000"/>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59" idx="3"/>
            <a:endCxn id="49" idx="3"/>
          </p:cNvCxnSpPr>
          <p:nvPr/>
        </p:nvCxnSpPr>
        <p:spPr>
          <a:xfrm flipV="1">
            <a:off x="7818438" y="4065588"/>
            <a:ext cx="1211262" cy="1228725"/>
          </a:xfrm>
          <a:prstGeom prst="curvedConnector3">
            <a:avLst>
              <a:gd name="adj1" fmla="val 1188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414338" y="3810000"/>
            <a:ext cx="852487" cy="15827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83313" y="1981200"/>
            <a:ext cx="288925" cy="200025"/>
          </a:xfrm>
          <a:prstGeom prst="rect">
            <a:avLst/>
          </a:prstGeom>
          <a:noFill/>
        </p:spPr>
        <p:txBody>
          <a:bodyPr wrap="none">
            <a:spAutoFit/>
          </a:bodyPr>
          <a:lstStyle/>
          <a:p>
            <a:pPr defTabSz="914400">
              <a:defRPr/>
            </a:pPr>
            <a:r>
              <a:rPr lang="en-ZA" sz="700" dirty="0">
                <a:solidFill>
                  <a:prstClr val="white"/>
                </a:solidFill>
                <a:ea typeface="MS PGothic" panose="020B0600070205080204" pitchFamily="34" charset="-128"/>
                <a:cs typeface="Arial" panose="020B0604020202020204" pitchFamily="34" charset="0"/>
              </a:rPr>
              <a:t>F7</a:t>
            </a:r>
          </a:p>
        </p:txBody>
      </p:sp>
      <p:sp>
        <p:nvSpPr>
          <p:cNvPr id="41" name="Rounded Rectangle 40"/>
          <p:cNvSpPr/>
          <p:nvPr/>
        </p:nvSpPr>
        <p:spPr>
          <a:xfrm rot="16200000">
            <a:off x="-553244" y="1908969"/>
            <a:ext cx="1539875" cy="293688"/>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900" i="1" dirty="0">
                <a:solidFill>
                  <a:prstClr val="white"/>
                </a:solidFill>
                <a:cs typeface="Arial" panose="020B0604020202020204" pitchFamily="34" charset="0"/>
              </a:rPr>
              <a:t>Key DEA outcomes</a:t>
            </a:r>
          </a:p>
        </p:txBody>
      </p:sp>
      <p:cxnSp>
        <p:nvCxnSpPr>
          <p:cNvPr id="44" name="Straight Connector 43"/>
          <p:cNvCxnSpPr>
            <a:cxnSpLocks noChangeShapeType="1"/>
          </p:cNvCxnSpPr>
          <p:nvPr/>
        </p:nvCxnSpPr>
        <p:spPr bwMode="auto">
          <a:xfrm>
            <a:off x="347663" y="3040063"/>
            <a:ext cx="8699500" cy="0"/>
          </a:xfrm>
          <a:prstGeom prst="line">
            <a:avLst/>
          </a:prstGeom>
          <a:noFill/>
          <a:ln w="25400">
            <a:solidFill>
              <a:schemeClr val="accent1"/>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6" name="Rounded Rectangle 45"/>
          <p:cNvSpPr/>
          <p:nvPr/>
        </p:nvSpPr>
        <p:spPr>
          <a:xfrm>
            <a:off x="6308725" y="1181100"/>
            <a:ext cx="2600325" cy="1293813"/>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r>
              <a:rPr lang="en-ZA" sz="1000" dirty="0">
                <a:solidFill>
                  <a:srgbClr val="FFFFFF"/>
                </a:solidFill>
                <a:cs typeface="Arial" panose="020B0604020202020204" pitchFamily="34" charset="0"/>
              </a:rPr>
              <a:t>SOCIALLY TRANSFORMED &amp; TRANSITIONED COMMUNITIES</a:t>
            </a:r>
          </a:p>
        </p:txBody>
      </p:sp>
      <p:sp>
        <p:nvSpPr>
          <p:cNvPr id="48" name="Rounded Rectangle 47"/>
          <p:cNvSpPr/>
          <p:nvPr/>
        </p:nvSpPr>
        <p:spPr>
          <a:xfrm>
            <a:off x="3209925" y="1216025"/>
            <a:ext cx="2973388" cy="129063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1000" b="1" dirty="0">
              <a:solidFill>
                <a:srgbClr val="FF0000"/>
              </a:solidFill>
              <a:cs typeface="Arial" panose="020B0604020202020204" pitchFamily="34" charset="0"/>
            </a:endParaRPr>
          </a:p>
          <a:p>
            <a:pPr algn="ctr" defTabSz="914400">
              <a:defRPr/>
            </a:pPr>
            <a:endParaRPr lang="en-ZA" sz="1000" dirty="0">
              <a:solidFill>
                <a:prstClr val="white"/>
              </a:solidFill>
              <a:cs typeface="Arial" panose="020B0604020202020204" pitchFamily="34" charset="0"/>
            </a:endParaRPr>
          </a:p>
          <a:p>
            <a:pPr algn="ctr" defTabSz="914400">
              <a:defRPr/>
            </a:pPr>
            <a:r>
              <a:rPr lang="en-ZA" sz="1000" dirty="0">
                <a:solidFill>
                  <a:prstClr val="white"/>
                </a:solidFill>
                <a:cs typeface="Arial" panose="020B0604020202020204" pitchFamily="34" charset="0"/>
              </a:rPr>
              <a:t>ECOLOGICAL/ENVIRONMENTAL  INTEGRITY </a:t>
            </a:r>
            <a:br>
              <a:rPr lang="en-ZA" sz="1000" dirty="0">
                <a:solidFill>
                  <a:prstClr val="white"/>
                </a:solidFill>
                <a:cs typeface="Arial" panose="020B0604020202020204" pitchFamily="34" charset="0"/>
              </a:rPr>
            </a:br>
            <a:r>
              <a:rPr lang="en-ZA" sz="1000" dirty="0">
                <a:solidFill>
                  <a:prstClr val="white"/>
                </a:solidFill>
                <a:cs typeface="Arial" panose="020B0604020202020204" pitchFamily="34" charset="0"/>
              </a:rPr>
              <a:t>SAFEGUARDED AND ENHANCED</a:t>
            </a:r>
          </a:p>
          <a:p>
            <a:pPr algn="ctr" defTabSz="914400">
              <a:defRPr/>
            </a:pPr>
            <a:endParaRPr lang="en-ZA" sz="1000" dirty="0">
              <a:solidFill>
                <a:prstClr val="white"/>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a:p>
            <a:pPr algn="ctr" defTabSz="914400">
              <a:defRPr/>
            </a:pPr>
            <a:endParaRPr lang="en-ZA" sz="1000" b="1" dirty="0">
              <a:solidFill>
                <a:srgbClr val="FFFFFF"/>
              </a:solidFill>
              <a:cs typeface="Arial" panose="020B0604020202020204" pitchFamily="34" charset="0"/>
            </a:endParaRPr>
          </a:p>
        </p:txBody>
      </p:sp>
      <p:sp>
        <p:nvSpPr>
          <p:cNvPr id="55" name="Rounded Rectangle 54"/>
          <p:cNvSpPr/>
          <p:nvPr/>
        </p:nvSpPr>
        <p:spPr>
          <a:xfrm>
            <a:off x="628650" y="1211263"/>
            <a:ext cx="2362200" cy="12954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fontAlgn="base">
              <a:spcBef>
                <a:spcPct val="0"/>
              </a:spcBef>
              <a:spcAft>
                <a:spcPct val="0"/>
              </a:spcAft>
              <a:defRPr/>
            </a:pPr>
            <a:r>
              <a:rPr lang="en-ZA" altLang="en-US" sz="1000" smtClean="0">
                <a:solidFill>
                  <a:srgbClr val="FFFFFF"/>
                </a:solidFill>
                <a:latin typeface="Arial" panose="020B0604020202020204" pitchFamily="34" charset="0"/>
                <a:cs typeface="Arial" panose="020B0604020202020204" pitchFamily="34" charset="0"/>
              </a:rPr>
              <a:t>ENVIRONMENTAL ECONOMIC CONTRIBUTION OPTIMISED</a:t>
            </a:r>
          </a:p>
          <a:p>
            <a:pPr algn="ctr" defTabSz="914400" fontAlgn="base">
              <a:spcBef>
                <a:spcPct val="0"/>
              </a:spcBef>
              <a:spcAft>
                <a:spcPct val="0"/>
              </a:spcAft>
              <a:defRPr/>
            </a:pPr>
            <a:endParaRPr lang="en-ZA" altLang="en-US" sz="1000" b="1" smtClean="0">
              <a:solidFill>
                <a:srgbClr val="FFFFFF"/>
              </a:solidFill>
              <a:latin typeface="Arial" panose="020B0604020202020204" pitchFamily="34" charset="0"/>
              <a:cs typeface="Arial" panose="020B0604020202020204" pitchFamily="34" charset="0"/>
            </a:endParaRPr>
          </a:p>
          <a:p>
            <a:pPr algn="ctr" defTabSz="914400" fontAlgn="base">
              <a:spcBef>
                <a:spcPct val="0"/>
              </a:spcBef>
              <a:spcAft>
                <a:spcPct val="0"/>
              </a:spcAft>
              <a:defRPr/>
            </a:pPr>
            <a:endParaRPr lang="en-ZA" altLang="en-US" sz="1000" b="1" smtClean="0">
              <a:solidFill>
                <a:srgbClr val="FFFFFF"/>
              </a:solidFill>
              <a:latin typeface="Arial" panose="020B0604020202020204" pitchFamily="34" charset="0"/>
              <a:cs typeface="Arial" panose="020B0604020202020204" pitchFamily="34" charset="0"/>
            </a:endParaRPr>
          </a:p>
          <a:p>
            <a:pPr algn="ctr" defTabSz="914400" fontAlgn="base">
              <a:spcBef>
                <a:spcPct val="0"/>
              </a:spcBef>
              <a:spcAft>
                <a:spcPct val="0"/>
              </a:spcAft>
              <a:defRPr/>
            </a:pPr>
            <a:r>
              <a:rPr lang="en-ZA" altLang="en-US" sz="1000" smtClean="0">
                <a:solidFill>
                  <a:srgbClr val="FFFFFF"/>
                </a:solidFill>
                <a:latin typeface="Arial" panose="020B0604020202020204" pitchFamily="34" charset="0"/>
                <a:cs typeface="Arial" panose="020B0604020202020204" pitchFamily="34" charset="0"/>
              </a:rPr>
              <a:t/>
            </a:r>
            <a:br>
              <a:rPr lang="en-ZA" altLang="en-US" sz="1000" smtClean="0">
                <a:solidFill>
                  <a:srgbClr val="FFFFFF"/>
                </a:solidFill>
                <a:latin typeface="Arial" panose="020B0604020202020204" pitchFamily="34" charset="0"/>
                <a:cs typeface="Arial" panose="020B0604020202020204" pitchFamily="34" charset="0"/>
              </a:rPr>
            </a:br>
            <a:endParaRPr lang="en-ZA" altLang="en-US" sz="1000" smtClean="0">
              <a:solidFill>
                <a:srgbClr val="FFFFFF"/>
              </a:solidFill>
              <a:latin typeface="Arial" panose="020B0604020202020204" pitchFamily="34" charset="0"/>
              <a:cs typeface="Arial" panose="020B0604020202020204" pitchFamily="34" charset="0"/>
            </a:endParaRPr>
          </a:p>
        </p:txBody>
      </p:sp>
      <p:sp>
        <p:nvSpPr>
          <p:cNvPr id="57" name="Rounded Rectangle 56"/>
          <p:cNvSpPr/>
          <p:nvPr/>
        </p:nvSpPr>
        <p:spPr>
          <a:xfrm>
            <a:off x="628650" y="2581275"/>
            <a:ext cx="8324850" cy="3937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dirty="0">
                <a:solidFill>
                  <a:prstClr val="white"/>
                </a:solidFill>
                <a:cs typeface="Arial" panose="020B0604020202020204" pitchFamily="34" charset="0"/>
              </a:rPr>
              <a:t>GLOBAL AGENDA INFLUENCED &amp; GLOBAL/LOCAL OBLIGATIONS MET                                          </a:t>
            </a:r>
          </a:p>
        </p:txBody>
      </p:sp>
      <p:cxnSp>
        <p:nvCxnSpPr>
          <p:cNvPr id="58" name="Straight Connector 57"/>
          <p:cNvCxnSpPr>
            <a:cxnSpLocks noChangeShapeType="1"/>
          </p:cNvCxnSpPr>
          <p:nvPr/>
        </p:nvCxnSpPr>
        <p:spPr bwMode="auto">
          <a:xfrm>
            <a:off x="347663" y="1135063"/>
            <a:ext cx="8699500" cy="0"/>
          </a:xfrm>
          <a:prstGeom prst="line">
            <a:avLst/>
          </a:prstGeom>
          <a:noFill/>
          <a:ln w="25400">
            <a:solidFill>
              <a:schemeClr val="accent1"/>
            </a:solidFill>
            <a:prstDash val="lg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0" name="Rounded Rectangle 59"/>
          <p:cNvSpPr/>
          <p:nvPr/>
        </p:nvSpPr>
        <p:spPr>
          <a:xfrm rot="16200000">
            <a:off x="-193675" y="647700"/>
            <a:ext cx="830263" cy="296863"/>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900" i="1" dirty="0">
                <a:solidFill>
                  <a:prstClr val="white"/>
                </a:solidFill>
                <a:cs typeface="Arial" panose="020B0604020202020204" pitchFamily="34" charset="0"/>
              </a:rPr>
              <a:t>Vision</a:t>
            </a:r>
          </a:p>
        </p:txBody>
      </p:sp>
      <p:cxnSp>
        <p:nvCxnSpPr>
          <p:cNvPr id="61" name="Curved Connector 60"/>
          <p:cNvCxnSpPr>
            <a:stCxn id="55" idx="3"/>
          </p:cNvCxnSpPr>
          <p:nvPr/>
        </p:nvCxnSpPr>
        <p:spPr>
          <a:xfrm>
            <a:off x="2990850" y="1858963"/>
            <a:ext cx="438150" cy="158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48" idx="3"/>
            <a:endCxn id="46" idx="1"/>
          </p:cNvCxnSpPr>
          <p:nvPr/>
        </p:nvCxnSpPr>
        <p:spPr>
          <a:xfrm flipV="1">
            <a:off x="6183313" y="1828800"/>
            <a:ext cx="125412" cy="3175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28738" y="722313"/>
            <a:ext cx="6629400" cy="384175"/>
          </a:xfrm>
          <a:prstGeom prst="rect">
            <a:avLst/>
          </a:prstGeom>
          <a:solidFill>
            <a:srgbClr val="1DF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b="1" dirty="0">
                <a:solidFill>
                  <a:prstClr val="white"/>
                </a:solidFill>
                <a:cs typeface="Arial" pitchFamily="34" charset="0"/>
              </a:rPr>
              <a:t>A prosperous and equitable society living in harmony with our natural resources</a:t>
            </a:r>
          </a:p>
        </p:txBody>
      </p:sp>
      <p:sp>
        <p:nvSpPr>
          <p:cNvPr id="66" name="Rounded Rectangle 65"/>
          <p:cNvSpPr/>
          <p:nvPr/>
        </p:nvSpPr>
        <p:spPr>
          <a:xfrm>
            <a:off x="1295400" y="381000"/>
            <a:ext cx="6662738" cy="271463"/>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50" dirty="0">
                <a:solidFill>
                  <a:srgbClr val="FFFFFF"/>
                </a:solidFill>
                <a:cs typeface="Arial" panose="020B0604020202020204" pitchFamily="34" charset="0"/>
              </a:rPr>
              <a:t>Transition to society and economy which is internationally competitive, sustainable and equitable</a:t>
            </a:r>
          </a:p>
        </p:txBody>
      </p:sp>
      <p:sp>
        <p:nvSpPr>
          <p:cNvPr id="33" name="Rounded Rectangle 32"/>
          <p:cNvSpPr/>
          <p:nvPr/>
        </p:nvSpPr>
        <p:spPr>
          <a:xfrm>
            <a:off x="6129338" y="3886200"/>
            <a:ext cx="2824162" cy="38417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i="1" dirty="0">
                <a:solidFill>
                  <a:srgbClr val="002060"/>
                </a:solidFill>
                <a:cs typeface="Arial" panose="020B0604020202020204" pitchFamily="34" charset="0"/>
              </a:rPr>
              <a:t>Effective knowledge and information management for the sector</a:t>
            </a:r>
          </a:p>
        </p:txBody>
      </p:sp>
      <p:sp>
        <p:nvSpPr>
          <p:cNvPr id="64" name="Rounded Rectangle 63"/>
          <p:cNvSpPr/>
          <p:nvPr/>
        </p:nvSpPr>
        <p:spPr>
          <a:xfrm rot="16200000">
            <a:off x="-283368" y="5939631"/>
            <a:ext cx="1270000" cy="515937"/>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900" i="1" dirty="0">
                <a:solidFill>
                  <a:prstClr val="white"/>
                </a:solidFill>
                <a:cs typeface="Arial" panose="020B0604020202020204" pitchFamily="34" charset="0"/>
              </a:rPr>
              <a:t>People &amp; Infrastructure        Capability </a:t>
            </a:r>
          </a:p>
        </p:txBody>
      </p:sp>
      <p:sp>
        <p:nvSpPr>
          <p:cNvPr id="69" name="Rounded Rectangle 68"/>
          <p:cNvSpPr/>
          <p:nvPr/>
        </p:nvSpPr>
        <p:spPr>
          <a:xfrm>
            <a:off x="622300" y="3995738"/>
            <a:ext cx="2824163" cy="515937"/>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000" i="1" dirty="0">
                <a:solidFill>
                  <a:srgbClr val="002060"/>
                </a:solidFill>
                <a:cs typeface="Arial" panose="020B0604020202020204" pitchFamily="34" charset="0"/>
              </a:rPr>
              <a:t>Coherent  and aligned multi-sector regulatory system &amp; decision support across government</a:t>
            </a:r>
          </a:p>
        </p:txBody>
      </p:sp>
      <p:sp>
        <p:nvSpPr>
          <p:cNvPr id="73" name="Rounded Rectangle 72"/>
          <p:cNvSpPr/>
          <p:nvPr/>
        </p:nvSpPr>
        <p:spPr>
          <a:xfrm>
            <a:off x="609600" y="3533775"/>
            <a:ext cx="2824163" cy="38417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000" i="1" dirty="0">
                <a:solidFill>
                  <a:srgbClr val="002060"/>
                </a:solidFill>
                <a:cs typeface="Arial" panose="020B0604020202020204" pitchFamily="34" charset="0"/>
              </a:rPr>
              <a:t>Strengthened knowledge, science and policy interface</a:t>
            </a:r>
          </a:p>
        </p:txBody>
      </p:sp>
      <p:sp>
        <p:nvSpPr>
          <p:cNvPr id="75" name="Rounded Rectangle 74"/>
          <p:cNvSpPr/>
          <p:nvPr/>
        </p:nvSpPr>
        <p:spPr>
          <a:xfrm>
            <a:off x="3597275" y="3581400"/>
            <a:ext cx="2360613" cy="533400"/>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i="1" dirty="0">
                <a:solidFill>
                  <a:srgbClr val="002060"/>
                </a:solidFill>
                <a:cs typeface="Arial" panose="020B0604020202020204" pitchFamily="34" charset="0"/>
              </a:rPr>
              <a:t>Improved profile , support and capacity building  for Environment sector</a:t>
            </a:r>
            <a:endParaRPr lang="en-ZA" sz="1000" dirty="0">
              <a:solidFill>
                <a:srgbClr val="002060"/>
              </a:solidFill>
              <a:cs typeface="Arial" panose="020B0604020202020204" pitchFamily="34" charset="0"/>
            </a:endParaRPr>
          </a:p>
        </p:txBody>
      </p:sp>
      <p:sp>
        <p:nvSpPr>
          <p:cNvPr id="77" name="Rounded Rectangle 76"/>
          <p:cNvSpPr/>
          <p:nvPr/>
        </p:nvSpPr>
        <p:spPr>
          <a:xfrm>
            <a:off x="3613150" y="4343400"/>
            <a:ext cx="2406650" cy="38417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i="1" dirty="0">
                <a:solidFill>
                  <a:srgbClr val="002060"/>
                </a:solidFill>
                <a:cs typeface="Arial" panose="020B0604020202020204" pitchFamily="34" charset="0"/>
              </a:rPr>
              <a:t>Improved compliance with environmental legislation  </a:t>
            </a:r>
          </a:p>
        </p:txBody>
      </p:sp>
      <p:sp>
        <p:nvSpPr>
          <p:cNvPr id="78" name="Rounded Rectangle 77"/>
          <p:cNvSpPr/>
          <p:nvPr/>
        </p:nvSpPr>
        <p:spPr>
          <a:xfrm>
            <a:off x="6143625" y="3349625"/>
            <a:ext cx="2771775" cy="38417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i="1" dirty="0">
                <a:solidFill>
                  <a:srgbClr val="002060"/>
                </a:solidFill>
                <a:cs typeface="Arial" panose="020B0604020202020204" pitchFamily="34" charset="0"/>
              </a:rPr>
              <a:t>Effective partnerships,cooperative governance and local government support</a:t>
            </a:r>
          </a:p>
        </p:txBody>
      </p:sp>
      <p:sp>
        <p:nvSpPr>
          <p:cNvPr id="81" name="Rounded Rectangle 80"/>
          <p:cNvSpPr/>
          <p:nvPr/>
        </p:nvSpPr>
        <p:spPr>
          <a:xfrm>
            <a:off x="3290888" y="1765300"/>
            <a:ext cx="2860675" cy="331788"/>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sz="1000" i="1" dirty="0">
                <a:solidFill>
                  <a:srgbClr val="002060"/>
                </a:solidFill>
                <a:cs typeface="Arial" panose="020B0604020202020204" pitchFamily="34" charset="0"/>
              </a:rPr>
              <a:t>Ecosystems conserved managed and sustainably used </a:t>
            </a:r>
            <a:endParaRPr lang="en-ZA" sz="1000" i="1" dirty="0">
              <a:solidFill>
                <a:srgbClr val="002060"/>
              </a:solidFill>
              <a:cs typeface="Arial" panose="020B0604020202020204" pitchFamily="34" charset="0"/>
            </a:endParaRPr>
          </a:p>
        </p:txBody>
      </p:sp>
      <p:sp>
        <p:nvSpPr>
          <p:cNvPr id="82" name="Rounded Rectangle 81"/>
          <p:cNvSpPr/>
          <p:nvPr/>
        </p:nvSpPr>
        <p:spPr>
          <a:xfrm>
            <a:off x="3276600" y="2120900"/>
            <a:ext cx="2862263" cy="357188"/>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i="1" dirty="0">
                <a:solidFill>
                  <a:srgbClr val="002060"/>
                </a:solidFill>
                <a:cs typeface="Arial" panose="020B0604020202020204" pitchFamily="34" charset="0"/>
              </a:rPr>
              <a:t>Threats to environmental quality &amp; integrity managed </a:t>
            </a:r>
          </a:p>
        </p:txBody>
      </p:sp>
      <p:sp>
        <p:nvSpPr>
          <p:cNvPr id="83" name="Rounded Rectangle 82"/>
          <p:cNvSpPr/>
          <p:nvPr/>
        </p:nvSpPr>
        <p:spPr>
          <a:xfrm>
            <a:off x="5149850" y="2587625"/>
            <a:ext cx="3759200" cy="393700"/>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base">
              <a:spcBef>
                <a:spcPct val="0"/>
              </a:spcBef>
              <a:spcAft>
                <a:spcPct val="0"/>
              </a:spcAft>
              <a:defRPr/>
            </a:pPr>
            <a:r>
              <a:rPr lang="en-US" sz="1000" i="1" dirty="0">
                <a:solidFill>
                  <a:srgbClr val="002060"/>
                </a:solidFill>
                <a:cs typeface="Arial" panose="020B0604020202020204" pitchFamily="34" charset="0"/>
              </a:rPr>
              <a:t>Enhanced international  cooperation supportive of SA environmental /SD priorities</a:t>
            </a:r>
          </a:p>
        </p:txBody>
      </p:sp>
      <p:sp>
        <p:nvSpPr>
          <p:cNvPr id="84" name="Rounded Rectangle 83"/>
          <p:cNvSpPr/>
          <p:nvPr/>
        </p:nvSpPr>
        <p:spPr>
          <a:xfrm>
            <a:off x="6353175" y="1622425"/>
            <a:ext cx="2600325" cy="31432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sz="1000" i="1" dirty="0">
                <a:solidFill>
                  <a:srgbClr val="002060"/>
                </a:solidFill>
                <a:cs typeface="Arial" panose="020B0604020202020204" pitchFamily="34" charset="0"/>
              </a:rPr>
              <a:t>Improved access, fair and equitable sharing of benefits</a:t>
            </a:r>
          </a:p>
        </p:txBody>
      </p:sp>
      <p:sp>
        <p:nvSpPr>
          <p:cNvPr id="86" name="Rounded Rectangle 85"/>
          <p:cNvSpPr/>
          <p:nvPr/>
        </p:nvSpPr>
        <p:spPr>
          <a:xfrm>
            <a:off x="688975" y="1871663"/>
            <a:ext cx="2235200" cy="306387"/>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i="1" dirty="0">
                <a:solidFill>
                  <a:srgbClr val="002060"/>
                </a:solidFill>
                <a:cs typeface="Arial" panose="020B0604020202020204" pitchFamily="34" charset="0"/>
              </a:rPr>
              <a:t>Growth in industries that depend on environmental services</a:t>
            </a:r>
          </a:p>
        </p:txBody>
      </p:sp>
      <p:sp>
        <p:nvSpPr>
          <p:cNvPr id="87" name="Rounded Rectangle 86"/>
          <p:cNvSpPr/>
          <p:nvPr/>
        </p:nvSpPr>
        <p:spPr>
          <a:xfrm>
            <a:off x="6391275" y="2314575"/>
            <a:ext cx="2517775" cy="200025"/>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sz="1000" i="1" dirty="0">
                <a:solidFill>
                  <a:srgbClr val="002060"/>
                </a:solidFill>
                <a:cs typeface="Arial" panose="020B0604020202020204" pitchFamily="34" charset="0"/>
              </a:rPr>
              <a:t>Improved socio-economic benefits</a:t>
            </a:r>
            <a:endParaRPr lang="en-ZA" sz="1000" i="1" dirty="0">
              <a:solidFill>
                <a:srgbClr val="002060"/>
              </a:solidFill>
              <a:cs typeface="Arial" panose="020B0604020202020204" pitchFamily="34" charset="0"/>
            </a:endParaRPr>
          </a:p>
        </p:txBody>
      </p:sp>
      <p:sp>
        <p:nvSpPr>
          <p:cNvPr id="88" name="Rounded Rectangle 87"/>
          <p:cNvSpPr/>
          <p:nvPr/>
        </p:nvSpPr>
        <p:spPr>
          <a:xfrm>
            <a:off x="6391275" y="1957388"/>
            <a:ext cx="2517775" cy="328612"/>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US" sz="1000" i="1" dirty="0">
                <a:solidFill>
                  <a:srgbClr val="002060"/>
                </a:solidFill>
                <a:cs typeface="Arial" panose="020B0604020202020204" pitchFamily="34" charset="0"/>
              </a:rPr>
              <a:t>Negative impacts on health &amp; wellbeing minimized</a:t>
            </a:r>
          </a:p>
        </p:txBody>
      </p:sp>
      <p:sp>
        <p:nvSpPr>
          <p:cNvPr id="89" name="Oval 88"/>
          <p:cNvSpPr/>
          <p:nvPr/>
        </p:nvSpPr>
        <p:spPr>
          <a:xfrm>
            <a:off x="1073150" y="5915025"/>
            <a:ext cx="2008188" cy="649288"/>
          </a:xfrm>
          <a:prstGeom prst="ellipse">
            <a:avLst/>
          </a:prstGeom>
          <a:solidFill>
            <a:srgbClr val="1DF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800" dirty="0">
                <a:solidFill>
                  <a:srgbClr val="002060"/>
                </a:solidFill>
                <a:cs typeface="Arial" panose="020B0604020202020204" pitchFamily="34" charset="0"/>
              </a:rPr>
              <a:t>Secure harmonious and conducive working  environment</a:t>
            </a:r>
          </a:p>
        </p:txBody>
      </p:sp>
      <p:sp>
        <p:nvSpPr>
          <p:cNvPr id="90" name="Oval 89"/>
          <p:cNvSpPr/>
          <p:nvPr/>
        </p:nvSpPr>
        <p:spPr>
          <a:xfrm>
            <a:off x="6651625" y="5892800"/>
            <a:ext cx="2149475" cy="693738"/>
          </a:xfrm>
          <a:prstGeom prst="ellipse">
            <a:avLst/>
          </a:prstGeom>
          <a:solidFill>
            <a:srgbClr val="1DF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800" dirty="0">
                <a:solidFill>
                  <a:srgbClr val="002060"/>
                </a:solidFill>
                <a:cs typeface="Arial" panose="020B0604020202020204" pitchFamily="34" charset="0"/>
              </a:rPr>
              <a:t>Equitable and sound corporate  governance</a:t>
            </a:r>
          </a:p>
        </p:txBody>
      </p:sp>
      <p:sp>
        <p:nvSpPr>
          <p:cNvPr id="91" name="Oval 90"/>
          <p:cNvSpPr/>
          <p:nvPr/>
        </p:nvSpPr>
        <p:spPr>
          <a:xfrm>
            <a:off x="3635375" y="5457825"/>
            <a:ext cx="2203450" cy="655638"/>
          </a:xfrm>
          <a:prstGeom prst="ellipse">
            <a:avLst/>
          </a:prstGeom>
          <a:solidFill>
            <a:srgbClr val="1DF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800" dirty="0">
                <a:solidFill>
                  <a:srgbClr val="002060"/>
                </a:solidFill>
                <a:cs typeface="Arial" panose="020B0604020202020204" pitchFamily="34" charset="0"/>
              </a:rPr>
              <a:t>Adequate, approppriately skilled, transformed and  diverse workforce</a:t>
            </a:r>
          </a:p>
        </p:txBody>
      </p:sp>
      <p:sp>
        <p:nvSpPr>
          <p:cNvPr id="92" name="Oval 91"/>
          <p:cNvSpPr/>
          <p:nvPr/>
        </p:nvSpPr>
        <p:spPr>
          <a:xfrm>
            <a:off x="3751263" y="6226175"/>
            <a:ext cx="2085975" cy="593725"/>
          </a:xfrm>
          <a:prstGeom prst="ellipse">
            <a:avLst/>
          </a:prstGeom>
          <a:solidFill>
            <a:srgbClr val="1DF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800" dirty="0">
                <a:solidFill>
                  <a:srgbClr val="002060"/>
                </a:solidFill>
                <a:cs typeface="Arial" panose="020B0604020202020204" pitchFamily="34" charset="0"/>
              </a:rPr>
              <a:t>Efficient and effective information technology systems</a:t>
            </a:r>
          </a:p>
        </p:txBody>
      </p:sp>
      <p:sp>
        <p:nvSpPr>
          <p:cNvPr id="97" name="Rounded Rectangle 96"/>
          <p:cNvSpPr/>
          <p:nvPr/>
        </p:nvSpPr>
        <p:spPr>
          <a:xfrm>
            <a:off x="622300" y="4560888"/>
            <a:ext cx="2781300" cy="457200"/>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1000" i="1" dirty="0">
                <a:solidFill>
                  <a:srgbClr val="002060"/>
                </a:solidFill>
                <a:cs typeface="Arial" panose="020B0604020202020204" pitchFamily="34" charset="0"/>
              </a:rPr>
              <a:t>Value focused funding and resourcing (leveraged public &amp; private sector investments)</a:t>
            </a:r>
          </a:p>
        </p:txBody>
      </p:sp>
      <p:sp>
        <p:nvSpPr>
          <p:cNvPr id="67" name="Rounded Rectangle 66"/>
          <p:cNvSpPr/>
          <p:nvPr/>
        </p:nvSpPr>
        <p:spPr>
          <a:xfrm>
            <a:off x="6169025" y="4465638"/>
            <a:ext cx="2771775" cy="334962"/>
          </a:xfrm>
          <a:prstGeom prst="roundRect">
            <a:avLst>
              <a:gd name="adj" fmla="val 5000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ZA" sz="1000" i="1" dirty="0">
                <a:solidFill>
                  <a:srgbClr val="002060"/>
                </a:solidFill>
                <a:cs typeface="Arial" panose="020B0604020202020204" pitchFamily="34" charset="0"/>
              </a:rPr>
              <a:t>Enhanced sector monitoring and evaluation</a:t>
            </a:r>
          </a:p>
        </p:txBody>
      </p:sp>
    </p:spTree>
    <p:extLst>
      <p:ext uri="{BB962C8B-B14F-4D97-AF65-F5344CB8AC3E}">
        <p14:creationId xmlns:p14="http://schemas.microsoft.com/office/powerpoint/2010/main" val="823061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a:xfrm>
            <a:off x="271463" y="0"/>
            <a:ext cx="8720137" cy="609600"/>
          </a:xfrm>
        </p:spPr>
        <p:txBody>
          <a:bodyPr/>
          <a:lstStyle/>
          <a:p>
            <a:r>
              <a:rPr lang="en-ZA" altLang="en-US" sz="2700" b="1" smtClean="0">
                <a:solidFill>
                  <a:srgbClr val="00B050"/>
                </a:solidFill>
              </a:rPr>
              <a:t>DEA PROGRAMME STRUCTURE</a:t>
            </a:r>
          </a:p>
        </p:txBody>
      </p:sp>
      <p:sp>
        <p:nvSpPr>
          <p:cNvPr id="108547"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BFFA4E3-E912-47F4-8B5F-F65DDCDA1FF3}" type="slidenum">
              <a:rPr lang="en-US" altLang="en-US" sz="1400" smtClean="0">
                <a:solidFill>
                  <a:srgbClr val="000000"/>
                </a:solidFill>
              </a:rPr>
              <a:pPr>
                <a:spcBef>
                  <a:spcPct val="0"/>
                </a:spcBef>
                <a:buFontTx/>
                <a:buNone/>
              </a:pPr>
              <a:t>5</a:t>
            </a:fld>
            <a:endParaRPr lang="en-US" altLang="en-US" sz="1400" smtClean="0">
              <a:solidFill>
                <a:srgbClr val="000000"/>
              </a:solidFill>
            </a:endParaRPr>
          </a:p>
        </p:txBody>
      </p:sp>
      <p:sp>
        <p:nvSpPr>
          <p:cNvPr id="108548" name="Content Placeholder 4"/>
          <p:cNvSpPr>
            <a:spLocks noGrp="1"/>
          </p:cNvSpPr>
          <p:nvPr>
            <p:ph idx="1"/>
          </p:nvPr>
        </p:nvSpPr>
        <p:spPr>
          <a:xfrm>
            <a:off x="152400" y="771525"/>
            <a:ext cx="8839200" cy="5743575"/>
          </a:xfrm>
        </p:spPr>
        <p:txBody>
          <a:bodyPr/>
          <a:lstStyle/>
          <a:p>
            <a:pPr algn="just">
              <a:buFont typeface="Arial" panose="020B0604020202020204" pitchFamily="34" charset="0"/>
              <a:buAutoNum type="arabicPeriod"/>
            </a:pPr>
            <a:r>
              <a:rPr lang="en-US" altLang="en-US" sz="1600" b="1" smtClean="0"/>
              <a:t>Administration: </a:t>
            </a:r>
            <a:r>
              <a:rPr lang="en-US" altLang="en-US" sz="1600" smtClean="0"/>
              <a:t>Provide leadership, strategic centralised administration and executive support, corporate services and facilitate effective cooperative governance, and environmental education and awareness </a:t>
            </a:r>
          </a:p>
          <a:p>
            <a:pPr algn="just">
              <a:buFont typeface="Arial" panose="020B0604020202020204" pitchFamily="34" charset="0"/>
              <a:buAutoNum type="arabicPeriod"/>
            </a:pPr>
            <a:r>
              <a:rPr lang="en-US" altLang="en-US" sz="1600" b="1" smtClean="0"/>
              <a:t>Legal, Authorisations, Compliance and Enforcement</a:t>
            </a:r>
            <a:r>
              <a:rPr lang="en-US" altLang="en-US" sz="1600" smtClean="0"/>
              <a:t>:  Promote the development of an enabling legal regime, licensing/authorisation system that will promote enforcement and compliance.</a:t>
            </a:r>
          </a:p>
          <a:p>
            <a:pPr algn="just">
              <a:buFont typeface="Arial" panose="020B0604020202020204" pitchFamily="34" charset="0"/>
              <a:buAutoNum type="arabicPeriod"/>
            </a:pPr>
            <a:r>
              <a:rPr lang="en-US" altLang="en-US" sz="1600" b="1" smtClean="0"/>
              <a:t>Oceans and Coasts</a:t>
            </a:r>
            <a:r>
              <a:rPr lang="en-US" altLang="en-US" sz="1600" smtClean="0"/>
              <a:t>: Promote, manage and provide strategic leadership on oceans and coastal conservation</a:t>
            </a:r>
          </a:p>
          <a:p>
            <a:pPr algn="just">
              <a:buFont typeface="Arial" panose="020B0604020202020204" pitchFamily="34" charset="0"/>
              <a:buAutoNum type="arabicPeriod"/>
            </a:pPr>
            <a:r>
              <a:rPr lang="en-US" altLang="en-US" sz="1600" b="1" smtClean="0"/>
              <a:t>Climate Change and Air Quality</a:t>
            </a:r>
            <a:r>
              <a:rPr lang="en-US" altLang="en-US" sz="1600" smtClean="0"/>
              <a:t>: Improve air and atmospheric quality, lead and support, inform, monitor and report efficient and effective international, national and significant provincial and local responses to climate change (South African Weather Service)</a:t>
            </a:r>
          </a:p>
          <a:p>
            <a:pPr algn="just">
              <a:buFont typeface="Arial" panose="020B0604020202020204" pitchFamily="34" charset="0"/>
              <a:buAutoNum type="arabicPeriod"/>
            </a:pPr>
            <a:r>
              <a:rPr lang="en-US" altLang="en-US" sz="1600" b="1" smtClean="0"/>
              <a:t>Biodiversity and Conservation</a:t>
            </a:r>
            <a:r>
              <a:rPr lang="en-US" altLang="en-US" sz="1600" smtClean="0"/>
              <a:t>: Ensure the regulation and management of all biodiversity, heritage and conservation matters in a manner that facilitates sustainable economic growth and development.(South African National Parks, South African National Biodiversity Institute, Isimangaliso Wetland Authority Park)</a:t>
            </a:r>
          </a:p>
          <a:p>
            <a:pPr algn="just">
              <a:buFont typeface="Arial" panose="020B0604020202020204" pitchFamily="34" charset="0"/>
              <a:buAutoNum type="arabicPeriod"/>
            </a:pPr>
            <a:r>
              <a:rPr lang="en-US" altLang="en-US" sz="1600" b="1" smtClean="0"/>
              <a:t>Environmental Programmes</a:t>
            </a:r>
            <a:r>
              <a:rPr lang="en-US" altLang="en-US" sz="1600" smtClean="0"/>
              <a:t>: Implementation of expanded public works and green economy projects in the environmental sector.</a:t>
            </a:r>
          </a:p>
          <a:p>
            <a:pPr algn="just">
              <a:buFont typeface="Arial" panose="020B0604020202020204" pitchFamily="34" charset="0"/>
              <a:buAutoNum type="arabicPeriod"/>
            </a:pPr>
            <a:r>
              <a:rPr lang="en-US" altLang="en-US" sz="1600" b="1" smtClean="0"/>
              <a:t>Chemicals and Waste Management </a:t>
            </a:r>
            <a:r>
              <a:rPr lang="en-US" altLang="en-US" sz="1600" smtClean="0"/>
              <a:t>: Manage and ensure that chemicals and waste management policies and legislation are implemented and enforced in compliance with chemicals and waste management authorisations, directives and agreements.</a:t>
            </a:r>
          </a:p>
          <a:p>
            <a:pPr algn="just">
              <a:buFont typeface="Arial" panose="020B0604020202020204" pitchFamily="34" charset="0"/>
              <a:buChar char="•"/>
            </a:pPr>
            <a:endParaRPr lang="en-US" altLang="en-US" sz="1700" smtClean="0"/>
          </a:p>
        </p:txBody>
      </p:sp>
      <p:sp>
        <p:nvSpPr>
          <p:cNvPr id="108549"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smtClean="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63272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63850" y="2000250"/>
            <a:ext cx="3087688" cy="322263"/>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MINISTER OF ENVIRONMENTAL AFFAIRS </a:t>
            </a:r>
          </a:p>
        </p:txBody>
      </p:sp>
      <p:sp>
        <p:nvSpPr>
          <p:cNvPr id="6" name="Rounded Rectangle 5"/>
          <p:cNvSpPr/>
          <p:nvPr/>
        </p:nvSpPr>
        <p:spPr>
          <a:xfrm>
            <a:off x="2835275" y="2495550"/>
            <a:ext cx="3155950" cy="322263"/>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DEPUTY MINISTER OF ENVIRONMENTAL AFFAIRS </a:t>
            </a:r>
          </a:p>
        </p:txBody>
      </p:sp>
      <p:sp>
        <p:nvSpPr>
          <p:cNvPr id="7" name="Rounded Rectangle 6"/>
          <p:cNvSpPr/>
          <p:nvPr/>
        </p:nvSpPr>
        <p:spPr>
          <a:xfrm>
            <a:off x="2835275" y="3003550"/>
            <a:ext cx="3155950" cy="320675"/>
          </a:xfrm>
          <a:prstGeom prst="roundRect">
            <a:avLst/>
          </a:prstGeom>
          <a:solidFill>
            <a:srgbClr val="00B05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DIRECTOR-GENERAL </a:t>
            </a:r>
          </a:p>
        </p:txBody>
      </p:sp>
      <p:sp>
        <p:nvSpPr>
          <p:cNvPr id="8" name="Rounded Rectangle 7"/>
          <p:cNvSpPr/>
          <p:nvPr/>
        </p:nvSpPr>
        <p:spPr>
          <a:xfrm>
            <a:off x="76200" y="4522788"/>
            <a:ext cx="1181100" cy="823912"/>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OFFICE OF THE CHIEF OPERATING OFFICER </a:t>
            </a:r>
          </a:p>
        </p:txBody>
      </p:sp>
      <p:sp>
        <p:nvSpPr>
          <p:cNvPr id="9" name="Rounded Rectangle 8"/>
          <p:cNvSpPr/>
          <p:nvPr/>
        </p:nvSpPr>
        <p:spPr>
          <a:xfrm>
            <a:off x="1389063" y="4545013"/>
            <a:ext cx="1187450" cy="801687"/>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LEGAL, AUTHORISATIONS COMPLIANCE AND ENFORCEMENT </a:t>
            </a:r>
          </a:p>
        </p:txBody>
      </p:sp>
      <p:sp>
        <p:nvSpPr>
          <p:cNvPr id="10" name="Rounded Rectangle 9"/>
          <p:cNvSpPr/>
          <p:nvPr/>
        </p:nvSpPr>
        <p:spPr>
          <a:xfrm>
            <a:off x="2738438" y="4545013"/>
            <a:ext cx="1157287" cy="801687"/>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OCEANS AND COASTS </a:t>
            </a:r>
          </a:p>
        </p:txBody>
      </p:sp>
      <p:sp>
        <p:nvSpPr>
          <p:cNvPr id="11" name="Rounded Rectangle 10"/>
          <p:cNvSpPr/>
          <p:nvPr/>
        </p:nvSpPr>
        <p:spPr>
          <a:xfrm>
            <a:off x="4057650" y="4545013"/>
            <a:ext cx="1171575" cy="801687"/>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CLIMATE CHANGE AND AIR QUALITY </a:t>
            </a:r>
          </a:p>
        </p:txBody>
      </p:sp>
      <p:sp>
        <p:nvSpPr>
          <p:cNvPr id="12" name="Rounded Rectangle 11"/>
          <p:cNvSpPr/>
          <p:nvPr/>
        </p:nvSpPr>
        <p:spPr>
          <a:xfrm>
            <a:off x="5343525" y="4545013"/>
            <a:ext cx="1090613" cy="801687"/>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BIODIVERSITY AND CONSERVATION </a:t>
            </a:r>
          </a:p>
        </p:txBody>
      </p:sp>
      <p:sp>
        <p:nvSpPr>
          <p:cNvPr id="13" name="Rounded Rectangle 12"/>
          <p:cNvSpPr/>
          <p:nvPr/>
        </p:nvSpPr>
        <p:spPr>
          <a:xfrm>
            <a:off x="6548438" y="4545013"/>
            <a:ext cx="1217612" cy="801687"/>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ENVIRONMENTAL PROGRAMMES</a:t>
            </a:r>
            <a:r>
              <a:rPr lang="en-ZA" b="1" dirty="0">
                <a:solidFill>
                  <a:prstClr val="black"/>
                </a:solidFill>
              </a:rPr>
              <a:t> </a:t>
            </a:r>
            <a:endParaRPr lang="en-ZA" dirty="0">
              <a:solidFill>
                <a:prstClr val="black"/>
              </a:solidFill>
            </a:endParaRPr>
          </a:p>
        </p:txBody>
      </p:sp>
      <p:sp>
        <p:nvSpPr>
          <p:cNvPr id="14" name="Rounded Rectangle 13"/>
          <p:cNvSpPr/>
          <p:nvPr/>
        </p:nvSpPr>
        <p:spPr>
          <a:xfrm>
            <a:off x="7843838" y="4521200"/>
            <a:ext cx="1166812" cy="803275"/>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CHEMICALS &amp; WASTE MANAGEMENT </a:t>
            </a:r>
          </a:p>
        </p:txBody>
      </p:sp>
      <p:sp>
        <p:nvSpPr>
          <p:cNvPr id="15" name="Rounded Rectangle 14"/>
          <p:cNvSpPr/>
          <p:nvPr/>
        </p:nvSpPr>
        <p:spPr>
          <a:xfrm>
            <a:off x="6527800" y="2008188"/>
            <a:ext cx="2525713" cy="322262"/>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OFFICE OF THE MINISTER </a:t>
            </a:r>
          </a:p>
        </p:txBody>
      </p:sp>
      <p:sp>
        <p:nvSpPr>
          <p:cNvPr id="16" name="Rounded Rectangle 15"/>
          <p:cNvSpPr/>
          <p:nvPr/>
        </p:nvSpPr>
        <p:spPr>
          <a:xfrm>
            <a:off x="6554788" y="2446338"/>
            <a:ext cx="2525712" cy="322262"/>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OFFICE OF DEPUTY MINISTER </a:t>
            </a:r>
          </a:p>
        </p:txBody>
      </p:sp>
      <p:sp>
        <p:nvSpPr>
          <p:cNvPr id="17" name="Rounded Rectangle 16"/>
          <p:cNvSpPr/>
          <p:nvPr/>
        </p:nvSpPr>
        <p:spPr>
          <a:xfrm>
            <a:off x="6602413" y="3003550"/>
            <a:ext cx="2451100" cy="320675"/>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INTERNAL AUDIT </a:t>
            </a:r>
          </a:p>
        </p:txBody>
      </p:sp>
      <p:sp>
        <p:nvSpPr>
          <p:cNvPr id="18" name="Rounded Rectangle 17"/>
          <p:cNvSpPr/>
          <p:nvPr/>
        </p:nvSpPr>
        <p:spPr>
          <a:xfrm>
            <a:off x="6626225" y="3590925"/>
            <a:ext cx="2451100" cy="322263"/>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UNIT ENVIRONMENTAL ADVISORY SERVICES </a:t>
            </a:r>
          </a:p>
        </p:txBody>
      </p:sp>
      <p:sp>
        <p:nvSpPr>
          <p:cNvPr id="20" name="Rounded Rectangle 19"/>
          <p:cNvSpPr/>
          <p:nvPr/>
        </p:nvSpPr>
        <p:spPr>
          <a:xfrm>
            <a:off x="300038" y="2000250"/>
            <a:ext cx="1354137" cy="322263"/>
          </a:xfrm>
          <a:prstGeom prst="round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en-ZA" sz="1050" b="1" dirty="0">
                <a:solidFill>
                  <a:prstClr val="black"/>
                </a:solidFill>
              </a:rPr>
              <a:t>TOTAL POSTS: 1833 </a:t>
            </a:r>
            <a:endParaRPr lang="en-ZA" sz="1050" dirty="0">
              <a:solidFill>
                <a:prstClr val="black"/>
              </a:solidFill>
            </a:endParaRPr>
          </a:p>
        </p:txBody>
      </p:sp>
      <p:sp>
        <p:nvSpPr>
          <p:cNvPr id="21" name="Rounded Rectangle 20"/>
          <p:cNvSpPr/>
          <p:nvPr/>
        </p:nvSpPr>
        <p:spPr>
          <a:xfrm>
            <a:off x="214313" y="3590925"/>
            <a:ext cx="2297112" cy="322263"/>
          </a:xfrm>
          <a:prstGeom prst="round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defTabSz="685800">
              <a:defRPr/>
            </a:pPr>
            <a:r>
              <a:rPr lang="fr-FR" sz="1050" b="1" dirty="0">
                <a:solidFill>
                  <a:prstClr val="black"/>
                </a:solidFill>
              </a:rPr>
              <a:t>UNIT</a:t>
            </a:r>
          </a:p>
          <a:p>
            <a:pPr algn="ctr" defTabSz="685800">
              <a:defRPr/>
            </a:pPr>
            <a:r>
              <a:rPr lang="fr-FR" sz="1050" b="1" dirty="0">
                <a:solidFill>
                  <a:prstClr val="black"/>
                </a:solidFill>
              </a:rPr>
              <a:t>FINANCIAL MANAGEMENT SERVICES </a:t>
            </a:r>
            <a:endParaRPr lang="en-ZA" sz="1050" b="1" dirty="0">
              <a:solidFill>
                <a:prstClr val="black"/>
              </a:solidFill>
            </a:endParaRPr>
          </a:p>
        </p:txBody>
      </p:sp>
      <p:cxnSp>
        <p:nvCxnSpPr>
          <p:cNvPr id="23" name="Straight Connector 22"/>
          <p:cNvCxnSpPr/>
          <p:nvPr/>
        </p:nvCxnSpPr>
        <p:spPr>
          <a:xfrm>
            <a:off x="4421188" y="2322513"/>
            <a:ext cx="6350" cy="173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21188" y="2781300"/>
            <a:ext cx="0" cy="246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2"/>
          </p:cNvCxnSpPr>
          <p:nvPr/>
        </p:nvCxnSpPr>
        <p:spPr>
          <a:xfrm flipH="1">
            <a:off x="4413250" y="3324225"/>
            <a:ext cx="0" cy="892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7350" y="4259263"/>
            <a:ext cx="83502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37600" y="4276725"/>
            <a:ext cx="0" cy="247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56450" y="4279900"/>
            <a:ext cx="0" cy="2444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888038" y="4276725"/>
            <a:ext cx="0" cy="246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406900" y="4276725"/>
            <a:ext cx="0" cy="246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368675" y="4276725"/>
            <a:ext cx="0" cy="246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00263" y="4238625"/>
            <a:ext cx="0" cy="2841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87350" y="4281488"/>
            <a:ext cx="0" cy="2444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1" idx="3"/>
            <a:endCxn id="18" idx="1"/>
          </p:cNvCxnSpPr>
          <p:nvPr/>
        </p:nvCxnSpPr>
        <p:spPr>
          <a:xfrm>
            <a:off x="2511425" y="3752850"/>
            <a:ext cx="4114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9598" name="Line 4"/>
          <p:cNvSpPr>
            <a:spLocks noChangeShapeType="1"/>
          </p:cNvSpPr>
          <p:nvPr/>
        </p:nvSpPr>
        <p:spPr bwMode="auto">
          <a:xfrm>
            <a:off x="0" y="7874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smtClean="0">
              <a:solidFill>
                <a:prstClr val="black"/>
              </a:solidFill>
              <a:ea typeface="MS PGothic" panose="020B0600070205080204" pitchFamily="34" charset="-128"/>
            </a:endParaRPr>
          </a:p>
        </p:txBody>
      </p:sp>
      <p:sp>
        <p:nvSpPr>
          <p:cNvPr id="34" name="Title 2"/>
          <p:cNvSpPr txBox="1">
            <a:spLocks/>
          </p:cNvSpPr>
          <p:nvPr/>
        </p:nvSpPr>
        <p:spPr bwMode="auto">
          <a:xfrm>
            <a:off x="271463" y="0"/>
            <a:ext cx="8720137"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ZA" altLang="en-US" sz="2700" b="1" kern="0" dirty="0" smtClean="0">
                <a:solidFill>
                  <a:srgbClr val="00B050"/>
                </a:solidFill>
                <a:latin typeface="Arial"/>
              </a:rPr>
              <a:t>DEA ORGANISATIONAL STRUCTURE</a:t>
            </a:r>
          </a:p>
        </p:txBody>
      </p:sp>
    </p:spTree>
    <p:extLst>
      <p:ext uri="{BB962C8B-B14F-4D97-AF65-F5344CB8AC3E}">
        <p14:creationId xmlns:p14="http://schemas.microsoft.com/office/powerpoint/2010/main" val="289067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258763" y="2387600"/>
            <a:ext cx="8680450" cy="2181225"/>
          </a:xfrm>
        </p:spPr>
        <p:txBody>
          <a:bodyPr/>
          <a:lstStyle/>
          <a:p>
            <a:r>
              <a:rPr lang="en-US" altLang="en-US" sz="3200" b="1" dirty="0" smtClean="0"/>
              <a:t/>
            </a:r>
            <a:br>
              <a:rPr lang="en-US" altLang="en-US" sz="3200" b="1" dirty="0" smtClean="0"/>
            </a:br>
            <a:r>
              <a:rPr lang="en-US" altLang="en-US" sz="3200" b="1" dirty="0" smtClean="0">
                <a:solidFill>
                  <a:srgbClr val="00B050"/>
                </a:solidFill>
              </a:rPr>
              <a:t>Environmental Scan</a:t>
            </a:r>
            <a:br>
              <a:rPr lang="en-US" altLang="en-US" sz="3200" b="1" dirty="0" smtClean="0">
                <a:solidFill>
                  <a:srgbClr val="00B050"/>
                </a:solidFill>
              </a:rPr>
            </a:br>
            <a:r>
              <a:rPr lang="en-US" altLang="en-US" sz="3200" dirty="0" smtClean="0">
                <a:solidFill>
                  <a:srgbClr val="000000"/>
                </a:solidFill>
                <a:cs typeface="Times New Roman" panose="02020603050405020304" pitchFamily="18" charset="0"/>
              </a:rPr>
              <a:t>Problem Statements &amp; DEA Strategic   Responses</a:t>
            </a:r>
            <a:br>
              <a:rPr lang="en-US" altLang="en-US" sz="3200" dirty="0" smtClean="0">
                <a:solidFill>
                  <a:srgbClr val="000000"/>
                </a:solidFill>
                <a:cs typeface="Times New Roman" panose="02020603050405020304" pitchFamily="18" charset="0"/>
              </a:rPr>
            </a:br>
            <a:r>
              <a:rPr lang="en-US" altLang="en-US" sz="3200" b="1" dirty="0" smtClean="0"/>
              <a:t> </a:t>
            </a:r>
            <a:br>
              <a:rPr lang="en-US" altLang="en-US" sz="3200" b="1" dirty="0" smtClean="0"/>
            </a:br>
            <a:endParaRPr lang="en-US" altLang="en-US" sz="3200" b="1" dirty="0" smtClean="0"/>
          </a:p>
        </p:txBody>
      </p:sp>
    </p:spTree>
    <p:extLst>
      <p:ext uri="{BB962C8B-B14F-4D97-AF65-F5344CB8AC3E}">
        <p14:creationId xmlns:p14="http://schemas.microsoft.com/office/powerpoint/2010/main" val="214026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6934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defTabSz="914400" fontAlgn="base">
              <a:spcBef>
                <a:spcPct val="0"/>
              </a:spcBef>
              <a:spcAft>
                <a:spcPct val="0"/>
              </a:spcAft>
              <a:buFontTx/>
              <a:buNone/>
            </a:pPr>
            <a:endParaRPr lang="en-US" altLang="en-US" sz="1400" smtClean="0">
              <a:solidFill>
                <a:srgbClr val="000000"/>
              </a:solidFill>
            </a:endParaRPr>
          </a:p>
        </p:txBody>
      </p:sp>
      <p:sp>
        <p:nvSpPr>
          <p:cNvPr id="111619" name="Rectangle 3"/>
          <p:cNvSpPr>
            <a:spLocks noChangeArrowheads="1"/>
          </p:cNvSpPr>
          <p:nvPr/>
        </p:nvSpPr>
        <p:spPr bwMode="auto">
          <a:xfrm>
            <a:off x="549275" y="3246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fontAlgn="base">
              <a:spcBef>
                <a:spcPct val="0"/>
              </a:spcBef>
              <a:spcAft>
                <a:spcPct val="0"/>
              </a:spcAft>
              <a:buFontTx/>
              <a:buNone/>
            </a:pPr>
            <a:endParaRPr lang="en-US" altLang="en-US" sz="1800" b="1" smtClean="0">
              <a:solidFill>
                <a:srgbClr val="000000"/>
              </a:solidFill>
            </a:endParaRPr>
          </a:p>
        </p:txBody>
      </p:sp>
      <p:sp>
        <p:nvSpPr>
          <p:cNvPr id="11162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0AB8918-1B9C-410A-B42F-322DCDF7AABF}" type="slidenum">
              <a:rPr lang="en-US" altLang="en-US" sz="1400" smtClean="0">
                <a:solidFill>
                  <a:srgbClr val="000000"/>
                </a:solidFill>
              </a:rPr>
              <a:pPr>
                <a:spcBef>
                  <a:spcPct val="0"/>
                </a:spcBef>
                <a:buFontTx/>
                <a:buNone/>
              </a:pPr>
              <a:t>8</a:t>
            </a:fld>
            <a:endParaRPr lang="en-US" altLang="en-US" sz="1400" smtClean="0">
              <a:solidFill>
                <a:srgbClr val="000000"/>
              </a:solidFill>
            </a:endParaRPr>
          </a:p>
        </p:txBody>
      </p:sp>
      <p:sp>
        <p:nvSpPr>
          <p:cNvPr id="111621" name="Rectangle 7"/>
          <p:cNvSpPr>
            <a:spLocks noChangeArrowheads="1"/>
          </p:cNvSpPr>
          <p:nvPr/>
        </p:nvSpPr>
        <p:spPr bwMode="auto">
          <a:xfrm>
            <a:off x="157163" y="144463"/>
            <a:ext cx="87963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fontAlgn="base">
              <a:spcBef>
                <a:spcPct val="0"/>
              </a:spcBef>
              <a:spcAft>
                <a:spcPct val="0"/>
              </a:spcAft>
              <a:buFontTx/>
              <a:buNone/>
            </a:pPr>
            <a:r>
              <a:rPr lang="en-US" altLang="en-US" sz="2800" dirty="0" smtClean="0">
                <a:solidFill>
                  <a:srgbClr val="00B050"/>
                </a:solidFill>
                <a:cs typeface="Times New Roman" panose="02020603050405020304" pitchFamily="18" charset="0"/>
              </a:rPr>
              <a:t>Problem Statements &amp; DEA Response</a:t>
            </a:r>
          </a:p>
        </p:txBody>
      </p:sp>
      <p:graphicFrame>
        <p:nvGraphicFramePr>
          <p:cNvPr id="7" name="Table 6"/>
          <p:cNvGraphicFramePr>
            <a:graphicFrameLocks noGrp="1"/>
          </p:cNvGraphicFramePr>
          <p:nvPr>
            <p:extLst>
              <p:ext uri="{D42A27DB-BD31-4B8C-83A1-F6EECF244321}">
                <p14:modId xmlns:p14="http://schemas.microsoft.com/office/powerpoint/2010/main" val="1334160104"/>
              </p:ext>
            </p:extLst>
          </p:nvPr>
        </p:nvGraphicFramePr>
        <p:xfrm>
          <a:off x="215106" y="780203"/>
          <a:ext cx="8738394" cy="5299181"/>
        </p:xfrm>
        <a:graphic>
          <a:graphicData uri="http://schemas.openxmlformats.org/drawingml/2006/table">
            <a:tbl>
              <a:tblPr/>
              <a:tblGrid>
                <a:gridCol w="4206769"/>
                <a:gridCol w="4531625"/>
              </a:tblGrid>
              <a:tr h="315712">
                <a:tc>
                  <a:txBody>
                    <a:bodyPr/>
                    <a:lstStyle/>
                    <a:p>
                      <a:pPr algn="ctr">
                        <a:lnSpc>
                          <a:spcPct val="107000"/>
                        </a:lnSpc>
                        <a:spcAft>
                          <a:spcPts val="800"/>
                        </a:spcAft>
                      </a:pPr>
                      <a:r>
                        <a:rPr lang="en-US" sz="1800" b="1" spc="10" dirty="0" smtClean="0">
                          <a:solidFill>
                            <a:srgbClr val="FFFFFF"/>
                          </a:solidFill>
                          <a:effectLst/>
                          <a:latin typeface="+mn-lt"/>
                          <a:ea typeface="Calibri" panose="020F0502020204030204" pitchFamily="34" charset="0"/>
                          <a:cs typeface="AvantGarde Bk BT"/>
                        </a:rPr>
                        <a:t> Problem</a:t>
                      </a:r>
                      <a:r>
                        <a:rPr lang="en-US" sz="1800" b="1" spc="10" baseline="0" dirty="0" smtClean="0">
                          <a:solidFill>
                            <a:srgbClr val="FFFFFF"/>
                          </a:solidFill>
                          <a:effectLst/>
                          <a:latin typeface="+mn-lt"/>
                          <a:ea typeface="Calibri" panose="020F0502020204030204" pitchFamily="34" charset="0"/>
                          <a:cs typeface="AvantGarde Bk BT"/>
                        </a:rPr>
                        <a:t> Statement </a:t>
                      </a:r>
                      <a:endParaRPr lang="en-ZA" sz="1800" dirty="0">
                        <a:effectLst/>
                        <a:latin typeface="+mn-lt"/>
                        <a:ea typeface="Times New Roman" panose="02020603050405020304" pitchFamily="18"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07000"/>
                        </a:lnSpc>
                        <a:spcAft>
                          <a:spcPts val="800"/>
                        </a:spcAft>
                      </a:pPr>
                      <a:r>
                        <a:rPr lang="en-US" sz="1800" b="1" spc="10" dirty="0">
                          <a:solidFill>
                            <a:srgbClr val="FFFFFF"/>
                          </a:solidFill>
                          <a:effectLst/>
                          <a:latin typeface="+mn-lt"/>
                          <a:ea typeface="Calibri" panose="020F0502020204030204" pitchFamily="34" charset="0"/>
                          <a:cs typeface="AvantGarde Bk BT"/>
                        </a:rPr>
                        <a:t>Critical </a:t>
                      </a:r>
                      <a:r>
                        <a:rPr lang="en-US" sz="1800" b="1" spc="10" dirty="0" smtClean="0">
                          <a:solidFill>
                            <a:srgbClr val="FFFFFF"/>
                          </a:solidFill>
                          <a:effectLst/>
                          <a:latin typeface="+mn-lt"/>
                          <a:ea typeface="Calibri" panose="020F0502020204030204" pitchFamily="34" charset="0"/>
                          <a:cs typeface="AvantGarde Bk BT"/>
                        </a:rPr>
                        <a:t>DEA Outputs</a:t>
                      </a:r>
                      <a:endParaRPr lang="en-ZA" sz="1800" dirty="0">
                        <a:effectLst/>
                        <a:latin typeface="+mn-lt"/>
                        <a:ea typeface="Times New Roman" panose="02020603050405020304" pitchFamily="18" charset="0"/>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1880037">
                <a:tc>
                  <a:txBody>
                    <a:bodyPr/>
                    <a:lstStyle/>
                    <a:p>
                      <a:pPr algn="just">
                        <a:lnSpc>
                          <a:spcPct val="115000"/>
                        </a:lnSpc>
                        <a:spcAft>
                          <a:spcPts val="0"/>
                        </a:spcAft>
                      </a:pPr>
                      <a:r>
                        <a:rPr lang="en-GB" sz="1400" spc="10" dirty="0" smtClean="0">
                          <a:effectLst/>
                          <a:latin typeface="+mn-lt"/>
                          <a:ea typeface="Calibri" panose="020F0502020204030204" pitchFamily="34" charset="0"/>
                          <a:cs typeface="AvantGarde Bk BT"/>
                        </a:rPr>
                        <a:t>SA</a:t>
                      </a:r>
                      <a:r>
                        <a:rPr lang="en-GB" sz="1400" spc="10" baseline="0" dirty="0" smtClean="0">
                          <a:effectLst/>
                          <a:latin typeface="+mn-lt"/>
                          <a:ea typeface="Calibri" panose="020F0502020204030204" pitchFamily="34" charset="0"/>
                          <a:cs typeface="AvantGarde Bk BT"/>
                        </a:rPr>
                        <a:t> </a:t>
                      </a:r>
                      <a:r>
                        <a:rPr lang="en-GB" sz="1400" spc="10" dirty="0" smtClean="0">
                          <a:effectLst/>
                          <a:latin typeface="+mn-lt"/>
                          <a:ea typeface="Calibri" panose="020F0502020204030204" pitchFamily="34" charset="0"/>
                          <a:cs typeface="AvantGarde Bk BT"/>
                        </a:rPr>
                        <a:t>is committed</a:t>
                      </a:r>
                      <a:r>
                        <a:rPr lang="en-GB" sz="1400" spc="10" baseline="0" dirty="0" smtClean="0">
                          <a:effectLst/>
                          <a:latin typeface="+mn-lt"/>
                          <a:ea typeface="Calibri" panose="020F0502020204030204" pitchFamily="34" charset="0"/>
                          <a:cs typeface="AvantGarde Bk BT"/>
                        </a:rPr>
                        <a:t> to a transition towards a low carbon and climate resilient society. The adoption of the National climate change policy in 2011, as well as the recent ratification of the Paris agreement are critical steps towards improving the country’s raking  a</a:t>
                      </a:r>
                      <a:r>
                        <a:rPr lang="en-US" sz="1400" spc="10" dirty="0" err="1" smtClean="0">
                          <a:effectLst/>
                          <a:latin typeface="+mn-lt"/>
                          <a:ea typeface="Calibri" panose="020F0502020204030204" pitchFamily="34" charset="0"/>
                          <a:cs typeface="AvantGarde Bk BT"/>
                        </a:rPr>
                        <a:t>mong</a:t>
                      </a:r>
                      <a:r>
                        <a:rPr lang="en-US" sz="1400" spc="10" dirty="0" smtClean="0">
                          <a:effectLst/>
                          <a:latin typeface="+mn-lt"/>
                          <a:ea typeface="Calibri" panose="020F0502020204030204" pitchFamily="34" charset="0"/>
                          <a:cs typeface="AvantGarde Bk BT"/>
                        </a:rPr>
                        <a:t> </a:t>
                      </a:r>
                      <a:r>
                        <a:rPr lang="en-US" sz="1400" spc="10" dirty="0">
                          <a:effectLst/>
                          <a:latin typeface="+mn-lt"/>
                          <a:ea typeface="Calibri" panose="020F0502020204030204" pitchFamily="34" charset="0"/>
                          <a:cs typeface="AvantGarde Bk BT"/>
                        </a:rPr>
                        <a:t>the world’s </a:t>
                      </a:r>
                      <a:r>
                        <a:rPr lang="en-US" sz="1400" spc="10" dirty="0" smtClean="0">
                          <a:effectLst/>
                          <a:latin typeface="+mn-lt"/>
                          <a:ea typeface="Calibri" panose="020F0502020204030204" pitchFamily="34" charset="0"/>
                          <a:cs typeface="AvantGarde Bk BT"/>
                        </a:rPr>
                        <a:t>biggest </a:t>
                      </a:r>
                      <a:r>
                        <a:rPr lang="en-US" sz="1400" spc="10" dirty="0">
                          <a:effectLst/>
                          <a:latin typeface="+mn-lt"/>
                          <a:ea typeface="Calibri" panose="020F0502020204030204" pitchFamily="34" charset="0"/>
                          <a:cs typeface="AvantGarde Bk BT"/>
                        </a:rPr>
                        <a:t>greenhouse gas </a:t>
                      </a:r>
                      <a:r>
                        <a:rPr lang="en-US" sz="1400" spc="10" dirty="0" smtClean="0">
                          <a:effectLst/>
                          <a:latin typeface="+mn-lt"/>
                          <a:ea typeface="Calibri" panose="020F0502020204030204" pitchFamily="34" charset="0"/>
                          <a:cs typeface="AvantGarde Bk BT"/>
                        </a:rPr>
                        <a:t>Emitters</a:t>
                      </a:r>
                      <a:endParaRPr lang="en-ZA" sz="1400" dirty="0">
                        <a:effectLst/>
                        <a:latin typeface="+mn-lt"/>
                        <a:ea typeface="Times New Roman" panose="02020603050405020304" pitchFamily="18" charset="0"/>
                        <a:cs typeface="Times New Roman" panose="02020603050405020304" pitchFamily="18" charset="0"/>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lnSpc>
                          <a:spcPct val="107000"/>
                        </a:lnSpc>
                        <a:spcAft>
                          <a:spcPts val="0"/>
                        </a:spcAft>
                        <a:buFont typeface="Arial" panose="020B0604020202020204" pitchFamily="34" charset="0"/>
                        <a:buChar char="•"/>
                      </a:pPr>
                      <a:r>
                        <a:rPr lang="en-US" sz="1400" b="1" spc="10" dirty="0">
                          <a:effectLst/>
                          <a:latin typeface="+mn-lt"/>
                          <a:ea typeface="Calibri" panose="020F0502020204030204" pitchFamily="34" charset="0"/>
                          <a:cs typeface="AvantGarde Bk BT"/>
                        </a:rPr>
                        <a:t>Reduction of emissions of CO2</a:t>
                      </a:r>
                      <a:r>
                        <a:rPr lang="en-US" sz="1400" spc="10" dirty="0">
                          <a:effectLst/>
                          <a:latin typeface="+mn-lt"/>
                          <a:ea typeface="Calibri" panose="020F0502020204030204" pitchFamily="34" charset="0"/>
                          <a:cs typeface="AvantGarde Bk BT"/>
                        </a:rPr>
                        <a:t>: </a:t>
                      </a:r>
                      <a:r>
                        <a:rPr lang="en-US" sz="1400" spc="10" dirty="0" smtClean="0">
                          <a:effectLst/>
                          <a:latin typeface="+mn-lt"/>
                          <a:ea typeface="Calibri" panose="020F0502020204030204" pitchFamily="34" charset="0"/>
                          <a:cs typeface="AvantGarde Bk BT"/>
                        </a:rPr>
                        <a:t>Reduce </a:t>
                      </a:r>
                      <a:r>
                        <a:rPr lang="en-US" sz="1400" spc="10" dirty="0">
                          <a:effectLst/>
                          <a:latin typeface="+mn-lt"/>
                          <a:ea typeface="Calibri" panose="020F0502020204030204" pitchFamily="34" charset="0"/>
                          <a:cs typeface="AvantGarde Bk BT"/>
                        </a:rPr>
                        <a:t>CO2 emissions by 34% by 2020 and 42% by 2025 from the </a:t>
                      </a:r>
                      <a:r>
                        <a:rPr lang="en-US" sz="1400" spc="10" dirty="0" smtClean="0">
                          <a:effectLst/>
                          <a:latin typeface="+mn-lt"/>
                          <a:ea typeface="Calibri" panose="020F0502020204030204" pitchFamily="34" charset="0"/>
                          <a:cs typeface="AvantGarde Bk BT"/>
                        </a:rPr>
                        <a:t>Business As Usual</a:t>
                      </a:r>
                      <a:r>
                        <a:rPr lang="en-US" sz="1400" spc="10" baseline="0" dirty="0" smtClean="0">
                          <a:effectLst/>
                          <a:latin typeface="+mn-lt"/>
                          <a:ea typeface="Calibri" panose="020F0502020204030204" pitchFamily="34" charset="0"/>
                          <a:cs typeface="AvantGarde Bk BT"/>
                        </a:rPr>
                        <a:t> </a:t>
                      </a:r>
                      <a:r>
                        <a:rPr lang="en-US" sz="1400" spc="10" dirty="0" smtClean="0">
                          <a:effectLst/>
                          <a:latin typeface="+mn-lt"/>
                          <a:ea typeface="Calibri" panose="020F0502020204030204" pitchFamily="34" charset="0"/>
                          <a:cs typeface="AvantGarde Bk BT"/>
                        </a:rPr>
                        <a:t> trajectory</a:t>
                      </a:r>
                      <a:endParaRPr lang="en-ZA" sz="1400" dirty="0" smtClean="0">
                        <a:effectLst/>
                        <a:latin typeface="+mn-lt"/>
                        <a:ea typeface="Times New Roman" panose="02020603050405020304" pitchFamily="18" charset="0"/>
                        <a:cs typeface="Times New Roman" panose="02020603050405020304" pitchFamily="18" charset="0"/>
                      </a:endParaRPr>
                    </a:p>
                    <a:p>
                      <a:pPr marL="285750" lvl="0" indent="-285750" algn="just">
                        <a:lnSpc>
                          <a:spcPct val="107000"/>
                        </a:lnSpc>
                        <a:spcAft>
                          <a:spcPts val="0"/>
                        </a:spcAft>
                        <a:buFont typeface="Arial" panose="020B0604020202020204" pitchFamily="34" charset="0"/>
                        <a:buChar char="•"/>
                      </a:pPr>
                      <a:r>
                        <a:rPr lang="en-US" sz="1400" b="1" spc="10" dirty="0">
                          <a:effectLst/>
                          <a:latin typeface="+mn-lt"/>
                          <a:ea typeface="Calibri" panose="020F0502020204030204" pitchFamily="34" charset="0"/>
                          <a:cs typeface="AvantGarde Bk BT"/>
                        </a:rPr>
                        <a:t>Renewable Energy </a:t>
                      </a:r>
                      <a:r>
                        <a:rPr lang="en-US" sz="1400" b="1" spc="10" dirty="0" smtClean="0">
                          <a:effectLst/>
                          <a:latin typeface="+mn-lt"/>
                          <a:ea typeface="Calibri" panose="020F0502020204030204" pitchFamily="34" charset="0"/>
                          <a:cs typeface="AvantGarde Bk BT"/>
                        </a:rPr>
                        <a:t>deployment</a:t>
                      </a:r>
                      <a:r>
                        <a:rPr lang="en-US" sz="1400" spc="10" dirty="0" smtClean="0">
                          <a:effectLst/>
                          <a:latin typeface="+mn-lt"/>
                          <a:ea typeface="Calibri" panose="020F0502020204030204" pitchFamily="34" charset="0"/>
                          <a:cs typeface="AvantGarde Bk BT"/>
                        </a:rPr>
                        <a:t>: Increasing </a:t>
                      </a:r>
                      <a:r>
                        <a:rPr lang="en-US" sz="1400" spc="10" dirty="0">
                          <a:effectLst/>
                          <a:latin typeface="+mn-lt"/>
                          <a:ea typeface="Calibri" panose="020F0502020204030204" pitchFamily="34" charset="0"/>
                          <a:cs typeface="AvantGarde Bk BT"/>
                        </a:rPr>
                        <a:t>the percentage of power generation from renewable sources </a:t>
                      </a:r>
                      <a:endParaRPr lang="en-ZA" sz="1400" dirty="0" smtClean="0">
                        <a:effectLst/>
                        <a:latin typeface="+mn-lt"/>
                        <a:ea typeface="Times New Roman" panose="02020603050405020304" pitchFamily="18"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n-US" sz="1400" b="1" spc="10" dirty="0" smtClean="0">
                          <a:effectLst/>
                          <a:latin typeface="+mn-lt"/>
                          <a:ea typeface="Calibri" panose="020F0502020204030204" pitchFamily="34" charset="0"/>
                          <a:cs typeface="AvantGarde Bk BT"/>
                        </a:rPr>
                        <a:t>Adapting </a:t>
                      </a:r>
                      <a:r>
                        <a:rPr lang="en-US" sz="1400" b="1" spc="10" dirty="0">
                          <a:effectLst/>
                          <a:latin typeface="+mn-lt"/>
                          <a:ea typeface="Calibri" panose="020F0502020204030204" pitchFamily="34" charset="0"/>
                          <a:cs typeface="AvantGarde Bk BT"/>
                        </a:rPr>
                        <a:t>to </a:t>
                      </a:r>
                      <a:r>
                        <a:rPr lang="en-US" sz="1400" b="1" spc="10" dirty="0" smtClean="0">
                          <a:effectLst/>
                          <a:latin typeface="+mn-lt"/>
                          <a:ea typeface="Calibri" panose="020F0502020204030204" pitchFamily="34" charset="0"/>
                          <a:cs typeface="AvantGarde Bk BT"/>
                        </a:rPr>
                        <a:t>climate change impacts</a:t>
                      </a:r>
                      <a:r>
                        <a:rPr lang="en-US" sz="1400" spc="10" dirty="0" smtClean="0">
                          <a:effectLst/>
                          <a:latin typeface="+mn-lt"/>
                          <a:ea typeface="Calibri" panose="020F0502020204030204" pitchFamily="34" charset="0"/>
                          <a:cs typeface="AvantGarde Bk BT"/>
                        </a:rPr>
                        <a:t>:</a:t>
                      </a:r>
                      <a:r>
                        <a:rPr lang="en-US" sz="1400" spc="10" baseline="0" dirty="0" smtClean="0">
                          <a:effectLst/>
                          <a:latin typeface="+mn-lt"/>
                          <a:ea typeface="Calibri" panose="020F0502020204030204" pitchFamily="34" charset="0"/>
                          <a:cs typeface="AvantGarde Bk BT"/>
                        </a:rPr>
                        <a:t> </a:t>
                      </a:r>
                      <a:r>
                        <a:rPr lang="en-US" sz="1400" spc="10" dirty="0" smtClean="0">
                          <a:effectLst/>
                          <a:latin typeface="+mn-lt"/>
                          <a:ea typeface="Calibri" panose="020F0502020204030204" pitchFamily="34" charset="0"/>
                          <a:cs typeface="AvantGarde Bk BT"/>
                        </a:rPr>
                        <a:t>Develop and</a:t>
                      </a:r>
                      <a:r>
                        <a:rPr lang="en-US" sz="1400" spc="10" baseline="0" dirty="0" smtClean="0">
                          <a:effectLst/>
                          <a:latin typeface="+mn-lt"/>
                          <a:ea typeface="Calibri" panose="020F0502020204030204" pitchFamily="34" charset="0"/>
                          <a:cs typeface="AvantGarde Bk BT"/>
                        </a:rPr>
                        <a:t> implement key Sectors  Adaptation Plans</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939">
                <a:tc>
                  <a:txBody>
                    <a:bodyPr/>
                    <a:lstStyle/>
                    <a:p>
                      <a:pPr algn="just"/>
                      <a:r>
                        <a:rPr lang="en-ZA" sz="1400" kern="1200" spc="10" dirty="0" smtClean="0">
                          <a:solidFill>
                            <a:schemeClr val="tx1"/>
                          </a:solidFill>
                          <a:effectLst/>
                          <a:latin typeface="+mn-lt"/>
                          <a:ea typeface="Calibri" panose="020F0502020204030204" pitchFamily="34" charset="0"/>
                          <a:cs typeface="AvantGarde Bk BT"/>
                        </a:rPr>
                        <a:t>Most parts of SA enjoy a relatively good quality of air. There are however priority areas where air pollution continues to be a problem, and the levels of SO2, PM, and O3, are a cause for concern. </a:t>
                      </a:r>
                    </a:p>
                    <a:p>
                      <a:pPr algn="just"/>
                      <a:r>
                        <a:rPr lang="en-ZA" sz="1400" kern="1200" spc="10" dirty="0" smtClean="0">
                          <a:solidFill>
                            <a:schemeClr val="tx1"/>
                          </a:solidFill>
                          <a:effectLst/>
                          <a:latin typeface="+mn-lt"/>
                          <a:ea typeface="Calibri" panose="020F0502020204030204" pitchFamily="34" charset="0"/>
                          <a:cs typeface="AvantGarde Bk BT"/>
                        </a:rPr>
                        <a:t>Exposure to air pollution leads to respiratory health problems in 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n-ZA" sz="1400" kern="1200" spc="10" dirty="0" smtClean="0">
                          <a:solidFill>
                            <a:schemeClr val="tx1"/>
                          </a:solidFill>
                          <a:effectLst/>
                          <a:latin typeface="+mn-lt"/>
                          <a:ea typeface="Calibri" panose="020F0502020204030204" pitchFamily="34" charset="0"/>
                          <a:cs typeface="AvantGarde Bk BT"/>
                        </a:rPr>
                        <a:t>Declaration of hotspots as priority areas; Development of Air Quality Management plans </a:t>
                      </a:r>
                    </a:p>
                    <a:p>
                      <a:pPr marL="285750" lvl="0" indent="-285750" algn="just">
                        <a:buFont typeface="Arial" panose="020B0604020202020204" pitchFamily="34" charset="0"/>
                        <a:buChar char="•"/>
                      </a:pPr>
                      <a:r>
                        <a:rPr lang="en-ZA" sz="1400" kern="1200" spc="10" dirty="0" smtClean="0">
                          <a:solidFill>
                            <a:schemeClr val="tx1"/>
                          </a:solidFill>
                          <a:effectLst/>
                          <a:latin typeface="+mn-lt"/>
                          <a:ea typeface="Calibri" panose="020F0502020204030204" pitchFamily="34" charset="0"/>
                          <a:cs typeface="AvantGarde Bk BT"/>
                        </a:rPr>
                        <a:t>Regulation of industrial emissions</a:t>
                      </a:r>
                    </a:p>
                    <a:p>
                      <a:pPr marL="285750" lvl="0" indent="-285750" algn="just">
                        <a:buFont typeface="Arial" panose="020B0604020202020204" pitchFamily="34" charset="0"/>
                        <a:buChar char="•"/>
                      </a:pPr>
                      <a:r>
                        <a:rPr lang="en-ZA" sz="1400" kern="1200" spc="10" dirty="0" smtClean="0">
                          <a:solidFill>
                            <a:schemeClr val="tx1"/>
                          </a:solidFill>
                          <a:effectLst/>
                          <a:latin typeface="+mn-lt"/>
                          <a:ea typeface="Calibri" panose="020F0502020204030204" pitchFamily="34" charset="0"/>
                          <a:cs typeface="AvantGarde Bk BT"/>
                        </a:rPr>
                        <a:t>Establishment of the draft strategy to address air pollution in dense low-income settlements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3272">
                <a:tc>
                  <a:txBody>
                    <a:bodyPr/>
                    <a:lstStyle/>
                    <a:p>
                      <a:pPr algn="just"/>
                      <a:r>
                        <a:rPr lang="en-ZA" sz="1400" kern="1200" dirty="0" smtClean="0">
                          <a:solidFill>
                            <a:srgbClr val="000000"/>
                          </a:solidFill>
                          <a:effectLst/>
                          <a:latin typeface="+mn-lt"/>
                          <a:ea typeface="+mn-ea"/>
                          <a:cs typeface="+mn-cs"/>
                        </a:rPr>
                        <a:t>DEA implements the National Waste Management Strategy to minimize waste generated ; waste going to landfill sites and to unlock economic opportunities. </a:t>
                      </a:r>
                      <a:r>
                        <a:rPr lang="en-ZA" sz="1400" kern="1200" dirty="0" smtClean="0">
                          <a:solidFill>
                            <a:schemeClr val="tx1"/>
                          </a:solidFill>
                          <a:effectLst/>
                          <a:latin typeface="+mn-lt"/>
                          <a:ea typeface="+mn-ea"/>
                          <a:cs typeface="+mn-cs"/>
                        </a:rPr>
                        <a:t>Access to waste management services  remains a challenge</a:t>
                      </a:r>
                      <a:r>
                        <a:rPr lang="en-ZA" sz="1400" kern="1200" baseline="0" dirty="0" smtClean="0">
                          <a:solidFill>
                            <a:schemeClr val="tx1"/>
                          </a:solidFill>
                          <a:effectLst/>
                          <a:latin typeface="+mn-lt"/>
                          <a:ea typeface="+mn-ea"/>
                          <a:cs typeface="+mn-cs"/>
                        </a:rPr>
                        <a:t> . </a:t>
                      </a:r>
                      <a:endParaRPr lang="en-ZA" sz="1400" kern="1200" dirty="0" smtClean="0">
                        <a:solidFill>
                          <a:schemeClr val="tx1"/>
                        </a:solidFill>
                        <a:effectLst/>
                        <a:latin typeface="+mn-lt"/>
                        <a:ea typeface="+mn-ea"/>
                        <a:cs typeface="+mn-cs"/>
                      </a:endParaRPr>
                    </a:p>
                    <a:p>
                      <a:pPr algn="just"/>
                      <a:r>
                        <a:rPr lang="en-ZA" sz="1400" kern="1200" baseline="0" dirty="0" smtClean="0">
                          <a:solidFill>
                            <a:schemeClr val="tx1"/>
                          </a:solidFill>
                          <a:effectLst/>
                          <a:latin typeface="+mn-lt"/>
                          <a:ea typeface="+mn-ea"/>
                          <a:cs typeface="+mn-cs"/>
                        </a:rPr>
                        <a:t>Correcting status of unlicensed </a:t>
                      </a:r>
                      <a:r>
                        <a:rPr lang="en-ZA" sz="1400" kern="1200" dirty="0" smtClean="0">
                          <a:solidFill>
                            <a:schemeClr val="tx1"/>
                          </a:solidFill>
                          <a:effectLst/>
                          <a:latin typeface="+mn-lt"/>
                          <a:ea typeface="+mn-ea"/>
                          <a:cs typeface="+mn-cs"/>
                        </a:rPr>
                        <a:t> landfill sites and enforce</a:t>
                      </a:r>
                      <a:r>
                        <a:rPr lang="en-ZA" sz="1400" kern="1200" baseline="0" dirty="0" smtClean="0">
                          <a:solidFill>
                            <a:schemeClr val="tx1"/>
                          </a:solidFill>
                          <a:effectLst/>
                          <a:latin typeface="+mn-lt"/>
                          <a:ea typeface="+mn-ea"/>
                          <a:cs typeface="+mn-cs"/>
                        </a:rPr>
                        <a:t> </a:t>
                      </a:r>
                      <a:r>
                        <a:rPr lang="en-ZA" sz="1400" kern="1200" dirty="0" smtClean="0">
                          <a:solidFill>
                            <a:schemeClr val="tx1"/>
                          </a:solidFill>
                          <a:effectLst/>
                          <a:latin typeface="+mn-lt"/>
                          <a:ea typeface="+mn-ea"/>
                          <a:cs typeface="+mn-cs"/>
                        </a:rPr>
                        <a:t>compliance with conditions of existing waste licences</a:t>
                      </a:r>
                      <a:r>
                        <a:rPr lang="en-ZA" sz="1400" kern="1200" baseline="0" dirty="0" smtClean="0">
                          <a:solidFill>
                            <a:schemeClr val="tx1"/>
                          </a:solidFill>
                          <a:effectLst/>
                          <a:latin typeface="+mn-lt"/>
                          <a:ea typeface="+mn-ea"/>
                          <a:cs typeface="+mn-cs"/>
                        </a:rPr>
                        <a:t> </a:t>
                      </a:r>
                      <a:endParaRPr lang="en-ZA" sz="1400" b="0" i="0" u="none" strike="noStrike"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n-ZA" sz="1400" b="1" kern="1200" dirty="0" smtClean="0">
                          <a:solidFill>
                            <a:schemeClr val="tx1"/>
                          </a:solidFill>
                          <a:effectLst/>
                          <a:latin typeface="+mn-lt"/>
                          <a:ea typeface="+mn-ea"/>
                          <a:cs typeface="+mn-cs"/>
                        </a:rPr>
                        <a:t>Less and better managed waste:</a:t>
                      </a:r>
                      <a:r>
                        <a:rPr lang="en-ZA" sz="1400" kern="1200" dirty="0" smtClean="0">
                          <a:solidFill>
                            <a:schemeClr val="tx1"/>
                          </a:solidFill>
                          <a:effectLst/>
                          <a:latin typeface="+mn-lt"/>
                          <a:ea typeface="+mn-ea"/>
                          <a:cs typeface="+mn-cs"/>
                        </a:rPr>
                        <a:t> solid waste management and minimisation through improved collection and disposal and recycling  </a:t>
                      </a:r>
                    </a:p>
                    <a:p>
                      <a:pPr marL="285750" indent="-285750" algn="just">
                        <a:buFont typeface="Arial" panose="020B0604020202020204" pitchFamily="34" charset="0"/>
                        <a:buChar char="•"/>
                      </a:pPr>
                      <a:r>
                        <a:rPr lang="en-ZA" sz="1400" kern="1200" dirty="0" smtClean="0">
                          <a:solidFill>
                            <a:schemeClr val="tx1"/>
                          </a:solidFill>
                          <a:effectLst/>
                          <a:latin typeface="+mn-lt"/>
                          <a:ea typeface="+mn-ea"/>
                          <a:cs typeface="+mn-cs"/>
                        </a:rPr>
                        <a:t>All unlicensed waste landfill sites will be issued with waste management licenses by 2019.</a:t>
                      </a:r>
                    </a:p>
                    <a:p>
                      <a:pPr marL="285750" indent="-285750" algn="just">
                        <a:buFont typeface="Arial" panose="020B0604020202020204" pitchFamily="34" charset="0"/>
                        <a:buChar char="•"/>
                      </a:pPr>
                      <a:r>
                        <a:rPr lang="en-ZA" sz="1400" kern="1200" dirty="0" smtClean="0">
                          <a:solidFill>
                            <a:schemeClr val="tx1"/>
                          </a:solidFill>
                          <a:effectLst/>
                          <a:latin typeface="+mn-lt"/>
                          <a:ea typeface="+mn-ea"/>
                          <a:cs typeface="+mn-cs"/>
                        </a:rPr>
                        <a:t>Policy and legislative mechanisms has been put in place; and implementation to be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128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txBox="1">
            <a:spLocks noGrp="1"/>
          </p:cNvSpPr>
          <p:nvPr/>
        </p:nvSpPr>
        <p:spPr bwMode="auto">
          <a:xfrm>
            <a:off x="6934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defTabSz="914400" fontAlgn="base">
              <a:spcBef>
                <a:spcPct val="0"/>
              </a:spcBef>
              <a:spcAft>
                <a:spcPct val="0"/>
              </a:spcAft>
              <a:buFontTx/>
              <a:buNone/>
            </a:pPr>
            <a:endParaRPr lang="en-US" altLang="en-US" sz="1400" dirty="0" smtClean="0">
              <a:solidFill>
                <a:srgbClr val="000000"/>
              </a:solidFill>
            </a:endParaRPr>
          </a:p>
        </p:txBody>
      </p:sp>
      <p:sp>
        <p:nvSpPr>
          <p:cNvPr id="113667" name="Rectangle 3"/>
          <p:cNvSpPr>
            <a:spLocks noChangeArrowheads="1"/>
          </p:cNvSpPr>
          <p:nvPr/>
        </p:nvSpPr>
        <p:spPr bwMode="auto">
          <a:xfrm>
            <a:off x="549275" y="3246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fontAlgn="base">
              <a:spcBef>
                <a:spcPct val="0"/>
              </a:spcBef>
              <a:spcAft>
                <a:spcPct val="0"/>
              </a:spcAft>
              <a:buFontTx/>
              <a:buNone/>
            </a:pPr>
            <a:endParaRPr lang="en-US" altLang="en-US" sz="1800" b="1" smtClean="0">
              <a:solidFill>
                <a:srgbClr val="000000"/>
              </a:solidFill>
            </a:endParaRPr>
          </a:p>
        </p:txBody>
      </p:sp>
      <p:sp>
        <p:nvSpPr>
          <p:cNvPr id="11366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0DA3483-0C18-477F-A6A9-DAA2CB45A802}" type="slidenum">
              <a:rPr lang="en-US" altLang="en-US" sz="1400" smtClean="0">
                <a:solidFill>
                  <a:srgbClr val="000000"/>
                </a:solidFill>
              </a:rPr>
              <a:pPr>
                <a:spcBef>
                  <a:spcPct val="0"/>
                </a:spcBef>
                <a:buFontTx/>
                <a:buNone/>
              </a:pPr>
              <a:t>9</a:t>
            </a:fld>
            <a:endParaRPr lang="en-US" altLang="en-US" sz="1400" smtClean="0">
              <a:solidFill>
                <a:srgbClr val="000000"/>
              </a:solidFill>
            </a:endParaRPr>
          </a:p>
        </p:txBody>
      </p:sp>
      <p:sp>
        <p:nvSpPr>
          <p:cNvPr id="113669" name="Rectangle 7"/>
          <p:cNvSpPr>
            <a:spLocks noChangeArrowheads="1"/>
          </p:cNvSpPr>
          <p:nvPr/>
        </p:nvSpPr>
        <p:spPr bwMode="auto">
          <a:xfrm>
            <a:off x="347663" y="12801"/>
            <a:ext cx="87963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fontAlgn="base">
              <a:spcBef>
                <a:spcPct val="0"/>
              </a:spcBef>
              <a:spcAft>
                <a:spcPct val="0"/>
              </a:spcAft>
              <a:buFontTx/>
              <a:buNone/>
            </a:pPr>
            <a:r>
              <a:rPr lang="en-US" altLang="en-US" sz="2800" dirty="0">
                <a:solidFill>
                  <a:srgbClr val="00B050"/>
                </a:solidFill>
                <a:cs typeface="Times New Roman" panose="02020603050405020304" pitchFamily="18" charset="0"/>
              </a:rPr>
              <a:t>Problem</a:t>
            </a:r>
            <a:r>
              <a:rPr lang="en-US" altLang="en-US" sz="2800" dirty="0" smtClean="0">
                <a:solidFill>
                  <a:srgbClr val="00B050"/>
                </a:solidFill>
                <a:cs typeface="Times New Roman" panose="02020603050405020304" pitchFamily="18" charset="0"/>
              </a:rPr>
              <a:t> Statements &amp; DEA Respons</a:t>
            </a:r>
            <a:r>
              <a:rPr lang="en-US" altLang="en-US" dirty="0" smtClean="0">
                <a:solidFill>
                  <a:srgbClr val="00B050"/>
                </a:solidFill>
                <a:cs typeface="Times New Roman" panose="02020603050405020304" pitchFamily="18" charset="0"/>
              </a:rPr>
              <a:t>e</a:t>
            </a:r>
          </a:p>
        </p:txBody>
      </p:sp>
      <p:graphicFrame>
        <p:nvGraphicFramePr>
          <p:cNvPr id="7" name="Table 6"/>
          <p:cNvGraphicFramePr>
            <a:graphicFrameLocks noGrp="1"/>
          </p:cNvGraphicFramePr>
          <p:nvPr>
            <p:extLst>
              <p:ext uri="{D42A27DB-BD31-4B8C-83A1-F6EECF244321}">
                <p14:modId xmlns:p14="http://schemas.microsoft.com/office/powerpoint/2010/main" val="2084015070"/>
              </p:ext>
            </p:extLst>
          </p:nvPr>
        </p:nvGraphicFramePr>
        <p:xfrm>
          <a:off x="234950" y="577029"/>
          <a:ext cx="8832850" cy="5819521"/>
        </p:xfrm>
        <a:graphic>
          <a:graphicData uri="http://schemas.openxmlformats.org/drawingml/2006/table">
            <a:tbl>
              <a:tblPr/>
              <a:tblGrid>
                <a:gridCol w="4746483"/>
                <a:gridCol w="4086367"/>
              </a:tblGrid>
              <a:tr h="285889">
                <a:tc>
                  <a:txBody>
                    <a:bodyPr/>
                    <a:lstStyle/>
                    <a:p>
                      <a:pPr algn="ctr">
                        <a:lnSpc>
                          <a:spcPct val="107000"/>
                        </a:lnSpc>
                        <a:spcAft>
                          <a:spcPts val="800"/>
                        </a:spcAft>
                      </a:pPr>
                      <a:r>
                        <a:rPr lang="en-US" sz="1800" b="1" spc="10" dirty="0" smtClean="0">
                          <a:solidFill>
                            <a:srgbClr val="FFFFFF"/>
                          </a:solidFill>
                          <a:effectLst/>
                          <a:latin typeface="+mn-lt"/>
                          <a:ea typeface="Calibri" panose="020F0502020204030204" pitchFamily="34" charset="0"/>
                          <a:cs typeface="AvantGarde Bk BT"/>
                        </a:rPr>
                        <a:t> Problem</a:t>
                      </a:r>
                      <a:r>
                        <a:rPr lang="en-US" sz="1800" b="1" spc="10" baseline="0" dirty="0" smtClean="0">
                          <a:solidFill>
                            <a:srgbClr val="FFFFFF"/>
                          </a:solidFill>
                          <a:effectLst/>
                          <a:latin typeface="+mn-lt"/>
                          <a:ea typeface="Calibri" panose="020F0502020204030204" pitchFamily="34" charset="0"/>
                          <a:cs typeface="AvantGarde Bk BT"/>
                        </a:rPr>
                        <a:t> Statement </a:t>
                      </a:r>
                      <a:endParaRPr lang="en-ZA" sz="1800" dirty="0">
                        <a:effectLst/>
                        <a:latin typeface="+mn-lt"/>
                        <a:ea typeface="Times New Roman" panose="02020603050405020304" pitchFamily="18"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ct val="107000"/>
                        </a:lnSpc>
                        <a:spcAft>
                          <a:spcPts val="800"/>
                        </a:spcAft>
                      </a:pPr>
                      <a:r>
                        <a:rPr lang="en-US" sz="1800" b="1" spc="10" dirty="0">
                          <a:solidFill>
                            <a:srgbClr val="FFFFFF"/>
                          </a:solidFill>
                          <a:effectLst/>
                          <a:latin typeface="+mn-lt"/>
                          <a:ea typeface="Calibri" panose="020F0502020204030204" pitchFamily="34" charset="0"/>
                          <a:cs typeface="AvantGarde Bk BT"/>
                        </a:rPr>
                        <a:t>Critical </a:t>
                      </a:r>
                      <a:r>
                        <a:rPr lang="en-US" sz="1800" b="1" spc="10" dirty="0" smtClean="0">
                          <a:solidFill>
                            <a:srgbClr val="FFFFFF"/>
                          </a:solidFill>
                          <a:effectLst/>
                          <a:latin typeface="+mn-lt"/>
                          <a:ea typeface="Calibri" panose="020F0502020204030204" pitchFamily="34" charset="0"/>
                          <a:cs typeface="AvantGarde Bk BT"/>
                        </a:rPr>
                        <a:t>DEA Outputs</a:t>
                      </a:r>
                      <a:endParaRPr lang="en-ZA" sz="1800" dirty="0">
                        <a:effectLst/>
                        <a:latin typeface="+mn-lt"/>
                        <a:ea typeface="Times New Roman" panose="02020603050405020304" pitchFamily="18"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1433897">
                <a:tc>
                  <a:txBody>
                    <a:bodyPr/>
                    <a:lstStyle/>
                    <a:p>
                      <a:pPr algn="just">
                        <a:lnSpc>
                          <a:spcPct val="115000"/>
                        </a:lnSpc>
                        <a:spcAft>
                          <a:spcPts val="0"/>
                        </a:spcAft>
                      </a:pPr>
                      <a:r>
                        <a:rPr lang="en-ZA" sz="1400" kern="1200" dirty="0" smtClean="0">
                          <a:solidFill>
                            <a:srgbClr val="000000"/>
                          </a:solidFill>
                          <a:effectLst/>
                          <a:latin typeface="+mn-lt"/>
                          <a:ea typeface="+mn-ea"/>
                          <a:cs typeface="+mn-cs"/>
                        </a:rPr>
                        <a:t>In the context of a developmental state it is critical</a:t>
                      </a:r>
                      <a:r>
                        <a:rPr lang="en-ZA" sz="1400" kern="1200" baseline="0" dirty="0" smtClean="0">
                          <a:solidFill>
                            <a:srgbClr val="000000"/>
                          </a:solidFill>
                          <a:effectLst/>
                          <a:latin typeface="+mn-lt"/>
                          <a:ea typeface="+mn-ea"/>
                          <a:cs typeface="+mn-cs"/>
                        </a:rPr>
                        <a:t> to manage the impacts of development activities on ecological integrity. While the department has made strides in this area, the i</a:t>
                      </a:r>
                      <a:r>
                        <a:rPr lang="en-ZA" sz="1400" kern="1200" spc="10" dirty="0" smtClean="0">
                          <a:solidFill>
                            <a:srgbClr val="000000"/>
                          </a:solidFill>
                          <a:effectLst/>
                          <a:latin typeface="+mn-lt"/>
                          <a:ea typeface="Calibri" panose="020F0502020204030204" pitchFamily="34" charset="0"/>
                          <a:cs typeface="AvantGarde Bk BT"/>
                        </a:rPr>
                        <a:t>mpact of mining activities on the environment and natural resources still remain a challenge</a:t>
                      </a:r>
                      <a:r>
                        <a:rPr lang="en-ZA" sz="1400" kern="1200" spc="10" baseline="0" dirty="0" smtClean="0">
                          <a:solidFill>
                            <a:srgbClr val="000000"/>
                          </a:solidFill>
                          <a:effectLst/>
                          <a:latin typeface="+mn-lt"/>
                          <a:ea typeface="Calibri" panose="020F0502020204030204" pitchFamily="34" charset="0"/>
                          <a:cs typeface="AvantGarde Bk BT"/>
                        </a:rPr>
                        <a:t> </a:t>
                      </a:r>
                      <a:endParaRPr lang="en-ZA" sz="1400" kern="1200" spc="10" dirty="0">
                        <a:solidFill>
                          <a:srgbClr val="000000"/>
                        </a:solidFill>
                        <a:effectLst/>
                        <a:latin typeface="+mn-lt"/>
                        <a:ea typeface="Calibri" panose="020F0502020204030204" pitchFamily="34" charset="0"/>
                        <a:cs typeface="AvantGarde Bk B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Font typeface="Arial" panose="020B0604020202020204" pitchFamily="34" charset="0"/>
                        <a:buNone/>
                      </a:pPr>
                      <a:r>
                        <a:rPr lang="en-ZA" sz="1400" b="1" kern="1200" dirty="0" smtClean="0">
                          <a:solidFill>
                            <a:schemeClr val="tx1"/>
                          </a:solidFill>
                          <a:effectLst/>
                          <a:latin typeface="+mn-lt"/>
                          <a:ea typeface="+mn-ea"/>
                          <a:cs typeface="+mn-cs"/>
                        </a:rPr>
                        <a:t>Sector Focus: </a:t>
                      </a:r>
                      <a:r>
                        <a:rPr lang="en-ZA" sz="1400" kern="1200" dirty="0" smtClean="0">
                          <a:solidFill>
                            <a:schemeClr val="tx1"/>
                          </a:solidFill>
                          <a:effectLst/>
                          <a:latin typeface="+mn-lt"/>
                          <a:ea typeface="+mn-ea"/>
                          <a:cs typeface="+mn-cs"/>
                        </a:rPr>
                        <a:t>Ensure rehabilitation an</a:t>
                      </a:r>
                      <a:r>
                        <a:rPr lang="en-ZA" sz="1400" kern="1200" baseline="0" dirty="0" smtClean="0">
                          <a:solidFill>
                            <a:schemeClr val="tx1"/>
                          </a:solidFill>
                          <a:effectLst/>
                          <a:latin typeface="+mn-lt"/>
                          <a:ea typeface="+mn-ea"/>
                          <a:cs typeface="+mn-cs"/>
                        </a:rPr>
                        <a:t>d </a:t>
                      </a:r>
                      <a:r>
                        <a:rPr lang="en-ZA" sz="1400" kern="1200" dirty="0" smtClean="0">
                          <a:solidFill>
                            <a:schemeClr val="tx1"/>
                          </a:solidFill>
                          <a:effectLst/>
                          <a:latin typeface="+mn-lt"/>
                          <a:ea typeface="+mn-ea"/>
                          <a:cs typeface="+mn-cs"/>
                        </a:rPr>
                        <a:t>closure of abandoned, derelict and ownerless mines</a:t>
                      </a:r>
                      <a:endParaRPr lang="en-US" sz="1400" kern="1200" spc="10" dirty="0" smtClean="0">
                        <a:solidFill>
                          <a:schemeClr val="tx1"/>
                        </a:solidFill>
                        <a:effectLst/>
                        <a:latin typeface="+mn-lt"/>
                        <a:ea typeface="Calibri" panose="020F0502020204030204" pitchFamily="34" charset="0"/>
                        <a:cs typeface="AvantGarde Bk BT"/>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9055">
                <a:tc>
                  <a:txBody>
                    <a:bodyPr/>
                    <a:lstStyle/>
                    <a:p>
                      <a:pPr algn="just"/>
                      <a:r>
                        <a:rPr lang="en-ZA" sz="1400" kern="1200" dirty="0" smtClean="0">
                          <a:solidFill>
                            <a:srgbClr val="000000"/>
                          </a:solidFill>
                          <a:effectLst/>
                          <a:latin typeface="+mn-lt"/>
                          <a:ea typeface="+mn-ea"/>
                          <a:cs typeface="+mn-cs"/>
                        </a:rPr>
                        <a:t>DEA and other key sector partners have over the years implemented a successful programmes for the restoration and rehabilitation of degraded ecosystems. However</a:t>
                      </a:r>
                    </a:p>
                    <a:p>
                      <a:pPr algn="just"/>
                      <a:r>
                        <a:rPr lang="en-ZA" sz="1400" kern="1200" dirty="0" smtClean="0">
                          <a:solidFill>
                            <a:srgbClr val="000000"/>
                          </a:solidFill>
                          <a:effectLst/>
                          <a:latin typeface="+mn-lt"/>
                          <a:ea typeface="+mn-ea"/>
                          <a:cs typeface="+mn-cs"/>
                        </a:rPr>
                        <a:t>Land degradation and soil erosion</a:t>
                      </a:r>
                      <a:r>
                        <a:rPr lang="en-ZA" sz="1400" kern="1200" baseline="0" dirty="0" smtClean="0">
                          <a:solidFill>
                            <a:srgbClr val="000000"/>
                          </a:solidFill>
                          <a:effectLst/>
                          <a:latin typeface="+mn-lt"/>
                          <a:ea typeface="+mn-ea"/>
                          <a:cs typeface="+mn-cs"/>
                        </a:rPr>
                        <a:t> still required attention</a:t>
                      </a:r>
                      <a:endParaRPr lang="en-ZA" sz="1400" kern="1200" spc="10" dirty="0" smtClean="0">
                        <a:solidFill>
                          <a:srgbClr val="000000"/>
                        </a:solidFill>
                        <a:effectLst/>
                        <a:latin typeface="+mn-lt"/>
                        <a:ea typeface="Calibri" panose="020F0502020204030204" pitchFamily="34" charset="0"/>
                        <a:cs typeface="AvantGarde Bk B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400" b="1" kern="1200" dirty="0" smtClean="0">
                          <a:solidFill>
                            <a:schemeClr val="tx1"/>
                          </a:solidFill>
                          <a:effectLst/>
                          <a:latin typeface="+mn-lt"/>
                          <a:ea typeface="+mn-ea"/>
                          <a:cs typeface="+mn-cs"/>
                        </a:rPr>
                        <a:t>Sustainable Land use management:</a:t>
                      </a:r>
                      <a:r>
                        <a:rPr lang="en-ZA" sz="1400" kern="1200" dirty="0" smtClean="0">
                          <a:solidFill>
                            <a:schemeClr val="tx1"/>
                          </a:solidFill>
                          <a:effectLst/>
                          <a:latin typeface="+mn-lt"/>
                          <a:ea typeface="+mn-ea"/>
                          <a:cs typeface="+mn-cs"/>
                        </a:rPr>
                        <a:t> Ensure alignment of sustainability criteria in all levels of integrated and spatial planning as well as in project formulation</a:t>
                      </a:r>
                    </a:p>
                    <a:p>
                      <a:pPr algn="just"/>
                      <a:r>
                        <a:rPr lang="en-ZA" sz="1400" b="1" kern="1200" dirty="0" smtClean="0">
                          <a:solidFill>
                            <a:schemeClr val="tx1"/>
                          </a:solidFill>
                          <a:effectLst/>
                          <a:latin typeface="+mn-lt"/>
                          <a:ea typeface="+mn-ea"/>
                          <a:cs typeface="+mn-cs"/>
                        </a:rPr>
                        <a:t>Restore</a:t>
                      </a:r>
                      <a:r>
                        <a:rPr lang="en-ZA" sz="1400" b="1" kern="1200" baseline="0" dirty="0" smtClean="0">
                          <a:solidFill>
                            <a:schemeClr val="tx1"/>
                          </a:solidFill>
                          <a:effectLst/>
                          <a:latin typeface="+mn-lt"/>
                          <a:ea typeface="+mn-ea"/>
                          <a:cs typeface="+mn-cs"/>
                        </a:rPr>
                        <a:t> &amp; </a:t>
                      </a:r>
                      <a:r>
                        <a:rPr lang="en-ZA" sz="1400" b="1" kern="1200" dirty="0" smtClean="0">
                          <a:solidFill>
                            <a:schemeClr val="tx1"/>
                          </a:solidFill>
                          <a:effectLst/>
                          <a:latin typeface="+mn-lt"/>
                          <a:ea typeface="+mn-ea"/>
                          <a:cs typeface="+mn-cs"/>
                        </a:rPr>
                        <a:t>rehabilitate degraded ecosystems</a:t>
                      </a:r>
                      <a:endParaRPr lang="en-ZA" sz="1400" kern="1200" spc="10" dirty="0" smtClean="0">
                        <a:solidFill>
                          <a:schemeClr val="tx1"/>
                        </a:solidFill>
                        <a:effectLst/>
                        <a:latin typeface="+mn-lt"/>
                        <a:ea typeface="Calibri" panose="020F0502020204030204" pitchFamily="34" charset="0"/>
                        <a:cs typeface="AvantGarde Bk B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68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rgbClr val="000000"/>
                          </a:solidFill>
                          <a:effectLst/>
                          <a:latin typeface="+mn-lt"/>
                          <a:ea typeface="+mn-ea"/>
                          <a:cs typeface="+mn-cs"/>
                        </a:rPr>
                        <a:t>The protected area network has been increased over the years to 12% (implementing</a:t>
                      </a:r>
                      <a:r>
                        <a:rPr lang="en-ZA" sz="1400" kern="1200" baseline="0" dirty="0" smtClean="0">
                          <a:solidFill>
                            <a:srgbClr val="000000"/>
                          </a:solidFill>
                          <a:effectLst/>
                          <a:latin typeface="+mn-lt"/>
                          <a:ea typeface="+mn-ea"/>
                          <a:cs typeface="+mn-cs"/>
                        </a:rPr>
                        <a:t> the </a:t>
                      </a:r>
                      <a:r>
                        <a:rPr lang="en-ZA" sz="1400" kern="1200" dirty="0" smtClean="0">
                          <a:solidFill>
                            <a:srgbClr val="000000"/>
                          </a:solidFill>
                          <a:effectLst/>
                          <a:latin typeface="+mn-lt"/>
                          <a:ea typeface="+mn-ea"/>
                          <a:cs typeface="+mn-cs"/>
                        </a:rPr>
                        <a:t>Protected Areas Expansion Strategy.</a:t>
                      </a:r>
                      <a:r>
                        <a:rPr lang="en-ZA" sz="1400" kern="1200" baseline="0" dirty="0" smtClean="0">
                          <a:solidFill>
                            <a:srgbClr val="000000"/>
                          </a:solidFill>
                          <a:effectLst/>
                          <a:latin typeface="+mn-lt"/>
                          <a:ea typeface="+mn-ea"/>
                          <a:cs typeface="+mn-cs"/>
                        </a:rPr>
                        <a:t> The network is however </a:t>
                      </a:r>
                      <a:r>
                        <a:rPr lang="en-ZA" sz="1400" kern="1200" dirty="0" smtClean="0">
                          <a:solidFill>
                            <a:srgbClr val="000000"/>
                          </a:solidFill>
                          <a:effectLst/>
                          <a:latin typeface="+mn-lt"/>
                          <a:ea typeface="+mn-ea"/>
                          <a:cs typeface="+mn-cs"/>
                        </a:rPr>
                        <a:t>inadequate for sustaining biodiversity and ecological processes with only 22 per cent of terrestrial ecosystem types well protected and 35 percent completely unprotected.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400" b="1" kern="1200" dirty="0" smtClean="0">
                          <a:solidFill>
                            <a:schemeClr val="tx1"/>
                          </a:solidFill>
                          <a:effectLst/>
                          <a:latin typeface="+mn-lt"/>
                          <a:ea typeface="+mn-ea"/>
                          <a:cs typeface="+mn-cs"/>
                        </a:rPr>
                        <a:t>Expansion of the conservation estate:</a:t>
                      </a:r>
                      <a:r>
                        <a:rPr lang="en-ZA" sz="1400" kern="1200" dirty="0" smtClean="0">
                          <a:solidFill>
                            <a:schemeClr val="tx1"/>
                          </a:solidFill>
                          <a:effectLst/>
                          <a:latin typeface="+mn-lt"/>
                          <a:ea typeface="+mn-ea"/>
                          <a:cs typeface="+mn-cs"/>
                        </a:rPr>
                        <a:t> Land protection and rehabilitation by increasing the percentage of land mass under conservation from 12% to 13.2% by 2018</a:t>
                      </a:r>
                    </a:p>
                    <a:p>
                      <a:pPr algn="just"/>
                      <a:r>
                        <a:rPr lang="en-ZA" sz="1400" b="1" kern="1200" dirty="0" smtClean="0">
                          <a:solidFill>
                            <a:schemeClr val="tx1"/>
                          </a:solidFill>
                          <a:effectLst/>
                          <a:latin typeface="+mn-lt"/>
                          <a:ea typeface="+mn-ea"/>
                          <a:cs typeface="+mn-cs"/>
                        </a:rPr>
                        <a:t>Biodiversity Economy</a:t>
                      </a:r>
                      <a:r>
                        <a:rPr lang="en-ZA" sz="1400" kern="1200" dirty="0" smtClean="0">
                          <a:solidFill>
                            <a:schemeClr val="tx1"/>
                          </a:solidFill>
                          <a:effectLst/>
                          <a:latin typeface="+mn-lt"/>
                          <a:ea typeface="+mn-ea"/>
                          <a:cs typeface="+mn-cs"/>
                        </a:rPr>
                        <a:t>: Increase contribution of biodiversity sector to economic growth/dev</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2489">
                <a:tc>
                  <a:txBody>
                    <a:bodyPr/>
                    <a:lstStyle/>
                    <a:p>
                      <a:pPr algn="just"/>
                      <a:r>
                        <a:rPr lang="en-ZA" sz="1400" kern="1200" dirty="0" smtClean="0">
                          <a:solidFill>
                            <a:srgbClr val="000000"/>
                          </a:solidFill>
                          <a:effectLst/>
                          <a:latin typeface="+mn-lt"/>
                          <a:ea typeface="+mn-ea"/>
                          <a:cs typeface="+mn-cs"/>
                        </a:rPr>
                        <a:t>SA coastline and ocean presents economic opportunities</a:t>
                      </a:r>
                      <a:r>
                        <a:rPr lang="en-ZA" sz="1400" kern="1200" baseline="0" dirty="0" smtClean="0">
                          <a:solidFill>
                            <a:srgbClr val="000000"/>
                          </a:solidFill>
                          <a:effectLst/>
                          <a:latin typeface="+mn-lt"/>
                          <a:ea typeface="+mn-ea"/>
                          <a:cs typeface="+mn-cs"/>
                        </a:rPr>
                        <a:t> which are currently being explored through the Ocean Phakisa programme, </a:t>
                      </a:r>
                      <a:r>
                        <a:rPr lang="en-ZA" sz="1400" kern="1200" dirty="0" smtClean="0">
                          <a:solidFill>
                            <a:srgbClr val="000000"/>
                          </a:solidFill>
                          <a:effectLst/>
                          <a:latin typeface="+mn-lt"/>
                          <a:ea typeface="+mn-ea"/>
                          <a:cs typeface="+mn-cs"/>
                        </a:rPr>
                        <a:t>there are however a number of concerns which</a:t>
                      </a:r>
                      <a:r>
                        <a:rPr lang="en-ZA" sz="1400" kern="1200" baseline="0" dirty="0" smtClean="0">
                          <a:solidFill>
                            <a:srgbClr val="000000"/>
                          </a:solidFill>
                          <a:effectLst/>
                          <a:latin typeface="+mn-lt"/>
                          <a:ea typeface="+mn-ea"/>
                          <a:cs typeface="+mn-cs"/>
                        </a:rPr>
                        <a:t> </a:t>
                      </a:r>
                      <a:r>
                        <a:rPr lang="en-ZA" sz="1400" kern="1200" dirty="0" smtClean="0">
                          <a:solidFill>
                            <a:srgbClr val="000000"/>
                          </a:solidFill>
                          <a:effectLst/>
                          <a:latin typeface="+mn-lt"/>
                          <a:ea typeface="+mn-ea"/>
                          <a:cs typeface="+mn-cs"/>
                        </a:rPr>
                        <a:t>require intervention. These include:</a:t>
                      </a:r>
                      <a:r>
                        <a:rPr lang="en-ZA" sz="1400" kern="1200" baseline="0" dirty="0" smtClean="0">
                          <a:solidFill>
                            <a:srgbClr val="000000"/>
                          </a:solidFill>
                          <a:effectLst/>
                          <a:latin typeface="+mn-lt"/>
                          <a:ea typeface="+mn-ea"/>
                          <a:cs typeface="+mn-cs"/>
                        </a:rPr>
                        <a:t> </a:t>
                      </a:r>
                      <a:r>
                        <a:rPr lang="en-ZA" sz="1400" kern="1200" dirty="0" smtClean="0">
                          <a:solidFill>
                            <a:srgbClr val="000000"/>
                          </a:solidFill>
                          <a:effectLst/>
                          <a:latin typeface="+mn-lt"/>
                          <a:ea typeface="+mn-ea"/>
                          <a:cs typeface="+mn-cs"/>
                        </a:rPr>
                        <a:t>Sand-mining along SA’s coastline, Activities undertaken illegally, Over- exploitation of natural resources from the ocean and the coastal Zone; Unplanned and uncontrolled coastal developments</a:t>
                      </a:r>
                      <a:endParaRPr lang="en-ZA" sz="1400" kern="1200" spc="10" dirty="0">
                        <a:solidFill>
                          <a:srgbClr val="000000"/>
                        </a:solidFill>
                        <a:effectLst/>
                        <a:latin typeface="+mn-lt"/>
                        <a:ea typeface="Calibri" panose="020F0502020204030204" pitchFamily="34" charset="0"/>
                        <a:cs typeface="AvantGarde Bk BT"/>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400" b="1" kern="1200" dirty="0" smtClean="0">
                          <a:solidFill>
                            <a:schemeClr val="tx1"/>
                          </a:solidFill>
                          <a:effectLst/>
                          <a:latin typeface="+mn-lt"/>
                          <a:ea typeface="+mn-ea"/>
                          <a:cs typeface="+mn-cs"/>
                        </a:rPr>
                        <a:t>Expansion of the conservation estate</a:t>
                      </a:r>
                      <a:r>
                        <a:rPr lang="en-ZA" sz="1400" kern="1200" dirty="0" smtClean="0">
                          <a:solidFill>
                            <a:schemeClr val="tx1"/>
                          </a:solidFill>
                          <a:effectLst/>
                          <a:latin typeface="+mn-lt"/>
                          <a:ea typeface="+mn-ea"/>
                          <a:cs typeface="+mn-cs"/>
                        </a:rPr>
                        <a:t>: percentage of coastline with partial protection to increase from 12% to 14.5% by 2018 and % of coastline with full protection to increase from 9% to 11.5% by 2018 </a:t>
                      </a:r>
                    </a:p>
                    <a:p>
                      <a:r>
                        <a:rPr lang="en-ZA" sz="1400" kern="1200" dirty="0" smtClean="0">
                          <a:solidFill>
                            <a:schemeClr val="tx1"/>
                          </a:solidFill>
                          <a:effectLst/>
                          <a:latin typeface="+mn-lt"/>
                          <a:ea typeface="+mn-ea"/>
                          <a:cs typeface="+mn-cs"/>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7631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1649</Words>
  <Application>Microsoft Office PowerPoint</Application>
  <PresentationFormat>On-screen Show (4:3)</PresentationFormat>
  <Paragraphs>220</Paragraphs>
  <Slides>15</Slides>
  <Notes>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15</vt:i4>
      </vt:variant>
    </vt:vector>
  </HeadingPairs>
  <TitlesOfParts>
    <vt:vector size="31" baseType="lpstr">
      <vt:lpstr>ＭＳ Ｐゴシック</vt:lpstr>
      <vt:lpstr>ＭＳ Ｐゴシック</vt:lpstr>
      <vt:lpstr>Arial</vt:lpstr>
      <vt:lpstr>Arial Narrow</vt:lpstr>
      <vt:lpstr>AvantGarde Bk BT</vt:lpstr>
      <vt:lpstr>Calibri</vt:lpstr>
      <vt:lpstr>Calibri Light</vt:lpstr>
      <vt:lpstr>Times New Roman</vt:lpstr>
      <vt:lpstr>Wingdings</vt:lpstr>
      <vt:lpstr>Office Theme</vt:lpstr>
      <vt:lpstr>3_Office Theme</vt:lpstr>
      <vt:lpstr>2_Office Theme</vt:lpstr>
      <vt:lpstr>3_Default Design</vt:lpstr>
      <vt:lpstr>Default Design</vt:lpstr>
      <vt:lpstr>1_Office Theme</vt:lpstr>
      <vt:lpstr>5_Office Theme</vt:lpstr>
      <vt:lpstr>  Department of Environmental Affairs  2017/18 Annual Performance Plan     Overview by the Director-General   </vt:lpstr>
      <vt:lpstr>Delivering on the NDP Policy Framework</vt:lpstr>
      <vt:lpstr>DEA’s Mandate, Vision and Mission</vt:lpstr>
      <vt:lpstr>DEA Strategy Map</vt:lpstr>
      <vt:lpstr>DEA PROGRAMME STRUCTURE</vt:lpstr>
      <vt:lpstr>PowerPoint Presentation</vt:lpstr>
      <vt:lpstr> Environmental Scan Problem Statements &amp; DEA Strategic   Responses   </vt:lpstr>
      <vt:lpstr>PowerPoint Presentation</vt:lpstr>
      <vt:lpstr>PowerPoint Presentation</vt:lpstr>
      <vt:lpstr>PowerPoint Presentation</vt:lpstr>
      <vt:lpstr>Amendments to the Waste Act</vt:lpstr>
      <vt:lpstr>Objects of the Waste Bureau</vt:lpstr>
      <vt:lpstr>Waste Bureau Macro Structure</vt:lpstr>
      <vt:lpstr>Current  Arrangements</vt:lpstr>
      <vt:lpstr>PowerPoint Presentation</vt:lpstr>
    </vt:vector>
  </TitlesOfParts>
  <Company>Environmental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Buyiswa Ndibongo</cp:lastModifiedBy>
  <cp:revision>28</cp:revision>
  <dcterms:created xsi:type="dcterms:W3CDTF">2017-03-29T09:47:05Z</dcterms:created>
  <dcterms:modified xsi:type="dcterms:W3CDTF">2017-04-26T22:21:51Z</dcterms:modified>
</cp:coreProperties>
</file>