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10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heme/theme11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9" r:id="rId3"/>
    <p:sldMasterId id="2147483673" r:id="rId4"/>
    <p:sldMasterId id="2147483685" r:id="rId5"/>
    <p:sldMasterId id="2147483689" r:id="rId6"/>
    <p:sldMasterId id="2147483693" r:id="rId7"/>
    <p:sldMasterId id="2147483697" r:id="rId8"/>
    <p:sldMasterId id="2147483701" r:id="rId9"/>
    <p:sldMasterId id="2147483705" r:id="rId10"/>
    <p:sldMasterId id="2147483709" r:id="rId11"/>
  </p:sldMasterIdLst>
  <p:notesMasterIdLst>
    <p:notesMasterId r:id="rId30"/>
  </p:notesMasterIdLst>
  <p:handoutMasterIdLst>
    <p:handoutMasterId r:id="rId31"/>
  </p:handoutMasterIdLst>
  <p:sldIdLst>
    <p:sldId id="258" r:id="rId12"/>
    <p:sldId id="257" r:id="rId13"/>
    <p:sldId id="348" r:id="rId14"/>
    <p:sldId id="284" r:id="rId15"/>
    <p:sldId id="349" r:id="rId16"/>
    <p:sldId id="362" r:id="rId17"/>
    <p:sldId id="364" r:id="rId18"/>
    <p:sldId id="377" r:id="rId19"/>
    <p:sldId id="378" r:id="rId20"/>
    <p:sldId id="379" r:id="rId21"/>
    <p:sldId id="376" r:id="rId22"/>
    <p:sldId id="367" r:id="rId23"/>
    <p:sldId id="368" r:id="rId24"/>
    <p:sldId id="374" r:id="rId25"/>
    <p:sldId id="370" r:id="rId26"/>
    <p:sldId id="375" r:id="rId27"/>
    <p:sldId id="372" r:id="rId28"/>
    <p:sldId id="283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ndy Smit" initials="CS" lastIdx="2" clrIdx="0"/>
  <p:cmAuthor id="1" name="EgashneeP" initials="E" lastIdx="2" clrIdx="1"/>
  <p:cmAuthor id="2" name="ModiehiS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AE02"/>
    <a:srgbClr val="F4E9E9"/>
    <a:srgbClr val="FFCCFF"/>
    <a:srgbClr val="64ADCF"/>
    <a:srgbClr val="00A9A4"/>
    <a:srgbClr val="A2C88D"/>
    <a:srgbClr val="A76127"/>
    <a:srgbClr val="FEBC18"/>
    <a:srgbClr val="AC3E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7567" autoAdjust="0"/>
  </p:normalViewPr>
  <p:slideViewPr>
    <p:cSldViewPr>
      <p:cViewPr varScale="1">
        <p:scale>
          <a:sx n="101" d="100"/>
          <a:sy n="101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8" y="-84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y%20Documents\Audits\2016.17\DHET\AOPO\17.18%20APP\Entities%20inputs\Budget%20comparison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34"/>
  <c:chart>
    <c:title>
      <c:tx>
        <c:rich>
          <a:bodyPr/>
          <a:lstStyle/>
          <a:p>
            <a:pPr>
              <a:defRPr/>
            </a:pPr>
            <a:r>
              <a:rPr lang="en-ZA" dirty="0"/>
              <a:t>Budget Comparison: R'000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'17-18 budges'!$B$1</c:f>
              <c:strCache>
                <c:ptCount val="1"/>
                <c:pt idx="0">
                  <c:v>Budget for 2017/18</c:v>
                </c:pt>
              </c:strCache>
            </c:strRef>
          </c:tx>
          <c:cat>
            <c:strRef>
              <c:f>'17-18 budges'!$A$2:$A$9</c:f>
              <c:strCache>
                <c:ptCount val="8"/>
                <c:pt idx="0">
                  <c:v>Administration</c:v>
                </c:pt>
                <c:pt idx="1">
                  <c:v>Planning, policy and strategy</c:v>
                </c:pt>
                <c:pt idx="2">
                  <c:v>University education</c:v>
                </c:pt>
                <c:pt idx="3">
                  <c:v>Technical and vocational education and training</c:v>
                </c:pt>
                <c:pt idx="4">
                  <c:v>Skills development</c:v>
                </c:pt>
                <c:pt idx="5">
                  <c:v>Community education and training</c:v>
                </c:pt>
                <c:pt idx="6">
                  <c:v>Direct charge against National Revenue Fund</c:v>
                </c:pt>
                <c:pt idx="7">
                  <c:v>Total</c:v>
                </c:pt>
              </c:strCache>
            </c:strRef>
          </c:cat>
          <c:val>
            <c:numRef>
              <c:f>'17-18 budges'!$B$2:$B$9</c:f>
              <c:numCache>
                <c:formatCode>#,##0</c:formatCode>
                <c:ptCount val="8"/>
                <c:pt idx="0">
                  <c:v>403356</c:v>
                </c:pt>
                <c:pt idx="1">
                  <c:v>73298</c:v>
                </c:pt>
                <c:pt idx="2" formatCode="_ * #,##0_ ;_ * \-#,##0_ ;_ * &quot;-&quot;??_ ;_ @_ ">
                  <c:v>41943533</c:v>
                </c:pt>
                <c:pt idx="3" formatCode="_ * #,##0_ ;_ * \-#,##0_ ;_ * &quot;-&quot;??_ ;_ @_ ">
                  <c:v>7408249</c:v>
                </c:pt>
                <c:pt idx="4" formatCode="_ * #,##0_ ;_ * \-#,##0_ ;_ * &quot;-&quot;??_ ;_ @_ ">
                  <c:v>244293</c:v>
                </c:pt>
                <c:pt idx="5" formatCode="_ * #,##0_ ;_ * \-#,##0_ ;_ * &quot;-&quot;??_ ;_ @_ ">
                  <c:v>2234910</c:v>
                </c:pt>
                <c:pt idx="6" formatCode="_ * #,##0_ ;_ * \-#,##0_ ;_ * &quot;-&quot;??_ ;_ @_ ">
                  <c:v>16641456</c:v>
                </c:pt>
                <c:pt idx="7" formatCode="_ * #,##0_ ;_ * \-#,##0_ ;_ * &quot;-&quot;??_ ;_ @_ ">
                  <c:v>68949095</c:v>
                </c:pt>
              </c:numCache>
            </c:numRef>
          </c:val>
        </c:ser>
        <c:ser>
          <c:idx val="1"/>
          <c:order val="1"/>
          <c:tx>
            <c:strRef>
              <c:f>'17-18 budges'!$C$1</c:f>
              <c:strCache>
                <c:ptCount val="1"/>
                <c:pt idx="0">
                  <c:v>Budget for 2016/17</c:v>
                </c:pt>
              </c:strCache>
            </c:strRef>
          </c:tx>
          <c:cat>
            <c:strRef>
              <c:f>'17-18 budges'!$A$2:$A$9</c:f>
              <c:strCache>
                <c:ptCount val="8"/>
                <c:pt idx="0">
                  <c:v>Administration</c:v>
                </c:pt>
                <c:pt idx="1">
                  <c:v>Planning, policy and strategy</c:v>
                </c:pt>
                <c:pt idx="2">
                  <c:v>University education</c:v>
                </c:pt>
                <c:pt idx="3">
                  <c:v>Technical and vocational education and training</c:v>
                </c:pt>
                <c:pt idx="4">
                  <c:v>Skills development</c:v>
                </c:pt>
                <c:pt idx="5">
                  <c:v>Community education and training</c:v>
                </c:pt>
                <c:pt idx="6">
                  <c:v>Direct charge against National Revenue Fund</c:v>
                </c:pt>
                <c:pt idx="7">
                  <c:v>Total</c:v>
                </c:pt>
              </c:strCache>
            </c:strRef>
          </c:cat>
          <c:val>
            <c:numRef>
              <c:f>'17-18 budges'!$C$2:$C$9</c:f>
              <c:numCache>
                <c:formatCode>#,##0</c:formatCode>
                <c:ptCount val="8"/>
                <c:pt idx="0">
                  <c:v>372738</c:v>
                </c:pt>
                <c:pt idx="1">
                  <c:v>71584</c:v>
                </c:pt>
                <c:pt idx="2" formatCode="_ * #,##0_ ;_ * \-#,##0_ ;_ * &quot;-&quot;??_ ;_ @_ ">
                  <c:v>39532493</c:v>
                </c:pt>
                <c:pt idx="3" formatCode="_ * #,##0_ ;_ * \-#,##0_ ;_ * &quot;-&quot;??_ ;_ @_ ">
                  <c:v>6960244</c:v>
                </c:pt>
                <c:pt idx="4" formatCode="_ * #,##0_ ;_ * \-#,##0_ ;_ * &quot;-&quot;??_ ;_ @_ ">
                  <c:v>181443</c:v>
                </c:pt>
                <c:pt idx="5" formatCode="_ * #,##0_ ;_ * \-#,##0_ ;_ * &quot;-&quot;??_ ;_ @_ ">
                  <c:v>2069777</c:v>
                </c:pt>
                <c:pt idx="6" formatCode="_ * #,##0_ ;_ * \-#,##0_ ;_ * &quot;-&quot;??_ ;_ @_ ">
                  <c:v>15462170</c:v>
                </c:pt>
                <c:pt idx="7" formatCode="_ * #,##0_ ;_ * \-#,##0_ ;_ * &quot;-&quot;??_ ;_ @_ ">
                  <c:v>64650449</c:v>
                </c:pt>
              </c:numCache>
            </c:numRef>
          </c:val>
        </c:ser>
        <c:dLbls/>
        <c:shape val="box"/>
        <c:axId val="55017856"/>
        <c:axId val="55019392"/>
        <c:axId val="0"/>
      </c:bar3DChart>
      <c:catAx>
        <c:axId val="55017856"/>
        <c:scaling>
          <c:orientation val="minMax"/>
        </c:scaling>
        <c:axPos val="b"/>
        <c:numFmt formatCode="General" sourceLinked="1"/>
        <c:majorTickMark val="none"/>
        <c:tickLblPos val="nextTo"/>
        <c:crossAx val="55019392"/>
        <c:crosses val="autoZero"/>
        <c:auto val="1"/>
        <c:lblAlgn val="ctr"/>
        <c:lblOffset val="100"/>
      </c:catAx>
      <c:valAx>
        <c:axId val="550193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Programme</a:t>
                </a:r>
              </a:p>
            </c:rich>
          </c:tx>
          <c:layout>
            <c:manualLayout>
              <c:xMode val="edge"/>
              <c:yMode val="edge"/>
              <c:x val="4.52210891671328E-2"/>
              <c:y val="0.68650627004957732"/>
            </c:manualLayout>
          </c:layout>
        </c:title>
        <c:numFmt formatCode="#,##0" sourceLinked="1"/>
        <c:majorTickMark val="none"/>
        <c:tickLblPos val="nextTo"/>
        <c:crossAx val="550178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</c:plotArea>
    <c:plotVisOnly val="1"/>
    <c:dispBlanksAs val="gap"/>
  </c:chart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29"/>
  <c:chart>
    <c:autoTitleDeleted val="1"/>
    <c:plotArea>
      <c:layout/>
      <c:pieChart>
        <c:varyColors val="1"/>
        <c:dLbls/>
        <c:firstSliceAng val="0"/>
      </c:pieChart>
    </c:plotArea>
    <c:plotVisOnly val="1"/>
    <c:dispBlanksAs val="zero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29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-0.13448364627498485"/>
                  <c:y val="0.12993538688037987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426988693720979"/>
                  <c:y val="-0.22578065174021866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5355163537250158"/>
                  <c:y val="0.14556749916581593"/>
                </c:manualLayout>
              </c:layout>
              <c:tx>
                <c:rich>
                  <a:bodyPr/>
                  <a:lstStyle/>
                  <a:p>
                    <a:r>
                      <a:rPr lang="en-ZA" sz="1100" b="1" dirty="0" smtClean="0"/>
                      <a:t>Payments for Capital Assets
0.01%</a:t>
                    </a:r>
                    <a:endParaRPr lang="en-ZA" sz="1100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Current payment</c:v>
                </c:pt>
                <c:pt idx="1">
                  <c:v>Transfer and Subsidies</c:v>
                </c:pt>
                <c:pt idx="2">
                  <c:v>Payments for Capital Assets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8845780</c:v>
                </c:pt>
                <c:pt idx="1">
                  <c:v>60094176</c:v>
                </c:pt>
                <c:pt idx="2">
                  <c:v>9139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29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9.3476699846481465E-2"/>
                  <c:y val="-0.24552469135802471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986307136136291"/>
                  <c:y val="0.1836419753086419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Remaining Budget</c:v>
                </c:pt>
                <c:pt idx="1">
                  <c:v>Employee Costs</c:v>
                </c:pt>
              </c:strCache>
            </c:strRef>
          </c:cat>
          <c:val>
            <c:numRef>
              <c:f>Sheet1!$B$2:$B$3</c:f>
              <c:numCache>
                <c:formatCode>_ * #,##0_ ;_ * \-#,##0_ ;_ * "-"??_ ;_ @_ </c:formatCode>
                <c:ptCount val="2"/>
                <c:pt idx="0">
                  <c:v>60523717</c:v>
                </c:pt>
                <c:pt idx="1">
                  <c:v>8425378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345489-9041-47BD-9942-2EA708905CA5}" type="doc">
      <dgm:prSet loTypeId="urn:microsoft.com/office/officeart/2005/8/layout/process5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E33F35E-57D7-4B5C-A9DD-B9EE86940FC5}">
      <dgm:prSet phldrT="[Text]" custT="1"/>
      <dgm:spPr/>
      <dgm:t>
        <a:bodyPr/>
        <a:lstStyle/>
        <a:p>
          <a:r>
            <a:rPr lang="en-US" sz="1600" b="1" dirty="0" smtClean="0"/>
            <a:t>Does the APP align with MTSF?</a:t>
          </a:r>
          <a:endParaRPr lang="en-US" sz="1600" b="1" dirty="0"/>
        </a:p>
      </dgm:t>
    </dgm:pt>
    <dgm:pt modelId="{7A74ACE8-2A4B-439C-893F-E3B5157018BC}" type="parTrans" cxnId="{2BD39D9F-A7C4-4DE4-8F3A-E857616A61B7}">
      <dgm:prSet/>
      <dgm:spPr/>
      <dgm:t>
        <a:bodyPr/>
        <a:lstStyle/>
        <a:p>
          <a:endParaRPr lang="en-US"/>
        </a:p>
      </dgm:t>
    </dgm:pt>
    <dgm:pt modelId="{4BDCF0B0-C968-47CB-BCAF-CB6B4BE4F04C}" type="sibTrans" cxnId="{2BD39D9F-A7C4-4DE4-8F3A-E857616A61B7}">
      <dgm:prSet/>
      <dgm:spPr/>
      <dgm:t>
        <a:bodyPr/>
        <a:lstStyle/>
        <a:p>
          <a:endParaRPr lang="en-US"/>
        </a:p>
      </dgm:t>
    </dgm:pt>
    <dgm:pt modelId="{0181893F-442E-4F4F-8B15-6CAA39AB9594}">
      <dgm:prSet phldrT="[Text]" custT="1"/>
      <dgm:spPr/>
      <dgm:t>
        <a:bodyPr/>
        <a:lstStyle/>
        <a:p>
          <a:r>
            <a:rPr lang="en-ZA" sz="1600" b="1" dirty="0" smtClean="0">
              <a:latin typeface="+mn-lt"/>
              <a:cs typeface="Arial" pitchFamily="34" charset="0"/>
            </a:rPr>
            <a:t>Are there technical indicator descriptions for indicators?</a:t>
          </a:r>
          <a:endParaRPr lang="en-US" sz="1600" b="1" dirty="0">
            <a:latin typeface="+mn-lt"/>
          </a:endParaRPr>
        </a:p>
      </dgm:t>
    </dgm:pt>
    <dgm:pt modelId="{FCC2EF56-A9CF-4B3E-86E5-38BA93B1C6E9}" type="parTrans" cxnId="{07EAE27E-6063-4054-9512-C2512E621982}">
      <dgm:prSet/>
      <dgm:spPr/>
      <dgm:t>
        <a:bodyPr/>
        <a:lstStyle/>
        <a:p>
          <a:endParaRPr lang="en-US"/>
        </a:p>
      </dgm:t>
    </dgm:pt>
    <dgm:pt modelId="{5FFE89E7-B33A-425E-BA09-218D5D8DC212}" type="sibTrans" cxnId="{07EAE27E-6063-4054-9512-C2512E621982}">
      <dgm:prSet/>
      <dgm:spPr/>
      <dgm:t>
        <a:bodyPr/>
        <a:lstStyle/>
        <a:p>
          <a:endParaRPr lang="en-US"/>
        </a:p>
      </dgm:t>
    </dgm:pt>
    <dgm:pt modelId="{ABFFC975-CF6B-41F2-B82E-79D3CE001DB8}">
      <dgm:prSet phldrT="[Text]" custT="1"/>
      <dgm:spPr/>
      <dgm:t>
        <a:bodyPr/>
        <a:lstStyle/>
        <a:p>
          <a:r>
            <a:rPr lang="en-ZA" sz="1600" b="1" dirty="0" smtClean="0"/>
            <a:t>Is each performance indicator well defined, verifiable AND relevant</a:t>
          </a:r>
          <a:endParaRPr lang="en-US" sz="1600" b="1" dirty="0"/>
        </a:p>
      </dgm:t>
    </dgm:pt>
    <dgm:pt modelId="{FB569B31-5CAF-4C50-8078-08F58F8A35D7}" type="parTrans" cxnId="{41B856D0-B00F-4E7D-BC64-8E7EB2127174}">
      <dgm:prSet/>
      <dgm:spPr/>
      <dgm:t>
        <a:bodyPr/>
        <a:lstStyle/>
        <a:p>
          <a:endParaRPr lang="en-US"/>
        </a:p>
      </dgm:t>
    </dgm:pt>
    <dgm:pt modelId="{620E4A2B-0597-426F-B7E6-CE44FFAB2DDD}" type="sibTrans" cxnId="{41B856D0-B00F-4E7D-BC64-8E7EB2127174}">
      <dgm:prSet/>
      <dgm:spPr/>
      <dgm:t>
        <a:bodyPr/>
        <a:lstStyle/>
        <a:p>
          <a:endParaRPr lang="en-US"/>
        </a:p>
      </dgm:t>
    </dgm:pt>
    <dgm:pt modelId="{2F21F2F0-769E-464C-B6F4-C8CB0620D18A}">
      <dgm:prSet/>
      <dgm:spPr/>
      <dgm:t>
        <a:bodyPr/>
        <a:lstStyle/>
        <a:p>
          <a:r>
            <a:rPr lang="en-ZA" b="1" dirty="0" smtClean="0"/>
            <a:t>Is the overall alignment between the budget and APP evident and clear?</a:t>
          </a:r>
          <a:endParaRPr lang="en-US" b="1" dirty="0"/>
        </a:p>
      </dgm:t>
    </dgm:pt>
    <dgm:pt modelId="{85947A7B-4453-4E0C-A78B-37D74F3B0DE9}" type="parTrans" cxnId="{A030E34A-7FFD-4DCC-A97E-C8834CEAD26D}">
      <dgm:prSet/>
      <dgm:spPr/>
      <dgm:t>
        <a:bodyPr/>
        <a:lstStyle/>
        <a:p>
          <a:endParaRPr lang="en-US"/>
        </a:p>
      </dgm:t>
    </dgm:pt>
    <dgm:pt modelId="{881C2452-DEA7-464B-B13D-9C1EE7A54633}" type="sibTrans" cxnId="{A030E34A-7FFD-4DCC-A97E-C8834CEAD26D}">
      <dgm:prSet/>
      <dgm:spPr/>
      <dgm:t>
        <a:bodyPr/>
        <a:lstStyle/>
        <a:p>
          <a:endParaRPr lang="en-US"/>
        </a:p>
      </dgm:t>
    </dgm:pt>
    <dgm:pt modelId="{3BC095B3-8ABC-4C0B-A5C0-7A8DC2861827}">
      <dgm:prSet phldrT="[Text]" custT="1"/>
      <dgm:spPr/>
      <dgm:t>
        <a:bodyPr/>
        <a:lstStyle/>
        <a:p>
          <a:r>
            <a:rPr lang="en-US" sz="1600" b="1" dirty="0" smtClean="0"/>
            <a:t>Is there a logical link between objectives, indicators and targets?</a:t>
          </a:r>
          <a:endParaRPr lang="en-US" sz="1600" b="1" dirty="0"/>
        </a:p>
      </dgm:t>
    </dgm:pt>
    <dgm:pt modelId="{AA572513-CA25-4A50-8831-9F482BFBF8FD}" type="parTrans" cxnId="{33506EDE-C98F-4020-8A6A-F0EE581DC861}">
      <dgm:prSet/>
      <dgm:spPr/>
      <dgm:t>
        <a:bodyPr/>
        <a:lstStyle/>
        <a:p>
          <a:endParaRPr lang="en-ZA"/>
        </a:p>
      </dgm:t>
    </dgm:pt>
    <dgm:pt modelId="{7FD0A786-DEEC-404C-A1C4-02EBA885B48D}" type="sibTrans" cxnId="{33506EDE-C98F-4020-8A6A-F0EE581DC861}">
      <dgm:prSet/>
      <dgm:spPr/>
      <dgm:t>
        <a:bodyPr/>
        <a:lstStyle/>
        <a:p>
          <a:endParaRPr lang="en-ZA"/>
        </a:p>
      </dgm:t>
    </dgm:pt>
    <dgm:pt modelId="{B04F69AF-6D0C-4677-8054-876BC8F9E54B}">
      <dgm:prSet phldrT="[Text]" custT="1"/>
      <dgm:spPr/>
      <dgm:t>
        <a:bodyPr/>
        <a:lstStyle/>
        <a:p>
          <a:r>
            <a:rPr lang="en-ZA" sz="1600" b="1" dirty="0" smtClean="0"/>
            <a:t>Does the APP include all programme performance indicators?</a:t>
          </a:r>
          <a:endParaRPr lang="en-US" sz="1600" b="1" dirty="0"/>
        </a:p>
      </dgm:t>
    </dgm:pt>
    <dgm:pt modelId="{870E4C68-9941-4BD1-A038-EB57F2B9C151}" type="parTrans" cxnId="{0C00D29A-0409-4FB7-B6D9-C4EA36115FC1}">
      <dgm:prSet/>
      <dgm:spPr/>
      <dgm:t>
        <a:bodyPr/>
        <a:lstStyle/>
        <a:p>
          <a:endParaRPr lang="en-ZA"/>
        </a:p>
      </dgm:t>
    </dgm:pt>
    <dgm:pt modelId="{0F47A541-6BCB-41F1-A0D9-75E52ECD22B4}" type="sibTrans" cxnId="{0C00D29A-0409-4FB7-B6D9-C4EA36115FC1}">
      <dgm:prSet/>
      <dgm:spPr/>
      <dgm:t>
        <a:bodyPr/>
        <a:lstStyle/>
        <a:p>
          <a:endParaRPr lang="en-ZA"/>
        </a:p>
      </dgm:t>
    </dgm:pt>
    <dgm:pt modelId="{367B239F-C120-41E5-B348-8FD3B104791F}">
      <dgm:prSet phldrT="[Text]" custT="1"/>
      <dgm:spPr/>
      <dgm:t>
        <a:bodyPr/>
        <a:lstStyle/>
        <a:p>
          <a:r>
            <a:rPr lang="en-ZA" sz="1600" b="1" dirty="0" smtClean="0">
              <a:latin typeface="+mn-lt"/>
              <a:cs typeface="Arial" pitchFamily="34" charset="0"/>
            </a:rPr>
            <a:t>Quarterly targets included for indicators that need to be reported quarterly</a:t>
          </a:r>
          <a:r>
            <a:rPr lang="en-ZA" sz="1600" b="1" baseline="0" dirty="0" smtClean="0">
              <a:latin typeface="+mn-lt"/>
              <a:cs typeface="Arial" pitchFamily="34" charset="0"/>
            </a:rPr>
            <a:t>?</a:t>
          </a:r>
          <a:endParaRPr lang="en-US" sz="1600" b="1" dirty="0">
            <a:latin typeface="+mn-lt"/>
          </a:endParaRPr>
        </a:p>
      </dgm:t>
    </dgm:pt>
    <dgm:pt modelId="{5967BAFA-D045-433E-8BC9-0E04691057D7}" type="parTrans" cxnId="{9E9961A7-0929-4CB9-BF91-DCAE5D2ED5E5}">
      <dgm:prSet/>
      <dgm:spPr/>
      <dgm:t>
        <a:bodyPr/>
        <a:lstStyle/>
        <a:p>
          <a:endParaRPr lang="en-ZA"/>
        </a:p>
      </dgm:t>
    </dgm:pt>
    <dgm:pt modelId="{62C99C21-E8E2-4369-944A-100D8B3572C6}" type="sibTrans" cxnId="{9E9961A7-0929-4CB9-BF91-DCAE5D2ED5E5}">
      <dgm:prSet/>
      <dgm:spPr/>
      <dgm:t>
        <a:bodyPr/>
        <a:lstStyle/>
        <a:p>
          <a:endParaRPr lang="en-ZA"/>
        </a:p>
      </dgm:t>
    </dgm:pt>
    <dgm:pt modelId="{D975AC39-F186-49DC-A51A-B37E569A2F15}">
      <dgm:prSet phldrT="[Text]" custT="1"/>
      <dgm:spPr/>
      <dgm:t>
        <a:bodyPr/>
        <a:lstStyle/>
        <a:p>
          <a:r>
            <a:rPr lang="en-ZA" sz="1600" b="1" dirty="0" smtClean="0"/>
            <a:t>Is there clear and reliable baseline  information for</a:t>
          </a:r>
          <a:r>
            <a:rPr lang="en-US" sz="1600" b="1" dirty="0" smtClean="0"/>
            <a:t> targets</a:t>
          </a:r>
          <a:endParaRPr lang="en-US" sz="1600" b="1" dirty="0"/>
        </a:p>
      </dgm:t>
    </dgm:pt>
    <dgm:pt modelId="{CC05329F-2914-44CC-8EAF-4E782195BEA7}" type="parTrans" cxnId="{CA94C661-C1F6-49DE-A57A-AD49AED40892}">
      <dgm:prSet/>
      <dgm:spPr/>
      <dgm:t>
        <a:bodyPr/>
        <a:lstStyle/>
        <a:p>
          <a:endParaRPr lang="en-ZA"/>
        </a:p>
      </dgm:t>
    </dgm:pt>
    <dgm:pt modelId="{C45D503A-F39A-45FD-8205-5108425EEA39}" type="sibTrans" cxnId="{CA94C661-C1F6-49DE-A57A-AD49AED40892}">
      <dgm:prSet/>
      <dgm:spPr/>
      <dgm:t>
        <a:bodyPr/>
        <a:lstStyle/>
        <a:p>
          <a:endParaRPr lang="en-ZA"/>
        </a:p>
      </dgm:t>
    </dgm:pt>
    <dgm:pt modelId="{65540C5E-EAE6-417B-8F3D-A46674E20694}">
      <dgm:prSet/>
      <dgm:spPr/>
      <dgm:t>
        <a:bodyPr/>
        <a:lstStyle/>
        <a:p>
          <a:r>
            <a:rPr lang="en-ZA" b="1" dirty="0" smtClean="0"/>
            <a:t>Is each performance target specific, measurable AND time bound?</a:t>
          </a:r>
          <a:endParaRPr lang="en-US" b="1" dirty="0"/>
        </a:p>
      </dgm:t>
    </dgm:pt>
    <dgm:pt modelId="{CC42ADA4-3196-4619-BB2D-12D3E8AAD36A}" type="parTrans" cxnId="{8C3288CD-276E-473F-9A06-7E25C56657DC}">
      <dgm:prSet/>
      <dgm:spPr/>
      <dgm:t>
        <a:bodyPr/>
        <a:lstStyle/>
        <a:p>
          <a:endParaRPr lang="en-ZA"/>
        </a:p>
      </dgm:t>
    </dgm:pt>
    <dgm:pt modelId="{ABFADC1B-FBCA-4214-92EE-0490E24829B9}" type="sibTrans" cxnId="{8C3288CD-276E-473F-9A06-7E25C56657DC}">
      <dgm:prSet/>
      <dgm:spPr/>
      <dgm:t>
        <a:bodyPr/>
        <a:lstStyle/>
        <a:p>
          <a:endParaRPr lang="en-ZA"/>
        </a:p>
      </dgm:t>
    </dgm:pt>
    <dgm:pt modelId="{5321E560-5862-4739-8E87-03F42E6CED46}" type="pres">
      <dgm:prSet presAssocID="{0E345489-9041-47BD-9942-2EA708905C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CE65C57-3A7E-449B-9FCA-1F4F3EA99716}" type="pres">
      <dgm:prSet presAssocID="{3E33F35E-57D7-4B5C-A9DD-B9EE86940FC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27D3BF9-0A76-4C35-A36E-E169FE9D63B0}" type="pres">
      <dgm:prSet presAssocID="{4BDCF0B0-C968-47CB-BCAF-CB6B4BE4F04C}" presName="sibTrans" presStyleLbl="sibTrans2D1" presStyleIdx="0" presStyleCnt="8"/>
      <dgm:spPr/>
      <dgm:t>
        <a:bodyPr/>
        <a:lstStyle/>
        <a:p>
          <a:endParaRPr lang="en-ZA"/>
        </a:p>
      </dgm:t>
    </dgm:pt>
    <dgm:pt modelId="{ECD7865E-5D04-42A2-98BA-15D1281C7A9E}" type="pres">
      <dgm:prSet presAssocID="{4BDCF0B0-C968-47CB-BCAF-CB6B4BE4F04C}" presName="connectorText" presStyleLbl="sibTrans2D1" presStyleIdx="0" presStyleCnt="8"/>
      <dgm:spPr/>
      <dgm:t>
        <a:bodyPr/>
        <a:lstStyle/>
        <a:p>
          <a:endParaRPr lang="en-ZA"/>
        </a:p>
      </dgm:t>
    </dgm:pt>
    <dgm:pt modelId="{D7E7556D-C2DE-4C15-B582-D7A4F7032DE9}" type="pres">
      <dgm:prSet presAssocID="{3BC095B3-8ABC-4C0B-A5C0-7A8DC286182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6FAF57F-D07D-40F5-9CCE-91FC985AD618}" type="pres">
      <dgm:prSet presAssocID="{7FD0A786-DEEC-404C-A1C4-02EBA885B48D}" presName="sibTrans" presStyleLbl="sibTrans2D1" presStyleIdx="1" presStyleCnt="8"/>
      <dgm:spPr/>
      <dgm:t>
        <a:bodyPr/>
        <a:lstStyle/>
        <a:p>
          <a:endParaRPr lang="en-ZA"/>
        </a:p>
      </dgm:t>
    </dgm:pt>
    <dgm:pt modelId="{72F576A9-1CDB-488D-85FC-AECC8F64A4B0}" type="pres">
      <dgm:prSet presAssocID="{7FD0A786-DEEC-404C-A1C4-02EBA885B48D}" presName="connectorText" presStyleLbl="sibTrans2D1" presStyleIdx="1" presStyleCnt="8"/>
      <dgm:spPr/>
      <dgm:t>
        <a:bodyPr/>
        <a:lstStyle/>
        <a:p>
          <a:endParaRPr lang="en-ZA"/>
        </a:p>
      </dgm:t>
    </dgm:pt>
    <dgm:pt modelId="{56BA1B3D-7A4F-440A-8F78-379C8F2AC686}" type="pres">
      <dgm:prSet presAssocID="{B04F69AF-6D0C-4677-8054-876BC8F9E54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6C5373-B8AF-4889-9D91-30CF06BCFD47}" type="pres">
      <dgm:prSet presAssocID="{0F47A541-6BCB-41F1-A0D9-75E52ECD22B4}" presName="sibTrans" presStyleLbl="sibTrans2D1" presStyleIdx="2" presStyleCnt="8"/>
      <dgm:spPr/>
      <dgm:t>
        <a:bodyPr/>
        <a:lstStyle/>
        <a:p>
          <a:endParaRPr lang="en-ZA"/>
        </a:p>
      </dgm:t>
    </dgm:pt>
    <dgm:pt modelId="{CBD71DF5-907D-4C55-8F49-C7C29E5C8C39}" type="pres">
      <dgm:prSet presAssocID="{0F47A541-6BCB-41F1-A0D9-75E52ECD22B4}" presName="connectorText" presStyleLbl="sibTrans2D1" presStyleIdx="2" presStyleCnt="8"/>
      <dgm:spPr/>
      <dgm:t>
        <a:bodyPr/>
        <a:lstStyle/>
        <a:p>
          <a:endParaRPr lang="en-ZA"/>
        </a:p>
      </dgm:t>
    </dgm:pt>
    <dgm:pt modelId="{D3D089B5-5B36-4E7C-9F84-97919918159B}" type="pres">
      <dgm:prSet presAssocID="{367B239F-C120-41E5-B348-8FD3B104791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F3FCF84-9DC0-444D-A355-6C1011FB8FED}" type="pres">
      <dgm:prSet presAssocID="{62C99C21-E8E2-4369-944A-100D8B3572C6}" presName="sibTrans" presStyleLbl="sibTrans2D1" presStyleIdx="3" presStyleCnt="8"/>
      <dgm:spPr/>
      <dgm:t>
        <a:bodyPr/>
        <a:lstStyle/>
        <a:p>
          <a:endParaRPr lang="en-ZA"/>
        </a:p>
      </dgm:t>
    </dgm:pt>
    <dgm:pt modelId="{4DEAE4C3-5B96-444A-9FB5-7B3BAEDC900C}" type="pres">
      <dgm:prSet presAssocID="{62C99C21-E8E2-4369-944A-100D8B3572C6}" presName="connectorText" presStyleLbl="sibTrans2D1" presStyleIdx="3" presStyleCnt="8"/>
      <dgm:spPr/>
      <dgm:t>
        <a:bodyPr/>
        <a:lstStyle/>
        <a:p>
          <a:endParaRPr lang="en-ZA"/>
        </a:p>
      </dgm:t>
    </dgm:pt>
    <dgm:pt modelId="{AB618004-FA64-475F-931B-8F970669D7C2}" type="pres">
      <dgm:prSet presAssocID="{0181893F-442E-4F4F-8B15-6CAA39AB959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C6B0829-06C4-4D35-A50E-2A7A37AE06EB}" type="pres">
      <dgm:prSet presAssocID="{5FFE89E7-B33A-425E-BA09-218D5D8DC212}" presName="sibTrans" presStyleLbl="sibTrans2D1" presStyleIdx="4" presStyleCnt="8"/>
      <dgm:spPr/>
      <dgm:t>
        <a:bodyPr/>
        <a:lstStyle/>
        <a:p>
          <a:endParaRPr lang="en-ZA"/>
        </a:p>
      </dgm:t>
    </dgm:pt>
    <dgm:pt modelId="{12848D2D-CCE7-4866-B5B2-E6FBE0224755}" type="pres">
      <dgm:prSet presAssocID="{5FFE89E7-B33A-425E-BA09-218D5D8DC212}" presName="connectorText" presStyleLbl="sibTrans2D1" presStyleIdx="4" presStyleCnt="8"/>
      <dgm:spPr/>
      <dgm:t>
        <a:bodyPr/>
        <a:lstStyle/>
        <a:p>
          <a:endParaRPr lang="en-ZA"/>
        </a:p>
      </dgm:t>
    </dgm:pt>
    <dgm:pt modelId="{FF81DE0B-EA19-4AE9-92F9-F7E65F782422}" type="pres">
      <dgm:prSet presAssocID="{ABFFC975-CF6B-41F2-B82E-79D3CE001DB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E45FBA7-F2EC-4676-B76E-ED075F5E8708}" type="pres">
      <dgm:prSet presAssocID="{620E4A2B-0597-426F-B7E6-CE44FFAB2DDD}" presName="sibTrans" presStyleLbl="sibTrans2D1" presStyleIdx="5" presStyleCnt="8"/>
      <dgm:spPr/>
      <dgm:t>
        <a:bodyPr/>
        <a:lstStyle/>
        <a:p>
          <a:endParaRPr lang="en-ZA"/>
        </a:p>
      </dgm:t>
    </dgm:pt>
    <dgm:pt modelId="{B2160F6E-4673-42B4-88C5-167ECCB4B041}" type="pres">
      <dgm:prSet presAssocID="{620E4A2B-0597-426F-B7E6-CE44FFAB2DDD}" presName="connectorText" presStyleLbl="sibTrans2D1" presStyleIdx="5" presStyleCnt="8"/>
      <dgm:spPr/>
      <dgm:t>
        <a:bodyPr/>
        <a:lstStyle/>
        <a:p>
          <a:endParaRPr lang="en-ZA"/>
        </a:p>
      </dgm:t>
    </dgm:pt>
    <dgm:pt modelId="{151F1AC8-20D8-4AA3-A00A-4D8156A736A3}" type="pres">
      <dgm:prSet presAssocID="{D975AC39-F186-49DC-A51A-B37E569A2F1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1FDA1FB-0AB2-4A41-9BB6-0C0338200B4A}" type="pres">
      <dgm:prSet presAssocID="{C45D503A-F39A-45FD-8205-5108425EEA39}" presName="sibTrans" presStyleLbl="sibTrans2D1" presStyleIdx="6" presStyleCnt="8"/>
      <dgm:spPr/>
      <dgm:t>
        <a:bodyPr/>
        <a:lstStyle/>
        <a:p>
          <a:endParaRPr lang="en-ZA"/>
        </a:p>
      </dgm:t>
    </dgm:pt>
    <dgm:pt modelId="{D6321782-C651-4CD3-A748-8369AE03FC76}" type="pres">
      <dgm:prSet presAssocID="{C45D503A-F39A-45FD-8205-5108425EEA39}" presName="connectorText" presStyleLbl="sibTrans2D1" presStyleIdx="6" presStyleCnt="8"/>
      <dgm:spPr/>
      <dgm:t>
        <a:bodyPr/>
        <a:lstStyle/>
        <a:p>
          <a:endParaRPr lang="en-ZA"/>
        </a:p>
      </dgm:t>
    </dgm:pt>
    <dgm:pt modelId="{087B63B1-B4F7-4548-98D6-AEED7895B6A1}" type="pres">
      <dgm:prSet presAssocID="{2F21F2F0-769E-464C-B6F4-C8CB0620D18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213F5DA-988E-4DED-98B8-997F3E96BFCE}" type="pres">
      <dgm:prSet presAssocID="{881C2452-DEA7-464B-B13D-9C1EE7A54633}" presName="sibTrans" presStyleLbl="sibTrans2D1" presStyleIdx="7" presStyleCnt="8"/>
      <dgm:spPr/>
      <dgm:t>
        <a:bodyPr/>
        <a:lstStyle/>
        <a:p>
          <a:endParaRPr lang="en-ZA"/>
        </a:p>
      </dgm:t>
    </dgm:pt>
    <dgm:pt modelId="{36601F8D-8F68-4DEB-9ED2-1E47E7FC8671}" type="pres">
      <dgm:prSet presAssocID="{881C2452-DEA7-464B-B13D-9C1EE7A54633}" presName="connectorText" presStyleLbl="sibTrans2D1" presStyleIdx="7" presStyleCnt="8"/>
      <dgm:spPr/>
      <dgm:t>
        <a:bodyPr/>
        <a:lstStyle/>
        <a:p>
          <a:endParaRPr lang="en-ZA"/>
        </a:p>
      </dgm:t>
    </dgm:pt>
    <dgm:pt modelId="{FFFB7908-C3CA-41EC-A0CF-6C502C1E9017}" type="pres">
      <dgm:prSet presAssocID="{65540C5E-EAE6-417B-8F3D-A46674E2069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7EAE27E-6063-4054-9512-C2512E621982}" srcId="{0E345489-9041-47BD-9942-2EA708905CA5}" destId="{0181893F-442E-4F4F-8B15-6CAA39AB9594}" srcOrd="4" destOrd="0" parTransId="{FCC2EF56-A9CF-4B3E-86E5-38BA93B1C6E9}" sibTransId="{5FFE89E7-B33A-425E-BA09-218D5D8DC212}"/>
    <dgm:cxn modelId="{CCC8DF34-3F71-4BCC-B639-A72529E9E277}" type="presOf" srcId="{B04F69AF-6D0C-4677-8054-876BC8F9E54B}" destId="{56BA1B3D-7A4F-440A-8F78-379C8F2AC686}" srcOrd="0" destOrd="0" presId="urn:microsoft.com/office/officeart/2005/8/layout/process5"/>
    <dgm:cxn modelId="{893D6C85-0B11-4DC9-A880-3941EA6DB05C}" type="presOf" srcId="{367B239F-C120-41E5-B348-8FD3B104791F}" destId="{D3D089B5-5B36-4E7C-9F84-97919918159B}" srcOrd="0" destOrd="0" presId="urn:microsoft.com/office/officeart/2005/8/layout/process5"/>
    <dgm:cxn modelId="{AE57E482-8D19-4D67-8C72-D8FC52113148}" type="presOf" srcId="{3BC095B3-8ABC-4C0B-A5C0-7A8DC2861827}" destId="{D7E7556D-C2DE-4C15-B582-D7A4F7032DE9}" srcOrd="0" destOrd="0" presId="urn:microsoft.com/office/officeart/2005/8/layout/process5"/>
    <dgm:cxn modelId="{B58C4234-0ABF-4DE4-A93E-591407ABD158}" type="presOf" srcId="{4BDCF0B0-C968-47CB-BCAF-CB6B4BE4F04C}" destId="{ECD7865E-5D04-42A2-98BA-15D1281C7A9E}" srcOrd="1" destOrd="0" presId="urn:microsoft.com/office/officeart/2005/8/layout/process5"/>
    <dgm:cxn modelId="{379FFE6D-C44E-4621-BB37-1B83AF48D428}" type="presOf" srcId="{C45D503A-F39A-45FD-8205-5108425EEA39}" destId="{D6321782-C651-4CD3-A748-8369AE03FC76}" srcOrd="1" destOrd="0" presId="urn:microsoft.com/office/officeart/2005/8/layout/process5"/>
    <dgm:cxn modelId="{0C00D29A-0409-4FB7-B6D9-C4EA36115FC1}" srcId="{0E345489-9041-47BD-9942-2EA708905CA5}" destId="{B04F69AF-6D0C-4677-8054-876BC8F9E54B}" srcOrd="2" destOrd="0" parTransId="{870E4C68-9941-4BD1-A038-EB57F2B9C151}" sibTransId="{0F47A541-6BCB-41F1-A0D9-75E52ECD22B4}"/>
    <dgm:cxn modelId="{2BD39D9F-A7C4-4DE4-8F3A-E857616A61B7}" srcId="{0E345489-9041-47BD-9942-2EA708905CA5}" destId="{3E33F35E-57D7-4B5C-A9DD-B9EE86940FC5}" srcOrd="0" destOrd="0" parTransId="{7A74ACE8-2A4B-439C-893F-E3B5157018BC}" sibTransId="{4BDCF0B0-C968-47CB-BCAF-CB6B4BE4F04C}"/>
    <dgm:cxn modelId="{CA94C661-C1F6-49DE-A57A-AD49AED40892}" srcId="{0E345489-9041-47BD-9942-2EA708905CA5}" destId="{D975AC39-F186-49DC-A51A-B37E569A2F15}" srcOrd="6" destOrd="0" parTransId="{CC05329F-2914-44CC-8EAF-4E782195BEA7}" sibTransId="{C45D503A-F39A-45FD-8205-5108425EEA39}"/>
    <dgm:cxn modelId="{28EA9EAB-F443-4048-948A-D0E6865BC7A1}" type="presOf" srcId="{0E345489-9041-47BD-9942-2EA708905CA5}" destId="{5321E560-5862-4739-8E87-03F42E6CED46}" srcOrd="0" destOrd="0" presId="urn:microsoft.com/office/officeart/2005/8/layout/process5"/>
    <dgm:cxn modelId="{7132E7BB-CDB5-4083-8553-50066E03AEDA}" type="presOf" srcId="{3E33F35E-57D7-4B5C-A9DD-B9EE86940FC5}" destId="{6CE65C57-3A7E-449B-9FCA-1F4F3EA99716}" srcOrd="0" destOrd="0" presId="urn:microsoft.com/office/officeart/2005/8/layout/process5"/>
    <dgm:cxn modelId="{6477A21F-677B-4BBE-AB17-C92713C20CA0}" type="presOf" srcId="{D975AC39-F186-49DC-A51A-B37E569A2F15}" destId="{151F1AC8-20D8-4AA3-A00A-4D8156A736A3}" srcOrd="0" destOrd="0" presId="urn:microsoft.com/office/officeart/2005/8/layout/process5"/>
    <dgm:cxn modelId="{A030E34A-7FFD-4DCC-A97E-C8834CEAD26D}" srcId="{0E345489-9041-47BD-9942-2EA708905CA5}" destId="{2F21F2F0-769E-464C-B6F4-C8CB0620D18A}" srcOrd="7" destOrd="0" parTransId="{85947A7B-4453-4E0C-A78B-37D74F3B0DE9}" sibTransId="{881C2452-DEA7-464B-B13D-9C1EE7A54633}"/>
    <dgm:cxn modelId="{BF6E78E1-8DB0-487B-867F-E81E08CA3842}" type="presOf" srcId="{7FD0A786-DEEC-404C-A1C4-02EBA885B48D}" destId="{72F576A9-1CDB-488D-85FC-AECC8F64A4B0}" srcOrd="1" destOrd="0" presId="urn:microsoft.com/office/officeart/2005/8/layout/process5"/>
    <dgm:cxn modelId="{A2DDB22B-EA92-448E-BC54-55E1CE1FFB83}" type="presOf" srcId="{5FFE89E7-B33A-425E-BA09-218D5D8DC212}" destId="{5C6B0829-06C4-4D35-A50E-2A7A37AE06EB}" srcOrd="0" destOrd="0" presId="urn:microsoft.com/office/officeart/2005/8/layout/process5"/>
    <dgm:cxn modelId="{2C63268E-2E40-4A86-A67D-9946223BFCDF}" type="presOf" srcId="{0F47A541-6BCB-41F1-A0D9-75E52ECD22B4}" destId="{CBD71DF5-907D-4C55-8F49-C7C29E5C8C39}" srcOrd="1" destOrd="0" presId="urn:microsoft.com/office/officeart/2005/8/layout/process5"/>
    <dgm:cxn modelId="{61C63EA1-8E81-4CE7-9082-3D510FF14BB6}" type="presOf" srcId="{4BDCF0B0-C968-47CB-BCAF-CB6B4BE4F04C}" destId="{127D3BF9-0A76-4C35-A36E-E169FE9D63B0}" srcOrd="0" destOrd="0" presId="urn:microsoft.com/office/officeart/2005/8/layout/process5"/>
    <dgm:cxn modelId="{9E9961A7-0929-4CB9-BF91-DCAE5D2ED5E5}" srcId="{0E345489-9041-47BD-9942-2EA708905CA5}" destId="{367B239F-C120-41E5-B348-8FD3B104791F}" srcOrd="3" destOrd="0" parTransId="{5967BAFA-D045-433E-8BC9-0E04691057D7}" sibTransId="{62C99C21-E8E2-4369-944A-100D8B3572C6}"/>
    <dgm:cxn modelId="{29E3D793-E6B7-4AE9-8D31-A7D944155699}" type="presOf" srcId="{7FD0A786-DEEC-404C-A1C4-02EBA885B48D}" destId="{66FAF57F-D07D-40F5-9CCE-91FC985AD618}" srcOrd="0" destOrd="0" presId="urn:microsoft.com/office/officeart/2005/8/layout/process5"/>
    <dgm:cxn modelId="{41B856D0-B00F-4E7D-BC64-8E7EB2127174}" srcId="{0E345489-9041-47BD-9942-2EA708905CA5}" destId="{ABFFC975-CF6B-41F2-B82E-79D3CE001DB8}" srcOrd="5" destOrd="0" parTransId="{FB569B31-5CAF-4C50-8078-08F58F8A35D7}" sibTransId="{620E4A2B-0597-426F-B7E6-CE44FFAB2DDD}"/>
    <dgm:cxn modelId="{01D402CA-09D6-48B5-9515-767953FD301A}" type="presOf" srcId="{0F47A541-6BCB-41F1-A0D9-75E52ECD22B4}" destId="{566C5373-B8AF-4889-9D91-30CF06BCFD47}" srcOrd="0" destOrd="0" presId="urn:microsoft.com/office/officeart/2005/8/layout/process5"/>
    <dgm:cxn modelId="{E0F50C96-1D0C-4C14-9175-4877A6230770}" type="presOf" srcId="{0181893F-442E-4F4F-8B15-6CAA39AB9594}" destId="{AB618004-FA64-475F-931B-8F970669D7C2}" srcOrd="0" destOrd="0" presId="urn:microsoft.com/office/officeart/2005/8/layout/process5"/>
    <dgm:cxn modelId="{55D33DE1-75CF-47D1-80E1-10ED1BEC09C4}" type="presOf" srcId="{881C2452-DEA7-464B-B13D-9C1EE7A54633}" destId="{7213F5DA-988E-4DED-98B8-997F3E96BFCE}" srcOrd="0" destOrd="0" presId="urn:microsoft.com/office/officeart/2005/8/layout/process5"/>
    <dgm:cxn modelId="{328CDFF9-6422-46C8-86B4-AA39A90DA6CB}" type="presOf" srcId="{62C99C21-E8E2-4369-944A-100D8B3572C6}" destId="{4DEAE4C3-5B96-444A-9FB5-7B3BAEDC900C}" srcOrd="1" destOrd="0" presId="urn:microsoft.com/office/officeart/2005/8/layout/process5"/>
    <dgm:cxn modelId="{1E233B45-EE7A-410B-B2F1-432C9DA372BA}" type="presOf" srcId="{620E4A2B-0597-426F-B7E6-CE44FFAB2DDD}" destId="{FE45FBA7-F2EC-4676-B76E-ED075F5E8708}" srcOrd="0" destOrd="0" presId="urn:microsoft.com/office/officeart/2005/8/layout/process5"/>
    <dgm:cxn modelId="{A9CD3D5E-1257-48E7-A6F1-1D8F181E488C}" type="presOf" srcId="{5FFE89E7-B33A-425E-BA09-218D5D8DC212}" destId="{12848D2D-CCE7-4866-B5B2-E6FBE0224755}" srcOrd="1" destOrd="0" presId="urn:microsoft.com/office/officeart/2005/8/layout/process5"/>
    <dgm:cxn modelId="{DEF6AA59-E004-425E-B9AA-011AE50C2591}" type="presOf" srcId="{65540C5E-EAE6-417B-8F3D-A46674E20694}" destId="{FFFB7908-C3CA-41EC-A0CF-6C502C1E9017}" srcOrd="0" destOrd="0" presId="urn:microsoft.com/office/officeart/2005/8/layout/process5"/>
    <dgm:cxn modelId="{33506EDE-C98F-4020-8A6A-F0EE581DC861}" srcId="{0E345489-9041-47BD-9942-2EA708905CA5}" destId="{3BC095B3-8ABC-4C0B-A5C0-7A8DC2861827}" srcOrd="1" destOrd="0" parTransId="{AA572513-CA25-4A50-8831-9F482BFBF8FD}" sibTransId="{7FD0A786-DEEC-404C-A1C4-02EBA885B48D}"/>
    <dgm:cxn modelId="{F18E44B6-FBD5-4AC5-A3A8-0224C36A4D46}" type="presOf" srcId="{62C99C21-E8E2-4369-944A-100D8B3572C6}" destId="{2F3FCF84-9DC0-444D-A355-6C1011FB8FED}" srcOrd="0" destOrd="0" presId="urn:microsoft.com/office/officeart/2005/8/layout/process5"/>
    <dgm:cxn modelId="{E9E7BC6A-2C4E-4C97-BA5A-5455C8E9336A}" type="presOf" srcId="{881C2452-DEA7-464B-B13D-9C1EE7A54633}" destId="{36601F8D-8F68-4DEB-9ED2-1E47E7FC8671}" srcOrd="1" destOrd="0" presId="urn:microsoft.com/office/officeart/2005/8/layout/process5"/>
    <dgm:cxn modelId="{9DBA721C-1722-4569-8C54-5800D2062329}" type="presOf" srcId="{2F21F2F0-769E-464C-B6F4-C8CB0620D18A}" destId="{087B63B1-B4F7-4548-98D6-AEED7895B6A1}" srcOrd="0" destOrd="0" presId="urn:microsoft.com/office/officeart/2005/8/layout/process5"/>
    <dgm:cxn modelId="{1B91D0F3-79D9-4D03-B07D-FD7014D65D9A}" type="presOf" srcId="{620E4A2B-0597-426F-B7E6-CE44FFAB2DDD}" destId="{B2160F6E-4673-42B4-88C5-167ECCB4B041}" srcOrd="1" destOrd="0" presId="urn:microsoft.com/office/officeart/2005/8/layout/process5"/>
    <dgm:cxn modelId="{CC23CD94-7924-4957-8662-97B6DCA0E2AB}" type="presOf" srcId="{ABFFC975-CF6B-41F2-B82E-79D3CE001DB8}" destId="{FF81DE0B-EA19-4AE9-92F9-F7E65F782422}" srcOrd="0" destOrd="0" presId="urn:microsoft.com/office/officeart/2005/8/layout/process5"/>
    <dgm:cxn modelId="{615AC0D6-3E4B-4F9A-BAD3-86DC743EDFFA}" type="presOf" srcId="{C45D503A-F39A-45FD-8205-5108425EEA39}" destId="{31FDA1FB-0AB2-4A41-9BB6-0C0338200B4A}" srcOrd="0" destOrd="0" presId="urn:microsoft.com/office/officeart/2005/8/layout/process5"/>
    <dgm:cxn modelId="{8C3288CD-276E-473F-9A06-7E25C56657DC}" srcId="{0E345489-9041-47BD-9942-2EA708905CA5}" destId="{65540C5E-EAE6-417B-8F3D-A46674E20694}" srcOrd="8" destOrd="0" parTransId="{CC42ADA4-3196-4619-BB2D-12D3E8AAD36A}" sibTransId="{ABFADC1B-FBCA-4214-92EE-0490E24829B9}"/>
    <dgm:cxn modelId="{5117B47F-FE09-4D99-9286-0477F5A0C2A9}" type="presParOf" srcId="{5321E560-5862-4739-8E87-03F42E6CED46}" destId="{6CE65C57-3A7E-449B-9FCA-1F4F3EA99716}" srcOrd="0" destOrd="0" presId="urn:microsoft.com/office/officeart/2005/8/layout/process5"/>
    <dgm:cxn modelId="{875FA2CB-4035-4E64-B275-B5A60E2C4A51}" type="presParOf" srcId="{5321E560-5862-4739-8E87-03F42E6CED46}" destId="{127D3BF9-0A76-4C35-A36E-E169FE9D63B0}" srcOrd="1" destOrd="0" presId="urn:microsoft.com/office/officeart/2005/8/layout/process5"/>
    <dgm:cxn modelId="{BAB22701-F629-4811-A229-D49A0BC517DB}" type="presParOf" srcId="{127D3BF9-0A76-4C35-A36E-E169FE9D63B0}" destId="{ECD7865E-5D04-42A2-98BA-15D1281C7A9E}" srcOrd="0" destOrd="0" presId="urn:microsoft.com/office/officeart/2005/8/layout/process5"/>
    <dgm:cxn modelId="{E0ECD135-4451-4C3E-A528-E180ED65FDA6}" type="presParOf" srcId="{5321E560-5862-4739-8E87-03F42E6CED46}" destId="{D7E7556D-C2DE-4C15-B582-D7A4F7032DE9}" srcOrd="2" destOrd="0" presId="urn:microsoft.com/office/officeart/2005/8/layout/process5"/>
    <dgm:cxn modelId="{E59A83ED-106D-4BBE-995D-A337739F9CE3}" type="presParOf" srcId="{5321E560-5862-4739-8E87-03F42E6CED46}" destId="{66FAF57F-D07D-40F5-9CCE-91FC985AD618}" srcOrd="3" destOrd="0" presId="urn:microsoft.com/office/officeart/2005/8/layout/process5"/>
    <dgm:cxn modelId="{7D9E3B4F-C173-4A80-BB07-7A3EB832403F}" type="presParOf" srcId="{66FAF57F-D07D-40F5-9CCE-91FC985AD618}" destId="{72F576A9-1CDB-488D-85FC-AECC8F64A4B0}" srcOrd="0" destOrd="0" presId="urn:microsoft.com/office/officeart/2005/8/layout/process5"/>
    <dgm:cxn modelId="{343367D7-3BF8-4693-9BDC-A3C3704E1737}" type="presParOf" srcId="{5321E560-5862-4739-8E87-03F42E6CED46}" destId="{56BA1B3D-7A4F-440A-8F78-379C8F2AC686}" srcOrd="4" destOrd="0" presId="urn:microsoft.com/office/officeart/2005/8/layout/process5"/>
    <dgm:cxn modelId="{1D48AACB-4D73-415A-8452-C06C94D59EA8}" type="presParOf" srcId="{5321E560-5862-4739-8E87-03F42E6CED46}" destId="{566C5373-B8AF-4889-9D91-30CF06BCFD47}" srcOrd="5" destOrd="0" presId="urn:microsoft.com/office/officeart/2005/8/layout/process5"/>
    <dgm:cxn modelId="{32FED63C-D0C7-4A24-ADE1-76E946FD3318}" type="presParOf" srcId="{566C5373-B8AF-4889-9D91-30CF06BCFD47}" destId="{CBD71DF5-907D-4C55-8F49-C7C29E5C8C39}" srcOrd="0" destOrd="0" presId="urn:microsoft.com/office/officeart/2005/8/layout/process5"/>
    <dgm:cxn modelId="{F6D32FEE-4678-43EB-9344-18C1B67D005A}" type="presParOf" srcId="{5321E560-5862-4739-8E87-03F42E6CED46}" destId="{D3D089B5-5B36-4E7C-9F84-97919918159B}" srcOrd="6" destOrd="0" presId="urn:microsoft.com/office/officeart/2005/8/layout/process5"/>
    <dgm:cxn modelId="{4AE37B26-1410-4D88-840F-978623F1B534}" type="presParOf" srcId="{5321E560-5862-4739-8E87-03F42E6CED46}" destId="{2F3FCF84-9DC0-444D-A355-6C1011FB8FED}" srcOrd="7" destOrd="0" presId="urn:microsoft.com/office/officeart/2005/8/layout/process5"/>
    <dgm:cxn modelId="{72C68969-A40A-4417-A318-B9068BA8976B}" type="presParOf" srcId="{2F3FCF84-9DC0-444D-A355-6C1011FB8FED}" destId="{4DEAE4C3-5B96-444A-9FB5-7B3BAEDC900C}" srcOrd="0" destOrd="0" presId="urn:microsoft.com/office/officeart/2005/8/layout/process5"/>
    <dgm:cxn modelId="{E90CE932-3B53-4CC7-807F-98813F82E0BB}" type="presParOf" srcId="{5321E560-5862-4739-8E87-03F42E6CED46}" destId="{AB618004-FA64-475F-931B-8F970669D7C2}" srcOrd="8" destOrd="0" presId="urn:microsoft.com/office/officeart/2005/8/layout/process5"/>
    <dgm:cxn modelId="{51600F32-CD0C-461E-A7A3-78D3BAA2CA2C}" type="presParOf" srcId="{5321E560-5862-4739-8E87-03F42E6CED46}" destId="{5C6B0829-06C4-4D35-A50E-2A7A37AE06EB}" srcOrd="9" destOrd="0" presId="urn:microsoft.com/office/officeart/2005/8/layout/process5"/>
    <dgm:cxn modelId="{0CFA4D95-2B4F-4B65-9733-2AB44A682847}" type="presParOf" srcId="{5C6B0829-06C4-4D35-A50E-2A7A37AE06EB}" destId="{12848D2D-CCE7-4866-B5B2-E6FBE0224755}" srcOrd="0" destOrd="0" presId="urn:microsoft.com/office/officeart/2005/8/layout/process5"/>
    <dgm:cxn modelId="{392F2EF1-4392-4063-ACD6-61BE9C61A252}" type="presParOf" srcId="{5321E560-5862-4739-8E87-03F42E6CED46}" destId="{FF81DE0B-EA19-4AE9-92F9-F7E65F782422}" srcOrd="10" destOrd="0" presId="urn:microsoft.com/office/officeart/2005/8/layout/process5"/>
    <dgm:cxn modelId="{E9436C72-26DD-4B1C-A91C-87C9FBC04F0C}" type="presParOf" srcId="{5321E560-5862-4739-8E87-03F42E6CED46}" destId="{FE45FBA7-F2EC-4676-B76E-ED075F5E8708}" srcOrd="11" destOrd="0" presId="urn:microsoft.com/office/officeart/2005/8/layout/process5"/>
    <dgm:cxn modelId="{401D7679-AFA2-488A-857B-446CBE9E1D72}" type="presParOf" srcId="{FE45FBA7-F2EC-4676-B76E-ED075F5E8708}" destId="{B2160F6E-4673-42B4-88C5-167ECCB4B041}" srcOrd="0" destOrd="0" presId="urn:microsoft.com/office/officeart/2005/8/layout/process5"/>
    <dgm:cxn modelId="{998F1047-47F4-4946-AE21-1FE760760222}" type="presParOf" srcId="{5321E560-5862-4739-8E87-03F42E6CED46}" destId="{151F1AC8-20D8-4AA3-A00A-4D8156A736A3}" srcOrd="12" destOrd="0" presId="urn:microsoft.com/office/officeart/2005/8/layout/process5"/>
    <dgm:cxn modelId="{50C904C9-1B3D-45B6-9261-B32BABAE22CD}" type="presParOf" srcId="{5321E560-5862-4739-8E87-03F42E6CED46}" destId="{31FDA1FB-0AB2-4A41-9BB6-0C0338200B4A}" srcOrd="13" destOrd="0" presId="urn:microsoft.com/office/officeart/2005/8/layout/process5"/>
    <dgm:cxn modelId="{6B42E3D3-1011-480B-A1B2-63FBCFF65ECD}" type="presParOf" srcId="{31FDA1FB-0AB2-4A41-9BB6-0C0338200B4A}" destId="{D6321782-C651-4CD3-A748-8369AE03FC76}" srcOrd="0" destOrd="0" presId="urn:microsoft.com/office/officeart/2005/8/layout/process5"/>
    <dgm:cxn modelId="{7A3663AB-A151-481E-BC70-5FE017A62AC7}" type="presParOf" srcId="{5321E560-5862-4739-8E87-03F42E6CED46}" destId="{087B63B1-B4F7-4548-98D6-AEED7895B6A1}" srcOrd="14" destOrd="0" presId="urn:microsoft.com/office/officeart/2005/8/layout/process5"/>
    <dgm:cxn modelId="{20743E6E-2068-4936-BB2A-6603A5218E92}" type="presParOf" srcId="{5321E560-5862-4739-8E87-03F42E6CED46}" destId="{7213F5DA-988E-4DED-98B8-997F3E96BFCE}" srcOrd="15" destOrd="0" presId="urn:microsoft.com/office/officeart/2005/8/layout/process5"/>
    <dgm:cxn modelId="{C4F8EE4C-C1D2-4C17-A746-E184C7A2E46A}" type="presParOf" srcId="{7213F5DA-988E-4DED-98B8-997F3E96BFCE}" destId="{36601F8D-8F68-4DEB-9ED2-1E47E7FC8671}" srcOrd="0" destOrd="0" presId="urn:microsoft.com/office/officeart/2005/8/layout/process5"/>
    <dgm:cxn modelId="{8E626A56-491D-4BC6-8853-77C457D50D0E}" type="presParOf" srcId="{5321E560-5862-4739-8E87-03F42E6CED46}" destId="{FFFB7908-C3CA-41EC-A0CF-6C502C1E9017}" srcOrd="16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BB7A66-120F-4416-8D12-0A756836E7C5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A27FEB9E-5119-4A1C-B8C0-DD82D252CAD3}">
      <dgm:prSet phldrT="[Text]" custT="1"/>
      <dgm:spPr/>
      <dgm:t>
        <a:bodyPr/>
        <a:lstStyle/>
        <a:p>
          <a:r>
            <a:rPr lang="en-ZA" sz="1000" b="1" dirty="0" smtClean="0"/>
            <a:t>Targets</a:t>
          </a:r>
          <a:endParaRPr lang="en-ZA" sz="1000" b="1" dirty="0"/>
        </a:p>
      </dgm:t>
    </dgm:pt>
    <dgm:pt modelId="{C5EC6242-06C4-438C-A43F-D795B1830A03}" type="parTrans" cxnId="{F5B4D2A6-8F70-4EC1-9860-AD41EFF3D076}">
      <dgm:prSet/>
      <dgm:spPr/>
      <dgm:t>
        <a:bodyPr/>
        <a:lstStyle/>
        <a:p>
          <a:endParaRPr lang="en-ZA"/>
        </a:p>
      </dgm:t>
    </dgm:pt>
    <dgm:pt modelId="{83F6E903-F2ED-4363-B752-55A1ED690CCA}" type="sibTrans" cxnId="{F5B4D2A6-8F70-4EC1-9860-AD41EFF3D076}">
      <dgm:prSet/>
      <dgm:spPr/>
      <dgm:t>
        <a:bodyPr/>
        <a:lstStyle/>
        <a:p>
          <a:endParaRPr lang="en-ZA"/>
        </a:p>
      </dgm:t>
    </dgm:pt>
    <dgm:pt modelId="{8B857A9D-D2E3-4163-BEA2-95133FC5F69A}">
      <dgm:prSet phldrT="[Text]" custT="1"/>
      <dgm:spPr/>
      <dgm:t>
        <a:bodyPr/>
        <a:lstStyle/>
        <a:p>
          <a:r>
            <a:rPr lang="en-ZA" sz="1200" dirty="0" smtClean="0"/>
            <a:t>Specific</a:t>
          </a:r>
          <a:endParaRPr lang="en-ZA" sz="1200" dirty="0"/>
        </a:p>
      </dgm:t>
    </dgm:pt>
    <dgm:pt modelId="{8087BB39-C0BE-4F24-9B0B-178ADFD2B8FF}" type="parTrans" cxnId="{5FF68A50-0C6B-4C9B-912C-8E75BD03A49B}">
      <dgm:prSet/>
      <dgm:spPr/>
      <dgm:t>
        <a:bodyPr/>
        <a:lstStyle/>
        <a:p>
          <a:endParaRPr lang="en-ZA"/>
        </a:p>
      </dgm:t>
    </dgm:pt>
    <dgm:pt modelId="{EF95145F-31AE-482C-8113-FB1ADFE25DF2}" type="sibTrans" cxnId="{5FF68A50-0C6B-4C9B-912C-8E75BD03A49B}">
      <dgm:prSet/>
      <dgm:spPr/>
      <dgm:t>
        <a:bodyPr/>
        <a:lstStyle/>
        <a:p>
          <a:endParaRPr lang="en-ZA"/>
        </a:p>
      </dgm:t>
    </dgm:pt>
    <dgm:pt modelId="{9206C116-E30D-44D8-9985-D5EBF65B1F03}">
      <dgm:prSet phldrT="[Text]" custT="1"/>
      <dgm:spPr/>
      <dgm:t>
        <a:bodyPr/>
        <a:lstStyle/>
        <a:p>
          <a:r>
            <a:rPr lang="en-ZA" sz="1200" dirty="0" smtClean="0"/>
            <a:t>Measurable</a:t>
          </a:r>
          <a:endParaRPr lang="en-ZA" sz="1200" dirty="0"/>
        </a:p>
      </dgm:t>
    </dgm:pt>
    <dgm:pt modelId="{EB3C9DD7-7426-412C-831A-549AEB2ED418}" type="parTrans" cxnId="{8E9D8159-71B4-48E3-8E45-F22E450BD0A0}">
      <dgm:prSet/>
      <dgm:spPr/>
      <dgm:t>
        <a:bodyPr/>
        <a:lstStyle/>
        <a:p>
          <a:endParaRPr lang="en-ZA"/>
        </a:p>
      </dgm:t>
    </dgm:pt>
    <dgm:pt modelId="{B59E7FCA-7A32-4462-B6D8-06D691948968}" type="sibTrans" cxnId="{8E9D8159-71B4-48E3-8E45-F22E450BD0A0}">
      <dgm:prSet/>
      <dgm:spPr/>
      <dgm:t>
        <a:bodyPr/>
        <a:lstStyle/>
        <a:p>
          <a:endParaRPr lang="en-ZA"/>
        </a:p>
      </dgm:t>
    </dgm:pt>
    <dgm:pt modelId="{F14E547F-4DF8-4C7E-82F9-C2FEBECC48CA}">
      <dgm:prSet phldrT="[Text]" custT="1"/>
      <dgm:spPr/>
      <dgm:t>
        <a:bodyPr/>
        <a:lstStyle/>
        <a:p>
          <a:r>
            <a:rPr lang="en-ZA" sz="1000" dirty="0" smtClean="0"/>
            <a:t> </a:t>
          </a:r>
          <a:r>
            <a:rPr lang="en-ZA" sz="1000" b="1" dirty="0" smtClean="0"/>
            <a:t>Indicators</a:t>
          </a:r>
          <a:endParaRPr lang="en-ZA" sz="1000" b="1" dirty="0"/>
        </a:p>
      </dgm:t>
    </dgm:pt>
    <dgm:pt modelId="{2995ABA6-1F88-4754-B833-B68731D9B94D}" type="parTrans" cxnId="{C2C1CE1A-A700-41E3-8A23-95789E2FD6B0}">
      <dgm:prSet/>
      <dgm:spPr/>
      <dgm:t>
        <a:bodyPr/>
        <a:lstStyle/>
        <a:p>
          <a:endParaRPr lang="en-ZA"/>
        </a:p>
      </dgm:t>
    </dgm:pt>
    <dgm:pt modelId="{6E1FF4E4-13F6-49DF-81C2-4BE3E9AA4F09}" type="sibTrans" cxnId="{C2C1CE1A-A700-41E3-8A23-95789E2FD6B0}">
      <dgm:prSet/>
      <dgm:spPr/>
      <dgm:t>
        <a:bodyPr/>
        <a:lstStyle/>
        <a:p>
          <a:endParaRPr lang="en-ZA"/>
        </a:p>
      </dgm:t>
    </dgm:pt>
    <dgm:pt modelId="{6E7F3290-C5CF-430A-80FC-E2103F5F28D7}">
      <dgm:prSet phldrT="[Text]" custT="1"/>
      <dgm:spPr/>
      <dgm:t>
        <a:bodyPr/>
        <a:lstStyle/>
        <a:p>
          <a:r>
            <a:rPr lang="en-ZA" sz="1200" dirty="0" smtClean="0"/>
            <a:t>Well defined</a:t>
          </a:r>
          <a:endParaRPr lang="en-ZA" sz="1200" dirty="0"/>
        </a:p>
      </dgm:t>
    </dgm:pt>
    <dgm:pt modelId="{4DA18615-63E2-40BC-A9EE-3EE237DBD3F1}" type="parTrans" cxnId="{06D6017C-23E0-49C0-A6B0-D60837275150}">
      <dgm:prSet/>
      <dgm:spPr/>
      <dgm:t>
        <a:bodyPr/>
        <a:lstStyle/>
        <a:p>
          <a:endParaRPr lang="en-ZA"/>
        </a:p>
      </dgm:t>
    </dgm:pt>
    <dgm:pt modelId="{3CDBD26E-52C4-4D90-B4B1-09D30E06A2A3}" type="sibTrans" cxnId="{06D6017C-23E0-49C0-A6B0-D60837275150}">
      <dgm:prSet/>
      <dgm:spPr/>
      <dgm:t>
        <a:bodyPr/>
        <a:lstStyle/>
        <a:p>
          <a:endParaRPr lang="en-ZA"/>
        </a:p>
      </dgm:t>
    </dgm:pt>
    <dgm:pt modelId="{831BCBB6-5147-4BD4-8B76-18F6D58D2CFD}">
      <dgm:prSet phldrT="[Text]" custT="1"/>
      <dgm:spPr/>
      <dgm:t>
        <a:bodyPr/>
        <a:lstStyle/>
        <a:p>
          <a:r>
            <a:rPr lang="en-ZA" sz="1200" dirty="0" smtClean="0"/>
            <a:t>Verifiable</a:t>
          </a:r>
          <a:endParaRPr lang="en-ZA" sz="1200" dirty="0"/>
        </a:p>
      </dgm:t>
    </dgm:pt>
    <dgm:pt modelId="{57BCB48F-A691-4FBE-9019-98939C5EB7F0}" type="parTrans" cxnId="{779ED933-44EE-4774-9308-EBFD4FCB0D27}">
      <dgm:prSet/>
      <dgm:spPr/>
      <dgm:t>
        <a:bodyPr/>
        <a:lstStyle/>
        <a:p>
          <a:endParaRPr lang="en-ZA"/>
        </a:p>
      </dgm:t>
    </dgm:pt>
    <dgm:pt modelId="{3E8C3E2A-1EB3-40D3-9020-477777339AE3}" type="sibTrans" cxnId="{779ED933-44EE-4774-9308-EBFD4FCB0D27}">
      <dgm:prSet/>
      <dgm:spPr/>
      <dgm:t>
        <a:bodyPr/>
        <a:lstStyle/>
        <a:p>
          <a:endParaRPr lang="en-ZA"/>
        </a:p>
      </dgm:t>
    </dgm:pt>
    <dgm:pt modelId="{FB44A736-8A64-4BFB-8192-298871FD99FA}">
      <dgm:prSet phldrT="[Text]" custT="1"/>
      <dgm:spPr/>
      <dgm:t>
        <a:bodyPr/>
        <a:lstStyle/>
        <a:p>
          <a:r>
            <a:rPr lang="en-ZA" sz="1200" dirty="0" smtClean="0"/>
            <a:t>Timebound</a:t>
          </a:r>
          <a:endParaRPr lang="en-ZA" sz="1200" dirty="0"/>
        </a:p>
      </dgm:t>
    </dgm:pt>
    <dgm:pt modelId="{9A7605B3-ACBA-4202-82AF-FC7840237AB8}" type="parTrans" cxnId="{061BA69D-6913-4E31-8257-6BA3BC8EE414}">
      <dgm:prSet/>
      <dgm:spPr/>
      <dgm:t>
        <a:bodyPr/>
        <a:lstStyle/>
        <a:p>
          <a:endParaRPr lang="en-ZA"/>
        </a:p>
      </dgm:t>
    </dgm:pt>
    <dgm:pt modelId="{8BE95C56-4CF7-4641-841C-7039B358143E}" type="sibTrans" cxnId="{061BA69D-6913-4E31-8257-6BA3BC8EE414}">
      <dgm:prSet/>
      <dgm:spPr/>
      <dgm:t>
        <a:bodyPr/>
        <a:lstStyle/>
        <a:p>
          <a:endParaRPr lang="en-ZA"/>
        </a:p>
      </dgm:t>
    </dgm:pt>
    <dgm:pt modelId="{CA433B8F-A744-432F-8804-B92B79F3FCB4}">
      <dgm:prSet phldrT="[Text]" custT="1"/>
      <dgm:spPr/>
      <dgm:t>
        <a:bodyPr/>
        <a:lstStyle/>
        <a:p>
          <a:r>
            <a:rPr lang="en-ZA" sz="1200" dirty="0" smtClean="0"/>
            <a:t>Relevant</a:t>
          </a:r>
          <a:endParaRPr lang="en-ZA" sz="1200" dirty="0"/>
        </a:p>
      </dgm:t>
    </dgm:pt>
    <dgm:pt modelId="{581939F3-C6E4-43AF-8069-78E4F8764BAF}" type="parTrans" cxnId="{154F3517-5306-4361-B41E-88EF7BBD78C5}">
      <dgm:prSet/>
      <dgm:spPr/>
      <dgm:t>
        <a:bodyPr/>
        <a:lstStyle/>
        <a:p>
          <a:endParaRPr lang="en-ZA"/>
        </a:p>
      </dgm:t>
    </dgm:pt>
    <dgm:pt modelId="{277D369E-0AF7-49BA-9891-1DFDF4246641}" type="sibTrans" cxnId="{154F3517-5306-4361-B41E-88EF7BBD78C5}">
      <dgm:prSet/>
      <dgm:spPr/>
      <dgm:t>
        <a:bodyPr/>
        <a:lstStyle/>
        <a:p>
          <a:endParaRPr lang="en-ZA"/>
        </a:p>
      </dgm:t>
    </dgm:pt>
    <dgm:pt modelId="{39A74338-4467-475F-8426-366E590FDE63}" type="pres">
      <dgm:prSet presAssocID="{32BB7A66-120F-4416-8D12-0A756836E7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D9BAB5D-EDBF-427C-92BD-238CA57F9651}" type="pres">
      <dgm:prSet presAssocID="{A27FEB9E-5119-4A1C-B8C0-DD82D252CAD3}" presName="compNode" presStyleCnt="0"/>
      <dgm:spPr/>
    </dgm:pt>
    <dgm:pt modelId="{901D81DC-1710-4C0C-904B-1A85F5BB1826}" type="pres">
      <dgm:prSet presAssocID="{A27FEB9E-5119-4A1C-B8C0-DD82D252CAD3}" presName="noGeometry" presStyleCnt="0"/>
      <dgm:spPr/>
    </dgm:pt>
    <dgm:pt modelId="{C0D69DDB-912A-4CFC-83A1-A657958E1CE4}" type="pres">
      <dgm:prSet presAssocID="{A27FEB9E-5119-4A1C-B8C0-DD82D252CAD3}" presName="childTextVisible" presStyleLbl="bgAccFollowNode1" presStyleIdx="0" presStyleCnt="2" custScaleX="175392" custLinFactX="100000" custLinFactNeighborX="1670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0A38D6-097E-4026-9E82-768CD6AB51EA}" type="pres">
      <dgm:prSet presAssocID="{A27FEB9E-5119-4A1C-B8C0-DD82D252CAD3}" presName="childTextHidden" presStyleLbl="bgAccFollowNode1" presStyleIdx="0" presStyleCnt="2"/>
      <dgm:spPr/>
      <dgm:t>
        <a:bodyPr/>
        <a:lstStyle/>
        <a:p>
          <a:endParaRPr lang="en-ZA"/>
        </a:p>
      </dgm:t>
    </dgm:pt>
    <dgm:pt modelId="{EC625FDE-AF61-4324-9389-1A2C51D7CCFC}" type="pres">
      <dgm:prSet presAssocID="{A27FEB9E-5119-4A1C-B8C0-DD82D252CAD3}" presName="parentText" presStyleLbl="node1" presStyleIdx="0" presStyleCnt="2" custScaleX="175715" custLinFactX="200000" custLinFactNeighborX="237324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BB2354-04E5-4E98-9EF5-883FB716F1DE}" type="pres">
      <dgm:prSet presAssocID="{A27FEB9E-5119-4A1C-B8C0-DD82D252CAD3}" presName="aSpace" presStyleCnt="0"/>
      <dgm:spPr/>
    </dgm:pt>
    <dgm:pt modelId="{D8093966-9F42-4F30-8578-43FACA9D2B4B}" type="pres">
      <dgm:prSet presAssocID="{F14E547F-4DF8-4C7E-82F9-C2FEBECC48CA}" presName="compNode" presStyleCnt="0"/>
      <dgm:spPr/>
    </dgm:pt>
    <dgm:pt modelId="{3FAA122A-A344-483C-B65D-EBA13550FAA1}" type="pres">
      <dgm:prSet presAssocID="{F14E547F-4DF8-4C7E-82F9-C2FEBECC48CA}" presName="noGeometry" presStyleCnt="0"/>
      <dgm:spPr/>
    </dgm:pt>
    <dgm:pt modelId="{9F305972-DB30-4FE5-8DF7-779C7408A231}" type="pres">
      <dgm:prSet presAssocID="{F14E547F-4DF8-4C7E-82F9-C2FEBECC48CA}" presName="childTextVisible" presStyleLbl="bgAccFollowNode1" presStyleIdx="1" presStyleCnt="2" custScaleX="188905" custLinFactX="-100000" custLinFactNeighborX="-1405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5D4F59C-5058-4764-A1C0-12436D28821F}" type="pres">
      <dgm:prSet presAssocID="{F14E547F-4DF8-4C7E-82F9-C2FEBECC48CA}" presName="childTextHidden" presStyleLbl="bgAccFollowNode1" presStyleIdx="1" presStyleCnt="2"/>
      <dgm:spPr/>
      <dgm:t>
        <a:bodyPr/>
        <a:lstStyle/>
        <a:p>
          <a:endParaRPr lang="en-ZA"/>
        </a:p>
      </dgm:t>
    </dgm:pt>
    <dgm:pt modelId="{372DC628-8ED9-4E1D-8852-674CC8E2D7CE}" type="pres">
      <dgm:prSet presAssocID="{F14E547F-4DF8-4C7E-82F9-C2FEBECC48CA}" presName="parentText" presStyleLbl="node1" presStyleIdx="1" presStyleCnt="2" custScaleX="119850" custLinFactX="-253725" custLinFactNeighborX="-300000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ED48328-E103-43B8-9879-B10A3893A6BB}" type="presOf" srcId="{FB44A736-8A64-4BFB-8192-298871FD99FA}" destId="{C0D69DDB-912A-4CFC-83A1-A657958E1CE4}" srcOrd="0" destOrd="2" presId="urn:microsoft.com/office/officeart/2005/8/layout/hProcess6"/>
    <dgm:cxn modelId="{D2628DC7-C005-4931-9B02-231DF26102B9}" type="presOf" srcId="{F14E547F-4DF8-4C7E-82F9-C2FEBECC48CA}" destId="{372DC628-8ED9-4E1D-8852-674CC8E2D7CE}" srcOrd="0" destOrd="0" presId="urn:microsoft.com/office/officeart/2005/8/layout/hProcess6"/>
    <dgm:cxn modelId="{E9EE199A-EC9C-498D-9272-D218494623B9}" type="presOf" srcId="{6E7F3290-C5CF-430A-80FC-E2103F5F28D7}" destId="{9F305972-DB30-4FE5-8DF7-779C7408A231}" srcOrd="0" destOrd="0" presId="urn:microsoft.com/office/officeart/2005/8/layout/hProcess6"/>
    <dgm:cxn modelId="{C2C1CE1A-A700-41E3-8A23-95789E2FD6B0}" srcId="{32BB7A66-120F-4416-8D12-0A756836E7C5}" destId="{F14E547F-4DF8-4C7E-82F9-C2FEBECC48CA}" srcOrd="1" destOrd="0" parTransId="{2995ABA6-1F88-4754-B833-B68731D9B94D}" sibTransId="{6E1FF4E4-13F6-49DF-81C2-4BE3E9AA4F09}"/>
    <dgm:cxn modelId="{B9766196-A5A4-4AE2-A830-03F473A14DF5}" type="presOf" srcId="{8B857A9D-D2E3-4163-BEA2-95133FC5F69A}" destId="{220A38D6-097E-4026-9E82-768CD6AB51EA}" srcOrd="1" destOrd="0" presId="urn:microsoft.com/office/officeart/2005/8/layout/hProcess6"/>
    <dgm:cxn modelId="{154F3517-5306-4361-B41E-88EF7BBD78C5}" srcId="{F14E547F-4DF8-4C7E-82F9-C2FEBECC48CA}" destId="{CA433B8F-A744-432F-8804-B92B79F3FCB4}" srcOrd="2" destOrd="0" parTransId="{581939F3-C6E4-43AF-8069-78E4F8764BAF}" sibTransId="{277D369E-0AF7-49BA-9891-1DFDF4246641}"/>
    <dgm:cxn modelId="{4DE1B567-CB18-4BBF-A640-E7AD9AB436E9}" type="presOf" srcId="{831BCBB6-5147-4BD4-8B76-18F6D58D2CFD}" destId="{65D4F59C-5058-4764-A1C0-12436D28821F}" srcOrd="1" destOrd="1" presId="urn:microsoft.com/office/officeart/2005/8/layout/hProcess6"/>
    <dgm:cxn modelId="{061BA69D-6913-4E31-8257-6BA3BC8EE414}" srcId="{A27FEB9E-5119-4A1C-B8C0-DD82D252CAD3}" destId="{FB44A736-8A64-4BFB-8192-298871FD99FA}" srcOrd="2" destOrd="0" parTransId="{9A7605B3-ACBA-4202-82AF-FC7840237AB8}" sibTransId="{8BE95C56-4CF7-4641-841C-7039B358143E}"/>
    <dgm:cxn modelId="{D7399653-ABE1-4F69-823F-BA2A0BF5069E}" type="presOf" srcId="{CA433B8F-A744-432F-8804-B92B79F3FCB4}" destId="{9F305972-DB30-4FE5-8DF7-779C7408A231}" srcOrd="0" destOrd="2" presId="urn:microsoft.com/office/officeart/2005/8/layout/hProcess6"/>
    <dgm:cxn modelId="{06D6017C-23E0-49C0-A6B0-D60837275150}" srcId="{F14E547F-4DF8-4C7E-82F9-C2FEBECC48CA}" destId="{6E7F3290-C5CF-430A-80FC-E2103F5F28D7}" srcOrd="0" destOrd="0" parTransId="{4DA18615-63E2-40BC-A9EE-3EE237DBD3F1}" sibTransId="{3CDBD26E-52C4-4D90-B4B1-09D30E06A2A3}"/>
    <dgm:cxn modelId="{BC23CB60-2327-4847-8149-03E600781FC9}" type="presOf" srcId="{9206C116-E30D-44D8-9985-D5EBF65B1F03}" destId="{C0D69DDB-912A-4CFC-83A1-A657958E1CE4}" srcOrd="0" destOrd="1" presId="urn:microsoft.com/office/officeart/2005/8/layout/hProcess6"/>
    <dgm:cxn modelId="{57B9DD3F-3F65-463E-9E1D-3792C1628A1A}" type="presOf" srcId="{CA433B8F-A744-432F-8804-B92B79F3FCB4}" destId="{65D4F59C-5058-4764-A1C0-12436D28821F}" srcOrd="1" destOrd="2" presId="urn:microsoft.com/office/officeart/2005/8/layout/hProcess6"/>
    <dgm:cxn modelId="{7EB15C35-DD31-4713-8EBE-2099A9DD6F3F}" type="presOf" srcId="{8B857A9D-D2E3-4163-BEA2-95133FC5F69A}" destId="{C0D69DDB-912A-4CFC-83A1-A657958E1CE4}" srcOrd="0" destOrd="0" presId="urn:microsoft.com/office/officeart/2005/8/layout/hProcess6"/>
    <dgm:cxn modelId="{5FF68A50-0C6B-4C9B-912C-8E75BD03A49B}" srcId="{A27FEB9E-5119-4A1C-B8C0-DD82D252CAD3}" destId="{8B857A9D-D2E3-4163-BEA2-95133FC5F69A}" srcOrd="0" destOrd="0" parTransId="{8087BB39-C0BE-4F24-9B0B-178ADFD2B8FF}" sibTransId="{EF95145F-31AE-482C-8113-FB1ADFE25DF2}"/>
    <dgm:cxn modelId="{01A9E08F-8341-4055-AF3F-6A1856048967}" type="presOf" srcId="{32BB7A66-120F-4416-8D12-0A756836E7C5}" destId="{39A74338-4467-475F-8426-366E590FDE63}" srcOrd="0" destOrd="0" presId="urn:microsoft.com/office/officeart/2005/8/layout/hProcess6"/>
    <dgm:cxn modelId="{4A5A0906-8441-477B-84C7-3959FE19593A}" type="presOf" srcId="{FB44A736-8A64-4BFB-8192-298871FD99FA}" destId="{220A38D6-097E-4026-9E82-768CD6AB51EA}" srcOrd="1" destOrd="2" presId="urn:microsoft.com/office/officeart/2005/8/layout/hProcess6"/>
    <dgm:cxn modelId="{28544A85-17E7-448F-95C5-C52441BB53F3}" type="presOf" srcId="{A27FEB9E-5119-4A1C-B8C0-DD82D252CAD3}" destId="{EC625FDE-AF61-4324-9389-1A2C51D7CCFC}" srcOrd="0" destOrd="0" presId="urn:microsoft.com/office/officeart/2005/8/layout/hProcess6"/>
    <dgm:cxn modelId="{E65DA082-C701-4B3A-A287-80619633E030}" type="presOf" srcId="{6E7F3290-C5CF-430A-80FC-E2103F5F28D7}" destId="{65D4F59C-5058-4764-A1C0-12436D28821F}" srcOrd="1" destOrd="0" presId="urn:microsoft.com/office/officeart/2005/8/layout/hProcess6"/>
    <dgm:cxn modelId="{F5B4D2A6-8F70-4EC1-9860-AD41EFF3D076}" srcId="{32BB7A66-120F-4416-8D12-0A756836E7C5}" destId="{A27FEB9E-5119-4A1C-B8C0-DD82D252CAD3}" srcOrd="0" destOrd="0" parTransId="{C5EC6242-06C4-438C-A43F-D795B1830A03}" sibTransId="{83F6E903-F2ED-4363-B752-55A1ED690CCA}"/>
    <dgm:cxn modelId="{DE6274F4-3655-461F-83E9-2F7CE92B5632}" type="presOf" srcId="{831BCBB6-5147-4BD4-8B76-18F6D58D2CFD}" destId="{9F305972-DB30-4FE5-8DF7-779C7408A231}" srcOrd="0" destOrd="1" presId="urn:microsoft.com/office/officeart/2005/8/layout/hProcess6"/>
    <dgm:cxn modelId="{09BCB309-FEB1-4496-89AF-8547D186D01E}" type="presOf" srcId="{9206C116-E30D-44D8-9985-D5EBF65B1F03}" destId="{220A38D6-097E-4026-9E82-768CD6AB51EA}" srcOrd="1" destOrd="1" presId="urn:microsoft.com/office/officeart/2005/8/layout/hProcess6"/>
    <dgm:cxn modelId="{8E9D8159-71B4-48E3-8E45-F22E450BD0A0}" srcId="{A27FEB9E-5119-4A1C-B8C0-DD82D252CAD3}" destId="{9206C116-E30D-44D8-9985-D5EBF65B1F03}" srcOrd="1" destOrd="0" parTransId="{EB3C9DD7-7426-412C-831A-549AEB2ED418}" sibTransId="{B59E7FCA-7A32-4462-B6D8-06D691948968}"/>
    <dgm:cxn modelId="{779ED933-44EE-4774-9308-EBFD4FCB0D27}" srcId="{F14E547F-4DF8-4C7E-82F9-C2FEBECC48CA}" destId="{831BCBB6-5147-4BD4-8B76-18F6D58D2CFD}" srcOrd="1" destOrd="0" parTransId="{57BCB48F-A691-4FBE-9019-98939C5EB7F0}" sibTransId="{3E8C3E2A-1EB3-40D3-9020-477777339AE3}"/>
    <dgm:cxn modelId="{67439C0D-938D-44A6-8013-B8F40B4CB128}" type="presParOf" srcId="{39A74338-4467-475F-8426-366E590FDE63}" destId="{7D9BAB5D-EDBF-427C-92BD-238CA57F9651}" srcOrd="0" destOrd="0" presId="urn:microsoft.com/office/officeart/2005/8/layout/hProcess6"/>
    <dgm:cxn modelId="{439A6CD8-EC10-4B7D-AFDC-99F703694862}" type="presParOf" srcId="{7D9BAB5D-EDBF-427C-92BD-238CA57F9651}" destId="{901D81DC-1710-4C0C-904B-1A85F5BB1826}" srcOrd="0" destOrd="0" presId="urn:microsoft.com/office/officeart/2005/8/layout/hProcess6"/>
    <dgm:cxn modelId="{FD7B5088-2A32-4DE2-B3E9-A6BBB2C76188}" type="presParOf" srcId="{7D9BAB5D-EDBF-427C-92BD-238CA57F9651}" destId="{C0D69DDB-912A-4CFC-83A1-A657958E1CE4}" srcOrd="1" destOrd="0" presId="urn:microsoft.com/office/officeart/2005/8/layout/hProcess6"/>
    <dgm:cxn modelId="{00B69905-5551-4BBC-80D8-6573EC4A22EA}" type="presParOf" srcId="{7D9BAB5D-EDBF-427C-92BD-238CA57F9651}" destId="{220A38D6-097E-4026-9E82-768CD6AB51EA}" srcOrd="2" destOrd="0" presId="urn:microsoft.com/office/officeart/2005/8/layout/hProcess6"/>
    <dgm:cxn modelId="{3723072F-4596-4BBE-AB86-BA2D0FC5E207}" type="presParOf" srcId="{7D9BAB5D-EDBF-427C-92BD-238CA57F9651}" destId="{EC625FDE-AF61-4324-9389-1A2C51D7CCFC}" srcOrd="3" destOrd="0" presId="urn:microsoft.com/office/officeart/2005/8/layout/hProcess6"/>
    <dgm:cxn modelId="{5FF217AB-FB09-43DF-8D7C-651ED835BFCA}" type="presParOf" srcId="{39A74338-4467-475F-8426-366E590FDE63}" destId="{21BB2354-04E5-4E98-9EF5-883FB716F1DE}" srcOrd="1" destOrd="0" presId="urn:microsoft.com/office/officeart/2005/8/layout/hProcess6"/>
    <dgm:cxn modelId="{59B2A3E7-DE13-48AC-8A38-20A20FE8A911}" type="presParOf" srcId="{39A74338-4467-475F-8426-366E590FDE63}" destId="{D8093966-9F42-4F30-8578-43FACA9D2B4B}" srcOrd="2" destOrd="0" presId="urn:microsoft.com/office/officeart/2005/8/layout/hProcess6"/>
    <dgm:cxn modelId="{2053E564-409B-43CB-AF2C-1687CC6023C9}" type="presParOf" srcId="{D8093966-9F42-4F30-8578-43FACA9D2B4B}" destId="{3FAA122A-A344-483C-B65D-EBA13550FAA1}" srcOrd="0" destOrd="0" presId="urn:microsoft.com/office/officeart/2005/8/layout/hProcess6"/>
    <dgm:cxn modelId="{B9D108A1-3BF3-439B-A71E-42898D58AF96}" type="presParOf" srcId="{D8093966-9F42-4F30-8578-43FACA9D2B4B}" destId="{9F305972-DB30-4FE5-8DF7-779C7408A231}" srcOrd="1" destOrd="0" presId="urn:microsoft.com/office/officeart/2005/8/layout/hProcess6"/>
    <dgm:cxn modelId="{18DDC85C-C491-4F0E-A466-44CAB78A9AE6}" type="presParOf" srcId="{D8093966-9F42-4F30-8578-43FACA9D2B4B}" destId="{65D4F59C-5058-4764-A1C0-12436D28821F}" srcOrd="2" destOrd="0" presId="urn:microsoft.com/office/officeart/2005/8/layout/hProcess6"/>
    <dgm:cxn modelId="{A237708C-2ED4-46D8-A6E5-75855829E305}" type="presParOf" srcId="{D8093966-9F42-4F30-8578-43FACA9D2B4B}" destId="{372DC628-8ED9-4E1D-8852-674CC8E2D7C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32579E-CF21-49F9-BD64-0255016A66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5BE921E-0632-4D39-B5A2-FF5554D43FB8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ZA" dirty="0" smtClean="0"/>
            <a:t>Review process</a:t>
          </a:r>
          <a:endParaRPr lang="en-ZA" dirty="0"/>
        </a:p>
      </dgm:t>
    </dgm:pt>
    <dgm:pt modelId="{E0E57075-7530-40F9-9D97-9290D59D97A1}" type="parTrans" cxnId="{0EB1747C-8FCD-436E-BCB8-3F161AE28B3B}">
      <dgm:prSet/>
      <dgm:spPr/>
      <dgm:t>
        <a:bodyPr/>
        <a:lstStyle/>
        <a:p>
          <a:endParaRPr lang="en-ZA"/>
        </a:p>
      </dgm:t>
    </dgm:pt>
    <dgm:pt modelId="{D4C9DDD6-F812-4A3E-AED9-0C94C0F65BA1}" type="sibTrans" cxnId="{0EB1747C-8FCD-436E-BCB8-3F161AE28B3B}">
      <dgm:prSet/>
      <dgm:spPr/>
      <dgm:t>
        <a:bodyPr/>
        <a:lstStyle/>
        <a:p>
          <a:endParaRPr lang="en-ZA"/>
        </a:p>
      </dgm:t>
    </dgm:pt>
    <dgm:pt modelId="{596F7933-9217-4C6E-9256-0A54F359CECB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2060"/>
              </a:solidFill>
              <a:cs typeface="Arial" pitchFamily="34" charset="0"/>
            </a:rPr>
            <a:t>Assessed  the overall planning process  followed by the  Department and entities to prepare and submit  strategic plans (if relevant) and APPs. </a:t>
          </a:r>
          <a:endParaRPr lang="en-ZA" sz="1600" dirty="0"/>
        </a:p>
      </dgm:t>
    </dgm:pt>
    <dgm:pt modelId="{AEAAE22A-7350-44A8-B67D-094CF83EA2DD}" type="parTrans" cxnId="{12CAD1C9-F73A-4146-9940-04482FADF4EB}">
      <dgm:prSet/>
      <dgm:spPr/>
      <dgm:t>
        <a:bodyPr/>
        <a:lstStyle/>
        <a:p>
          <a:endParaRPr lang="en-ZA"/>
        </a:p>
      </dgm:t>
    </dgm:pt>
    <dgm:pt modelId="{DFAE949D-B5AE-489F-8744-097C6F6BAEAD}" type="sibTrans" cxnId="{12CAD1C9-F73A-4146-9940-04482FADF4EB}">
      <dgm:prSet/>
      <dgm:spPr/>
      <dgm:t>
        <a:bodyPr/>
        <a:lstStyle/>
        <a:p>
          <a:endParaRPr lang="en-ZA"/>
        </a:p>
      </dgm:t>
    </dgm:pt>
    <dgm:pt modelId="{DF54405E-A3D5-4351-AFBA-6BD1E1D6D4B0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ZA" dirty="0" smtClean="0"/>
            <a:t>Reporting</a:t>
          </a:r>
          <a:endParaRPr lang="en-ZA" dirty="0"/>
        </a:p>
      </dgm:t>
    </dgm:pt>
    <dgm:pt modelId="{6C2EDC53-B9C1-4929-ACA3-81AFF0FA4BFF}" type="parTrans" cxnId="{9BA033AE-2468-412E-82DA-C0FF6DFC73BB}">
      <dgm:prSet/>
      <dgm:spPr/>
      <dgm:t>
        <a:bodyPr/>
        <a:lstStyle/>
        <a:p>
          <a:endParaRPr lang="en-ZA"/>
        </a:p>
      </dgm:t>
    </dgm:pt>
    <dgm:pt modelId="{EC12C537-B6D3-47F5-8A5D-805C523674DA}" type="sibTrans" cxnId="{9BA033AE-2468-412E-82DA-C0FF6DFC73BB}">
      <dgm:prSet/>
      <dgm:spPr/>
      <dgm:t>
        <a:bodyPr/>
        <a:lstStyle/>
        <a:p>
          <a:endParaRPr lang="en-ZA"/>
        </a:p>
      </dgm:t>
    </dgm:pt>
    <dgm:pt modelId="{638DA421-4F5F-431C-BFC3-9D286582A802}">
      <dgm:prSet phldrT="[Text]" custT="1"/>
      <dgm:spPr/>
      <dgm:t>
        <a:bodyPr/>
        <a:lstStyle/>
        <a:p>
          <a:r>
            <a:rPr lang="en-ZA" sz="1600" b="0" dirty="0" smtClean="0">
              <a:solidFill>
                <a:srgbClr val="002060"/>
              </a:solidFill>
              <a:cs typeface="Arial" pitchFamily="34" charset="0"/>
            </a:rPr>
            <a:t>F</a:t>
          </a:r>
          <a:r>
            <a:rPr lang="en-ZA" sz="1600" b="0" dirty="0" smtClean="0">
              <a:solidFill>
                <a:srgbClr val="002060"/>
              </a:solidFill>
            </a:rPr>
            <a:t>indings from the review </a:t>
          </a:r>
          <a:r>
            <a:rPr lang="en-ZA" sz="1600" dirty="0" smtClean="0">
              <a:solidFill>
                <a:srgbClr val="002060"/>
              </a:solidFill>
            </a:rPr>
            <a:t>are  communicated in the 2016-17 interim management report to enable changes to be made.</a:t>
          </a:r>
          <a:endParaRPr lang="en-ZA" sz="1600" dirty="0">
            <a:solidFill>
              <a:srgbClr val="002060"/>
            </a:solidFill>
          </a:endParaRPr>
        </a:p>
      </dgm:t>
    </dgm:pt>
    <dgm:pt modelId="{78AE6FB2-9A0E-4D83-9C40-2BA577D17BA3}" type="parTrans" cxnId="{7DA4DF70-7B7B-48C2-B8B4-A0CD51E2514C}">
      <dgm:prSet/>
      <dgm:spPr/>
      <dgm:t>
        <a:bodyPr/>
        <a:lstStyle/>
        <a:p>
          <a:endParaRPr lang="en-ZA"/>
        </a:p>
      </dgm:t>
    </dgm:pt>
    <dgm:pt modelId="{7ECC61E3-AC90-4FD6-8AB7-6E8E2D7B847F}" type="sibTrans" cxnId="{7DA4DF70-7B7B-48C2-B8B4-A0CD51E2514C}">
      <dgm:prSet/>
      <dgm:spPr/>
      <dgm:t>
        <a:bodyPr/>
        <a:lstStyle/>
        <a:p>
          <a:endParaRPr lang="en-ZA"/>
        </a:p>
      </dgm:t>
    </dgm:pt>
    <dgm:pt modelId="{E6A16731-BC77-42FB-BDDD-048BE1D78DF5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2060"/>
              </a:solidFill>
            </a:rPr>
            <a:t>Findings relevant to the interim review do not have an impact on the audit conclusion of the selected programmes for the PFMA 2016-17 year end audit. </a:t>
          </a:r>
          <a:endParaRPr lang="en-ZA" sz="1600" dirty="0">
            <a:solidFill>
              <a:srgbClr val="002060"/>
            </a:solidFill>
          </a:endParaRPr>
        </a:p>
      </dgm:t>
    </dgm:pt>
    <dgm:pt modelId="{0DD8B7EB-2B58-416A-8A84-E1796BE87940}" type="parTrans" cxnId="{DF08E5B1-BEAD-4C2C-ADAC-954DEFDE9A0B}">
      <dgm:prSet/>
      <dgm:spPr/>
      <dgm:t>
        <a:bodyPr/>
        <a:lstStyle/>
        <a:p>
          <a:endParaRPr lang="en-ZA"/>
        </a:p>
      </dgm:t>
    </dgm:pt>
    <dgm:pt modelId="{DD7766DF-9CDD-49F3-8413-1126ACA7521B}" type="sibTrans" cxnId="{DF08E5B1-BEAD-4C2C-ADAC-954DEFDE9A0B}">
      <dgm:prSet/>
      <dgm:spPr/>
      <dgm:t>
        <a:bodyPr/>
        <a:lstStyle/>
        <a:p>
          <a:endParaRPr lang="en-ZA"/>
        </a:p>
      </dgm:t>
    </dgm:pt>
    <dgm:pt modelId="{0D941674-3A85-4802-8375-FD070DE813D7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2060"/>
              </a:solidFill>
              <a:cs typeface="Arial" pitchFamily="34" charset="0"/>
            </a:rPr>
            <a:t>Reviewed draft annual performance plans (APP) for each selected programme, focusing on the same programmes that have been selected for the 2016-17 audit. </a:t>
          </a:r>
          <a:endParaRPr lang="en-ZA" sz="1600" dirty="0"/>
        </a:p>
      </dgm:t>
    </dgm:pt>
    <dgm:pt modelId="{D1D07634-8029-4230-9D3C-C46002CC072F}" type="parTrans" cxnId="{A845F156-2A90-443D-B089-40640A5BAECA}">
      <dgm:prSet/>
      <dgm:spPr/>
      <dgm:t>
        <a:bodyPr/>
        <a:lstStyle/>
        <a:p>
          <a:endParaRPr lang="en-ZA"/>
        </a:p>
      </dgm:t>
    </dgm:pt>
    <dgm:pt modelId="{70B9990F-ED01-41DC-BC48-43AAAF771228}" type="sibTrans" cxnId="{A845F156-2A90-443D-B089-40640A5BAECA}">
      <dgm:prSet/>
      <dgm:spPr/>
      <dgm:t>
        <a:bodyPr/>
        <a:lstStyle/>
        <a:p>
          <a:endParaRPr lang="en-ZA"/>
        </a:p>
      </dgm:t>
    </dgm:pt>
    <dgm:pt modelId="{02C2C898-C3E0-4EB7-906D-6FAA621BF7A2}" type="pres">
      <dgm:prSet presAssocID="{7332579E-CF21-49F9-BD64-0255016A66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12B57AE-6D73-4CE0-A345-8F376011258F}" type="pres">
      <dgm:prSet presAssocID="{85BE921E-0632-4D39-B5A2-FF5554D43FB8}" presName="composite" presStyleCnt="0"/>
      <dgm:spPr/>
    </dgm:pt>
    <dgm:pt modelId="{A038F76C-C99C-4024-94D1-3F3FCA6A1AE8}" type="pres">
      <dgm:prSet presAssocID="{85BE921E-0632-4D39-B5A2-FF5554D43FB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0A3C9F1-F84A-4B9C-A057-9C38D99B64E4}" type="pres">
      <dgm:prSet presAssocID="{85BE921E-0632-4D39-B5A2-FF5554D43FB8}" presName="descendantText" presStyleLbl="alignAcc1" presStyleIdx="0" presStyleCnt="2" custScaleY="1002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E58087A-A6E7-4284-8C76-BA6F957CC9D6}" type="pres">
      <dgm:prSet presAssocID="{D4C9DDD6-F812-4A3E-AED9-0C94C0F65BA1}" presName="sp" presStyleCnt="0"/>
      <dgm:spPr/>
    </dgm:pt>
    <dgm:pt modelId="{DA93E90B-7A00-48A6-8462-F405E691B62A}" type="pres">
      <dgm:prSet presAssocID="{DF54405E-A3D5-4351-AFBA-6BD1E1D6D4B0}" presName="composite" presStyleCnt="0"/>
      <dgm:spPr/>
    </dgm:pt>
    <dgm:pt modelId="{12300269-6050-44F2-A829-EB47629E1751}" type="pres">
      <dgm:prSet presAssocID="{DF54405E-A3D5-4351-AFBA-6BD1E1D6D4B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ADB453C-4FDD-4980-9DE8-B33400CC1D68}" type="pres">
      <dgm:prSet presAssocID="{DF54405E-A3D5-4351-AFBA-6BD1E1D6D4B0}" presName="descendantText" presStyleLbl="alignAcc1" presStyleIdx="1" presStyleCnt="2" custScaleY="1289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911892E-CDAD-4666-927E-E62314F15E43}" type="presOf" srcId="{0D941674-3A85-4802-8375-FD070DE813D7}" destId="{F0A3C9F1-F84A-4B9C-A057-9C38D99B64E4}" srcOrd="0" destOrd="1" presId="urn:microsoft.com/office/officeart/2005/8/layout/chevron2"/>
    <dgm:cxn modelId="{0D32D943-6B1A-4B1F-BCEE-7B36387E324B}" type="presOf" srcId="{7332579E-CF21-49F9-BD64-0255016A665E}" destId="{02C2C898-C3E0-4EB7-906D-6FAA621BF7A2}" srcOrd="0" destOrd="0" presId="urn:microsoft.com/office/officeart/2005/8/layout/chevron2"/>
    <dgm:cxn modelId="{12CAD1C9-F73A-4146-9940-04482FADF4EB}" srcId="{85BE921E-0632-4D39-B5A2-FF5554D43FB8}" destId="{596F7933-9217-4C6E-9256-0A54F359CECB}" srcOrd="0" destOrd="0" parTransId="{AEAAE22A-7350-44A8-B67D-094CF83EA2DD}" sibTransId="{DFAE949D-B5AE-489F-8744-097C6F6BAEAD}"/>
    <dgm:cxn modelId="{04B8BFF4-3B6B-440D-9406-28D26102C733}" type="presOf" srcId="{85BE921E-0632-4D39-B5A2-FF5554D43FB8}" destId="{A038F76C-C99C-4024-94D1-3F3FCA6A1AE8}" srcOrd="0" destOrd="0" presId="urn:microsoft.com/office/officeart/2005/8/layout/chevron2"/>
    <dgm:cxn modelId="{0EB1747C-8FCD-436E-BCB8-3F161AE28B3B}" srcId="{7332579E-CF21-49F9-BD64-0255016A665E}" destId="{85BE921E-0632-4D39-B5A2-FF5554D43FB8}" srcOrd="0" destOrd="0" parTransId="{E0E57075-7530-40F9-9D97-9290D59D97A1}" sibTransId="{D4C9DDD6-F812-4A3E-AED9-0C94C0F65BA1}"/>
    <dgm:cxn modelId="{CAE8F173-3B61-4B28-9028-AEA5C0F49DC3}" type="presOf" srcId="{DF54405E-A3D5-4351-AFBA-6BD1E1D6D4B0}" destId="{12300269-6050-44F2-A829-EB47629E1751}" srcOrd="0" destOrd="0" presId="urn:microsoft.com/office/officeart/2005/8/layout/chevron2"/>
    <dgm:cxn modelId="{BCF8AB7A-9F12-4539-8404-D6CABE652AA8}" type="presOf" srcId="{E6A16731-BC77-42FB-BDDD-048BE1D78DF5}" destId="{6ADB453C-4FDD-4980-9DE8-B33400CC1D68}" srcOrd="0" destOrd="1" presId="urn:microsoft.com/office/officeart/2005/8/layout/chevron2"/>
    <dgm:cxn modelId="{A845F156-2A90-443D-B089-40640A5BAECA}" srcId="{85BE921E-0632-4D39-B5A2-FF5554D43FB8}" destId="{0D941674-3A85-4802-8375-FD070DE813D7}" srcOrd="1" destOrd="0" parTransId="{D1D07634-8029-4230-9D3C-C46002CC072F}" sibTransId="{70B9990F-ED01-41DC-BC48-43AAAF771228}"/>
    <dgm:cxn modelId="{DF08E5B1-BEAD-4C2C-ADAC-954DEFDE9A0B}" srcId="{DF54405E-A3D5-4351-AFBA-6BD1E1D6D4B0}" destId="{E6A16731-BC77-42FB-BDDD-048BE1D78DF5}" srcOrd="1" destOrd="0" parTransId="{0DD8B7EB-2B58-416A-8A84-E1796BE87940}" sibTransId="{DD7766DF-9CDD-49F3-8413-1126ACA7521B}"/>
    <dgm:cxn modelId="{23DAE05C-EDC0-48F7-8D42-E862F48834D0}" type="presOf" srcId="{596F7933-9217-4C6E-9256-0A54F359CECB}" destId="{F0A3C9F1-F84A-4B9C-A057-9C38D99B64E4}" srcOrd="0" destOrd="0" presId="urn:microsoft.com/office/officeart/2005/8/layout/chevron2"/>
    <dgm:cxn modelId="{9BA033AE-2468-412E-82DA-C0FF6DFC73BB}" srcId="{7332579E-CF21-49F9-BD64-0255016A665E}" destId="{DF54405E-A3D5-4351-AFBA-6BD1E1D6D4B0}" srcOrd="1" destOrd="0" parTransId="{6C2EDC53-B9C1-4929-ACA3-81AFF0FA4BFF}" sibTransId="{EC12C537-B6D3-47F5-8A5D-805C523674DA}"/>
    <dgm:cxn modelId="{7DA4DF70-7B7B-48C2-B8B4-A0CD51E2514C}" srcId="{DF54405E-A3D5-4351-AFBA-6BD1E1D6D4B0}" destId="{638DA421-4F5F-431C-BFC3-9D286582A802}" srcOrd="0" destOrd="0" parTransId="{78AE6FB2-9A0E-4D83-9C40-2BA577D17BA3}" sibTransId="{7ECC61E3-AC90-4FD6-8AB7-6E8E2D7B847F}"/>
    <dgm:cxn modelId="{3AF3785E-1F1B-45BD-B113-62E7A23E0E6B}" type="presOf" srcId="{638DA421-4F5F-431C-BFC3-9D286582A802}" destId="{6ADB453C-4FDD-4980-9DE8-B33400CC1D68}" srcOrd="0" destOrd="0" presId="urn:microsoft.com/office/officeart/2005/8/layout/chevron2"/>
    <dgm:cxn modelId="{1223B038-6764-4A1A-8F80-711596E05E08}" type="presParOf" srcId="{02C2C898-C3E0-4EB7-906D-6FAA621BF7A2}" destId="{712B57AE-6D73-4CE0-A345-8F376011258F}" srcOrd="0" destOrd="0" presId="urn:microsoft.com/office/officeart/2005/8/layout/chevron2"/>
    <dgm:cxn modelId="{F6493D8D-78C2-4E01-9B52-E6A1C195CDCD}" type="presParOf" srcId="{712B57AE-6D73-4CE0-A345-8F376011258F}" destId="{A038F76C-C99C-4024-94D1-3F3FCA6A1AE8}" srcOrd="0" destOrd="0" presId="urn:microsoft.com/office/officeart/2005/8/layout/chevron2"/>
    <dgm:cxn modelId="{2FADCC5E-5A07-41AD-BB85-231A5361C0C9}" type="presParOf" srcId="{712B57AE-6D73-4CE0-A345-8F376011258F}" destId="{F0A3C9F1-F84A-4B9C-A057-9C38D99B64E4}" srcOrd="1" destOrd="0" presId="urn:microsoft.com/office/officeart/2005/8/layout/chevron2"/>
    <dgm:cxn modelId="{BAE52912-3649-4A24-BAB3-EBDE34699154}" type="presParOf" srcId="{02C2C898-C3E0-4EB7-906D-6FAA621BF7A2}" destId="{3E58087A-A6E7-4284-8C76-BA6F957CC9D6}" srcOrd="1" destOrd="0" presId="urn:microsoft.com/office/officeart/2005/8/layout/chevron2"/>
    <dgm:cxn modelId="{C73DC9DE-AA0C-43EE-9CA2-F8FAD690D913}" type="presParOf" srcId="{02C2C898-C3E0-4EB7-906D-6FAA621BF7A2}" destId="{DA93E90B-7A00-48A6-8462-F405E691B62A}" srcOrd="2" destOrd="0" presId="urn:microsoft.com/office/officeart/2005/8/layout/chevron2"/>
    <dgm:cxn modelId="{436A7FA0-09C3-475A-9930-F22B277FB96C}" type="presParOf" srcId="{DA93E90B-7A00-48A6-8462-F405E691B62A}" destId="{12300269-6050-44F2-A829-EB47629E1751}" srcOrd="0" destOrd="0" presId="urn:microsoft.com/office/officeart/2005/8/layout/chevron2"/>
    <dgm:cxn modelId="{8C9F6F78-2095-47FE-93EE-4BD65DA5BF6C}" type="presParOf" srcId="{DA93E90B-7A00-48A6-8462-F405E691B62A}" destId="{6ADB453C-4FDD-4980-9DE8-B33400CC1D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887850-489F-4800-BBA3-163E38FC4697}" type="doc">
      <dgm:prSet loTypeId="urn:microsoft.com/office/officeart/2005/8/layout/hierarchy3" loCatId="relationship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ZA"/>
        </a:p>
      </dgm:t>
    </dgm:pt>
    <dgm:pt modelId="{25D26B92-FF5D-40D1-8840-F8129F01FDCE}" type="pres">
      <dgm:prSet presAssocID="{4E887850-489F-4800-BBA3-163E38FC46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</dgm:ptLst>
  <dgm:cxnLst>
    <dgm:cxn modelId="{44BCDD7B-0E5B-4B88-8897-95B8E16E2BD3}" type="presOf" srcId="{4E887850-489F-4800-BBA3-163E38FC4697}" destId="{25D26B92-FF5D-40D1-8840-F8129F01FDCE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B79F3A-7ED1-4832-ABA7-29C95112BFD7}" type="doc">
      <dgm:prSet loTypeId="urn:microsoft.com/office/officeart/2005/8/layout/hierarchy4" loCatId="hierarchy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ZA"/>
        </a:p>
      </dgm:t>
    </dgm:pt>
    <dgm:pt modelId="{5F0E5D50-6746-436C-AE26-F421F65A867E}">
      <dgm:prSet phldrT="[Text]" custT="1"/>
      <dgm:spPr/>
      <dgm:t>
        <a:bodyPr/>
        <a:lstStyle/>
        <a:p>
          <a:r>
            <a:rPr lang="en-ZA" sz="3200" dirty="0" smtClean="0"/>
            <a:t>A good performance indicator should be:</a:t>
          </a:r>
          <a:endParaRPr lang="en-ZA" sz="3200" dirty="0"/>
        </a:p>
      </dgm:t>
    </dgm:pt>
    <dgm:pt modelId="{8B8F0FFA-8C19-4F51-B77F-B97FDC3FD523}" type="parTrans" cxnId="{1D013834-B437-4AAE-92D1-AF1BDCC056D9}">
      <dgm:prSet/>
      <dgm:spPr/>
      <dgm:t>
        <a:bodyPr/>
        <a:lstStyle/>
        <a:p>
          <a:endParaRPr lang="en-ZA"/>
        </a:p>
      </dgm:t>
    </dgm:pt>
    <dgm:pt modelId="{C6BA7C9F-67E2-4A7E-A1A3-001B7C9041BD}" type="sibTrans" cxnId="{1D013834-B437-4AAE-92D1-AF1BDCC056D9}">
      <dgm:prSet/>
      <dgm:spPr/>
      <dgm:t>
        <a:bodyPr/>
        <a:lstStyle/>
        <a:p>
          <a:endParaRPr lang="en-ZA"/>
        </a:p>
      </dgm:t>
    </dgm:pt>
    <dgm:pt modelId="{68FAFE90-14F4-4B8D-AF84-514143438906}">
      <dgm:prSet phldrT="[Text]"/>
      <dgm:spPr/>
      <dgm:t>
        <a:bodyPr/>
        <a:lstStyle/>
        <a:p>
          <a:r>
            <a:rPr lang="en-ZA" dirty="0" smtClean="0"/>
            <a:t>Well-defined</a:t>
          </a:r>
          <a:endParaRPr lang="en-ZA" dirty="0"/>
        </a:p>
      </dgm:t>
    </dgm:pt>
    <dgm:pt modelId="{A032CBCD-B921-4223-96CA-E2BA4A271CCB}" type="parTrans" cxnId="{EA5827D7-F598-4FE6-B72D-7F0BA8863B31}">
      <dgm:prSet/>
      <dgm:spPr/>
      <dgm:t>
        <a:bodyPr/>
        <a:lstStyle/>
        <a:p>
          <a:endParaRPr lang="en-ZA"/>
        </a:p>
      </dgm:t>
    </dgm:pt>
    <dgm:pt modelId="{627F57F4-6995-4DFF-B546-24DA046E2633}" type="sibTrans" cxnId="{EA5827D7-F598-4FE6-B72D-7F0BA8863B31}">
      <dgm:prSet/>
      <dgm:spPr/>
      <dgm:t>
        <a:bodyPr/>
        <a:lstStyle/>
        <a:p>
          <a:endParaRPr lang="en-ZA"/>
        </a:p>
      </dgm:t>
    </dgm:pt>
    <dgm:pt modelId="{E4F81583-BFF0-477D-B955-768F3E741699}">
      <dgm:prSet phldrT="[Text]"/>
      <dgm:spPr/>
      <dgm:t>
        <a:bodyPr/>
        <a:lstStyle/>
        <a:p>
          <a:r>
            <a:rPr lang="en-ZA" dirty="0" smtClean="0"/>
            <a:t>Verifiable</a:t>
          </a:r>
          <a:endParaRPr lang="en-ZA" dirty="0"/>
        </a:p>
      </dgm:t>
    </dgm:pt>
    <dgm:pt modelId="{EB1A35D9-E932-4426-99FE-D7B588CA9CAA}" type="parTrans" cxnId="{E9DADAF3-B8CC-4E2A-82FD-F409B738A9EC}">
      <dgm:prSet/>
      <dgm:spPr/>
      <dgm:t>
        <a:bodyPr/>
        <a:lstStyle/>
        <a:p>
          <a:endParaRPr lang="en-ZA"/>
        </a:p>
      </dgm:t>
    </dgm:pt>
    <dgm:pt modelId="{9C591E41-103B-4628-8EDC-C3DE61D75FDA}" type="sibTrans" cxnId="{E9DADAF3-B8CC-4E2A-82FD-F409B738A9EC}">
      <dgm:prSet/>
      <dgm:spPr/>
      <dgm:t>
        <a:bodyPr/>
        <a:lstStyle/>
        <a:p>
          <a:endParaRPr lang="en-ZA"/>
        </a:p>
      </dgm:t>
    </dgm:pt>
    <dgm:pt modelId="{94620AF8-184C-4688-98E4-469A9BBD7273}">
      <dgm:prSet phldrT="[Text]"/>
      <dgm:spPr/>
      <dgm:t>
        <a:bodyPr/>
        <a:lstStyle/>
        <a:p>
          <a:r>
            <a:rPr lang="en-ZA" dirty="0" smtClean="0"/>
            <a:t>Relevant</a:t>
          </a:r>
          <a:endParaRPr lang="en-ZA" dirty="0"/>
        </a:p>
      </dgm:t>
    </dgm:pt>
    <dgm:pt modelId="{D8A8D936-4816-4A43-8DE1-9F7D7C8D09C4}" type="parTrans" cxnId="{132CFA44-3E6F-4AB0-BA4D-BD3A43A02ED3}">
      <dgm:prSet/>
      <dgm:spPr/>
      <dgm:t>
        <a:bodyPr/>
        <a:lstStyle/>
        <a:p>
          <a:endParaRPr lang="en-ZA"/>
        </a:p>
      </dgm:t>
    </dgm:pt>
    <dgm:pt modelId="{52BB04F5-0621-44CD-AF0F-156FAE657A0A}" type="sibTrans" cxnId="{132CFA44-3E6F-4AB0-BA4D-BD3A43A02ED3}">
      <dgm:prSet/>
      <dgm:spPr/>
      <dgm:t>
        <a:bodyPr/>
        <a:lstStyle/>
        <a:p>
          <a:endParaRPr lang="en-ZA"/>
        </a:p>
      </dgm:t>
    </dgm:pt>
    <dgm:pt modelId="{DA7C5E6C-FB87-4D2A-AF82-517D838DA748}" type="pres">
      <dgm:prSet presAssocID="{34B79F3A-7ED1-4832-ABA7-29C95112BFD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EEC2CE62-3C89-4563-821B-7C679940B29F}" type="pres">
      <dgm:prSet presAssocID="{5F0E5D50-6746-436C-AE26-F421F65A867E}" presName="vertOne" presStyleCnt="0"/>
      <dgm:spPr/>
    </dgm:pt>
    <dgm:pt modelId="{53384E7C-AF29-4324-8B06-1D6ED560AEB5}" type="pres">
      <dgm:prSet presAssocID="{5F0E5D50-6746-436C-AE26-F421F65A867E}" presName="txOne" presStyleLbl="node0" presStyleIdx="0" presStyleCnt="1" custScaleX="126498" custLinFactNeighborX="23172" custLinFactNeighborY="7667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5ED8EC3-A8DC-4418-9D36-1B2366EF7FCE}" type="pres">
      <dgm:prSet presAssocID="{5F0E5D50-6746-436C-AE26-F421F65A867E}" presName="parTransOne" presStyleCnt="0"/>
      <dgm:spPr/>
    </dgm:pt>
    <dgm:pt modelId="{33F8D6B2-E819-4414-BD59-98235C5642A5}" type="pres">
      <dgm:prSet presAssocID="{5F0E5D50-6746-436C-AE26-F421F65A867E}" presName="horzOne" presStyleCnt="0"/>
      <dgm:spPr/>
    </dgm:pt>
    <dgm:pt modelId="{0AB86B2D-B462-48B2-93A6-39746B33D1D3}" type="pres">
      <dgm:prSet presAssocID="{68FAFE90-14F4-4B8D-AF84-514143438906}" presName="vertTwo" presStyleCnt="0"/>
      <dgm:spPr/>
    </dgm:pt>
    <dgm:pt modelId="{54D8996A-88AD-450B-8BEF-7B2411805265}" type="pres">
      <dgm:prSet presAssocID="{68FAFE90-14F4-4B8D-AF84-514143438906}" presName="txTwo" presStyleLbl="node2" presStyleIdx="0" presStyleCnt="3" custScaleX="270813" custLinFactNeighborX="-97362" custLinFactNeighborY="-29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40C0A2F-530C-4C28-805D-94E48D882EFF}" type="pres">
      <dgm:prSet presAssocID="{68FAFE90-14F4-4B8D-AF84-514143438906}" presName="horzTwo" presStyleCnt="0"/>
      <dgm:spPr/>
    </dgm:pt>
    <dgm:pt modelId="{C0948A8A-2533-4F45-B1E4-E231BAF59342}" type="pres">
      <dgm:prSet presAssocID="{627F57F4-6995-4DFF-B546-24DA046E2633}" presName="sibSpaceTwo" presStyleCnt="0"/>
      <dgm:spPr/>
    </dgm:pt>
    <dgm:pt modelId="{CF618E89-EB01-4279-831A-8D8996F2AC98}" type="pres">
      <dgm:prSet presAssocID="{E4F81583-BFF0-477D-B955-768F3E741699}" presName="vertTwo" presStyleCnt="0"/>
      <dgm:spPr/>
    </dgm:pt>
    <dgm:pt modelId="{C14D0CC8-BB72-434B-8C53-3A92908E0BE2}" type="pres">
      <dgm:prSet presAssocID="{E4F81583-BFF0-477D-B955-768F3E741699}" presName="txTwo" presStyleLbl="node2" presStyleIdx="1" presStyleCnt="3" custScaleX="278722" custLinFactNeighborX="4632" custLinFactNeighborY="-29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247E6D8-26FC-4F82-BF14-F827C1FB96F6}" type="pres">
      <dgm:prSet presAssocID="{E4F81583-BFF0-477D-B955-768F3E741699}" presName="horzTwo" presStyleCnt="0"/>
      <dgm:spPr/>
    </dgm:pt>
    <dgm:pt modelId="{6AFDCF90-9D3A-4948-BC92-A912BA137F32}" type="pres">
      <dgm:prSet presAssocID="{9C591E41-103B-4628-8EDC-C3DE61D75FDA}" presName="sibSpaceTwo" presStyleCnt="0"/>
      <dgm:spPr/>
    </dgm:pt>
    <dgm:pt modelId="{9E31B86D-5A2B-499E-A07C-C620BD37E4F0}" type="pres">
      <dgm:prSet presAssocID="{94620AF8-184C-4688-98E4-469A9BBD7273}" presName="vertTwo" presStyleCnt="0"/>
      <dgm:spPr/>
    </dgm:pt>
    <dgm:pt modelId="{50CBC086-3F18-4BC9-9972-20E22E3A55D8}" type="pres">
      <dgm:prSet presAssocID="{94620AF8-184C-4688-98E4-469A9BBD7273}" presName="txTwo" presStyleLbl="node2" presStyleIdx="2" presStyleCnt="3" custScaleX="264255" custLinFactNeighborX="85571" custLinFactNeighborY="-29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9123FB2-C1EA-4649-8334-F5AA58F640AE}" type="pres">
      <dgm:prSet presAssocID="{94620AF8-184C-4688-98E4-469A9BBD7273}" presName="horzTwo" presStyleCnt="0"/>
      <dgm:spPr/>
    </dgm:pt>
  </dgm:ptLst>
  <dgm:cxnLst>
    <dgm:cxn modelId="{BAD855D0-D8DB-44BD-8AD8-65DBF1779E6C}" type="presOf" srcId="{94620AF8-184C-4688-98E4-469A9BBD7273}" destId="{50CBC086-3F18-4BC9-9972-20E22E3A55D8}" srcOrd="0" destOrd="0" presId="urn:microsoft.com/office/officeart/2005/8/layout/hierarchy4"/>
    <dgm:cxn modelId="{1D013834-B437-4AAE-92D1-AF1BDCC056D9}" srcId="{34B79F3A-7ED1-4832-ABA7-29C95112BFD7}" destId="{5F0E5D50-6746-436C-AE26-F421F65A867E}" srcOrd="0" destOrd="0" parTransId="{8B8F0FFA-8C19-4F51-B77F-B97FDC3FD523}" sibTransId="{C6BA7C9F-67E2-4A7E-A1A3-001B7C9041BD}"/>
    <dgm:cxn modelId="{132CFA44-3E6F-4AB0-BA4D-BD3A43A02ED3}" srcId="{5F0E5D50-6746-436C-AE26-F421F65A867E}" destId="{94620AF8-184C-4688-98E4-469A9BBD7273}" srcOrd="2" destOrd="0" parTransId="{D8A8D936-4816-4A43-8DE1-9F7D7C8D09C4}" sibTransId="{52BB04F5-0621-44CD-AF0F-156FAE657A0A}"/>
    <dgm:cxn modelId="{6A301533-2E65-4FB5-B907-3025D1DB3095}" type="presOf" srcId="{34B79F3A-7ED1-4832-ABA7-29C95112BFD7}" destId="{DA7C5E6C-FB87-4D2A-AF82-517D838DA748}" srcOrd="0" destOrd="0" presId="urn:microsoft.com/office/officeart/2005/8/layout/hierarchy4"/>
    <dgm:cxn modelId="{DEDA8531-CCA4-487D-94F3-67BB8A4B9011}" type="presOf" srcId="{5F0E5D50-6746-436C-AE26-F421F65A867E}" destId="{53384E7C-AF29-4324-8B06-1D6ED560AEB5}" srcOrd="0" destOrd="0" presId="urn:microsoft.com/office/officeart/2005/8/layout/hierarchy4"/>
    <dgm:cxn modelId="{EA5827D7-F598-4FE6-B72D-7F0BA8863B31}" srcId="{5F0E5D50-6746-436C-AE26-F421F65A867E}" destId="{68FAFE90-14F4-4B8D-AF84-514143438906}" srcOrd="0" destOrd="0" parTransId="{A032CBCD-B921-4223-96CA-E2BA4A271CCB}" sibTransId="{627F57F4-6995-4DFF-B546-24DA046E2633}"/>
    <dgm:cxn modelId="{C50A4B99-727D-430D-9AA5-935E764EBC4F}" type="presOf" srcId="{E4F81583-BFF0-477D-B955-768F3E741699}" destId="{C14D0CC8-BB72-434B-8C53-3A92908E0BE2}" srcOrd="0" destOrd="0" presId="urn:microsoft.com/office/officeart/2005/8/layout/hierarchy4"/>
    <dgm:cxn modelId="{39026C5B-00F3-4E24-A2C2-DAD75E6099D1}" type="presOf" srcId="{68FAFE90-14F4-4B8D-AF84-514143438906}" destId="{54D8996A-88AD-450B-8BEF-7B2411805265}" srcOrd="0" destOrd="0" presId="urn:microsoft.com/office/officeart/2005/8/layout/hierarchy4"/>
    <dgm:cxn modelId="{E9DADAF3-B8CC-4E2A-82FD-F409B738A9EC}" srcId="{5F0E5D50-6746-436C-AE26-F421F65A867E}" destId="{E4F81583-BFF0-477D-B955-768F3E741699}" srcOrd="1" destOrd="0" parTransId="{EB1A35D9-E932-4426-99FE-D7B588CA9CAA}" sibTransId="{9C591E41-103B-4628-8EDC-C3DE61D75FDA}"/>
    <dgm:cxn modelId="{C6BF5D01-4D0D-4B3D-9058-E774D169FA8D}" type="presParOf" srcId="{DA7C5E6C-FB87-4D2A-AF82-517D838DA748}" destId="{EEC2CE62-3C89-4563-821B-7C679940B29F}" srcOrd="0" destOrd="0" presId="urn:microsoft.com/office/officeart/2005/8/layout/hierarchy4"/>
    <dgm:cxn modelId="{9C050293-C864-4628-B420-E73BD5E96660}" type="presParOf" srcId="{EEC2CE62-3C89-4563-821B-7C679940B29F}" destId="{53384E7C-AF29-4324-8B06-1D6ED560AEB5}" srcOrd="0" destOrd="0" presId="urn:microsoft.com/office/officeart/2005/8/layout/hierarchy4"/>
    <dgm:cxn modelId="{BC67EDB1-3A09-47F8-AB71-8414B34DA56B}" type="presParOf" srcId="{EEC2CE62-3C89-4563-821B-7C679940B29F}" destId="{15ED8EC3-A8DC-4418-9D36-1B2366EF7FCE}" srcOrd="1" destOrd="0" presId="urn:microsoft.com/office/officeart/2005/8/layout/hierarchy4"/>
    <dgm:cxn modelId="{3FC41652-DE4D-4113-8569-A0A2BEB5DE5A}" type="presParOf" srcId="{EEC2CE62-3C89-4563-821B-7C679940B29F}" destId="{33F8D6B2-E819-4414-BD59-98235C5642A5}" srcOrd="2" destOrd="0" presId="urn:microsoft.com/office/officeart/2005/8/layout/hierarchy4"/>
    <dgm:cxn modelId="{C061E221-C8D8-4E19-B2E0-86EF6D8356AD}" type="presParOf" srcId="{33F8D6B2-E819-4414-BD59-98235C5642A5}" destId="{0AB86B2D-B462-48B2-93A6-39746B33D1D3}" srcOrd="0" destOrd="0" presId="urn:microsoft.com/office/officeart/2005/8/layout/hierarchy4"/>
    <dgm:cxn modelId="{AE25EBE3-674F-4E86-BE3B-66F3E6EFC459}" type="presParOf" srcId="{0AB86B2D-B462-48B2-93A6-39746B33D1D3}" destId="{54D8996A-88AD-450B-8BEF-7B2411805265}" srcOrd="0" destOrd="0" presId="urn:microsoft.com/office/officeart/2005/8/layout/hierarchy4"/>
    <dgm:cxn modelId="{F8599C04-7514-48C0-B2AB-C476C3CB9BED}" type="presParOf" srcId="{0AB86B2D-B462-48B2-93A6-39746B33D1D3}" destId="{C40C0A2F-530C-4C28-805D-94E48D882EFF}" srcOrd="1" destOrd="0" presId="urn:microsoft.com/office/officeart/2005/8/layout/hierarchy4"/>
    <dgm:cxn modelId="{0FBD72AA-6337-4575-8418-10C4B3BE0BB7}" type="presParOf" srcId="{33F8D6B2-E819-4414-BD59-98235C5642A5}" destId="{C0948A8A-2533-4F45-B1E4-E231BAF59342}" srcOrd="1" destOrd="0" presId="urn:microsoft.com/office/officeart/2005/8/layout/hierarchy4"/>
    <dgm:cxn modelId="{059FAD0E-4C54-4CD7-89CE-C28332FEBE43}" type="presParOf" srcId="{33F8D6B2-E819-4414-BD59-98235C5642A5}" destId="{CF618E89-EB01-4279-831A-8D8996F2AC98}" srcOrd="2" destOrd="0" presId="urn:microsoft.com/office/officeart/2005/8/layout/hierarchy4"/>
    <dgm:cxn modelId="{9097C025-A021-4AD6-AA99-91BCCAE0409E}" type="presParOf" srcId="{CF618E89-EB01-4279-831A-8D8996F2AC98}" destId="{C14D0CC8-BB72-434B-8C53-3A92908E0BE2}" srcOrd="0" destOrd="0" presId="urn:microsoft.com/office/officeart/2005/8/layout/hierarchy4"/>
    <dgm:cxn modelId="{BF5BAE9A-5159-41DA-8D4A-34AF280BCBBC}" type="presParOf" srcId="{CF618E89-EB01-4279-831A-8D8996F2AC98}" destId="{5247E6D8-26FC-4F82-BF14-F827C1FB96F6}" srcOrd="1" destOrd="0" presId="urn:microsoft.com/office/officeart/2005/8/layout/hierarchy4"/>
    <dgm:cxn modelId="{211BE943-8CC4-42FA-8592-C9C9BAACEED2}" type="presParOf" srcId="{33F8D6B2-E819-4414-BD59-98235C5642A5}" destId="{6AFDCF90-9D3A-4948-BC92-A912BA137F32}" srcOrd="3" destOrd="0" presId="urn:microsoft.com/office/officeart/2005/8/layout/hierarchy4"/>
    <dgm:cxn modelId="{F33A2644-934C-437D-BFEA-F16BE225C474}" type="presParOf" srcId="{33F8D6B2-E819-4414-BD59-98235C5642A5}" destId="{9E31B86D-5A2B-499E-A07C-C620BD37E4F0}" srcOrd="4" destOrd="0" presId="urn:microsoft.com/office/officeart/2005/8/layout/hierarchy4"/>
    <dgm:cxn modelId="{3374121E-2488-4075-BFA1-0BEAD332635F}" type="presParOf" srcId="{9E31B86D-5A2B-499E-A07C-C620BD37E4F0}" destId="{50CBC086-3F18-4BC9-9972-20E22E3A55D8}" srcOrd="0" destOrd="0" presId="urn:microsoft.com/office/officeart/2005/8/layout/hierarchy4"/>
    <dgm:cxn modelId="{9C575807-AD47-4CDF-8382-E00ECC00AB46}" type="presParOf" srcId="{9E31B86D-5A2B-499E-A07C-C620BD37E4F0}" destId="{59123FB2-C1EA-4649-8334-F5AA58F640A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BB7A66-120F-4416-8D12-0A756836E7C5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A27FEB9E-5119-4A1C-B8C0-DD82D252CAD3}">
      <dgm:prSet phldrT="[Text]" custT="1"/>
      <dgm:spPr/>
      <dgm:t>
        <a:bodyPr/>
        <a:lstStyle/>
        <a:p>
          <a:r>
            <a:rPr lang="en-ZA" sz="1000" b="1" dirty="0" smtClean="0"/>
            <a:t>Targets</a:t>
          </a:r>
          <a:endParaRPr lang="en-ZA" sz="1000" b="1" dirty="0"/>
        </a:p>
      </dgm:t>
    </dgm:pt>
    <dgm:pt modelId="{C5EC6242-06C4-438C-A43F-D795B1830A03}" type="parTrans" cxnId="{F5B4D2A6-8F70-4EC1-9860-AD41EFF3D076}">
      <dgm:prSet/>
      <dgm:spPr/>
      <dgm:t>
        <a:bodyPr/>
        <a:lstStyle/>
        <a:p>
          <a:endParaRPr lang="en-ZA"/>
        </a:p>
      </dgm:t>
    </dgm:pt>
    <dgm:pt modelId="{83F6E903-F2ED-4363-B752-55A1ED690CCA}" type="sibTrans" cxnId="{F5B4D2A6-8F70-4EC1-9860-AD41EFF3D076}">
      <dgm:prSet/>
      <dgm:spPr/>
      <dgm:t>
        <a:bodyPr/>
        <a:lstStyle/>
        <a:p>
          <a:endParaRPr lang="en-ZA"/>
        </a:p>
      </dgm:t>
    </dgm:pt>
    <dgm:pt modelId="{8B857A9D-D2E3-4163-BEA2-95133FC5F69A}">
      <dgm:prSet phldrT="[Text]" custT="1"/>
      <dgm:spPr/>
      <dgm:t>
        <a:bodyPr/>
        <a:lstStyle/>
        <a:p>
          <a:r>
            <a:rPr lang="en-ZA" sz="1200" dirty="0" smtClean="0"/>
            <a:t>Specific</a:t>
          </a:r>
          <a:endParaRPr lang="en-ZA" sz="1200" dirty="0"/>
        </a:p>
      </dgm:t>
    </dgm:pt>
    <dgm:pt modelId="{8087BB39-C0BE-4F24-9B0B-178ADFD2B8FF}" type="parTrans" cxnId="{5FF68A50-0C6B-4C9B-912C-8E75BD03A49B}">
      <dgm:prSet/>
      <dgm:spPr/>
      <dgm:t>
        <a:bodyPr/>
        <a:lstStyle/>
        <a:p>
          <a:endParaRPr lang="en-ZA"/>
        </a:p>
      </dgm:t>
    </dgm:pt>
    <dgm:pt modelId="{EF95145F-31AE-482C-8113-FB1ADFE25DF2}" type="sibTrans" cxnId="{5FF68A50-0C6B-4C9B-912C-8E75BD03A49B}">
      <dgm:prSet/>
      <dgm:spPr/>
      <dgm:t>
        <a:bodyPr/>
        <a:lstStyle/>
        <a:p>
          <a:endParaRPr lang="en-ZA"/>
        </a:p>
      </dgm:t>
    </dgm:pt>
    <dgm:pt modelId="{9206C116-E30D-44D8-9985-D5EBF65B1F03}">
      <dgm:prSet phldrT="[Text]" custT="1"/>
      <dgm:spPr/>
      <dgm:t>
        <a:bodyPr/>
        <a:lstStyle/>
        <a:p>
          <a:r>
            <a:rPr lang="en-ZA" sz="1200" dirty="0" smtClean="0"/>
            <a:t>Measurable</a:t>
          </a:r>
          <a:endParaRPr lang="en-ZA" sz="1200" dirty="0"/>
        </a:p>
      </dgm:t>
    </dgm:pt>
    <dgm:pt modelId="{EB3C9DD7-7426-412C-831A-549AEB2ED418}" type="parTrans" cxnId="{8E9D8159-71B4-48E3-8E45-F22E450BD0A0}">
      <dgm:prSet/>
      <dgm:spPr/>
      <dgm:t>
        <a:bodyPr/>
        <a:lstStyle/>
        <a:p>
          <a:endParaRPr lang="en-ZA"/>
        </a:p>
      </dgm:t>
    </dgm:pt>
    <dgm:pt modelId="{B59E7FCA-7A32-4462-B6D8-06D691948968}" type="sibTrans" cxnId="{8E9D8159-71B4-48E3-8E45-F22E450BD0A0}">
      <dgm:prSet/>
      <dgm:spPr/>
      <dgm:t>
        <a:bodyPr/>
        <a:lstStyle/>
        <a:p>
          <a:endParaRPr lang="en-ZA"/>
        </a:p>
      </dgm:t>
    </dgm:pt>
    <dgm:pt modelId="{F14E547F-4DF8-4C7E-82F9-C2FEBECC48CA}">
      <dgm:prSet phldrT="[Text]" custT="1"/>
      <dgm:spPr/>
      <dgm:t>
        <a:bodyPr/>
        <a:lstStyle/>
        <a:p>
          <a:r>
            <a:rPr lang="en-ZA" sz="1000" dirty="0" smtClean="0"/>
            <a:t> </a:t>
          </a:r>
          <a:r>
            <a:rPr lang="en-ZA" sz="1000" b="1" dirty="0" smtClean="0"/>
            <a:t>Indicators</a:t>
          </a:r>
          <a:endParaRPr lang="en-ZA" sz="1000" b="1" dirty="0"/>
        </a:p>
      </dgm:t>
    </dgm:pt>
    <dgm:pt modelId="{2995ABA6-1F88-4754-B833-B68731D9B94D}" type="parTrans" cxnId="{C2C1CE1A-A700-41E3-8A23-95789E2FD6B0}">
      <dgm:prSet/>
      <dgm:spPr/>
      <dgm:t>
        <a:bodyPr/>
        <a:lstStyle/>
        <a:p>
          <a:endParaRPr lang="en-ZA"/>
        </a:p>
      </dgm:t>
    </dgm:pt>
    <dgm:pt modelId="{6E1FF4E4-13F6-49DF-81C2-4BE3E9AA4F09}" type="sibTrans" cxnId="{C2C1CE1A-A700-41E3-8A23-95789E2FD6B0}">
      <dgm:prSet/>
      <dgm:spPr/>
      <dgm:t>
        <a:bodyPr/>
        <a:lstStyle/>
        <a:p>
          <a:endParaRPr lang="en-ZA"/>
        </a:p>
      </dgm:t>
    </dgm:pt>
    <dgm:pt modelId="{6E7F3290-C5CF-430A-80FC-E2103F5F28D7}">
      <dgm:prSet phldrT="[Text]" custT="1"/>
      <dgm:spPr/>
      <dgm:t>
        <a:bodyPr/>
        <a:lstStyle/>
        <a:p>
          <a:r>
            <a:rPr lang="en-ZA" sz="1200" dirty="0" smtClean="0"/>
            <a:t>Well defined</a:t>
          </a:r>
          <a:endParaRPr lang="en-ZA" sz="1200" dirty="0"/>
        </a:p>
      </dgm:t>
    </dgm:pt>
    <dgm:pt modelId="{4DA18615-63E2-40BC-A9EE-3EE237DBD3F1}" type="parTrans" cxnId="{06D6017C-23E0-49C0-A6B0-D60837275150}">
      <dgm:prSet/>
      <dgm:spPr/>
      <dgm:t>
        <a:bodyPr/>
        <a:lstStyle/>
        <a:p>
          <a:endParaRPr lang="en-ZA"/>
        </a:p>
      </dgm:t>
    </dgm:pt>
    <dgm:pt modelId="{3CDBD26E-52C4-4D90-B4B1-09D30E06A2A3}" type="sibTrans" cxnId="{06D6017C-23E0-49C0-A6B0-D60837275150}">
      <dgm:prSet/>
      <dgm:spPr/>
      <dgm:t>
        <a:bodyPr/>
        <a:lstStyle/>
        <a:p>
          <a:endParaRPr lang="en-ZA"/>
        </a:p>
      </dgm:t>
    </dgm:pt>
    <dgm:pt modelId="{831BCBB6-5147-4BD4-8B76-18F6D58D2CFD}">
      <dgm:prSet phldrT="[Text]" custT="1"/>
      <dgm:spPr/>
      <dgm:t>
        <a:bodyPr/>
        <a:lstStyle/>
        <a:p>
          <a:r>
            <a:rPr lang="en-ZA" sz="1200" dirty="0" smtClean="0"/>
            <a:t>Verifiable</a:t>
          </a:r>
          <a:endParaRPr lang="en-ZA" sz="1200" dirty="0"/>
        </a:p>
      </dgm:t>
    </dgm:pt>
    <dgm:pt modelId="{57BCB48F-A691-4FBE-9019-98939C5EB7F0}" type="parTrans" cxnId="{779ED933-44EE-4774-9308-EBFD4FCB0D27}">
      <dgm:prSet/>
      <dgm:spPr/>
      <dgm:t>
        <a:bodyPr/>
        <a:lstStyle/>
        <a:p>
          <a:endParaRPr lang="en-ZA"/>
        </a:p>
      </dgm:t>
    </dgm:pt>
    <dgm:pt modelId="{3E8C3E2A-1EB3-40D3-9020-477777339AE3}" type="sibTrans" cxnId="{779ED933-44EE-4774-9308-EBFD4FCB0D27}">
      <dgm:prSet/>
      <dgm:spPr/>
      <dgm:t>
        <a:bodyPr/>
        <a:lstStyle/>
        <a:p>
          <a:endParaRPr lang="en-ZA"/>
        </a:p>
      </dgm:t>
    </dgm:pt>
    <dgm:pt modelId="{FB44A736-8A64-4BFB-8192-298871FD99FA}">
      <dgm:prSet phldrT="[Text]" custT="1"/>
      <dgm:spPr/>
      <dgm:t>
        <a:bodyPr/>
        <a:lstStyle/>
        <a:p>
          <a:r>
            <a:rPr lang="en-ZA" sz="1200" dirty="0" smtClean="0"/>
            <a:t>Timebound</a:t>
          </a:r>
          <a:endParaRPr lang="en-ZA" sz="1200" dirty="0"/>
        </a:p>
      </dgm:t>
    </dgm:pt>
    <dgm:pt modelId="{9A7605B3-ACBA-4202-82AF-FC7840237AB8}" type="parTrans" cxnId="{061BA69D-6913-4E31-8257-6BA3BC8EE414}">
      <dgm:prSet/>
      <dgm:spPr/>
      <dgm:t>
        <a:bodyPr/>
        <a:lstStyle/>
        <a:p>
          <a:endParaRPr lang="en-ZA"/>
        </a:p>
      </dgm:t>
    </dgm:pt>
    <dgm:pt modelId="{8BE95C56-4CF7-4641-841C-7039B358143E}" type="sibTrans" cxnId="{061BA69D-6913-4E31-8257-6BA3BC8EE414}">
      <dgm:prSet/>
      <dgm:spPr/>
      <dgm:t>
        <a:bodyPr/>
        <a:lstStyle/>
        <a:p>
          <a:endParaRPr lang="en-ZA"/>
        </a:p>
      </dgm:t>
    </dgm:pt>
    <dgm:pt modelId="{CA433B8F-A744-432F-8804-B92B79F3FCB4}">
      <dgm:prSet phldrT="[Text]" custT="1"/>
      <dgm:spPr/>
      <dgm:t>
        <a:bodyPr/>
        <a:lstStyle/>
        <a:p>
          <a:r>
            <a:rPr lang="en-ZA" sz="1200" dirty="0" smtClean="0"/>
            <a:t>Relevant</a:t>
          </a:r>
          <a:endParaRPr lang="en-ZA" sz="1200" dirty="0"/>
        </a:p>
      </dgm:t>
    </dgm:pt>
    <dgm:pt modelId="{581939F3-C6E4-43AF-8069-78E4F8764BAF}" type="parTrans" cxnId="{154F3517-5306-4361-B41E-88EF7BBD78C5}">
      <dgm:prSet/>
      <dgm:spPr/>
      <dgm:t>
        <a:bodyPr/>
        <a:lstStyle/>
        <a:p>
          <a:endParaRPr lang="en-ZA"/>
        </a:p>
      </dgm:t>
    </dgm:pt>
    <dgm:pt modelId="{277D369E-0AF7-49BA-9891-1DFDF4246641}" type="sibTrans" cxnId="{154F3517-5306-4361-B41E-88EF7BBD78C5}">
      <dgm:prSet/>
      <dgm:spPr/>
      <dgm:t>
        <a:bodyPr/>
        <a:lstStyle/>
        <a:p>
          <a:endParaRPr lang="en-ZA"/>
        </a:p>
      </dgm:t>
    </dgm:pt>
    <dgm:pt modelId="{39A74338-4467-475F-8426-366E590FDE63}" type="pres">
      <dgm:prSet presAssocID="{32BB7A66-120F-4416-8D12-0A756836E7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D9BAB5D-EDBF-427C-92BD-238CA57F9651}" type="pres">
      <dgm:prSet presAssocID="{A27FEB9E-5119-4A1C-B8C0-DD82D252CAD3}" presName="compNode" presStyleCnt="0"/>
      <dgm:spPr/>
    </dgm:pt>
    <dgm:pt modelId="{901D81DC-1710-4C0C-904B-1A85F5BB1826}" type="pres">
      <dgm:prSet presAssocID="{A27FEB9E-5119-4A1C-B8C0-DD82D252CAD3}" presName="noGeometry" presStyleCnt="0"/>
      <dgm:spPr/>
    </dgm:pt>
    <dgm:pt modelId="{C0D69DDB-912A-4CFC-83A1-A657958E1CE4}" type="pres">
      <dgm:prSet presAssocID="{A27FEB9E-5119-4A1C-B8C0-DD82D252CAD3}" presName="childTextVisible" presStyleLbl="bgAccFollowNode1" presStyleIdx="0" presStyleCnt="2" custScaleX="175392" custLinFactX="100000" custLinFactNeighborX="1670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0A38D6-097E-4026-9E82-768CD6AB51EA}" type="pres">
      <dgm:prSet presAssocID="{A27FEB9E-5119-4A1C-B8C0-DD82D252CAD3}" presName="childTextHidden" presStyleLbl="bgAccFollowNode1" presStyleIdx="0" presStyleCnt="2"/>
      <dgm:spPr/>
      <dgm:t>
        <a:bodyPr/>
        <a:lstStyle/>
        <a:p>
          <a:endParaRPr lang="en-ZA"/>
        </a:p>
      </dgm:t>
    </dgm:pt>
    <dgm:pt modelId="{EC625FDE-AF61-4324-9389-1A2C51D7CCFC}" type="pres">
      <dgm:prSet presAssocID="{A27FEB9E-5119-4A1C-B8C0-DD82D252CAD3}" presName="parentText" presStyleLbl="node1" presStyleIdx="0" presStyleCnt="2" custScaleX="175715" custLinFactX="200000" custLinFactNeighborX="237324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BB2354-04E5-4E98-9EF5-883FB716F1DE}" type="pres">
      <dgm:prSet presAssocID="{A27FEB9E-5119-4A1C-B8C0-DD82D252CAD3}" presName="aSpace" presStyleCnt="0"/>
      <dgm:spPr/>
    </dgm:pt>
    <dgm:pt modelId="{D8093966-9F42-4F30-8578-43FACA9D2B4B}" type="pres">
      <dgm:prSet presAssocID="{F14E547F-4DF8-4C7E-82F9-C2FEBECC48CA}" presName="compNode" presStyleCnt="0"/>
      <dgm:spPr/>
    </dgm:pt>
    <dgm:pt modelId="{3FAA122A-A344-483C-B65D-EBA13550FAA1}" type="pres">
      <dgm:prSet presAssocID="{F14E547F-4DF8-4C7E-82F9-C2FEBECC48CA}" presName="noGeometry" presStyleCnt="0"/>
      <dgm:spPr/>
    </dgm:pt>
    <dgm:pt modelId="{9F305972-DB30-4FE5-8DF7-779C7408A231}" type="pres">
      <dgm:prSet presAssocID="{F14E547F-4DF8-4C7E-82F9-C2FEBECC48CA}" presName="childTextVisible" presStyleLbl="bgAccFollowNode1" presStyleIdx="1" presStyleCnt="2" custScaleX="188905" custLinFactX="-100000" custLinFactNeighborX="-1405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5D4F59C-5058-4764-A1C0-12436D28821F}" type="pres">
      <dgm:prSet presAssocID="{F14E547F-4DF8-4C7E-82F9-C2FEBECC48CA}" presName="childTextHidden" presStyleLbl="bgAccFollowNode1" presStyleIdx="1" presStyleCnt="2"/>
      <dgm:spPr/>
      <dgm:t>
        <a:bodyPr/>
        <a:lstStyle/>
        <a:p>
          <a:endParaRPr lang="en-ZA"/>
        </a:p>
      </dgm:t>
    </dgm:pt>
    <dgm:pt modelId="{372DC628-8ED9-4E1D-8852-674CC8E2D7CE}" type="pres">
      <dgm:prSet presAssocID="{F14E547F-4DF8-4C7E-82F9-C2FEBECC48CA}" presName="parentText" presStyleLbl="node1" presStyleIdx="1" presStyleCnt="2" custScaleX="119850" custLinFactX="-253725" custLinFactNeighborX="-300000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DF03684-DBC0-4C7B-82EF-30C48ADA440D}" type="presOf" srcId="{831BCBB6-5147-4BD4-8B76-18F6D58D2CFD}" destId="{9F305972-DB30-4FE5-8DF7-779C7408A231}" srcOrd="0" destOrd="1" presId="urn:microsoft.com/office/officeart/2005/8/layout/hProcess6"/>
    <dgm:cxn modelId="{560F9049-5260-4B68-BAA6-4ACB4BC32872}" type="presOf" srcId="{6E7F3290-C5CF-430A-80FC-E2103F5F28D7}" destId="{9F305972-DB30-4FE5-8DF7-779C7408A231}" srcOrd="0" destOrd="0" presId="urn:microsoft.com/office/officeart/2005/8/layout/hProcess6"/>
    <dgm:cxn modelId="{AF2FC4DD-1B92-4F91-B861-3CEE90787EB8}" type="presOf" srcId="{A27FEB9E-5119-4A1C-B8C0-DD82D252CAD3}" destId="{EC625FDE-AF61-4324-9389-1A2C51D7CCFC}" srcOrd="0" destOrd="0" presId="urn:microsoft.com/office/officeart/2005/8/layout/hProcess6"/>
    <dgm:cxn modelId="{823D594F-38B3-459B-A365-77F6772F766A}" type="presOf" srcId="{F14E547F-4DF8-4C7E-82F9-C2FEBECC48CA}" destId="{372DC628-8ED9-4E1D-8852-674CC8E2D7CE}" srcOrd="0" destOrd="0" presId="urn:microsoft.com/office/officeart/2005/8/layout/hProcess6"/>
    <dgm:cxn modelId="{CDC678CB-4270-4C16-8F6F-CC3DD4FB1474}" type="presOf" srcId="{32BB7A66-120F-4416-8D12-0A756836E7C5}" destId="{39A74338-4467-475F-8426-366E590FDE63}" srcOrd="0" destOrd="0" presId="urn:microsoft.com/office/officeart/2005/8/layout/hProcess6"/>
    <dgm:cxn modelId="{A1B0185E-081C-4FD7-A254-41B5A4FE4777}" type="presOf" srcId="{FB44A736-8A64-4BFB-8192-298871FD99FA}" destId="{220A38D6-097E-4026-9E82-768CD6AB51EA}" srcOrd="1" destOrd="2" presId="urn:microsoft.com/office/officeart/2005/8/layout/hProcess6"/>
    <dgm:cxn modelId="{C2C1CE1A-A700-41E3-8A23-95789E2FD6B0}" srcId="{32BB7A66-120F-4416-8D12-0A756836E7C5}" destId="{F14E547F-4DF8-4C7E-82F9-C2FEBECC48CA}" srcOrd="1" destOrd="0" parTransId="{2995ABA6-1F88-4754-B833-B68731D9B94D}" sibTransId="{6E1FF4E4-13F6-49DF-81C2-4BE3E9AA4F09}"/>
    <dgm:cxn modelId="{154F3517-5306-4361-B41E-88EF7BBD78C5}" srcId="{F14E547F-4DF8-4C7E-82F9-C2FEBECC48CA}" destId="{CA433B8F-A744-432F-8804-B92B79F3FCB4}" srcOrd="2" destOrd="0" parTransId="{581939F3-C6E4-43AF-8069-78E4F8764BAF}" sibTransId="{277D369E-0AF7-49BA-9891-1DFDF4246641}"/>
    <dgm:cxn modelId="{FD3E4BAA-2240-430C-8D0D-DDC7D5A6FF65}" type="presOf" srcId="{831BCBB6-5147-4BD4-8B76-18F6D58D2CFD}" destId="{65D4F59C-5058-4764-A1C0-12436D28821F}" srcOrd="1" destOrd="1" presId="urn:microsoft.com/office/officeart/2005/8/layout/hProcess6"/>
    <dgm:cxn modelId="{6CE3DA3C-649F-46F4-A392-19C0C071FFD0}" type="presOf" srcId="{8B857A9D-D2E3-4163-BEA2-95133FC5F69A}" destId="{C0D69DDB-912A-4CFC-83A1-A657958E1CE4}" srcOrd="0" destOrd="0" presId="urn:microsoft.com/office/officeart/2005/8/layout/hProcess6"/>
    <dgm:cxn modelId="{74E46DE2-CE0F-4622-873C-1ADF0ECDA113}" type="presOf" srcId="{6E7F3290-C5CF-430A-80FC-E2103F5F28D7}" destId="{65D4F59C-5058-4764-A1C0-12436D28821F}" srcOrd="1" destOrd="0" presId="urn:microsoft.com/office/officeart/2005/8/layout/hProcess6"/>
    <dgm:cxn modelId="{2EC7BE73-620E-4977-AE35-3F1E6B1D9624}" type="presOf" srcId="{CA433B8F-A744-432F-8804-B92B79F3FCB4}" destId="{9F305972-DB30-4FE5-8DF7-779C7408A231}" srcOrd="0" destOrd="2" presId="urn:microsoft.com/office/officeart/2005/8/layout/hProcess6"/>
    <dgm:cxn modelId="{061BA69D-6913-4E31-8257-6BA3BC8EE414}" srcId="{A27FEB9E-5119-4A1C-B8C0-DD82D252CAD3}" destId="{FB44A736-8A64-4BFB-8192-298871FD99FA}" srcOrd="2" destOrd="0" parTransId="{9A7605B3-ACBA-4202-82AF-FC7840237AB8}" sibTransId="{8BE95C56-4CF7-4641-841C-7039B358143E}"/>
    <dgm:cxn modelId="{06D6017C-23E0-49C0-A6B0-D60837275150}" srcId="{F14E547F-4DF8-4C7E-82F9-C2FEBECC48CA}" destId="{6E7F3290-C5CF-430A-80FC-E2103F5F28D7}" srcOrd="0" destOrd="0" parTransId="{4DA18615-63E2-40BC-A9EE-3EE237DBD3F1}" sibTransId="{3CDBD26E-52C4-4D90-B4B1-09D30E06A2A3}"/>
    <dgm:cxn modelId="{5707C37C-B519-4D1A-ADFE-5F6857C72EC4}" type="presOf" srcId="{9206C116-E30D-44D8-9985-D5EBF65B1F03}" destId="{220A38D6-097E-4026-9E82-768CD6AB51EA}" srcOrd="1" destOrd="1" presId="urn:microsoft.com/office/officeart/2005/8/layout/hProcess6"/>
    <dgm:cxn modelId="{5FF68A50-0C6B-4C9B-912C-8E75BD03A49B}" srcId="{A27FEB9E-5119-4A1C-B8C0-DD82D252CAD3}" destId="{8B857A9D-D2E3-4163-BEA2-95133FC5F69A}" srcOrd="0" destOrd="0" parTransId="{8087BB39-C0BE-4F24-9B0B-178ADFD2B8FF}" sibTransId="{EF95145F-31AE-482C-8113-FB1ADFE25DF2}"/>
    <dgm:cxn modelId="{AEDF8B00-F635-4248-8EA4-FB89BD630281}" type="presOf" srcId="{CA433B8F-A744-432F-8804-B92B79F3FCB4}" destId="{65D4F59C-5058-4764-A1C0-12436D28821F}" srcOrd="1" destOrd="2" presId="urn:microsoft.com/office/officeart/2005/8/layout/hProcess6"/>
    <dgm:cxn modelId="{5B86DCF2-9D9B-4A33-8F11-92F092F485CA}" type="presOf" srcId="{8B857A9D-D2E3-4163-BEA2-95133FC5F69A}" destId="{220A38D6-097E-4026-9E82-768CD6AB51EA}" srcOrd="1" destOrd="0" presId="urn:microsoft.com/office/officeart/2005/8/layout/hProcess6"/>
    <dgm:cxn modelId="{F5B4D2A6-8F70-4EC1-9860-AD41EFF3D076}" srcId="{32BB7A66-120F-4416-8D12-0A756836E7C5}" destId="{A27FEB9E-5119-4A1C-B8C0-DD82D252CAD3}" srcOrd="0" destOrd="0" parTransId="{C5EC6242-06C4-438C-A43F-D795B1830A03}" sibTransId="{83F6E903-F2ED-4363-B752-55A1ED690CCA}"/>
    <dgm:cxn modelId="{779ED933-44EE-4774-9308-EBFD4FCB0D27}" srcId="{F14E547F-4DF8-4C7E-82F9-C2FEBECC48CA}" destId="{831BCBB6-5147-4BD4-8B76-18F6D58D2CFD}" srcOrd="1" destOrd="0" parTransId="{57BCB48F-A691-4FBE-9019-98939C5EB7F0}" sibTransId="{3E8C3E2A-1EB3-40D3-9020-477777339AE3}"/>
    <dgm:cxn modelId="{8E9D8159-71B4-48E3-8E45-F22E450BD0A0}" srcId="{A27FEB9E-5119-4A1C-B8C0-DD82D252CAD3}" destId="{9206C116-E30D-44D8-9985-D5EBF65B1F03}" srcOrd="1" destOrd="0" parTransId="{EB3C9DD7-7426-412C-831A-549AEB2ED418}" sibTransId="{B59E7FCA-7A32-4462-B6D8-06D691948968}"/>
    <dgm:cxn modelId="{C52478A5-2C56-4B89-A086-0370B0211398}" type="presOf" srcId="{9206C116-E30D-44D8-9985-D5EBF65B1F03}" destId="{C0D69DDB-912A-4CFC-83A1-A657958E1CE4}" srcOrd="0" destOrd="1" presId="urn:microsoft.com/office/officeart/2005/8/layout/hProcess6"/>
    <dgm:cxn modelId="{9ACAA0AB-76A2-4774-BAAB-844A4534AB17}" type="presOf" srcId="{FB44A736-8A64-4BFB-8192-298871FD99FA}" destId="{C0D69DDB-912A-4CFC-83A1-A657958E1CE4}" srcOrd="0" destOrd="2" presId="urn:microsoft.com/office/officeart/2005/8/layout/hProcess6"/>
    <dgm:cxn modelId="{B36A7672-1CF5-4B6C-A82E-56F49F2085E4}" type="presParOf" srcId="{39A74338-4467-475F-8426-366E590FDE63}" destId="{7D9BAB5D-EDBF-427C-92BD-238CA57F9651}" srcOrd="0" destOrd="0" presId="urn:microsoft.com/office/officeart/2005/8/layout/hProcess6"/>
    <dgm:cxn modelId="{F5553F1C-C5CB-40BA-8F0C-4C8CFECD4D99}" type="presParOf" srcId="{7D9BAB5D-EDBF-427C-92BD-238CA57F9651}" destId="{901D81DC-1710-4C0C-904B-1A85F5BB1826}" srcOrd="0" destOrd="0" presId="urn:microsoft.com/office/officeart/2005/8/layout/hProcess6"/>
    <dgm:cxn modelId="{652D805B-FF50-4DB6-92DD-CE7CABB263D2}" type="presParOf" srcId="{7D9BAB5D-EDBF-427C-92BD-238CA57F9651}" destId="{C0D69DDB-912A-4CFC-83A1-A657958E1CE4}" srcOrd="1" destOrd="0" presId="urn:microsoft.com/office/officeart/2005/8/layout/hProcess6"/>
    <dgm:cxn modelId="{5578BC69-662C-4652-A506-0F1E8401F0AC}" type="presParOf" srcId="{7D9BAB5D-EDBF-427C-92BD-238CA57F9651}" destId="{220A38D6-097E-4026-9E82-768CD6AB51EA}" srcOrd="2" destOrd="0" presId="urn:microsoft.com/office/officeart/2005/8/layout/hProcess6"/>
    <dgm:cxn modelId="{DE1A2BAE-F3B0-4F3A-B4D8-D7D449B0015F}" type="presParOf" srcId="{7D9BAB5D-EDBF-427C-92BD-238CA57F9651}" destId="{EC625FDE-AF61-4324-9389-1A2C51D7CCFC}" srcOrd="3" destOrd="0" presId="urn:microsoft.com/office/officeart/2005/8/layout/hProcess6"/>
    <dgm:cxn modelId="{E02693E3-DB79-4585-8ABC-AE2B6631052C}" type="presParOf" srcId="{39A74338-4467-475F-8426-366E590FDE63}" destId="{21BB2354-04E5-4E98-9EF5-883FB716F1DE}" srcOrd="1" destOrd="0" presId="urn:microsoft.com/office/officeart/2005/8/layout/hProcess6"/>
    <dgm:cxn modelId="{05F3BDE6-C7CA-483E-9EAB-E4FE0BF6ACD9}" type="presParOf" srcId="{39A74338-4467-475F-8426-366E590FDE63}" destId="{D8093966-9F42-4F30-8578-43FACA9D2B4B}" srcOrd="2" destOrd="0" presId="urn:microsoft.com/office/officeart/2005/8/layout/hProcess6"/>
    <dgm:cxn modelId="{ED32185F-B0D6-4766-B5B2-1F9FC487AA30}" type="presParOf" srcId="{D8093966-9F42-4F30-8578-43FACA9D2B4B}" destId="{3FAA122A-A344-483C-B65D-EBA13550FAA1}" srcOrd="0" destOrd="0" presId="urn:microsoft.com/office/officeart/2005/8/layout/hProcess6"/>
    <dgm:cxn modelId="{3B69731C-F9DA-4952-8002-0C053B3A76E4}" type="presParOf" srcId="{D8093966-9F42-4F30-8578-43FACA9D2B4B}" destId="{9F305972-DB30-4FE5-8DF7-779C7408A231}" srcOrd="1" destOrd="0" presId="urn:microsoft.com/office/officeart/2005/8/layout/hProcess6"/>
    <dgm:cxn modelId="{5ECF392C-4020-4C41-9B75-068EAAB75D76}" type="presParOf" srcId="{D8093966-9F42-4F30-8578-43FACA9D2B4B}" destId="{65D4F59C-5058-4764-A1C0-12436D28821F}" srcOrd="2" destOrd="0" presId="urn:microsoft.com/office/officeart/2005/8/layout/hProcess6"/>
    <dgm:cxn modelId="{8CB9B112-0B9C-4E2A-A67F-7A6A3A7E3E02}" type="presParOf" srcId="{D8093966-9F42-4F30-8578-43FACA9D2B4B}" destId="{372DC628-8ED9-4E1D-8852-674CC8E2D7C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BB7A66-120F-4416-8D12-0A756836E7C5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A27FEB9E-5119-4A1C-B8C0-DD82D252CAD3}">
      <dgm:prSet phldrT="[Text]" custT="1"/>
      <dgm:spPr/>
      <dgm:t>
        <a:bodyPr/>
        <a:lstStyle/>
        <a:p>
          <a:r>
            <a:rPr lang="en-ZA" sz="1000" b="1" dirty="0" smtClean="0"/>
            <a:t>Targets</a:t>
          </a:r>
          <a:endParaRPr lang="en-ZA" sz="1000" b="1" dirty="0"/>
        </a:p>
      </dgm:t>
    </dgm:pt>
    <dgm:pt modelId="{C5EC6242-06C4-438C-A43F-D795B1830A03}" type="parTrans" cxnId="{F5B4D2A6-8F70-4EC1-9860-AD41EFF3D076}">
      <dgm:prSet/>
      <dgm:spPr/>
      <dgm:t>
        <a:bodyPr/>
        <a:lstStyle/>
        <a:p>
          <a:endParaRPr lang="en-ZA"/>
        </a:p>
      </dgm:t>
    </dgm:pt>
    <dgm:pt modelId="{83F6E903-F2ED-4363-B752-55A1ED690CCA}" type="sibTrans" cxnId="{F5B4D2A6-8F70-4EC1-9860-AD41EFF3D076}">
      <dgm:prSet/>
      <dgm:spPr/>
      <dgm:t>
        <a:bodyPr/>
        <a:lstStyle/>
        <a:p>
          <a:endParaRPr lang="en-ZA"/>
        </a:p>
      </dgm:t>
    </dgm:pt>
    <dgm:pt modelId="{8B857A9D-D2E3-4163-BEA2-95133FC5F69A}">
      <dgm:prSet phldrT="[Text]" custT="1"/>
      <dgm:spPr/>
      <dgm:t>
        <a:bodyPr/>
        <a:lstStyle/>
        <a:p>
          <a:r>
            <a:rPr lang="en-ZA" sz="1200" dirty="0" smtClean="0"/>
            <a:t>Specific</a:t>
          </a:r>
          <a:endParaRPr lang="en-ZA" sz="1200" dirty="0"/>
        </a:p>
      </dgm:t>
    </dgm:pt>
    <dgm:pt modelId="{8087BB39-C0BE-4F24-9B0B-178ADFD2B8FF}" type="parTrans" cxnId="{5FF68A50-0C6B-4C9B-912C-8E75BD03A49B}">
      <dgm:prSet/>
      <dgm:spPr/>
      <dgm:t>
        <a:bodyPr/>
        <a:lstStyle/>
        <a:p>
          <a:endParaRPr lang="en-ZA"/>
        </a:p>
      </dgm:t>
    </dgm:pt>
    <dgm:pt modelId="{EF95145F-31AE-482C-8113-FB1ADFE25DF2}" type="sibTrans" cxnId="{5FF68A50-0C6B-4C9B-912C-8E75BD03A49B}">
      <dgm:prSet/>
      <dgm:spPr/>
      <dgm:t>
        <a:bodyPr/>
        <a:lstStyle/>
        <a:p>
          <a:endParaRPr lang="en-ZA"/>
        </a:p>
      </dgm:t>
    </dgm:pt>
    <dgm:pt modelId="{9206C116-E30D-44D8-9985-D5EBF65B1F03}">
      <dgm:prSet phldrT="[Text]" custT="1"/>
      <dgm:spPr/>
      <dgm:t>
        <a:bodyPr/>
        <a:lstStyle/>
        <a:p>
          <a:r>
            <a:rPr lang="en-ZA" sz="1200" dirty="0" smtClean="0"/>
            <a:t>Measurable</a:t>
          </a:r>
          <a:endParaRPr lang="en-ZA" sz="1200" dirty="0"/>
        </a:p>
      </dgm:t>
    </dgm:pt>
    <dgm:pt modelId="{EB3C9DD7-7426-412C-831A-549AEB2ED418}" type="parTrans" cxnId="{8E9D8159-71B4-48E3-8E45-F22E450BD0A0}">
      <dgm:prSet/>
      <dgm:spPr/>
      <dgm:t>
        <a:bodyPr/>
        <a:lstStyle/>
        <a:p>
          <a:endParaRPr lang="en-ZA"/>
        </a:p>
      </dgm:t>
    </dgm:pt>
    <dgm:pt modelId="{B59E7FCA-7A32-4462-B6D8-06D691948968}" type="sibTrans" cxnId="{8E9D8159-71B4-48E3-8E45-F22E450BD0A0}">
      <dgm:prSet/>
      <dgm:spPr/>
      <dgm:t>
        <a:bodyPr/>
        <a:lstStyle/>
        <a:p>
          <a:endParaRPr lang="en-ZA"/>
        </a:p>
      </dgm:t>
    </dgm:pt>
    <dgm:pt modelId="{F14E547F-4DF8-4C7E-82F9-C2FEBECC48CA}">
      <dgm:prSet phldrT="[Text]" custT="1"/>
      <dgm:spPr/>
      <dgm:t>
        <a:bodyPr/>
        <a:lstStyle/>
        <a:p>
          <a:r>
            <a:rPr lang="en-ZA" sz="1000" dirty="0" smtClean="0"/>
            <a:t> </a:t>
          </a:r>
          <a:r>
            <a:rPr lang="en-ZA" sz="1000" b="1" dirty="0" smtClean="0"/>
            <a:t>Indicators</a:t>
          </a:r>
          <a:endParaRPr lang="en-ZA" sz="1000" b="1" dirty="0"/>
        </a:p>
      </dgm:t>
    </dgm:pt>
    <dgm:pt modelId="{2995ABA6-1F88-4754-B833-B68731D9B94D}" type="parTrans" cxnId="{C2C1CE1A-A700-41E3-8A23-95789E2FD6B0}">
      <dgm:prSet/>
      <dgm:spPr/>
      <dgm:t>
        <a:bodyPr/>
        <a:lstStyle/>
        <a:p>
          <a:endParaRPr lang="en-ZA"/>
        </a:p>
      </dgm:t>
    </dgm:pt>
    <dgm:pt modelId="{6E1FF4E4-13F6-49DF-81C2-4BE3E9AA4F09}" type="sibTrans" cxnId="{C2C1CE1A-A700-41E3-8A23-95789E2FD6B0}">
      <dgm:prSet/>
      <dgm:spPr/>
      <dgm:t>
        <a:bodyPr/>
        <a:lstStyle/>
        <a:p>
          <a:endParaRPr lang="en-ZA"/>
        </a:p>
      </dgm:t>
    </dgm:pt>
    <dgm:pt modelId="{6E7F3290-C5CF-430A-80FC-E2103F5F28D7}">
      <dgm:prSet phldrT="[Text]" custT="1"/>
      <dgm:spPr/>
      <dgm:t>
        <a:bodyPr/>
        <a:lstStyle/>
        <a:p>
          <a:r>
            <a:rPr lang="en-ZA" sz="1200" dirty="0" smtClean="0"/>
            <a:t>Well defined</a:t>
          </a:r>
          <a:endParaRPr lang="en-ZA" sz="1200" dirty="0"/>
        </a:p>
      </dgm:t>
    </dgm:pt>
    <dgm:pt modelId="{4DA18615-63E2-40BC-A9EE-3EE237DBD3F1}" type="parTrans" cxnId="{06D6017C-23E0-49C0-A6B0-D60837275150}">
      <dgm:prSet/>
      <dgm:spPr/>
      <dgm:t>
        <a:bodyPr/>
        <a:lstStyle/>
        <a:p>
          <a:endParaRPr lang="en-ZA"/>
        </a:p>
      </dgm:t>
    </dgm:pt>
    <dgm:pt modelId="{3CDBD26E-52C4-4D90-B4B1-09D30E06A2A3}" type="sibTrans" cxnId="{06D6017C-23E0-49C0-A6B0-D60837275150}">
      <dgm:prSet/>
      <dgm:spPr/>
      <dgm:t>
        <a:bodyPr/>
        <a:lstStyle/>
        <a:p>
          <a:endParaRPr lang="en-ZA"/>
        </a:p>
      </dgm:t>
    </dgm:pt>
    <dgm:pt modelId="{831BCBB6-5147-4BD4-8B76-18F6D58D2CFD}">
      <dgm:prSet phldrT="[Text]" custT="1"/>
      <dgm:spPr/>
      <dgm:t>
        <a:bodyPr/>
        <a:lstStyle/>
        <a:p>
          <a:r>
            <a:rPr lang="en-ZA" sz="1200" dirty="0" smtClean="0"/>
            <a:t>Verifiable</a:t>
          </a:r>
          <a:endParaRPr lang="en-ZA" sz="1200" dirty="0"/>
        </a:p>
      </dgm:t>
    </dgm:pt>
    <dgm:pt modelId="{57BCB48F-A691-4FBE-9019-98939C5EB7F0}" type="parTrans" cxnId="{779ED933-44EE-4774-9308-EBFD4FCB0D27}">
      <dgm:prSet/>
      <dgm:spPr/>
      <dgm:t>
        <a:bodyPr/>
        <a:lstStyle/>
        <a:p>
          <a:endParaRPr lang="en-ZA"/>
        </a:p>
      </dgm:t>
    </dgm:pt>
    <dgm:pt modelId="{3E8C3E2A-1EB3-40D3-9020-477777339AE3}" type="sibTrans" cxnId="{779ED933-44EE-4774-9308-EBFD4FCB0D27}">
      <dgm:prSet/>
      <dgm:spPr/>
      <dgm:t>
        <a:bodyPr/>
        <a:lstStyle/>
        <a:p>
          <a:endParaRPr lang="en-ZA"/>
        </a:p>
      </dgm:t>
    </dgm:pt>
    <dgm:pt modelId="{FB44A736-8A64-4BFB-8192-298871FD99FA}">
      <dgm:prSet phldrT="[Text]" custT="1"/>
      <dgm:spPr/>
      <dgm:t>
        <a:bodyPr/>
        <a:lstStyle/>
        <a:p>
          <a:r>
            <a:rPr lang="en-ZA" sz="1200" dirty="0" smtClean="0"/>
            <a:t>Timebound</a:t>
          </a:r>
          <a:endParaRPr lang="en-ZA" sz="1200" dirty="0"/>
        </a:p>
      </dgm:t>
    </dgm:pt>
    <dgm:pt modelId="{9A7605B3-ACBA-4202-82AF-FC7840237AB8}" type="parTrans" cxnId="{061BA69D-6913-4E31-8257-6BA3BC8EE414}">
      <dgm:prSet/>
      <dgm:spPr/>
      <dgm:t>
        <a:bodyPr/>
        <a:lstStyle/>
        <a:p>
          <a:endParaRPr lang="en-ZA"/>
        </a:p>
      </dgm:t>
    </dgm:pt>
    <dgm:pt modelId="{8BE95C56-4CF7-4641-841C-7039B358143E}" type="sibTrans" cxnId="{061BA69D-6913-4E31-8257-6BA3BC8EE414}">
      <dgm:prSet/>
      <dgm:spPr/>
      <dgm:t>
        <a:bodyPr/>
        <a:lstStyle/>
        <a:p>
          <a:endParaRPr lang="en-ZA"/>
        </a:p>
      </dgm:t>
    </dgm:pt>
    <dgm:pt modelId="{CA433B8F-A744-432F-8804-B92B79F3FCB4}">
      <dgm:prSet phldrT="[Text]" custT="1"/>
      <dgm:spPr/>
      <dgm:t>
        <a:bodyPr/>
        <a:lstStyle/>
        <a:p>
          <a:r>
            <a:rPr lang="en-ZA" sz="1200" dirty="0" smtClean="0"/>
            <a:t>Relevant</a:t>
          </a:r>
          <a:endParaRPr lang="en-ZA" sz="1200" dirty="0"/>
        </a:p>
      </dgm:t>
    </dgm:pt>
    <dgm:pt modelId="{581939F3-C6E4-43AF-8069-78E4F8764BAF}" type="parTrans" cxnId="{154F3517-5306-4361-B41E-88EF7BBD78C5}">
      <dgm:prSet/>
      <dgm:spPr/>
      <dgm:t>
        <a:bodyPr/>
        <a:lstStyle/>
        <a:p>
          <a:endParaRPr lang="en-ZA"/>
        </a:p>
      </dgm:t>
    </dgm:pt>
    <dgm:pt modelId="{277D369E-0AF7-49BA-9891-1DFDF4246641}" type="sibTrans" cxnId="{154F3517-5306-4361-B41E-88EF7BBD78C5}">
      <dgm:prSet/>
      <dgm:spPr/>
      <dgm:t>
        <a:bodyPr/>
        <a:lstStyle/>
        <a:p>
          <a:endParaRPr lang="en-ZA"/>
        </a:p>
      </dgm:t>
    </dgm:pt>
    <dgm:pt modelId="{39A74338-4467-475F-8426-366E590FDE63}" type="pres">
      <dgm:prSet presAssocID="{32BB7A66-120F-4416-8D12-0A756836E7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D9BAB5D-EDBF-427C-92BD-238CA57F9651}" type="pres">
      <dgm:prSet presAssocID="{A27FEB9E-5119-4A1C-B8C0-DD82D252CAD3}" presName="compNode" presStyleCnt="0"/>
      <dgm:spPr/>
    </dgm:pt>
    <dgm:pt modelId="{901D81DC-1710-4C0C-904B-1A85F5BB1826}" type="pres">
      <dgm:prSet presAssocID="{A27FEB9E-5119-4A1C-B8C0-DD82D252CAD3}" presName="noGeometry" presStyleCnt="0"/>
      <dgm:spPr/>
    </dgm:pt>
    <dgm:pt modelId="{C0D69DDB-912A-4CFC-83A1-A657958E1CE4}" type="pres">
      <dgm:prSet presAssocID="{A27FEB9E-5119-4A1C-B8C0-DD82D252CAD3}" presName="childTextVisible" presStyleLbl="bgAccFollowNode1" presStyleIdx="0" presStyleCnt="2" custScaleX="175392" custLinFactX="100000" custLinFactNeighborX="1670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0A38D6-097E-4026-9E82-768CD6AB51EA}" type="pres">
      <dgm:prSet presAssocID="{A27FEB9E-5119-4A1C-B8C0-DD82D252CAD3}" presName="childTextHidden" presStyleLbl="bgAccFollowNode1" presStyleIdx="0" presStyleCnt="2"/>
      <dgm:spPr/>
      <dgm:t>
        <a:bodyPr/>
        <a:lstStyle/>
        <a:p>
          <a:endParaRPr lang="en-ZA"/>
        </a:p>
      </dgm:t>
    </dgm:pt>
    <dgm:pt modelId="{EC625FDE-AF61-4324-9389-1A2C51D7CCFC}" type="pres">
      <dgm:prSet presAssocID="{A27FEB9E-5119-4A1C-B8C0-DD82D252CAD3}" presName="parentText" presStyleLbl="node1" presStyleIdx="0" presStyleCnt="2" custScaleX="175715" custLinFactX="200000" custLinFactNeighborX="237324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BB2354-04E5-4E98-9EF5-883FB716F1DE}" type="pres">
      <dgm:prSet presAssocID="{A27FEB9E-5119-4A1C-B8C0-DD82D252CAD3}" presName="aSpace" presStyleCnt="0"/>
      <dgm:spPr/>
    </dgm:pt>
    <dgm:pt modelId="{D8093966-9F42-4F30-8578-43FACA9D2B4B}" type="pres">
      <dgm:prSet presAssocID="{F14E547F-4DF8-4C7E-82F9-C2FEBECC48CA}" presName="compNode" presStyleCnt="0"/>
      <dgm:spPr/>
    </dgm:pt>
    <dgm:pt modelId="{3FAA122A-A344-483C-B65D-EBA13550FAA1}" type="pres">
      <dgm:prSet presAssocID="{F14E547F-4DF8-4C7E-82F9-C2FEBECC48CA}" presName="noGeometry" presStyleCnt="0"/>
      <dgm:spPr/>
    </dgm:pt>
    <dgm:pt modelId="{9F305972-DB30-4FE5-8DF7-779C7408A231}" type="pres">
      <dgm:prSet presAssocID="{F14E547F-4DF8-4C7E-82F9-C2FEBECC48CA}" presName="childTextVisible" presStyleLbl="bgAccFollowNode1" presStyleIdx="1" presStyleCnt="2" custScaleX="188905" custLinFactX="-100000" custLinFactNeighborX="-1405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5D4F59C-5058-4764-A1C0-12436D28821F}" type="pres">
      <dgm:prSet presAssocID="{F14E547F-4DF8-4C7E-82F9-C2FEBECC48CA}" presName="childTextHidden" presStyleLbl="bgAccFollowNode1" presStyleIdx="1" presStyleCnt="2"/>
      <dgm:spPr/>
      <dgm:t>
        <a:bodyPr/>
        <a:lstStyle/>
        <a:p>
          <a:endParaRPr lang="en-ZA"/>
        </a:p>
      </dgm:t>
    </dgm:pt>
    <dgm:pt modelId="{372DC628-8ED9-4E1D-8852-674CC8E2D7CE}" type="pres">
      <dgm:prSet presAssocID="{F14E547F-4DF8-4C7E-82F9-C2FEBECC48CA}" presName="parentText" presStyleLbl="node1" presStyleIdx="1" presStyleCnt="2" custScaleX="119850" custLinFactX="-253725" custLinFactNeighborX="-300000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E4C6D0B-21B4-43D4-860C-86311FAE0882}" type="presOf" srcId="{9206C116-E30D-44D8-9985-D5EBF65B1F03}" destId="{C0D69DDB-912A-4CFC-83A1-A657958E1CE4}" srcOrd="0" destOrd="1" presId="urn:microsoft.com/office/officeart/2005/8/layout/hProcess6"/>
    <dgm:cxn modelId="{315525EA-D705-4EFA-8721-187C758160DA}" type="presOf" srcId="{8B857A9D-D2E3-4163-BEA2-95133FC5F69A}" destId="{220A38D6-097E-4026-9E82-768CD6AB51EA}" srcOrd="1" destOrd="0" presId="urn:microsoft.com/office/officeart/2005/8/layout/hProcess6"/>
    <dgm:cxn modelId="{C2C1CE1A-A700-41E3-8A23-95789E2FD6B0}" srcId="{32BB7A66-120F-4416-8D12-0A756836E7C5}" destId="{F14E547F-4DF8-4C7E-82F9-C2FEBECC48CA}" srcOrd="1" destOrd="0" parTransId="{2995ABA6-1F88-4754-B833-B68731D9B94D}" sibTransId="{6E1FF4E4-13F6-49DF-81C2-4BE3E9AA4F09}"/>
    <dgm:cxn modelId="{154F3517-5306-4361-B41E-88EF7BBD78C5}" srcId="{F14E547F-4DF8-4C7E-82F9-C2FEBECC48CA}" destId="{CA433B8F-A744-432F-8804-B92B79F3FCB4}" srcOrd="2" destOrd="0" parTransId="{581939F3-C6E4-43AF-8069-78E4F8764BAF}" sibTransId="{277D369E-0AF7-49BA-9891-1DFDF4246641}"/>
    <dgm:cxn modelId="{31A2947F-3C95-485D-9286-4D4BB86707D8}" type="presOf" srcId="{A27FEB9E-5119-4A1C-B8C0-DD82D252CAD3}" destId="{EC625FDE-AF61-4324-9389-1A2C51D7CCFC}" srcOrd="0" destOrd="0" presId="urn:microsoft.com/office/officeart/2005/8/layout/hProcess6"/>
    <dgm:cxn modelId="{EB9D62C9-7718-42BE-B879-A95A3102E86C}" type="presOf" srcId="{831BCBB6-5147-4BD4-8B76-18F6D58D2CFD}" destId="{65D4F59C-5058-4764-A1C0-12436D28821F}" srcOrd="1" destOrd="1" presId="urn:microsoft.com/office/officeart/2005/8/layout/hProcess6"/>
    <dgm:cxn modelId="{5D208D71-AF29-4BB0-B6F5-B4361991838C}" type="presOf" srcId="{CA433B8F-A744-432F-8804-B92B79F3FCB4}" destId="{9F305972-DB30-4FE5-8DF7-779C7408A231}" srcOrd="0" destOrd="2" presId="urn:microsoft.com/office/officeart/2005/8/layout/hProcess6"/>
    <dgm:cxn modelId="{DBDCAC3D-4C89-448D-A6EB-41786F50CE0F}" type="presOf" srcId="{FB44A736-8A64-4BFB-8192-298871FD99FA}" destId="{C0D69DDB-912A-4CFC-83A1-A657958E1CE4}" srcOrd="0" destOrd="2" presId="urn:microsoft.com/office/officeart/2005/8/layout/hProcess6"/>
    <dgm:cxn modelId="{061BA69D-6913-4E31-8257-6BA3BC8EE414}" srcId="{A27FEB9E-5119-4A1C-B8C0-DD82D252CAD3}" destId="{FB44A736-8A64-4BFB-8192-298871FD99FA}" srcOrd="2" destOrd="0" parTransId="{9A7605B3-ACBA-4202-82AF-FC7840237AB8}" sibTransId="{8BE95C56-4CF7-4641-841C-7039B358143E}"/>
    <dgm:cxn modelId="{06D6017C-23E0-49C0-A6B0-D60837275150}" srcId="{F14E547F-4DF8-4C7E-82F9-C2FEBECC48CA}" destId="{6E7F3290-C5CF-430A-80FC-E2103F5F28D7}" srcOrd="0" destOrd="0" parTransId="{4DA18615-63E2-40BC-A9EE-3EE237DBD3F1}" sibTransId="{3CDBD26E-52C4-4D90-B4B1-09D30E06A2A3}"/>
    <dgm:cxn modelId="{04821C2E-01AD-46BC-982C-1AA928F8073B}" type="presOf" srcId="{6E7F3290-C5CF-430A-80FC-E2103F5F28D7}" destId="{9F305972-DB30-4FE5-8DF7-779C7408A231}" srcOrd="0" destOrd="0" presId="urn:microsoft.com/office/officeart/2005/8/layout/hProcess6"/>
    <dgm:cxn modelId="{BD511395-8C0A-49DD-BD39-D599335D6D31}" type="presOf" srcId="{6E7F3290-C5CF-430A-80FC-E2103F5F28D7}" destId="{65D4F59C-5058-4764-A1C0-12436D28821F}" srcOrd="1" destOrd="0" presId="urn:microsoft.com/office/officeart/2005/8/layout/hProcess6"/>
    <dgm:cxn modelId="{EFD0A5C7-98E6-412F-9621-A74A332BC208}" type="presOf" srcId="{8B857A9D-D2E3-4163-BEA2-95133FC5F69A}" destId="{C0D69DDB-912A-4CFC-83A1-A657958E1CE4}" srcOrd="0" destOrd="0" presId="urn:microsoft.com/office/officeart/2005/8/layout/hProcess6"/>
    <dgm:cxn modelId="{5FF68A50-0C6B-4C9B-912C-8E75BD03A49B}" srcId="{A27FEB9E-5119-4A1C-B8C0-DD82D252CAD3}" destId="{8B857A9D-D2E3-4163-BEA2-95133FC5F69A}" srcOrd="0" destOrd="0" parTransId="{8087BB39-C0BE-4F24-9B0B-178ADFD2B8FF}" sibTransId="{EF95145F-31AE-482C-8113-FB1ADFE25DF2}"/>
    <dgm:cxn modelId="{7F85731D-5509-42EB-AFA7-F6AF021C1CB9}" type="presOf" srcId="{FB44A736-8A64-4BFB-8192-298871FD99FA}" destId="{220A38D6-097E-4026-9E82-768CD6AB51EA}" srcOrd="1" destOrd="2" presId="urn:microsoft.com/office/officeart/2005/8/layout/hProcess6"/>
    <dgm:cxn modelId="{9FC17379-A6C7-4E72-BFA7-2BC6F59BE92D}" type="presOf" srcId="{9206C116-E30D-44D8-9985-D5EBF65B1F03}" destId="{220A38D6-097E-4026-9E82-768CD6AB51EA}" srcOrd="1" destOrd="1" presId="urn:microsoft.com/office/officeart/2005/8/layout/hProcess6"/>
    <dgm:cxn modelId="{EA96F004-0202-455B-A215-BC51B5CC1C4C}" type="presOf" srcId="{CA433B8F-A744-432F-8804-B92B79F3FCB4}" destId="{65D4F59C-5058-4764-A1C0-12436D28821F}" srcOrd="1" destOrd="2" presId="urn:microsoft.com/office/officeart/2005/8/layout/hProcess6"/>
    <dgm:cxn modelId="{22B9EB55-C560-479F-9141-5B24B9D3A103}" type="presOf" srcId="{F14E547F-4DF8-4C7E-82F9-C2FEBECC48CA}" destId="{372DC628-8ED9-4E1D-8852-674CC8E2D7CE}" srcOrd="0" destOrd="0" presId="urn:microsoft.com/office/officeart/2005/8/layout/hProcess6"/>
    <dgm:cxn modelId="{F5B4D2A6-8F70-4EC1-9860-AD41EFF3D076}" srcId="{32BB7A66-120F-4416-8D12-0A756836E7C5}" destId="{A27FEB9E-5119-4A1C-B8C0-DD82D252CAD3}" srcOrd="0" destOrd="0" parTransId="{C5EC6242-06C4-438C-A43F-D795B1830A03}" sibTransId="{83F6E903-F2ED-4363-B752-55A1ED690CCA}"/>
    <dgm:cxn modelId="{E10B6A8D-3CC7-46DA-9033-30F3AC1D2C0C}" type="presOf" srcId="{831BCBB6-5147-4BD4-8B76-18F6D58D2CFD}" destId="{9F305972-DB30-4FE5-8DF7-779C7408A231}" srcOrd="0" destOrd="1" presId="urn:microsoft.com/office/officeart/2005/8/layout/hProcess6"/>
    <dgm:cxn modelId="{779ED933-44EE-4774-9308-EBFD4FCB0D27}" srcId="{F14E547F-4DF8-4C7E-82F9-C2FEBECC48CA}" destId="{831BCBB6-5147-4BD4-8B76-18F6D58D2CFD}" srcOrd="1" destOrd="0" parTransId="{57BCB48F-A691-4FBE-9019-98939C5EB7F0}" sibTransId="{3E8C3E2A-1EB3-40D3-9020-477777339AE3}"/>
    <dgm:cxn modelId="{8E9D8159-71B4-48E3-8E45-F22E450BD0A0}" srcId="{A27FEB9E-5119-4A1C-B8C0-DD82D252CAD3}" destId="{9206C116-E30D-44D8-9985-D5EBF65B1F03}" srcOrd="1" destOrd="0" parTransId="{EB3C9DD7-7426-412C-831A-549AEB2ED418}" sibTransId="{B59E7FCA-7A32-4462-B6D8-06D691948968}"/>
    <dgm:cxn modelId="{D22FBF73-F3A0-4C30-BD13-216AF84936FA}" type="presOf" srcId="{32BB7A66-120F-4416-8D12-0A756836E7C5}" destId="{39A74338-4467-475F-8426-366E590FDE63}" srcOrd="0" destOrd="0" presId="urn:microsoft.com/office/officeart/2005/8/layout/hProcess6"/>
    <dgm:cxn modelId="{E106BFE7-190F-494C-B6FE-3D2A0E212F52}" type="presParOf" srcId="{39A74338-4467-475F-8426-366E590FDE63}" destId="{7D9BAB5D-EDBF-427C-92BD-238CA57F9651}" srcOrd="0" destOrd="0" presId="urn:microsoft.com/office/officeart/2005/8/layout/hProcess6"/>
    <dgm:cxn modelId="{066D9CEC-2B13-4C6A-BEBE-FFA37CE57E6C}" type="presParOf" srcId="{7D9BAB5D-EDBF-427C-92BD-238CA57F9651}" destId="{901D81DC-1710-4C0C-904B-1A85F5BB1826}" srcOrd="0" destOrd="0" presId="urn:microsoft.com/office/officeart/2005/8/layout/hProcess6"/>
    <dgm:cxn modelId="{ABB0AB4D-0E2C-4D50-811D-7C2E907D7D57}" type="presParOf" srcId="{7D9BAB5D-EDBF-427C-92BD-238CA57F9651}" destId="{C0D69DDB-912A-4CFC-83A1-A657958E1CE4}" srcOrd="1" destOrd="0" presId="urn:microsoft.com/office/officeart/2005/8/layout/hProcess6"/>
    <dgm:cxn modelId="{F2E200AC-311C-4C00-AE59-4FD1A2A9C44D}" type="presParOf" srcId="{7D9BAB5D-EDBF-427C-92BD-238CA57F9651}" destId="{220A38D6-097E-4026-9E82-768CD6AB51EA}" srcOrd="2" destOrd="0" presId="urn:microsoft.com/office/officeart/2005/8/layout/hProcess6"/>
    <dgm:cxn modelId="{56749F6C-DE86-426E-B95F-A1306282D83F}" type="presParOf" srcId="{7D9BAB5D-EDBF-427C-92BD-238CA57F9651}" destId="{EC625FDE-AF61-4324-9389-1A2C51D7CCFC}" srcOrd="3" destOrd="0" presId="urn:microsoft.com/office/officeart/2005/8/layout/hProcess6"/>
    <dgm:cxn modelId="{5AFBCD7E-8C3F-4B2C-9887-7FA22FD3B289}" type="presParOf" srcId="{39A74338-4467-475F-8426-366E590FDE63}" destId="{21BB2354-04E5-4E98-9EF5-883FB716F1DE}" srcOrd="1" destOrd="0" presId="urn:microsoft.com/office/officeart/2005/8/layout/hProcess6"/>
    <dgm:cxn modelId="{36B3FE3F-688B-4C84-B9E6-8CA40C3F660C}" type="presParOf" srcId="{39A74338-4467-475F-8426-366E590FDE63}" destId="{D8093966-9F42-4F30-8578-43FACA9D2B4B}" srcOrd="2" destOrd="0" presId="urn:microsoft.com/office/officeart/2005/8/layout/hProcess6"/>
    <dgm:cxn modelId="{24DAF97A-CE67-4F25-A932-058C189FA501}" type="presParOf" srcId="{D8093966-9F42-4F30-8578-43FACA9D2B4B}" destId="{3FAA122A-A344-483C-B65D-EBA13550FAA1}" srcOrd="0" destOrd="0" presId="urn:microsoft.com/office/officeart/2005/8/layout/hProcess6"/>
    <dgm:cxn modelId="{8EBFCFA0-5F90-4656-B103-D076F0AABD55}" type="presParOf" srcId="{D8093966-9F42-4F30-8578-43FACA9D2B4B}" destId="{9F305972-DB30-4FE5-8DF7-779C7408A231}" srcOrd="1" destOrd="0" presId="urn:microsoft.com/office/officeart/2005/8/layout/hProcess6"/>
    <dgm:cxn modelId="{0FE32B69-7B9A-44DF-A361-8C55B28D9803}" type="presParOf" srcId="{D8093966-9F42-4F30-8578-43FACA9D2B4B}" destId="{65D4F59C-5058-4764-A1C0-12436D28821F}" srcOrd="2" destOrd="0" presId="urn:microsoft.com/office/officeart/2005/8/layout/hProcess6"/>
    <dgm:cxn modelId="{86299431-4535-41A1-A36C-9A583F903933}" type="presParOf" srcId="{D8093966-9F42-4F30-8578-43FACA9D2B4B}" destId="{372DC628-8ED9-4E1D-8852-674CC8E2D7C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BB7A66-120F-4416-8D12-0A756836E7C5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A27FEB9E-5119-4A1C-B8C0-DD82D252CAD3}">
      <dgm:prSet phldrT="[Text]" custT="1"/>
      <dgm:spPr/>
      <dgm:t>
        <a:bodyPr/>
        <a:lstStyle/>
        <a:p>
          <a:r>
            <a:rPr lang="en-ZA" sz="1000" b="1" dirty="0" smtClean="0"/>
            <a:t>Targets</a:t>
          </a:r>
          <a:endParaRPr lang="en-ZA" sz="1000" b="1" dirty="0"/>
        </a:p>
      </dgm:t>
    </dgm:pt>
    <dgm:pt modelId="{C5EC6242-06C4-438C-A43F-D795B1830A03}" type="parTrans" cxnId="{F5B4D2A6-8F70-4EC1-9860-AD41EFF3D076}">
      <dgm:prSet/>
      <dgm:spPr/>
      <dgm:t>
        <a:bodyPr/>
        <a:lstStyle/>
        <a:p>
          <a:endParaRPr lang="en-ZA"/>
        </a:p>
      </dgm:t>
    </dgm:pt>
    <dgm:pt modelId="{83F6E903-F2ED-4363-B752-55A1ED690CCA}" type="sibTrans" cxnId="{F5B4D2A6-8F70-4EC1-9860-AD41EFF3D076}">
      <dgm:prSet/>
      <dgm:spPr/>
      <dgm:t>
        <a:bodyPr/>
        <a:lstStyle/>
        <a:p>
          <a:endParaRPr lang="en-ZA"/>
        </a:p>
      </dgm:t>
    </dgm:pt>
    <dgm:pt modelId="{8B857A9D-D2E3-4163-BEA2-95133FC5F69A}">
      <dgm:prSet phldrT="[Text]" custT="1"/>
      <dgm:spPr/>
      <dgm:t>
        <a:bodyPr/>
        <a:lstStyle/>
        <a:p>
          <a:r>
            <a:rPr lang="en-ZA" sz="1200" dirty="0" smtClean="0"/>
            <a:t>Specific</a:t>
          </a:r>
          <a:endParaRPr lang="en-ZA" sz="1200" dirty="0"/>
        </a:p>
      </dgm:t>
    </dgm:pt>
    <dgm:pt modelId="{8087BB39-C0BE-4F24-9B0B-178ADFD2B8FF}" type="parTrans" cxnId="{5FF68A50-0C6B-4C9B-912C-8E75BD03A49B}">
      <dgm:prSet/>
      <dgm:spPr/>
      <dgm:t>
        <a:bodyPr/>
        <a:lstStyle/>
        <a:p>
          <a:endParaRPr lang="en-ZA"/>
        </a:p>
      </dgm:t>
    </dgm:pt>
    <dgm:pt modelId="{EF95145F-31AE-482C-8113-FB1ADFE25DF2}" type="sibTrans" cxnId="{5FF68A50-0C6B-4C9B-912C-8E75BD03A49B}">
      <dgm:prSet/>
      <dgm:spPr/>
      <dgm:t>
        <a:bodyPr/>
        <a:lstStyle/>
        <a:p>
          <a:endParaRPr lang="en-ZA"/>
        </a:p>
      </dgm:t>
    </dgm:pt>
    <dgm:pt modelId="{9206C116-E30D-44D8-9985-D5EBF65B1F03}">
      <dgm:prSet phldrT="[Text]" custT="1"/>
      <dgm:spPr/>
      <dgm:t>
        <a:bodyPr/>
        <a:lstStyle/>
        <a:p>
          <a:r>
            <a:rPr lang="en-ZA" sz="1200" dirty="0" smtClean="0"/>
            <a:t>Measurable</a:t>
          </a:r>
          <a:endParaRPr lang="en-ZA" sz="1200" dirty="0"/>
        </a:p>
      </dgm:t>
    </dgm:pt>
    <dgm:pt modelId="{EB3C9DD7-7426-412C-831A-549AEB2ED418}" type="parTrans" cxnId="{8E9D8159-71B4-48E3-8E45-F22E450BD0A0}">
      <dgm:prSet/>
      <dgm:spPr/>
      <dgm:t>
        <a:bodyPr/>
        <a:lstStyle/>
        <a:p>
          <a:endParaRPr lang="en-ZA"/>
        </a:p>
      </dgm:t>
    </dgm:pt>
    <dgm:pt modelId="{B59E7FCA-7A32-4462-B6D8-06D691948968}" type="sibTrans" cxnId="{8E9D8159-71B4-48E3-8E45-F22E450BD0A0}">
      <dgm:prSet/>
      <dgm:spPr/>
      <dgm:t>
        <a:bodyPr/>
        <a:lstStyle/>
        <a:p>
          <a:endParaRPr lang="en-ZA"/>
        </a:p>
      </dgm:t>
    </dgm:pt>
    <dgm:pt modelId="{F14E547F-4DF8-4C7E-82F9-C2FEBECC48CA}">
      <dgm:prSet phldrT="[Text]" custT="1"/>
      <dgm:spPr/>
      <dgm:t>
        <a:bodyPr/>
        <a:lstStyle/>
        <a:p>
          <a:r>
            <a:rPr lang="en-ZA" sz="1000" dirty="0" smtClean="0"/>
            <a:t> </a:t>
          </a:r>
          <a:r>
            <a:rPr lang="en-ZA" sz="1000" b="1" dirty="0" smtClean="0"/>
            <a:t>Indicators</a:t>
          </a:r>
          <a:endParaRPr lang="en-ZA" sz="1000" b="1" dirty="0"/>
        </a:p>
      </dgm:t>
    </dgm:pt>
    <dgm:pt modelId="{2995ABA6-1F88-4754-B833-B68731D9B94D}" type="parTrans" cxnId="{C2C1CE1A-A700-41E3-8A23-95789E2FD6B0}">
      <dgm:prSet/>
      <dgm:spPr/>
      <dgm:t>
        <a:bodyPr/>
        <a:lstStyle/>
        <a:p>
          <a:endParaRPr lang="en-ZA"/>
        </a:p>
      </dgm:t>
    </dgm:pt>
    <dgm:pt modelId="{6E1FF4E4-13F6-49DF-81C2-4BE3E9AA4F09}" type="sibTrans" cxnId="{C2C1CE1A-A700-41E3-8A23-95789E2FD6B0}">
      <dgm:prSet/>
      <dgm:spPr/>
      <dgm:t>
        <a:bodyPr/>
        <a:lstStyle/>
        <a:p>
          <a:endParaRPr lang="en-ZA"/>
        </a:p>
      </dgm:t>
    </dgm:pt>
    <dgm:pt modelId="{6E7F3290-C5CF-430A-80FC-E2103F5F28D7}">
      <dgm:prSet phldrT="[Text]" custT="1"/>
      <dgm:spPr/>
      <dgm:t>
        <a:bodyPr/>
        <a:lstStyle/>
        <a:p>
          <a:r>
            <a:rPr lang="en-ZA" sz="1200" dirty="0" smtClean="0"/>
            <a:t>Well defined</a:t>
          </a:r>
          <a:endParaRPr lang="en-ZA" sz="1200" dirty="0"/>
        </a:p>
      </dgm:t>
    </dgm:pt>
    <dgm:pt modelId="{4DA18615-63E2-40BC-A9EE-3EE237DBD3F1}" type="parTrans" cxnId="{06D6017C-23E0-49C0-A6B0-D60837275150}">
      <dgm:prSet/>
      <dgm:spPr/>
      <dgm:t>
        <a:bodyPr/>
        <a:lstStyle/>
        <a:p>
          <a:endParaRPr lang="en-ZA"/>
        </a:p>
      </dgm:t>
    </dgm:pt>
    <dgm:pt modelId="{3CDBD26E-52C4-4D90-B4B1-09D30E06A2A3}" type="sibTrans" cxnId="{06D6017C-23E0-49C0-A6B0-D60837275150}">
      <dgm:prSet/>
      <dgm:spPr/>
      <dgm:t>
        <a:bodyPr/>
        <a:lstStyle/>
        <a:p>
          <a:endParaRPr lang="en-ZA"/>
        </a:p>
      </dgm:t>
    </dgm:pt>
    <dgm:pt modelId="{831BCBB6-5147-4BD4-8B76-18F6D58D2CFD}">
      <dgm:prSet phldrT="[Text]" custT="1"/>
      <dgm:spPr/>
      <dgm:t>
        <a:bodyPr/>
        <a:lstStyle/>
        <a:p>
          <a:r>
            <a:rPr lang="en-ZA" sz="1200" dirty="0" smtClean="0"/>
            <a:t>Verifiable</a:t>
          </a:r>
          <a:endParaRPr lang="en-ZA" sz="1200" dirty="0"/>
        </a:p>
      </dgm:t>
    </dgm:pt>
    <dgm:pt modelId="{57BCB48F-A691-4FBE-9019-98939C5EB7F0}" type="parTrans" cxnId="{779ED933-44EE-4774-9308-EBFD4FCB0D27}">
      <dgm:prSet/>
      <dgm:spPr/>
      <dgm:t>
        <a:bodyPr/>
        <a:lstStyle/>
        <a:p>
          <a:endParaRPr lang="en-ZA"/>
        </a:p>
      </dgm:t>
    </dgm:pt>
    <dgm:pt modelId="{3E8C3E2A-1EB3-40D3-9020-477777339AE3}" type="sibTrans" cxnId="{779ED933-44EE-4774-9308-EBFD4FCB0D27}">
      <dgm:prSet/>
      <dgm:spPr/>
      <dgm:t>
        <a:bodyPr/>
        <a:lstStyle/>
        <a:p>
          <a:endParaRPr lang="en-ZA"/>
        </a:p>
      </dgm:t>
    </dgm:pt>
    <dgm:pt modelId="{FB44A736-8A64-4BFB-8192-298871FD99FA}">
      <dgm:prSet phldrT="[Text]" custT="1"/>
      <dgm:spPr/>
      <dgm:t>
        <a:bodyPr/>
        <a:lstStyle/>
        <a:p>
          <a:r>
            <a:rPr lang="en-ZA" sz="1200" dirty="0" smtClean="0"/>
            <a:t>Timebound</a:t>
          </a:r>
          <a:endParaRPr lang="en-ZA" sz="1200" dirty="0"/>
        </a:p>
      </dgm:t>
    </dgm:pt>
    <dgm:pt modelId="{9A7605B3-ACBA-4202-82AF-FC7840237AB8}" type="parTrans" cxnId="{061BA69D-6913-4E31-8257-6BA3BC8EE414}">
      <dgm:prSet/>
      <dgm:spPr/>
      <dgm:t>
        <a:bodyPr/>
        <a:lstStyle/>
        <a:p>
          <a:endParaRPr lang="en-ZA"/>
        </a:p>
      </dgm:t>
    </dgm:pt>
    <dgm:pt modelId="{8BE95C56-4CF7-4641-841C-7039B358143E}" type="sibTrans" cxnId="{061BA69D-6913-4E31-8257-6BA3BC8EE414}">
      <dgm:prSet/>
      <dgm:spPr/>
      <dgm:t>
        <a:bodyPr/>
        <a:lstStyle/>
        <a:p>
          <a:endParaRPr lang="en-ZA"/>
        </a:p>
      </dgm:t>
    </dgm:pt>
    <dgm:pt modelId="{CA433B8F-A744-432F-8804-B92B79F3FCB4}">
      <dgm:prSet phldrT="[Text]" custT="1"/>
      <dgm:spPr/>
      <dgm:t>
        <a:bodyPr/>
        <a:lstStyle/>
        <a:p>
          <a:r>
            <a:rPr lang="en-ZA" sz="1200" dirty="0" smtClean="0"/>
            <a:t>Relevant</a:t>
          </a:r>
          <a:endParaRPr lang="en-ZA" sz="1200" dirty="0"/>
        </a:p>
      </dgm:t>
    </dgm:pt>
    <dgm:pt modelId="{581939F3-C6E4-43AF-8069-78E4F8764BAF}" type="parTrans" cxnId="{154F3517-5306-4361-B41E-88EF7BBD78C5}">
      <dgm:prSet/>
      <dgm:spPr/>
      <dgm:t>
        <a:bodyPr/>
        <a:lstStyle/>
        <a:p>
          <a:endParaRPr lang="en-ZA"/>
        </a:p>
      </dgm:t>
    </dgm:pt>
    <dgm:pt modelId="{277D369E-0AF7-49BA-9891-1DFDF4246641}" type="sibTrans" cxnId="{154F3517-5306-4361-B41E-88EF7BBD78C5}">
      <dgm:prSet/>
      <dgm:spPr/>
      <dgm:t>
        <a:bodyPr/>
        <a:lstStyle/>
        <a:p>
          <a:endParaRPr lang="en-ZA"/>
        </a:p>
      </dgm:t>
    </dgm:pt>
    <dgm:pt modelId="{39A74338-4467-475F-8426-366E590FDE63}" type="pres">
      <dgm:prSet presAssocID="{32BB7A66-120F-4416-8D12-0A756836E7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D9BAB5D-EDBF-427C-92BD-238CA57F9651}" type="pres">
      <dgm:prSet presAssocID="{A27FEB9E-5119-4A1C-B8C0-DD82D252CAD3}" presName="compNode" presStyleCnt="0"/>
      <dgm:spPr/>
    </dgm:pt>
    <dgm:pt modelId="{901D81DC-1710-4C0C-904B-1A85F5BB1826}" type="pres">
      <dgm:prSet presAssocID="{A27FEB9E-5119-4A1C-B8C0-DD82D252CAD3}" presName="noGeometry" presStyleCnt="0"/>
      <dgm:spPr/>
    </dgm:pt>
    <dgm:pt modelId="{C0D69DDB-912A-4CFC-83A1-A657958E1CE4}" type="pres">
      <dgm:prSet presAssocID="{A27FEB9E-5119-4A1C-B8C0-DD82D252CAD3}" presName="childTextVisible" presStyleLbl="bgAccFollowNode1" presStyleIdx="0" presStyleCnt="2" custScaleX="175392" custLinFactX="100000" custLinFactNeighborX="1670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0A38D6-097E-4026-9E82-768CD6AB51EA}" type="pres">
      <dgm:prSet presAssocID="{A27FEB9E-5119-4A1C-B8C0-DD82D252CAD3}" presName="childTextHidden" presStyleLbl="bgAccFollowNode1" presStyleIdx="0" presStyleCnt="2"/>
      <dgm:spPr/>
      <dgm:t>
        <a:bodyPr/>
        <a:lstStyle/>
        <a:p>
          <a:endParaRPr lang="en-ZA"/>
        </a:p>
      </dgm:t>
    </dgm:pt>
    <dgm:pt modelId="{EC625FDE-AF61-4324-9389-1A2C51D7CCFC}" type="pres">
      <dgm:prSet presAssocID="{A27FEB9E-5119-4A1C-B8C0-DD82D252CAD3}" presName="parentText" presStyleLbl="node1" presStyleIdx="0" presStyleCnt="2" custScaleX="175715" custLinFactX="200000" custLinFactNeighborX="237324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BB2354-04E5-4E98-9EF5-883FB716F1DE}" type="pres">
      <dgm:prSet presAssocID="{A27FEB9E-5119-4A1C-B8C0-DD82D252CAD3}" presName="aSpace" presStyleCnt="0"/>
      <dgm:spPr/>
    </dgm:pt>
    <dgm:pt modelId="{D8093966-9F42-4F30-8578-43FACA9D2B4B}" type="pres">
      <dgm:prSet presAssocID="{F14E547F-4DF8-4C7E-82F9-C2FEBECC48CA}" presName="compNode" presStyleCnt="0"/>
      <dgm:spPr/>
    </dgm:pt>
    <dgm:pt modelId="{3FAA122A-A344-483C-B65D-EBA13550FAA1}" type="pres">
      <dgm:prSet presAssocID="{F14E547F-4DF8-4C7E-82F9-C2FEBECC48CA}" presName="noGeometry" presStyleCnt="0"/>
      <dgm:spPr/>
    </dgm:pt>
    <dgm:pt modelId="{9F305972-DB30-4FE5-8DF7-779C7408A231}" type="pres">
      <dgm:prSet presAssocID="{F14E547F-4DF8-4C7E-82F9-C2FEBECC48CA}" presName="childTextVisible" presStyleLbl="bgAccFollowNode1" presStyleIdx="1" presStyleCnt="2" custScaleX="188905" custLinFactX="-100000" custLinFactNeighborX="-1405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5D4F59C-5058-4764-A1C0-12436D28821F}" type="pres">
      <dgm:prSet presAssocID="{F14E547F-4DF8-4C7E-82F9-C2FEBECC48CA}" presName="childTextHidden" presStyleLbl="bgAccFollowNode1" presStyleIdx="1" presStyleCnt="2"/>
      <dgm:spPr/>
      <dgm:t>
        <a:bodyPr/>
        <a:lstStyle/>
        <a:p>
          <a:endParaRPr lang="en-ZA"/>
        </a:p>
      </dgm:t>
    </dgm:pt>
    <dgm:pt modelId="{372DC628-8ED9-4E1D-8852-674CC8E2D7CE}" type="pres">
      <dgm:prSet presAssocID="{F14E547F-4DF8-4C7E-82F9-C2FEBECC48CA}" presName="parentText" presStyleLbl="node1" presStyleIdx="1" presStyleCnt="2" custScaleX="119850" custLinFactX="-253725" custLinFactNeighborX="-300000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76A0694-1377-46CA-9F6C-E9BBACA28DA7}" type="presOf" srcId="{6E7F3290-C5CF-430A-80FC-E2103F5F28D7}" destId="{9F305972-DB30-4FE5-8DF7-779C7408A231}" srcOrd="0" destOrd="0" presId="urn:microsoft.com/office/officeart/2005/8/layout/hProcess6"/>
    <dgm:cxn modelId="{3FC82AB7-C421-4C0E-8D6A-3C06BE482CF7}" type="presOf" srcId="{9206C116-E30D-44D8-9985-D5EBF65B1F03}" destId="{220A38D6-097E-4026-9E82-768CD6AB51EA}" srcOrd="1" destOrd="1" presId="urn:microsoft.com/office/officeart/2005/8/layout/hProcess6"/>
    <dgm:cxn modelId="{57D105AD-09B3-49D1-BA88-39556563A0FC}" type="presOf" srcId="{6E7F3290-C5CF-430A-80FC-E2103F5F28D7}" destId="{65D4F59C-5058-4764-A1C0-12436D28821F}" srcOrd="1" destOrd="0" presId="urn:microsoft.com/office/officeart/2005/8/layout/hProcess6"/>
    <dgm:cxn modelId="{9C55798D-2BC4-49BF-8EE5-D6AA3D5FEC69}" type="presOf" srcId="{F14E547F-4DF8-4C7E-82F9-C2FEBECC48CA}" destId="{372DC628-8ED9-4E1D-8852-674CC8E2D7CE}" srcOrd="0" destOrd="0" presId="urn:microsoft.com/office/officeart/2005/8/layout/hProcess6"/>
    <dgm:cxn modelId="{0691108B-0E94-4B2C-9F26-5659CEF8FBD9}" type="presOf" srcId="{8B857A9D-D2E3-4163-BEA2-95133FC5F69A}" destId="{220A38D6-097E-4026-9E82-768CD6AB51EA}" srcOrd="1" destOrd="0" presId="urn:microsoft.com/office/officeart/2005/8/layout/hProcess6"/>
    <dgm:cxn modelId="{C2C1CE1A-A700-41E3-8A23-95789E2FD6B0}" srcId="{32BB7A66-120F-4416-8D12-0A756836E7C5}" destId="{F14E547F-4DF8-4C7E-82F9-C2FEBECC48CA}" srcOrd="1" destOrd="0" parTransId="{2995ABA6-1F88-4754-B833-B68731D9B94D}" sibTransId="{6E1FF4E4-13F6-49DF-81C2-4BE3E9AA4F09}"/>
    <dgm:cxn modelId="{154F3517-5306-4361-B41E-88EF7BBD78C5}" srcId="{F14E547F-4DF8-4C7E-82F9-C2FEBECC48CA}" destId="{CA433B8F-A744-432F-8804-B92B79F3FCB4}" srcOrd="2" destOrd="0" parTransId="{581939F3-C6E4-43AF-8069-78E4F8764BAF}" sibTransId="{277D369E-0AF7-49BA-9891-1DFDF4246641}"/>
    <dgm:cxn modelId="{C89B2A2B-7AB4-4BDA-B9EF-7F5FBAF767C1}" type="presOf" srcId="{32BB7A66-120F-4416-8D12-0A756836E7C5}" destId="{39A74338-4467-475F-8426-366E590FDE63}" srcOrd="0" destOrd="0" presId="urn:microsoft.com/office/officeart/2005/8/layout/hProcess6"/>
    <dgm:cxn modelId="{A59761A8-120B-45BC-85C4-8261E8E233AD}" type="presOf" srcId="{A27FEB9E-5119-4A1C-B8C0-DD82D252CAD3}" destId="{EC625FDE-AF61-4324-9389-1A2C51D7CCFC}" srcOrd="0" destOrd="0" presId="urn:microsoft.com/office/officeart/2005/8/layout/hProcess6"/>
    <dgm:cxn modelId="{A40283BE-CFFA-47EA-8732-41F396F0AC5E}" type="presOf" srcId="{831BCBB6-5147-4BD4-8B76-18F6D58D2CFD}" destId="{65D4F59C-5058-4764-A1C0-12436D28821F}" srcOrd="1" destOrd="1" presId="urn:microsoft.com/office/officeart/2005/8/layout/hProcess6"/>
    <dgm:cxn modelId="{2AED3862-51B7-4692-AB42-6ED3BE4EAFDC}" type="presOf" srcId="{CA433B8F-A744-432F-8804-B92B79F3FCB4}" destId="{65D4F59C-5058-4764-A1C0-12436D28821F}" srcOrd="1" destOrd="2" presId="urn:microsoft.com/office/officeart/2005/8/layout/hProcess6"/>
    <dgm:cxn modelId="{061BA69D-6913-4E31-8257-6BA3BC8EE414}" srcId="{A27FEB9E-5119-4A1C-B8C0-DD82D252CAD3}" destId="{FB44A736-8A64-4BFB-8192-298871FD99FA}" srcOrd="2" destOrd="0" parTransId="{9A7605B3-ACBA-4202-82AF-FC7840237AB8}" sibTransId="{8BE95C56-4CF7-4641-841C-7039B358143E}"/>
    <dgm:cxn modelId="{8F592B82-4330-4C06-BEAE-95C416EAB699}" type="presOf" srcId="{FB44A736-8A64-4BFB-8192-298871FD99FA}" destId="{C0D69DDB-912A-4CFC-83A1-A657958E1CE4}" srcOrd="0" destOrd="2" presId="urn:microsoft.com/office/officeart/2005/8/layout/hProcess6"/>
    <dgm:cxn modelId="{D8DD20B6-7D9E-4798-BC94-29C147DF1D40}" type="presOf" srcId="{9206C116-E30D-44D8-9985-D5EBF65B1F03}" destId="{C0D69DDB-912A-4CFC-83A1-A657958E1CE4}" srcOrd="0" destOrd="1" presId="urn:microsoft.com/office/officeart/2005/8/layout/hProcess6"/>
    <dgm:cxn modelId="{06D6017C-23E0-49C0-A6B0-D60837275150}" srcId="{F14E547F-4DF8-4C7E-82F9-C2FEBECC48CA}" destId="{6E7F3290-C5CF-430A-80FC-E2103F5F28D7}" srcOrd="0" destOrd="0" parTransId="{4DA18615-63E2-40BC-A9EE-3EE237DBD3F1}" sibTransId="{3CDBD26E-52C4-4D90-B4B1-09D30E06A2A3}"/>
    <dgm:cxn modelId="{F5F720EE-3834-4D4F-8B8F-10AA66922688}" type="presOf" srcId="{831BCBB6-5147-4BD4-8B76-18F6D58D2CFD}" destId="{9F305972-DB30-4FE5-8DF7-779C7408A231}" srcOrd="0" destOrd="1" presId="urn:microsoft.com/office/officeart/2005/8/layout/hProcess6"/>
    <dgm:cxn modelId="{5FF68A50-0C6B-4C9B-912C-8E75BD03A49B}" srcId="{A27FEB9E-5119-4A1C-B8C0-DD82D252CAD3}" destId="{8B857A9D-D2E3-4163-BEA2-95133FC5F69A}" srcOrd="0" destOrd="0" parTransId="{8087BB39-C0BE-4F24-9B0B-178ADFD2B8FF}" sibTransId="{EF95145F-31AE-482C-8113-FB1ADFE25DF2}"/>
    <dgm:cxn modelId="{082A1E4B-DA11-4C64-B1F6-F9998B17B4B6}" type="presOf" srcId="{CA433B8F-A744-432F-8804-B92B79F3FCB4}" destId="{9F305972-DB30-4FE5-8DF7-779C7408A231}" srcOrd="0" destOrd="2" presId="urn:microsoft.com/office/officeart/2005/8/layout/hProcess6"/>
    <dgm:cxn modelId="{F5B4D2A6-8F70-4EC1-9860-AD41EFF3D076}" srcId="{32BB7A66-120F-4416-8D12-0A756836E7C5}" destId="{A27FEB9E-5119-4A1C-B8C0-DD82D252CAD3}" srcOrd="0" destOrd="0" parTransId="{C5EC6242-06C4-438C-A43F-D795B1830A03}" sibTransId="{83F6E903-F2ED-4363-B752-55A1ED690CCA}"/>
    <dgm:cxn modelId="{309237C1-CDBE-40C4-8B15-E5D15290BB85}" type="presOf" srcId="{FB44A736-8A64-4BFB-8192-298871FD99FA}" destId="{220A38D6-097E-4026-9E82-768CD6AB51EA}" srcOrd="1" destOrd="2" presId="urn:microsoft.com/office/officeart/2005/8/layout/hProcess6"/>
    <dgm:cxn modelId="{DD6D8E5B-15D3-4C87-9478-020DC06708F0}" type="presOf" srcId="{8B857A9D-D2E3-4163-BEA2-95133FC5F69A}" destId="{C0D69DDB-912A-4CFC-83A1-A657958E1CE4}" srcOrd="0" destOrd="0" presId="urn:microsoft.com/office/officeart/2005/8/layout/hProcess6"/>
    <dgm:cxn modelId="{779ED933-44EE-4774-9308-EBFD4FCB0D27}" srcId="{F14E547F-4DF8-4C7E-82F9-C2FEBECC48CA}" destId="{831BCBB6-5147-4BD4-8B76-18F6D58D2CFD}" srcOrd="1" destOrd="0" parTransId="{57BCB48F-A691-4FBE-9019-98939C5EB7F0}" sibTransId="{3E8C3E2A-1EB3-40D3-9020-477777339AE3}"/>
    <dgm:cxn modelId="{8E9D8159-71B4-48E3-8E45-F22E450BD0A0}" srcId="{A27FEB9E-5119-4A1C-B8C0-DD82D252CAD3}" destId="{9206C116-E30D-44D8-9985-D5EBF65B1F03}" srcOrd="1" destOrd="0" parTransId="{EB3C9DD7-7426-412C-831A-549AEB2ED418}" sibTransId="{B59E7FCA-7A32-4462-B6D8-06D691948968}"/>
    <dgm:cxn modelId="{679F84D0-8F5C-490B-9BDC-E4F3D7CF3B11}" type="presParOf" srcId="{39A74338-4467-475F-8426-366E590FDE63}" destId="{7D9BAB5D-EDBF-427C-92BD-238CA57F9651}" srcOrd="0" destOrd="0" presId="urn:microsoft.com/office/officeart/2005/8/layout/hProcess6"/>
    <dgm:cxn modelId="{E57AE185-B234-4B64-AA23-295EAA5AA86D}" type="presParOf" srcId="{7D9BAB5D-EDBF-427C-92BD-238CA57F9651}" destId="{901D81DC-1710-4C0C-904B-1A85F5BB1826}" srcOrd="0" destOrd="0" presId="urn:microsoft.com/office/officeart/2005/8/layout/hProcess6"/>
    <dgm:cxn modelId="{1AF834CD-1226-40EF-A89B-13A5FE1DD792}" type="presParOf" srcId="{7D9BAB5D-EDBF-427C-92BD-238CA57F9651}" destId="{C0D69DDB-912A-4CFC-83A1-A657958E1CE4}" srcOrd="1" destOrd="0" presId="urn:microsoft.com/office/officeart/2005/8/layout/hProcess6"/>
    <dgm:cxn modelId="{4170E264-D567-460C-93DC-DA17C3ED2455}" type="presParOf" srcId="{7D9BAB5D-EDBF-427C-92BD-238CA57F9651}" destId="{220A38D6-097E-4026-9E82-768CD6AB51EA}" srcOrd="2" destOrd="0" presId="urn:microsoft.com/office/officeart/2005/8/layout/hProcess6"/>
    <dgm:cxn modelId="{D97FA736-0AA5-4C17-BA9F-808C8A3F7BD7}" type="presParOf" srcId="{7D9BAB5D-EDBF-427C-92BD-238CA57F9651}" destId="{EC625FDE-AF61-4324-9389-1A2C51D7CCFC}" srcOrd="3" destOrd="0" presId="urn:microsoft.com/office/officeart/2005/8/layout/hProcess6"/>
    <dgm:cxn modelId="{60780EEE-015C-47DD-8A63-0ED1343DC717}" type="presParOf" srcId="{39A74338-4467-475F-8426-366E590FDE63}" destId="{21BB2354-04E5-4E98-9EF5-883FB716F1DE}" srcOrd="1" destOrd="0" presId="urn:microsoft.com/office/officeart/2005/8/layout/hProcess6"/>
    <dgm:cxn modelId="{DC6BB05D-B0B0-43DF-9940-A4400D2E3B19}" type="presParOf" srcId="{39A74338-4467-475F-8426-366E590FDE63}" destId="{D8093966-9F42-4F30-8578-43FACA9D2B4B}" srcOrd="2" destOrd="0" presId="urn:microsoft.com/office/officeart/2005/8/layout/hProcess6"/>
    <dgm:cxn modelId="{6DC20496-5B07-443D-B9BF-E506F8455700}" type="presParOf" srcId="{D8093966-9F42-4F30-8578-43FACA9D2B4B}" destId="{3FAA122A-A344-483C-B65D-EBA13550FAA1}" srcOrd="0" destOrd="0" presId="urn:microsoft.com/office/officeart/2005/8/layout/hProcess6"/>
    <dgm:cxn modelId="{7AA21191-95D3-4B9F-9D8A-277BC7FC024F}" type="presParOf" srcId="{D8093966-9F42-4F30-8578-43FACA9D2B4B}" destId="{9F305972-DB30-4FE5-8DF7-779C7408A231}" srcOrd="1" destOrd="0" presId="urn:microsoft.com/office/officeart/2005/8/layout/hProcess6"/>
    <dgm:cxn modelId="{B4F1F2B6-DCFB-400A-B1E4-BE102F476567}" type="presParOf" srcId="{D8093966-9F42-4F30-8578-43FACA9D2B4B}" destId="{65D4F59C-5058-4764-A1C0-12436D28821F}" srcOrd="2" destOrd="0" presId="urn:microsoft.com/office/officeart/2005/8/layout/hProcess6"/>
    <dgm:cxn modelId="{99164E5B-1781-4D2A-90B7-DFE8510A34ED}" type="presParOf" srcId="{D8093966-9F42-4F30-8578-43FACA9D2B4B}" destId="{372DC628-8ED9-4E1D-8852-674CC8E2D7C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BB7A66-120F-4416-8D12-0A756836E7C5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A27FEB9E-5119-4A1C-B8C0-DD82D252CAD3}">
      <dgm:prSet phldrT="[Text]" custT="1"/>
      <dgm:spPr/>
      <dgm:t>
        <a:bodyPr/>
        <a:lstStyle/>
        <a:p>
          <a:r>
            <a:rPr lang="en-ZA" sz="1000" b="1" dirty="0" smtClean="0"/>
            <a:t>Targets</a:t>
          </a:r>
          <a:endParaRPr lang="en-ZA" sz="1000" b="1" dirty="0"/>
        </a:p>
      </dgm:t>
    </dgm:pt>
    <dgm:pt modelId="{C5EC6242-06C4-438C-A43F-D795B1830A03}" type="parTrans" cxnId="{F5B4D2A6-8F70-4EC1-9860-AD41EFF3D076}">
      <dgm:prSet/>
      <dgm:spPr/>
      <dgm:t>
        <a:bodyPr/>
        <a:lstStyle/>
        <a:p>
          <a:endParaRPr lang="en-ZA"/>
        </a:p>
      </dgm:t>
    </dgm:pt>
    <dgm:pt modelId="{83F6E903-F2ED-4363-B752-55A1ED690CCA}" type="sibTrans" cxnId="{F5B4D2A6-8F70-4EC1-9860-AD41EFF3D076}">
      <dgm:prSet/>
      <dgm:spPr/>
      <dgm:t>
        <a:bodyPr/>
        <a:lstStyle/>
        <a:p>
          <a:endParaRPr lang="en-ZA"/>
        </a:p>
      </dgm:t>
    </dgm:pt>
    <dgm:pt modelId="{8B857A9D-D2E3-4163-BEA2-95133FC5F69A}">
      <dgm:prSet phldrT="[Text]" custT="1"/>
      <dgm:spPr/>
      <dgm:t>
        <a:bodyPr/>
        <a:lstStyle/>
        <a:p>
          <a:r>
            <a:rPr lang="en-ZA" sz="1200" dirty="0" smtClean="0"/>
            <a:t>Specific</a:t>
          </a:r>
          <a:endParaRPr lang="en-ZA" sz="1200" dirty="0"/>
        </a:p>
      </dgm:t>
    </dgm:pt>
    <dgm:pt modelId="{8087BB39-C0BE-4F24-9B0B-178ADFD2B8FF}" type="parTrans" cxnId="{5FF68A50-0C6B-4C9B-912C-8E75BD03A49B}">
      <dgm:prSet/>
      <dgm:spPr/>
      <dgm:t>
        <a:bodyPr/>
        <a:lstStyle/>
        <a:p>
          <a:endParaRPr lang="en-ZA"/>
        </a:p>
      </dgm:t>
    </dgm:pt>
    <dgm:pt modelId="{EF95145F-31AE-482C-8113-FB1ADFE25DF2}" type="sibTrans" cxnId="{5FF68A50-0C6B-4C9B-912C-8E75BD03A49B}">
      <dgm:prSet/>
      <dgm:spPr/>
      <dgm:t>
        <a:bodyPr/>
        <a:lstStyle/>
        <a:p>
          <a:endParaRPr lang="en-ZA"/>
        </a:p>
      </dgm:t>
    </dgm:pt>
    <dgm:pt modelId="{9206C116-E30D-44D8-9985-D5EBF65B1F03}">
      <dgm:prSet phldrT="[Text]" custT="1"/>
      <dgm:spPr/>
      <dgm:t>
        <a:bodyPr/>
        <a:lstStyle/>
        <a:p>
          <a:r>
            <a:rPr lang="en-ZA" sz="1200" dirty="0" smtClean="0"/>
            <a:t>Measurable</a:t>
          </a:r>
          <a:endParaRPr lang="en-ZA" sz="1200" dirty="0"/>
        </a:p>
      </dgm:t>
    </dgm:pt>
    <dgm:pt modelId="{EB3C9DD7-7426-412C-831A-549AEB2ED418}" type="parTrans" cxnId="{8E9D8159-71B4-48E3-8E45-F22E450BD0A0}">
      <dgm:prSet/>
      <dgm:spPr/>
      <dgm:t>
        <a:bodyPr/>
        <a:lstStyle/>
        <a:p>
          <a:endParaRPr lang="en-ZA"/>
        </a:p>
      </dgm:t>
    </dgm:pt>
    <dgm:pt modelId="{B59E7FCA-7A32-4462-B6D8-06D691948968}" type="sibTrans" cxnId="{8E9D8159-71B4-48E3-8E45-F22E450BD0A0}">
      <dgm:prSet/>
      <dgm:spPr/>
      <dgm:t>
        <a:bodyPr/>
        <a:lstStyle/>
        <a:p>
          <a:endParaRPr lang="en-ZA"/>
        </a:p>
      </dgm:t>
    </dgm:pt>
    <dgm:pt modelId="{F14E547F-4DF8-4C7E-82F9-C2FEBECC48CA}">
      <dgm:prSet phldrT="[Text]" custT="1"/>
      <dgm:spPr/>
      <dgm:t>
        <a:bodyPr/>
        <a:lstStyle/>
        <a:p>
          <a:r>
            <a:rPr lang="en-ZA" sz="1000" dirty="0" smtClean="0"/>
            <a:t> </a:t>
          </a:r>
          <a:r>
            <a:rPr lang="en-ZA" sz="1000" b="1" dirty="0" smtClean="0"/>
            <a:t>Indicators</a:t>
          </a:r>
          <a:endParaRPr lang="en-ZA" sz="1000" b="1" dirty="0"/>
        </a:p>
      </dgm:t>
    </dgm:pt>
    <dgm:pt modelId="{2995ABA6-1F88-4754-B833-B68731D9B94D}" type="parTrans" cxnId="{C2C1CE1A-A700-41E3-8A23-95789E2FD6B0}">
      <dgm:prSet/>
      <dgm:spPr/>
      <dgm:t>
        <a:bodyPr/>
        <a:lstStyle/>
        <a:p>
          <a:endParaRPr lang="en-ZA"/>
        </a:p>
      </dgm:t>
    </dgm:pt>
    <dgm:pt modelId="{6E1FF4E4-13F6-49DF-81C2-4BE3E9AA4F09}" type="sibTrans" cxnId="{C2C1CE1A-A700-41E3-8A23-95789E2FD6B0}">
      <dgm:prSet/>
      <dgm:spPr/>
      <dgm:t>
        <a:bodyPr/>
        <a:lstStyle/>
        <a:p>
          <a:endParaRPr lang="en-ZA"/>
        </a:p>
      </dgm:t>
    </dgm:pt>
    <dgm:pt modelId="{6E7F3290-C5CF-430A-80FC-E2103F5F28D7}">
      <dgm:prSet phldrT="[Text]" custT="1"/>
      <dgm:spPr/>
      <dgm:t>
        <a:bodyPr/>
        <a:lstStyle/>
        <a:p>
          <a:r>
            <a:rPr lang="en-ZA" sz="1200" dirty="0" smtClean="0"/>
            <a:t>Well defined</a:t>
          </a:r>
          <a:endParaRPr lang="en-ZA" sz="1200" dirty="0"/>
        </a:p>
      </dgm:t>
    </dgm:pt>
    <dgm:pt modelId="{4DA18615-63E2-40BC-A9EE-3EE237DBD3F1}" type="parTrans" cxnId="{06D6017C-23E0-49C0-A6B0-D60837275150}">
      <dgm:prSet/>
      <dgm:spPr/>
      <dgm:t>
        <a:bodyPr/>
        <a:lstStyle/>
        <a:p>
          <a:endParaRPr lang="en-ZA"/>
        </a:p>
      </dgm:t>
    </dgm:pt>
    <dgm:pt modelId="{3CDBD26E-52C4-4D90-B4B1-09D30E06A2A3}" type="sibTrans" cxnId="{06D6017C-23E0-49C0-A6B0-D60837275150}">
      <dgm:prSet/>
      <dgm:spPr/>
      <dgm:t>
        <a:bodyPr/>
        <a:lstStyle/>
        <a:p>
          <a:endParaRPr lang="en-ZA"/>
        </a:p>
      </dgm:t>
    </dgm:pt>
    <dgm:pt modelId="{831BCBB6-5147-4BD4-8B76-18F6D58D2CFD}">
      <dgm:prSet phldrT="[Text]" custT="1"/>
      <dgm:spPr/>
      <dgm:t>
        <a:bodyPr/>
        <a:lstStyle/>
        <a:p>
          <a:r>
            <a:rPr lang="en-ZA" sz="1200" dirty="0" smtClean="0"/>
            <a:t>Verifiable</a:t>
          </a:r>
          <a:endParaRPr lang="en-ZA" sz="1200" dirty="0"/>
        </a:p>
      </dgm:t>
    </dgm:pt>
    <dgm:pt modelId="{57BCB48F-A691-4FBE-9019-98939C5EB7F0}" type="parTrans" cxnId="{779ED933-44EE-4774-9308-EBFD4FCB0D27}">
      <dgm:prSet/>
      <dgm:spPr/>
      <dgm:t>
        <a:bodyPr/>
        <a:lstStyle/>
        <a:p>
          <a:endParaRPr lang="en-ZA"/>
        </a:p>
      </dgm:t>
    </dgm:pt>
    <dgm:pt modelId="{3E8C3E2A-1EB3-40D3-9020-477777339AE3}" type="sibTrans" cxnId="{779ED933-44EE-4774-9308-EBFD4FCB0D27}">
      <dgm:prSet/>
      <dgm:spPr/>
      <dgm:t>
        <a:bodyPr/>
        <a:lstStyle/>
        <a:p>
          <a:endParaRPr lang="en-ZA"/>
        </a:p>
      </dgm:t>
    </dgm:pt>
    <dgm:pt modelId="{FB44A736-8A64-4BFB-8192-298871FD99FA}">
      <dgm:prSet phldrT="[Text]" custT="1"/>
      <dgm:spPr/>
      <dgm:t>
        <a:bodyPr/>
        <a:lstStyle/>
        <a:p>
          <a:r>
            <a:rPr lang="en-ZA" sz="1200" dirty="0" smtClean="0"/>
            <a:t>Timebound</a:t>
          </a:r>
          <a:endParaRPr lang="en-ZA" sz="1200" dirty="0"/>
        </a:p>
      </dgm:t>
    </dgm:pt>
    <dgm:pt modelId="{9A7605B3-ACBA-4202-82AF-FC7840237AB8}" type="parTrans" cxnId="{061BA69D-6913-4E31-8257-6BA3BC8EE414}">
      <dgm:prSet/>
      <dgm:spPr/>
      <dgm:t>
        <a:bodyPr/>
        <a:lstStyle/>
        <a:p>
          <a:endParaRPr lang="en-ZA"/>
        </a:p>
      </dgm:t>
    </dgm:pt>
    <dgm:pt modelId="{8BE95C56-4CF7-4641-841C-7039B358143E}" type="sibTrans" cxnId="{061BA69D-6913-4E31-8257-6BA3BC8EE414}">
      <dgm:prSet/>
      <dgm:spPr/>
      <dgm:t>
        <a:bodyPr/>
        <a:lstStyle/>
        <a:p>
          <a:endParaRPr lang="en-ZA"/>
        </a:p>
      </dgm:t>
    </dgm:pt>
    <dgm:pt modelId="{CA433B8F-A744-432F-8804-B92B79F3FCB4}">
      <dgm:prSet phldrT="[Text]" custT="1"/>
      <dgm:spPr/>
      <dgm:t>
        <a:bodyPr/>
        <a:lstStyle/>
        <a:p>
          <a:r>
            <a:rPr lang="en-ZA" sz="1200" dirty="0" smtClean="0"/>
            <a:t>Relevant</a:t>
          </a:r>
          <a:endParaRPr lang="en-ZA" sz="1200" dirty="0"/>
        </a:p>
      </dgm:t>
    </dgm:pt>
    <dgm:pt modelId="{581939F3-C6E4-43AF-8069-78E4F8764BAF}" type="parTrans" cxnId="{154F3517-5306-4361-B41E-88EF7BBD78C5}">
      <dgm:prSet/>
      <dgm:spPr/>
      <dgm:t>
        <a:bodyPr/>
        <a:lstStyle/>
        <a:p>
          <a:endParaRPr lang="en-ZA"/>
        </a:p>
      </dgm:t>
    </dgm:pt>
    <dgm:pt modelId="{277D369E-0AF7-49BA-9891-1DFDF4246641}" type="sibTrans" cxnId="{154F3517-5306-4361-B41E-88EF7BBD78C5}">
      <dgm:prSet/>
      <dgm:spPr/>
      <dgm:t>
        <a:bodyPr/>
        <a:lstStyle/>
        <a:p>
          <a:endParaRPr lang="en-ZA"/>
        </a:p>
      </dgm:t>
    </dgm:pt>
    <dgm:pt modelId="{39A74338-4467-475F-8426-366E590FDE63}" type="pres">
      <dgm:prSet presAssocID="{32BB7A66-120F-4416-8D12-0A756836E7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D9BAB5D-EDBF-427C-92BD-238CA57F9651}" type="pres">
      <dgm:prSet presAssocID="{A27FEB9E-5119-4A1C-B8C0-DD82D252CAD3}" presName="compNode" presStyleCnt="0"/>
      <dgm:spPr/>
    </dgm:pt>
    <dgm:pt modelId="{901D81DC-1710-4C0C-904B-1A85F5BB1826}" type="pres">
      <dgm:prSet presAssocID="{A27FEB9E-5119-4A1C-B8C0-DD82D252CAD3}" presName="noGeometry" presStyleCnt="0"/>
      <dgm:spPr/>
    </dgm:pt>
    <dgm:pt modelId="{C0D69DDB-912A-4CFC-83A1-A657958E1CE4}" type="pres">
      <dgm:prSet presAssocID="{A27FEB9E-5119-4A1C-B8C0-DD82D252CAD3}" presName="childTextVisible" presStyleLbl="bgAccFollowNode1" presStyleIdx="0" presStyleCnt="2" custScaleX="175392" custLinFactX="100000" custLinFactNeighborX="1670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0A38D6-097E-4026-9E82-768CD6AB51EA}" type="pres">
      <dgm:prSet presAssocID="{A27FEB9E-5119-4A1C-B8C0-DD82D252CAD3}" presName="childTextHidden" presStyleLbl="bgAccFollowNode1" presStyleIdx="0" presStyleCnt="2"/>
      <dgm:spPr/>
      <dgm:t>
        <a:bodyPr/>
        <a:lstStyle/>
        <a:p>
          <a:endParaRPr lang="en-ZA"/>
        </a:p>
      </dgm:t>
    </dgm:pt>
    <dgm:pt modelId="{EC625FDE-AF61-4324-9389-1A2C51D7CCFC}" type="pres">
      <dgm:prSet presAssocID="{A27FEB9E-5119-4A1C-B8C0-DD82D252CAD3}" presName="parentText" presStyleLbl="node1" presStyleIdx="0" presStyleCnt="2" custScaleX="175715" custLinFactX="200000" custLinFactNeighborX="237324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BB2354-04E5-4E98-9EF5-883FB716F1DE}" type="pres">
      <dgm:prSet presAssocID="{A27FEB9E-5119-4A1C-B8C0-DD82D252CAD3}" presName="aSpace" presStyleCnt="0"/>
      <dgm:spPr/>
    </dgm:pt>
    <dgm:pt modelId="{D8093966-9F42-4F30-8578-43FACA9D2B4B}" type="pres">
      <dgm:prSet presAssocID="{F14E547F-4DF8-4C7E-82F9-C2FEBECC48CA}" presName="compNode" presStyleCnt="0"/>
      <dgm:spPr/>
    </dgm:pt>
    <dgm:pt modelId="{3FAA122A-A344-483C-B65D-EBA13550FAA1}" type="pres">
      <dgm:prSet presAssocID="{F14E547F-4DF8-4C7E-82F9-C2FEBECC48CA}" presName="noGeometry" presStyleCnt="0"/>
      <dgm:spPr/>
    </dgm:pt>
    <dgm:pt modelId="{9F305972-DB30-4FE5-8DF7-779C7408A231}" type="pres">
      <dgm:prSet presAssocID="{F14E547F-4DF8-4C7E-82F9-C2FEBECC48CA}" presName="childTextVisible" presStyleLbl="bgAccFollowNode1" presStyleIdx="1" presStyleCnt="2" custScaleX="188905" custLinFactX="-100000" custLinFactNeighborX="-1405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5D4F59C-5058-4764-A1C0-12436D28821F}" type="pres">
      <dgm:prSet presAssocID="{F14E547F-4DF8-4C7E-82F9-C2FEBECC48CA}" presName="childTextHidden" presStyleLbl="bgAccFollowNode1" presStyleIdx="1" presStyleCnt="2"/>
      <dgm:spPr/>
      <dgm:t>
        <a:bodyPr/>
        <a:lstStyle/>
        <a:p>
          <a:endParaRPr lang="en-ZA"/>
        </a:p>
      </dgm:t>
    </dgm:pt>
    <dgm:pt modelId="{372DC628-8ED9-4E1D-8852-674CC8E2D7CE}" type="pres">
      <dgm:prSet presAssocID="{F14E547F-4DF8-4C7E-82F9-C2FEBECC48CA}" presName="parentText" presStyleLbl="node1" presStyleIdx="1" presStyleCnt="2" custScaleX="119850" custLinFactX="-253725" custLinFactNeighborX="-300000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67D2D57-E5E6-493E-BA2E-2F09A7EA8799}" type="presOf" srcId="{CA433B8F-A744-432F-8804-B92B79F3FCB4}" destId="{65D4F59C-5058-4764-A1C0-12436D28821F}" srcOrd="1" destOrd="2" presId="urn:microsoft.com/office/officeart/2005/8/layout/hProcess6"/>
    <dgm:cxn modelId="{D9663A8B-3860-48F1-ACAD-33FFB0EA0377}" type="presOf" srcId="{CA433B8F-A744-432F-8804-B92B79F3FCB4}" destId="{9F305972-DB30-4FE5-8DF7-779C7408A231}" srcOrd="0" destOrd="2" presId="urn:microsoft.com/office/officeart/2005/8/layout/hProcess6"/>
    <dgm:cxn modelId="{4DFF598C-0A32-415E-9E1F-3524AA55E804}" type="presOf" srcId="{F14E547F-4DF8-4C7E-82F9-C2FEBECC48CA}" destId="{372DC628-8ED9-4E1D-8852-674CC8E2D7CE}" srcOrd="0" destOrd="0" presId="urn:microsoft.com/office/officeart/2005/8/layout/hProcess6"/>
    <dgm:cxn modelId="{FAAD2F5C-482C-420F-BC85-3683F687CC12}" type="presOf" srcId="{8B857A9D-D2E3-4163-BEA2-95133FC5F69A}" destId="{220A38D6-097E-4026-9E82-768CD6AB51EA}" srcOrd="1" destOrd="0" presId="urn:microsoft.com/office/officeart/2005/8/layout/hProcess6"/>
    <dgm:cxn modelId="{189D5987-FD60-4F4C-83FA-7C0A459A3D3E}" type="presOf" srcId="{32BB7A66-120F-4416-8D12-0A756836E7C5}" destId="{39A74338-4467-475F-8426-366E590FDE63}" srcOrd="0" destOrd="0" presId="urn:microsoft.com/office/officeart/2005/8/layout/hProcess6"/>
    <dgm:cxn modelId="{C2C1CE1A-A700-41E3-8A23-95789E2FD6B0}" srcId="{32BB7A66-120F-4416-8D12-0A756836E7C5}" destId="{F14E547F-4DF8-4C7E-82F9-C2FEBECC48CA}" srcOrd="1" destOrd="0" parTransId="{2995ABA6-1F88-4754-B833-B68731D9B94D}" sibTransId="{6E1FF4E4-13F6-49DF-81C2-4BE3E9AA4F09}"/>
    <dgm:cxn modelId="{D8904008-57B1-4CF1-A138-9074DBCF93FE}" type="presOf" srcId="{FB44A736-8A64-4BFB-8192-298871FD99FA}" destId="{220A38D6-097E-4026-9E82-768CD6AB51EA}" srcOrd="1" destOrd="2" presId="urn:microsoft.com/office/officeart/2005/8/layout/hProcess6"/>
    <dgm:cxn modelId="{154F3517-5306-4361-B41E-88EF7BBD78C5}" srcId="{F14E547F-4DF8-4C7E-82F9-C2FEBECC48CA}" destId="{CA433B8F-A744-432F-8804-B92B79F3FCB4}" srcOrd="2" destOrd="0" parTransId="{581939F3-C6E4-43AF-8069-78E4F8764BAF}" sibTransId="{277D369E-0AF7-49BA-9891-1DFDF4246641}"/>
    <dgm:cxn modelId="{36987A9D-D3B0-41F9-834C-11DCDB449EA8}" type="presOf" srcId="{831BCBB6-5147-4BD4-8B76-18F6D58D2CFD}" destId="{9F305972-DB30-4FE5-8DF7-779C7408A231}" srcOrd="0" destOrd="1" presId="urn:microsoft.com/office/officeart/2005/8/layout/hProcess6"/>
    <dgm:cxn modelId="{444101FA-E51E-4219-9459-BD23E7883891}" type="presOf" srcId="{FB44A736-8A64-4BFB-8192-298871FD99FA}" destId="{C0D69DDB-912A-4CFC-83A1-A657958E1CE4}" srcOrd="0" destOrd="2" presId="urn:microsoft.com/office/officeart/2005/8/layout/hProcess6"/>
    <dgm:cxn modelId="{061BA69D-6913-4E31-8257-6BA3BC8EE414}" srcId="{A27FEB9E-5119-4A1C-B8C0-DD82D252CAD3}" destId="{FB44A736-8A64-4BFB-8192-298871FD99FA}" srcOrd="2" destOrd="0" parTransId="{9A7605B3-ACBA-4202-82AF-FC7840237AB8}" sibTransId="{8BE95C56-4CF7-4641-841C-7039B358143E}"/>
    <dgm:cxn modelId="{B9100FE8-D823-4BEB-B2AC-145C551E8D8E}" type="presOf" srcId="{831BCBB6-5147-4BD4-8B76-18F6D58D2CFD}" destId="{65D4F59C-5058-4764-A1C0-12436D28821F}" srcOrd="1" destOrd="1" presId="urn:microsoft.com/office/officeart/2005/8/layout/hProcess6"/>
    <dgm:cxn modelId="{06D6017C-23E0-49C0-A6B0-D60837275150}" srcId="{F14E547F-4DF8-4C7E-82F9-C2FEBECC48CA}" destId="{6E7F3290-C5CF-430A-80FC-E2103F5F28D7}" srcOrd="0" destOrd="0" parTransId="{4DA18615-63E2-40BC-A9EE-3EE237DBD3F1}" sibTransId="{3CDBD26E-52C4-4D90-B4B1-09D30E06A2A3}"/>
    <dgm:cxn modelId="{C5E96A6D-65C6-4BB8-BE8D-1A71E122D36F}" type="presOf" srcId="{6E7F3290-C5CF-430A-80FC-E2103F5F28D7}" destId="{9F305972-DB30-4FE5-8DF7-779C7408A231}" srcOrd="0" destOrd="0" presId="urn:microsoft.com/office/officeart/2005/8/layout/hProcess6"/>
    <dgm:cxn modelId="{5FF68A50-0C6B-4C9B-912C-8E75BD03A49B}" srcId="{A27FEB9E-5119-4A1C-B8C0-DD82D252CAD3}" destId="{8B857A9D-D2E3-4163-BEA2-95133FC5F69A}" srcOrd="0" destOrd="0" parTransId="{8087BB39-C0BE-4F24-9B0B-178ADFD2B8FF}" sibTransId="{EF95145F-31AE-482C-8113-FB1ADFE25DF2}"/>
    <dgm:cxn modelId="{1CFF0B2E-D17C-4A95-A0F2-5D4AC830A806}" type="presOf" srcId="{9206C116-E30D-44D8-9985-D5EBF65B1F03}" destId="{220A38D6-097E-4026-9E82-768CD6AB51EA}" srcOrd="1" destOrd="1" presId="urn:microsoft.com/office/officeart/2005/8/layout/hProcess6"/>
    <dgm:cxn modelId="{51A4B3E1-3F94-4ECC-A1D0-24FB15635F83}" type="presOf" srcId="{9206C116-E30D-44D8-9985-D5EBF65B1F03}" destId="{C0D69DDB-912A-4CFC-83A1-A657958E1CE4}" srcOrd="0" destOrd="1" presId="urn:microsoft.com/office/officeart/2005/8/layout/hProcess6"/>
    <dgm:cxn modelId="{703F115D-BCD3-4DAA-8C9B-06A16F05435F}" type="presOf" srcId="{A27FEB9E-5119-4A1C-B8C0-DD82D252CAD3}" destId="{EC625FDE-AF61-4324-9389-1A2C51D7CCFC}" srcOrd="0" destOrd="0" presId="urn:microsoft.com/office/officeart/2005/8/layout/hProcess6"/>
    <dgm:cxn modelId="{4A7EDEB8-5651-4C28-8B4F-FFC6A90A1B14}" type="presOf" srcId="{6E7F3290-C5CF-430A-80FC-E2103F5F28D7}" destId="{65D4F59C-5058-4764-A1C0-12436D28821F}" srcOrd="1" destOrd="0" presId="urn:microsoft.com/office/officeart/2005/8/layout/hProcess6"/>
    <dgm:cxn modelId="{F5B4D2A6-8F70-4EC1-9860-AD41EFF3D076}" srcId="{32BB7A66-120F-4416-8D12-0A756836E7C5}" destId="{A27FEB9E-5119-4A1C-B8C0-DD82D252CAD3}" srcOrd="0" destOrd="0" parTransId="{C5EC6242-06C4-438C-A43F-D795B1830A03}" sibTransId="{83F6E903-F2ED-4363-B752-55A1ED690CCA}"/>
    <dgm:cxn modelId="{04FD3D8D-C535-4087-A490-EE315D80D127}" type="presOf" srcId="{8B857A9D-D2E3-4163-BEA2-95133FC5F69A}" destId="{C0D69DDB-912A-4CFC-83A1-A657958E1CE4}" srcOrd="0" destOrd="0" presId="urn:microsoft.com/office/officeart/2005/8/layout/hProcess6"/>
    <dgm:cxn modelId="{779ED933-44EE-4774-9308-EBFD4FCB0D27}" srcId="{F14E547F-4DF8-4C7E-82F9-C2FEBECC48CA}" destId="{831BCBB6-5147-4BD4-8B76-18F6D58D2CFD}" srcOrd="1" destOrd="0" parTransId="{57BCB48F-A691-4FBE-9019-98939C5EB7F0}" sibTransId="{3E8C3E2A-1EB3-40D3-9020-477777339AE3}"/>
    <dgm:cxn modelId="{8E9D8159-71B4-48E3-8E45-F22E450BD0A0}" srcId="{A27FEB9E-5119-4A1C-B8C0-DD82D252CAD3}" destId="{9206C116-E30D-44D8-9985-D5EBF65B1F03}" srcOrd="1" destOrd="0" parTransId="{EB3C9DD7-7426-412C-831A-549AEB2ED418}" sibTransId="{B59E7FCA-7A32-4462-B6D8-06D691948968}"/>
    <dgm:cxn modelId="{3D15431B-3EE8-46F3-B92B-533A67609F41}" type="presParOf" srcId="{39A74338-4467-475F-8426-366E590FDE63}" destId="{7D9BAB5D-EDBF-427C-92BD-238CA57F9651}" srcOrd="0" destOrd="0" presId="urn:microsoft.com/office/officeart/2005/8/layout/hProcess6"/>
    <dgm:cxn modelId="{72F23DD7-B4FE-4F97-9A81-35B8D3B62FFE}" type="presParOf" srcId="{7D9BAB5D-EDBF-427C-92BD-238CA57F9651}" destId="{901D81DC-1710-4C0C-904B-1A85F5BB1826}" srcOrd="0" destOrd="0" presId="urn:microsoft.com/office/officeart/2005/8/layout/hProcess6"/>
    <dgm:cxn modelId="{4CA37FE1-87B0-4224-86AB-8E18D0D6060C}" type="presParOf" srcId="{7D9BAB5D-EDBF-427C-92BD-238CA57F9651}" destId="{C0D69DDB-912A-4CFC-83A1-A657958E1CE4}" srcOrd="1" destOrd="0" presId="urn:microsoft.com/office/officeart/2005/8/layout/hProcess6"/>
    <dgm:cxn modelId="{160BCF0D-9EB1-42A7-9CC3-F50FD904D84E}" type="presParOf" srcId="{7D9BAB5D-EDBF-427C-92BD-238CA57F9651}" destId="{220A38D6-097E-4026-9E82-768CD6AB51EA}" srcOrd="2" destOrd="0" presId="urn:microsoft.com/office/officeart/2005/8/layout/hProcess6"/>
    <dgm:cxn modelId="{6C6C15DF-68A1-4BC0-A24D-C1CDC7D938A4}" type="presParOf" srcId="{7D9BAB5D-EDBF-427C-92BD-238CA57F9651}" destId="{EC625FDE-AF61-4324-9389-1A2C51D7CCFC}" srcOrd="3" destOrd="0" presId="urn:microsoft.com/office/officeart/2005/8/layout/hProcess6"/>
    <dgm:cxn modelId="{9B654C3E-C64A-41B8-A426-543421310905}" type="presParOf" srcId="{39A74338-4467-475F-8426-366E590FDE63}" destId="{21BB2354-04E5-4E98-9EF5-883FB716F1DE}" srcOrd="1" destOrd="0" presId="urn:microsoft.com/office/officeart/2005/8/layout/hProcess6"/>
    <dgm:cxn modelId="{78B70BE0-7693-4B31-A347-5890BA8DC6AF}" type="presParOf" srcId="{39A74338-4467-475F-8426-366E590FDE63}" destId="{D8093966-9F42-4F30-8578-43FACA9D2B4B}" srcOrd="2" destOrd="0" presId="urn:microsoft.com/office/officeart/2005/8/layout/hProcess6"/>
    <dgm:cxn modelId="{9A8AF303-05EB-4C40-9FB6-D5EAECF33220}" type="presParOf" srcId="{D8093966-9F42-4F30-8578-43FACA9D2B4B}" destId="{3FAA122A-A344-483C-B65D-EBA13550FAA1}" srcOrd="0" destOrd="0" presId="urn:microsoft.com/office/officeart/2005/8/layout/hProcess6"/>
    <dgm:cxn modelId="{1CF6AF8F-556A-4C48-B903-7AD073A0734C}" type="presParOf" srcId="{D8093966-9F42-4F30-8578-43FACA9D2B4B}" destId="{9F305972-DB30-4FE5-8DF7-779C7408A231}" srcOrd="1" destOrd="0" presId="urn:microsoft.com/office/officeart/2005/8/layout/hProcess6"/>
    <dgm:cxn modelId="{85094E88-2E73-42B5-BF95-938759FE877C}" type="presParOf" srcId="{D8093966-9F42-4F30-8578-43FACA9D2B4B}" destId="{65D4F59C-5058-4764-A1C0-12436D28821F}" srcOrd="2" destOrd="0" presId="urn:microsoft.com/office/officeart/2005/8/layout/hProcess6"/>
    <dgm:cxn modelId="{AD9A52AC-610A-41F5-AB56-A4DC28AB477E}" type="presParOf" srcId="{D8093966-9F42-4F30-8578-43FACA9D2B4B}" destId="{372DC628-8ED9-4E1D-8852-674CC8E2D7C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BB7A66-120F-4416-8D12-0A756836E7C5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A27FEB9E-5119-4A1C-B8C0-DD82D252CAD3}">
      <dgm:prSet phldrT="[Text]" custT="1"/>
      <dgm:spPr/>
      <dgm:t>
        <a:bodyPr/>
        <a:lstStyle/>
        <a:p>
          <a:r>
            <a:rPr lang="en-ZA" sz="1000" b="1" dirty="0" smtClean="0"/>
            <a:t>Targets</a:t>
          </a:r>
          <a:endParaRPr lang="en-ZA" sz="1000" b="1" dirty="0"/>
        </a:p>
      </dgm:t>
    </dgm:pt>
    <dgm:pt modelId="{C5EC6242-06C4-438C-A43F-D795B1830A03}" type="parTrans" cxnId="{F5B4D2A6-8F70-4EC1-9860-AD41EFF3D076}">
      <dgm:prSet/>
      <dgm:spPr/>
      <dgm:t>
        <a:bodyPr/>
        <a:lstStyle/>
        <a:p>
          <a:endParaRPr lang="en-ZA"/>
        </a:p>
      </dgm:t>
    </dgm:pt>
    <dgm:pt modelId="{83F6E903-F2ED-4363-B752-55A1ED690CCA}" type="sibTrans" cxnId="{F5B4D2A6-8F70-4EC1-9860-AD41EFF3D076}">
      <dgm:prSet/>
      <dgm:spPr/>
      <dgm:t>
        <a:bodyPr/>
        <a:lstStyle/>
        <a:p>
          <a:endParaRPr lang="en-ZA"/>
        </a:p>
      </dgm:t>
    </dgm:pt>
    <dgm:pt modelId="{8B857A9D-D2E3-4163-BEA2-95133FC5F69A}">
      <dgm:prSet phldrT="[Text]" custT="1"/>
      <dgm:spPr/>
      <dgm:t>
        <a:bodyPr/>
        <a:lstStyle/>
        <a:p>
          <a:r>
            <a:rPr lang="en-ZA" sz="1200" dirty="0" smtClean="0"/>
            <a:t>Specific</a:t>
          </a:r>
          <a:endParaRPr lang="en-ZA" sz="1200" dirty="0"/>
        </a:p>
      </dgm:t>
    </dgm:pt>
    <dgm:pt modelId="{8087BB39-C0BE-4F24-9B0B-178ADFD2B8FF}" type="parTrans" cxnId="{5FF68A50-0C6B-4C9B-912C-8E75BD03A49B}">
      <dgm:prSet/>
      <dgm:spPr/>
      <dgm:t>
        <a:bodyPr/>
        <a:lstStyle/>
        <a:p>
          <a:endParaRPr lang="en-ZA"/>
        </a:p>
      </dgm:t>
    </dgm:pt>
    <dgm:pt modelId="{EF95145F-31AE-482C-8113-FB1ADFE25DF2}" type="sibTrans" cxnId="{5FF68A50-0C6B-4C9B-912C-8E75BD03A49B}">
      <dgm:prSet/>
      <dgm:spPr/>
      <dgm:t>
        <a:bodyPr/>
        <a:lstStyle/>
        <a:p>
          <a:endParaRPr lang="en-ZA"/>
        </a:p>
      </dgm:t>
    </dgm:pt>
    <dgm:pt modelId="{9206C116-E30D-44D8-9985-D5EBF65B1F03}">
      <dgm:prSet phldrT="[Text]" custT="1"/>
      <dgm:spPr/>
      <dgm:t>
        <a:bodyPr/>
        <a:lstStyle/>
        <a:p>
          <a:r>
            <a:rPr lang="en-ZA" sz="1200" dirty="0" smtClean="0"/>
            <a:t>Measurable</a:t>
          </a:r>
          <a:endParaRPr lang="en-ZA" sz="1200" dirty="0"/>
        </a:p>
      </dgm:t>
    </dgm:pt>
    <dgm:pt modelId="{EB3C9DD7-7426-412C-831A-549AEB2ED418}" type="parTrans" cxnId="{8E9D8159-71B4-48E3-8E45-F22E450BD0A0}">
      <dgm:prSet/>
      <dgm:spPr/>
      <dgm:t>
        <a:bodyPr/>
        <a:lstStyle/>
        <a:p>
          <a:endParaRPr lang="en-ZA"/>
        </a:p>
      </dgm:t>
    </dgm:pt>
    <dgm:pt modelId="{B59E7FCA-7A32-4462-B6D8-06D691948968}" type="sibTrans" cxnId="{8E9D8159-71B4-48E3-8E45-F22E450BD0A0}">
      <dgm:prSet/>
      <dgm:spPr/>
      <dgm:t>
        <a:bodyPr/>
        <a:lstStyle/>
        <a:p>
          <a:endParaRPr lang="en-ZA"/>
        </a:p>
      </dgm:t>
    </dgm:pt>
    <dgm:pt modelId="{F14E547F-4DF8-4C7E-82F9-C2FEBECC48CA}">
      <dgm:prSet phldrT="[Text]" custT="1"/>
      <dgm:spPr/>
      <dgm:t>
        <a:bodyPr/>
        <a:lstStyle/>
        <a:p>
          <a:r>
            <a:rPr lang="en-ZA" sz="1000" dirty="0" smtClean="0"/>
            <a:t> </a:t>
          </a:r>
          <a:r>
            <a:rPr lang="en-ZA" sz="1000" b="1" dirty="0" smtClean="0"/>
            <a:t>Indicators</a:t>
          </a:r>
          <a:endParaRPr lang="en-ZA" sz="1000" b="1" dirty="0"/>
        </a:p>
      </dgm:t>
    </dgm:pt>
    <dgm:pt modelId="{2995ABA6-1F88-4754-B833-B68731D9B94D}" type="parTrans" cxnId="{C2C1CE1A-A700-41E3-8A23-95789E2FD6B0}">
      <dgm:prSet/>
      <dgm:spPr/>
      <dgm:t>
        <a:bodyPr/>
        <a:lstStyle/>
        <a:p>
          <a:endParaRPr lang="en-ZA"/>
        </a:p>
      </dgm:t>
    </dgm:pt>
    <dgm:pt modelId="{6E1FF4E4-13F6-49DF-81C2-4BE3E9AA4F09}" type="sibTrans" cxnId="{C2C1CE1A-A700-41E3-8A23-95789E2FD6B0}">
      <dgm:prSet/>
      <dgm:spPr/>
      <dgm:t>
        <a:bodyPr/>
        <a:lstStyle/>
        <a:p>
          <a:endParaRPr lang="en-ZA"/>
        </a:p>
      </dgm:t>
    </dgm:pt>
    <dgm:pt modelId="{6E7F3290-C5CF-430A-80FC-E2103F5F28D7}">
      <dgm:prSet phldrT="[Text]" custT="1"/>
      <dgm:spPr/>
      <dgm:t>
        <a:bodyPr/>
        <a:lstStyle/>
        <a:p>
          <a:r>
            <a:rPr lang="en-ZA" sz="1200" dirty="0" smtClean="0"/>
            <a:t>Well defined</a:t>
          </a:r>
          <a:endParaRPr lang="en-ZA" sz="1200" dirty="0"/>
        </a:p>
      </dgm:t>
    </dgm:pt>
    <dgm:pt modelId="{4DA18615-63E2-40BC-A9EE-3EE237DBD3F1}" type="parTrans" cxnId="{06D6017C-23E0-49C0-A6B0-D60837275150}">
      <dgm:prSet/>
      <dgm:spPr/>
      <dgm:t>
        <a:bodyPr/>
        <a:lstStyle/>
        <a:p>
          <a:endParaRPr lang="en-ZA"/>
        </a:p>
      </dgm:t>
    </dgm:pt>
    <dgm:pt modelId="{3CDBD26E-52C4-4D90-B4B1-09D30E06A2A3}" type="sibTrans" cxnId="{06D6017C-23E0-49C0-A6B0-D60837275150}">
      <dgm:prSet/>
      <dgm:spPr/>
      <dgm:t>
        <a:bodyPr/>
        <a:lstStyle/>
        <a:p>
          <a:endParaRPr lang="en-ZA"/>
        </a:p>
      </dgm:t>
    </dgm:pt>
    <dgm:pt modelId="{831BCBB6-5147-4BD4-8B76-18F6D58D2CFD}">
      <dgm:prSet phldrT="[Text]" custT="1"/>
      <dgm:spPr/>
      <dgm:t>
        <a:bodyPr/>
        <a:lstStyle/>
        <a:p>
          <a:r>
            <a:rPr lang="en-ZA" sz="1200" dirty="0" smtClean="0"/>
            <a:t>Verifiable</a:t>
          </a:r>
          <a:endParaRPr lang="en-ZA" sz="1200" dirty="0"/>
        </a:p>
      </dgm:t>
    </dgm:pt>
    <dgm:pt modelId="{57BCB48F-A691-4FBE-9019-98939C5EB7F0}" type="parTrans" cxnId="{779ED933-44EE-4774-9308-EBFD4FCB0D27}">
      <dgm:prSet/>
      <dgm:spPr/>
      <dgm:t>
        <a:bodyPr/>
        <a:lstStyle/>
        <a:p>
          <a:endParaRPr lang="en-ZA"/>
        </a:p>
      </dgm:t>
    </dgm:pt>
    <dgm:pt modelId="{3E8C3E2A-1EB3-40D3-9020-477777339AE3}" type="sibTrans" cxnId="{779ED933-44EE-4774-9308-EBFD4FCB0D27}">
      <dgm:prSet/>
      <dgm:spPr/>
      <dgm:t>
        <a:bodyPr/>
        <a:lstStyle/>
        <a:p>
          <a:endParaRPr lang="en-ZA"/>
        </a:p>
      </dgm:t>
    </dgm:pt>
    <dgm:pt modelId="{FB44A736-8A64-4BFB-8192-298871FD99FA}">
      <dgm:prSet phldrT="[Text]" custT="1"/>
      <dgm:spPr/>
      <dgm:t>
        <a:bodyPr/>
        <a:lstStyle/>
        <a:p>
          <a:r>
            <a:rPr lang="en-ZA" sz="1200" dirty="0" smtClean="0"/>
            <a:t>Timebound</a:t>
          </a:r>
          <a:endParaRPr lang="en-ZA" sz="1200" dirty="0"/>
        </a:p>
      </dgm:t>
    </dgm:pt>
    <dgm:pt modelId="{9A7605B3-ACBA-4202-82AF-FC7840237AB8}" type="parTrans" cxnId="{061BA69D-6913-4E31-8257-6BA3BC8EE414}">
      <dgm:prSet/>
      <dgm:spPr/>
      <dgm:t>
        <a:bodyPr/>
        <a:lstStyle/>
        <a:p>
          <a:endParaRPr lang="en-ZA"/>
        </a:p>
      </dgm:t>
    </dgm:pt>
    <dgm:pt modelId="{8BE95C56-4CF7-4641-841C-7039B358143E}" type="sibTrans" cxnId="{061BA69D-6913-4E31-8257-6BA3BC8EE414}">
      <dgm:prSet/>
      <dgm:spPr/>
      <dgm:t>
        <a:bodyPr/>
        <a:lstStyle/>
        <a:p>
          <a:endParaRPr lang="en-ZA"/>
        </a:p>
      </dgm:t>
    </dgm:pt>
    <dgm:pt modelId="{CA433B8F-A744-432F-8804-B92B79F3FCB4}">
      <dgm:prSet phldrT="[Text]" custT="1"/>
      <dgm:spPr/>
      <dgm:t>
        <a:bodyPr/>
        <a:lstStyle/>
        <a:p>
          <a:r>
            <a:rPr lang="en-ZA" sz="1200" dirty="0" smtClean="0"/>
            <a:t>Relevant</a:t>
          </a:r>
          <a:endParaRPr lang="en-ZA" sz="1200" dirty="0"/>
        </a:p>
      </dgm:t>
    </dgm:pt>
    <dgm:pt modelId="{581939F3-C6E4-43AF-8069-78E4F8764BAF}" type="parTrans" cxnId="{154F3517-5306-4361-B41E-88EF7BBD78C5}">
      <dgm:prSet/>
      <dgm:spPr/>
      <dgm:t>
        <a:bodyPr/>
        <a:lstStyle/>
        <a:p>
          <a:endParaRPr lang="en-ZA"/>
        </a:p>
      </dgm:t>
    </dgm:pt>
    <dgm:pt modelId="{277D369E-0AF7-49BA-9891-1DFDF4246641}" type="sibTrans" cxnId="{154F3517-5306-4361-B41E-88EF7BBD78C5}">
      <dgm:prSet/>
      <dgm:spPr/>
      <dgm:t>
        <a:bodyPr/>
        <a:lstStyle/>
        <a:p>
          <a:endParaRPr lang="en-ZA"/>
        </a:p>
      </dgm:t>
    </dgm:pt>
    <dgm:pt modelId="{39A74338-4467-475F-8426-366E590FDE63}" type="pres">
      <dgm:prSet presAssocID="{32BB7A66-120F-4416-8D12-0A756836E7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D9BAB5D-EDBF-427C-92BD-238CA57F9651}" type="pres">
      <dgm:prSet presAssocID="{A27FEB9E-5119-4A1C-B8C0-DD82D252CAD3}" presName="compNode" presStyleCnt="0"/>
      <dgm:spPr/>
    </dgm:pt>
    <dgm:pt modelId="{901D81DC-1710-4C0C-904B-1A85F5BB1826}" type="pres">
      <dgm:prSet presAssocID="{A27FEB9E-5119-4A1C-B8C0-DD82D252CAD3}" presName="noGeometry" presStyleCnt="0"/>
      <dgm:spPr/>
    </dgm:pt>
    <dgm:pt modelId="{C0D69DDB-912A-4CFC-83A1-A657958E1CE4}" type="pres">
      <dgm:prSet presAssocID="{A27FEB9E-5119-4A1C-B8C0-DD82D252CAD3}" presName="childTextVisible" presStyleLbl="bgAccFollowNode1" presStyleIdx="0" presStyleCnt="2" custScaleX="175392" custLinFactX="100000" custLinFactNeighborX="1670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20A38D6-097E-4026-9E82-768CD6AB51EA}" type="pres">
      <dgm:prSet presAssocID="{A27FEB9E-5119-4A1C-B8C0-DD82D252CAD3}" presName="childTextHidden" presStyleLbl="bgAccFollowNode1" presStyleIdx="0" presStyleCnt="2"/>
      <dgm:spPr/>
      <dgm:t>
        <a:bodyPr/>
        <a:lstStyle/>
        <a:p>
          <a:endParaRPr lang="en-ZA"/>
        </a:p>
      </dgm:t>
    </dgm:pt>
    <dgm:pt modelId="{EC625FDE-AF61-4324-9389-1A2C51D7CCFC}" type="pres">
      <dgm:prSet presAssocID="{A27FEB9E-5119-4A1C-B8C0-DD82D252CAD3}" presName="parentText" presStyleLbl="node1" presStyleIdx="0" presStyleCnt="2" custScaleX="175715" custLinFactX="200000" custLinFactNeighborX="237324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BB2354-04E5-4E98-9EF5-883FB716F1DE}" type="pres">
      <dgm:prSet presAssocID="{A27FEB9E-5119-4A1C-B8C0-DD82D252CAD3}" presName="aSpace" presStyleCnt="0"/>
      <dgm:spPr/>
    </dgm:pt>
    <dgm:pt modelId="{D8093966-9F42-4F30-8578-43FACA9D2B4B}" type="pres">
      <dgm:prSet presAssocID="{F14E547F-4DF8-4C7E-82F9-C2FEBECC48CA}" presName="compNode" presStyleCnt="0"/>
      <dgm:spPr/>
    </dgm:pt>
    <dgm:pt modelId="{3FAA122A-A344-483C-B65D-EBA13550FAA1}" type="pres">
      <dgm:prSet presAssocID="{F14E547F-4DF8-4C7E-82F9-C2FEBECC48CA}" presName="noGeometry" presStyleCnt="0"/>
      <dgm:spPr/>
    </dgm:pt>
    <dgm:pt modelId="{9F305972-DB30-4FE5-8DF7-779C7408A231}" type="pres">
      <dgm:prSet presAssocID="{F14E547F-4DF8-4C7E-82F9-C2FEBECC48CA}" presName="childTextVisible" presStyleLbl="bgAccFollowNode1" presStyleIdx="1" presStyleCnt="2" custScaleX="188905" custLinFactX="-100000" custLinFactNeighborX="-1405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5D4F59C-5058-4764-A1C0-12436D28821F}" type="pres">
      <dgm:prSet presAssocID="{F14E547F-4DF8-4C7E-82F9-C2FEBECC48CA}" presName="childTextHidden" presStyleLbl="bgAccFollowNode1" presStyleIdx="1" presStyleCnt="2"/>
      <dgm:spPr/>
      <dgm:t>
        <a:bodyPr/>
        <a:lstStyle/>
        <a:p>
          <a:endParaRPr lang="en-ZA"/>
        </a:p>
      </dgm:t>
    </dgm:pt>
    <dgm:pt modelId="{372DC628-8ED9-4E1D-8852-674CC8E2D7CE}" type="pres">
      <dgm:prSet presAssocID="{F14E547F-4DF8-4C7E-82F9-C2FEBECC48CA}" presName="parentText" presStyleLbl="node1" presStyleIdx="1" presStyleCnt="2" custScaleX="119850" custLinFactX="-253725" custLinFactNeighborX="-300000" custLinFactNeighborY="-463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794C1A7-F06B-41F7-B405-E06E1344E96D}" type="presOf" srcId="{8B857A9D-D2E3-4163-BEA2-95133FC5F69A}" destId="{220A38D6-097E-4026-9E82-768CD6AB51EA}" srcOrd="1" destOrd="0" presId="urn:microsoft.com/office/officeart/2005/8/layout/hProcess6"/>
    <dgm:cxn modelId="{38DD3AD0-69A7-469F-9202-0558A6D80950}" type="presOf" srcId="{9206C116-E30D-44D8-9985-D5EBF65B1F03}" destId="{220A38D6-097E-4026-9E82-768CD6AB51EA}" srcOrd="1" destOrd="1" presId="urn:microsoft.com/office/officeart/2005/8/layout/hProcess6"/>
    <dgm:cxn modelId="{7E0E3F8E-2CCA-47B0-A1FB-CCC7281AD180}" type="presOf" srcId="{831BCBB6-5147-4BD4-8B76-18F6D58D2CFD}" destId="{65D4F59C-5058-4764-A1C0-12436D28821F}" srcOrd="1" destOrd="1" presId="urn:microsoft.com/office/officeart/2005/8/layout/hProcess6"/>
    <dgm:cxn modelId="{7F77FBFF-0E6D-4833-B6BF-264333450E88}" type="presOf" srcId="{FB44A736-8A64-4BFB-8192-298871FD99FA}" destId="{220A38D6-097E-4026-9E82-768CD6AB51EA}" srcOrd="1" destOrd="2" presId="urn:microsoft.com/office/officeart/2005/8/layout/hProcess6"/>
    <dgm:cxn modelId="{FED385A7-0305-43A9-99CA-3FDE5E2ECB67}" type="presOf" srcId="{8B857A9D-D2E3-4163-BEA2-95133FC5F69A}" destId="{C0D69DDB-912A-4CFC-83A1-A657958E1CE4}" srcOrd="0" destOrd="0" presId="urn:microsoft.com/office/officeart/2005/8/layout/hProcess6"/>
    <dgm:cxn modelId="{EA3A0DDA-135C-4431-96B9-DD06077B69EB}" type="presOf" srcId="{CA433B8F-A744-432F-8804-B92B79F3FCB4}" destId="{9F305972-DB30-4FE5-8DF7-779C7408A231}" srcOrd="0" destOrd="2" presId="urn:microsoft.com/office/officeart/2005/8/layout/hProcess6"/>
    <dgm:cxn modelId="{C2C1CE1A-A700-41E3-8A23-95789E2FD6B0}" srcId="{32BB7A66-120F-4416-8D12-0A756836E7C5}" destId="{F14E547F-4DF8-4C7E-82F9-C2FEBECC48CA}" srcOrd="1" destOrd="0" parTransId="{2995ABA6-1F88-4754-B833-B68731D9B94D}" sibTransId="{6E1FF4E4-13F6-49DF-81C2-4BE3E9AA4F09}"/>
    <dgm:cxn modelId="{96E12E73-66A7-4BFE-B2D1-1F00AD28D5C8}" type="presOf" srcId="{6E7F3290-C5CF-430A-80FC-E2103F5F28D7}" destId="{65D4F59C-5058-4764-A1C0-12436D28821F}" srcOrd="1" destOrd="0" presId="urn:microsoft.com/office/officeart/2005/8/layout/hProcess6"/>
    <dgm:cxn modelId="{154F3517-5306-4361-B41E-88EF7BBD78C5}" srcId="{F14E547F-4DF8-4C7E-82F9-C2FEBECC48CA}" destId="{CA433B8F-A744-432F-8804-B92B79F3FCB4}" srcOrd="2" destOrd="0" parTransId="{581939F3-C6E4-43AF-8069-78E4F8764BAF}" sibTransId="{277D369E-0AF7-49BA-9891-1DFDF4246641}"/>
    <dgm:cxn modelId="{A622CB08-BB5E-408D-8B35-AF04A116E53F}" type="presOf" srcId="{6E7F3290-C5CF-430A-80FC-E2103F5F28D7}" destId="{9F305972-DB30-4FE5-8DF7-779C7408A231}" srcOrd="0" destOrd="0" presId="urn:microsoft.com/office/officeart/2005/8/layout/hProcess6"/>
    <dgm:cxn modelId="{12118849-A359-4162-8898-02EBEF2E9C4D}" type="presOf" srcId="{831BCBB6-5147-4BD4-8B76-18F6D58D2CFD}" destId="{9F305972-DB30-4FE5-8DF7-779C7408A231}" srcOrd="0" destOrd="1" presId="urn:microsoft.com/office/officeart/2005/8/layout/hProcess6"/>
    <dgm:cxn modelId="{84898CE9-DB35-44EA-9FAE-68FCBCCA5C06}" type="presOf" srcId="{FB44A736-8A64-4BFB-8192-298871FD99FA}" destId="{C0D69DDB-912A-4CFC-83A1-A657958E1CE4}" srcOrd="0" destOrd="2" presId="urn:microsoft.com/office/officeart/2005/8/layout/hProcess6"/>
    <dgm:cxn modelId="{061BA69D-6913-4E31-8257-6BA3BC8EE414}" srcId="{A27FEB9E-5119-4A1C-B8C0-DD82D252CAD3}" destId="{FB44A736-8A64-4BFB-8192-298871FD99FA}" srcOrd="2" destOrd="0" parTransId="{9A7605B3-ACBA-4202-82AF-FC7840237AB8}" sibTransId="{8BE95C56-4CF7-4641-841C-7039B358143E}"/>
    <dgm:cxn modelId="{06D6017C-23E0-49C0-A6B0-D60837275150}" srcId="{F14E547F-4DF8-4C7E-82F9-C2FEBECC48CA}" destId="{6E7F3290-C5CF-430A-80FC-E2103F5F28D7}" srcOrd="0" destOrd="0" parTransId="{4DA18615-63E2-40BC-A9EE-3EE237DBD3F1}" sibTransId="{3CDBD26E-52C4-4D90-B4B1-09D30E06A2A3}"/>
    <dgm:cxn modelId="{EA049930-C421-4964-B0B9-181DDCE23C94}" type="presOf" srcId="{A27FEB9E-5119-4A1C-B8C0-DD82D252CAD3}" destId="{EC625FDE-AF61-4324-9389-1A2C51D7CCFC}" srcOrd="0" destOrd="0" presId="urn:microsoft.com/office/officeart/2005/8/layout/hProcess6"/>
    <dgm:cxn modelId="{1C9CFC99-984C-47F6-967A-A2DBEB68ADD9}" type="presOf" srcId="{CA433B8F-A744-432F-8804-B92B79F3FCB4}" destId="{65D4F59C-5058-4764-A1C0-12436D28821F}" srcOrd="1" destOrd="2" presId="urn:microsoft.com/office/officeart/2005/8/layout/hProcess6"/>
    <dgm:cxn modelId="{5FF68A50-0C6B-4C9B-912C-8E75BD03A49B}" srcId="{A27FEB9E-5119-4A1C-B8C0-DD82D252CAD3}" destId="{8B857A9D-D2E3-4163-BEA2-95133FC5F69A}" srcOrd="0" destOrd="0" parTransId="{8087BB39-C0BE-4F24-9B0B-178ADFD2B8FF}" sibTransId="{EF95145F-31AE-482C-8113-FB1ADFE25DF2}"/>
    <dgm:cxn modelId="{97863553-CB2F-4D23-8A44-4CE0ACFD8167}" type="presOf" srcId="{32BB7A66-120F-4416-8D12-0A756836E7C5}" destId="{39A74338-4467-475F-8426-366E590FDE63}" srcOrd="0" destOrd="0" presId="urn:microsoft.com/office/officeart/2005/8/layout/hProcess6"/>
    <dgm:cxn modelId="{F0142B49-A6C5-400A-BE80-189C66E4772E}" type="presOf" srcId="{9206C116-E30D-44D8-9985-D5EBF65B1F03}" destId="{C0D69DDB-912A-4CFC-83A1-A657958E1CE4}" srcOrd="0" destOrd="1" presId="urn:microsoft.com/office/officeart/2005/8/layout/hProcess6"/>
    <dgm:cxn modelId="{ABDE7906-BA20-441D-87B0-27BACC3F0699}" type="presOf" srcId="{F14E547F-4DF8-4C7E-82F9-C2FEBECC48CA}" destId="{372DC628-8ED9-4E1D-8852-674CC8E2D7CE}" srcOrd="0" destOrd="0" presId="urn:microsoft.com/office/officeart/2005/8/layout/hProcess6"/>
    <dgm:cxn modelId="{F5B4D2A6-8F70-4EC1-9860-AD41EFF3D076}" srcId="{32BB7A66-120F-4416-8D12-0A756836E7C5}" destId="{A27FEB9E-5119-4A1C-B8C0-DD82D252CAD3}" srcOrd="0" destOrd="0" parTransId="{C5EC6242-06C4-438C-A43F-D795B1830A03}" sibTransId="{83F6E903-F2ED-4363-B752-55A1ED690CCA}"/>
    <dgm:cxn modelId="{779ED933-44EE-4774-9308-EBFD4FCB0D27}" srcId="{F14E547F-4DF8-4C7E-82F9-C2FEBECC48CA}" destId="{831BCBB6-5147-4BD4-8B76-18F6D58D2CFD}" srcOrd="1" destOrd="0" parTransId="{57BCB48F-A691-4FBE-9019-98939C5EB7F0}" sibTransId="{3E8C3E2A-1EB3-40D3-9020-477777339AE3}"/>
    <dgm:cxn modelId="{8E9D8159-71B4-48E3-8E45-F22E450BD0A0}" srcId="{A27FEB9E-5119-4A1C-B8C0-DD82D252CAD3}" destId="{9206C116-E30D-44D8-9985-D5EBF65B1F03}" srcOrd="1" destOrd="0" parTransId="{EB3C9DD7-7426-412C-831A-549AEB2ED418}" sibTransId="{B59E7FCA-7A32-4462-B6D8-06D691948968}"/>
    <dgm:cxn modelId="{92155310-3D65-4906-8A95-8FA47054F9A1}" type="presParOf" srcId="{39A74338-4467-475F-8426-366E590FDE63}" destId="{7D9BAB5D-EDBF-427C-92BD-238CA57F9651}" srcOrd="0" destOrd="0" presId="urn:microsoft.com/office/officeart/2005/8/layout/hProcess6"/>
    <dgm:cxn modelId="{9C7394A3-5A1F-4EF2-8BDC-93A1678413FB}" type="presParOf" srcId="{7D9BAB5D-EDBF-427C-92BD-238CA57F9651}" destId="{901D81DC-1710-4C0C-904B-1A85F5BB1826}" srcOrd="0" destOrd="0" presId="urn:microsoft.com/office/officeart/2005/8/layout/hProcess6"/>
    <dgm:cxn modelId="{93D257BF-963D-4BA5-AB54-45FD0540088B}" type="presParOf" srcId="{7D9BAB5D-EDBF-427C-92BD-238CA57F9651}" destId="{C0D69DDB-912A-4CFC-83A1-A657958E1CE4}" srcOrd="1" destOrd="0" presId="urn:microsoft.com/office/officeart/2005/8/layout/hProcess6"/>
    <dgm:cxn modelId="{19AF07F3-0E31-4205-8B36-D33AE58091A3}" type="presParOf" srcId="{7D9BAB5D-EDBF-427C-92BD-238CA57F9651}" destId="{220A38D6-097E-4026-9E82-768CD6AB51EA}" srcOrd="2" destOrd="0" presId="urn:microsoft.com/office/officeart/2005/8/layout/hProcess6"/>
    <dgm:cxn modelId="{3EC64408-349E-40DD-B2B7-2000F7B71EDA}" type="presParOf" srcId="{7D9BAB5D-EDBF-427C-92BD-238CA57F9651}" destId="{EC625FDE-AF61-4324-9389-1A2C51D7CCFC}" srcOrd="3" destOrd="0" presId="urn:microsoft.com/office/officeart/2005/8/layout/hProcess6"/>
    <dgm:cxn modelId="{3E9E4682-9A0B-4408-A1DB-C3928CE25F5F}" type="presParOf" srcId="{39A74338-4467-475F-8426-366E590FDE63}" destId="{21BB2354-04E5-4E98-9EF5-883FB716F1DE}" srcOrd="1" destOrd="0" presId="urn:microsoft.com/office/officeart/2005/8/layout/hProcess6"/>
    <dgm:cxn modelId="{054B5E29-47F2-4DAF-8182-24C3B7BD1D7F}" type="presParOf" srcId="{39A74338-4467-475F-8426-366E590FDE63}" destId="{D8093966-9F42-4F30-8578-43FACA9D2B4B}" srcOrd="2" destOrd="0" presId="urn:microsoft.com/office/officeart/2005/8/layout/hProcess6"/>
    <dgm:cxn modelId="{59D63EE2-69C8-4525-903F-32C4477D455B}" type="presParOf" srcId="{D8093966-9F42-4F30-8578-43FACA9D2B4B}" destId="{3FAA122A-A344-483C-B65D-EBA13550FAA1}" srcOrd="0" destOrd="0" presId="urn:microsoft.com/office/officeart/2005/8/layout/hProcess6"/>
    <dgm:cxn modelId="{E30AE797-7B44-4591-B2AA-E00780EF6009}" type="presParOf" srcId="{D8093966-9F42-4F30-8578-43FACA9D2B4B}" destId="{9F305972-DB30-4FE5-8DF7-779C7408A231}" srcOrd="1" destOrd="0" presId="urn:microsoft.com/office/officeart/2005/8/layout/hProcess6"/>
    <dgm:cxn modelId="{E5C2943B-642E-4F4D-848C-6CAC6BCB88EB}" type="presParOf" srcId="{D8093966-9F42-4F30-8578-43FACA9D2B4B}" destId="{65D4F59C-5058-4764-A1C0-12436D28821F}" srcOrd="2" destOrd="0" presId="urn:microsoft.com/office/officeart/2005/8/layout/hProcess6"/>
    <dgm:cxn modelId="{A8F9B2CC-A606-41FC-8356-61CEB88F8DE3}" type="presParOf" srcId="{D8093966-9F42-4F30-8578-43FACA9D2B4B}" destId="{372DC628-8ED9-4E1D-8852-674CC8E2D7C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E65C57-3A7E-449B-9FCA-1F4F3EA99716}">
      <dsp:nvSpPr>
        <dsp:cNvPr id="0" name=""/>
        <dsp:cNvSpPr/>
      </dsp:nvSpPr>
      <dsp:spPr>
        <a:xfrm>
          <a:off x="423322" y="1928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Does the APP align with MTSF?</a:t>
          </a:r>
          <a:endParaRPr lang="en-US" sz="1600" b="1" kern="1200" dirty="0"/>
        </a:p>
      </dsp:txBody>
      <dsp:txXfrm>
        <a:off x="423322" y="1928"/>
        <a:ext cx="2003040" cy="1201824"/>
      </dsp:txXfrm>
    </dsp:sp>
    <dsp:sp modelId="{127D3BF9-0A76-4C35-A36E-E169FE9D63B0}">
      <dsp:nvSpPr>
        <dsp:cNvPr id="0" name=""/>
        <dsp:cNvSpPr/>
      </dsp:nvSpPr>
      <dsp:spPr>
        <a:xfrm>
          <a:off x="2602631" y="354463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602631" y="354463"/>
        <a:ext cx="424644" cy="496754"/>
      </dsp:txXfrm>
    </dsp:sp>
    <dsp:sp modelId="{D7E7556D-C2DE-4C15-B582-D7A4F7032DE9}">
      <dsp:nvSpPr>
        <dsp:cNvPr id="0" name=""/>
        <dsp:cNvSpPr/>
      </dsp:nvSpPr>
      <dsp:spPr>
        <a:xfrm>
          <a:off x="3227579" y="1928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Is there a logical link between objectives, indicators and targets?</a:t>
          </a:r>
          <a:endParaRPr lang="en-US" sz="1600" b="1" kern="1200" dirty="0"/>
        </a:p>
      </dsp:txBody>
      <dsp:txXfrm>
        <a:off x="3227579" y="1928"/>
        <a:ext cx="2003040" cy="1201824"/>
      </dsp:txXfrm>
    </dsp:sp>
    <dsp:sp modelId="{66FAF57F-D07D-40F5-9CCE-91FC985AD618}">
      <dsp:nvSpPr>
        <dsp:cNvPr id="0" name=""/>
        <dsp:cNvSpPr/>
      </dsp:nvSpPr>
      <dsp:spPr>
        <a:xfrm>
          <a:off x="5406887" y="354463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/>
        </a:p>
      </dsp:txBody>
      <dsp:txXfrm>
        <a:off x="5406887" y="354463"/>
        <a:ext cx="424644" cy="496754"/>
      </dsp:txXfrm>
    </dsp:sp>
    <dsp:sp modelId="{56BA1B3D-7A4F-440A-8F78-379C8F2AC686}">
      <dsp:nvSpPr>
        <dsp:cNvPr id="0" name=""/>
        <dsp:cNvSpPr/>
      </dsp:nvSpPr>
      <dsp:spPr>
        <a:xfrm>
          <a:off x="6031836" y="1928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Does the APP include all programme performance indicators?</a:t>
          </a:r>
          <a:endParaRPr lang="en-US" sz="1600" b="1" kern="1200" dirty="0"/>
        </a:p>
      </dsp:txBody>
      <dsp:txXfrm>
        <a:off x="6031836" y="1928"/>
        <a:ext cx="2003040" cy="1201824"/>
      </dsp:txXfrm>
    </dsp:sp>
    <dsp:sp modelId="{566C5373-B8AF-4889-9D91-30CF06BCFD47}">
      <dsp:nvSpPr>
        <dsp:cNvPr id="0" name=""/>
        <dsp:cNvSpPr/>
      </dsp:nvSpPr>
      <dsp:spPr>
        <a:xfrm rot="5400000">
          <a:off x="6821034" y="1343965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/>
        </a:p>
      </dsp:txBody>
      <dsp:txXfrm rot="5400000">
        <a:off x="6821034" y="1343965"/>
        <a:ext cx="424644" cy="496754"/>
      </dsp:txXfrm>
    </dsp:sp>
    <dsp:sp modelId="{D3D089B5-5B36-4E7C-9F84-97919918159B}">
      <dsp:nvSpPr>
        <dsp:cNvPr id="0" name=""/>
        <dsp:cNvSpPr/>
      </dsp:nvSpPr>
      <dsp:spPr>
        <a:xfrm>
          <a:off x="6031836" y="2004969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latin typeface="+mn-lt"/>
              <a:cs typeface="Arial" pitchFamily="34" charset="0"/>
            </a:rPr>
            <a:t>Quarterly targets included for indicators that need to be reported quarterly</a:t>
          </a:r>
          <a:r>
            <a:rPr lang="en-ZA" sz="1600" b="1" kern="1200" baseline="0" dirty="0" smtClean="0">
              <a:latin typeface="+mn-lt"/>
              <a:cs typeface="Arial" pitchFamily="34" charset="0"/>
            </a:rPr>
            <a:t>?</a:t>
          </a:r>
          <a:endParaRPr lang="en-US" sz="1600" b="1" kern="1200" dirty="0">
            <a:latin typeface="+mn-lt"/>
          </a:endParaRPr>
        </a:p>
      </dsp:txBody>
      <dsp:txXfrm>
        <a:off x="6031836" y="2004969"/>
        <a:ext cx="2003040" cy="1201824"/>
      </dsp:txXfrm>
    </dsp:sp>
    <dsp:sp modelId="{2F3FCF84-9DC0-444D-A355-6C1011FB8FED}">
      <dsp:nvSpPr>
        <dsp:cNvPr id="0" name=""/>
        <dsp:cNvSpPr/>
      </dsp:nvSpPr>
      <dsp:spPr>
        <a:xfrm rot="10800000">
          <a:off x="5430924" y="2357504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/>
        </a:p>
      </dsp:txBody>
      <dsp:txXfrm rot="10800000">
        <a:off x="5430924" y="2357504"/>
        <a:ext cx="424644" cy="496754"/>
      </dsp:txXfrm>
    </dsp:sp>
    <dsp:sp modelId="{AB618004-FA64-475F-931B-8F970669D7C2}">
      <dsp:nvSpPr>
        <dsp:cNvPr id="0" name=""/>
        <dsp:cNvSpPr/>
      </dsp:nvSpPr>
      <dsp:spPr>
        <a:xfrm>
          <a:off x="3227579" y="2004969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latin typeface="+mn-lt"/>
              <a:cs typeface="Arial" pitchFamily="34" charset="0"/>
            </a:rPr>
            <a:t>Are there technical indicator descriptions for indicators?</a:t>
          </a:r>
          <a:endParaRPr lang="en-US" sz="1600" b="1" kern="1200" dirty="0">
            <a:latin typeface="+mn-lt"/>
          </a:endParaRPr>
        </a:p>
      </dsp:txBody>
      <dsp:txXfrm>
        <a:off x="3227579" y="2004969"/>
        <a:ext cx="2003040" cy="1201824"/>
      </dsp:txXfrm>
    </dsp:sp>
    <dsp:sp modelId="{5C6B0829-06C4-4D35-A50E-2A7A37AE06EB}">
      <dsp:nvSpPr>
        <dsp:cNvPr id="0" name=""/>
        <dsp:cNvSpPr/>
      </dsp:nvSpPr>
      <dsp:spPr>
        <a:xfrm rot="10800000">
          <a:off x="2626667" y="2357504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626667" y="2357504"/>
        <a:ext cx="424644" cy="496754"/>
      </dsp:txXfrm>
    </dsp:sp>
    <dsp:sp modelId="{FF81DE0B-EA19-4AE9-92F9-F7E65F782422}">
      <dsp:nvSpPr>
        <dsp:cNvPr id="0" name=""/>
        <dsp:cNvSpPr/>
      </dsp:nvSpPr>
      <dsp:spPr>
        <a:xfrm>
          <a:off x="423322" y="2004969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Is each performance indicator well defined, verifiable AND relevant</a:t>
          </a:r>
          <a:endParaRPr lang="en-US" sz="1600" b="1" kern="1200" dirty="0"/>
        </a:p>
      </dsp:txBody>
      <dsp:txXfrm>
        <a:off x="423322" y="2004969"/>
        <a:ext cx="2003040" cy="1201824"/>
      </dsp:txXfrm>
    </dsp:sp>
    <dsp:sp modelId="{FE45FBA7-F2EC-4676-B76E-ED075F5E8708}">
      <dsp:nvSpPr>
        <dsp:cNvPr id="0" name=""/>
        <dsp:cNvSpPr/>
      </dsp:nvSpPr>
      <dsp:spPr>
        <a:xfrm rot="5400000">
          <a:off x="1212520" y="3347006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1212520" y="3347006"/>
        <a:ext cx="424644" cy="496754"/>
      </dsp:txXfrm>
    </dsp:sp>
    <dsp:sp modelId="{151F1AC8-20D8-4AA3-A00A-4D8156A736A3}">
      <dsp:nvSpPr>
        <dsp:cNvPr id="0" name=""/>
        <dsp:cNvSpPr/>
      </dsp:nvSpPr>
      <dsp:spPr>
        <a:xfrm>
          <a:off x="423322" y="4008009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Is there clear and reliable baseline  information for</a:t>
          </a:r>
          <a:r>
            <a:rPr lang="en-US" sz="1600" b="1" kern="1200" dirty="0" smtClean="0"/>
            <a:t> targets</a:t>
          </a:r>
          <a:endParaRPr lang="en-US" sz="1600" b="1" kern="1200" dirty="0"/>
        </a:p>
      </dsp:txBody>
      <dsp:txXfrm>
        <a:off x="423322" y="4008009"/>
        <a:ext cx="2003040" cy="1201824"/>
      </dsp:txXfrm>
    </dsp:sp>
    <dsp:sp modelId="{31FDA1FB-0AB2-4A41-9BB6-0C0338200B4A}">
      <dsp:nvSpPr>
        <dsp:cNvPr id="0" name=""/>
        <dsp:cNvSpPr/>
      </dsp:nvSpPr>
      <dsp:spPr>
        <a:xfrm>
          <a:off x="2602631" y="4360545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/>
        </a:p>
      </dsp:txBody>
      <dsp:txXfrm>
        <a:off x="2602631" y="4360545"/>
        <a:ext cx="424644" cy="496754"/>
      </dsp:txXfrm>
    </dsp:sp>
    <dsp:sp modelId="{087B63B1-B4F7-4548-98D6-AEED7895B6A1}">
      <dsp:nvSpPr>
        <dsp:cNvPr id="0" name=""/>
        <dsp:cNvSpPr/>
      </dsp:nvSpPr>
      <dsp:spPr>
        <a:xfrm>
          <a:off x="3227579" y="4008009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Is the overall alignment between the budget and APP evident and clear?</a:t>
          </a:r>
          <a:endParaRPr lang="en-US" sz="1600" b="1" kern="1200" dirty="0"/>
        </a:p>
      </dsp:txBody>
      <dsp:txXfrm>
        <a:off x="3227579" y="4008009"/>
        <a:ext cx="2003040" cy="1201824"/>
      </dsp:txXfrm>
    </dsp:sp>
    <dsp:sp modelId="{7213F5DA-988E-4DED-98B8-997F3E96BFCE}">
      <dsp:nvSpPr>
        <dsp:cNvPr id="0" name=""/>
        <dsp:cNvSpPr/>
      </dsp:nvSpPr>
      <dsp:spPr>
        <a:xfrm>
          <a:off x="5406887" y="4360545"/>
          <a:ext cx="424644" cy="49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406887" y="4360545"/>
        <a:ext cx="424644" cy="496754"/>
      </dsp:txXfrm>
    </dsp:sp>
    <dsp:sp modelId="{FFFB7908-C3CA-41EC-A0CF-6C502C1E9017}">
      <dsp:nvSpPr>
        <dsp:cNvPr id="0" name=""/>
        <dsp:cNvSpPr/>
      </dsp:nvSpPr>
      <dsp:spPr>
        <a:xfrm>
          <a:off x="6031836" y="4008009"/>
          <a:ext cx="2003040" cy="1201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Is each performance target specific, measurable AND time bound?</a:t>
          </a:r>
          <a:endParaRPr lang="en-US" sz="1600" b="1" kern="1200" dirty="0"/>
        </a:p>
      </dsp:txBody>
      <dsp:txXfrm>
        <a:off x="6031836" y="4008009"/>
        <a:ext cx="2003040" cy="12018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38F76C-C99C-4024-94D1-3F3FCA6A1AE8}">
      <dsp:nvSpPr>
        <dsp:cNvPr id="0" name=""/>
        <dsp:cNvSpPr/>
      </dsp:nvSpPr>
      <dsp:spPr>
        <a:xfrm rot="5400000">
          <a:off x="-330479" y="333763"/>
          <a:ext cx="2203193" cy="1542235"/>
        </a:xfrm>
        <a:prstGeom prst="chevron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Review process</a:t>
          </a:r>
          <a:endParaRPr lang="en-ZA" sz="2200" kern="1200" dirty="0"/>
        </a:p>
      </dsp:txBody>
      <dsp:txXfrm rot="5400000">
        <a:off x="-330479" y="333763"/>
        <a:ext cx="2203193" cy="1542235"/>
      </dsp:txXfrm>
    </dsp:sp>
    <dsp:sp modelId="{F0A3C9F1-F84A-4B9C-A057-9C38D99B64E4}">
      <dsp:nvSpPr>
        <dsp:cNvPr id="0" name=""/>
        <dsp:cNvSpPr/>
      </dsp:nvSpPr>
      <dsp:spPr>
        <a:xfrm rot="5400000">
          <a:off x="4053796" y="-2510060"/>
          <a:ext cx="1435641" cy="645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2060"/>
              </a:solidFill>
              <a:cs typeface="Arial" pitchFamily="34" charset="0"/>
            </a:rPr>
            <a:t>Assessed  the overall planning process  followed by the  Department and entities to prepare and submit  strategic plans (if relevant) and APPs. 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2060"/>
              </a:solidFill>
              <a:cs typeface="Arial" pitchFamily="34" charset="0"/>
            </a:rPr>
            <a:t>Reviewed draft annual performance plans (APP) for each selected programme, focusing on the same programmes that have been selected for the 2016-17 audit. </a:t>
          </a:r>
          <a:endParaRPr lang="en-ZA" sz="1600" kern="1200" dirty="0"/>
        </a:p>
      </dsp:txBody>
      <dsp:txXfrm rot="5400000">
        <a:off x="4053796" y="-2510060"/>
        <a:ext cx="1435641" cy="6458764"/>
      </dsp:txXfrm>
    </dsp:sp>
    <dsp:sp modelId="{12300269-6050-44F2-A829-EB47629E1751}">
      <dsp:nvSpPr>
        <dsp:cNvPr id="0" name=""/>
        <dsp:cNvSpPr/>
      </dsp:nvSpPr>
      <dsp:spPr>
        <a:xfrm rot="5400000">
          <a:off x="-330479" y="2472740"/>
          <a:ext cx="2203193" cy="1542235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Reporting</a:t>
          </a:r>
          <a:endParaRPr lang="en-ZA" sz="2200" kern="1200" dirty="0"/>
        </a:p>
      </dsp:txBody>
      <dsp:txXfrm rot="5400000">
        <a:off x="-330479" y="2472740"/>
        <a:ext cx="2203193" cy="1542235"/>
      </dsp:txXfrm>
    </dsp:sp>
    <dsp:sp modelId="{6ADB453C-4FDD-4980-9DE8-B33400CC1D68}">
      <dsp:nvSpPr>
        <dsp:cNvPr id="0" name=""/>
        <dsp:cNvSpPr/>
      </dsp:nvSpPr>
      <dsp:spPr>
        <a:xfrm rot="5400000">
          <a:off x="3848294" y="-371082"/>
          <a:ext cx="1846647" cy="645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0" kern="1200" dirty="0" smtClean="0">
              <a:solidFill>
                <a:srgbClr val="002060"/>
              </a:solidFill>
              <a:cs typeface="Arial" pitchFamily="34" charset="0"/>
            </a:rPr>
            <a:t>F</a:t>
          </a:r>
          <a:r>
            <a:rPr lang="en-ZA" sz="1600" b="0" kern="1200" dirty="0" smtClean="0">
              <a:solidFill>
                <a:srgbClr val="002060"/>
              </a:solidFill>
            </a:rPr>
            <a:t>indings from the review </a:t>
          </a:r>
          <a:r>
            <a:rPr lang="en-ZA" sz="1600" kern="1200" dirty="0" smtClean="0">
              <a:solidFill>
                <a:srgbClr val="002060"/>
              </a:solidFill>
            </a:rPr>
            <a:t>are  communicated in the 2016-17 interim management report to enable changes to be made.</a:t>
          </a:r>
          <a:endParaRPr lang="en-ZA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2060"/>
              </a:solidFill>
            </a:rPr>
            <a:t>Findings relevant to the interim review do not have an impact on the audit conclusion of the selected programmes for the PFMA 2016-17 year end audit. </a:t>
          </a:r>
          <a:endParaRPr lang="en-ZA" sz="1600" kern="1200" dirty="0">
            <a:solidFill>
              <a:srgbClr val="002060"/>
            </a:solidFill>
          </a:endParaRPr>
        </a:p>
      </dsp:txBody>
      <dsp:txXfrm rot="5400000">
        <a:off x="3848294" y="-371082"/>
        <a:ext cx="1846647" cy="64587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84E7C-AF29-4324-8B06-1D6ED560AEB5}">
      <dsp:nvSpPr>
        <dsp:cNvPr id="0" name=""/>
        <dsp:cNvSpPr/>
      </dsp:nvSpPr>
      <dsp:spPr>
        <a:xfrm>
          <a:off x="5361" y="127000"/>
          <a:ext cx="6090638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kern="1200" dirty="0" smtClean="0"/>
            <a:t>A good performance indicator should be:</a:t>
          </a:r>
          <a:endParaRPr lang="en-ZA" sz="3200" kern="1200" dirty="0"/>
        </a:p>
      </dsp:txBody>
      <dsp:txXfrm>
        <a:off x="5361" y="127000"/>
        <a:ext cx="6090638" cy="1948656"/>
      </dsp:txXfrm>
    </dsp:sp>
    <dsp:sp modelId="{54D8996A-88AD-450B-8BEF-7B2411805265}">
      <dsp:nvSpPr>
        <dsp:cNvPr id="0" name=""/>
        <dsp:cNvSpPr/>
      </dsp:nvSpPr>
      <dsp:spPr>
        <a:xfrm>
          <a:off x="76201" y="2108192"/>
          <a:ext cx="1569863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Well-defined</a:t>
          </a:r>
          <a:endParaRPr lang="en-ZA" sz="2600" kern="1200" dirty="0"/>
        </a:p>
      </dsp:txBody>
      <dsp:txXfrm>
        <a:off x="76201" y="2108192"/>
        <a:ext cx="1569863" cy="1948656"/>
      </dsp:txXfrm>
    </dsp:sp>
    <dsp:sp modelId="{C14D0CC8-BB72-434B-8C53-3A92908E0BE2}">
      <dsp:nvSpPr>
        <dsp:cNvPr id="0" name=""/>
        <dsp:cNvSpPr/>
      </dsp:nvSpPr>
      <dsp:spPr>
        <a:xfrm>
          <a:off x="2286003" y="2108192"/>
          <a:ext cx="1615711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Verifiable</a:t>
          </a:r>
          <a:endParaRPr lang="en-ZA" sz="2600" kern="1200" dirty="0"/>
        </a:p>
      </dsp:txBody>
      <dsp:txXfrm>
        <a:off x="2286003" y="2108192"/>
        <a:ext cx="1615711" cy="1948656"/>
      </dsp:txXfrm>
    </dsp:sp>
    <dsp:sp modelId="{50CBC086-3F18-4BC9-9972-20E22E3A55D8}">
      <dsp:nvSpPr>
        <dsp:cNvPr id="0" name=""/>
        <dsp:cNvSpPr/>
      </dsp:nvSpPr>
      <dsp:spPr>
        <a:xfrm>
          <a:off x="4419599" y="2108192"/>
          <a:ext cx="1531848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Relevant</a:t>
          </a:r>
          <a:endParaRPr lang="en-ZA" sz="2600" kern="1200" dirty="0"/>
        </a:p>
      </dsp:txBody>
      <dsp:txXfrm>
        <a:off x="4419599" y="2108192"/>
        <a:ext cx="1531848" cy="194865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0.2988</cdr:x>
      <cdr:y>0.64063</cdr:y>
    </cdr:from>
    <cdr:to>
      <cdr:x>0.34814</cdr:x>
      <cdr:y>0.75056</cdr:y>
    </cdr:to>
    <cdr:sp macro="" textlink="">
      <cdr:nvSpPr>
        <cdr:cNvPr id="2" name="Up Arrow 1"/>
        <cdr:cNvSpPr/>
      </cdr:nvSpPr>
      <cdr:spPr>
        <a:xfrm xmlns:a="http://schemas.openxmlformats.org/drawingml/2006/main">
          <a:off x="2527300" y="31242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>
              <a:solidFill>
                <a:prstClr val="white"/>
              </a:solidFill>
            </a:rPr>
            <a:t>2%</a:t>
          </a:r>
        </a:p>
      </cdr:txBody>
    </cdr:sp>
  </cdr:relSizeAnchor>
  <cdr:relSizeAnchor xmlns:cdr="http://schemas.openxmlformats.org/drawingml/2006/chartDrawing">
    <cdr:from>
      <cdr:x>0.2027</cdr:x>
      <cdr:y>0.64063</cdr:y>
    </cdr:from>
    <cdr:to>
      <cdr:x>0.25204</cdr:x>
      <cdr:y>0.75056</cdr:y>
    </cdr:to>
    <cdr:sp macro="" textlink="">
      <cdr:nvSpPr>
        <cdr:cNvPr id="4" name="Up Arrow 3"/>
        <cdr:cNvSpPr/>
      </cdr:nvSpPr>
      <cdr:spPr>
        <a:xfrm xmlns:a="http://schemas.openxmlformats.org/drawingml/2006/main">
          <a:off x="1714500" y="31242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 dirty="0" smtClean="0">
              <a:solidFill>
                <a:prstClr val="white"/>
              </a:solidFill>
            </a:rPr>
            <a:t>8%</a:t>
          </a:r>
          <a:endParaRPr lang="en-ZA" sz="900" b="1" dirty="0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0.4009</cdr:x>
      <cdr:y>0.25</cdr:y>
    </cdr:from>
    <cdr:to>
      <cdr:x>0.45024</cdr:x>
      <cdr:y>0.35994</cdr:y>
    </cdr:to>
    <cdr:sp macro="" textlink="">
      <cdr:nvSpPr>
        <cdr:cNvPr id="5" name="Up Arrow 4"/>
        <cdr:cNvSpPr/>
      </cdr:nvSpPr>
      <cdr:spPr>
        <a:xfrm xmlns:a="http://schemas.openxmlformats.org/drawingml/2006/main">
          <a:off x="3390900" y="12192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 dirty="0" smtClean="0">
              <a:solidFill>
                <a:prstClr val="white"/>
              </a:solidFill>
            </a:rPr>
            <a:t>6%</a:t>
          </a:r>
          <a:endParaRPr lang="en-ZA" sz="900" b="1" dirty="0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0.498</cdr:x>
      <cdr:y>0.57813</cdr:y>
    </cdr:from>
    <cdr:to>
      <cdr:x>0.54734</cdr:x>
      <cdr:y>0.68806</cdr:y>
    </cdr:to>
    <cdr:sp macro="" textlink="">
      <cdr:nvSpPr>
        <cdr:cNvPr id="6" name="Up Arrow 5"/>
        <cdr:cNvSpPr/>
      </cdr:nvSpPr>
      <cdr:spPr>
        <a:xfrm xmlns:a="http://schemas.openxmlformats.org/drawingml/2006/main">
          <a:off x="4212167" y="28194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 dirty="0" smtClean="0">
              <a:solidFill>
                <a:prstClr val="white"/>
              </a:solidFill>
            </a:rPr>
            <a:t>6%</a:t>
          </a:r>
          <a:endParaRPr lang="en-ZA" sz="900" b="1" dirty="0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0.59009</cdr:x>
      <cdr:y>0.64063</cdr:y>
    </cdr:from>
    <cdr:to>
      <cdr:x>0.63943</cdr:x>
      <cdr:y>0.75056</cdr:y>
    </cdr:to>
    <cdr:sp macro="" textlink="">
      <cdr:nvSpPr>
        <cdr:cNvPr id="7" name="Up Arrow 6"/>
        <cdr:cNvSpPr/>
      </cdr:nvSpPr>
      <cdr:spPr>
        <a:xfrm xmlns:a="http://schemas.openxmlformats.org/drawingml/2006/main">
          <a:off x="4991100" y="31242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 dirty="0" smtClean="0">
              <a:solidFill>
                <a:prstClr val="white"/>
              </a:solidFill>
            </a:rPr>
            <a:t>35%</a:t>
          </a:r>
          <a:endParaRPr lang="en-ZA" sz="900" b="1" dirty="0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0.68919</cdr:x>
      <cdr:y>0.625</cdr:y>
    </cdr:from>
    <cdr:to>
      <cdr:x>0.73853</cdr:x>
      <cdr:y>0.73494</cdr:y>
    </cdr:to>
    <cdr:sp macro="" textlink="">
      <cdr:nvSpPr>
        <cdr:cNvPr id="8" name="Up Arrow 7"/>
        <cdr:cNvSpPr/>
      </cdr:nvSpPr>
      <cdr:spPr>
        <a:xfrm xmlns:a="http://schemas.openxmlformats.org/drawingml/2006/main">
          <a:off x="5829300" y="30480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 dirty="0" smtClean="0">
              <a:solidFill>
                <a:prstClr val="white"/>
              </a:solidFill>
            </a:rPr>
            <a:t>8%</a:t>
          </a:r>
          <a:endParaRPr lang="en-ZA" sz="900" b="1" dirty="0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0.78829</cdr:x>
      <cdr:y>0.48438</cdr:y>
    </cdr:from>
    <cdr:to>
      <cdr:x>0.83763</cdr:x>
      <cdr:y>0.59431</cdr:y>
    </cdr:to>
    <cdr:sp macro="" textlink="">
      <cdr:nvSpPr>
        <cdr:cNvPr id="9" name="Up Arrow 8"/>
        <cdr:cNvSpPr/>
      </cdr:nvSpPr>
      <cdr:spPr>
        <a:xfrm xmlns:a="http://schemas.openxmlformats.org/drawingml/2006/main">
          <a:off x="6667500" y="23622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 dirty="0" smtClean="0">
              <a:solidFill>
                <a:prstClr val="white"/>
              </a:solidFill>
            </a:rPr>
            <a:t>8%</a:t>
          </a:r>
          <a:endParaRPr lang="en-ZA" sz="900" b="1" dirty="0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0.90541</cdr:x>
      <cdr:y>0.01563</cdr:y>
    </cdr:from>
    <cdr:to>
      <cdr:x>0.95475</cdr:x>
      <cdr:y>0.12556</cdr:y>
    </cdr:to>
    <cdr:sp macro="" textlink="">
      <cdr:nvSpPr>
        <cdr:cNvPr id="10" name="Up Arrow 9"/>
        <cdr:cNvSpPr/>
      </cdr:nvSpPr>
      <cdr:spPr>
        <a:xfrm xmlns:a="http://schemas.openxmlformats.org/drawingml/2006/main">
          <a:off x="7658100" y="76200"/>
          <a:ext cx="417328" cy="5361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vert270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ZA" sz="900" b="1" dirty="0">
              <a:solidFill>
                <a:prstClr val="white"/>
              </a:solidFill>
            </a:rPr>
            <a:t>7</a:t>
          </a:r>
          <a:r>
            <a:rPr lang="en-ZA" sz="900" b="1" dirty="0" smtClean="0">
              <a:solidFill>
                <a:prstClr val="white"/>
              </a:solidFill>
            </a:rPr>
            <a:t>%</a:t>
          </a:r>
          <a:endParaRPr lang="en-ZA" sz="900" b="1" dirty="0">
            <a:solidFill>
              <a:prstClr val="whit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D3180-0F86-4B65-8823-FA10379C74C6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4695D-4546-47E8-B245-AE4FE9480DD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45410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59D48-9C85-4357-888E-599C651D56CD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98B31-3A7F-4E7A-A387-FF77159F946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1462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4487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Use</a:t>
            </a:r>
            <a:r>
              <a:rPr lang="en-ZA" baseline="0" dirty="0" smtClean="0"/>
              <a:t> slide if interim review was performed and findings were raised.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13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7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Use</a:t>
            </a:r>
            <a:r>
              <a:rPr lang="en-ZA" baseline="0" dirty="0" smtClean="0"/>
              <a:t> slide if interim review was performed and findings were raised.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14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7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Use</a:t>
            </a:r>
            <a:r>
              <a:rPr lang="en-ZA" baseline="0" dirty="0" smtClean="0"/>
              <a:t> slide if interim review was performed and findings were raised.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15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7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Use</a:t>
            </a:r>
            <a:r>
              <a:rPr lang="en-ZA" baseline="0" dirty="0" smtClean="0"/>
              <a:t> slide if interim review was performed and findings were raised.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16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7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Use</a:t>
            </a:r>
            <a:r>
              <a:rPr lang="en-ZA" baseline="0" dirty="0" smtClean="0"/>
              <a:t> slide if interim review was performed and findings were raised.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17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7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ZA" dirty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ZA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Strategic </a:t>
            </a:r>
            <a:r>
              <a:rPr lang="en-ZA" dirty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Plans and Annual Performance Plans </a:t>
            </a:r>
            <a:r>
              <a:rPr lang="en-ZA" b="1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aligned</a:t>
            </a:r>
            <a:r>
              <a:rPr lang="en-ZA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ZA" dirty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to the </a:t>
            </a:r>
            <a:r>
              <a:rPr lang="en-ZA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Medium-Term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 Strategic Framework (MTSF) outcomes and priorities?</a:t>
            </a:r>
            <a:endParaRPr lang="en-ZA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 indicators relevant to the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institution’s mandate 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and the realisation of strategic goals and objectives?</a:t>
            </a:r>
          </a:p>
          <a:p>
            <a:pPr marL="328053" marR="0" indent="-328053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Is there a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logical link 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between objectives, indicators and targets?</a:t>
            </a: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Does the APP include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a complete set of indicators 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that is relevant to the objectives that need to be achieved e.g. are all customised sector indicators relevant to the institution included in the APP?</a:t>
            </a: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For those programme performance indicators that need to be reported quarterly, are the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quarterly targets 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included in the APP?</a:t>
            </a: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For each programme performance indicator, does the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technical indicator description 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contain minimum required information?</a:t>
            </a: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Is each performance indicator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well defined and verifiable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, as defined in the framework?</a:t>
            </a: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Is there a clear identification of other data sources used to determine the baseline of the performance target in cases where the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target set for the year is new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 and prior year's performance can therefore not be used as a baseline?</a:t>
            </a: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Is the overall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alignment between the budget and APP 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evident and clear?</a:t>
            </a:r>
          </a:p>
          <a:p>
            <a:pPr marL="328053" indent="-328053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Does each performance target comply with the </a:t>
            </a:r>
            <a:r>
              <a:rPr lang="en-ZA" b="1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SMART criteria</a:t>
            </a:r>
            <a:r>
              <a:rPr lang="en-ZA" baseline="0" dirty="0" smtClean="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87A4-1E2A-41FE-BA78-252BB23D93E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780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A" b="1" baseline="0" dirty="0" smtClean="0">
                <a:solidFill>
                  <a:schemeClr val="tx1"/>
                </a:solidFill>
              </a:rPr>
              <a:t>Well-defined,</a:t>
            </a:r>
            <a:r>
              <a:rPr lang="en-ZA" baseline="0" dirty="0" smtClean="0">
                <a:solidFill>
                  <a:schemeClr val="tx1"/>
                </a:solidFill>
              </a:rPr>
              <a:t> i.e. c</a:t>
            </a:r>
            <a:r>
              <a:rPr lang="en-ZA" dirty="0" smtClean="0">
                <a:solidFill>
                  <a:schemeClr val="tx1"/>
                </a:solidFill>
              </a:rPr>
              <a:t>lear, unambiguous definition so that data will be collected consistently and will be easy to understand and use.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Verifiable,</a:t>
            </a:r>
            <a:r>
              <a:rPr lang="en-US" sz="1600" baseline="0" dirty="0" smtClean="0">
                <a:solidFill>
                  <a:schemeClr val="tx1"/>
                </a:solidFill>
              </a:rPr>
              <a:t> i.e. it must be po</a:t>
            </a:r>
            <a:r>
              <a:rPr lang="en-US" dirty="0" smtClean="0">
                <a:solidFill>
                  <a:schemeClr val="tx1"/>
                </a:solidFill>
              </a:rPr>
              <a:t>ssible to validate the processes and systems.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Relevant,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i.e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Must relate logically and directly to an aspect of the entity’s mandate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01139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For our review purposes, the focus was on: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 smtClean="0">
                <a:solidFill>
                  <a:schemeClr val="tx1"/>
                </a:solidFill>
              </a:rPr>
              <a:t>Specific</a:t>
            </a:r>
            <a:r>
              <a:rPr lang="en-US" baseline="0" dirty="0" smtClean="0">
                <a:solidFill>
                  <a:schemeClr val="tx1"/>
                </a:solidFill>
              </a:rPr>
              <a:t> i.e.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nature and the required level of performance can be clearly identified    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Measurable: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required performance can be measured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bound: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time period or deadline for delivery is specified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0364D-A078-47D7-A651-5D3843D0561A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18567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altLang="en-US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Note: The information</a:t>
            </a:r>
            <a:r>
              <a:rPr lang="en-ZA" altLang="en-US" sz="1200" b="1" baseline="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contained in this slide must be populated with the programme and budget information relevant to specific auditees.</a:t>
            </a:r>
            <a:endParaRPr lang="en-ZA" altLang="en-US" sz="1200" b="1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altLang="en-US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This include an analysis of the budget,</a:t>
            </a:r>
            <a:r>
              <a:rPr lang="en-ZA" altLang="en-US" sz="1200" baseline="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ZA" altLang="en-US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how much will be spent on various programmes, the purpose</a:t>
            </a:r>
            <a:r>
              <a:rPr lang="en-ZA" altLang="en-US" sz="1200" baseline="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is to determine the extent to which the allocated resources are geared towards </a:t>
            </a:r>
            <a:r>
              <a:rPr lang="en-ZA" altLang="en-US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service delivery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1197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altLang="en-US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Note:  Please populate graph with information</a:t>
            </a:r>
            <a:r>
              <a:rPr lang="en-ZA" altLang="en-US" sz="1200" b="1" baseline="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relevant to specific auditees.</a:t>
            </a:r>
            <a:endParaRPr lang="en-ZA" altLang="en-US" sz="1200" b="1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37811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10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73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734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Use</a:t>
            </a:r>
            <a:r>
              <a:rPr lang="en-ZA" baseline="0" dirty="0" smtClean="0"/>
              <a:t> slide if interim review was performed and findings were raised.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98B31-3A7F-4E7A-A387-FF77159F946E}" type="slidenum">
              <a:rPr lang="en-ZA" smtClean="0">
                <a:solidFill>
                  <a:prstClr val="black"/>
                </a:solidFill>
              </a:rPr>
              <a:pPr/>
              <a:t>12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4938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33787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31964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43667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1026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1538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7443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24318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32942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21868418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139508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46546561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24724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>
                <a:solidFill>
                  <a:srgbClr val="00AC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543800" cy="51355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rgbClr val="003B79"/>
                </a:solidFill>
              </a:defRPr>
            </a:lvl3pPr>
            <a:lvl4pPr>
              <a:defRPr>
                <a:solidFill>
                  <a:srgbClr val="003B79"/>
                </a:solidFill>
              </a:defRPr>
            </a:lvl4pPr>
            <a:lvl5pPr>
              <a:defRPr>
                <a:solidFill>
                  <a:srgbClr val="003B7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400800"/>
            <a:ext cx="6858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3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fld id="{FDF0BD9E-3506-47C6-8FA6-89E16FDD8501}" type="slidenum">
              <a:rPr lang="en-US" sz="120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456551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22759487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426017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>
                <a:solidFill>
                  <a:srgbClr val="00AC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543800" cy="51355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rgbClr val="003B79"/>
                </a:solidFill>
              </a:defRPr>
            </a:lvl3pPr>
            <a:lvl4pPr>
              <a:defRPr>
                <a:solidFill>
                  <a:srgbClr val="003B79"/>
                </a:solidFill>
              </a:defRPr>
            </a:lvl4pPr>
            <a:lvl5pPr>
              <a:defRPr>
                <a:solidFill>
                  <a:srgbClr val="003B7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400800"/>
            <a:ext cx="6858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3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fld id="{FDF0BD9E-3506-47C6-8FA6-89E16FDD8501}" type="slidenum">
              <a:rPr lang="en-US" sz="120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061608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0130997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904352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>
                <a:solidFill>
                  <a:srgbClr val="00AC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543800" cy="51355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rgbClr val="003B79"/>
                </a:solidFill>
              </a:defRPr>
            </a:lvl3pPr>
            <a:lvl4pPr>
              <a:defRPr>
                <a:solidFill>
                  <a:srgbClr val="003B79"/>
                </a:solidFill>
              </a:defRPr>
            </a:lvl4pPr>
            <a:lvl5pPr>
              <a:defRPr>
                <a:solidFill>
                  <a:srgbClr val="003B7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400800"/>
            <a:ext cx="6858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3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fld id="{FDF0BD9E-3506-47C6-8FA6-89E16FDD8501}" type="slidenum">
              <a:rPr lang="en-US" sz="120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07989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4800600"/>
            <a:ext cx="70866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64AD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45188842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462874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>
                <a:solidFill>
                  <a:srgbClr val="00AC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543800" cy="51355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rgbClr val="003B79"/>
                </a:solidFill>
              </a:defRPr>
            </a:lvl3pPr>
            <a:lvl4pPr>
              <a:defRPr>
                <a:solidFill>
                  <a:srgbClr val="003B79"/>
                </a:solidFill>
              </a:defRPr>
            </a:lvl4pPr>
            <a:lvl5pPr>
              <a:defRPr>
                <a:solidFill>
                  <a:srgbClr val="003B7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400800"/>
            <a:ext cx="6858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3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fld id="{FDF0BD9E-3506-47C6-8FA6-89E16FDD8501}" type="slidenum">
              <a:rPr lang="en-US" sz="120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229297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10596959"/>
      </p:ext>
    </p:extLst>
  </p:cSld>
  <p:clrMapOvr>
    <a:masterClrMapping/>
  </p:clrMapOvr>
  <p:transition spd="slow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508460"/>
      </p:ext>
    </p:extLst>
  </p:cSld>
  <p:clrMapOvr>
    <a:masterClrMapping/>
  </p:clrMapOvr>
  <p:transition spd="slow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>
                <a:solidFill>
                  <a:srgbClr val="00AC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543800" cy="51355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rgbClr val="003B79"/>
                </a:solidFill>
              </a:defRPr>
            </a:lvl3pPr>
            <a:lvl4pPr>
              <a:defRPr>
                <a:solidFill>
                  <a:srgbClr val="003B79"/>
                </a:solidFill>
              </a:defRPr>
            </a:lvl4pPr>
            <a:lvl5pPr>
              <a:defRPr>
                <a:solidFill>
                  <a:srgbClr val="003B7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400800"/>
            <a:ext cx="6858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3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fld id="{FDF0BD9E-3506-47C6-8FA6-89E16FDD8501}" type="slidenum">
              <a:rPr lang="en-US" sz="120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168775"/>
      </p:ext>
    </p:extLst>
  </p:cSld>
  <p:clrMapOvr>
    <a:masterClrMapping/>
  </p:clrMapOvr>
  <p:transition spd="slow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90285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4117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rgbClr val="64ADC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0921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709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3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3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3.jpe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3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1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898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2p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512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1p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3A56-0E45-45FD-B7C3-3B7BAA1ED639}" type="datetimeFigureOut">
              <a:rPr lang="en-ZA" smtClean="0"/>
              <a:pPr/>
              <a:t>2017/03/16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AEF3-B64A-4727-9AD9-B9DFF33B772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8614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59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374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33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931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1p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16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4800600"/>
            <a:ext cx="70993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Briefing to Portfolio Committee of the Higher Education and Training on review of the draft 2017-18 APPs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4237038"/>
            <a:ext cx="2971800" cy="33496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>
                <a:solidFill>
                  <a:srgbClr val="A76127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1" dirty="0" smtClean="0">
                <a:solidFill>
                  <a:srgbClr val="A2C88D"/>
                </a:solidFill>
                <a:latin typeface="+mj-lt"/>
                <a:ea typeface="+mj-ea"/>
                <a:cs typeface="+mj-cs"/>
              </a:rPr>
              <a:t>15 March 2017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A2C88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dirty="0">
                <a:latin typeface="Arial" pitchFamily="34" charset="0"/>
                <a:cs typeface="Arial" pitchFamily="34" charset="0"/>
              </a:rPr>
              <a:t>Review findings on draft </a:t>
            </a:r>
            <a:r>
              <a:rPr lang="en-ZA" altLang="en-US" sz="3200" dirty="0" smtClean="0">
                <a:latin typeface="Arial" pitchFamily="34" charset="0"/>
                <a:cs typeface="Arial" pitchFamily="34" charset="0"/>
              </a:rPr>
              <a:t>2017/18 </a:t>
            </a:r>
            <a:r>
              <a:rPr lang="en-ZA" altLang="en-US" sz="3200" dirty="0">
                <a:latin typeface="Arial" pitchFamily="34" charset="0"/>
                <a:cs typeface="Arial" pitchFamily="34" charset="0"/>
              </a:rPr>
              <a:t>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ZA" sz="2400" dirty="0" smtClean="0"/>
          </a:p>
          <a:p>
            <a:pPr marL="0" indent="0"/>
            <a:endParaRPr lang="en-ZA" sz="2400" dirty="0"/>
          </a:p>
          <a:p>
            <a:pPr marL="0" indent="0"/>
            <a:endParaRPr lang="en-ZA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8000" y="9144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Higher Education and Training (DHET)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876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ZA" sz="1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Scope</a:t>
            </a:r>
            <a:endParaRPr lang="en-ZA" sz="1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indent="0"/>
            <a:r>
              <a:rPr lang="en-ZA" sz="1600" dirty="0" smtClean="0">
                <a:solidFill>
                  <a:prstClr val="black"/>
                </a:solidFill>
              </a:rPr>
              <a:t>We assessed the indicators and targets against the “SMART” criteria for programmes.</a:t>
            </a:r>
          </a:p>
          <a:p>
            <a:pPr marL="0" indent="0"/>
            <a:endParaRPr lang="en-ZA" sz="1600" dirty="0">
              <a:solidFill>
                <a:prstClr val="black"/>
              </a:solidFill>
            </a:endParaRPr>
          </a:p>
          <a:p>
            <a:pPr marL="0" indent="0"/>
            <a:r>
              <a:rPr lang="en-ZA" sz="1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Outcome</a:t>
            </a:r>
          </a:p>
          <a:p>
            <a:pPr marL="0" indent="0"/>
            <a:r>
              <a:rPr lang="en-ZA" sz="1600" dirty="0" smtClean="0">
                <a:solidFill>
                  <a:prstClr val="black"/>
                </a:solidFill>
              </a:rPr>
              <a:t>No significant </a:t>
            </a:r>
            <a:r>
              <a:rPr lang="en-ZA" sz="1600" dirty="0">
                <a:solidFill>
                  <a:prstClr val="black"/>
                </a:solidFill>
              </a:rPr>
              <a:t>findings were identified for the </a:t>
            </a:r>
            <a:r>
              <a:rPr lang="en-ZA" sz="1600" dirty="0" smtClean="0">
                <a:solidFill>
                  <a:prstClr val="black"/>
                </a:solidFill>
              </a:rPr>
              <a:t>following selected programmes:</a:t>
            </a:r>
          </a:p>
          <a:p>
            <a:pPr marL="0" indent="0"/>
            <a:endParaRPr lang="en-ZA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Programme </a:t>
            </a:r>
            <a:r>
              <a:rPr lang="en-ZA" sz="1600" dirty="0" smtClean="0">
                <a:solidFill>
                  <a:prstClr val="black"/>
                </a:solidFill>
              </a:rPr>
              <a:t>2:  Planning, policy and strategy</a:t>
            </a:r>
            <a:endParaRPr lang="en-ZA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Programme </a:t>
            </a:r>
            <a:r>
              <a:rPr lang="en-ZA" sz="1600" dirty="0" smtClean="0">
                <a:solidFill>
                  <a:prstClr val="black"/>
                </a:solidFill>
              </a:rPr>
              <a:t>3: University education</a:t>
            </a:r>
            <a:endParaRPr lang="en-ZA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Programme </a:t>
            </a:r>
            <a:r>
              <a:rPr lang="en-ZA" sz="1600" dirty="0" smtClean="0">
                <a:solidFill>
                  <a:prstClr val="black"/>
                </a:solidFill>
              </a:rPr>
              <a:t>4: Technical and vocational education and training</a:t>
            </a:r>
            <a:endParaRPr lang="en-ZA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Programme </a:t>
            </a:r>
            <a:r>
              <a:rPr lang="en-ZA" sz="1600" dirty="0" smtClean="0">
                <a:solidFill>
                  <a:prstClr val="black"/>
                </a:solidFill>
              </a:rPr>
              <a:t>5: Skills development</a:t>
            </a:r>
            <a:endParaRPr lang="en-ZA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Programme </a:t>
            </a:r>
            <a:r>
              <a:rPr lang="en-ZA" sz="1600" dirty="0" smtClean="0">
                <a:solidFill>
                  <a:prstClr val="black"/>
                </a:solidFill>
              </a:rPr>
              <a:t>6: Community education and training</a:t>
            </a:r>
            <a:endParaRPr lang="en-ZA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indent="0"/>
            <a:r>
              <a:rPr lang="en-ZA" sz="1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Other matters</a:t>
            </a:r>
            <a:endParaRPr lang="en-ZA" sz="1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indent="0"/>
            <a:r>
              <a:rPr lang="en-ZA" sz="1600" dirty="0" smtClean="0">
                <a:solidFill>
                  <a:prstClr val="black"/>
                </a:solidFill>
              </a:rPr>
              <a:t>Three outcome indicators under programme 4 have zero targets due to no funding being available, as reported in the APP. </a:t>
            </a:r>
            <a:endParaRPr lang="en-ZA" sz="1600" dirty="0">
              <a:solidFill>
                <a:prstClr val="black"/>
              </a:solidFill>
            </a:endParaRPr>
          </a:p>
          <a:p>
            <a:pPr marL="0" indent="0"/>
            <a:endParaRPr lang="en-ZA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7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/>
            <a:endParaRPr lang="en-ZA" sz="2400" dirty="0" smtClean="0"/>
          </a:p>
          <a:p>
            <a:pPr marL="0" indent="0"/>
            <a:endParaRPr lang="en-ZA" sz="2400" dirty="0"/>
          </a:p>
          <a:p>
            <a:pPr marL="0" indent="0"/>
            <a:endParaRPr lang="en-ZA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0"/>
            <a:ext cx="8229600" cy="4876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ZA" sz="1600" dirty="0" smtClean="0">
              <a:solidFill>
                <a:schemeClr val="tx1"/>
              </a:solidFill>
            </a:endParaRPr>
          </a:p>
          <a:p>
            <a:pPr marL="0" indent="0"/>
            <a:endParaRPr lang="en-ZA" sz="1600" dirty="0" smtClean="0">
              <a:solidFill>
                <a:schemeClr val="tx1"/>
              </a:solidFill>
            </a:endParaRPr>
          </a:p>
          <a:p>
            <a:pPr marL="0" indent="0"/>
            <a:endParaRPr lang="en-ZA" sz="1600" dirty="0" smtClean="0">
              <a:solidFill>
                <a:schemeClr val="tx1"/>
              </a:solidFill>
            </a:endParaRPr>
          </a:p>
          <a:p>
            <a:pPr marL="0" indent="0"/>
            <a:r>
              <a:rPr lang="en-ZA" sz="1600" dirty="0" smtClean="0">
                <a:solidFill>
                  <a:schemeClr val="tx1"/>
                </a:solidFill>
              </a:rPr>
              <a:t>Significant </a:t>
            </a:r>
            <a:r>
              <a:rPr lang="en-ZA" sz="1600" dirty="0" smtClean="0">
                <a:solidFill>
                  <a:prstClr val="black"/>
                </a:solidFill>
              </a:rPr>
              <a:t>findings were identified for the following entities:</a:t>
            </a:r>
          </a:p>
          <a:p>
            <a:pPr marL="0" indent="0"/>
            <a:endParaRPr lang="en-ZA" sz="20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ZA" sz="2300" dirty="0" smtClean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ZA" sz="23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24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indent="0"/>
            <a:endParaRPr lang="en-ZA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422298"/>
              </p:ext>
            </p:extLst>
          </p:nvPr>
        </p:nvGraphicFramePr>
        <p:xfrm>
          <a:off x="549564" y="2057400"/>
          <a:ext cx="7543799" cy="17365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67767"/>
                <a:gridCol w="2088016"/>
                <a:gridCol w="2088016"/>
              </a:tblGrid>
              <a:tr h="399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Entity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2017/18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2016/17</a:t>
                      </a:r>
                    </a:p>
                  </a:txBody>
                  <a:tcPr anchor="ctr"/>
                </a:tc>
              </a:tr>
              <a:tr h="285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rgbClr val="FF0000"/>
                          </a:solidFill>
                        </a:rPr>
                        <a:t>FOODBEV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</a:tr>
              <a:tr h="285402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rgbClr val="FF0000"/>
                          </a:solidFill>
                        </a:rPr>
                        <a:t>MERSETA</a:t>
                      </a:r>
                      <a:endParaRPr lang="en-ZA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</a:tr>
              <a:tr h="385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rgbClr val="FF0000"/>
                          </a:solidFill>
                        </a:rPr>
                        <a:t>SASSETA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</a:tr>
              <a:tr h="341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rgbClr val="FF0000"/>
                          </a:solidFill>
                        </a:rPr>
                        <a:t>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Yes</a:t>
                      </a:r>
                      <a:endParaRPr lang="en-Z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33400" y="430502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dirty="0" smtClean="0">
                <a:latin typeface="Arial" pitchFamily="34" charset="0"/>
                <a:cs typeface="Arial" pitchFamily="34" charset="0"/>
              </a:rPr>
              <a:t>Review findings on draft 2017/18 APP</a:t>
            </a:r>
            <a:endParaRPr lang="en-ZA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9564" y="10668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entities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0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7214223"/>
              </p:ext>
            </p:extLst>
          </p:nvPr>
        </p:nvGraphicFramePr>
        <p:xfrm>
          <a:off x="381000" y="2228268"/>
          <a:ext cx="7711964" cy="20389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3103"/>
                <a:gridCol w="1896287"/>
                <a:gridCol w="1896287"/>
                <a:gridCol w="1896287"/>
              </a:tblGrid>
              <a:tr h="8405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Entity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No. of indicators tested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Findings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of targets not specific</a:t>
                      </a: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FOODBEV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MERSETA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SASSETA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595" y="304800"/>
            <a:ext cx="8277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Review findings </a:t>
            </a:r>
            <a:r>
              <a:rPr lang="en-ZA" altLang="en-US" sz="3200" b="1" dirty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draft 2017/18 APP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632979855"/>
              </p:ext>
            </p:extLst>
          </p:nvPr>
        </p:nvGraphicFramePr>
        <p:xfrm>
          <a:off x="333595" y="4876800"/>
          <a:ext cx="8292245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33595" y="1570038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Indicators not </a:t>
            </a:r>
            <a:r>
              <a:rPr lang="en-ZA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well-defined</a:t>
            </a:r>
            <a:endParaRPr lang="en-Z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960438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entities (cont.)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27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2509728"/>
              </p:ext>
            </p:extLst>
          </p:nvPr>
        </p:nvGraphicFramePr>
        <p:xfrm>
          <a:off x="304800" y="2265206"/>
          <a:ext cx="7711964" cy="12399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3103"/>
                <a:gridCol w="1896287"/>
                <a:gridCol w="1896287"/>
                <a:gridCol w="1896287"/>
              </a:tblGrid>
              <a:tr h="8405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Entity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No. of indicators tested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Findings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of targets not specific</a:t>
                      </a: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FOODBEV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595" y="304800"/>
            <a:ext cx="8277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Review findings </a:t>
            </a:r>
            <a:r>
              <a:rPr lang="en-ZA" altLang="en-US" sz="3200" b="1" dirty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draft 2017/18 APP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3595" y="1570038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Indicators not </a:t>
            </a:r>
            <a:r>
              <a:rPr lang="en-ZA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verifiable</a:t>
            </a:r>
            <a:endParaRPr lang="en-Z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140415991"/>
              </p:ext>
            </p:extLst>
          </p:nvPr>
        </p:nvGraphicFramePr>
        <p:xfrm>
          <a:off x="333595" y="4876800"/>
          <a:ext cx="8292245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81000" y="960438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entities (cont.)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98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8703008"/>
              </p:ext>
            </p:extLst>
          </p:nvPr>
        </p:nvGraphicFramePr>
        <p:xfrm>
          <a:off x="333595" y="2265206"/>
          <a:ext cx="7711964" cy="12399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3103"/>
                <a:gridCol w="1896287"/>
                <a:gridCol w="1896287"/>
                <a:gridCol w="1896287"/>
              </a:tblGrid>
              <a:tr h="8405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Entity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No. of indicators tested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Findings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of targets not specific</a:t>
                      </a: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SASSETA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595" y="304800"/>
            <a:ext cx="8277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Review findings </a:t>
            </a:r>
            <a:r>
              <a:rPr lang="en-ZA" altLang="en-US" sz="3200" b="1" dirty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draft 2017/18 APP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3595" y="16002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200" b="0" i="1" dirty="0">
                <a:latin typeface="Arial" panose="020B0604020202020204" pitchFamily="34" charset="0"/>
                <a:cs typeface="Arial" panose="020B0604020202020204" pitchFamily="34" charset="0"/>
              </a:rPr>
              <a:t>Indicators not </a:t>
            </a:r>
            <a:r>
              <a:rPr lang="en-ZA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endParaRPr lang="en-Z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140415991"/>
              </p:ext>
            </p:extLst>
          </p:nvPr>
        </p:nvGraphicFramePr>
        <p:xfrm>
          <a:off x="333595" y="4876800"/>
          <a:ext cx="8292245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81000" y="960438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entities (cont.)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55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8862916"/>
              </p:ext>
            </p:extLst>
          </p:nvPr>
        </p:nvGraphicFramePr>
        <p:xfrm>
          <a:off x="333595" y="2246737"/>
          <a:ext cx="7711964" cy="16394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3103"/>
                <a:gridCol w="1896287"/>
                <a:gridCol w="1896287"/>
                <a:gridCol w="1896287"/>
              </a:tblGrid>
              <a:tr h="8405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Entity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No. of </a:t>
                      </a: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targets </a:t>
                      </a:r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tested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Findings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of targets not specific</a:t>
                      </a: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MERSETA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33595" y="1570038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Targets not </a:t>
            </a:r>
            <a:r>
              <a:rPr lang="en-ZA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endParaRPr lang="en-Z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140415991"/>
              </p:ext>
            </p:extLst>
          </p:nvPr>
        </p:nvGraphicFramePr>
        <p:xfrm>
          <a:off x="333595" y="4876800"/>
          <a:ext cx="8292245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333595" y="304800"/>
            <a:ext cx="8277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Review findings </a:t>
            </a:r>
            <a:r>
              <a:rPr lang="en-ZA" altLang="en-US" sz="3200" b="1" dirty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draft 2017/18 APP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960438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entities (cont.)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97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4887804"/>
              </p:ext>
            </p:extLst>
          </p:nvPr>
        </p:nvGraphicFramePr>
        <p:xfrm>
          <a:off x="333595" y="2209800"/>
          <a:ext cx="7711964" cy="16394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3103"/>
                <a:gridCol w="1896287"/>
                <a:gridCol w="1896287"/>
                <a:gridCol w="1896287"/>
              </a:tblGrid>
              <a:tr h="8405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Entity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No. of </a:t>
                      </a: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targets </a:t>
                      </a:r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tested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Findings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of targets not specific</a:t>
                      </a: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SASSETA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994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595" y="206514"/>
            <a:ext cx="8277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Review findings </a:t>
            </a:r>
            <a:r>
              <a:rPr lang="en-ZA" altLang="en-US" sz="3200" b="1" dirty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draft 2017/18 APP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3595" y="15240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200" b="0" i="1" dirty="0">
                <a:latin typeface="Arial" panose="020B0604020202020204" pitchFamily="34" charset="0"/>
                <a:cs typeface="Arial" panose="020B0604020202020204" pitchFamily="34" charset="0"/>
              </a:rPr>
              <a:t>Targets not </a:t>
            </a:r>
            <a:r>
              <a:rPr lang="en-ZA" sz="2200" i="1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4225396763"/>
              </p:ext>
            </p:extLst>
          </p:nvPr>
        </p:nvGraphicFramePr>
        <p:xfrm>
          <a:off x="333595" y="4800600"/>
          <a:ext cx="8292245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81000" y="8382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entities (cont.)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00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1611856"/>
              </p:ext>
            </p:extLst>
          </p:nvPr>
        </p:nvGraphicFramePr>
        <p:xfrm>
          <a:off x="365236" y="2341406"/>
          <a:ext cx="7711964" cy="12399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3103"/>
                <a:gridCol w="1896287"/>
                <a:gridCol w="1896287"/>
                <a:gridCol w="1896287"/>
              </a:tblGrid>
              <a:tr h="8405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Entity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No. of </a:t>
                      </a: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targets </a:t>
                      </a:r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tested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Findings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of targets not specific</a:t>
                      </a:r>
                    </a:p>
                  </a:txBody>
                  <a:tcPr marL="0" marR="0" marT="0" marB="0" anchor="ctr"/>
                </a:tc>
              </a:tr>
              <a:tr h="39946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significant findings were identified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595" y="304800"/>
            <a:ext cx="827700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Review findings </a:t>
            </a:r>
            <a:r>
              <a:rPr lang="en-ZA" altLang="en-US" sz="3200" b="1" dirty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ZA" altLang="en-US" sz="3200" b="1" dirty="0" smtClean="0">
                <a:solidFill>
                  <a:srgbClr val="00A9A4"/>
                </a:solidFill>
                <a:latin typeface="Arial" pitchFamily="34" charset="0"/>
                <a:cs typeface="Arial" pitchFamily="34" charset="0"/>
              </a:rPr>
              <a:t>draft 2017/18 APP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altLang="en-US" sz="2000" b="1" dirty="0">
              <a:solidFill>
                <a:srgbClr val="00A9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3595" y="16002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Targets not </a:t>
            </a:r>
            <a:r>
              <a:rPr lang="en-ZA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time-bound</a:t>
            </a:r>
            <a:endParaRPr lang="en-Z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140415991"/>
              </p:ext>
            </p:extLst>
          </p:nvPr>
        </p:nvGraphicFramePr>
        <p:xfrm>
          <a:off x="333595" y="4876800"/>
          <a:ext cx="8292245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3497" y="9906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entities (cont.)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87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81000"/>
            <a:ext cx="8077200" cy="5257800"/>
          </a:xfrm>
        </p:spPr>
        <p:txBody>
          <a:bodyPr>
            <a:noAutofit/>
          </a:bodyPr>
          <a:lstStyle/>
          <a:p>
            <a:pPr algn="ctr"/>
            <a:r>
              <a:rPr lang="en-ZA" sz="5400" dirty="0" smtClean="0">
                <a:solidFill>
                  <a:schemeClr val="accent2"/>
                </a:solidFill>
              </a:rPr>
              <a:t>QUESTIONS</a:t>
            </a:r>
            <a:br>
              <a:rPr lang="en-ZA" sz="5400" dirty="0" smtClean="0">
                <a:solidFill>
                  <a:schemeClr val="accent2"/>
                </a:solidFill>
              </a:rPr>
            </a:br>
            <a:r>
              <a:rPr lang="en-ZA" sz="5400" dirty="0"/>
              <a:t/>
            </a:r>
            <a:br>
              <a:rPr lang="en-ZA" sz="5400" dirty="0"/>
            </a:br>
            <a:r>
              <a:rPr lang="en-ZA" sz="5400" dirty="0" smtClean="0"/>
              <a:t/>
            </a:r>
            <a:br>
              <a:rPr lang="en-ZA" sz="5400" dirty="0" smtClean="0"/>
            </a:br>
            <a:endParaRPr lang="en-ZA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BAE0-C9DC-48E5-BC21-54F13D4EB49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3700" y="1752600"/>
            <a:ext cx="8229600" cy="2895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endParaRPr lang="en-ZA" sz="2000" dirty="0"/>
          </a:p>
        </p:txBody>
      </p:sp>
      <p:pic>
        <p:nvPicPr>
          <p:cNvPr id="1029" name="Picture 5" descr="D:\My Documents\Pictures\question-mark-69061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5562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93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Reputation promise/mission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Auditor-General of South Africa has a constitutional mandate and, </a:t>
            </a:r>
          </a:p>
          <a:p>
            <a:r>
              <a:rPr lang="en-US" dirty="0" smtClean="0"/>
              <a:t>as the Supreme Audit Institution (SAI) of South Africa, it exists to strengthen our</a:t>
            </a:r>
          </a:p>
          <a:p>
            <a:r>
              <a:rPr lang="en-US" dirty="0" smtClean="0"/>
              <a:t>country’s democracy by </a:t>
            </a:r>
            <a:r>
              <a:rPr lang="en-US" b="1" dirty="0" smtClean="0"/>
              <a:t>enabling oversight, accountability and governance </a:t>
            </a:r>
            <a:r>
              <a:rPr lang="en-US" dirty="0" smtClean="0"/>
              <a:t>in the </a:t>
            </a:r>
          </a:p>
          <a:p>
            <a:r>
              <a:rPr lang="en-US" dirty="0" smtClean="0"/>
              <a:t>public sector through auditing, thereby </a:t>
            </a:r>
            <a:r>
              <a:rPr lang="en-US" b="1" dirty="0" smtClean="0"/>
              <a:t>building public confidence.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BAE0-C9DC-48E5-BC21-54F13D4EB49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BAE0-C9DC-48E5-BC21-54F13D4EB49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Autofit/>
          </a:bodyPr>
          <a:lstStyle/>
          <a:p>
            <a:r>
              <a:rPr lang="en-ZA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the briefing </a:t>
            </a:r>
            <a:endParaRPr lang="en-ZA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800600"/>
          </a:xfrm>
        </p:spPr>
        <p:txBody>
          <a:bodyPr>
            <a:normAutofit/>
          </a:bodyPr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the </a:t>
            </a:r>
            <a:r>
              <a:rPr lang="en-Z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ZA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hairperson of the Portfolio </a:t>
            </a:r>
            <a:r>
              <a:rPr lang="en-Z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ZA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ommittee (PC) with audit insights on the interim review of 2017-18 draft annual performance plans (APPs) of the department and its public entities in an effort to add value to oversight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4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2" y="152400"/>
            <a:ext cx="8200697" cy="6858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committee considerations when reviewing the APP</a:t>
            </a:r>
            <a:r>
              <a:rPr lang="en-US" dirty="0">
                <a:solidFill>
                  <a:srgbClr val="64ADC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64ADCF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4248597"/>
              </p:ext>
            </p:extLst>
          </p:nvPr>
        </p:nvGraphicFramePr>
        <p:xfrm>
          <a:off x="228600" y="914400"/>
          <a:ext cx="8458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22595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BAE0-C9DC-48E5-BC21-54F13D4EB49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967649502"/>
              </p:ext>
            </p:extLst>
          </p:nvPr>
        </p:nvGraphicFramePr>
        <p:xfrm>
          <a:off x="533400" y="1368044"/>
          <a:ext cx="8001000" cy="4346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Wave 5"/>
          <p:cNvSpPr/>
          <p:nvPr/>
        </p:nvSpPr>
        <p:spPr>
          <a:xfrm>
            <a:off x="1524000" y="174244"/>
            <a:ext cx="60198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AGSA review of </a:t>
            </a:r>
            <a:r>
              <a:rPr lang="en-US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draft 2017-18 APP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8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used to assess indicators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0211662"/>
              </p:ext>
            </p:extLst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8518854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93603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3055" y="1293055"/>
            <a:ext cx="2667000" cy="533400"/>
          </a:xfrm>
          <a:prstGeom prst="rect">
            <a:avLst/>
          </a:prstGeom>
          <a:solidFill>
            <a:srgbClr val="ACD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74638"/>
            <a:ext cx="8001000" cy="563562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b="1" dirty="0" smtClean="0">
                <a:solidFill>
                  <a:srgbClr val="00A9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criteria for performance targets</a:t>
            </a:r>
            <a:endParaRPr lang="en-ZA" sz="2400" b="1" dirty="0">
              <a:solidFill>
                <a:srgbClr val="00A9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4855" y="1216855"/>
            <a:ext cx="838200" cy="685800"/>
          </a:xfrm>
          <a:prstGeom prst="ellipse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ZA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297" y="2146495"/>
            <a:ext cx="2685758" cy="533400"/>
          </a:xfrm>
          <a:prstGeom prst="rect">
            <a:avLst/>
          </a:prstGeom>
          <a:solidFill>
            <a:srgbClr val="ACD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274297" y="3731455"/>
            <a:ext cx="2685757" cy="533400"/>
          </a:xfrm>
          <a:prstGeom prst="rect">
            <a:avLst/>
          </a:prstGeom>
          <a:solidFill>
            <a:srgbClr val="ACD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4188655" y="1445455"/>
            <a:ext cx="381000" cy="228600"/>
          </a:xfrm>
          <a:prstGeom prst="rightArrow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ight Arrow 8"/>
          <p:cNvSpPr/>
          <p:nvPr/>
        </p:nvSpPr>
        <p:spPr>
          <a:xfrm>
            <a:off x="4188655" y="2207455"/>
            <a:ext cx="381000" cy="228600"/>
          </a:xfrm>
          <a:prstGeom prst="rightArrow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ight Arrow 9"/>
          <p:cNvSpPr/>
          <p:nvPr/>
        </p:nvSpPr>
        <p:spPr>
          <a:xfrm>
            <a:off x="4188655" y="3045655"/>
            <a:ext cx="381000" cy="228600"/>
          </a:xfrm>
          <a:prstGeom prst="rightArrow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ight Arrow 10"/>
          <p:cNvSpPr/>
          <p:nvPr/>
        </p:nvSpPr>
        <p:spPr>
          <a:xfrm>
            <a:off x="4188655" y="3883855"/>
            <a:ext cx="381000" cy="228600"/>
          </a:xfrm>
          <a:prstGeom prst="rightArrow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ight Arrow 11"/>
          <p:cNvSpPr/>
          <p:nvPr/>
        </p:nvSpPr>
        <p:spPr>
          <a:xfrm>
            <a:off x="4188655" y="4722055"/>
            <a:ext cx="381000" cy="228600"/>
          </a:xfrm>
          <a:prstGeom prst="rightArrow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Oval 12"/>
          <p:cNvSpPr/>
          <p:nvPr/>
        </p:nvSpPr>
        <p:spPr>
          <a:xfrm>
            <a:off x="454855" y="1978855"/>
            <a:ext cx="838200" cy="762000"/>
          </a:xfrm>
          <a:prstGeom prst="ellipse">
            <a:avLst/>
          </a:prstGeom>
          <a:solidFill>
            <a:srgbClr val="00A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ZA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4855" y="2817055"/>
            <a:ext cx="838200" cy="762000"/>
          </a:xfrm>
          <a:prstGeom prst="ellipse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ZA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4855" y="3655255"/>
            <a:ext cx="838200" cy="762000"/>
          </a:xfrm>
          <a:prstGeom prst="ellipse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ZA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4855" y="4493455"/>
            <a:ext cx="838200" cy="762000"/>
          </a:xfrm>
          <a:prstGeom prst="ellipse">
            <a:avLst/>
          </a:prstGeom>
          <a:solidFill>
            <a:srgbClr val="00A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en-ZA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98255" y="1293055"/>
            <a:ext cx="3810000" cy="685800"/>
          </a:xfrm>
          <a:prstGeom prst="rect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Nature and required level of performance can be clearly identified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98255" y="2055055"/>
            <a:ext cx="3810000" cy="685800"/>
          </a:xfrm>
          <a:prstGeom prst="rect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Required performance can be measured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98255" y="2817055"/>
            <a:ext cx="3810000" cy="762000"/>
          </a:xfrm>
          <a:prstGeom prst="rect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Realistic given existing capacity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98255" y="3655255"/>
            <a:ext cx="3810000" cy="685800"/>
          </a:xfrm>
          <a:prstGeom prst="rect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Required performance is linked to achievement of goal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98255" y="4417255"/>
            <a:ext cx="3810000" cy="685800"/>
          </a:xfrm>
          <a:prstGeom prst="rect">
            <a:avLst/>
          </a:prstGeom>
          <a:solidFill>
            <a:srgbClr val="FF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Time period/deadline for delivery is specified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93055" y="4569655"/>
            <a:ext cx="2667000" cy="533400"/>
          </a:xfrm>
          <a:prstGeom prst="rect">
            <a:avLst/>
          </a:prstGeom>
          <a:solidFill>
            <a:srgbClr val="ACD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69255" y="1369255"/>
            <a:ext cx="1905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PECIFIC 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3055" y="2131255"/>
            <a:ext cx="228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EASURABLE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9255" y="3807655"/>
            <a:ext cx="2057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ELEVANT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74298" y="2893255"/>
            <a:ext cx="2685757" cy="533400"/>
          </a:xfrm>
          <a:prstGeom prst="rect">
            <a:avLst/>
          </a:prstGeom>
          <a:solidFill>
            <a:srgbClr val="ACD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274298" y="302901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CHIEVABLE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93055" y="4645855"/>
            <a:ext cx="1981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 BOUND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BAE0-C9DC-48E5-BC21-54F13D4EB49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57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077200" cy="4873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between current year and prior year budget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7641083"/>
              </p:ext>
            </p:extLst>
          </p:nvPr>
        </p:nvGraphicFramePr>
        <p:xfrm>
          <a:off x="152400" y="6019800"/>
          <a:ext cx="4749800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900"/>
                <a:gridCol w="23749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% Budget increase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% Budget </a:t>
                      </a:r>
                      <a:r>
                        <a:rPr lang="en-ZA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8" name="Up Arrow 17"/>
          <p:cNvSpPr/>
          <p:nvPr/>
        </p:nvSpPr>
        <p:spPr>
          <a:xfrm>
            <a:off x="2425700" y="11549063"/>
            <a:ext cx="323850" cy="1905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8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4616450" y="11577638"/>
            <a:ext cx="304800" cy="2095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0" name="Up Arrow 19"/>
          <p:cNvSpPr/>
          <p:nvPr/>
        </p:nvSpPr>
        <p:spPr>
          <a:xfrm>
            <a:off x="381000" y="6057900"/>
            <a:ext cx="323850" cy="1905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2667000" y="6057900"/>
            <a:ext cx="304800" cy="2476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5458973"/>
              </p:ext>
            </p:extLst>
          </p:nvPr>
        </p:nvGraphicFramePr>
        <p:xfrm>
          <a:off x="266700" y="9906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118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Budget analysis –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ept (cont.)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2657968"/>
              </p:ext>
            </p:extLst>
          </p:nvPr>
        </p:nvGraphicFramePr>
        <p:xfrm>
          <a:off x="381000" y="1752600"/>
          <a:ext cx="39624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750676" y="1219200"/>
            <a:ext cx="4012324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% budget spend on employee remuneration</a:t>
            </a:r>
            <a:endParaRPr lang="en-ZA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8000" y="749300"/>
            <a:ext cx="8077200" cy="487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0A9A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classification</a:t>
            </a:r>
            <a:endParaRPr lang="en-ZA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219200"/>
            <a:ext cx="3962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b="1" dirty="0" smtClean="0"/>
              <a:t>Department of Higher Education and Training</a:t>
            </a:r>
            <a:endParaRPr lang="en-ZA" b="1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1043748"/>
              </p:ext>
            </p:extLst>
          </p:nvPr>
        </p:nvGraphicFramePr>
        <p:xfrm>
          <a:off x="381000" y="1752600"/>
          <a:ext cx="39624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5620634"/>
              </p:ext>
            </p:extLst>
          </p:nvPr>
        </p:nvGraphicFramePr>
        <p:xfrm>
          <a:off x="4763376" y="1828800"/>
          <a:ext cx="403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3862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1312</Words>
  <Application>Microsoft Office PowerPoint</Application>
  <PresentationFormat>On-screen Show (4:3)</PresentationFormat>
  <Paragraphs>284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Office Theme</vt:lpstr>
      <vt:lpstr>Custom Design</vt:lpstr>
      <vt:lpstr>3_Custom Design</vt:lpstr>
      <vt:lpstr>1_Custom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Briefing to Portfolio Committee of the Higher Education and Training on review of the draft 2017-18 APPs  </vt:lpstr>
      <vt:lpstr>Reputation promise/mission</vt:lpstr>
      <vt:lpstr>Purpose of the briefing </vt:lpstr>
      <vt:lpstr>Key committee considerations when reviewing the APP </vt:lpstr>
      <vt:lpstr>Slide 5</vt:lpstr>
      <vt:lpstr>Criteria used to assess indicators</vt:lpstr>
      <vt:lpstr>Slide 7</vt:lpstr>
      <vt:lpstr>Slide 8</vt:lpstr>
      <vt:lpstr>Budget analysis – Dept (cont.)</vt:lpstr>
      <vt:lpstr>Review findings on draft 2017/18 APP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QUESTIONS   </vt:lpstr>
    </vt:vector>
  </TitlesOfParts>
  <Company>Auditor General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Gerharddt</dc:creator>
  <cp:lastModifiedBy>PUMZA</cp:lastModifiedBy>
  <cp:revision>322</cp:revision>
  <cp:lastPrinted>2016-03-15T10:50:21Z</cp:lastPrinted>
  <dcterms:created xsi:type="dcterms:W3CDTF">2013-05-24T12:21:16Z</dcterms:created>
  <dcterms:modified xsi:type="dcterms:W3CDTF">2017-03-16T08:50:58Z</dcterms:modified>
</cp:coreProperties>
</file>