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468" r:id="rId2"/>
    <p:sldId id="413" r:id="rId3"/>
    <p:sldId id="497" r:id="rId4"/>
    <p:sldId id="514" r:id="rId5"/>
    <p:sldId id="445" r:id="rId6"/>
    <p:sldId id="460" r:id="rId7"/>
    <p:sldId id="501" r:id="rId8"/>
    <p:sldId id="463" r:id="rId9"/>
    <p:sldId id="520" r:id="rId10"/>
    <p:sldId id="490" r:id="rId11"/>
    <p:sldId id="489" r:id="rId12"/>
    <p:sldId id="442" r:id="rId13"/>
    <p:sldId id="523" r:id="rId14"/>
    <p:sldId id="522" r:id="rId15"/>
    <p:sldId id="525" r:id="rId16"/>
    <p:sldId id="521" r:id="rId17"/>
    <p:sldId id="511" r:id="rId18"/>
    <p:sldId id="509" r:id="rId19"/>
    <p:sldId id="526" r:id="rId20"/>
    <p:sldId id="513" r:id="rId21"/>
    <p:sldId id="423" r:id="rId2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BDC22EBB-4088-4BAC-9D80-0B323AD6A309}">
          <p14:sldIdLst>
            <p14:sldId id="468"/>
            <p14:sldId id="413"/>
            <p14:sldId id="497"/>
            <p14:sldId id="514"/>
            <p14:sldId id="445"/>
            <p14:sldId id="460"/>
            <p14:sldId id="501"/>
            <p14:sldId id="463"/>
            <p14:sldId id="520"/>
            <p14:sldId id="490"/>
            <p14:sldId id="489"/>
            <p14:sldId id="442"/>
            <p14:sldId id="523"/>
            <p14:sldId id="522"/>
            <p14:sldId id="525"/>
            <p14:sldId id="521"/>
            <p14:sldId id="511"/>
            <p14:sldId id="509"/>
            <p14:sldId id="526"/>
            <p14:sldId id="513"/>
            <p14:sldId id="42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4" autoAdjust="0"/>
    <p:restoredTop sz="80488" autoAdjust="0"/>
  </p:normalViewPr>
  <p:slideViewPr>
    <p:cSldViewPr snapToGrid="0">
      <p:cViewPr varScale="1">
        <p:scale>
          <a:sx n="116" d="100"/>
          <a:sy n="116" d="100"/>
        </p:scale>
        <p:origin x="-86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91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09235-FCA6-450F-8FD8-1E8A0B670632}" type="datetimeFigureOut">
              <a:rPr lang="en-ZA" smtClean="0"/>
              <a:pPr/>
              <a:t>2017/02/15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7764B-F05B-4CC8-A903-941B2B0740E6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606825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752E1D-8BE2-4332-A66A-C2DAD400BFB7}" type="datetimeFigureOut">
              <a:rPr lang="en-US" smtClean="0"/>
              <a:pPr/>
              <a:t>2/15/2017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119FE5-4F05-48AB-AD02-C052AC1BA2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8832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19FE5-4F05-48AB-AD02-C052AC1BA29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3773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Background to the</a:t>
            </a:r>
            <a:r>
              <a:rPr lang="en-ZA" baseline="0" dirty="0" smtClean="0"/>
              <a:t> Government Head Office Accommodation Programme: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ZA" baseline="0" dirty="0" smtClean="0"/>
              <a:t>The 1997, 2001 and 2004 Cabinet Memoranda </a:t>
            </a:r>
          </a:p>
          <a:p>
            <a:pPr marL="628650" lvl="1" indent="-171450">
              <a:buFont typeface="Courier New" pitchFamily="49" charset="0"/>
              <a:buChar char="o"/>
            </a:pPr>
            <a:r>
              <a:rPr lang="en-ZA" baseline="0" dirty="0" smtClean="0"/>
              <a:t>New Government Head Office </a:t>
            </a:r>
            <a:r>
              <a:rPr lang="en-ZA" baseline="0" dirty="0" err="1" smtClean="0"/>
              <a:t>Accomodation</a:t>
            </a:r>
            <a:r>
              <a:rPr lang="en-ZA" baseline="0" dirty="0" smtClean="0"/>
              <a:t> must be implemented to improve service delivery</a:t>
            </a:r>
          </a:p>
          <a:p>
            <a:pPr marL="628650" lvl="1" indent="-171450">
              <a:buFont typeface="Courier New" pitchFamily="49" charset="0"/>
              <a:buChar char="o"/>
            </a:pPr>
            <a:r>
              <a:rPr lang="en-ZA" baseline="0" dirty="0" smtClean="0"/>
              <a:t>Government Departments should all be housed in the Tshwane Inner City</a:t>
            </a:r>
          </a:p>
          <a:p>
            <a:pPr marL="628650" lvl="1" indent="-171450">
              <a:buFontTx/>
              <a:buChar char="-"/>
            </a:pPr>
            <a:endParaRPr lang="en-ZA" baseline="0" dirty="0" smtClean="0"/>
          </a:p>
          <a:p>
            <a:pPr marL="171450" lvl="1" indent="-171450" algn="l">
              <a:buFont typeface="Arial" pitchFamily="34" charset="0"/>
              <a:buChar char="•"/>
            </a:pPr>
            <a:r>
              <a:rPr lang="en-ZA" baseline="0" dirty="0" smtClean="0"/>
              <a:t>Cabinet Memorandum of May 2005 tasked NDPW to collaborate with City of Tshwane to develop new accommodation:</a:t>
            </a:r>
          </a:p>
          <a:p>
            <a:pPr marL="628650" lvl="2" indent="-171450" algn="l">
              <a:buFont typeface="Courier New" pitchFamily="49" charset="0"/>
              <a:buChar char="o"/>
            </a:pPr>
            <a:r>
              <a:rPr lang="en-ZA" baseline="0" dirty="0" smtClean="0"/>
              <a:t>NDPW has role as developer and </a:t>
            </a:r>
            <a:r>
              <a:rPr lang="en-ZA" baseline="0" dirty="0" err="1" smtClean="0"/>
              <a:t>CoT</a:t>
            </a:r>
            <a:r>
              <a:rPr lang="en-ZA" baseline="0" dirty="0" smtClean="0"/>
              <a:t> has role of local authority to manage spatial planning &amp; land use</a:t>
            </a:r>
          </a:p>
          <a:p>
            <a:pPr marL="628650" lvl="2" indent="-171450" algn="l">
              <a:buFont typeface="Courier New" pitchFamily="49" charset="0"/>
              <a:buChar char="o"/>
            </a:pPr>
            <a:endParaRPr lang="en-ZA" baseline="0" dirty="0" smtClean="0"/>
          </a:p>
          <a:p>
            <a:pPr marL="0" lvl="2" indent="-171450" algn="l">
              <a:buFont typeface="Arial" pitchFamily="34" charset="0"/>
              <a:buChar char="•"/>
            </a:pPr>
            <a:r>
              <a:rPr lang="en-ZA" baseline="0" dirty="0" smtClean="0"/>
              <a:t>In November 2005 the NDPW and </a:t>
            </a:r>
            <a:r>
              <a:rPr lang="en-ZA" baseline="0" dirty="0" err="1" smtClean="0"/>
              <a:t>CoT</a:t>
            </a:r>
            <a:r>
              <a:rPr lang="en-ZA" baseline="0" dirty="0" smtClean="0"/>
              <a:t> signed an MOU to work together</a:t>
            </a:r>
          </a:p>
          <a:p>
            <a:pPr marL="0" lvl="2" indent="-171450" algn="l">
              <a:buFont typeface="Arial" pitchFamily="34" charset="0"/>
              <a:buChar char="•"/>
            </a:pPr>
            <a:r>
              <a:rPr lang="en-ZA" baseline="0" dirty="0" smtClean="0"/>
              <a:t>In 2011 an “Intergovernmental Service Level Agreement” (ISLA) was signed to define roles, responsibilities and deliverables</a:t>
            </a:r>
          </a:p>
          <a:p>
            <a:pPr marL="0" lvl="2" indent="-171450" algn="l">
              <a:buFont typeface="Arial" pitchFamily="34" charset="0"/>
              <a:buChar char="•"/>
            </a:pPr>
            <a:r>
              <a:rPr lang="en-ZA" baseline="0" dirty="0" smtClean="0"/>
              <a:t>From </a:t>
            </a:r>
            <a:r>
              <a:rPr lang="en-ZA" baseline="0" dirty="0" err="1" smtClean="0"/>
              <a:t>rge</a:t>
            </a:r>
            <a:r>
              <a:rPr lang="en-ZA" baseline="0" dirty="0" smtClean="0"/>
              <a:t> 2005 MOU and the 2011 ISLA cooperation between NDPW and </a:t>
            </a:r>
            <a:r>
              <a:rPr lang="en-ZA" baseline="0" dirty="0" err="1" smtClean="0"/>
              <a:t>CoT</a:t>
            </a:r>
            <a:r>
              <a:rPr lang="en-ZA" baseline="0" dirty="0" smtClean="0"/>
              <a:t> is broadly defined on 3 levels: Political, Steering/Management and </a:t>
            </a:r>
            <a:r>
              <a:rPr lang="en-ZA" baseline="0" dirty="0" err="1" smtClean="0"/>
              <a:t>Techincal</a:t>
            </a:r>
            <a:endParaRPr lang="en-ZA" baseline="0" dirty="0" smtClean="0"/>
          </a:p>
          <a:p>
            <a:pPr marL="0" lvl="2" indent="-171450" algn="l">
              <a:buFont typeface="Arial" pitchFamily="34" charset="0"/>
              <a:buChar char="•"/>
            </a:pPr>
            <a:r>
              <a:rPr lang="en-ZA" baseline="0" dirty="0" smtClean="0"/>
              <a:t>The structure proposal in later slides will cover more detail on the proposed structure for implementation</a:t>
            </a:r>
          </a:p>
          <a:p>
            <a:pPr marL="628650" lvl="2" indent="-171450" algn="l">
              <a:buFont typeface="Arial" pitchFamily="34" charset="0"/>
              <a:buChar char="•"/>
            </a:pPr>
            <a:endParaRPr lang="en-Z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19FE5-4F05-48AB-AD02-C052AC1BA29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40019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smtClean="0"/>
              <a:t>This slide shows</a:t>
            </a:r>
            <a:r>
              <a:rPr lang="en-ZA" baseline="0" smtClean="0"/>
              <a:t> the extent of the Government Estate in the City, as current and envisioned for the future:</a:t>
            </a:r>
          </a:p>
          <a:p>
            <a:pPr marL="171450" indent="-171450">
              <a:buFontTx/>
              <a:buChar char="-"/>
            </a:pPr>
            <a:r>
              <a:rPr lang="en-ZA" baseline="0" smtClean="0"/>
              <a:t>Green shows Departments in currently occupies final locations</a:t>
            </a:r>
          </a:p>
          <a:p>
            <a:pPr marL="171450" indent="-171450">
              <a:buFontTx/>
              <a:buChar char="-"/>
            </a:pPr>
            <a:r>
              <a:rPr lang="en-ZA" baseline="0" smtClean="0"/>
              <a:t>Orange shows Departments for which a lot of work by PPD has progressed to the point of defined locations that need to be confirmed and implemented (Phase 1)</a:t>
            </a:r>
          </a:p>
          <a:p>
            <a:pPr marL="171450" indent="-171450">
              <a:buFontTx/>
              <a:buChar char="-"/>
            </a:pPr>
            <a:r>
              <a:rPr lang="en-ZA" baseline="0" smtClean="0"/>
              <a:t>Yellow show opportunities within the CoT Government and Ceremonial boulevards that has potential for accommodating smaller departments (Phase 2)</a:t>
            </a:r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19FE5-4F05-48AB-AD02-C052AC1BA29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99265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19FE5-4F05-48AB-AD02-C052AC1BA29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8945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8F3C2-5799-4F19-B13C-F5389CE5627F}" type="datetime1">
              <a:rPr lang="en-US" smtClean="0"/>
              <a:pPr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8B901-4B89-400A-9326-FD413AFBC7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4725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D0E39-1AA8-4D4C-A60C-314133C95670}" type="datetime1">
              <a:rPr lang="en-US" smtClean="0"/>
              <a:pPr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8B901-4B89-400A-9326-FD413AFBC7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3538" lvl="1" algn="l" rtl="0">
              <a:lnSpc>
                <a:spcPct val="95000"/>
              </a:lnSpc>
              <a:spcBef>
                <a:spcPct val="0"/>
              </a:spcBef>
              <a:defRPr/>
            </a:pPr>
            <a:endParaRPr lang="en-ZA" sz="3200" b="1" dirty="0">
              <a:ln w="1905"/>
              <a:solidFill>
                <a:schemeClr val="accent6">
                  <a:lumMod val="50000"/>
                </a:schemeClr>
              </a:solidFill>
              <a:effectLst>
                <a:reflection blurRad="6350" stA="60000" endA="900" endPos="58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>
            <a:lvl1pPr algn="l">
              <a:defRPr sz="200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70816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" y="1"/>
            <a:ext cx="9144000" cy="145716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" name="Rectangle 11"/>
          <p:cNvSpPr/>
          <p:nvPr userDrawn="1"/>
        </p:nvSpPr>
        <p:spPr>
          <a:xfrm>
            <a:off x="1" y="2862011"/>
            <a:ext cx="4036075" cy="3995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565" y="319235"/>
            <a:ext cx="8449080" cy="1066800"/>
          </a:xfrm>
        </p:spPr>
        <p:txBody>
          <a:bodyPr>
            <a:normAutofit/>
          </a:bodyPr>
          <a:lstStyle>
            <a:lvl1pPr>
              <a:defRPr sz="330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4615" y="1614634"/>
            <a:ext cx="7670850" cy="4479214"/>
          </a:xfrm>
        </p:spPr>
        <p:txBody>
          <a:bodyPr>
            <a:normAutofit/>
          </a:bodyPr>
          <a:lstStyle>
            <a:lvl1pPr>
              <a:defRPr sz="2401">
                <a:solidFill>
                  <a:schemeClr val="bg2">
                    <a:lumMod val="50000"/>
                  </a:schemeClr>
                </a:solidFill>
              </a:defRPr>
            </a:lvl1pPr>
            <a:lvl2pPr marL="541879" indent="-267962">
              <a:lnSpc>
                <a:spcPct val="100000"/>
              </a:lnSpc>
              <a:buFont typeface="Courier New" pitchFamily="49" charset="0"/>
              <a:buChar char="o"/>
              <a:defRPr sz="2401">
                <a:solidFill>
                  <a:schemeClr val="bg2">
                    <a:lumMod val="50000"/>
                  </a:schemeClr>
                </a:solidFill>
              </a:defRPr>
            </a:lvl2pPr>
            <a:lvl3pPr marL="802695" indent="-267962">
              <a:lnSpc>
                <a:spcPct val="100000"/>
              </a:lnSpc>
              <a:defRPr sz="2401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7277" y="6230373"/>
            <a:ext cx="4348105" cy="273049"/>
          </a:xfrm>
        </p:spPr>
        <p:txBody>
          <a:bodyPr/>
          <a:lstStyle>
            <a:lvl1pPr algn="ctr">
              <a:defRPr sz="1200"/>
            </a:lvl1pPr>
          </a:lstStyle>
          <a:p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5" name="Slide Number Placeholder 6"/>
          <p:cNvSpPr txBox="1">
            <a:spLocks/>
          </p:cNvSpPr>
          <p:nvPr userDrawn="1"/>
        </p:nvSpPr>
        <p:spPr>
          <a:xfrm>
            <a:off x="7251623" y="6093849"/>
            <a:ext cx="914639" cy="273049"/>
          </a:xfrm>
          <a:prstGeom prst="rect">
            <a:avLst/>
          </a:prstGeom>
        </p:spPr>
        <p:txBody>
          <a:bodyPr vert="horz" lIns="68598" tIns="34299" rIns="68598" bIns="34299" rtlCol="0" anchor="ctr"/>
          <a:lstStyle/>
          <a:p>
            <a:pPr marL="0" marR="0" lvl="0" indent="0" algn="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EAE4A8-A6E5-453E-B946-FB774B73F48C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2918710"/>
            <a:ext cx="445380" cy="167133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xmlns="" val="2181369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" y="1"/>
            <a:ext cx="9144000" cy="145716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" name="Rectangle 11"/>
          <p:cNvSpPr/>
          <p:nvPr userDrawn="1"/>
        </p:nvSpPr>
        <p:spPr>
          <a:xfrm>
            <a:off x="1" y="2862011"/>
            <a:ext cx="4036075" cy="3995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565" y="319235"/>
            <a:ext cx="8449080" cy="1066800"/>
          </a:xfrm>
        </p:spPr>
        <p:txBody>
          <a:bodyPr>
            <a:normAutofit/>
          </a:bodyPr>
          <a:lstStyle>
            <a:lvl1pPr>
              <a:defRPr sz="330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7277" y="6230373"/>
            <a:ext cx="4348105" cy="273049"/>
          </a:xfrm>
        </p:spPr>
        <p:txBody>
          <a:bodyPr/>
          <a:lstStyle>
            <a:lvl1pPr algn="ctr">
              <a:defRPr sz="1200"/>
            </a:lvl1pPr>
          </a:lstStyle>
          <a:p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5" name="Slide Number Placeholder 6"/>
          <p:cNvSpPr txBox="1">
            <a:spLocks/>
          </p:cNvSpPr>
          <p:nvPr userDrawn="1"/>
        </p:nvSpPr>
        <p:spPr>
          <a:xfrm>
            <a:off x="7251623" y="6093849"/>
            <a:ext cx="914639" cy="273049"/>
          </a:xfrm>
          <a:prstGeom prst="rect">
            <a:avLst/>
          </a:prstGeom>
        </p:spPr>
        <p:txBody>
          <a:bodyPr vert="horz" lIns="68598" tIns="34299" rIns="68598" bIns="34299" rtlCol="0" anchor="ctr"/>
          <a:lstStyle/>
          <a:p>
            <a:pPr marL="0" marR="0" lvl="0" indent="0" algn="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EAE4A8-A6E5-453E-B946-FB774B73F48C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2918710"/>
            <a:ext cx="445380" cy="167133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xmlns="" val="261909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" y="1"/>
            <a:ext cx="9144000" cy="145716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" name="Rectangle 11"/>
          <p:cNvSpPr/>
          <p:nvPr userDrawn="1"/>
        </p:nvSpPr>
        <p:spPr>
          <a:xfrm>
            <a:off x="1" y="2862011"/>
            <a:ext cx="4036075" cy="3995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565" y="319235"/>
            <a:ext cx="8449080" cy="1066800"/>
          </a:xfrm>
        </p:spPr>
        <p:txBody>
          <a:bodyPr>
            <a:normAutofit/>
          </a:bodyPr>
          <a:lstStyle>
            <a:lvl1pPr>
              <a:defRPr sz="330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7277" y="6230373"/>
            <a:ext cx="4348105" cy="273049"/>
          </a:xfrm>
        </p:spPr>
        <p:txBody>
          <a:bodyPr/>
          <a:lstStyle>
            <a:lvl1pPr algn="ctr">
              <a:defRPr sz="1200"/>
            </a:lvl1pPr>
          </a:lstStyle>
          <a:p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5" name="Slide Number Placeholder 6"/>
          <p:cNvSpPr txBox="1">
            <a:spLocks/>
          </p:cNvSpPr>
          <p:nvPr userDrawn="1"/>
        </p:nvSpPr>
        <p:spPr>
          <a:xfrm>
            <a:off x="7251623" y="6093849"/>
            <a:ext cx="914639" cy="273049"/>
          </a:xfrm>
          <a:prstGeom prst="rect">
            <a:avLst/>
          </a:prstGeom>
        </p:spPr>
        <p:txBody>
          <a:bodyPr vert="horz" lIns="68598" tIns="34299" rIns="68598" bIns="34299" rtlCol="0" anchor="ctr"/>
          <a:lstStyle/>
          <a:p>
            <a:pPr marL="0" marR="0" lvl="0" indent="0" algn="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EAE4A8-A6E5-453E-B946-FB774B73F48C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3803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26114-C2FE-44D0-95A9-CBABCBC5C6D3}" type="datetime1">
              <a:rPr lang="en-US" smtClean="0"/>
              <a:pPr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8B901-4B89-400A-9326-FD413AFBC7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4014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FD494-EE61-45A4-9548-76921AB003BE}" type="datetime1">
              <a:rPr lang="en-US" smtClean="0"/>
              <a:pPr/>
              <a:t>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8B901-4B89-400A-9326-FD413AFBC7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1517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7DE8-C74E-4D53-9636-BD99F8CA5279}" type="datetime1">
              <a:rPr lang="en-US" smtClean="0"/>
              <a:pPr/>
              <a:t>2/15/2017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8B901-4B89-400A-9326-FD413AFBC7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86218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382D6-B5A6-4519-B54D-E3E407865C07}" type="datetime1">
              <a:rPr lang="en-US" smtClean="0"/>
              <a:pPr/>
              <a:t>2/15/2017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8B901-4B89-400A-9326-FD413AFBC7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72671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3FC9D-CA48-4962-8D17-C5768FBD3F7E}" type="datetime1">
              <a:rPr lang="en-US" smtClean="0"/>
              <a:pPr/>
              <a:t>2/15/2017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8B901-4B89-400A-9326-FD413AFBC7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85509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9D30-ACA7-438A-8190-FE00AEED429A}" type="datetime1">
              <a:rPr lang="en-US" smtClean="0"/>
              <a:pPr/>
              <a:t>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8B901-4B89-400A-9326-FD413AFBC7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3941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533401"/>
            <a:ext cx="3772883" cy="2514601"/>
          </a:xfrm>
        </p:spPr>
        <p:txBody>
          <a:bodyPr>
            <a:normAutofit/>
          </a:bodyPr>
          <a:lstStyle>
            <a:lvl1pPr>
              <a:defRPr sz="405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20" y="3403601"/>
            <a:ext cx="3772883" cy="1397000"/>
          </a:xfrm>
        </p:spPr>
        <p:txBody>
          <a:bodyPr>
            <a:normAutofit/>
          </a:bodyPr>
          <a:lstStyle>
            <a:lvl1pPr marL="0" indent="0" algn="l">
              <a:spcBef>
                <a:spcPts val="45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AC66C-9202-4095-AED3-D3E267CE548A}" type="datetime1">
              <a:rPr lang="en-US" smtClean="0"/>
              <a:pPr/>
              <a:t>2/15/2017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79507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4EC5A-6816-4A87-A8F6-188CF136C65A}" type="datetime1">
              <a:rPr lang="en-US" smtClean="0"/>
              <a:pPr/>
              <a:t>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8B901-4B89-400A-9326-FD413AFBC7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36844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7195F-9362-473D-8B1E-82CC9401454B}" type="datetime1">
              <a:rPr lang="en-US" smtClean="0"/>
              <a:pPr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8B901-4B89-400A-9326-FD413AFBC7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01143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779FC-65B4-4536-8B4E-4059961B37E9}" type="datetime1">
              <a:rPr lang="en-US" smtClean="0"/>
              <a:pPr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8B901-4B89-400A-9326-FD413AFBC7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44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119" y="533401"/>
            <a:ext cx="6516797" cy="2286000"/>
          </a:xfrm>
        </p:spPr>
        <p:txBody>
          <a:bodyPr anchor="b">
            <a:normAutofit/>
          </a:bodyPr>
          <a:lstStyle>
            <a:lvl1pPr algn="l">
              <a:defRPr sz="4051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9" y="3124202"/>
            <a:ext cx="6516797" cy="1371600"/>
          </a:xfrm>
        </p:spPr>
        <p:txBody>
          <a:bodyPr anchor="t">
            <a:normAutofit/>
          </a:bodyPr>
          <a:lstStyle>
            <a:lvl1pPr marL="0" indent="0">
              <a:spcBef>
                <a:spcPts val="45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A6541-B49F-4E3F-96BF-19EA672D37A8}" type="datetime1">
              <a:rPr lang="en-US" smtClean="0"/>
              <a:pPr/>
              <a:t>2/15/2017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95108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9117" y="1828800"/>
            <a:ext cx="3189801" cy="41910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99516" y="1828800"/>
            <a:ext cx="3189801" cy="41910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93405-212E-4D0E-8BB9-7863DE344D44}" type="datetime1">
              <a:rPr lang="en-US" smtClean="0"/>
              <a:pPr/>
              <a:t>2/15/2017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444267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13F8-AF19-4373-B820-04FBD4886223}" type="datetime1">
              <a:rPr lang="en-US" smtClean="0"/>
              <a:pPr/>
              <a:t>2/15/2017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02022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118" y="533400"/>
            <a:ext cx="3086904" cy="1524000"/>
          </a:xfrm>
        </p:spPr>
        <p:txBody>
          <a:bodyPr anchor="b">
            <a:normAutofit/>
          </a:bodyPr>
          <a:lstStyle>
            <a:lvl1pPr algn="l">
              <a:defRPr sz="2701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0506" y="533400"/>
            <a:ext cx="4401696" cy="54864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2209801"/>
            <a:ext cx="3086904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450"/>
              </a:spcBef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4B44-E9A2-4B6F-A5C0-021BCF12F483}" type="datetime1">
              <a:rPr lang="en-US" smtClean="0"/>
              <a:pPr/>
              <a:t>2/15/2017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07915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118" y="533400"/>
            <a:ext cx="3086904" cy="1524000"/>
          </a:xfrm>
        </p:spPr>
        <p:txBody>
          <a:bodyPr anchor="b">
            <a:noAutofit/>
          </a:bodyPr>
          <a:lstStyle>
            <a:lvl1pPr algn="l">
              <a:defRPr sz="2701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00508" y="533400"/>
            <a:ext cx="4336259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2209801"/>
            <a:ext cx="3086904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45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250376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70C19-F309-40B1-95F5-E16338D5F2DC}" type="datetime1">
              <a:rPr lang="en-US" smtClean="0"/>
              <a:pPr/>
              <a:t>2/15/2017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772826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773" y="533400"/>
            <a:ext cx="177211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9121" y="533400"/>
            <a:ext cx="5602158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6623-5A2B-4922-AA44-CABBDB76C0FC}" type="datetime1">
              <a:rPr lang="en-US" smtClean="0"/>
              <a:pPr/>
              <a:t>2/15/2017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620119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4E1E1-292A-4DD1-9513-A8651C66EBBB}" type="datetime1">
              <a:rPr lang="en-US" smtClean="0"/>
              <a:pPr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8B901-4B89-400A-9326-FD413AFBC7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9534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3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50" r:id="rId10"/>
    <p:sldLayoutId id="2147483671" r:id="rId11"/>
    <p:sldLayoutId id="2147483672" r:id="rId12"/>
    <p:sldLayoutId id="2147483673" r:id="rId13"/>
    <p:sldLayoutId id="2147483651" r:id="rId14"/>
    <p:sldLayoutId id="2147483652" r:id="rId15"/>
    <p:sldLayoutId id="2147483653" r:id="rId16"/>
    <p:sldLayoutId id="2147483654" r:id="rId17"/>
    <p:sldLayoutId id="2147483655" r:id="rId18"/>
    <p:sldLayoutId id="2147483656" r:id="rId19"/>
    <p:sldLayoutId id="2147483657" r:id="rId20"/>
    <p:sldLayoutId id="2147483658" r:id="rId21"/>
    <p:sldLayoutId id="2147483659" r:id="rId2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1.xlsx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" y="5197551"/>
            <a:ext cx="9144000" cy="151248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351693"/>
            <a:ext cx="8991600" cy="2272638"/>
          </a:xfrm>
          <a:noFill/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3001" dirty="0" smtClean="0">
                <a:solidFill>
                  <a:schemeClr val="bg2">
                    <a:lumMod val="50000"/>
                  </a:schemeClr>
                </a:solidFill>
              </a:rPr>
              <a:t>			PRESENTATIONS </a:t>
            </a:r>
            <a:br>
              <a:rPr lang="en-US" sz="300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3001" dirty="0" smtClean="0">
                <a:solidFill>
                  <a:schemeClr val="bg2">
                    <a:lumMod val="50000"/>
                  </a:schemeClr>
                </a:solidFill>
              </a:rPr>
              <a:t>			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1:PLANNING AND PRECINCT DEVELOPMENT</a:t>
            </a:r>
            <a:b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			2: INVESTMENT ANALYSIS</a:t>
            </a: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34898" y="5697843"/>
            <a:ext cx="3772883" cy="1320460"/>
          </a:xfrm>
          <a:prstGeom prst="rect">
            <a:avLst/>
          </a:prstGeom>
        </p:spPr>
        <p:txBody>
          <a:bodyPr vert="horz" lIns="68598" tIns="34299" rIns="68598" bIns="34299" rtlCol="0">
            <a:normAutofit/>
          </a:bodyPr>
          <a:lstStyle/>
          <a:p>
            <a:pPr defTabSz="685983">
              <a:lnSpc>
                <a:spcPct val="90000"/>
              </a:lnSpc>
              <a:spcBef>
                <a:spcPts val="45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defRPr/>
            </a:pPr>
            <a:endParaRPr lang="en-US" sz="1876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8" name="Picture 17" descr="prj1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64817" y="3911332"/>
            <a:ext cx="1901068" cy="1286219"/>
          </a:xfrm>
          <a:prstGeom prst="rect">
            <a:avLst/>
          </a:prstGeom>
        </p:spPr>
      </p:pic>
      <p:pic>
        <p:nvPicPr>
          <p:cNvPr id="19" name="Picture 18" descr="prj1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89081" y="3911332"/>
            <a:ext cx="1901068" cy="1286219"/>
          </a:xfrm>
          <a:prstGeom prst="rect">
            <a:avLst/>
          </a:prstGeom>
        </p:spPr>
      </p:pic>
      <p:pic>
        <p:nvPicPr>
          <p:cNvPr id="20" name="Picture 19" descr="prj2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" y="3911332"/>
            <a:ext cx="1901068" cy="1286219"/>
          </a:xfrm>
          <a:prstGeom prst="rect">
            <a:avLst/>
          </a:prstGeom>
        </p:spPr>
      </p:pic>
      <p:pic>
        <p:nvPicPr>
          <p:cNvPr id="21" name="Picture 20" descr="prj18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85194" y="3911332"/>
            <a:ext cx="857480" cy="1286220"/>
          </a:xfrm>
          <a:prstGeom prst="rect">
            <a:avLst/>
          </a:prstGeom>
        </p:spPr>
      </p:pic>
      <p:pic>
        <p:nvPicPr>
          <p:cNvPr id="22" name="Picture 21" descr="prj19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40553" y="3911332"/>
            <a:ext cx="893207" cy="1286219"/>
          </a:xfrm>
          <a:prstGeom prst="rect">
            <a:avLst/>
          </a:prstGeom>
        </p:spPr>
      </p:pic>
      <p:pic>
        <p:nvPicPr>
          <p:cNvPr id="23" name="Picture 22" descr="prj19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14672" y="3911332"/>
            <a:ext cx="1929328" cy="1286219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1006675" y="5328444"/>
            <a:ext cx="6212308" cy="1320460"/>
          </a:xfrm>
          <a:prstGeom prst="rect">
            <a:avLst/>
          </a:prstGeom>
        </p:spPr>
        <p:txBody>
          <a:bodyPr vert="horz" lIns="68598" tIns="34299" rIns="68598" bIns="34299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26" dirty="0">
              <a:solidFill>
                <a:schemeClr val="bg1"/>
              </a:solidFill>
            </a:endParaRPr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358435" y="5486946"/>
            <a:ext cx="6576337" cy="898565"/>
          </a:xfrm>
          <a:prstGeom prst="rect">
            <a:avLst/>
          </a:prstGeom>
        </p:spPr>
        <p:txBody>
          <a:bodyPr vert="horz" lIns="68598" tIns="34299" rIns="68598" bIns="34299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2401" dirty="0">
              <a:solidFill>
                <a:schemeClr val="bg1"/>
              </a:solidFill>
            </a:endParaRPr>
          </a:p>
        </p:txBody>
      </p:sp>
      <p:sp>
        <p:nvSpPr>
          <p:cNvPr id="26" name="Date Placeholder 3"/>
          <p:cNvSpPr txBox="1">
            <a:spLocks/>
          </p:cNvSpPr>
          <p:nvPr/>
        </p:nvSpPr>
        <p:spPr>
          <a:xfrm>
            <a:off x="1464324" y="5328443"/>
            <a:ext cx="6860549" cy="810301"/>
          </a:xfrm>
          <a:prstGeom prst="rect">
            <a:avLst/>
          </a:prstGeom>
        </p:spPr>
        <p:txBody>
          <a:bodyPr vert="horz" lIns="68598" tIns="34299" rIns="68598" bIns="34299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2401" b="1" dirty="0" smtClean="0">
                <a:solidFill>
                  <a:schemeClr val="bg2">
                    <a:lumMod val="25000"/>
                  </a:schemeClr>
                </a:solidFill>
              </a:rPr>
              <a:t>PRESENTATION TO THE PORTFOLIO COMMITTEE</a:t>
            </a:r>
            <a:endParaRPr lang="en-ZA" sz="2401" b="1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50536" y="333659"/>
            <a:ext cx="3267002" cy="1477837"/>
            <a:chOff x="1379504" y="719981"/>
            <a:chExt cx="4354868" cy="1969936"/>
          </a:xfrm>
        </p:grpSpPr>
        <p:pic>
          <p:nvPicPr>
            <p:cNvPr id="15" name="Picture 14" descr="logo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79504" y="719981"/>
              <a:ext cx="4167906" cy="1584176"/>
            </a:xfrm>
            <a:prstGeom prst="rect">
              <a:avLst/>
            </a:prstGeom>
          </p:spPr>
        </p:pic>
        <p:sp>
          <p:nvSpPr>
            <p:cNvPr id="17" name="Title 1"/>
            <p:cNvSpPr txBox="1">
              <a:spLocks/>
            </p:cNvSpPr>
            <p:nvPr/>
          </p:nvSpPr>
          <p:spPr>
            <a:xfrm>
              <a:off x="1494285" y="1947443"/>
              <a:ext cx="4240087" cy="742474"/>
            </a:xfrm>
            <a:prstGeom prst="rect">
              <a:avLst/>
            </a:prstGeom>
          </p:spPr>
          <p:txBody>
            <a:bodyPr vert="horz" lIns="68598" tIns="34299" rIns="68598" bIns="34299" rtlCol="0" anchor="b">
              <a:noAutofit/>
            </a:bodyPr>
            <a:lstStyle>
              <a:lvl1pPr algn="l" defTabSz="914400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5400" b="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200" b="1" dirty="0">
                  <a:solidFill>
                    <a:schemeClr val="bg2">
                      <a:lumMod val="50000"/>
                    </a:schemeClr>
                  </a:solidFill>
                </a:rPr>
                <a:t>PROPERTY MANAGEMENT TRADING ENTITY</a:t>
              </a:r>
              <a:endParaRPr lang="en-US" sz="12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921339" y="3349045"/>
            <a:ext cx="4841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mtClean="0">
                <a:solidFill>
                  <a:schemeClr val="bg2">
                    <a:lumMod val="50000"/>
                  </a:schemeClr>
                </a:solidFill>
              </a:rPr>
              <a:t>PRESENTERS: </a:t>
            </a:r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</a:rPr>
              <a:t>SASA SUBBAN 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</a:rPr>
              <a:t>&amp; </a:t>
            </a:r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</a:rPr>
              <a:t> PETER CHIAPASCO </a:t>
            </a:r>
            <a:endParaRPr lang="en-ZA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86600" y="6184023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>
                <a:solidFill>
                  <a:schemeClr val="bg2">
                    <a:lumMod val="25000"/>
                  </a:schemeClr>
                </a:solidFill>
              </a:rPr>
              <a:t>14 February 2017</a:t>
            </a:r>
            <a:endParaRPr lang="en-ZA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5553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76241" y="6469227"/>
            <a:ext cx="2133600" cy="365125"/>
          </a:xfrm>
        </p:spPr>
        <p:txBody>
          <a:bodyPr/>
          <a:lstStyle/>
          <a:p>
            <a:fld id="{6D88B901-4B89-400A-9326-FD413AFBC76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24645"/>
            <a:ext cx="2396544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ZA" sz="2400" b="1" dirty="0" smtClean="0"/>
              <a:t>URBAN TARGETS</a:t>
            </a:r>
            <a:endParaRPr lang="en-ZA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2286000" y="22748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ZA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936010"/>
            <a:ext cx="2590800" cy="304698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ZA" sz="2400" dirty="0"/>
              <a:t>Johannesburg </a:t>
            </a:r>
          </a:p>
          <a:p>
            <a:r>
              <a:rPr lang="en-ZA" sz="2400" dirty="0"/>
              <a:t>Cape Town </a:t>
            </a:r>
          </a:p>
          <a:p>
            <a:r>
              <a:rPr lang="en-ZA" sz="2400" dirty="0"/>
              <a:t>Ethekwini </a:t>
            </a:r>
          </a:p>
          <a:p>
            <a:r>
              <a:rPr lang="en-ZA" sz="2400" dirty="0"/>
              <a:t>Ekurhuleni Metro </a:t>
            </a:r>
          </a:p>
          <a:p>
            <a:r>
              <a:rPr lang="en-ZA" sz="2400" dirty="0"/>
              <a:t>Tshwane </a:t>
            </a:r>
          </a:p>
          <a:p>
            <a:r>
              <a:rPr lang="en-ZA" sz="2400" dirty="0"/>
              <a:t>Nelson Mandela </a:t>
            </a:r>
          </a:p>
          <a:p>
            <a:r>
              <a:rPr lang="en-ZA" sz="2400" dirty="0" err="1"/>
              <a:t>Mangaung</a:t>
            </a:r>
            <a:r>
              <a:rPr lang="en-ZA" sz="2400" dirty="0"/>
              <a:t> </a:t>
            </a:r>
          </a:p>
          <a:p>
            <a:r>
              <a:rPr lang="en-ZA" sz="2400" dirty="0"/>
              <a:t>Buffalo City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979" y="5742350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36 urban priorities</a:t>
            </a:r>
            <a:endParaRPr lang="en-ZA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31402176"/>
              </p:ext>
            </p:extLst>
          </p:nvPr>
        </p:nvGraphicFramePr>
        <p:xfrm>
          <a:off x="3543724" y="1425407"/>
          <a:ext cx="2201036" cy="4481311"/>
        </p:xfrm>
        <a:graphic>
          <a:graphicData uri="http://schemas.openxmlformats.org/drawingml/2006/table">
            <a:tbl>
              <a:tblPr/>
              <a:tblGrid>
                <a:gridCol w="2201036"/>
              </a:tblGrid>
              <a:tr h="167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Polokwane </a:t>
                      </a:r>
                    </a:p>
                  </a:txBody>
                  <a:tcPr marL="8381" marR="8381" marT="838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67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Mafikeng </a:t>
                      </a:r>
                    </a:p>
                  </a:txBody>
                  <a:tcPr marL="8381" marR="8381" marT="838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67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Msunduzi</a:t>
                      </a:r>
                    </a:p>
                  </a:txBody>
                  <a:tcPr marL="8381" marR="8381" marT="838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67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 </a:t>
                      </a:r>
                      <a:r>
                        <a:rPr lang="en-ZA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Plaatje</a:t>
                      </a:r>
                      <a:r>
                        <a:rPr lang="en-Z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8381" marR="8381" marT="838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67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Emfuleni</a:t>
                      </a:r>
                    </a:p>
                  </a:txBody>
                  <a:tcPr marL="8381" marR="8381" marT="838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67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Mogale City </a:t>
                      </a:r>
                    </a:p>
                  </a:txBody>
                  <a:tcPr marL="8381" marR="8381" marT="838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6762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ZA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King Williams Town</a:t>
                      </a:r>
                      <a:endParaRPr lang="en-Z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67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Tlokwe</a:t>
                      </a:r>
                      <a:r>
                        <a:rPr lang="en-Z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8381" marR="8381" marT="838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67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Rustenburg </a:t>
                      </a:r>
                    </a:p>
                  </a:txBody>
                  <a:tcPr marL="8381" marR="8381" marT="838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67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Newcastle </a:t>
                      </a:r>
                    </a:p>
                  </a:txBody>
                  <a:tcPr marL="8381" marR="8381" marT="838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67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Steve </a:t>
                      </a:r>
                      <a:r>
                        <a:rPr lang="en-ZA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Tshwete</a:t>
                      </a:r>
                      <a:r>
                        <a:rPr lang="en-Z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8381" marR="8381" marT="838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38688619"/>
              </p:ext>
            </p:extLst>
          </p:nvPr>
        </p:nvGraphicFramePr>
        <p:xfrm>
          <a:off x="6942964" y="505984"/>
          <a:ext cx="2201036" cy="6352016"/>
        </p:xfrm>
        <a:graphic>
          <a:graphicData uri="http://schemas.openxmlformats.org/drawingml/2006/table">
            <a:tbl>
              <a:tblPr/>
              <a:tblGrid>
                <a:gridCol w="2201036"/>
              </a:tblGrid>
              <a:tr h="167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Queenstown</a:t>
                      </a:r>
                      <a:endParaRPr lang="en-Z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67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Grahamstown</a:t>
                      </a:r>
                      <a:endParaRPr lang="en-Z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67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Emalahleni (</a:t>
                      </a:r>
                      <a:r>
                        <a:rPr lang="en-ZA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Mp</a:t>
                      </a:r>
                      <a:r>
                        <a:rPr lang="en-Z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 </a:t>
                      </a:r>
                    </a:p>
                  </a:txBody>
                  <a:tcPr marL="8381" marR="8381" marT="838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67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City Of </a:t>
                      </a:r>
                      <a:r>
                        <a:rPr lang="en-ZA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Matlosana</a:t>
                      </a:r>
                      <a:r>
                        <a:rPr lang="en-Z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8381" marR="8381" marT="838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//</a:t>
                      </a:r>
                      <a:r>
                        <a:rPr lang="en-ZA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Khara</a:t>
                      </a:r>
                      <a:r>
                        <a:rPr lang="en-Z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ZA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Hais</a:t>
                      </a:r>
                      <a:r>
                        <a:rPr lang="en-Z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8381" marR="8381" marT="838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6762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ZA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Uitenhage</a:t>
                      </a:r>
                      <a:endParaRPr lang="en-Z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67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Umhlathuze</a:t>
                      </a:r>
                      <a:r>
                        <a:rPr lang="en-Z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8381" marR="8381" marT="838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67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Matjhabeng</a:t>
                      </a:r>
                      <a:r>
                        <a:rPr lang="en-Z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8381" marR="8381" marT="838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67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George </a:t>
                      </a:r>
                    </a:p>
                  </a:txBody>
                  <a:tcPr marL="8381" marR="8381" marT="838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67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Kokstad</a:t>
                      </a:r>
                      <a:r>
                        <a:rPr lang="en-ZA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Z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67628">
                <a:tc>
                  <a:txBody>
                    <a:bodyPr/>
                    <a:lstStyle/>
                    <a:p>
                      <a:pPr algn="l" fontAlgn="b"/>
                      <a:r>
                        <a:rPr lang="en-ZA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Bisho</a:t>
                      </a:r>
                      <a:endParaRPr lang="en-Z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67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Drakenstein</a:t>
                      </a:r>
                      <a:r>
                        <a:rPr lang="en-Z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8381" marR="8381" marT="838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67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Madibeng</a:t>
                      </a:r>
                      <a:r>
                        <a:rPr lang="en-Z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8381" marR="8381" marT="838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67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Govan Mbeki </a:t>
                      </a:r>
                    </a:p>
                  </a:txBody>
                  <a:tcPr marL="8381" marR="8381" marT="838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67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Lephalale</a:t>
                      </a:r>
                      <a:r>
                        <a:rPr lang="en-Z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8381" marR="8381" marT="838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67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Stellenbosch </a:t>
                      </a:r>
                    </a:p>
                  </a:txBody>
                  <a:tcPr marL="8381" marR="8381" marT="838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119797" y="4144064"/>
            <a:ext cx="2285241" cy="92333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ZA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METROs</a:t>
            </a:r>
            <a:endParaRPr lang="en-ZA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ZA" dirty="0" smtClean="0">
                <a:solidFill>
                  <a:srgbClr val="000000"/>
                </a:solidFill>
                <a:latin typeface="Calibri" panose="020F0502020204030204" pitchFamily="34" charset="0"/>
              </a:rPr>
              <a:t>MONTHLY LEASE COST</a:t>
            </a:r>
          </a:p>
          <a:p>
            <a:r>
              <a:rPr lang="en-ZA" dirty="0" smtClean="0">
                <a:solidFill>
                  <a:srgbClr val="000000"/>
                </a:solidFill>
                <a:latin typeface="Calibri" panose="020F0502020204030204" pitchFamily="34" charset="0"/>
              </a:rPr>
              <a:t>R </a:t>
            </a:r>
            <a:r>
              <a:rPr lang="en-ZA" dirty="0">
                <a:solidFill>
                  <a:srgbClr val="000000"/>
                </a:solidFill>
                <a:latin typeface="Calibri" panose="020F0502020204030204" pitchFamily="34" charset="0"/>
              </a:rPr>
              <a:t>175 666 786</a:t>
            </a:r>
            <a:r>
              <a:rPr lang="en-ZA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30958" y="5934670"/>
            <a:ext cx="2400300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ZA" b="1" dirty="0" smtClean="0"/>
              <a:t>SECONDARY </a:t>
            </a:r>
            <a:r>
              <a:rPr lang="en-ZA" b="1" dirty="0" err="1" smtClean="0"/>
              <a:t>TOWNs</a:t>
            </a:r>
            <a:endParaRPr lang="en-ZA" b="1" dirty="0" smtClean="0"/>
          </a:p>
          <a:p>
            <a:r>
              <a:rPr lang="en-ZA" dirty="0" smtClean="0"/>
              <a:t>MONTHLY LEASE COST</a:t>
            </a:r>
          </a:p>
          <a:p>
            <a:r>
              <a:rPr lang="en-ZA" dirty="0" smtClean="0"/>
              <a:t>R </a:t>
            </a:r>
            <a:r>
              <a:rPr lang="en-ZA" dirty="0"/>
              <a:t>36 749 780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10" y="6188021"/>
            <a:ext cx="3113690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ZA" dirty="0" smtClean="0">
                <a:solidFill>
                  <a:schemeClr val="bg1"/>
                </a:solidFill>
              </a:rPr>
              <a:t>TOTAL MONTHLY LEASE COST</a:t>
            </a:r>
          </a:p>
          <a:p>
            <a:r>
              <a:rPr lang="en-ZA" dirty="0">
                <a:solidFill>
                  <a:schemeClr val="bg1"/>
                </a:solidFill>
              </a:rPr>
              <a:t>R 212 416 566 </a:t>
            </a:r>
          </a:p>
        </p:txBody>
      </p:sp>
      <p:sp>
        <p:nvSpPr>
          <p:cNvPr id="9" name="Rectangle 8"/>
          <p:cNvSpPr/>
          <p:nvPr/>
        </p:nvSpPr>
        <p:spPr>
          <a:xfrm>
            <a:off x="3168203" y="0"/>
            <a:ext cx="35288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ZA" b="1" dirty="0"/>
              <a:t>36 large municipalities accommodating 53% of </a:t>
            </a:r>
            <a:r>
              <a:rPr lang="en-ZA" b="1" dirty="0" smtClean="0"/>
              <a:t>the population </a:t>
            </a:r>
            <a:r>
              <a:rPr lang="en-ZA" b="1" dirty="0"/>
              <a:t>where 78% of the economic activity </a:t>
            </a:r>
            <a:r>
              <a:rPr lang="en-ZA" b="1" dirty="0" smtClean="0"/>
              <a:t>is</a:t>
            </a:r>
            <a:r>
              <a:rPr lang="en-ZA" dirty="0" smtClean="0"/>
              <a:t>.</a:t>
            </a:r>
            <a:endParaRPr lang="en-ZA" dirty="0"/>
          </a:p>
        </p:txBody>
      </p:sp>
      <p:sp>
        <p:nvSpPr>
          <p:cNvPr id="16" name="Rectangle 15"/>
          <p:cNvSpPr/>
          <p:nvPr/>
        </p:nvSpPr>
        <p:spPr>
          <a:xfrm>
            <a:off x="0" y="38637"/>
            <a:ext cx="3123291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ZA" sz="1400" dirty="0"/>
              <a:t>(</a:t>
            </a:r>
            <a:r>
              <a:rPr lang="en-ZA" dirty="0"/>
              <a:t>Strategic Spatial Process Cont.)</a:t>
            </a:r>
          </a:p>
        </p:txBody>
      </p:sp>
    </p:spTree>
    <p:extLst>
      <p:ext uri="{BB962C8B-B14F-4D97-AF65-F5344CB8AC3E}">
        <p14:creationId xmlns:p14="http://schemas.microsoft.com/office/powerpoint/2010/main" xmlns="" val="88724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8B901-4B89-400A-9326-FD413AFBC76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58555" y="336300"/>
            <a:ext cx="2133600" cy="63709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endParaRPr lang="en-ZA" sz="800" dirty="0"/>
          </a:p>
          <a:p>
            <a:r>
              <a:rPr lang="en-ZA" sz="800" dirty="0"/>
              <a:t>MAPHUMULO</a:t>
            </a:r>
          </a:p>
          <a:p>
            <a:r>
              <a:rPr lang="en-ZA" sz="800" dirty="0" err="1"/>
              <a:t>NLDWEDWE</a:t>
            </a:r>
            <a:endParaRPr lang="en-ZA" sz="800" dirty="0"/>
          </a:p>
          <a:p>
            <a:r>
              <a:rPr lang="en-ZA" sz="800" dirty="0" err="1"/>
              <a:t>IMPENDLE</a:t>
            </a:r>
            <a:endParaRPr lang="en-ZA" sz="800" dirty="0"/>
          </a:p>
          <a:p>
            <a:r>
              <a:rPr lang="en-ZA" sz="800" dirty="0"/>
              <a:t>INGWE</a:t>
            </a:r>
          </a:p>
          <a:p>
            <a:r>
              <a:rPr lang="en-ZA" sz="800" dirty="0" err="1"/>
              <a:t>UBUHLOBEZWE</a:t>
            </a:r>
            <a:endParaRPr lang="en-ZA" sz="800" dirty="0"/>
          </a:p>
          <a:p>
            <a:r>
              <a:rPr lang="en-ZA" sz="800" dirty="0" err="1"/>
              <a:t>UMUZIVAUNTY</a:t>
            </a:r>
            <a:endParaRPr lang="en-ZA" sz="800" dirty="0"/>
          </a:p>
          <a:p>
            <a:r>
              <a:rPr lang="en-ZA" sz="800" dirty="0" err="1"/>
              <a:t>UMZIMVUBU</a:t>
            </a:r>
            <a:endParaRPr lang="en-ZA" sz="800" dirty="0"/>
          </a:p>
          <a:p>
            <a:r>
              <a:rPr lang="en-ZA" sz="800" dirty="0" err="1"/>
              <a:t>MALETSWAI</a:t>
            </a:r>
            <a:endParaRPr lang="en-ZA" sz="800" dirty="0"/>
          </a:p>
          <a:p>
            <a:r>
              <a:rPr lang="en-ZA" sz="800" dirty="0"/>
              <a:t>ELUNDINI</a:t>
            </a:r>
          </a:p>
          <a:p>
            <a:r>
              <a:rPr lang="en-ZA" sz="800" dirty="0" err="1"/>
              <a:t>MOQHARE</a:t>
            </a:r>
            <a:endParaRPr lang="en-ZA" sz="800" dirty="0"/>
          </a:p>
          <a:p>
            <a:r>
              <a:rPr lang="en-ZA" sz="800" dirty="0" err="1"/>
              <a:t>RATLOU</a:t>
            </a:r>
            <a:endParaRPr lang="en-ZA" sz="800" dirty="0"/>
          </a:p>
          <a:p>
            <a:r>
              <a:rPr lang="en-ZA" sz="800" dirty="0" err="1"/>
              <a:t>RAMOTSHERE</a:t>
            </a:r>
            <a:r>
              <a:rPr lang="en-ZA" sz="800" dirty="0"/>
              <a:t> </a:t>
            </a:r>
            <a:r>
              <a:rPr lang="en-ZA" sz="800" dirty="0" err="1"/>
              <a:t>MOILOA</a:t>
            </a:r>
            <a:endParaRPr lang="en-ZA" sz="800" dirty="0"/>
          </a:p>
          <a:p>
            <a:r>
              <a:rPr lang="en-ZA" sz="800" dirty="0" err="1"/>
              <a:t>MOGALAKWENA</a:t>
            </a:r>
            <a:endParaRPr lang="en-ZA" sz="800" dirty="0"/>
          </a:p>
          <a:p>
            <a:r>
              <a:rPr lang="en-ZA" sz="800" dirty="0" err="1"/>
              <a:t>SENQUE</a:t>
            </a:r>
            <a:r>
              <a:rPr lang="en-ZA" sz="800" dirty="0"/>
              <a:t> (</a:t>
            </a:r>
            <a:r>
              <a:rPr lang="en-ZA" sz="800" dirty="0" err="1"/>
              <a:t>STERKSPRUIT</a:t>
            </a:r>
            <a:r>
              <a:rPr lang="en-ZA" sz="800" dirty="0"/>
              <a:t>)</a:t>
            </a:r>
          </a:p>
          <a:p>
            <a:r>
              <a:rPr lang="en-ZA" sz="800" dirty="0"/>
              <a:t>KING </a:t>
            </a:r>
            <a:r>
              <a:rPr lang="en-ZA" sz="800" dirty="0" err="1"/>
              <a:t>SABATA</a:t>
            </a:r>
            <a:r>
              <a:rPr lang="en-ZA" sz="800" dirty="0"/>
              <a:t> </a:t>
            </a:r>
            <a:r>
              <a:rPr lang="en-ZA" sz="800" dirty="0" err="1"/>
              <a:t>DALINDYEBO</a:t>
            </a:r>
            <a:endParaRPr lang="en-ZA" sz="800" dirty="0"/>
          </a:p>
          <a:p>
            <a:r>
              <a:rPr lang="en-ZA" sz="800" dirty="0" err="1"/>
              <a:t>TSANTSABANE</a:t>
            </a:r>
            <a:endParaRPr lang="en-ZA" sz="800" dirty="0"/>
          </a:p>
          <a:p>
            <a:r>
              <a:rPr lang="en-ZA" sz="800" dirty="0" err="1"/>
              <a:t>MAGARENG</a:t>
            </a:r>
            <a:endParaRPr lang="en-ZA" sz="800" dirty="0"/>
          </a:p>
          <a:p>
            <a:r>
              <a:rPr lang="en-ZA" sz="800" dirty="0" err="1"/>
              <a:t>MORETELE</a:t>
            </a:r>
            <a:endParaRPr lang="en-ZA" sz="800" dirty="0"/>
          </a:p>
          <a:p>
            <a:r>
              <a:rPr lang="en-ZA" sz="800" dirty="0"/>
              <a:t>CAPE AGULHAS</a:t>
            </a:r>
          </a:p>
          <a:p>
            <a:r>
              <a:rPr lang="en-ZA" sz="800" dirty="0" err="1"/>
              <a:t>THABAZIMBI</a:t>
            </a:r>
            <a:endParaRPr lang="en-ZA" sz="800" dirty="0"/>
          </a:p>
          <a:p>
            <a:r>
              <a:rPr lang="en-ZA" sz="800" dirty="0" err="1"/>
              <a:t>MOOKGOPHONG</a:t>
            </a:r>
            <a:endParaRPr lang="en-ZA" sz="800" dirty="0"/>
          </a:p>
          <a:p>
            <a:r>
              <a:rPr lang="en-ZA" sz="800" dirty="0" err="1"/>
              <a:t>MODIMOLLE</a:t>
            </a:r>
            <a:endParaRPr lang="en-ZA" sz="800" dirty="0"/>
          </a:p>
          <a:p>
            <a:r>
              <a:rPr lang="en-ZA" sz="800" dirty="0"/>
              <a:t> </a:t>
            </a:r>
            <a:r>
              <a:rPr lang="en-ZA" sz="800" dirty="0" err="1"/>
              <a:t>PIXLEYE</a:t>
            </a:r>
            <a:r>
              <a:rPr lang="en-ZA" sz="800" dirty="0"/>
              <a:t> KA </a:t>
            </a:r>
            <a:r>
              <a:rPr lang="en-ZA" sz="800" dirty="0" err="1"/>
              <a:t>SEME</a:t>
            </a:r>
            <a:endParaRPr lang="en-ZA" sz="800" dirty="0"/>
          </a:p>
          <a:p>
            <a:r>
              <a:rPr lang="en-ZA" sz="800" dirty="0"/>
              <a:t>AMAJUBA</a:t>
            </a:r>
          </a:p>
          <a:p>
            <a:r>
              <a:rPr lang="en-ZA" sz="800" dirty="0" err="1"/>
              <a:t>MKHUZE</a:t>
            </a:r>
            <a:endParaRPr lang="en-ZA" sz="800" dirty="0"/>
          </a:p>
          <a:p>
            <a:r>
              <a:rPr lang="en-ZA" sz="800" dirty="0" err="1"/>
              <a:t>UMLALAZI</a:t>
            </a:r>
            <a:endParaRPr lang="en-ZA" sz="800" dirty="0"/>
          </a:p>
          <a:p>
            <a:r>
              <a:rPr lang="en-ZA" sz="800" dirty="0"/>
              <a:t>KAI ! </a:t>
            </a:r>
            <a:r>
              <a:rPr lang="en-ZA" sz="800" dirty="0" err="1"/>
              <a:t>GARIB</a:t>
            </a:r>
            <a:endParaRPr lang="en-ZA" sz="800" dirty="0"/>
          </a:p>
          <a:p>
            <a:r>
              <a:rPr lang="en-ZA" sz="800" dirty="0" err="1"/>
              <a:t>NALEDI</a:t>
            </a:r>
            <a:endParaRPr lang="en-ZA" sz="800" dirty="0"/>
          </a:p>
          <a:p>
            <a:r>
              <a:rPr lang="en-ZA" sz="800" dirty="0" err="1"/>
              <a:t>SALDANHA</a:t>
            </a:r>
            <a:endParaRPr lang="en-ZA" sz="800" dirty="0"/>
          </a:p>
          <a:p>
            <a:r>
              <a:rPr lang="en-ZA" sz="800" dirty="0"/>
              <a:t>BELA-BELA</a:t>
            </a:r>
          </a:p>
          <a:p>
            <a:r>
              <a:rPr lang="en-ZA" sz="800" dirty="0" err="1"/>
              <a:t>LEPELE-NKUMPI</a:t>
            </a:r>
            <a:endParaRPr lang="en-ZA" sz="800" dirty="0"/>
          </a:p>
          <a:p>
            <a:r>
              <a:rPr lang="en-ZA" sz="800" dirty="0" err="1"/>
              <a:t>THABA</a:t>
            </a:r>
            <a:r>
              <a:rPr lang="en-ZA" sz="800" dirty="0"/>
              <a:t> </a:t>
            </a:r>
            <a:r>
              <a:rPr lang="en-ZA" sz="800" dirty="0" err="1"/>
              <a:t>CHWEU</a:t>
            </a:r>
            <a:endParaRPr lang="en-ZA" sz="800" dirty="0"/>
          </a:p>
          <a:p>
            <a:r>
              <a:rPr lang="en-ZA" sz="800" dirty="0"/>
              <a:t>UTHUKELA</a:t>
            </a:r>
          </a:p>
          <a:p>
            <a:r>
              <a:rPr lang="en-ZA" sz="800" dirty="0" err="1"/>
              <a:t>UMNGENI</a:t>
            </a:r>
            <a:endParaRPr lang="en-ZA" sz="800" dirty="0"/>
          </a:p>
          <a:p>
            <a:r>
              <a:rPr lang="en-ZA" sz="800" dirty="0" err="1"/>
              <a:t>MTHONJANENI</a:t>
            </a:r>
            <a:r>
              <a:rPr lang="en-ZA" sz="800" dirty="0"/>
              <a:t> </a:t>
            </a:r>
          </a:p>
          <a:p>
            <a:r>
              <a:rPr lang="en-ZA" sz="800" dirty="0" err="1"/>
              <a:t>KOUGA</a:t>
            </a:r>
            <a:endParaRPr lang="en-ZA" sz="800" dirty="0"/>
          </a:p>
          <a:p>
            <a:r>
              <a:rPr lang="en-ZA" sz="800" dirty="0" err="1"/>
              <a:t>NKONKOBA</a:t>
            </a:r>
            <a:endParaRPr lang="en-ZA" sz="800" dirty="0"/>
          </a:p>
          <a:p>
            <a:r>
              <a:rPr lang="en-ZA" sz="800" dirty="0" err="1"/>
              <a:t>NXUBA</a:t>
            </a:r>
            <a:endParaRPr lang="en-ZA" sz="800" dirty="0"/>
          </a:p>
          <a:p>
            <a:r>
              <a:rPr lang="en-ZA" sz="800" dirty="0" err="1"/>
              <a:t>DIKGATLONG</a:t>
            </a:r>
            <a:endParaRPr lang="en-ZA" sz="800" dirty="0"/>
          </a:p>
          <a:p>
            <a:r>
              <a:rPr lang="en-ZA" sz="800" dirty="0"/>
              <a:t>JOE </a:t>
            </a:r>
            <a:r>
              <a:rPr lang="en-ZA" sz="800" dirty="0" err="1"/>
              <a:t>MOROLONG</a:t>
            </a:r>
            <a:endParaRPr lang="en-ZA" sz="800" dirty="0"/>
          </a:p>
          <a:p>
            <a:r>
              <a:rPr lang="en-ZA" sz="800" dirty="0" err="1"/>
              <a:t>SIYANCUMA</a:t>
            </a:r>
            <a:endParaRPr lang="en-ZA" sz="800" dirty="0"/>
          </a:p>
          <a:p>
            <a:r>
              <a:rPr lang="en-ZA" sz="800" dirty="0" err="1"/>
              <a:t>SETSOTO</a:t>
            </a:r>
            <a:endParaRPr lang="en-ZA" sz="800" dirty="0"/>
          </a:p>
          <a:p>
            <a:r>
              <a:rPr lang="en-ZA" sz="800" dirty="0" err="1"/>
              <a:t>MAFUBE</a:t>
            </a:r>
            <a:endParaRPr lang="en-ZA" sz="800" dirty="0"/>
          </a:p>
          <a:p>
            <a:r>
              <a:rPr lang="en-ZA" sz="800" dirty="0" err="1"/>
              <a:t>TSWELOPELE</a:t>
            </a:r>
            <a:endParaRPr lang="en-ZA" sz="800" dirty="0"/>
          </a:p>
          <a:p>
            <a:r>
              <a:rPr lang="en-ZA" sz="800" dirty="0" err="1"/>
              <a:t>LETSEMENG</a:t>
            </a:r>
            <a:endParaRPr lang="en-ZA" sz="800" dirty="0"/>
          </a:p>
          <a:p>
            <a:r>
              <a:rPr lang="en-ZA" sz="800" dirty="0" err="1"/>
              <a:t>KOPANONG</a:t>
            </a:r>
            <a:endParaRPr lang="en-ZA" sz="800" dirty="0"/>
          </a:p>
          <a:p>
            <a:r>
              <a:rPr lang="en-ZA" sz="800" dirty="0" err="1"/>
              <a:t>MOHOKARE</a:t>
            </a:r>
            <a:endParaRPr lang="en-ZA" sz="800" dirty="0"/>
          </a:p>
          <a:p>
            <a:r>
              <a:rPr lang="en-ZA" sz="800" dirty="0" err="1"/>
              <a:t>PHUMELEYLA</a:t>
            </a:r>
            <a:r>
              <a:rPr lang="en-ZA" sz="800" dirty="0"/>
              <a:t> </a:t>
            </a:r>
            <a:r>
              <a:rPr lang="en-ZA" sz="800" dirty="0" err="1"/>
              <a:t>SEME</a:t>
            </a:r>
            <a:endParaRPr lang="en-ZA" sz="800" dirty="0"/>
          </a:p>
          <a:p>
            <a:r>
              <a:rPr lang="en-ZA" sz="800" dirty="0" err="1" smtClean="0"/>
              <a:t>MANTSOPA</a:t>
            </a:r>
            <a:endParaRPr lang="en-ZA" sz="800" dirty="0"/>
          </a:p>
        </p:txBody>
      </p:sp>
      <p:sp>
        <p:nvSpPr>
          <p:cNvPr id="9" name="TextBox 8"/>
          <p:cNvSpPr txBox="1"/>
          <p:nvPr/>
        </p:nvSpPr>
        <p:spPr>
          <a:xfrm>
            <a:off x="2593428" y="363915"/>
            <a:ext cx="2209800" cy="649408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ZA" sz="1600" dirty="0" smtClean="0"/>
              <a:t>26. </a:t>
            </a:r>
            <a:r>
              <a:rPr lang="en-ZA" sz="1600" dirty="0" err="1" smtClean="0"/>
              <a:t>KWADUKUZA</a:t>
            </a:r>
            <a:endParaRPr lang="en-ZA" sz="1600" dirty="0"/>
          </a:p>
          <a:p>
            <a:r>
              <a:rPr lang="en-ZA" sz="1600" dirty="0" smtClean="0"/>
              <a:t>27. ABAQULUSI</a:t>
            </a:r>
            <a:endParaRPr lang="en-ZA" sz="1600" dirty="0"/>
          </a:p>
          <a:p>
            <a:r>
              <a:rPr lang="en-ZA" sz="1600" dirty="0" smtClean="0"/>
              <a:t>28. </a:t>
            </a:r>
            <a:r>
              <a:rPr lang="en-ZA" sz="1600" dirty="0" err="1" smtClean="0"/>
              <a:t>OKHALAMBA</a:t>
            </a:r>
            <a:endParaRPr lang="en-ZA" sz="1600" dirty="0"/>
          </a:p>
          <a:p>
            <a:r>
              <a:rPr lang="en-ZA" sz="1600" dirty="0" smtClean="0"/>
              <a:t>29. PORT </a:t>
            </a:r>
            <a:r>
              <a:rPr lang="en-ZA" sz="1600" dirty="0"/>
              <a:t>ST JOHNS</a:t>
            </a:r>
          </a:p>
          <a:p>
            <a:r>
              <a:rPr lang="en-ZA" sz="1600" dirty="0" smtClean="0"/>
              <a:t>30. </a:t>
            </a:r>
            <a:r>
              <a:rPr lang="en-ZA" sz="1600" dirty="0" err="1" smtClean="0"/>
              <a:t>UMZIMVUBU</a:t>
            </a:r>
            <a:endParaRPr lang="en-ZA" sz="1600" dirty="0"/>
          </a:p>
          <a:p>
            <a:r>
              <a:rPr lang="en-ZA" sz="1600" dirty="0" smtClean="0"/>
              <a:t>31. GA-</a:t>
            </a:r>
            <a:r>
              <a:rPr lang="en-ZA" sz="1600" dirty="0" err="1" smtClean="0"/>
              <a:t>SEGONYANA</a:t>
            </a:r>
            <a:endParaRPr lang="en-ZA" sz="1600" dirty="0"/>
          </a:p>
          <a:p>
            <a:r>
              <a:rPr lang="en-ZA" sz="1600" dirty="0" smtClean="0"/>
              <a:t>32. </a:t>
            </a:r>
            <a:r>
              <a:rPr lang="en-ZA" sz="1600" dirty="0" err="1" smtClean="0"/>
              <a:t>MALUTI</a:t>
            </a:r>
            <a:r>
              <a:rPr lang="en-ZA" sz="1600" dirty="0" smtClean="0"/>
              <a:t> </a:t>
            </a:r>
            <a:r>
              <a:rPr lang="en-ZA" sz="1600" dirty="0"/>
              <a:t>A </a:t>
            </a:r>
            <a:r>
              <a:rPr lang="en-ZA" sz="1600" dirty="0" err="1"/>
              <a:t>PHOFUNG</a:t>
            </a:r>
            <a:endParaRPr lang="en-ZA" sz="1600" dirty="0"/>
          </a:p>
          <a:p>
            <a:r>
              <a:rPr lang="en-ZA" sz="1600" dirty="0" smtClean="0"/>
              <a:t>33. </a:t>
            </a:r>
            <a:r>
              <a:rPr lang="en-ZA" sz="1600" dirty="0" err="1" smtClean="0"/>
              <a:t>ENDUMENI</a:t>
            </a:r>
            <a:endParaRPr lang="en-ZA" sz="1600" dirty="0"/>
          </a:p>
          <a:p>
            <a:r>
              <a:rPr lang="en-ZA" sz="1600" dirty="0" smtClean="0"/>
              <a:t>34. NONGOMA</a:t>
            </a:r>
            <a:endParaRPr lang="en-ZA" sz="1600" dirty="0"/>
          </a:p>
          <a:p>
            <a:r>
              <a:rPr lang="en-ZA" sz="1600" dirty="0" smtClean="0"/>
              <a:t>35. </a:t>
            </a:r>
            <a:r>
              <a:rPr lang="en-ZA" sz="1600" dirty="0" err="1" smtClean="0"/>
              <a:t>MNQUMA</a:t>
            </a:r>
            <a:r>
              <a:rPr lang="en-ZA" sz="1600" dirty="0" smtClean="0"/>
              <a:t> </a:t>
            </a:r>
          </a:p>
          <a:p>
            <a:r>
              <a:rPr lang="en-ZA" sz="1600" dirty="0" smtClean="0"/>
              <a:t>36. </a:t>
            </a:r>
            <a:r>
              <a:rPr lang="en-ZA" sz="1600" dirty="0" err="1" smtClean="0"/>
              <a:t>INTSIKA</a:t>
            </a:r>
            <a:r>
              <a:rPr lang="en-ZA" sz="1600" dirty="0" smtClean="0"/>
              <a:t> </a:t>
            </a:r>
            <a:r>
              <a:rPr lang="en-ZA" sz="1600" dirty="0" err="1"/>
              <a:t>YETHU</a:t>
            </a:r>
            <a:endParaRPr lang="en-ZA" sz="1600" dirty="0"/>
          </a:p>
          <a:p>
            <a:r>
              <a:rPr lang="en-ZA" sz="1600" dirty="0" smtClean="0"/>
              <a:t>37. </a:t>
            </a:r>
            <a:r>
              <a:rPr lang="en-ZA" sz="1600" dirty="0" err="1" smtClean="0"/>
              <a:t>NGWATHE</a:t>
            </a:r>
            <a:endParaRPr lang="en-ZA" sz="1600" dirty="0"/>
          </a:p>
          <a:p>
            <a:r>
              <a:rPr lang="en-ZA" sz="1600" dirty="0" smtClean="0"/>
              <a:t>38. </a:t>
            </a:r>
            <a:r>
              <a:rPr lang="en-ZA" sz="1600" dirty="0" err="1" smtClean="0"/>
              <a:t>NKETOANA</a:t>
            </a:r>
            <a:endParaRPr lang="en-ZA" sz="1600" dirty="0"/>
          </a:p>
          <a:p>
            <a:r>
              <a:rPr lang="en-ZA" sz="1600" dirty="0" smtClean="0"/>
              <a:t>39. DR </a:t>
            </a:r>
            <a:r>
              <a:rPr lang="en-ZA" sz="1600" dirty="0" err="1"/>
              <a:t>JS</a:t>
            </a:r>
            <a:r>
              <a:rPr lang="en-ZA" sz="1600" dirty="0"/>
              <a:t> </a:t>
            </a:r>
            <a:r>
              <a:rPr lang="en-ZA" sz="1600" dirty="0" err="1"/>
              <a:t>MOROKA</a:t>
            </a:r>
            <a:endParaRPr lang="en-ZA" sz="1600" dirty="0"/>
          </a:p>
          <a:p>
            <a:r>
              <a:rPr lang="en-ZA" sz="1600" dirty="0" smtClean="0"/>
              <a:t>40. HIBISCUS </a:t>
            </a:r>
            <a:r>
              <a:rPr lang="en-ZA" sz="1600" dirty="0"/>
              <a:t>COAST</a:t>
            </a:r>
          </a:p>
          <a:p>
            <a:r>
              <a:rPr lang="en-ZA" sz="1600" dirty="0" smtClean="0"/>
              <a:t>41. GREATER </a:t>
            </a:r>
            <a:r>
              <a:rPr lang="en-ZA" sz="1600" dirty="0" err="1"/>
              <a:t>LETABA</a:t>
            </a:r>
            <a:endParaRPr lang="en-ZA" sz="1600" dirty="0"/>
          </a:p>
          <a:p>
            <a:r>
              <a:rPr lang="en-ZA" sz="1600" dirty="0" smtClean="0"/>
              <a:t>42. </a:t>
            </a:r>
            <a:r>
              <a:rPr lang="en-ZA" sz="1600" dirty="0" err="1" smtClean="0"/>
              <a:t>FETAKGOMO</a:t>
            </a:r>
            <a:endParaRPr lang="en-ZA" sz="1600" dirty="0"/>
          </a:p>
          <a:p>
            <a:r>
              <a:rPr lang="en-ZA" sz="1600" dirty="0" smtClean="0"/>
              <a:t>43. ALBERT </a:t>
            </a:r>
            <a:r>
              <a:rPr lang="en-ZA" sz="1600" dirty="0"/>
              <a:t>LUTHULI</a:t>
            </a:r>
          </a:p>
          <a:p>
            <a:r>
              <a:rPr lang="en-ZA" sz="1600" dirty="0" smtClean="0"/>
              <a:t>44. </a:t>
            </a:r>
            <a:r>
              <a:rPr lang="en-ZA" sz="1600" dirty="0" err="1" smtClean="0"/>
              <a:t>UPHONGOLA</a:t>
            </a:r>
            <a:endParaRPr lang="en-ZA" sz="1600" dirty="0"/>
          </a:p>
          <a:p>
            <a:r>
              <a:rPr lang="en-ZA" sz="1600" dirty="0" smtClean="0"/>
              <a:t>45. </a:t>
            </a:r>
            <a:r>
              <a:rPr lang="en-ZA" sz="1600" dirty="0" err="1" smtClean="0"/>
              <a:t>HLABISA</a:t>
            </a:r>
            <a:endParaRPr lang="en-ZA" sz="1600" dirty="0"/>
          </a:p>
          <a:p>
            <a:r>
              <a:rPr lang="en-ZA" sz="1600" dirty="0" smtClean="0"/>
              <a:t>46. </a:t>
            </a:r>
            <a:r>
              <a:rPr lang="en-ZA" sz="1600" dirty="0" err="1" smtClean="0"/>
              <a:t>EDUMBE</a:t>
            </a:r>
            <a:endParaRPr lang="en-ZA" sz="1600" dirty="0"/>
          </a:p>
          <a:p>
            <a:r>
              <a:rPr lang="en-ZA" sz="1600" dirty="0" smtClean="0"/>
              <a:t>47. </a:t>
            </a:r>
            <a:r>
              <a:rPr lang="en-ZA" sz="1600" dirty="0" err="1" smtClean="0"/>
              <a:t>EMADLANGENI</a:t>
            </a:r>
            <a:endParaRPr lang="en-ZA" sz="1600" dirty="0"/>
          </a:p>
          <a:p>
            <a:r>
              <a:rPr lang="en-ZA" sz="1600" dirty="0" smtClean="0"/>
              <a:t>48. </a:t>
            </a:r>
            <a:r>
              <a:rPr lang="en-ZA" sz="1600" dirty="0" err="1" smtClean="0"/>
              <a:t>MSINGA</a:t>
            </a:r>
            <a:endParaRPr lang="en-ZA" sz="1600" dirty="0"/>
          </a:p>
          <a:p>
            <a:r>
              <a:rPr lang="en-ZA" sz="1600" dirty="0" smtClean="0"/>
              <a:t>49. </a:t>
            </a:r>
            <a:r>
              <a:rPr lang="en-ZA" sz="1600" dirty="0" err="1" smtClean="0"/>
              <a:t>UMTSHEZI</a:t>
            </a:r>
            <a:endParaRPr lang="en-ZA" sz="1600" dirty="0"/>
          </a:p>
          <a:p>
            <a:r>
              <a:rPr lang="en-ZA" sz="1600" dirty="0" smtClean="0"/>
              <a:t>50. </a:t>
            </a:r>
            <a:r>
              <a:rPr lang="en-ZA" sz="1600" dirty="0" err="1" smtClean="0"/>
              <a:t>MTHONJANENI</a:t>
            </a:r>
            <a:endParaRPr lang="en-ZA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114300" y="363915"/>
            <a:ext cx="2324100" cy="649408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ZA" sz="1600" dirty="0" smtClean="0"/>
              <a:t>1. GREATER </a:t>
            </a:r>
            <a:r>
              <a:rPr lang="en-ZA" sz="1600" dirty="0" err="1"/>
              <a:t>TUBATSE</a:t>
            </a:r>
            <a:endParaRPr lang="en-ZA" sz="1600" dirty="0"/>
          </a:p>
          <a:p>
            <a:r>
              <a:rPr lang="en-ZA" sz="1600" dirty="0" smtClean="0"/>
              <a:t>2. ELIAS </a:t>
            </a:r>
            <a:r>
              <a:rPr lang="en-ZA" sz="1600" dirty="0" err="1"/>
              <a:t>MOTSEALEDI</a:t>
            </a:r>
            <a:endParaRPr lang="en-ZA" sz="1600" dirty="0"/>
          </a:p>
          <a:p>
            <a:r>
              <a:rPr lang="en-ZA" sz="1600" dirty="0" smtClean="0"/>
              <a:t>3. </a:t>
            </a:r>
            <a:r>
              <a:rPr lang="en-ZA" sz="1600" dirty="0" err="1" smtClean="0"/>
              <a:t>THULAMELA</a:t>
            </a:r>
            <a:endParaRPr lang="en-ZA" sz="1600" dirty="0"/>
          </a:p>
          <a:p>
            <a:r>
              <a:rPr lang="en-ZA" sz="1600" dirty="0" smtClean="0"/>
              <a:t>4. </a:t>
            </a:r>
            <a:r>
              <a:rPr lang="en-ZA" sz="1600" dirty="0" err="1" smtClean="0"/>
              <a:t>MUSINA</a:t>
            </a:r>
            <a:endParaRPr lang="en-ZA" sz="1600" dirty="0"/>
          </a:p>
          <a:p>
            <a:r>
              <a:rPr lang="en-ZA" sz="1600" dirty="0" smtClean="0"/>
              <a:t>5. </a:t>
            </a:r>
            <a:r>
              <a:rPr lang="en-ZA" sz="1600" dirty="0" err="1" smtClean="0"/>
              <a:t>MAKHADO</a:t>
            </a:r>
            <a:endParaRPr lang="en-ZA" sz="1600" dirty="0"/>
          </a:p>
          <a:p>
            <a:r>
              <a:rPr lang="en-ZA" sz="1600" dirty="0" smtClean="0"/>
              <a:t>6. </a:t>
            </a:r>
            <a:r>
              <a:rPr lang="en-ZA" sz="1600" dirty="0" err="1" smtClean="0"/>
              <a:t>MODIMOLLE</a:t>
            </a:r>
            <a:endParaRPr lang="en-ZA" sz="1600" dirty="0"/>
          </a:p>
          <a:p>
            <a:r>
              <a:rPr lang="en-ZA" sz="1600" dirty="0" smtClean="0"/>
              <a:t>7. GREATER </a:t>
            </a:r>
            <a:r>
              <a:rPr lang="en-ZA" sz="1600" dirty="0"/>
              <a:t>GIYANI</a:t>
            </a:r>
          </a:p>
          <a:p>
            <a:r>
              <a:rPr lang="en-ZA" sz="1600" dirty="0" smtClean="0"/>
              <a:t>8. NKOMAZI</a:t>
            </a:r>
            <a:endParaRPr lang="en-ZA" sz="1600" dirty="0"/>
          </a:p>
          <a:p>
            <a:r>
              <a:rPr lang="en-ZA" sz="1600" dirty="0" smtClean="0"/>
              <a:t>9. </a:t>
            </a:r>
            <a:r>
              <a:rPr lang="en-ZA" sz="1600" dirty="0" err="1" smtClean="0"/>
              <a:t>MTUBATUBA</a:t>
            </a:r>
            <a:endParaRPr lang="en-ZA" sz="1600" dirty="0"/>
          </a:p>
          <a:p>
            <a:r>
              <a:rPr lang="en-ZA" sz="1600" dirty="0" smtClean="0"/>
              <a:t>10. </a:t>
            </a:r>
            <a:r>
              <a:rPr lang="en-ZA" sz="1600" dirty="0" err="1" smtClean="0"/>
              <a:t>NGQUZA</a:t>
            </a:r>
            <a:r>
              <a:rPr lang="en-ZA" sz="1600" dirty="0" smtClean="0"/>
              <a:t> </a:t>
            </a:r>
            <a:r>
              <a:rPr lang="en-ZA" sz="1600" dirty="0"/>
              <a:t>HILL </a:t>
            </a:r>
          </a:p>
          <a:p>
            <a:r>
              <a:rPr lang="en-ZA" sz="1600" dirty="0" smtClean="0"/>
              <a:t>11. </a:t>
            </a:r>
            <a:r>
              <a:rPr lang="en-ZA" sz="1600" dirty="0" err="1" smtClean="0"/>
              <a:t>MBIZANA</a:t>
            </a:r>
            <a:endParaRPr lang="en-ZA" sz="1600" dirty="0"/>
          </a:p>
          <a:p>
            <a:r>
              <a:rPr lang="en-ZA" sz="1600" dirty="0" smtClean="0"/>
              <a:t>12. </a:t>
            </a:r>
            <a:r>
              <a:rPr lang="en-ZA" sz="1600" dirty="0" err="1" smtClean="0"/>
              <a:t>GAMAGARA</a:t>
            </a:r>
            <a:endParaRPr lang="en-ZA" sz="1600" dirty="0"/>
          </a:p>
          <a:p>
            <a:r>
              <a:rPr lang="en-ZA" sz="1600" dirty="0" smtClean="0"/>
              <a:t>13. BLOUBERG</a:t>
            </a:r>
            <a:endParaRPr lang="en-ZA" sz="1600" dirty="0"/>
          </a:p>
          <a:p>
            <a:r>
              <a:rPr lang="en-ZA" sz="1600" dirty="0" smtClean="0"/>
              <a:t>14. </a:t>
            </a:r>
            <a:r>
              <a:rPr lang="en-ZA" sz="1600" dirty="0" err="1" smtClean="0"/>
              <a:t>NQUTO</a:t>
            </a:r>
            <a:endParaRPr lang="en-ZA" sz="1600" dirty="0"/>
          </a:p>
          <a:p>
            <a:r>
              <a:rPr lang="en-ZA" sz="1600" dirty="0" smtClean="0"/>
              <a:t>15. UMZIMKHULU</a:t>
            </a:r>
            <a:endParaRPr lang="en-ZA" sz="1600" dirty="0"/>
          </a:p>
          <a:p>
            <a:r>
              <a:rPr lang="en-ZA" sz="1600" dirty="0" smtClean="0"/>
              <a:t>16. MBHASHE </a:t>
            </a:r>
            <a:endParaRPr lang="en-ZA" sz="1600" dirty="0"/>
          </a:p>
          <a:p>
            <a:r>
              <a:rPr lang="en-ZA" sz="1600" dirty="0" smtClean="0"/>
              <a:t>17. </a:t>
            </a:r>
            <a:r>
              <a:rPr lang="en-ZA" sz="1600" dirty="0" err="1" smtClean="0"/>
              <a:t>NYANDENI</a:t>
            </a:r>
            <a:endParaRPr lang="en-ZA" sz="1600" dirty="0"/>
          </a:p>
          <a:p>
            <a:r>
              <a:rPr lang="en-ZA" sz="1600" dirty="0" smtClean="0"/>
              <a:t>18. NTABANKULU</a:t>
            </a:r>
            <a:endParaRPr lang="en-ZA" sz="1600" dirty="0"/>
          </a:p>
          <a:p>
            <a:r>
              <a:rPr lang="en-ZA" sz="1600" dirty="0" smtClean="0"/>
              <a:t>19. </a:t>
            </a:r>
            <a:r>
              <a:rPr lang="en-ZA" sz="1600" dirty="0" err="1" smtClean="0"/>
              <a:t>MATATIELE</a:t>
            </a:r>
            <a:endParaRPr lang="en-ZA" sz="1600" dirty="0"/>
          </a:p>
          <a:p>
            <a:r>
              <a:rPr lang="en-ZA" sz="1600" dirty="0" smtClean="0"/>
              <a:t>20. </a:t>
            </a:r>
            <a:r>
              <a:rPr lang="en-ZA" sz="1600" dirty="0" err="1" smtClean="0"/>
              <a:t>MHLABUYALINGANA</a:t>
            </a:r>
            <a:endParaRPr lang="en-ZA" sz="1600" dirty="0"/>
          </a:p>
          <a:p>
            <a:r>
              <a:rPr lang="en-ZA" sz="1600" dirty="0" smtClean="0"/>
              <a:t>21. NKANDLA</a:t>
            </a:r>
            <a:endParaRPr lang="en-ZA" sz="1600" dirty="0"/>
          </a:p>
          <a:p>
            <a:r>
              <a:rPr lang="en-ZA" sz="1600" dirty="0" smtClean="0"/>
              <a:t>22. UTHUNGULU</a:t>
            </a:r>
            <a:endParaRPr lang="en-ZA" sz="1600" dirty="0"/>
          </a:p>
          <a:p>
            <a:r>
              <a:rPr lang="en-ZA" sz="1600" dirty="0" smtClean="0"/>
              <a:t>23. NTABANKULU</a:t>
            </a:r>
            <a:endParaRPr lang="en-ZA" sz="1600" dirty="0"/>
          </a:p>
          <a:p>
            <a:r>
              <a:rPr lang="en-ZA" sz="1600" dirty="0" smtClean="0"/>
              <a:t>24. EPHRAIM </a:t>
            </a:r>
            <a:r>
              <a:rPr lang="en-ZA" sz="1600" dirty="0"/>
              <a:t>MOGALE</a:t>
            </a:r>
          </a:p>
          <a:p>
            <a:r>
              <a:rPr lang="en-ZA" sz="1600" dirty="0" smtClean="0"/>
              <a:t>25. GREATER </a:t>
            </a:r>
            <a:r>
              <a:rPr lang="en-ZA" sz="1600" dirty="0"/>
              <a:t>TZANEEN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2073499" cy="4001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ZA" sz="2000" b="1" dirty="0" smtClean="0"/>
              <a:t>RURAL TARGETS</a:t>
            </a:r>
            <a:endParaRPr lang="en-ZA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751946" y="6488668"/>
            <a:ext cx="172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100 TOWNS</a:t>
            </a:r>
            <a:endParaRPr lang="en-ZA" dirty="0"/>
          </a:p>
        </p:txBody>
      </p:sp>
      <p:sp>
        <p:nvSpPr>
          <p:cNvPr id="4" name="TextBox 3"/>
          <p:cNvSpPr txBox="1"/>
          <p:nvPr/>
        </p:nvSpPr>
        <p:spPr>
          <a:xfrm>
            <a:off x="1493948" y="0"/>
            <a:ext cx="7650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ZA" b="1" dirty="0"/>
              <a:t>100 R</a:t>
            </a:r>
            <a:r>
              <a:rPr lang="en-ZA" b="1" dirty="0" smtClean="0"/>
              <a:t>ural Municipalities + 14 Precincts currently in planning cycle</a:t>
            </a:r>
            <a:endParaRPr lang="en-ZA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070502" y="862885"/>
            <a:ext cx="1931831" cy="59093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"/>
            <a:r>
              <a:rPr lang="en-ZA" dirty="0" smtClean="0"/>
              <a:t>14  Current additional precincts:</a:t>
            </a:r>
          </a:p>
          <a:p>
            <a:pPr fontAlgn="b"/>
            <a:endParaRPr lang="en-ZA" dirty="0" smtClean="0"/>
          </a:p>
          <a:p>
            <a:pPr marL="342900" indent="-342900" fontAlgn="b">
              <a:buFont typeface="+mj-lt"/>
              <a:buAutoNum type="arabicPeriod"/>
            </a:pPr>
            <a:r>
              <a:rPr lang="en-ZA" dirty="0" smtClean="0"/>
              <a:t>Mount </a:t>
            </a:r>
            <a:r>
              <a:rPr lang="en-ZA" dirty="0"/>
              <a:t>Fletcher</a:t>
            </a:r>
          </a:p>
          <a:p>
            <a:pPr marL="342900" indent="-342900" fontAlgn="b">
              <a:buFont typeface="+mj-lt"/>
              <a:buAutoNum type="arabicPeriod"/>
            </a:pPr>
            <a:r>
              <a:rPr lang="en-ZA" dirty="0" err="1"/>
              <a:t>Howick</a:t>
            </a:r>
            <a:endParaRPr lang="en-ZA" dirty="0"/>
          </a:p>
          <a:p>
            <a:pPr marL="342900" indent="-342900" fontAlgn="b">
              <a:buFont typeface="+mj-lt"/>
              <a:buAutoNum type="arabicPeriod"/>
            </a:pPr>
            <a:r>
              <a:rPr lang="en-ZA" dirty="0"/>
              <a:t>Idutywa</a:t>
            </a:r>
          </a:p>
          <a:p>
            <a:pPr marL="342900" indent="-342900" fontAlgn="b">
              <a:buFont typeface="+mj-lt"/>
              <a:buAutoNum type="arabicPeriod"/>
            </a:pPr>
            <a:r>
              <a:rPr lang="en-ZA" dirty="0"/>
              <a:t>Mandeni</a:t>
            </a:r>
          </a:p>
          <a:p>
            <a:pPr marL="342900" indent="-342900" fontAlgn="b">
              <a:buFont typeface="+mj-lt"/>
              <a:buAutoNum type="arabicPeriod"/>
            </a:pPr>
            <a:r>
              <a:rPr lang="en-ZA" dirty="0"/>
              <a:t>KwaMhlanga</a:t>
            </a:r>
          </a:p>
          <a:p>
            <a:pPr marL="342900" indent="-342900" fontAlgn="b">
              <a:buFont typeface="+mj-lt"/>
              <a:buAutoNum type="arabicPeriod"/>
            </a:pPr>
            <a:r>
              <a:rPr lang="en-ZA" dirty="0"/>
              <a:t>Christiana</a:t>
            </a:r>
          </a:p>
          <a:p>
            <a:pPr marL="342900" indent="-342900" fontAlgn="b">
              <a:buFont typeface="+mj-lt"/>
              <a:buAutoNum type="arabicPeriod"/>
            </a:pPr>
            <a:r>
              <a:rPr lang="en-ZA" dirty="0" smtClean="0"/>
              <a:t>Carolina</a:t>
            </a:r>
          </a:p>
          <a:p>
            <a:pPr marL="342900" indent="-342900" fontAlgn="b">
              <a:buFont typeface="+mj-lt"/>
              <a:buAutoNum type="arabicPeriod"/>
            </a:pPr>
            <a:r>
              <a:rPr lang="en-ZA" dirty="0" smtClean="0"/>
              <a:t>Port St Johns</a:t>
            </a:r>
          </a:p>
          <a:p>
            <a:pPr marL="342900" indent="-342900" fontAlgn="b">
              <a:buFont typeface="+mj-lt"/>
              <a:buAutoNum type="arabicPeriod"/>
            </a:pPr>
            <a:r>
              <a:rPr lang="en-ZA" dirty="0" smtClean="0"/>
              <a:t>Barberton</a:t>
            </a:r>
          </a:p>
          <a:p>
            <a:pPr marL="342900" indent="-342900" fontAlgn="b">
              <a:buFont typeface="+mj-lt"/>
              <a:buAutoNum type="arabicPeriod"/>
            </a:pPr>
            <a:r>
              <a:rPr lang="en-ZA" dirty="0" smtClean="0"/>
              <a:t>Mdantsane</a:t>
            </a:r>
          </a:p>
          <a:p>
            <a:pPr marL="342900" indent="-342900" fontAlgn="b">
              <a:buFont typeface="+mj-lt"/>
              <a:buAutoNum type="arabicPeriod"/>
            </a:pPr>
            <a:r>
              <a:rPr lang="en-ZA" dirty="0" err="1" smtClean="0"/>
              <a:t>Mthata</a:t>
            </a:r>
            <a:endParaRPr lang="en-ZA" dirty="0" smtClean="0"/>
          </a:p>
          <a:p>
            <a:pPr marL="342900" indent="-342900" fontAlgn="b">
              <a:buFont typeface="+mj-lt"/>
              <a:buAutoNum type="arabicPeriod"/>
            </a:pPr>
            <a:r>
              <a:rPr lang="en-ZA" dirty="0" err="1" smtClean="0"/>
              <a:t>Komatiepoort</a:t>
            </a:r>
            <a:endParaRPr lang="en-ZA" dirty="0" smtClean="0"/>
          </a:p>
          <a:p>
            <a:pPr marL="342900" indent="-342900" fontAlgn="b">
              <a:buFont typeface="+mj-lt"/>
              <a:buAutoNum type="arabicPeriod"/>
            </a:pPr>
            <a:r>
              <a:rPr lang="en-ZA" dirty="0" smtClean="0"/>
              <a:t>Vredenburg</a:t>
            </a:r>
          </a:p>
          <a:p>
            <a:pPr marL="342900" indent="-342900" fontAlgn="b">
              <a:buFont typeface="+mj-lt"/>
              <a:buAutoNum type="arabicPeriod"/>
            </a:pPr>
            <a:r>
              <a:rPr lang="en-ZA" dirty="0" smtClean="0"/>
              <a:t>Mamelodi</a:t>
            </a:r>
          </a:p>
          <a:p>
            <a:pPr marL="342900" indent="-342900" fontAlgn="b">
              <a:buFont typeface="+mj-lt"/>
              <a:buAutoNum type="arabicPeriod"/>
            </a:pPr>
            <a:endParaRPr lang="en-ZA" dirty="0" smtClean="0"/>
          </a:p>
          <a:p>
            <a:pPr fontAlgn="b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53032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indent="-342900">
              <a:lnSpc>
                <a:spcPct val="150000"/>
              </a:lnSpc>
            </a:pPr>
            <a:r>
              <a:rPr lang="en-ZA" b="1" dirty="0" smtClean="0">
                <a:solidFill>
                  <a:schemeClr val="bg2">
                    <a:lumMod val="25000"/>
                  </a:schemeClr>
                </a:solidFill>
              </a:rPr>
              <a:t>4. ALIGNMENT TO SECTOR DEPARTMENTS, PROVINCES &amp; MUNICIPALITIES</a:t>
            </a:r>
            <a:endParaRPr lang="en-Z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571500" y="1066800"/>
            <a:ext cx="8229600" cy="5334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ZA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ZA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ZA" sz="2400" dirty="0">
              <a:solidFill>
                <a:schemeClr val="bg2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00123" y="1777843"/>
            <a:ext cx="2224213" cy="160043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ZA" sz="1400" b="1" dirty="0" smtClean="0">
                <a:solidFill>
                  <a:schemeClr val="bg1"/>
                </a:solidFill>
              </a:rPr>
              <a:t>Department of Home Affairs</a:t>
            </a:r>
          </a:p>
          <a:p>
            <a:r>
              <a:rPr lang="en-ZA" sz="1400" b="1" dirty="0" smtClean="0">
                <a:solidFill>
                  <a:schemeClr val="bg1"/>
                </a:solidFill>
              </a:rPr>
              <a:t>Department of Labour</a:t>
            </a:r>
          </a:p>
          <a:p>
            <a:r>
              <a:rPr lang="en-ZA" sz="1400" b="1" dirty="0" smtClean="0">
                <a:solidFill>
                  <a:schemeClr val="bg1"/>
                </a:solidFill>
              </a:rPr>
              <a:t>SASSA</a:t>
            </a:r>
          </a:p>
          <a:p>
            <a:r>
              <a:rPr lang="en-ZA" sz="1400" b="1" dirty="0" smtClean="0">
                <a:solidFill>
                  <a:schemeClr val="bg1"/>
                </a:solidFill>
              </a:rPr>
              <a:t>Department Of Justice</a:t>
            </a:r>
          </a:p>
          <a:p>
            <a:r>
              <a:rPr lang="en-ZA" sz="1400" b="1" dirty="0" smtClean="0">
                <a:solidFill>
                  <a:schemeClr val="bg1"/>
                </a:solidFill>
              </a:rPr>
              <a:t>SAPS</a:t>
            </a:r>
          </a:p>
          <a:p>
            <a:r>
              <a:rPr lang="en-ZA" sz="1400" b="1" dirty="0" smtClean="0">
                <a:solidFill>
                  <a:schemeClr val="bg1"/>
                </a:solidFill>
              </a:rPr>
              <a:t>SARS</a:t>
            </a:r>
            <a:endParaRPr lang="en-ZA" sz="1400" b="1" dirty="0">
              <a:solidFill>
                <a:schemeClr val="bg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38200" y="1752600"/>
            <a:ext cx="1524000" cy="1402153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dirty="0" smtClean="0">
                <a:solidFill>
                  <a:schemeClr val="accent6">
                    <a:lumMod val="50000"/>
                  </a:schemeClr>
                </a:solidFill>
              </a:rPr>
              <a:t>PPD has setup technical forums with Social clients</a:t>
            </a:r>
            <a:endParaRPr lang="en-ZA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381135" y="2290120"/>
            <a:ext cx="471805" cy="327111"/>
          </a:xfrm>
          <a:prstGeom prst="rightArrow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Rounded Rectangle 6"/>
          <p:cNvSpPr/>
          <p:nvPr/>
        </p:nvSpPr>
        <p:spPr>
          <a:xfrm>
            <a:off x="817808" y="3478239"/>
            <a:ext cx="1524000" cy="1402153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dirty="0" smtClean="0">
                <a:solidFill>
                  <a:schemeClr val="accent6">
                    <a:lumMod val="50000"/>
                  </a:schemeClr>
                </a:solidFill>
              </a:rPr>
              <a:t>PPD engaged with </a:t>
            </a:r>
          </a:p>
          <a:p>
            <a:pPr algn="ctr"/>
            <a:r>
              <a:rPr lang="en-ZA" sz="1600" dirty="0" smtClean="0">
                <a:solidFill>
                  <a:schemeClr val="accent6">
                    <a:lumMod val="50000"/>
                  </a:schemeClr>
                </a:solidFill>
              </a:rPr>
              <a:t>Sector Departments &amp; Public Entities</a:t>
            </a:r>
            <a:endParaRPr lang="en-ZA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71876" y="3634759"/>
            <a:ext cx="2252460" cy="140215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 smtClean="0">
              <a:solidFill>
                <a:schemeClr val="bg1"/>
              </a:solidFill>
            </a:endParaRPr>
          </a:p>
          <a:p>
            <a:pPr algn="ctr"/>
            <a:endParaRPr lang="en-ZA" sz="1200" dirty="0" smtClean="0">
              <a:solidFill>
                <a:schemeClr val="bg1"/>
              </a:solidFill>
            </a:endParaRPr>
          </a:p>
          <a:p>
            <a:pPr algn="ctr"/>
            <a:endParaRPr lang="en-ZA" sz="1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03761" y="3551006"/>
            <a:ext cx="27314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 smtClean="0">
                <a:solidFill>
                  <a:schemeClr val="bg1"/>
                </a:solidFill>
              </a:rPr>
              <a:t>Treasury (City </a:t>
            </a:r>
            <a:r>
              <a:rPr lang="en-ZA" sz="1200" b="1" dirty="0">
                <a:solidFill>
                  <a:schemeClr val="bg1"/>
                </a:solidFill>
              </a:rPr>
              <a:t>Support </a:t>
            </a:r>
            <a:r>
              <a:rPr lang="en-ZA" sz="1200" b="1" dirty="0" smtClean="0">
                <a:solidFill>
                  <a:schemeClr val="bg1"/>
                </a:solidFill>
              </a:rPr>
              <a:t>Program)</a:t>
            </a:r>
            <a:endParaRPr lang="en-ZA" sz="1200" b="1" dirty="0">
              <a:solidFill>
                <a:schemeClr val="bg1"/>
              </a:solidFill>
            </a:endParaRPr>
          </a:p>
          <a:p>
            <a:r>
              <a:rPr lang="en-ZA" sz="1200" b="1" dirty="0" err="1">
                <a:solidFill>
                  <a:schemeClr val="bg1"/>
                </a:solidFill>
              </a:rPr>
              <a:t>DPSA</a:t>
            </a:r>
            <a:endParaRPr lang="en-ZA" sz="1200" b="1" dirty="0">
              <a:solidFill>
                <a:schemeClr val="bg1"/>
              </a:solidFill>
            </a:endParaRPr>
          </a:p>
          <a:p>
            <a:r>
              <a:rPr lang="en-ZA" sz="1200" b="1" dirty="0" err="1">
                <a:solidFill>
                  <a:schemeClr val="bg1"/>
                </a:solidFill>
              </a:rPr>
              <a:t>GCIS</a:t>
            </a:r>
            <a:endParaRPr lang="en-ZA" sz="1200" b="1" dirty="0">
              <a:solidFill>
                <a:schemeClr val="bg1"/>
              </a:solidFill>
            </a:endParaRPr>
          </a:p>
          <a:p>
            <a:r>
              <a:rPr lang="en-ZA" sz="1200" b="1" dirty="0" err="1">
                <a:solidFill>
                  <a:schemeClr val="bg1"/>
                </a:solidFill>
              </a:rPr>
              <a:t>COGTA</a:t>
            </a:r>
            <a:endParaRPr lang="en-ZA" sz="1200" b="1" dirty="0">
              <a:solidFill>
                <a:schemeClr val="bg1"/>
              </a:solidFill>
            </a:endParaRPr>
          </a:p>
          <a:p>
            <a:r>
              <a:rPr lang="en-ZA" sz="1200" b="1" dirty="0" err="1" smtClean="0">
                <a:solidFill>
                  <a:schemeClr val="bg1"/>
                </a:solidFill>
              </a:rPr>
              <a:t>DRDLR</a:t>
            </a:r>
            <a:endParaRPr lang="en-ZA" sz="1200" b="1" dirty="0" smtClean="0">
              <a:solidFill>
                <a:schemeClr val="bg1"/>
              </a:solidFill>
            </a:endParaRPr>
          </a:p>
          <a:p>
            <a:r>
              <a:rPr lang="en-ZA" sz="1200" b="1" dirty="0" smtClean="0">
                <a:solidFill>
                  <a:schemeClr val="bg1"/>
                </a:solidFill>
              </a:rPr>
              <a:t>HUMAN SETTLEMENTS</a:t>
            </a:r>
            <a:endParaRPr lang="en-ZA" sz="1200" b="1" dirty="0">
              <a:solidFill>
                <a:schemeClr val="bg1"/>
              </a:solidFill>
            </a:endParaRPr>
          </a:p>
          <a:p>
            <a:r>
              <a:rPr lang="en-ZA" sz="1200" b="1" dirty="0" err="1" smtClean="0">
                <a:solidFill>
                  <a:schemeClr val="bg1"/>
                </a:solidFill>
              </a:rPr>
              <a:t>SALGA</a:t>
            </a:r>
            <a:endParaRPr lang="en-ZA" sz="1200" b="1" dirty="0" smtClean="0">
              <a:solidFill>
                <a:schemeClr val="bg1"/>
              </a:solidFill>
            </a:endParaRPr>
          </a:p>
          <a:p>
            <a:r>
              <a:rPr lang="en-ZA" sz="1200" b="1" dirty="0" err="1" smtClean="0">
                <a:solidFill>
                  <a:schemeClr val="bg1"/>
                </a:solidFill>
              </a:rPr>
              <a:t>CSIR</a:t>
            </a:r>
            <a:endParaRPr lang="en-ZA" sz="1200" b="1" dirty="0">
              <a:solidFill>
                <a:schemeClr val="bg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338514" y="4012673"/>
            <a:ext cx="494838" cy="327111"/>
          </a:xfrm>
          <a:prstGeom prst="rightArrow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Rounded Rectangle 10"/>
          <p:cNvSpPr/>
          <p:nvPr/>
        </p:nvSpPr>
        <p:spPr>
          <a:xfrm>
            <a:off x="817808" y="5322133"/>
            <a:ext cx="1524000" cy="1402153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dirty="0" smtClean="0">
                <a:solidFill>
                  <a:schemeClr val="accent6">
                    <a:lumMod val="50000"/>
                  </a:schemeClr>
                </a:solidFill>
              </a:rPr>
              <a:t>PPD engaged with </a:t>
            </a:r>
          </a:p>
          <a:p>
            <a:pPr algn="ctr"/>
            <a:r>
              <a:rPr lang="en-ZA" sz="1600" dirty="0" smtClean="0">
                <a:solidFill>
                  <a:schemeClr val="accent6">
                    <a:lumMod val="50000"/>
                  </a:schemeClr>
                </a:solidFill>
              </a:rPr>
              <a:t>Provincial Public Works Roads</a:t>
            </a:r>
            <a:endParaRPr lang="en-ZA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50426" y="5246957"/>
            <a:ext cx="2254975" cy="147732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90736" y="5362214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>
                <a:solidFill>
                  <a:schemeClr val="bg1"/>
                </a:solidFill>
              </a:rPr>
              <a:t>Western Cape</a:t>
            </a:r>
          </a:p>
          <a:p>
            <a:r>
              <a:rPr lang="en-ZA" dirty="0" smtClean="0">
                <a:solidFill>
                  <a:schemeClr val="bg1"/>
                </a:solidFill>
              </a:rPr>
              <a:t>Eastern Cape</a:t>
            </a:r>
          </a:p>
          <a:p>
            <a:r>
              <a:rPr lang="en-ZA" dirty="0" err="1" smtClean="0">
                <a:solidFill>
                  <a:schemeClr val="bg1"/>
                </a:solidFill>
              </a:rPr>
              <a:t>Kwazulu</a:t>
            </a:r>
            <a:r>
              <a:rPr lang="en-ZA" dirty="0" smtClean="0">
                <a:solidFill>
                  <a:schemeClr val="bg1"/>
                </a:solidFill>
              </a:rPr>
              <a:t> Natal</a:t>
            </a:r>
          </a:p>
          <a:p>
            <a:r>
              <a:rPr lang="en-ZA" dirty="0" smtClean="0">
                <a:solidFill>
                  <a:schemeClr val="bg1"/>
                </a:solidFill>
              </a:rPr>
              <a:t>Mpumalanga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2360214" y="5822065"/>
            <a:ext cx="471805" cy="327111"/>
          </a:xfrm>
          <a:prstGeom prst="rightArrow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6" name="Rounded Rectangle 15"/>
          <p:cNvSpPr/>
          <p:nvPr/>
        </p:nvSpPr>
        <p:spPr>
          <a:xfrm>
            <a:off x="6011332" y="1760466"/>
            <a:ext cx="2158323" cy="1641885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62504" y="1673395"/>
            <a:ext cx="20260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smtClean="0">
                <a:solidFill>
                  <a:schemeClr val="bg1"/>
                </a:solidFill>
              </a:rPr>
              <a:t>Relationship with client departments leading to fast tracking accommodation needs</a:t>
            </a:r>
            <a:endParaRPr lang="en-ZA" sz="1600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011332" y="3526709"/>
            <a:ext cx="2137931" cy="1728116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00600" y="3514118"/>
            <a:ext cx="20983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dirty="0" smtClean="0">
                <a:solidFill>
                  <a:schemeClr val="bg1"/>
                </a:solidFill>
              </a:rPr>
              <a:t>Access to research done by Sector Departments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dirty="0" smtClean="0">
                <a:solidFill>
                  <a:schemeClr val="bg1"/>
                </a:solidFill>
              </a:rPr>
              <a:t>GIS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dirty="0" smtClean="0">
                <a:solidFill>
                  <a:schemeClr val="bg1"/>
                </a:solidFill>
              </a:rPr>
              <a:t>Inputs to our Spatial Targeting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dirty="0" smtClean="0">
                <a:solidFill>
                  <a:schemeClr val="bg1"/>
                </a:solidFill>
              </a:rPr>
              <a:t>Developing a common vocabulary</a:t>
            </a:r>
            <a:endParaRPr lang="en-ZA" sz="1400" dirty="0">
              <a:solidFill>
                <a:schemeClr val="bg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034080" y="5330000"/>
            <a:ext cx="2115183" cy="1445231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00600" y="5370081"/>
            <a:ext cx="21486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dirty="0" smtClean="0">
                <a:solidFill>
                  <a:schemeClr val="bg1"/>
                </a:solidFill>
              </a:rPr>
              <a:t>Land exchange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dirty="0" smtClean="0">
                <a:solidFill>
                  <a:schemeClr val="bg1"/>
                </a:solidFill>
              </a:rPr>
              <a:t>Integration with provincial precincts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dirty="0" smtClean="0">
                <a:solidFill>
                  <a:schemeClr val="bg1"/>
                </a:solidFill>
              </a:rPr>
              <a:t>Prioritised areas for integrated government precincts</a:t>
            </a:r>
            <a:endParaRPr lang="en-ZA" sz="1400" dirty="0">
              <a:solidFill>
                <a:schemeClr val="bg1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5124336" y="2290120"/>
            <a:ext cx="895464" cy="529280"/>
          </a:xfrm>
          <a:prstGeom prst="rightArrow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000" dirty="0" smtClean="0">
                <a:solidFill>
                  <a:schemeClr val="tx1"/>
                </a:solidFill>
              </a:rPr>
              <a:t>outcome</a:t>
            </a:r>
            <a:endParaRPr lang="en-ZA" sz="1000" dirty="0">
              <a:solidFill>
                <a:schemeClr val="tx1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5135068" y="4041796"/>
            <a:ext cx="895464" cy="529280"/>
          </a:xfrm>
          <a:prstGeom prst="rightArrow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000" dirty="0" smtClean="0">
                <a:solidFill>
                  <a:schemeClr val="tx1"/>
                </a:solidFill>
              </a:rPr>
              <a:t>outcome</a:t>
            </a:r>
            <a:endParaRPr lang="en-ZA" sz="1000" dirty="0">
              <a:solidFill>
                <a:schemeClr val="tx1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5157816" y="5758033"/>
            <a:ext cx="895464" cy="529280"/>
          </a:xfrm>
          <a:prstGeom prst="rightArrow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000" dirty="0" smtClean="0">
                <a:solidFill>
                  <a:schemeClr val="tx1"/>
                </a:solidFill>
              </a:rPr>
              <a:t>outcome</a:t>
            </a:r>
            <a:endParaRPr lang="en-ZA" sz="1000" dirty="0">
              <a:solidFill>
                <a:schemeClr val="tx1"/>
              </a:solidFill>
            </a:endParaRPr>
          </a:p>
        </p:txBody>
      </p:sp>
      <p:sp>
        <p:nvSpPr>
          <p:cNvPr id="25" name="Bevel 24"/>
          <p:cNvSpPr/>
          <p:nvPr/>
        </p:nvSpPr>
        <p:spPr>
          <a:xfrm>
            <a:off x="8458200" y="1777843"/>
            <a:ext cx="342900" cy="4946443"/>
          </a:xfrm>
          <a:prstGeom prst="bevel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000" dirty="0" smtClean="0"/>
              <a:t>INTEGRATION WITH MUNICIPALITIES</a:t>
            </a:r>
            <a:endParaRPr lang="en-ZA" sz="1000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8305800" y="2438400"/>
            <a:ext cx="9525" cy="361950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8203135" y="2438400"/>
            <a:ext cx="97300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endCxn id="20" idx="3"/>
          </p:cNvCxnSpPr>
          <p:nvPr/>
        </p:nvCxnSpPr>
        <p:spPr>
          <a:xfrm flipH="1">
            <a:off x="8149263" y="6048375"/>
            <a:ext cx="156537" cy="4241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ight Arrow 47"/>
          <p:cNvSpPr/>
          <p:nvPr/>
        </p:nvSpPr>
        <p:spPr>
          <a:xfrm>
            <a:off x="8315325" y="4181475"/>
            <a:ext cx="114300" cy="171450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03074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199" y="6356350"/>
            <a:ext cx="2421837" cy="420208"/>
          </a:xfrm>
        </p:spPr>
        <p:txBody>
          <a:bodyPr/>
          <a:lstStyle/>
          <a:p>
            <a:fld id="{6D88B901-4B89-400A-9326-FD413AFBC764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" y="290893"/>
            <a:ext cx="8235734" cy="6567107"/>
            <a:chOff x="1062813" y="703017"/>
            <a:chExt cx="7308455" cy="5993996"/>
          </a:xfrm>
        </p:grpSpPr>
        <p:sp>
          <p:nvSpPr>
            <p:cNvPr id="41" name="TextBox 40"/>
            <p:cNvSpPr txBox="1"/>
            <p:nvPr/>
          </p:nvSpPr>
          <p:spPr>
            <a:xfrm rot="16200000">
              <a:off x="804977" y="1024253"/>
              <a:ext cx="1106781" cy="464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2800" dirty="0">
                  <a:solidFill>
                    <a:srgbClr val="FF0000"/>
                  </a:solidFill>
                </a:rPr>
                <a:t>Input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062813" y="909100"/>
              <a:ext cx="7308455" cy="5787913"/>
              <a:chOff x="1657488" y="120650"/>
              <a:chExt cx="8584844" cy="67056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2362200" y="1295400"/>
                <a:ext cx="7848600" cy="3733800"/>
              </a:xfrm>
              <a:prstGeom prst="roundRect">
                <a:avLst/>
              </a:prstGeom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 sz="1350"/>
              </a:p>
            </p:txBody>
          </p:sp>
          <p:sp>
            <p:nvSpPr>
              <p:cNvPr id="5" name="Down Arrow 4"/>
              <p:cNvSpPr/>
              <p:nvPr/>
            </p:nvSpPr>
            <p:spPr>
              <a:xfrm>
                <a:off x="2362200" y="5029200"/>
                <a:ext cx="2012732" cy="1174750"/>
              </a:xfrm>
              <a:prstGeom prst="downArrow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 sz="1350" dirty="0"/>
              </a:p>
            </p:txBody>
          </p:sp>
          <p:sp>
            <p:nvSpPr>
              <p:cNvPr id="12" name="Down Arrow 11"/>
              <p:cNvSpPr/>
              <p:nvPr/>
            </p:nvSpPr>
            <p:spPr>
              <a:xfrm>
                <a:off x="4374932" y="5037081"/>
                <a:ext cx="1949668" cy="1174750"/>
              </a:xfrm>
              <a:prstGeom prst="downArrow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 sz="1350"/>
              </a:p>
            </p:txBody>
          </p:sp>
          <p:sp>
            <p:nvSpPr>
              <p:cNvPr id="13" name="Down Arrow 12"/>
              <p:cNvSpPr/>
              <p:nvPr/>
            </p:nvSpPr>
            <p:spPr>
              <a:xfrm>
                <a:off x="6387664" y="5029200"/>
                <a:ext cx="1949668" cy="1174750"/>
              </a:xfrm>
              <a:prstGeom prst="downArrow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 sz="1350"/>
              </a:p>
            </p:txBody>
          </p:sp>
          <p:sp>
            <p:nvSpPr>
              <p:cNvPr id="14" name="Down Arrow 13"/>
              <p:cNvSpPr/>
              <p:nvPr/>
            </p:nvSpPr>
            <p:spPr>
              <a:xfrm>
                <a:off x="8368864" y="5029200"/>
                <a:ext cx="1873468" cy="1174750"/>
              </a:xfrm>
              <a:prstGeom prst="downArrow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 sz="1350"/>
              </a:p>
            </p:txBody>
          </p:sp>
          <p:sp>
            <p:nvSpPr>
              <p:cNvPr id="16" name="Bevel 15"/>
              <p:cNvSpPr/>
              <p:nvPr/>
            </p:nvSpPr>
            <p:spPr>
              <a:xfrm>
                <a:off x="2362200" y="6324600"/>
                <a:ext cx="7848600" cy="501650"/>
              </a:xfrm>
              <a:prstGeom prst="bevel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ZA" sz="1350" b="1" dirty="0"/>
                  <a:t>PRECINCT PLANNING AND DEVELOPMENT</a:t>
                </a:r>
              </a:p>
            </p:txBody>
          </p:sp>
          <p:sp>
            <p:nvSpPr>
              <p:cNvPr id="20" name="Flowchart: Alternate Process 19"/>
              <p:cNvSpPr/>
              <p:nvPr/>
            </p:nvSpPr>
            <p:spPr>
              <a:xfrm>
                <a:off x="8249304" y="1447801"/>
                <a:ext cx="1752600" cy="3444875"/>
              </a:xfrm>
              <a:prstGeom prst="flowChartAlternateProcess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 sz="1350" b="1" dirty="0">
                  <a:solidFill>
                    <a:schemeClr val="bg1"/>
                  </a:solidFill>
                </a:endParaRPr>
              </a:p>
              <a:p>
                <a:pPr algn="ctr"/>
                <a:endParaRPr lang="en-ZA" sz="1350" b="1" dirty="0">
                  <a:solidFill>
                    <a:schemeClr val="bg1"/>
                  </a:solidFill>
                </a:endParaRPr>
              </a:p>
              <a:p>
                <a:pPr algn="ctr"/>
                <a:endParaRPr lang="en-ZA" sz="1350" b="1" dirty="0">
                  <a:solidFill>
                    <a:schemeClr val="bg1"/>
                  </a:solidFill>
                </a:endParaRPr>
              </a:p>
              <a:p>
                <a:pPr algn="ctr"/>
                <a:endParaRPr lang="en-ZA" sz="1350" b="1" dirty="0">
                  <a:solidFill>
                    <a:schemeClr val="bg1"/>
                  </a:solidFill>
                </a:endParaRPr>
              </a:p>
              <a:p>
                <a:pPr algn="ctr"/>
                <a:endParaRPr lang="en-ZA" sz="1350" b="1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en-ZA" sz="1600" b="1" dirty="0">
                    <a:solidFill>
                      <a:schemeClr val="tx1"/>
                    </a:solidFill>
                  </a:rPr>
                  <a:t>Site Enablement</a:t>
                </a:r>
              </a:p>
              <a:p>
                <a:r>
                  <a:rPr lang="en-ZA" sz="1400" b="1" dirty="0">
                    <a:solidFill>
                      <a:schemeClr val="bg1"/>
                    </a:solidFill>
                  </a:rPr>
                  <a:t>Land transfer</a:t>
                </a:r>
              </a:p>
              <a:p>
                <a:r>
                  <a:rPr lang="en-ZA" sz="1400" b="1" dirty="0">
                    <a:solidFill>
                      <a:schemeClr val="bg1"/>
                    </a:solidFill>
                  </a:rPr>
                  <a:t>Town Planning &amp; legal compliance </a:t>
                </a:r>
              </a:p>
              <a:p>
                <a:r>
                  <a:rPr lang="en-ZA" sz="1400" b="1" dirty="0">
                    <a:solidFill>
                      <a:schemeClr val="bg1"/>
                    </a:solidFill>
                  </a:rPr>
                  <a:t>Service installation</a:t>
                </a:r>
              </a:p>
              <a:p>
                <a:pPr algn="ctr"/>
                <a:endParaRPr lang="en-ZA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Flowchart: Alternate Process 23"/>
              <p:cNvSpPr/>
              <p:nvPr/>
            </p:nvSpPr>
            <p:spPr>
              <a:xfrm>
                <a:off x="6377154" y="1447801"/>
                <a:ext cx="1752600" cy="3444875"/>
              </a:xfrm>
              <a:prstGeom prst="flowChartAlternateProcess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 sz="1350" b="1" dirty="0">
                  <a:solidFill>
                    <a:schemeClr val="bg1"/>
                  </a:solidFill>
                </a:endParaRPr>
              </a:p>
              <a:p>
                <a:pPr algn="ctr"/>
                <a:endParaRPr lang="en-ZA" sz="1350" b="1" dirty="0">
                  <a:solidFill>
                    <a:schemeClr val="bg1"/>
                  </a:solidFill>
                </a:endParaRPr>
              </a:p>
              <a:p>
                <a:pPr algn="ctr"/>
                <a:endParaRPr lang="en-ZA" sz="1350" b="1" dirty="0">
                  <a:solidFill>
                    <a:schemeClr val="bg1"/>
                  </a:solidFill>
                </a:endParaRPr>
              </a:p>
              <a:p>
                <a:pPr algn="ctr"/>
                <a:endParaRPr lang="en-ZA" sz="1350" b="1" dirty="0">
                  <a:solidFill>
                    <a:schemeClr val="bg1"/>
                  </a:solidFill>
                </a:endParaRPr>
              </a:p>
              <a:p>
                <a:pPr algn="ctr"/>
                <a:endParaRPr lang="en-ZA" sz="1350" b="1" dirty="0">
                  <a:solidFill>
                    <a:schemeClr val="bg1"/>
                  </a:solidFill>
                </a:endParaRPr>
              </a:p>
              <a:p>
                <a:pPr algn="ctr"/>
                <a:endParaRPr lang="en-ZA" sz="1350" b="1" dirty="0">
                  <a:solidFill>
                    <a:schemeClr val="bg1"/>
                  </a:solidFill>
                </a:endParaRPr>
              </a:p>
              <a:p>
                <a:pPr algn="ctr"/>
                <a:endParaRPr lang="en-ZA" sz="1400" b="1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ZA" sz="1400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ZA" sz="1400" b="1" dirty="0" smtClean="0">
                    <a:solidFill>
                      <a:schemeClr val="tx1"/>
                    </a:solidFill>
                  </a:rPr>
                  <a:t>Investment </a:t>
                </a:r>
              </a:p>
              <a:p>
                <a:pPr algn="ctr"/>
                <a:r>
                  <a:rPr lang="en-ZA" sz="1400" b="1" dirty="0" smtClean="0">
                    <a:solidFill>
                      <a:schemeClr val="tx1"/>
                    </a:solidFill>
                  </a:rPr>
                  <a:t>Analysis</a:t>
                </a:r>
                <a:endParaRPr lang="en-ZA" sz="1400" b="1" dirty="0">
                  <a:solidFill>
                    <a:schemeClr val="tx1"/>
                  </a:solidFill>
                </a:endParaRPr>
              </a:p>
              <a:p>
                <a:r>
                  <a:rPr lang="en-ZA" sz="1400" b="1" dirty="0">
                    <a:solidFill>
                      <a:schemeClr val="bg1"/>
                    </a:solidFill>
                  </a:rPr>
                  <a:t>Feasibility</a:t>
                </a:r>
              </a:p>
              <a:p>
                <a:r>
                  <a:rPr lang="en-ZA" sz="1400" b="1" dirty="0">
                    <a:solidFill>
                      <a:schemeClr val="bg1"/>
                    </a:solidFill>
                  </a:rPr>
                  <a:t>Client commit.</a:t>
                </a:r>
              </a:p>
              <a:p>
                <a:r>
                  <a:rPr lang="en-ZA" sz="1200" b="1" dirty="0">
                    <a:solidFill>
                      <a:schemeClr val="bg1"/>
                    </a:solidFill>
                  </a:rPr>
                  <a:t>Concepts &amp; costing</a:t>
                </a:r>
              </a:p>
              <a:p>
                <a:r>
                  <a:rPr lang="en-ZA" sz="1400" b="1" dirty="0">
                    <a:solidFill>
                      <a:schemeClr val="bg1"/>
                    </a:solidFill>
                  </a:rPr>
                  <a:t>Budget allocation</a:t>
                </a:r>
              </a:p>
              <a:p>
                <a:r>
                  <a:rPr lang="en-ZA" sz="1400" b="1" dirty="0">
                    <a:solidFill>
                      <a:schemeClr val="bg1"/>
                    </a:solidFill>
                  </a:rPr>
                  <a:t>Procurement of service town planners</a:t>
                </a:r>
              </a:p>
              <a:p>
                <a:r>
                  <a:rPr lang="en-ZA" sz="1400" b="1" dirty="0">
                    <a:solidFill>
                      <a:schemeClr val="bg1"/>
                    </a:solidFill>
                  </a:rPr>
                  <a:t>Funding models</a:t>
                </a:r>
              </a:p>
              <a:p>
                <a:pPr algn="ctr"/>
                <a:endParaRPr lang="en-ZA" sz="1050" b="1" dirty="0">
                  <a:solidFill>
                    <a:schemeClr val="bg1"/>
                  </a:solidFill>
                </a:endParaRPr>
              </a:p>
              <a:p>
                <a:pPr algn="ctr"/>
                <a:endParaRPr lang="en-ZA" sz="1050" b="1" dirty="0">
                  <a:solidFill>
                    <a:schemeClr val="bg1"/>
                  </a:solidFill>
                </a:endParaRPr>
              </a:p>
              <a:p>
                <a:pPr algn="ctr"/>
                <a:endParaRPr lang="en-ZA" sz="105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Flowchart: Alternate Process 24"/>
              <p:cNvSpPr/>
              <p:nvPr/>
            </p:nvSpPr>
            <p:spPr>
              <a:xfrm>
                <a:off x="4505004" y="1447801"/>
                <a:ext cx="1752600" cy="3444875"/>
              </a:xfrm>
              <a:prstGeom prst="flowChartAlternateProcess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 sz="1350" b="1" dirty="0">
                  <a:solidFill>
                    <a:schemeClr val="bg1"/>
                  </a:solidFill>
                </a:endParaRPr>
              </a:p>
              <a:p>
                <a:pPr algn="ctr"/>
                <a:endParaRPr lang="en-ZA" sz="1350" b="1" dirty="0">
                  <a:solidFill>
                    <a:schemeClr val="bg1"/>
                  </a:solidFill>
                </a:endParaRPr>
              </a:p>
              <a:p>
                <a:pPr algn="ctr"/>
                <a:endParaRPr lang="en-ZA" sz="1350" b="1" dirty="0">
                  <a:solidFill>
                    <a:schemeClr val="bg1"/>
                  </a:solidFill>
                </a:endParaRPr>
              </a:p>
              <a:p>
                <a:pPr algn="ctr"/>
                <a:endParaRPr lang="en-ZA" sz="1350" b="1" dirty="0">
                  <a:solidFill>
                    <a:schemeClr val="bg1"/>
                  </a:solidFill>
                </a:endParaRPr>
              </a:p>
              <a:p>
                <a:pPr algn="ctr"/>
                <a:endParaRPr lang="en-ZA" sz="1600" b="1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ZA" sz="1600" b="1" dirty="0" smtClean="0">
                    <a:solidFill>
                      <a:schemeClr val="tx1"/>
                    </a:solidFill>
                  </a:rPr>
                  <a:t>Precinct </a:t>
                </a:r>
                <a:r>
                  <a:rPr lang="en-ZA" sz="1600" b="1" dirty="0">
                    <a:solidFill>
                      <a:schemeClr val="tx1"/>
                    </a:solidFill>
                  </a:rPr>
                  <a:t>Identification</a:t>
                </a:r>
              </a:p>
              <a:p>
                <a:r>
                  <a:rPr lang="en-ZA" sz="1400" b="1" dirty="0">
                    <a:solidFill>
                      <a:schemeClr val="bg1"/>
                    </a:solidFill>
                  </a:rPr>
                  <a:t>Site Identification</a:t>
                </a:r>
              </a:p>
              <a:p>
                <a:r>
                  <a:rPr lang="en-ZA" sz="1400" b="1" dirty="0">
                    <a:solidFill>
                      <a:schemeClr val="bg1"/>
                    </a:solidFill>
                  </a:rPr>
                  <a:t>Land availability</a:t>
                </a:r>
              </a:p>
              <a:p>
                <a:r>
                  <a:rPr lang="en-ZA" sz="1400" b="1" dirty="0">
                    <a:solidFill>
                      <a:schemeClr val="bg1"/>
                    </a:solidFill>
                  </a:rPr>
                  <a:t>Client needs</a:t>
                </a:r>
              </a:p>
              <a:p>
                <a:r>
                  <a:rPr lang="en-ZA" sz="1400" b="1" dirty="0">
                    <a:solidFill>
                      <a:schemeClr val="bg1"/>
                    </a:solidFill>
                  </a:rPr>
                  <a:t>Volumetric study</a:t>
                </a:r>
              </a:p>
              <a:p>
                <a:r>
                  <a:rPr lang="en-ZA" sz="1400" b="1" dirty="0">
                    <a:solidFill>
                      <a:schemeClr val="bg1"/>
                    </a:solidFill>
                  </a:rPr>
                  <a:t>Due diligence study</a:t>
                </a:r>
              </a:p>
              <a:p>
                <a:r>
                  <a:rPr lang="en-ZA" sz="1400" b="1" dirty="0">
                    <a:solidFill>
                      <a:schemeClr val="bg1"/>
                    </a:solidFill>
                  </a:rPr>
                  <a:t>Urban design</a:t>
                </a:r>
              </a:p>
            </p:txBody>
          </p:sp>
          <p:sp>
            <p:nvSpPr>
              <p:cNvPr id="26" name="Flowchart: Alternate Process 25"/>
              <p:cNvSpPr/>
              <p:nvPr/>
            </p:nvSpPr>
            <p:spPr>
              <a:xfrm>
                <a:off x="2632854" y="1447801"/>
                <a:ext cx="1752600" cy="3444875"/>
              </a:xfrm>
              <a:prstGeom prst="flowChartAlternateProcess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 sz="1350" dirty="0">
                  <a:solidFill>
                    <a:schemeClr val="bg1"/>
                  </a:solidFill>
                </a:endParaRPr>
              </a:p>
              <a:p>
                <a:pPr algn="ctr"/>
                <a:endParaRPr lang="en-ZA" sz="1350" dirty="0">
                  <a:solidFill>
                    <a:schemeClr val="bg1"/>
                  </a:solidFill>
                </a:endParaRPr>
              </a:p>
              <a:p>
                <a:pPr algn="ctr"/>
                <a:endParaRPr lang="en-ZA" sz="1600" b="1" dirty="0" smtClean="0">
                  <a:solidFill>
                    <a:schemeClr val="bg2">
                      <a:lumMod val="25000"/>
                    </a:schemeClr>
                  </a:solidFill>
                </a:endParaRPr>
              </a:p>
              <a:p>
                <a:pPr algn="ctr"/>
                <a:endParaRPr lang="en-ZA" sz="1600" b="1" dirty="0" smtClean="0">
                  <a:solidFill>
                    <a:schemeClr val="bg2">
                      <a:lumMod val="25000"/>
                    </a:schemeClr>
                  </a:solidFill>
                </a:endParaRPr>
              </a:p>
              <a:p>
                <a:pPr algn="ctr"/>
                <a:endParaRPr lang="en-ZA" sz="1600" b="1" dirty="0">
                  <a:solidFill>
                    <a:schemeClr val="bg2">
                      <a:lumMod val="25000"/>
                    </a:schemeClr>
                  </a:solidFill>
                </a:endParaRPr>
              </a:p>
              <a:p>
                <a:pPr algn="ctr"/>
                <a:r>
                  <a:rPr lang="en-ZA" sz="1600" b="1" dirty="0" smtClean="0">
                    <a:solidFill>
                      <a:schemeClr val="bg2">
                        <a:lumMod val="25000"/>
                      </a:schemeClr>
                    </a:solidFill>
                  </a:rPr>
                  <a:t>Spatial Selection</a:t>
                </a:r>
              </a:p>
              <a:p>
                <a:r>
                  <a:rPr lang="en-ZA" sz="1200" b="1" dirty="0" smtClean="0">
                    <a:solidFill>
                      <a:schemeClr val="bg1"/>
                    </a:solidFill>
                  </a:rPr>
                  <a:t>Areas</a:t>
                </a:r>
                <a:r>
                  <a:rPr lang="en-ZA" sz="12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ZA" sz="1200" dirty="0">
                    <a:solidFill>
                      <a:schemeClr val="bg1"/>
                    </a:solidFill>
                  </a:rPr>
                  <a:t>of Investment</a:t>
                </a:r>
              </a:p>
              <a:p>
                <a:r>
                  <a:rPr lang="en-ZA" sz="1200" dirty="0">
                    <a:solidFill>
                      <a:schemeClr val="bg1"/>
                    </a:solidFill>
                  </a:rPr>
                  <a:t>Areas of Intervention</a:t>
                </a:r>
              </a:p>
              <a:p>
                <a:r>
                  <a:rPr lang="en-ZA" sz="1200" dirty="0">
                    <a:solidFill>
                      <a:schemeClr val="bg1"/>
                    </a:solidFill>
                  </a:rPr>
                  <a:t>Areas of deprivation</a:t>
                </a:r>
              </a:p>
              <a:p>
                <a:r>
                  <a:rPr lang="en-ZA" sz="1200" dirty="0">
                    <a:solidFill>
                      <a:schemeClr val="bg1"/>
                    </a:solidFill>
                  </a:rPr>
                  <a:t>Client priorities</a:t>
                </a:r>
              </a:p>
              <a:p>
                <a:r>
                  <a:rPr lang="en-ZA" sz="1200" dirty="0">
                    <a:solidFill>
                      <a:schemeClr val="bg1"/>
                    </a:solidFill>
                  </a:rPr>
                  <a:t>Largest lease portfolio</a:t>
                </a:r>
              </a:p>
              <a:p>
                <a:r>
                  <a:rPr lang="en-ZA" sz="1200" dirty="0">
                    <a:solidFill>
                      <a:schemeClr val="bg1"/>
                    </a:solidFill>
                  </a:rPr>
                  <a:t>Id intervention zone</a:t>
                </a:r>
              </a:p>
              <a:p>
                <a:pPr algn="ctr"/>
                <a:endParaRPr lang="en-ZA" sz="9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514600" y="120650"/>
                <a:ext cx="1860332" cy="109855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ZA" b="1" dirty="0" err="1">
                    <a:solidFill>
                      <a:schemeClr val="bg1"/>
                    </a:solidFill>
                  </a:rPr>
                  <a:t>NDP</a:t>
                </a:r>
                <a:r>
                  <a:rPr lang="en-ZA" b="1" dirty="0">
                    <a:solidFill>
                      <a:schemeClr val="bg1"/>
                    </a:solidFill>
                  </a:rPr>
                  <a:t> &amp; other policies</a:t>
                </a:r>
              </a:p>
              <a:p>
                <a:pPr algn="ctr"/>
                <a:r>
                  <a:rPr lang="en-ZA" b="1" dirty="0">
                    <a:solidFill>
                      <a:schemeClr val="bg1"/>
                    </a:solidFill>
                  </a:rPr>
                  <a:t>GIS</a:t>
                </a: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4464268" y="120650"/>
                <a:ext cx="1860332" cy="109855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ZA" b="1" dirty="0">
                    <a:solidFill>
                      <a:schemeClr val="bg1"/>
                    </a:solidFill>
                  </a:rPr>
                  <a:t>UAMPS; leases</a:t>
                </a:r>
              </a:p>
              <a:p>
                <a:pPr algn="ctr"/>
                <a:r>
                  <a:rPr lang="en-ZA" b="1" dirty="0" err="1">
                    <a:solidFill>
                      <a:schemeClr val="bg1"/>
                    </a:solidFill>
                  </a:rPr>
                  <a:t>SDFs</a:t>
                </a:r>
                <a:r>
                  <a:rPr lang="en-ZA" b="1" dirty="0">
                    <a:solidFill>
                      <a:schemeClr val="bg1"/>
                    </a:solidFill>
                  </a:rPr>
                  <a:t>, Site visits</a:t>
                </a: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413936" y="120650"/>
                <a:ext cx="1860332" cy="109855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ZA" b="1" dirty="0"/>
                  <a:t>Valuations</a:t>
                </a:r>
              </a:p>
              <a:p>
                <a:pPr algn="ctr"/>
                <a:r>
                  <a:rPr lang="en-ZA" b="1" dirty="0"/>
                  <a:t>DPW portfolio</a:t>
                </a: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8363604" y="120650"/>
                <a:ext cx="1860332" cy="109855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 sz="1350" b="1" dirty="0"/>
              </a:p>
              <a:p>
                <a:pPr algn="ctr"/>
                <a:r>
                  <a:rPr lang="en-ZA" b="1" dirty="0" err="1"/>
                  <a:t>SPLUMA</a:t>
                </a:r>
                <a:r>
                  <a:rPr lang="en-ZA" b="1" dirty="0"/>
                  <a:t>; Service Agreements</a:t>
                </a:r>
              </a:p>
              <a:p>
                <a:pPr algn="ctr"/>
                <a:endParaRPr lang="en-ZA" sz="1350" b="1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2546132" y="5528846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sz="1200" dirty="0">
                    <a:solidFill>
                      <a:schemeClr val="bg1"/>
                    </a:solidFill>
                  </a:rPr>
                  <a:t>Intervention Zone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4800600" y="5332069"/>
                <a:ext cx="1143000" cy="861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ZA" sz="1200" dirty="0">
                    <a:solidFill>
                      <a:schemeClr val="bg1"/>
                    </a:solidFill>
                  </a:rPr>
                  <a:t>Precinct Mater Plan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750268" y="5528847"/>
                <a:ext cx="1326932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ZA" sz="1200" dirty="0">
                    <a:solidFill>
                      <a:schemeClr val="bg1"/>
                    </a:solidFill>
                  </a:rPr>
                  <a:t>Procurement approval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8630304" y="5583746"/>
                <a:ext cx="13269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ZA" sz="1200" dirty="0">
                    <a:solidFill>
                      <a:schemeClr val="bg1"/>
                    </a:solidFill>
                  </a:rPr>
                  <a:t>Construction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 rot="16200000">
                <a:off x="1231964" y="2500495"/>
                <a:ext cx="1600200" cy="545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sz="2800" dirty="0">
                    <a:solidFill>
                      <a:srgbClr val="FF0000"/>
                    </a:solidFill>
                  </a:rPr>
                  <a:t>Tasks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 rot="16200000">
                <a:off x="1185260" y="5189560"/>
                <a:ext cx="1489855" cy="545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sz="2800" dirty="0">
                    <a:solidFill>
                      <a:srgbClr val="FF0000"/>
                    </a:solidFill>
                  </a:rPr>
                  <a:t>Outputs</a:t>
                </a:r>
              </a:p>
            </p:txBody>
          </p:sp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732980" y="1582358"/>
                <a:ext cx="1555532" cy="108762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618737" y="1594437"/>
                <a:ext cx="1536667" cy="1102780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293993" y="1661374"/>
                <a:ext cx="1671390" cy="94015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6695901" y="1481809"/>
                <a:ext cx="1042117" cy="1042117"/>
              </a:xfrm>
              <a:prstGeom prst="rect">
                <a:avLst/>
              </a:prstGeom>
            </p:spPr>
          </p:pic>
        </p:grpSp>
      </p:grpSp>
      <p:sp>
        <p:nvSpPr>
          <p:cNvPr id="31" name="Title 1"/>
          <p:cNvSpPr txBox="1">
            <a:spLocks/>
          </p:cNvSpPr>
          <p:nvPr/>
        </p:nvSpPr>
        <p:spPr>
          <a:xfrm>
            <a:off x="321838" y="0"/>
            <a:ext cx="8448675" cy="40907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2800" dirty="0" smtClean="0"/>
              <a:t>5. Planning for Development: The Process</a:t>
            </a:r>
            <a:endParaRPr lang="en-ZA" sz="2800" dirty="0"/>
          </a:p>
        </p:txBody>
      </p:sp>
      <p:sp>
        <p:nvSpPr>
          <p:cNvPr id="32" name="Right Arrow 31"/>
          <p:cNvSpPr/>
          <p:nvPr/>
        </p:nvSpPr>
        <p:spPr>
          <a:xfrm>
            <a:off x="8223451" y="3033840"/>
            <a:ext cx="263355" cy="7853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6" name="TextBox 45"/>
          <p:cNvSpPr txBox="1"/>
          <p:nvPr/>
        </p:nvSpPr>
        <p:spPr>
          <a:xfrm rot="16200000">
            <a:off x="7823020" y="3350190"/>
            <a:ext cx="1763618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ZA" b="1" dirty="0" smtClean="0">
                <a:solidFill>
                  <a:schemeClr val="bg1"/>
                </a:solidFill>
              </a:rPr>
              <a:t>CONSTRUCTION</a:t>
            </a:r>
            <a:endParaRPr lang="en-ZA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190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dirty="0" smtClean="0">
                <a:solidFill>
                  <a:schemeClr val="tx1"/>
                </a:solidFill>
                <a:latin typeface="Arial"/>
                <a:cs typeface="Times New Roman"/>
              </a:rPr>
              <a:t>6</a:t>
            </a:r>
            <a:r>
              <a:rPr lang="en-ZA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/>
              </a:rPr>
              <a:t>. </a:t>
            </a:r>
            <a:r>
              <a:rPr lang="en-ZA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/>
              </a:rPr>
              <a:t>CURRENT PROJECTS</a:t>
            </a:r>
            <a:r>
              <a:rPr lang="en-ZA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/>
              </a:rPr>
              <a:t>:</a:t>
            </a:r>
            <a:br>
              <a:rPr lang="en-ZA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/>
              </a:rPr>
            </a:br>
            <a:r>
              <a:rPr lang="en-ZA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/>
              </a:rPr>
              <a:t>TSHWANE: CABINET DIRECTIVE TOWARDS PRECINCT PLANNING</a:t>
            </a:r>
            <a:endParaRPr lang="en-ZA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572000" y="921102"/>
            <a:ext cx="2876259" cy="670079"/>
            <a:chOff x="6472853" y="932425"/>
            <a:chExt cx="2876259" cy="670079"/>
          </a:xfrm>
        </p:grpSpPr>
        <p:sp>
          <p:nvSpPr>
            <p:cNvPr id="29" name="TextBox 28"/>
            <p:cNvSpPr txBox="1"/>
            <p:nvPr/>
          </p:nvSpPr>
          <p:spPr>
            <a:xfrm>
              <a:off x="6672467" y="932425"/>
              <a:ext cx="26766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ZA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ISLA</a:t>
              </a:r>
              <a:r>
                <a:rPr lang="en-ZA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– established for development of Master Plan ARUP appointment</a:t>
              </a:r>
              <a:endParaRPr lang="en-ZA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 flipV="1">
              <a:off x="6472853" y="1149085"/>
              <a:ext cx="199614" cy="453419"/>
              <a:chOff x="6142653" y="2808505"/>
              <a:chExt cx="199614" cy="183917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 flipH="1">
                <a:off x="6142653" y="2808505"/>
                <a:ext cx="8486" cy="1839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 flipV="1">
                <a:off x="6151767" y="2992233"/>
                <a:ext cx="1905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" name="Group 33"/>
          <p:cNvGrpSpPr/>
          <p:nvPr/>
        </p:nvGrpSpPr>
        <p:grpSpPr>
          <a:xfrm>
            <a:off x="2743200" y="2087659"/>
            <a:ext cx="1453039" cy="882578"/>
            <a:chOff x="3148812" y="2084925"/>
            <a:chExt cx="1453039" cy="882578"/>
          </a:xfrm>
        </p:grpSpPr>
        <p:grpSp>
          <p:nvGrpSpPr>
            <p:cNvPr id="35" name="Group 34"/>
            <p:cNvGrpSpPr/>
            <p:nvPr/>
          </p:nvGrpSpPr>
          <p:grpSpPr>
            <a:xfrm flipV="1">
              <a:off x="3169929" y="2331146"/>
              <a:ext cx="201416" cy="495300"/>
              <a:chOff x="5222483" y="1881027"/>
              <a:chExt cx="325012" cy="641350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 flipV="1">
                <a:off x="5235973" y="1881027"/>
                <a:ext cx="0" cy="64135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 flipV="1">
                <a:off x="5222483" y="1931689"/>
                <a:ext cx="325012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TextBox 35"/>
            <p:cNvSpPr txBox="1"/>
            <p:nvPr/>
          </p:nvSpPr>
          <p:spPr>
            <a:xfrm>
              <a:off x="3314319" y="2444283"/>
              <a:ext cx="1287532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ZA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Cabinet </a:t>
              </a:r>
            </a:p>
            <a:p>
              <a:r>
                <a:rPr lang="en-ZA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Memorandum</a:t>
              </a:r>
              <a:endParaRPr lang="en-ZA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148812" y="2084925"/>
              <a:ext cx="397545" cy="2154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ZA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2005</a:t>
              </a:r>
              <a:endParaRPr lang="en-ZA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44780" y="2084926"/>
            <a:ext cx="2195258" cy="1246662"/>
            <a:chOff x="144780" y="2084926"/>
            <a:chExt cx="2195258" cy="1246662"/>
          </a:xfrm>
        </p:grpSpPr>
        <p:grpSp>
          <p:nvGrpSpPr>
            <p:cNvPr id="41" name="Group 40"/>
            <p:cNvGrpSpPr/>
            <p:nvPr/>
          </p:nvGrpSpPr>
          <p:grpSpPr>
            <a:xfrm flipV="1">
              <a:off x="144780" y="2354580"/>
              <a:ext cx="2057400" cy="668020"/>
              <a:chOff x="144780" y="2319020"/>
              <a:chExt cx="2057400" cy="668020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 flipV="1">
                <a:off x="152400" y="2583180"/>
                <a:ext cx="0" cy="40386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V="1">
                <a:off x="1171131" y="2319020"/>
                <a:ext cx="0" cy="64770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V="1">
                <a:off x="2202180" y="2569539"/>
                <a:ext cx="0" cy="40386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V="1">
                <a:off x="144780" y="2583180"/>
                <a:ext cx="20574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41"/>
            <p:cNvSpPr txBox="1"/>
            <p:nvPr/>
          </p:nvSpPr>
          <p:spPr>
            <a:xfrm>
              <a:off x="254274" y="2993034"/>
              <a:ext cx="20425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Cabinet Memoranda</a:t>
              </a:r>
              <a:endParaRPr lang="en-ZA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11445" y="2100739"/>
              <a:ext cx="397545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ZA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2001</a:t>
              </a:r>
              <a:endParaRPr lang="en-ZA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942493" y="2084926"/>
              <a:ext cx="397545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ZA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2004</a:t>
              </a:r>
              <a:endParaRPr lang="en-ZA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768289" y="2831209"/>
            <a:ext cx="1668033" cy="782459"/>
            <a:chOff x="3860804" y="2849880"/>
            <a:chExt cx="1668033" cy="782459"/>
          </a:xfrm>
        </p:grpSpPr>
        <p:sp>
          <p:nvSpPr>
            <p:cNvPr id="50" name="TextBox 49"/>
            <p:cNvSpPr txBox="1"/>
            <p:nvPr/>
          </p:nvSpPr>
          <p:spPr>
            <a:xfrm>
              <a:off x="4141470" y="3355340"/>
              <a:ext cx="138736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ZA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NDPW/</a:t>
              </a:r>
              <a:r>
                <a:rPr lang="en-ZA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CoT</a:t>
              </a:r>
              <a:r>
                <a:rPr lang="en-ZA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MOU</a:t>
              </a:r>
              <a:endParaRPr lang="en-ZA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 flipV="1">
              <a:off x="3860804" y="2849880"/>
              <a:ext cx="213117" cy="685800"/>
              <a:chOff x="6337300" y="1860550"/>
              <a:chExt cx="343893" cy="641350"/>
            </a:xfrm>
          </p:grpSpPr>
          <p:cxnSp>
            <p:nvCxnSpPr>
              <p:cNvPr id="52" name="Straight Connector 51"/>
              <p:cNvCxnSpPr/>
              <p:nvPr/>
            </p:nvCxnSpPr>
            <p:spPr>
              <a:xfrm flipV="1">
                <a:off x="6343650" y="1860550"/>
                <a:ext cx="0" cy="64135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>
              <a:xfrm flipV="1">
                <a:off x="6337300" y="1860550"/>
                <a:ext cx="343893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4" name="Group 53"/>
          <p:cNvGrpSpPr/>
          <p:nvPr/>
        </p:nvGrpSpPr>
        <p:grpSpPr>
          <a:xfrm>
            <a:off x="0" y="1583559"/>
            <a:ext cx="9144000" cy="752484"/>
            <a:chOff x="0" y="1584960"/>
            <a:chExt cx="9144000" cy="752484"/>
          </a:xfrm>
          <a:solidFill>
            <a:schemeClr val="bg2">
              <a:lumMod val="75000"/>
            </a:schemeClr>
          </a:solidFill>
        </p:grpSpPr>
        <p:sp>
          <p:nvSpPr>
            <p:cNvPr id="55" name="TextBox 54"/>
            <p:cNvSpPr txBox="1"/>
            <p:nvPr/>
          </p:nvSpPr>
          <p:spPr>
            <a:xfrm>
              <a:off x="8215911" y="2091223"/>
              <a:ext cx="397545" cy="21544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ZA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2017</a:t>
              </a:r>
              <a:endParaRPr lang="en-ZA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0" y="2122000"/>
              <a:ext cx="397545" cy="21544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ZA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1997</a:t>
              </a:r>
              <a:endParaRPr lang="en-ZA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0" y="1584960"/>
              <a:ext cx="9144000" cy="459208"/>
              <a:chOff x="0" y="1074420"/>
              <a:chExt cx="9144000" cy="459208"/>
            </a:xfrm>
            <a:grpFill/>
          </p:grpSpPr>
          <p:sp>
            <p:nvSpPr>
              <p:cNvPr id="58" name="Rectangle 57"/>
              <p:cNvSpPr/>
              <p:nvPr/>
            </p:nvSpPr>
            <p:spPr>
              <a:xfrm>
                <a:off x="0" y="1074420"/>
                <a:ext cx="9144000" cy="448778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 b="1" dirty="0"/>
              </a:p>
            </p:txBody>
          </p:sp>
          <p:cxnSp>
            <p:nvCxnSpPr>
              <p:cNvPr id="59" name="Straight Connector 58"/>
              <p:cNvCxnSpPr/>
              <p:nvPr/>
            </p:nvCxnSpPr>
            <p:spPr>
              <a:xfrm flipV="1">
                <a:off x="152400" y="1082040"/>
                <a:ext cx="0" cy="43434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flipV="1">
                <a:off x="1155891" y="1088858"/>
                <a:ext cx="0" cy="43434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flipV="1">
                <a:off x="2194559" y="1099288"/>
                <a:ext cx="0" cy="43434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V="1">
                <a:off x="2895600" y="1082040"/>
                <a:ext cx="0" cy="43434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flipV="1">
                <a:off x="4419600" y="1098887"/>
                <a:ext cx="0" cy="43434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flipV="1">
                <a:off x="8412480" y="1088858"/>
                <a:ext cx="0" cy="43434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9" name="Group 68"/>
          <p:cNvGrpSpPr/>
          <p:nvPr/>
        </p:nvGrpSpPr>
        <p:grpSpPr>
          <a:xfrm>
            <a:off x="2766384" y="3475168"/>
            <a:ext cx="223134" cy="2438400"/>
            <a:chOff x="4269024" y="4456430"/>
            <a:chExt cx="220426" cy="1696849"/>
          </a:xfrm>
        </p:grpSpPr>
        <p:cxnSp>
          <p:nvCxnSpPr>
            <p:cNvPr id="71" name="Straight Connector 70"/>
            <p:cNvCxnSpPr/>
            <p:nvPr/>
          </p:nvCxnSpPr>
          <p:spPr>
            <a:xfrm flipH="1">
              <a:off x="4269024" y="4456430"/>
              <a:ext cx="3892" cy="1696849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>
              <a:off x="4273550" y="6153279"/>
              <a:ext cx="215900" cy="0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>
              <a:off x="4273550" y="5623015"/>
              <a:ext cx="215900" cy="0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>
              <a:off x="4273550" y="5041900"/>
              <a:ext cx="215900" cy="0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8B901-4B89-400A-9326-FD413AFBC764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5717106" y="2113522"/>
            <a:ext cx="64601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ZA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2013/16</a:t>
            </a:r>
            <a:endParaRPr lang="en-Z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908327" y="4150310"/>
            <a:ext cx="1579214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Establish an institutional framework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Ensure alignment of visions of both parties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 a structural mechanism and procedures to facilitate interaction</a:t>
            </a:r>
            <a:endParaRPr lang="en-ZA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088738" y="2354580"/>
            <a:ext cx="10552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Z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City of Tshwane and DPW enter into new SLA based on TIRCS Vision 2055</a:t>
            </a:r>
          </a:p>
        </p:txBody>
      </p:sp>
      <p:cxnSp>
        <p:nvCxnSpPr>
          <p:cNvPr id="85" name="Straight Connector 84"/>
          <p:cNvCxnSpPr/>
          <p:nvPr/>
        </p:nvCxnSpPr>
        <p:spPr>
          <a:xfrm flipV="1">
            <a:off x="6075708" y="1608026"/>
            <a:ext cx="0" cy="43434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144780" y="3331454"/>
            <a:ext cx="23154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All Government Departments to remain within the inner city bounds (CBD) of Pretoria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Establishment of Government Boulevard and proposed SDF nodes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 a strategic plan for the accommodation of National Government Departments in the inner city of Tshwane</a:t>
            </a:r>
          </a:p>
        </p:txBody>
      </p:sp>
      <p:sp>
        <p:nvSpPr>
          <p:cNvPr id="65" name="Content Placeholder 1"/>
          <p:cNvSpPr>
            <a:spLocks noGrp="1"/>
          </p:cNvSpPr>
          <p:nvPr>
            <p:ph idx="1"/>
          </p:nvPr>
        </p:nvSpPr>
        <p:spPr>
          <a:xfrm>
            <a:off x="4535471" y="2133600"/>
            <a:ext cx="3309180" cy="199893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Guide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the location of government infrastructure </a:t>
            </a:r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as 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catalyst for government and private sector investments supporting mixed-used development to advance economic stimulus</a:t>
            </a:r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ZA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Through Precinct </a:t>
            </a:r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Plans, ensure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effective management of precincts </a:t>
            </a:r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that promotes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safe, accessible, and environmentally sustainable government </a:t>
            </a:r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facilities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aligned to the City’s Vision 2055.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To reduce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lease </a:t>
            </a:r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costs, encourage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shared </a:t>
            </a:r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services and generate revenue for the PMTE</a:t>
            </a:r>
            <a:endParaRPr lang="en-ZA" sz="1100" dirty="0"/>
          </a:p>
        </p:txBody>
      </p:sp>
      <p:sp>
        <p:nvSpPr>
          <p:cNvPr id="33" name="TextBox 32"/>
          <p:cNvSpPr txBox="1"/>
          <p:nvPr/>
        </p:nvSpPr>
        <p:spPr>
          <a:xfrm>
            <a:off x="4519653" y="1637248"/>
            <a:ext cx="38767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ZA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2011</a:t>
            </a:r>
            <a:endParaRPr lang="en-Z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881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8" name="Group 697"/>
          <p:cNvGrpSpPr/>
          <p:nvPr/>
        </p:nvGrpSpPr>
        <p:grpSpPr>
          <a:xfrm>
            <a:off x="3200401" y="661240"/>
            <a:ext cx="5714999" cy="5832591"/>
            <a:chOff x="3129063" y="1202005"/>
            <a:chExt cx="4649756" cy="4745429"/>
          </a:xfrm>
          <a:solidFill>
            <a:schemeClr val="accent1">
              <a:lumMod val="60000"/>
              <a:lumOff val="40000"/>
              <a:alpha val="41000"/>
            </a:schemeClr>
          </a:solidFill>
        </p:grpSpPr>
        <p:sp>
          <p:nvSpPr>
            <p:cNvPr id="699" name="Freeform 698"/>
            <p:cNvSpPr/>
            <p:nvPr/>
          </p:nvSpPr>
          <p:spPr>
            <a:xfrm>
              <a:off x="3710281" y="1551993"/>
              <a:ext cx="722285" cy="758630"/>
            </a:xfrm>
            <a:custGeom>
              <a:avLst/>
              <a:gdLst>
                <a:gd name="connsiteX0" fmla="*/ 353961 w 5161936"/>
                <a:gd name="connsiteY0" fmla="*/ 7403690 h 7403690"/>
                <a:gd name="connsiteX1" fmla="*/ 0 w 5161936"/>
                <a:gd name="connsiteY1" fmla="*/ 2979174 h 7403690"/>
                <a:gd name="connsiteX2" fmla="*/ 1238865 w 5161936"/>
                <a:gd name="connsiteY2" fmla="*/ 1445342 h 7403690"/>
                <a:gd name="connsiteX3" fmla="*/ 1976284 w 5161936"/>
                <a:gd name="connsiteY3" fmla="*/ 0 h 7403690"/>
                <a:gd name="connsiteX4" fmla="*/ 5161936 w 5161936"/>
                <a:gd name="connsiteY4" fmla="*/ 265471 h 7403690"/>
                <a:gd name="connsiteX5" fmla="*/ 4748981 w 5161936"/>
                <a:gd name="connsiteY5" fmla="*/ 2359742 h 7403690"/>
                <a:gd name="connsiteX6" fmla="*/ 4100052 w 5161936"/>
                <a:gd name="connsiteY6" fmla="*/ 4454013 h 7403690"/>
                <a:gd name="connsiteX7" fmla="*/ 3805084 w 5161936"/>
                <a:gd name="connsiteY7" fmla="*/ 7315200 h 7403690"/>
                <a:gd name="connsiteX8" fmla="*/ 353961 w 5161936"/>
                <a:gd name="connsiteY8" fmla="*/ 7403690 h 7403690"/>
                <a:gd name="connsiteX0" fmla="*/ 353961 w 5161936"/>
                <a:gd name="connsiteY0" fmla="*/ 7403690 h 7403690"/>
                <a:gd name="connsiteX1" fmla="*/ 0 w 5161936"/>
                <a:gd name="connsiteY1" fmla="*/ 2979174 h 7403690"/>
                <a:gd name="connsiteX2" fmla="*/ 1238865 w 5161936"/>
                <a:gd name="connsiteY2" fmla="*/ 1445342 h 7403690"/>
                <a:gd name="connsiteX3" fmla="*/ 1976284 w 5161936"/>
                <a:gd name="connsiteY3" fmla="*/ 0 h 7403690"/>
                <a:gd name="connsiteX4" fmla="*/ 5161936 w 5161936"/>
                <a:gd name="connsiteY4" fmla="*/ 265471 h 7403690"/>
                <a:gd name="connsiteX5" fmla="*/ 4748981 w 5161936"/>
                <a:gd name="connsiteY5" fmla="*/ 2359742 h 7403690"/>
                <a:gd name="connsiteX6" fmla="*/ 4100052 w 5161936"/>
                <a:gd name="connsiteY6" fmla="*/ 4454013 h 7403690"/>
                <a:gd name="connsiteX7" fmla="*/ 3805084 w 5161936"/>
                <a:gd name="connsiteY7" fmla="*/ 7315200 h 7403690"/>
                <a:gd name="connsiteX8" fmla="*/ 353961 w 5161936"/>
                <a:gd name="connsiteY8" fmla="*/ 7403690 h 7403690"/>
                <a:gd name="connsiteX0" fmla="*/ 353961 w 5161936"/>
                <a:gd name="connsiteY0" fmla="*/ 7403690 h 7403690"/>
                <a:gd name="connsiteX1" fmla="*/ 0 w 5161936"/>
                <a:gd name="connsiteY1" fmla="*/ 2979174 h 7403690"/>
                <a:gd name="connsiteX2" fmla="*/ 1238865 w 5161936"/>
                <a:gd name="connsiteY2" fmla="*/ 1445342 h 7403690"/>
                <a:gd name="connsiteX3" fmla="*/ 1976284 w 5161936"/>
                <a:gd name="connsiteY3" fmla="*/ 0 h 7403690"/>
                <a:gd name="connsiteX4" fmla="*/ 5161936 w 5161936"/>
                <a:gd name="connsiteY4" fmla="*/ 265471 h 7403690"/>
                <a:gd name="connsiteX5" fmla="*/ 4748981 w 5161936"/>
                <a:gd name="connsiteY5" fmla="*/ 2359742 h 7403690"/>
                <a:gd name="connsiteX6" fmla="*/ 4100052 w 5161936"/>
                <a:gd name="connsiteY6" fmla="*/ 4454013 h 7403690"/>
                <a:gd name="connsiteX7" fmla="*/ 3805084 w 5161936"/>
                <a:gd name="connsiteY7" fmla="*/ 7315200 h 7403690"/>
                <a:gd name="connsiteX8" fmla="*/ 353961 w 5161936"/>
                <a:gd name="connsiteY8" fmla="*/ 7403690 h 7403690"/>
                <a:gd name="connsiteX0" fmla="*/ 353961 w 5161936"/>
                <a:gd name="connsiteY0" fmla="*/ 7411090 h 7411090"/>
                <a:gd name="connsiteX1" fmla="*/ 0 w 5161936"/>
                <a:gd name="connsiteY1" fmla="*/ 2986574 h 7411090"/>
                <a:gd name="connsiteX2" fmla="*/ 1238865 w 5161936"/>
                <a:gd name="connsiteY2" fmla="*/ 1452742 h 7411090"/>
                <a:gd name="connsiteX3" fmla="*/ 1976284 w 5161936"/>
                <a:gd name="connsiteY3" fmla="*/ 7400 h 7411090"/>
                <a:gd name="connsiteX4" fmla="*/ 5161936 w 5161936"/>
                <a:gd name="connsiteY4" fmla="*/ 272871 h 7411090"/>
                <a:gd name="connsiteX5" fmla="*/ 4748981 w 5161936"/>
                <a:gd name="connsiteY5" fmla="*/ 2367142 h 7411090"/>
                <a:gd name="connsiteX6" fmla="*/ 4100052 w 5161936"/>
                <a:gd name="connsiteY6" fmla="*/ 4461413 h 7411090"/>
                <a:gd name="connsiteX7" fmla="*/ 3805084 w 5161936"/>
                <a:gd name="connsiteY7" fmla="*/ 7322600 h 7411090"/>
                <a:gd name="connsiteX8" fmla="*/ 353961 w 5161936"/>
                <a:gd name="connsiteY8" fmla="*/ 7411090 h 7411090"/>
                <a:gd name="connsiteX0" fmla="*/ 353961 w 5161936"/>
                <a:gd name="connsiteY0" fmla="*/ 7421524 h 7421524"/>
                <a:gd name="connsiteX1" fmla="*/ 0 w 5161936"/>
                <a:gd name="connsiteY1" fmla="*/ 2997008 h 7421524"/>
                <a:gd name="connsiteX2" fmla="*/ 1238865 w 5161936"/>
                <a:gd name="connsiteY2" fmla="*/ 1463176 h 7421524"/>
                <a:gd name="connsiteX3" fmla="*/ 1976284 w 5161936"/>
                <a:gd name="connsiteY3" fmla="*/ 17834 h 7421524"/>
                <a:gd name="connsiteX4" fmla="*/ 5161936 w 5161936"/>
                <a:gd name="connsiteY4" fmla="*/ 283305 h 7421524"/>
                <a:gd name="connsiteX5" fmla="*/ 4748981 w 5161936"/>
                <a:gd name="connsiteY5" fmla="*/ 2377576 h 7421524"/>
                <a:gd name="connsiteX6" fmla="*/ 4100052 w 5161936"/>
                <a:gd name="connsiteY6" fmla="*/ 4471847 h 7421524"/>
                <a:gd name="connsiteX7" fmla="*/ 3805084 w 5161936"/>
                <a:gd name="connsiteY7" fmla="*/ 7333034 h 7421524"/>
                <a:gd name="connsiteX8" fmla="*/ 353961 w 5161936"/>
                <a:gd name="connsiteY8" fmla="*/ 7421524 h 7421524"/>
                <a:gd name="connsiteX0" fmla="*/ 353961 w 5264978"/>
                <a:gd name="connsiteY0" fmla="*/ 7421524 h 7421524"/>
                <a:gd name="connsiteX1" fmla="*/ 0 w 5264978"/>
                <a:gd name="connsiteY1" fmla="*/ 2997008 h 7421524"/>
                <a:gd name="connsiteX2" fmla="*/ 1238865 w 5264978"/>
                <a:gd name="connsiteY2" fmla="*/ 1463176 h 7421524"/>
                <a:gd name="connsiteX3" fmla="*/ 1976284 w 5264978"/>
                <a:gd name="connsiteY3" fmla="*/ 17834 h 7421524"/>
                <a:gd name="connsiteX4" fmla="*/ 5161936 w 5264978"/>
                <a:gd name="connsiteY4" fmla="*/ 283305 h 7421524"/>
                <a:gd name="connsiteX5" fmla="*/ 4748981 w 5264978"/>
                <a:gd name="connsiteY5" fmla="*/ 2377576 h 7421524"/>
                <a:gd name="connsiteX6" fmla="*/ 4100052 w 5264978"/>
                <a:gd name="connsiteY6" fmla="*/ 4471847 h 7421524"/>
                <a:gd name="connsiteX7" fmla="*/ 3805084 w 5264978"/>
                <a:gd name="connsiteY7" fmla="*/ 7333034 h 7421524"/>
                <a:gd name="connsiteX8" fmla="*/ 353961 w 5264978"/>
                <a:gd name="connsiteY8" fmla="*/ 7421524 h 7421524"/>
                <a:gd name="connsiteX0" fmla="*/ 353961 w 5264978"/>
                <a:gd name="connsiteY0" fmla="*/ 7421524 h 7421524"/>
                <a:gd name="connsiteX1" fmla="*/ 0 w 5264978"/>
                <a:gd name="connsiteY1" fmla="*/ 2997008 h 7421524"/>
                <a:gd name="connsiteX2" fmla="*/ 1238865 w 5264978"/>
                <a:gd name="connsiteY2" fmla="*/ 1463176 h 7421524"/>
                <a:gd name="connsiteX3" fmla="*/ 1976284 w 5264978"/>
                <a:gd name="connsiteY3" fmla="*/ 17834 h 7421524"/>
                <a:gd name="connsiteX4" fmla="*/ 5161936 w 5264978"/>
                <a:gd name="connsiteY4" fmla="*/ 283305 h 7421524"/>
                <a:gd name="connsiteX5" fmla="*/ 4748981 w 5264978"/>
                <a:gd name="connsiteY5" fmla="*/ 2377576 h 7421524"/>
                <a:gd name="connsiteX6" fmla="*/ 4100052 w 5264978"/>
                <a:gd name="connsiteY6" fmla="*/ 4471847 h 7421524"/>
                <a:gd name="connsiteX7" fmla="*/ 3805084 w 5264978"/>
                <a:gd name="connsiteY7" fmla="*/ 7333034 h 7421524"/>
                <a:gd name="connsiteX8" fmla="*/ 353961 w 5264978"/>
                <a:gd name="connsiteY8" fmla="*/ 7421524 h 7421524"/>
                <a:gd name="connsiteX0" fmla="*/ 353961 w 5264978"/>
                <a:gd name="connsiteY0" fmla="*/ 7421524 h 7522494"/>
                <a:gd name="connsiteX1" fmla="*/ 0 w 5264978"/>
                <a:gd name="connsiteY1" fmla="*/ 2997008 h 7522494"/>
                <a:gd name="connsiteX2" fmla="*/ 1238865 w 5264978"/>
                <a:gd name="connsiteY2" fmla="*/ 1463176 h 7522494"/>
                <a:gd name="connsiteX3" fmla="*/ 1976284 w 5264978"/>
                <a:gd name="connsiteY3" fmla="*/ 17834 h 7522494"/>
                <a:gd name="connsiteX4" fmla="*/ 5161936 w 5264978"/>
                <a:gd name="connsiteY4" fmla="*/ 283305 h 7522494"/>
                <a:gd name="connsiteX5" fmla="*/ 4748981 w 5264978"/>
                <a:gd name="connsiteY5" fmla="*/ 2377576 h 7522494"/>
                <a:gd name="connsiteX6" fmla="*/ 4100052 w 5264978"/>
                <a:gd name="connsiteY6" fmla="*/ 4471847 h 7522494"/>
                <a:gd name="connsiteX7" fmla="*/ 3805084 w 5264978"/>
                <a:gd name="connsiteY7" fmla="*/ 7333034 h 7522494"/>
                <a:gd name="connsiteX8" fmla="*/ 353961 w 5264978"/>
                <a:gd name="connsiteY8" fmla="*/ 7421524 h 7522494"/>
                <a:gd name="connsiteX0" fmla="*/ 353961 w 5264978"/>
                <a:gd name="connsiteY0" fmla="*/ 7421524 h 7522494"/>
                <a:gd name="connsiteX1" fmla="*/ 0 w 5264978"/>
                <a:gd name="connsiteY1" fmla="*/ 2997008 h 7522494"/>
                <a:gd name="connsiteX2" fmla="*/ 1238865 w 5264978"/>
                <a:gd name="connsiteY2" fmla="*/ 1463176 h 7522494"/>
                <a:gd name="connsiteX3" fmla="*/ 1976284 w 5264978"/>
                <a:gd name="connsiteY3" fmla="*/ 17834 h 7522494"/>
                <a:gd name="connsiteX4" fmla="*/ 5161936 w 5264978"/>
                <a:gd name="connsiteY4" fmla="*/ 283305 h 7522494"/>
                <a:gd name="connsiteX5" fmla="*/ 4748981 w 5264978"/>
                <a:gd name="connsiteY5" fmla="*/ 2377576 h 7522494"/>
                <a:gd name="connsiteX6" fmla="*/ 4100052 w 5264978"/>
                <a:gd name="connsiteY6" fmla="*/ 4471847 h 7522494"/>
                <a:gd name="connsiteX7" fmla="*/ 3805084 w 5264978"/>
                <a:gd name="connsiteY7" fmla="*/ 7333034 h 7522494"/>
                <a:gd name="connsiteX8" fmla="*/ 353961 w 5264978"/>
                <a:gd name="connsiteY8" fmla="*/ 7421524 h 7522494"/>
                <a:gd name="connsiteX0" fmla="*/ 353961 w 5264978"/>
                <a:gd name="connsiteY0" fmla="*/ 7421524 h 7656111"/>
                <a:gd name="connsiteX1" fmla="*/ 0 w 5264978"/>
                <a:gd name="connsiteY1" fmla="*/ 2997008 h 7656111"/>
                <a:gd name="connsiteX2" fmla="*/ 1238865 w 5264978"/>
                <a:gd name="connsiteY2" fmla="*/ 1463176 h 7656111"/>
                <a:gd name="connsiteX3" fmla="*/ 1976284 w 5264978"/>
                <a:gd name="connsiteY3" fmla="*/ 17834 h 7656111"/>
                <a:gd name="connsiteX4" fmla="*/ 5161936 w 5264978"/>
                <a:gd name="connsiteY4" fmla="*/ 283305 h 7656111"/>
                <a:gd name="connsiteX5" fmla="*/ 4748981 w 5264978"/>
                <a:gd name="connsiteY5" fmla="*/ 2377576 h 7656111"/>
                <a:gd name="connsiteX6" fmla="*/ 4100052 w 5264978"/>
                <a:gd name="connsiteY6" fmla="*/ 4471847 h 7656111"/>
                <a:gd name="connsiteX7" fmla="*/ 3805084 w 5264978"/>
                <a:gd name="connsiteY7" fmla="*/ 7333034 h 7656111"/>
                <a:gd name="connsiteX8" fmla="*/ 353961 w 5264978"/>
                <a:gd name="connsiteY8" fmla="*/ 7421524 h 7656111"/>
                <a:gd name="connsiteX0" fmla="*/ 353961 w 5264978"/>
                <a:gd name="connsiteY0" fmla="*/ 7421524 h 7656111"/>
                <a:gd name="connsiteX1" fmla="*/ 0 w 5264978"/>
                <a:gd name="connsiteY1" fmla="*/ 2997008 h 7656111"/>
                <a:gd name="connsiteX2" fmla="*/ 1238865 w 5264978"/>
                <a:gd name="connsiteY2" fmla="*/ 1463176 h 7656111"/>
                <a:gd name="connsiteX3" fmla="*/ 1976284 w 5264978"/>
                <a:gd name="connsiteY3" fmla="*/ 17834 h 7656111"/>
                <a:gd name="connsiteX4" fmla="*/ 5161936 w 5264978"/>
                <a:gd name="connsiteY4" fmla="*/ 283305 h 7656111"/>
                <a:gd name="connsiteX5" fmla="*/ 4748981 w 5264978"/>
                <a:gd name="connsiteY5" fmla="*/ 2377576 h 7656111"/>
                <a:gd name="connsiteX6" fmla="*/ 4100052 w 5264978"/>
                <a:gd name="connsiteY6" fmla="*/ 4471847 h 7656111"/>
                <a:gd name="connsiteX7" fmla="*/ 3805084 w 5264978"/>
                <a:gd name="connsiteY7" fmla="*/ 7333034 h 7656111"/>
                <a:gd name="connsiteX8" fmla="*/ 353961 w 5264978"/>
                <a:gd name="connsiteY8" fmla="*/ 7421524 h 7656111"/>
                <a:gd name="connsiteX0" fmla="*/ 353961 w 5264978"/>
                <a:gd name="connsiteY0" fmla="*/ 7276690 h 7511277"/>
                <a:gd name="connsiteX1" fmla="*/ 0 w 5264978"/>
                <a:gd name="connsiteY1" fmla="*/ 2852174 h 7511277"/>
                <a:gd name="connsiteX2" fmla="*/ 1238865 w 5264978"/>
                <a:gd name="connsiteY2" fmla="*/ 1318342 h 7511277"/>
                <a:gd name="connsiteX3" fmla="*/ 1976284 w 5264978"/>
                <a:gd name="connsiteY3" fmla="*/ 0 h 7511277"/>
                <a:gd name="connsiteX4" fmla="*/ 5161936 w 5264978"/>
                <a:gd name="connsiteY4" fmla="*/ 138471 h 7511277"/>
                <a:gd name="connsiteX5" fmla="*/ 4748981 w 5264978"/>
                <a:gd name="connsiteY5" fmla="*/ 2232742 h 7511277"/>
                <a:gd name="connsiteX6" fmla="*/ 4100052 w 5264978"/>
                <a:gd name="connsiteY6" fmla="*/ 4327013 h 7511277"/>
                <a:gd name="connsiteX7" fmla="*/ 3805084 w 5264978"/>
                <a:gd name="connsiteY7" fmla="*/ 7188200 h 7511277"/>
                <a:gd name="connsiteX8" fmla="*/ 353961 w 5264978"/>
                <a:gd name="connsiteY8" fmla="*/ 7276690 h 7511277"/>
                <a:gd name="connsiteX0" fmla="*/ 353961 w 5165878"/>
                <a:gd name="connsiteY0" fmla="*/ 7276690 h 7511277"/>
                <a:gd name="connsiteX1" fmla="*/ 0 w 5165878"/>
                <a:gd name="connsiteY1" fmla="*/ 2852174 h 7511277"/>
                <a:gd name="connsiteX2" fmla="*/ 1238865 w 5165878"/>
                <a:gd name="connsiteY2" fmla="*/ 1318342 h 7511277"/>
                <a:gd name="connsiteX3" fmla="*/ 1976284 w 5165878"/>
                <a:gd name="connsiteY3" fmla="*/ 0 h 7511277"/>
                <a:gd name="connsiteX4" fmla="*/ 5047636 w 5165878"/>
                <a:gd name="connsiteY4" fmla="*/ 240071 h 7511277"/>
                <a:gd name="connsiteX5" fmla="*/ 4748981 w 5165878"/>
                <a:gd name="connsiteY5" fmla="*/ 2232742 h 7511277"/>
                <a:gd name="connsiteX6" fmla="*/ 4100052 w 5165878"/>
                <a:gd name="connsiteY6" fmla="*/ 4327013 h 7511277"/>
                <a:gd name="connsiteX7" fmla="*/ 3805084 w 5165878"/>
                <a:gd name="connsiteY7" fmla="*/ 7188200 h 7511277"/>
                <a:gd name="connsiteX8" fmla="*/ 353961 w 5165878"/>
                <a:gd name="connsiteY8" fmla="*/ 7276690 h 7511277"/>
                <a:gd name="connsiteX0" fmla="*/ 353961 w 5165878"/>
                <a:gd name="connsiteY0" fmla="*/ 7276690 h 7511277"/>
                <a:gd name="connsiteX1" fmla="*/ 0 w 5165878"/>
                <a:gd name="connsiteY1" fmla="*/ 2852174 h 7511277"/>
                <a:gd name="connsiteX2" fmla="*/ 1238865 w 5165878"/>
                <a:gd name="connsiteY2" fmla="*/ 1318342 h 7511277"/>
                <a:gd name="connsiteX3" fmla="*/ 1976284 w 5165878"/>
                <a:gd name="connsiteY3" fmla="*/ 0 h 7511277"/>
                <a:gd name="connsiteX4" fmla="*/ 5047636 w 5165878"/>
                <a:gd name="connsiteY4" fmla="*/ 240071 h 7511277"/>
                <a:gd name="connsiteX5" fmla="*/ 4748981 w 5165878"/>
                <a:gd name="connsiteY5" fmla="*/ 2232742 h 7511277"/>
                <a:gd name="connsiteX6" fmla="*/ 4100052 w 5165878"/>
                <a:gd name="connsiteY6" fmla="*/ 4327013 h 7511277"/>
                <a:gd name="connsiteX7" fmla="*/ 3805084 w 5165878"/>
                <a:gd name="connsiteY7" fmla="*/ 7188200 h 7511277"/>
                <a:gd name="connsiteX8" fmla="*/ 353961 w 5165878"/>
                <a:gd name="connsiteY8" fmla="*/ 7276690 h 7511277"/>
                <a:gd name="connsiteX0" fmla="*/ 353961 w 5165878"/>
                <a:gd name="connsiteY0" fmla="*/ 7294911 h 7529498"/>
                <a:gd name="connsiteX1" fmla="*/ 0 w 5165878"/>
                <a:gd name="connsiteY1" fmla="*/ 2870395 h 7529498"/>
                <a:gd name="connsiteX2" fmla="*/ 1238865 w 5165878"/>
                <a:gd name="connsiteY2" fmla="*/ 1336563 h 7529498"/>
                <a:gd name="connsiteX3" fmla="*/ 1976284 w 5165878"/>
                <a:gd name="connsiteY3" fmla="*/ 18221 h 7529498"/>
                <a:gd name="connsiteX4" fmla="*/ 5047636 w 5165878"/>
                <a:gd name="connsiteY4" fmla="*/ 258292 h 7529498"/>
                <a:gd name="connsiteX5" fmla="*/ 4748981 w 5165878"/>
                <a:gd name="connsiteY5" fmla="*/ 2250963 h 7529498"/>
                <a:gd name="connsiteX6" fmla="*/ 4100052 w 5165878"/>
                <a:gd name="connsiteY6" fmla="*/ 4345234 h 7529498"/>
                <a:gd name="connsiteX7" fmla="*/ 3805084 w 5165878"/>
                <a:gd name="connsiteY7" fmla="*/ 7206421 h 7529498"/>
                <a:gd name="connsiteX8" fmla="*/ 353961 w 5165878"/>
                <a:gd name="connsiteY8" fmla="*/ 7294911 h 7529498"/>
                <a:gd name="connsiteX0" fmla="*/ 392061 w 5165878"/>
                <a:gd name="connsiteY0" fmla="*/ 5294661 h 7256630"/>
                <a:gd name="connsiteX1" fmla="*/ 0 w 5165878"/>
                <a:gd name="connsiteY1" fmla="*/ 2870395 h 7256630"/>
                <a:gd name="connsiteX2" fmla="*/ 1238865 w 5165878"/>
                <a:gd name="connsiteY2" fmla="*/ 1336563 h 7256630"/>
                <a:gd name="connsiteX3" fmla="*/ 1976284 w 5165878"/>
                <a:gd name="connsiteY3" fmla="*/ 18221 h 7256630"/>
                <a:gd name="connsiteX4" fmla="*/ 5047636 w 5165878"/>
                <a:gd name="connsiteY4" fmla="*/ 258292 h 7256630"/>
                <a:gd name="connsiteX5" fmla="*/ 4748981 w 5165878"/>
                <a:gd name="connsiteY5" fmla="*/ 2250963 h 7256630"/>
                <a:gd name="connsiteX6" fmla="*/ 4100052 w 5165878"/>
                <a:gd name="connsiteY6" fmla="*/ 4345234 h 7256630"/>
                <a:gd name="connsiteX7" fmla="*/ 3805084 w 5165878"/>
                <a:gd name="connsiteY7" fmla="*/ 7206421 h 7256630"/>
                <a:gd name="connsiteX8" fmla="*/ 392061 w 5165878"/>
                <a:gd name="connsiteY8" fmla="*/ 5294661 h 7256630"/>
                <a:gd name="connsiteX0" fmla="*/ 392061 w 5165878"/>
                <a:gd name="connsiteY0" fmla="*/ 5294661 h 5492838"/>
                <a:gd name="connsiteX1" fmla="*/ 0 w 5165878"/>
                <a:gd name="connsiteY1" fmla="*/ 2870395 h 5492838"/>
                <a:gd name="connsiteX2" fmla="*/ 1238865 w 5165878"/>
                <a:gd name="connsiteY2" fmla="*/ 1336563 h 5492838"/>
                <a:gd name="connsiteX3" fmla="*/ 1976284 w 5165878"/>
                <a:gd name="connsiteY3" fmla="*/ 18221 h 5492838"/>
                <a:gd name="connsiteX4" fmla="*/ 5047636 w 5165878"/>
                <a:gd name="connsiteY4" fmla="*/ 258292 h 5492838"/>
                <a:gd name="connsiteX5" fmla="*/ 4748981 w 5165878"/>
                <a:gd name="connsiteY5" fmla="*/ 2250963 h 5492838"/>
                <a:gd name="connsiteX6" fmla="*/ 4100052 w 5165878"/>
                <a:gd name="connsiteY6" fmla="*/ 4345234 h 5492838"/>
                <a:gd name="connsiteX7" fmla="*/ 3595534 w 5165878"/>
                <a:gd name="connsiteY7" fmla="*/ 5110921 h 5492838"/>
                <a:gd name="connsiteX8" fmla="*/ 392061 w 5165878"/>
                <a:gd name="connsiteY8" fmla="*/ 5294661 h 5492838"/>
                <a:gd name="connsiteX0" fmla="*/ 353961 w 5165878"/>
                <a:gd name="connsiteY0" fmla="*/ 5218461 h 5445081"/>
                <a:gd name="connsiteX1" fmla="*/ 0 w 5165878"/>
                <a:gd name="connsiteY1" fmla="*/ 2870395 h 5445081"/>
                <a:gd name="connsiteX2" fmla="*/ 1238865 w 5165878"/>
                <a:gd name="connsiteY2" fmla="*/ 1336563 h 5445081"/>
                <a:gd name="connsiteX3" fmla="*/ 1976284 w 5165878"/>
                <a:gd name="connsiteY3" fmla="*/ 18221 h 5445081"/>
                <a:gd name="connsiteX4" fmla="*/ 5047636 w 5165878"/>
                <a:gd name="connsiteY4" fmla="*/ 258292 h 5445081"/>
                <a:gd name="connsiteX5" fmla="*/ 4748981 w 5165878"/>
                <a:gd name="connsiteY5" fmla="*/ 2250963 h 5445081"/>
                <a:gd name="connsiteX6" fmla="*/ 4100052 w 5165878"/>
                <a:gd name="connsiteY6" fmla="*/ 4345234 h 5445081"/>
                <a:gd name="connsiteX7" fmla="*/ 3595534 w 5165878"/>
                <a:gd name="connsiteY7" fmla="*/ 5110921 h 5445081"/>
                <a:gd name="connsiteX8" fmla="*/ 353961 w 5165878"/>
                <a:gd name="connsiteY8" fmla="*/ 5218461 h 5445081"/>
                <a:gd name="connsiteX0" fmla="*/ 353961 w 5165878"/>
                <a:gd name="connsiteY0" fmla="*/ 5218461 h 5445081"/>
                <a:gd name="connsiteX1" fmla="*/ 0 w 5165878"/>
                <a:gd name="connsiteY1" fmla="*/ 2870395 h 5445081"/>
                <a:gd name="connsiteX2" fmla="*/ 1238865 w 5165878"/>
                <a:gd name="connsiteY2" fmla="*/ 1336563 h 5445081"/>
                <a:gd name="connsiteX3" fmla="*/ 1976284 w 5165878"/>
                <a:gd name="connsiteY3" fmla="*/ 18221 h 5445081"/>
                <a:gd name="connsiteX4" fmla="*/ 5047636 w 5165878"/>
                <a:gd name="connsiteY4" fmla="*/ 258292 h 5445081"/>
                <a:gd name="connsiteX5" fmla="*/ 4748981 w 5165878"/>
                <a:gd name="connsiteY5" fmla="*/ 2250963 h 5445081"/>
                <a:gd name="connsiteX6" fmla="*/ 3928602 w 5165878"/>
                <a:gd name="connsiteY6" fmla="*/ 4173784 h 5445081"/>
                <a:gd name="connsiteX7" fmla="*/ 3595534 w 5165878"/>
                <a:gd name="connsiteY7" fmla="*/ 5110921 h 5445081"/>
                <a:gd name="connsiteX8" fmla="*/ 353961 w 5165878"/>
                <a:gd name="connsiteY8" fmla="*/ 5218461 h 5445081"/>
                <a:gd name="connsiteX0" fmla="*/ 353961 w 5165878"/>
                <a:gd name="connsiteY0" fmla="*/ 5218461 h 5445081"/>
                <a:gd name="connsiteX1" fmla="*/ 0 w 5165878"/>
                <a:gd name="connsiteY1" fmla="*/ 2870395 h 5445081"/>
                <a:gd name="connsiteX2" fmla="*/ 1238865 w 5165878"/>
                <a:gd name="connsiteY2" fmla="*/ 1336563 h 5445081"/>
                <a:gd name="connsiteX3" fmla="*/ 1976284 w 5165878"/>
                <a:gd name="connsiteY3" fmla="*/ 18221 h 5445081"/>
                <a:gd name="connsiteX4" fmla="*/ 5047636 w 5165878"/>
                <a:gd name="connsiteY4" fmla="*/ 258292 h 5445081"/>
                <a:gd name="connsiteX5" fmla="*/ 4748981 w 5165878"/>
                <a:gd name="connsiteY5" fmla="*/ 2250963 h 5445081"/>
                <a:gd name="connsiteX6" fmla="*/ 4309602 w 5165878"/>
                <a:gd name="connsiteY6" fmla="*/ 3849934 h 5445081"/>
                <a:gd name="connsiteX7" fmla="*/ 3595534 w 5165878"/>
                <a:gd name="connsiteY7" fmla="*/ 5110921 h 5445081"/>
                <a:gd name="connsiteX8" fmla="*/ 353961 w 5165878"/>
                <a:gd name="connsiteY8" fmla="*/ 5218461 h 5445081"/>
                <a:gd name="connsiteX0" fmla="*/ 353961 w 5165878"/>
                <a:gd name="connsiteY0" fmla="*/ 5218461 h 5445081"/>
                <a:gd name="connsiteX1" fmla="*/ 0 w 5165878"/>
                <a:gd name="connsiteY1" fmla="*/ 2870395 h 5445081"/>
                <a:gd name="connsiteX2" fmla="*/ 1238865 w 5165878"/>
                <a:gd name="connsiteY2" fmla="*/ 1336563 h 5445081"/>
                <a:gd name="connsiteX3" fmla="*/ 1976284 w 5165878"/>
                <a:gd name="connsiteY3" fmla="*/ 18221 h 5445081"/>
                <a:gd name="connsiteX4" fmla="*/ 5047636 w 5165878"/>
                <a:gd name="connsiteY4" fmla="*/ 258292 h 5445081"/>
                <a:gd name="connsiteX5" fmla="*/ 4748981 w 5165878"/>
                <a:gd name="connsiteY5" fmla="*/ 2250963 h 5445081"/>
                <a:gd name="connsiteX6" fmla="*/ 4309602 w 5165878"/>
                <a:gd name="connsiteY6" fmla="*/ 3849934 h 5445081"/>
                <a:gd name="connsiteX7" fmla="*/ 3595534 w 5165878"/>
                <a:gd name="connsiteY7" fmla="*/ 5110921 h 5445081"/>
                <a:gd name="connsiteX8" fmla="*/ 353961 w 5165878"/>
                <a:gd name="connsiteY8" fmla="*/ 5218461 h 5445081"/>
                <a:gd name="connsiteX0" fmla="*/ 353961 w 5165878"/>
                <a:gd name="connsiteY0" fmla="*/ 5218461 h 5381618"/>
                <a:gd name="connsiteX1" fmla="*/ 0 w 5165878"/>
                <a:gd name="connsiteY1" fmla="*/ 2870395 h 5381618"/>
                <a:gd name="connsiteX2" fmla="*/ 1238865 w 5165878"/>
                <a:gd name="connsiteY2" fmla="*/ 1336563 h 5381618"/>
                <a:gd name="connsiteX3" fmla="*/ 1976284 w 5165878"/>
                <a:gd name="connsiteY3" fmla="*/ 18221 h 5381618"/>
                <a:gd name="connsiteX4" fmla="*/ 5047636 w 5165878"/>
                <a:gd name="connsiteY4" fmla="*/ 258292 h 5381618"/>
                <a:gd name="connsiteX5" fmla="*/ 4748981 w 5165878"/>
                <a:gd name="connsiteY5" fmla="*/ 2250963 h 5381618"/>
                <a:gd name="connsiteX6" fmla="*/ 4309602 w 5165878"/>
                <a:gd name="connsiteY6" fmla="*/ 3849934 h 5381618"/>
                <a:gd name="connsiteX7" fmla="*/ 3595534 w 5165878"/>
                <a:gd name="connsiteY7" fmla="*/ 5110921 h 5381618"/>
                <a:gd name="connsiteX8" fmla="*/ 353961 w 5165878"/>
                <a:gd name="connsiteY8" fmla="*/ 5218461 h 5381618"/>
                <a:gd name="connsiteX0" fmla="*/ 258711 w 5165878"/>
                <a:gd name="connsiteY0" fmla="*/ 5085111 h 5292140"/>
                <a:gd name="connsiteX1" fmla="*/ 0 w 5165878"/>
                <a:gd name="connsiteY1" fmla="*/ 2870395 h 5292140"/>
                <a:gd name="connsiteX2" fmla="*/ 1238865 w 5165878"/>
                <a:gd name="connsiteY2" fmla="*/ 1336563 h 5292140"/>
                <a:gd name="connsiteX3" fmla="*/ 1976284 w 5165878"/>
                <a:gd name="connsiteY3" fmla="*/ 18221 h 5292140"/>
                <a:gd name="connsiteX4" fmla="*/ 5047636 w 5165878"/>
                <a:gd name="connsiteY4" fmla="*/ 258292 h 5292140"/>
                <a:gd name="connsiteX5" fmla="*/ 4748981 w 5165878"/>
                <a:gd name="connsiteY5" fmla="*/ 2250963 h 5292140"/>
                <a:gd name="connsiteX6" fmla="*/ 4309602 w 5165878"/>
                <a:gd name="connsiteY6" fmla="*/ 3849934 h 5292140"/>
                <a:gd name="connsiteX7" fmla="*/ 3595534 w 5165878"/>
                <a:gd name="connsiteY7" fmla="*/ 5110921 h 5292140"/>
                <a:gd name="connsiteX8" fmla="*/ 258711 w 5165878"/>
                <a:gd name="connsiteY8" fmla="*/ 5085111 h 5292140"/>
                <a:gd name="connsiteX0" fmla="*/ 321885 w 5229052"/>
                <a:gd name="connsiteY0" fmla="*/ 5085111 h 5292140"/>
                <a:gd name="connsiteX1" fmla="*/ 63174 w 5229052"/>
                <a:gd name="connsiteY1" fmla="*/ 2870395 h 5292140"/>
                <a:gd name="connsiteX2" fmla="*/ 1302039 w 5229052"/>
                <a:gd name="connsiteY2" fmla="*/ 1336563 h 5292140"/>
                <a:gd name="connsiteX3" fmla="*/ 2039458 w 5229052"/>
                <a:gd name="connsiteY3" fmla="*/ 18221 h 5292140"/>
                <a:gd name="connsiteX4" fmla="*/ 5110810 w 5229052"/>
                <a:gd name="connsiteY4" fmla="*/ 258292 h 5292140"/>
                <a:gd name="connsiteX5" fmla="*/ 4812155 w 5229052"/>
                <a:gd name="connsiteY5" fmla="*/ 2250963 h 5292140"/>
                <a:gd name="connsiteX6" fmla="*/ 4372776 w 5229052"/>
                <a:gd name="connsiteY6" fmla="*/ 3849934 h 5292140"/>
                <a:gd name="connsiteX7" fmla="*/ 3658708 w 5229052"/>
                <a:gd name="connsiteY7" fmla="*/ 5110921 h 5292140"/>
                <a:gd name="connsiteX8" fmla="*/ 321885 w 5229052"/>
                <a:gd name="connsiteY8" fmla="*/ 5085111 h 5292140"/>
                <a:gd name="connsiteX0" fmla="*/ 321885 w 5229052"/>
                <a:gd name="connsiteY0" fmla="*/ 4875561 h 5198069"/>
                <a:gd name="connsiteX1" fmla="*/ 63174 w 5229052"/>
                <a:gd name="connsiteY1" fmla="*/ 2870395 h 5198069"/>
                <a:gd name="connsiteX2" fmla="*/ 1302039 w 5229052"/>
                <a:gd name="connsiteY2" fmla="*/ 1336563 h 5198069"/>
                <a:gd name="connsiteX3" fmla="*/ 2039458 w 5229052"/>
                <a:gd name="connsiteY3" fmla="*/ 18221 h 5198069"/>
                <a:gd name="connsiteX4" fmla="*/ 5110810 w 5229052"/>
                <a:gd name="connsiteY4" fmla="*/ 258292 h 5198069"/>
                <a:gd name="connsiteX5" fmla="*/ 4812155 w 5229052"/>
                <a:gd name="connsiteY5" fmla="*/ 2250963 h 5198069"/>
                <a:gd name="connsiteX6" fmla="*/ 4372776 w 5229052"/>
                <a:gd name="connsiteY6" fmla="*/ 3849934 h 5198069"/>
                <a:gd name="connsiteX7" fmla="*/ 3658708 w 5229052"/>
                <a:gd name="connsiteY7" fmla="*/ 5110921 h 5198069"/>
                <a:gd name="connsiteX8" fmla="*/ 321885 w 5229052"/>
                <a:gd name="connsiteY8" fmla="*/ 4875561 h 5198069"/>
                <a:gd name="connsiteX0" fmla="*/ 321885 w 5229052"/>
                <a:gd name="connsiteY0" fmla="*/ 4875561 h 5320256"/>
                <a:gd name="connsiteX1" fmla="*/ 63174 w 5229052"/>
                <a:gd name="connsiteY1" fmla="*/ 2870395 h 5320256"/>
                <a:gd name="connsiteX2" fmla="*/ 1302039 w 5229052"/>
                <a:gd name="connsiteY2" fmla="*/ 1336563 h 5320256"/>
                <a:gd name="connsiteX3" fmla="*/ 2039458 w 5229052"/>
                <a:gd name="connsiteY3" fmla="*/ 18221 h 5320256"/>
                <a:gd name="connsiteX4" fmla="*/ 5110810 w 5229052"/>
                <a:gd name="connsiteY4" fmla="*/ 258292 h 5320256"/>
                <a:gd name="connsiteX5" fmla="*/ 4812155 w 5229052"/>
                <a:gd name="connsiteY5" fmla="*/ 2250963 h 5320256"/>
                <a:gd name="connsiteX6" fmla="*/ 4372776 w 5229052"/>
                <a:gd name="connsiteY6" fmla="*/ 3849934 h 5320256"/>
                <a:gd name="connsiteX7" fmla="*/ 3658708 w 5229052"/>
                <a:gd name="connsiteY7" fmla="*/ 5110921 h 5320256"/>
                <a:gd name="connsiteX8" fmla="*/ 321885 w 5229052"/>
                <a:gd name="connsiteY8" fmla="*/ 4875561 h 5320256"/>
                <a:gd name="connsiteX0" fmla="*/ 297353 w 5242620"/>
                <a:gd name="connsiteY0" fmla="*/ 4875561 h 5320256"/>
                <a:gd name="connsiteX1" fmla="*/ 76742 w 5242620"/>
                <a:gd name="connsiteY1" fmla="*/ 2870395 h 5320256"/>
                <a:gd name="connsiteX2" fmla="*/ 1315607 w 5242620"/>
                <a:gd name="connsiteY2" fmla="*/ 1336563 h 5320256"/>
                <a:gd name="connsiteX3" fmla="*/ 2053026 w 5242620"/>
                <a:gd name="connsiteY3" fmla="*/ 18221 h 5320256"/>
                <a:gd name="connsiteX4" fmla="*/ 5124378 w 5242620"/>
                <a:gd name="connsiteY4" fmla="*/ 258292 h 5320256"/>
                <a:gd name="connsiteX5" fmla="*/ 4825723 w 5242620"/>
                <a:gd name="connsiteY5" fmla="*/ 2250963 h 5320256"/>
                <a:gd name="connsiteX6" fmla="*/ 4386344 w 5242620"/>
                <a:gd name="connsiteY6" fmla="*/ 3849934 h 5320256"/>
                <a:gd name="connsiteX7" fmla="*/ 3672276 w 5242620"/>
                <a:gd name="connsiteY7" fmla="*/ 5110921 h 5320256"/>
                <a:gd name="connsiteX8" fmla="*/ 297353 w 5242620"/>
                <a:gd name="connsiteY8" fmla="*/ 4875561 h 5320256"/>
                <a:gd name="connsiteX0" fmla="*/ 241237 w 5186504"/>
                <a:gd name="connsiteY0" fmla="*/ 4875561 h 5320256"/>
                <a:gd name="connsiteX1" fmla="*/ 20626 w 5186504"/>
                <a:gd name="connsiteY1" fmla="*/ 2870395 h 5320256"/>
                <a:gd name="connsiteX2" fmla="*/ 1259491 w 5186504"/>
                <a:gd name="connsiteY2" fmla="*/ 1336563 h 5320256"/>
                <a:gd name="connsiteX3" fmla="*/ 1996910 w 5186504"/>
                <a:gd name="connsiteY3" fmla="*/ 18221 h 5320256"/>
                <a:gd name="connsiteX4" fmla="*/ 5068262 w 5186504"/>
                <a:gd name="connsiteY4" fmla="*/ 258292 h 5320256"/>
                <a:gd name="connsiteX5" fmla="*/ 4769607 w 5186504"/>
                <a:gd name="connsiteY5" fmla="*/ 2250963 h 5320256"/>
                <a:gd name="connsiteX6" fmla="*/ 4330228 w 5186504"/>
                <a:gd name="connsiteY6" fmla="*/ 3849934 h 5320256"/>
                <a:gd name="connsiteX7" fmla="*/ 3616160 w 5186504"/>
                <a:gd name="connsiteY7" fmla="*/ 5110921 h 5320256"/>
                <a:gd name="connsiteX8" fmla="*/ 241237 w 5186504"/>
                <a:gd name="connsiteY8" fmla="*/ 4875561 h 5320256"/>
                <a:gd name="connsiteX0" fmla="*/ 171667 w 5193134"/>
                <a:gd name="connsiteY0" fmla="*/ 4875561 h 5320256"/>
                <a:gd name="connsiteX1" fmla="*/ 27256 w 5193134"/>
                <a:gd name="connsiteY1" fmla="*/ 2870395 h 5320256"/>
                <a:gd name="connsiteX2" fmla="*/ 1266121 w 5193134"/>
                <a:gd name="connsiteY2" fmla="*/ 1336563 h 5320256"/>
                <a:gd name="connsiteX3" fmla="*/ 2003540 w 5193134"/>
                <a:gd name="connsiteY3" fmla="*/ 18221 h 5320256"/>
                <a:gd name="connsiteX4" fmla="*/ 5074892 w 5193134"/>
                <a:gd name="connsiteY4" fmla="*/ 258292 h 5320256"/>
                <a:gd name="connsiteX5" fmla="*/ 4776237 w 5193134"/>
                <a:gd name="connsiteY5" fmla="*/ 2250963 h 5320256"/>
                <a:gd name="connsiteX6" fmla="*/ 4336858 w 5193134"/>
                <a:gd name="connsiteY6" fmla="*/ 3849934 h 5320256"/>
                <a:gd name="connsiteX7" fmla="*/ 3622790 w 5193134"/>
                <a:gd name="connsiteY7" fmla="*/ 5110921 h 5320256"/>
                <a:gd name="connsiteX8" fmla="*/ 171667 w 5193134"/>
                <a:gd name="connsiteY8" fmla="*/ 4875561 h 5320256"/>
                <a:gd name="connsiteX0" fmla="*/ 209260 w 5230727"/>
                <a:gd name="connsiteY0" fmla="*/ 4875561 h 5320256"/>
                <a:gd name="connsiteX1" fmla="*/ 64849 w 5230727"/>
                <a:gd name="connsiteY1" fmla="*/ 2870395 h 5320256"/>
                <a:gd name="connsiteX2" fmla="*/ 1303714 w 5230727"/>
                <a:gd name="connsiteY2" fmla="*/ 1336563 h 5320256"/>
                <a:gd name="connsiteX3" fmla="*/ 2041133 w 5230727"/>
                <a:gd name="connsiteY3" fmla="*/ 18221 h 5320256"/>
                <a:gd name="connsiteX4" fmla="*/ 5112485 w 5230727"/>
                <a:gd name="connsiteY4" fmla="*/ 258292 h 5320256"/>
                <a:gd name="connsiteX5" fmla="*/ 4813830 w 5230727"/>
                <a:gd name="connsiteY5" fmla="*/ 2250963 h 5320256"/>
                <a:gd name="connsiteX6" fmla="*/ 4374451 w 5230727"/>
                <a:gd name="connsiteY6" fmla="*/ 3849934 h 5320256"/>
                <a:gd name="connsiteX7" fmla="*/ 3660383 w 5230727"/>
                <a:gd name="connsiteY7" fmla="*/ 5110921 h 5320256"/>
                <a:gd name="connsiteX8" fmla="*/ 209260 w 5230727"/>
                <a:gd name="connsiteY8" fmla="*/ 4875561 h 5320256"/>
                <a:gd name="connsiteX0" fmla="*/ 178926 w 5200393"/>
                <a:gd name="connsiteY0" fmla="*/ 4875561 h 5320256"/>
                <a:gd name="connsiteX1" fmla="*/ 34515 w 5200393"/>
                <a:gd name="connsiteY1" fmla="*/ 2870395 h 5320256"/>
                <a:gd name="connsiteX2" fmla="*/ 1273380 w 5200393"/>
                <a:gd name="connsiteY2" fmla="*/ 1336563 h 5320256"/>
                <a:gd name="connsiteX3" fmla="*/ 2010799 w 5200393"/>
                <a:gd name="connsiteY3" fmla="*/ 18221 h 5320256"/>
                <a:gd name="connsiteX4" fmla="*/ 5082151 w 5200393"/>
                <a:gd name="connsiteY4" fmla="*/ 258292 h 5320256"/>
                <a:gd name="connsiteX5" fmla="*/ 4783496 w 5200393"/>
                <a:gd name="connsiteY5" fmla="*/ 2250963 h 5320256"/>
                <a:gd name="connsiteX6" fmla="*/ 4344117 w 5200393"/>
                <a:gd name="connsiteY6" fmla="*/ 3849934 h 5320256"/>
                <a:gd name="connsiteX7" fmla="*/ 3630049 w 5200393"/>
                <a:gd name="connsiteY7" fmla="*/ 5110921 h 5320256"/>
                <a:gd name="connsiteX8" fmla="*/ 178926 w 5200393"/>
                <a:gd name="connsiteY8" fmla="*/ 4875561 h 5320256"/>
                <a:gd name="connsiteX0" fmla="*/ 178926 w 5200393"/>
                <a:gd name="connsiteY0" fmla="*/ 4875561 h 5312817"/>
                <a:gd name="connsiteX1" fmla="*/ 34515 w 5200393"/>
                <a:gd name="connsiteY1" fmla="*/ 2870395 h 5312817"/>
                <a:gd name="connsiteX2" fmla="*/ 1273380 w 5200393"/>
                <a:gd name="connsiteY2" fmla="*/ 1336563 h 5312817"/>
                <a:gd name="connsiteX3" fmla="*/ 2010799 w 5200393"/>
                <a:gd name="connsiteY3" fmla="*/ 18221 h 5312817"/>
                <a:gd name="connsiteX4" fmla="*/ 5082151 w 5200393"/>
                <a:gd name="connsiteY4" fmla="*/ 258292 h 5312817"/>
                <a:gd name="connsiteX5" fmla="*/ 4783496 w 5200393"/>
                <a:gd name="connsiteY5" fmla="*/ 2250963 h 5312817"/>
                <a:gd name="connsiteX6" fmla="*/ 4344117 w 5200393"/>
                <a:gd name="connsiteY6" fmla="*/ 3849934 h 5312817"/>
                <a:gd name="connsiteX7" fmla="*/ 3630049 w 5200393"/>
                <a:gd name="connsiteY7" fmla="*/ 5110921 h 5312817"/>
                <a:gd name="connsiteX8" fmla="*/ 178926 w 5200393"/>
                <a:gd name="connsiteY8" fmla="*/ 4875561 h 5312817"/>
                <a:gd name="connsiteX0" fmla="*/ 211465 w 5194832"/>
                <a:gd name="connsiteY0" fmla="*/ 5027961 h 5402273"/>
                <a:gd name="connsiteX1" fmla="*/ 28954 w 5194832"/>
                <a:gd name="connsiteY1" fmla="*/ 2870395 h 5402273"/>
                <a:gd name="connsiteX2" fmla="*/ 1267819 w 5194832"/>
                <a:gd name="connsiteY2" fmla="*/ 1336563 h 5402273"/>
                <a:gd name="connsiteX3" fmla="*/ 2005238 w 5194832"/>
                <a:gd name="connsiteY3" fmla="*/ 18221 h 5402273"/>
                <a:gd name="connsiteX4" fmla="*/ 5076590 w 5194832"/>
                <a:gd name="connsiteY4" fmla="*/ 258292 h 5402273"/>
                <a:gd name="connsiteX5" fmla="*/ 4777935 w 5194832"/>
                <a:gd name="connsiteY5" fmla="*/ 2250963 h 5402273"/>
                <a:gd name="connsiteX6" fmla="*/ 4338556 w 5194832"/>
                <a:gd name="connsiteY6" fmla="*/ 3849934 h 5402273"/>
                <a:gd name="connsiteX7" fmla="*/ 3624488 w 5194832"/>
                <a:gd name="connsiteY7" fmla="*/ 5110921 h 5402273"/>
                <a:gd name="connsiteX8" fmla="*/ 211465 w 5194832"/>
                <a:gd name="connsiteY8" fmla="*/ 5027961 h 5402273"/>
                <a:gd name="connsiteX0" fmla="*/ 211465 w 5194832"/>
                <a:gd name="connsiteY0" fmla="*/ 5027961 h 5297973"/>
                <a:gd name="connsiteX1" fmla="*/ 28954 w 5194832"/>
                <a:gd name="connsiteY1" fmla="*/ 2870395 h 5297973"/>
                <a:gd name="connsiteX2" fmla="*/ 1267819 w 5194832"/>
                <a:gd name="connsiteY2" fmla="*/ 1336563 h 5297973"/>
                <a:gd name="connsiteX3" fmla="*/ 2005238 w 5194832"/>
                <a:gd name="connsiteY3" fmla="*/ 18221 h 5297973"/>
                <a:gd name="connsiteX4" fmla="*/ 5076590 w 5194832"/>
                <a:gd name="connsiteY4" fmla="*/ 258292 h 5297973"/>
                <a:gd name="connsiteX5" fmla="*/ 4777935 w 5194832"/>
                <a:gd name="connsiteY5" fmla="*/ 2250963 h 5297973"/>
                <a:gd name="connsiteX6" fmla="*/ 4338556 w 5194832"/>
                <a:gd name="connsiteY6" fmla="*/ 3849934 h 5297973"/>
                <a:gd name="connsiteX7" fmla="*/ 3624488 w 5194832"/>
                <a:gd name="connsiteY7" fmla="*/ 5110921 h 5297973"/>
                <a:gd name="connsiteX8" fmla="*/ 211465 w 5194832"/>
                <a:gd name="connsiteY8" fmla="*/ 5027961 h 5297973"/>
                <a:gd name="connsiteX0" fmla="*/ 211465 w 5194832"/>
                <a:gd name="connsiteY0" fmla="*/ 5027961 h 5297973"/>
                <a:gd name="connsiteX1" fmla="*/ 28954 w 5194832"/>
                <a:gd name="connsiteY1" fmla="*/ 2870395 h 5297973"/>
                <a:gd name="connsiteX2" fmla="*/ 1267819 w 5194832"/>
                <a:gd name="connsiteY2" fmla="*/ 1336563 h 5297973"/>
                <a:gd name="connsiteX3" fmla="*/ 2005238 w 5194832"/>
                <a:gd name="connsiteY3" fmla="*/ 18221 h 5297973"/>
                <a:gd name="connsiteX4" fmla="*/ 5076590 w 5194832"/>
                <a:gd name="connsiteY4" fmla="*/ 258292 h 5297973"/>
                <a:gd name="connsiteX5" fmla="*/ 4777935 w 5194832"/>
                <a:gd name="connsiteY5" fmla="*/ 2250963 h 5297973"/>
                <a:gd name="connsiteX6" fmla="*/ 4338556 w 5194832"/>
                <a:gd name="connsiteY6" fmla="*/ 3849934 h 5297973"/>
                <a:gd name="connsiteX7" fmla="*/ 3624488 w 5194832"/>
                <a:gd name="connsiteY7" fmla="*/ 5110921 h 5297973"/>
                <a:gd name="connsiteX8" fmla="*/ 211465 w 5194832"/>
                <a:gd name="connsiteY8" fmla="*/ 5027961 h 5297973"/>
                <a:gd name="connsiteX0" fmla="*/ 211465 w 5194832"/>
                <a:gd name="connsiteY0" fmla="*/ 5027961 h 5297973"/>
                <a:gd name="connsiteX1" fmla="*/ 28954 w 5194832"/>
                <a:gd name="connsiteY1" fmla="*/ 2870395 h 5297973"/>
                <a:gd name="connsiteX2" fmla="*/ 1267819 w 5194832"/>
                <a:gd name="connsiteY2" fmla="*/ 1336563 h 5297973"/>
                <a:gd name="connsiteX3" fmla="*/ 2005238 w 5194832"/>
                <a:gd name="connsiteY3" fmla="*/ 18221 h 5297973"/>
                <a:gd name="connsiteX4" fmla="*/ 5076590 w 5194832"/>
                <a:gd name="connsiteY4" fmla="*/ 258292 h 5297973"/>
                <a:gd name="connsiteX5" fmla="*/ 4777935 w 5194832"/>
                <a:gd name="connsiteY5" fmla="*/ 2250963 h 5297973"/>
                <a:gd name="connsiteX6" fmla="*/ 4338556 w 5194832"/>
                <a:gd name="connsiteY6" fmla="*/ 3849934 h 5297973"/>
                <a:gd name="connsiteX7" fmla="*/ 3624488 w 5194832"/>
                <a:gd name="connsiteY7" fmla="*/ 5110921 h 5297973"/>
                <a:gd name="connsiteX8" fmla="*/ 211465 w 5194832"/>
                <a:gd name="connsiteY8" fmla="*/ 5027961 h 5297973"/>
                <a:gd name="connsiteX0" fmla="*/ 211465 w 5194832"/>
                <a:gd name="connsiteY0" fmla="*/ 5027961 h 5297973"/>
                <a:gd name="connsiteX1" fmla="*/ 28954 w 5194832"/>
                <a:gd name="connsiteY1" fmla="*/ 2870395 h 5297973"/>
                <a:gd name="connsiteX2" fmla="*/ 1267819 w 5194832"/>
                <a:gd name="connsiteY2" fmla="*/ 1336563 h 5297973"/>
                <a:gd name="connsiteX3" fmla="*/ 2005238 w 5194832"/>
                <a:gd name="connsiteY3" fmla="*/ 18221 h 5297973"/>
                <a:gd name="connsiteX4" fmla="*/ 5076590 w 5194832"/>
                <a:gd name="connsiteY4" fmla="*/ 258292 h 5297973"/>
                <a:gd name="connsiteX5" fmla="*/ 4777935 w 5194832"/>
                <a:gd name="connsiteY5" fmla="*/ 2250963 h 5297973"/>
                <a:gd name="connsiteX6" fmla="*/ 4338556 w 5194832"/>
                <a:gd name="connsiteY6" fmla="*/ 3849934 h 5297973"/>
                <a:gd name="connsiteX7" fmla="*/ 3624488 w 5194832"/>
                <a:gd name="connsiteY7" fmla="*/ 5110921 h 5297973"/>
                <a:gd name="connsiteX8" fmla="*/ 211465 w 5194832"/>
                <a:gd name="connsiteY8" fmla="*/ 5027961 h 5297973"/>
                <a:gd name="connsiteX0" fmla="*/ 211465 w 5194832"/>
                <a:gd name="connsiteY0" fmla="*/ 5027961 h 5297973"/>
                <a:gd name="connsiteX1" fmla="*/ 28954 w 5194832"/>
                <a:gd name="connsiteY1" fmla="*/ 2870395 h 5297973"/>
                <a:gd name="connsiteX2" fmla="*/ 1267819 w 5194832"/>
                <a:gd name="connsiteY2" fmla="*/ 1336563 h 5297973"/>
                <a:gd name="connsiteX3" fmla="*/ 2005238 w 5194832"/>
                <a:gd name="connsiteY3" fmla="*/ 18221 h 5297973"/>
                <a:gd name="connsiteX4" fmla="*/ 5076590 w 5194832"/>
                <a:gd name="connsiteY4" fmla="*/ 258292 h 5297973"/>
                <a:gd name="connsiteX5" fmla="*/ 4777935 w 5194832"/>
                <a:gd name="connsiteY5" fmla="*/ 2250963 h 5297973"/>
                <a:gd name="connsiteX6" fmla="*/ 4338556 w 5194832"/>
                <a:gd name="connsiteY6" fmla="*/ 3849934 h 5297973"/>
                <a:gd name="connsiteX7" fmla="*/ 3624488 w 5194832"/>
                <a:gd name="connsiteY7" fmla="*/ 5110921 h 5297973"/>
                <a:gd name="connsiteX8" fmla="*/ 211465 w 5194832"/>
                <a:gd name="connsiteY8" fmla="*/ 5027961 h 5297973"/>
                <a:gd name="connsiteX0" fmla="*/ 211465 w 5194832"/>
                <a:gd name="connsiteY0" fmla="*/ 5027961 h 5329456"/>
                <a:gd name="connsiteX1" fmla="*/ 28954 w 5194832"/>
                <a:gd name="connsiteY1" fmla="*/ 2870395 h 5329456"/>
                <a:gd name="connsiteX2" fmla="*/ 1267819 w 5194832"/>
                <a:gd name="connsiteY2" fmla="*/ 1336563 h 5329456"/>
                <a:gd name="connsiteX3" fmla="*/ 2005238 w 5194832"/>
                <a:gd name="connsiteY3" fmla="*/ 18221 h 5329456"/>
                <a:gd name="connsiteX4" fmla="*/ 5076590 w 5194832"/>
                <a:gd name="connsiteY4" fmla="*/ 258292 h 5329456"/>
                <a:gd name="connsiteX5" fmla="*/ 4777935 w 5194832"/>
                <a:gd name="connsiteY5" fmla="*/ 2250963 h 5329456"/>
                <a:gd name="connsiteX6" fmla="*/ 4338556 w 5194832"/>
                <a:gd name="connsiteY6" fmla="*/ 3849934 h 5329456"/>
                <a:gd name="connsiteX7" fmla="*/ 3624488 w 5194832"/>
                <a:gd name="connsiteY7" fmla="*/ 5110921 h 5329456"/>
                <a:gd name="connsiteX8" fmla="*/ 211465 w 5194832"/>
                <a:gd name="connsiteY8" fmla="*/ 5027961 h 5329456"/>
                <a:gd name="connsiteX0" fmla="*/ 211465 w 5194832"/>
                <a:gd name="connsiteY0" fmla="*/ 5027961 h 5361567"/>
                <a:gd name="connsiteX1" fmla="*/ 28954 w 5194832"/>
                <a:gd name="connsiteY1" fmla="*/ 2870395 h 5361567"/>
                <a:gd name="connsiteX2" fmla="*/ 1267819 w 5194832"/>
                <a:gd name="connsiteY2" fmla="*/ 1336563 h 5361567"/>
                <a:gd name="connsiteX3" fmla="*/ 2005238 w 5194832"/>
                <a:gd name="connsiteY3" fmla="*/ 18221 h 5361567"/>
                <a:gd name="connsiteX4" fmla="*/ 5076590 w 5194832"/>
                <a:gd name="connsiteY4" fmla="*/ 258292 h 5361567"/>
                <a:gd name="connsiteX5" fmla="*/ 4777935 w 5194832"/>
                <a:gd name="connsiteY5" fmla="*/ 2250963 h 5361567"/>
                <a:gd name="connsiteX6" fmla="*/ 4338556 w 5194832"/>
                <a:gd name="connsiteY6" fmla="*/ 3849934 h 5361567"/>
                <a:gd name="connsiteX7" fmla="*/ 3624488 w 5194832"/>
                <a:gd name="connsiteY7" fmla="*/ 5110921 h 5361567"/>
                <a:gd name="connsiteX8" fmla="*/ 211465 w 5194832"/>
                <a:gd name="connsiteY8" fmla="*/ 5027961 h 5361567"/>
                <a:gd name="connsiteX0" fmla="*/ 211465 w 5194832"/>
                <a:gd name="connsiteY0" fmla="*/ 5027961 h 5292810"/>
                <a:gd name="connsiteX1" fmla="*/ 28954 w 5194832"/>
                <a:gd name="connsiteY1" fmla="*/ 2870395 h 5292810"/>
                <a:gd name="connsiteX2" fmla="*/ 1267819 w 5194832"/>
                <a:gd name="connsiteY2" fmla="*/ 1336563 h 5292810"/>
                <a:gd name="connsiteX3" fmla="*/ 2005238 w 5194832"/>
                <a:gd name="connsiteY3" fmla="*/ 18221 h 5292810"/>
                <a:gd name="connsiteX4" fmla="*/ 5076590 w 5194832"/>
                <a:gd name="connsiteY4" fmla="*/ 258292 h 5292810"/>
                <a:gd name="connsiteX5" fmla="*/ 4777935 w 5194832"/>
                <a:gd name="connsiteY5" fmla="*/ 2250963 h 5292810"/>
                <a:gd name="connsiteX6" fmla="*/ 4338556 w 5194832"/>
                <a:gd name="connsiteY6" fmla="*/ 3849934 h 5292810"/>
                <a:gd name="connsiteX7" fmla="*/ 3624488 w 5194832"/>
                <a:gd name="connsiteY7" fmla="*/ 5110921 h 5292810"/>
                <a:gd name="connsiteX8" fmla="*/ 211465 w 5194832"/>
                <a:gd name="connsiteY8" fmla="*/ 5027961 h 5292810"/>
                <a:gd name="connsiteX0" fmla="*/ 211465 w 5194832"/>
                <a:gd name="connsiteY0" fmla="*/ 5027961 h 5313618"/>
                <a:gd name="connsiteX1" fmla="*/ 28954 w 5194832"/>
                <a:gd name="connsiteY1" fmla="*/ 2870395 h 5313618"/>
                <a:gd name="connsiteX2" fmla="*/ 1267819 w 5194832"/>
                <a:gd name="connsiteY2" fmla="*/ 1336563 h 5313618"/>
                <a:gd name="connsiteX3" fmla="*/ 2005238 w 5194832"/>
                <a:gd name="connsiteY3" fmla="*/ 18221 h 5313618"/>
                <a:gd name="connsiteX4" fmla="*/ 5076590 w 5194832"/>
                <a:gd name="connsiteY4" fmla="*/ 258292 h 5313618"/>
                <a:gd name="connsiteX5" fmla="*/ 4777935 w 5194832"/>
                <a:gd name="connsiteY5" fmla="*/ 2250963 h 5313618"/>
                <a:gd name="connsiteX6" fmla="*/ 4338556 w 5194832"/>
                <a:gd name="connsiteY6" fmla="*/ 3849934 h 5313618"/>
                <a:gd name="connsiteX7" fmla="*/ 3624488 w 5194832"/>
                <a:gd name="connsiteY7" fmla="*/ 5110921 h 5313618"/>
                <a:gd name="connsiteX8" fmla="*/ 211465 w 5194832"/>
                <a:gd name="connsiteY8" fmla="*/ 5027961 h 5313618"/>
                <a:gd name="connsiteX0" fmla="*/ 211465 w 4777936"/>
                <a:gd name="connsiteY0" fmla="*/ 5009741 h 5295398"/>
                <a:gd name="connsiteX1" fmla="*/ 28954 w 4777936"/>
                <a:gd name="connsiteY1" fmla="*/ 2852175 h 5295398"/>
                <a:gd name="connsiteX2" fmla="*/ 1267819 w 4777936"/>
                <a:gd name="connsiteY2" fmla="*/ 1318343 h 5295398"/>
                <a:gd name="connsiteX3" fmla="*/ 2005238 w 4777936"/>
                <a:gd name="connsiteY3" fmla="*/ 1 h 5295398"/>
                <a:gd name="connsiteX4" fmla="*/ 4777935 w 4777936"/>
                <a:gd name="connsiteY4" fmla="*/ 2232743 h 5295398"/>
                <a:gd name="connsiteX5" fmla="*/ 4338556 w 4777936"/>
                <a:gd name="connsiteY5" fmla="*/ 3831714 h 5295398"/>
                <a:gd name="connsiteX6" fmla="*/ 3624488 w 4777936"/>
                <a:gd name="connsiteY6" fmla="*/ 5092701 h 5295398"/>
                <a:gd name="connsiteX7" fmla="*/ 211465 w 4777936"/>
                <a:gd name="connsiteY7" fmla="*/ 5009741 h 5295398"/>
                <a:gd name="connsiteX0" fmla="*/ 211465 w 4340679"/>
                <a:gd name="connsiteY0" fmla="*/ 5009741 h 5295398"/>
                <a:gd name="connsiteX1" fmla="*/ 28954 w 4340679"/>
                <a:gd name="connsiteY1" fmla="*/ 2852175 h 5295398"/>
                <a:gd name="connsiteX2" fmla="*/ 1267819 w 4340679"/>
                <a:gd name="connsiteY2" fmla="*/ 1318343 h 5295398"/>
                <a:gd name="connsiteX3" fmla="*/ 2005238 w 4340679"/>
                <a:gd name="connsiteY3" fmla="*/ 1 h 5295398"/>
                <a:gd name="connsiteX4" fmla="*/ 4092456 w 4340679"/>
                <a:gd name="connsiteY4" fmla="*/ 2500974 h 5295398"/>
                <a:gd name="connsiteX5" fmla="*/ 4338556 w 4340679"/>
                <a:gd name="connsiteY5" fmla="*/ 3831714 h 5295398"/>
                <a:gd name="connsiteX6" fmla="*/ 3624488 w 4340679"/>
                <a:gd name="connsiteY6" fmla="*/ 5092701 h 5295398"/>
                <a:gd name="connsiteX7" fmla="*/ 211465 w 4340679"/>
                <a:gd name="connsiteY7" fmla="*/ 5009741 h 5295398"/>
                <a:gd name="connsiteX0" fmla="*/ 211465 w 4347677"/>
                <a:gd name="connsiteY0" fmla="*/ 5009741 h 5295398"/>
                <a:gd name="connsiteX1" fmla="*/ 28954 w 4347677"/>
                <a:gd name="connsiteY1" fmla="*/ 2852175 h 5295398"/>
                <a:gd name="connsiteX2" fmla="*/ 1267819 w 4347677"/>
                <a:gd name="connsiteY2" fmla="*/ 1318343 h 5295398"/>
                <a:gd name="connsiteX3" fmla="*/ 2005238 w 4347677"/>
                <a:gd name="connsiteY3" fmla="*/ 1 h 5295398"/>
                <a:gd name="connsiteX4" fmla="*/ 4092456 w 4347677"/>
                <a:gd name="connsiteY4" fmla="*/ 2500974 h 5295398"/>
                <a:gd name="connsiteX5" fmla="*/ 4338556 w 4347677"/>
                <a:gd name="connsiteY5" fmla="*/ 3831714 h 5295398"/>
                <a:gd name="connsiteX6" fmla="*/ 3624488 w 4347677"/>
                <a:gd name="connsiteY6" fmla="*/ 5092701 h 5295398"/>
                <a:gd name="connsiteX7" fmla="*/ 211465 w 4347677"/>
                <a:gd name="connsiteY7" fmla="*/ 5009741 h 5295398"/>
                <a:gd name="connsiteX0" fmla="*/ 211465 w 4347677"/>
                <a:gd name="connsiteY0" fmla="*/ 3694367 h 3980024"/>
                <a:gd name="connsiteX1" fmla="*/ 28954 w 4347677"/>
                <a:gd name="connsiteY1" fmla="*/ 1536801 h 3980024"/>
                <a:gd name="connsiteX2" fmla="*/ 1267819 w 4347677"/>
                <a:gd name="connsiteY2" fmla="*/ 2969 h 3980024"/>
                <a:gd name="connsiteX3" fmla="*/ 4092456 w 4347677"/>
                <a:gd name="connsiteY3" fmla="*/ 1185600 h 3980024"/>
                <a:gd name="connsiteX4" fmla="*/ 4338556 w 4347677"/>
                <a:gd name="connsiteY4" fmla="*/ 2516340 h 3980024"/>
                <a:gd name="connsiteX5" fmla="*/ 3624488 w 4347677"/>
                <a:gd name="connsiteY5" fmla="*/ 3777327 h 3980024"/>
                <a:gd name="connsiteX6" fmla="*/ 211465 w 4347677"/>
                <a:gd name="connsiteY6" fmla="*/ 3694367 h 3980024"/>
                <a:gd name="connsiteX0" fmla="*/ 211465 w 4347677"/>
                <a:gd name="connsiteY0" fmla="*/ 3769551 h 4055208"/>
                <a:gd name="connsiteX1" fmla="*/ 28954 w 4347677"/>
                <a:gd name="connsiteY1" fmla="*/ 1611985 h 4055208"/>
                <a:gd name="connsiteX2" fmla="*/ 1267819 w 4347677"/>
                <a:gd name="connsiteY2" fmla="*/ 78153 h 4055208"/>
                <a:gd name="connsiteX3" fmla="*/ 4092456 w 4347677"/>
                <a:gd name="connsiteY3" fmla="*/ 1260784 h 4055208"/>
                <a:gd name="connsiteX4" fmla="*/ 4338556 w 4347677"/>
                <a:gd name="connsiteY4" fmla="*/ 2591524 h 4055208"/>
                <a:gd name="connsiteX5" fmla="*/ 3624488 w 4347677"/>
                <a:gd name="connsiteY5" fmla="*/ 3852511 h 4055208"/>
                <a:gd name="connsiteX6" fmla="*/ 211465 w 4347677"/>
                <a:gd name="connsiteY6" fmla="*/ 3769551 h 4055208"/>
                <a:gd name="connsiteX0" fmla="*/ 211465 w 4170860"/>
                <a:gd name="connsiteY0" fmla="*/ 3769551 h 4055208"/>
                <a:gd name="connsiteX1" fmla="*/ 28954 w 4170860"/>
                <a:gd name="connsiteY1" fmla="*/ 1611985 h 4055208"/>
                <a:gd name="connsiteX2" fmla="*/ 1267819 w 4170860"/>
                <a:gd name="connsiteY2" fmla="*/ 78153 h 4055208"/>
                <a:gd name="connsiteX3" fmla="*/ 4092456 w 4170860"/>
                <a:gd name="connsiteY3" fmla="*/ 1260784 h 4055208"/>
                <a:gd name="connsiteX4" fmla="*/ 4010720 w 4170860"/>
                <a:gd name="connsiteY4" fmla="*/ 2740542 h 4055208"/>
                <a:gd name="connsiteX5" fmla="*/ 3624488 w 4170860"/>
                <a:gd name="connsiteY5" fmla="*/ 3852511 h 4055208"/>
                <a:gd name="connsiteX6" fmla="*/ 211465 w 4170860"/>
                <a:gd name="connsiteY6" fmla="*/ 3769551 h 4055208"/>
                <a:gd name="connsiteX0" fmla="*/ 211465 w 4013883"/>
                <a:gd name="connsiteY0" fmla="*/ 3766486 h 4052143"/>
                <a:gd name="connsiteX1" fmla="*/ 28954 w 4013883"/>
                <a:gd name="connsiteY1" fmla="*/ 1608920 h 4052143"/>
                <a:gd name="connsiteX2" fmla="*/ 1267819 w 4013883"/>
                <a:gd name="connsiteY2" fmla="*/ 75088 h 4052143"/>
                <a:gd name="connsiteX3" fmla="*/ 3526190 w 4013883"/>
                <a:gd name="connsiteY3" fmla="*/ 1317327 h 4052143"/>
                <a:gd name="connsiteX4" fmla="*/ 4010720 w 4013883"/>
                <a:gd name="connsiteY4" fmla="*/ 2737477 h 4052143"/>
                <a:gd name="connsiteX5" fmla="*/ 3624488 w 4013883"/>
                <a:gd name="connsiteY5" fmla="*/ 3849446 h 4052143"/>
                <a:gd name="connsiteX6" fmla="*/ 211465 w 4013883"/>
                <a:gd name="connsiteY6" fmla="*/ 3766486 h 4052143"/>
                <a:gd name="connsiteX0" fmla="*/ 211465 w 3838174"/>
                <a:gd name="connsiteY0" fmla="*/ 3766486 h 4052143"/>
                <a:gd name="connsiteX1" fmla="*/ 28954 w 3838174"/>
                <a:gd name="connsiteY1" fmla="*/ 1608920 h 4052143"/>
                <a:gd name="connsiteX2" fmla="*/ 1267819 w 3838174"/>
                <a:gd name="connsiteY2" fmla="*/ 75088 h 4052143"/>
                <a:gd name="connsiteX3" fmla="*/ 3526190 w 3838174"/>
                <a:gd name="connsiteY3" fmla="*/ 1317327 h 4052143"/>
                <a:gd name="connsiteX4" fmla="*/ 3831899 w 3838174"/>
                <a:gd name="connsiteY4" fmla="*/ 2737478 h 4052143"/>
                <a:gd name="connsiteX5" fmla="*/ 3624488 w 3838174"/>
                <a:gd name="connsiteY5" fmla="*/ 3849446 h 4052143"/>
                <a:gd name="connsiteX6" fmla="*/ 211465 w 3838174"/>
                <a:gd name="connsiteY6" fmla="*/ 3766486 h 4052143"/>
                <a:gd name="connsiteX0" fmla="*/ 211465 w 3838174"/>
                <a:gd name="connsiteY0" fmla="*/ 3769387 h 4055044"/>
                <a:gd name="connsiteX1" fmla="*/ 28954 w 3838174"/>
                <a:gd name="connsiteY1" fmla="*/ 1611821 h 4055044"/>
                <a:gd name="connsiteX2" fmla="*/ 1267819 w 3838174"/>
                <a:gd name="connsiteY2" fmla="*/ 77989 h 4055044"/>
                <a:gd name="connsiteX3" fmla="*/ 3526190 w 3838174"/>
                <a:gd name="connsiteY3" fmla="*/ 1320228 h 4055044"/>
                <a:gd name="connsiteX4" fmla="*/ 3831899 w 3838174"/>
                <a:gd name="connsiteY4" fmla="*/ 2740379 h 4055044"/>
                <a:gd name="connsiteX5" fmla="*/ 3624488 w 3838174"/>
                <a:gd name="connsiteY5" fmla="*/ 3852347 h 4055044"/>
                <a:gd name="connsiteX6" fmla="*/ 211465 w 3838174"/>
                <a:gd name="connsiteY6" fmla="*/ 3769387 h 4055044"/>
                <a:gd name="connsiteX0" fmla="*/ 211465 w 3860773"/>
                <a:gd name="connsiteY0" fmla="*/ 3769387 h 4055044"/>
                <a:gd name="connsiteX1" fmla="*/ 28954 w 3860773"/>
                <a:gd name="connsiteY1" fmla="*/ 1611821 h 4055044"/>
                <a:gd name="connsiteX2" fmla="*/ 1267819 w 3860773"/>
                <a:gd name="connsiteY2" fmla="*/ 77989 h 4055044"/>
                <a:gd name="connsiteX3" fmla="*/ 3526190 w 3860773"/>
                <a:gd name="connsiteY3" fmla="*/ 1320228 h 4055044"/>
                <a:gd name="connsiteX4" fmla="*/ 3831899 w 3860773"/>
                <a:gd name="connsiteY4" fmla="*/ 2740379 h 4055044"/>
                <a:gd name="connsiteX5" fmla="*/ 3624488 w 3860773"/>
                <a:gd name="connsiteY5" fmla="*/ 3852347 h 4055044"/>
                <a:gd name="connsiteX6" fmla="*/ 211465 w 3860773"/>
                <a:gd name="connsiteY6" fmla="*/ 3769387 h 4055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60773" h="4055044">
                  <a:moveTo>
                    <a:pt x="211465" y="3769387"/>
                  </a:moveTo>
                  <a:cubicBezTo>
                    <a:pt x="80778" y="3240698"/>
                    <a:pt x="-62609" y="2229410"/>
                    <a:pt x="28954" y="1611821"/>
                  </a:cubicBezTo>
                  <a:cubicBezTo>
                    <a:pt x="86309" y="998944"/>
                    <a:pt x="854864" y="589266"/>
                    <a:pt x="1267819" y="77989"/>
                  </a:cubicBezTo>
                  <a:cubicBezTo>
                    <a:pt x="2213299" y="-308384"/>
                    <a:pt x="3223026" y="841725"/>
                    <a:pt x="3526190" y="1320228"/>
                  </a:cubicBezTo>
                  <a:cubicBezTo>
                    <a:pt x="3935751" y="1899104"/>
                    <a:pt x="3870409" y="1762889"/>
                    <a:pt x="3831899" y="2740379"/>
                  </a:cubicBezTo>
                  <a:cubicBezTo>
                    <a:pt x="3733576" y="3694108"/>
                    <a:pt x="4002211" y="3724118"/>
                    <a:pt x="3624488" y="3852347"/>
                  </a:cubicBezTo>
                  <a:cubicBezTo>
                    <a:pt x="3096414" y="4008844"/>
                    <a:pt x="396639" y="4254240"/>
                    <a:pt x="211465" y="3769387"/>
                  </a:cubicBezTo>
                  <a:close/>
                </a:path>
              </a:pathLst>
            </a:custGeom>
            <a:grpFill/>
            <a:ln w="9525" cap="flat" cmpd="sng" algn="ctr">
              <a:solidFill>
                <a:schemeClr val="tx2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0" name="Freeform 699"/>
            <p:cNvSpPr/>
            <p:nvPr/>
          </p:nvSpPr>
          <p:spPr>
            <a:xfrm>
              <a:off x="3437167" y="2297375"/>
              <a:ext cx="1045248" cy="1015198"/>
            </a:xfrm>
            <a:custGeom>
              <a:avLst/>
              <a:gdLst>
                <a:gd name="connsiteX0" fmla="*/ 0 w 4905829"/>
                <a:gd name="connsiteY0" fmla="*/ 1756229 h 4310743"/>
                <a:gd name="connsiteX1" fmla="*/ 174171 w 4905829"/>
                <a:gd name="connsiteY1" fmla="*/ 1117600 h 4310743"/>
                <a:gd name="connsiteX2" fmla="*/ 1204686 w 4905829"/>
                <a:gd name="connsiteY2" fmla="*/ 885372 h 4310743"/>
                <a:gd name="connsiteX3" fmla="*/ 1553029 w 4905829"/>
                <a:gd name="connsiteY3" fmla="*/ 232229 h 4310743"/>
                <a:gd name="connsiteX4" fmla="*/ 3193143 w 4905829"/>
                <a:gd name="connsiteY4" fmla="*/ 58057 h 4310743"/>
                <a:gd name="connsiteX5" fmla="*/ 4615543 w 4905829"/>
                <a:gd name="connsiteY5" fmla="*/ 0 h 4310743"/>
                <a:gd name="connsiteX6" fmla="*/ 4760686 w 4905829"/>
                <a:gd name="connsiteY6" fmla="*/ 1407886 h 4310743"/>
                <a:gd name="connsiteX7" fmla="*/ 4905829 w 4905829"/>
                <a:gd name="connsiteY7" fmla="*/ 3149600 h 4310743"/>
                <a:gd name="connsiteX8" fmla="*/ 4891314 w 4905829"/>
                <a:gd name="connsiteY8" fmla="*/ 3846286 h 4310743"/>
                <a:gd name="connsiteX9" fmla="*/ 4354286 w 4905829"/>
                <a:gd name="connsiteY9" fmla="*/ 4151086 h 4310743"/>
                <a:gd name="connsiteX10" fmla="*/ 667657 w 4905829"/>
                <a:gd name="connsiteY10" fmla="*/ 4310743 h 4310743"/>
                <a:gd name="connsiteX11" fmla="*/ 29029 w 4905829"/>
                <a:gd name="connsiteY11" fmla="*/ 3817257 h 4310743"/>
                <a:gd name="connsiteX12" fmla="*/ 0 w 4905829"/>
                <a:gd name="connsiteY12" fmla="*/ 1756229 h 4310743"/>
                <a:gd name="connsiteX0" fmla="*/ 0 w 4905829"/>
                <a:gd name="connsiteY0" fmla="*/ 1756229 h 4310743"/>
                <a:gd name="connsiteX1" fmla="*/ 174171 w 4905829"/>
                <a:gd name="connsiteY1" fmla="*/ 1117600 h 4310743"/>
                <a:gd name="connsiteX2" fmla="*/ 1204686 w 4905829"/>
                <a:gd name="connsiteY2" fmla="*/ 885372 h 4310743"/>
                <a:gd name="connsiteX3" fmla="*/ 1553029 w 4905829"/>
                <a:gd name="connsiteY3" fmla="*/ 232229 h 4310743"/>
                <a:gd name="connsiteX4" fmla="*/ 3193143 w 4905829"/>
                <a:gd name="connsiteY4" fmla="*/ 58057 h 4310743"/>
                <a:gd name="connsiteX5" fmla="*/ 4615543 w 4905829"/>
                <a:gd name="connsiteY5" fmla="*/ 0 h 4310743"/>
                <a:gd name="connsiteX6" fmla="*/ 4760686 w 4905829"/>
                <a:gd name="connsiteY6" fmla="*/ 1407886 h 4310743"/>
                <a:gd name="connsiteX7" fmla="*/ 4905829 w 4905829"/>
                <a:gd name="connsiteY7" fmla="*/ 3149600 h 4310743"/>
                <a:gd name="connsiteX8" fmla="*/ 4891314 w 4905829"/>
                <a:gd name="connsiteY8" fmla="*/ 3846286 h 4310743"/>
                <a:gd name="connsiteX9" fmla="*/ 4354286 w 4905829"/>
                <a:gd name="connsiteY9" fmla="*/ 4151086 h 4310743"/>
                <a:gd name="connsiteX10" fmla="*/ 667657 w 4905829"/>
                <a:gd name="connsiteY10" fmla="*/ 4310743 h 4310743"/>
                <a:gd name="connsiteX11" fmla="*/ 29029 w 4905829"/>
                <a:gd name="connsiteY11" fmla="*/ 3817257 h 4310743"/>
                <a:gd name="connsiteX12" fmla="*/ 0 w 4905829"/>
                <a:gd name="connsiteY12" fmla="*/ 1756229 h 4310743"/>
                <a:gd name="connsiteX0" fmla="*/ 0 w 4905829"/>
                <a:gd name="connsiteY0" fmla="*/ 1756229 h 4330569"/>
                <a:gd name="connsiteX1" fmla="*/ 174171 w 4905829"/>
                <a:gd name="connsiteY1" fmla="*/ 1117600 h 4330569"/>
                <a:gd name="connsiteX2" fmla="*/ 1204686 w 4905829"/>
                <a:gd name="connsiteY2" fmla="*/ 885372 h 4330569"/>
                <a:gd name="connsiteX3" fmla="*/ 1553029 w 4905829"/>
                <a:gd name="connsiteY3" fmla="*/ 232229 h 4330569"/>
                <a:gd name="connsiteX4" fmla="*/ 3193143 w 4905829"/>
                <a:gd name="connsiteY4" fmla="*/ 58057 h 4330569"/>
                <a:gd name="connsiteX5" fmla="*/ 4615543 w 4905829"/>
                <a:gd name="connsiteY5" fmla="*/ 0 h 4330569"/>
                <a:gd name="connsiteX6" fmla="*/ 4760686 w 4905829"/>
                <a:gd name="connsiteY6" fmla="*/ 1407886 h 4330569"/>
                <a:gd name="connsiteX7" fmla="*/ 4905829 w 4905829"/>
                <a:gd name="connsiteY7" fmla="*/ 3149600 h 4330569"/>
                <a:gd name="connsiteX8" fmla="*/ 4891314 w 4905829"/>
                <a:gd name="connsiteY8" fmla="*/ 3846286 h 4330569"/>
                <a:gd name="connsiteX9" fmla="*/ 4354286 w 4905829"/>
                <a:gd name="connsiteY9" fmla="*/ 4151086 h 4330569"/>
                <a:gd name="connsiteX10" fmla="*/ 667657 w 4905829"/>
                <a:gd name="connsiteY10" fmla="*/ 4310743 h 4330569"/>
                <a:gd name="connsiteX11" fmla="*/ 29029 w 4905829"/>
                <a:gd name="connsiteY11" fmla="*/ 3817257 h 4330569"/>
                <a:gd name="connsiteX12" fmla="*/ 0 w 4905829"/>
                <a:gd name="connsiteY12" fmla="*/ 1756229 h 4330569"/>
                <a:gd name="connsiteX0" fmla="*/ 0 w 4905829"/>
                <a:gd name="connsiteY0" fmla="*/ 1756229 h 4330569"/>
                <a:gd name="connsiteX1" fmla="*/ 174171 w 4905829"/>
                <a:gd name="connsiteY1" fmla="*/ 1117600 h 4330569"/>
                <a:gd name="connsiteX2" fmla="*/ 1204686 w 4905829"/>
                <a:gd name="connsiteY2" fmla="*/ 885372 h 4330569"/>
                <a:gd name="connsiteX3" fmla="*/ 1553029 w 4905829"/>
                <a:gd name="connsiteY3" fmla="*/ 232229 h 4330569"/>
                <a:gd name="connsiteX4" fmla="*/ 3193143 w 4905829"/>
                <a:gd name="connsiteY4" fmla="*/ 58057 h 4330569"/>
                <a:gd name="connsiteX5" fmla="*/ 4615543 w 4905829"/>
                <a:gd name="connsiteY5" fmla="*/ 0 h 4330569"/>
                <a:gd name="connsiteX6" fmla="*/ 4760686 w 4905829"/>
                <a:gd name="connsiteY6" fmla="*/ 1407886 h 4330569"/>
                <a:gd name="connsiteX7" fmla="*/ 4905829 w 4905829"/>
                <a:gd name="connsiteY7" fmla="*/ 3149600 h 4330569"/>
                <a:gd name="connsiteX8" fmla="*/ 4891314 w 4905829"/>
                <a:gd name="connsiteY8" fmla="*/ 3846286 h 4330569"/>
                <a:gd name="connsiteX9" fmla="*/ 4354286 w 4905829"/>
                <a:gd name="connsiteY9" fmla="*/ 4151086 h 4330569"/>
                <a:gd name="connsiteX10" fmla="*/ 667657 w 4905829"/>
                <a:gd name="connsiteY10" fmla="*/ 4310743 h 4330569"/>
                <a:gd name="connsiteX11" fmla="*/ 29029 w 4905829"/>
                <a:gd name="connsiteY11" fmla="*/ 3817257 h 4330569"/>
                <a:gd name="connsiteX12" fmla="*/ 0 w 4905829"/>
                <a:gd name="connsiteY12" fmla="*/ 1756229 h 4330569"/>
                <a:gd name="connsiteX0" fmla="*/ 0 w 4905829"/>
                <a:gd name="connsiteY0" fmla="*/ 1756229 h 4330569"/>
                <a:gd name="connsiteX1" fmla="*/ 174171 w 4905829"/>
                <a:gd name="connsiteY1" fmla="*/ 1117600 h 4330569"/>
                <a:gd name="connsiteX2" fmla="*/ 1204686 w 4905829"/>
                <a:gd name="connsiteY2" fmla="*/ 885372 h 4330569"/>
                <a:gd name="connsiteX3" fmla="*/ 1553029 w 4905829"/>
                <a:gd name="connsiteY3" fmla="*/ 232229 h 4330569"/>
                <a:gd name="connsiteX4" fmla="*/ 3193143 w 4905829"/>
                <a:gd name="connsiteY4" fmla="*/ 58057 h 4330569"/>
                <a:gd name="connsiteX5" fmla="*/ 4615543 w 4905829"/>
                <a:gd name="connsiteY5" fmla="*/ 0 h 4330569"/>
                <a:gd name="connsiteX6" fmla="*/ 4760686 w 4905829"/>
                <a:gd name="connsiteY6" fmla="*/ 1407886 h 4330569"/>
                <a:gd name="connsiteX7" fmla="*/ 4905829 w 4905829"/>
                <a:gd name="connsiteY7" fmla="*/ 3149600 h 4330569"/>
                <a:gd name="connsiteX8" fmla="*/ 4891314 w 4905829"/>
                <a:gd name="connsiteY8" fmla="*/ 3846286 h 4330569"/>
                <a:gd name="connsiteX9" fmla="*/ 4354286 w 4905829"/>
                <a:gd name="connsiteY9" fmla="*/ 4151086 h 4330569"/>
                <a:gd name="connsiteX10" fmla="*/ 667657 w 4905829"/>
                <a:gd name="connsiteY10" fmla="*/ 4310743 h 4330569"/>
                <a:gd name="connsiteX11" fmla="*/ 29029 w 4905829"/>
                <a:gd name="connsiteY11" fmla="*/ 3817257 h 4330569"/>
                <a:gd name="connsiteX12" fmla="*/ 0 w 4905829"/>
                <a:gd name="connsiteY12" fmla="*/ 1756229 h 4330569"/>
                <a:gd name="connsiteX0" fmla="*/ 0 w 4905829"/>
                <a:gd name="connsiteY0" fmla="*/ 1756229 h 4330569"/>
                <a:gd name="connsiteX1" fmla="*/ 174171 w 4905829"/>
                <a:gd name="connsiteY1" fmla="*/ 1117600 h 4330569"/>
                <a:gd name="connsiteX2" fmla="*/ 1204686 w 4905829"/>
                <a:gd name="connsiteY2" fmla="*/ 885372 h 4330569"/>
                <a:gd name="connsiteX3" fmla="*/ 1553029 w 4905829"/>
                <a:gd name="connsiteY3" fmla="*/ 232229 h 4330569"/>
                <a:gd name="connsiteX4" fmla="*/ 3193143 w 4905829"/>
                <a:gd name="connsiteY4" fmla="*/ 58057 h 4330569"/>
                <a:gd name="connsiteX5" fmla="*/ 4615543 w 4905829"/>
                <a:gd name="connsiteY5" fmla="*/ 0 h 4330569"/>
                <a:gd name="connsiteX6" fmla="*/ 4760686 w 4905829"/>
                <a:gd name="connsiteY6" fmla="*/ 1407886 h 4330569"/>
                <a:gd name="connsiteX7" fmla="*/ 4905829 w 4905829"/>
                <a:gd name="connsiteY7" fmla="*/ 3149600 h 4330569"/>
                <a:gd name="connsiteX8" fmla="*/ 4891314 w 4905829"/>
                <a:gd name="connsiteY8" fmla="*/ 3846286 h 4330569"/>
                <a:gd name="connsiteX9" fmla="*/ 4354286 w 4905829"/>
                <a:gd name="connsiteY9" fmla="*/ 4151086 h 4330569"/>
                <a:gd name="connsiteX10" fmla="*/ 667657 w 4905829"/>
                <a:gd name="connsiteY10" fmla="*/ 4310743 h 4330569"/>
                <a:gd name="connsiteX11" fmla="*/ 29029 w 4905829"/>
                <a:gd name="connsiteY11" fmla="*/ 3817257 h 4330569"/>
                <a:gd name="connsiteX12" fmla="*/ 0 w 4905829"/>
                <a:gd name="connsiteY12" fmla="*/ 1756229 h 4330569"/>
                <a:gd name="connsiteX0" fmla="*/ 0 w 4905829"/>
                <a:gd name="connsiteY0" fmla="*/ 1756229 h 4330569"/>
                <a:gd name="connsiteX1" fmla="*/ 174171 w 4905829"/>
                <a:gd name="connsiteY1" fmla="*/ 1117600 h 4330569"/>
                <a:gd name="connsiteX2" fmla="*/ 1204686 w 4905829"/>
                <a:gd name="connsiteY2" fmla="*/ 885372 h 4330569"/>
                <a:gd name="connsiteX3" fmla="*/ 1553029 w 4905829"/>
                <a:gd name="connsiteY3" fmla="*/ 232229 h 4330569"/>
                <a:gd name="connsiteX4" fmla="*/ 3193143 w 4905829"/>
                <a:gd name="connsiteY4" fmla="*/ 58057 h 4330569"/>
                <a:gd name="connsiteX5" fmla="*/ 4615543 w 4905829"/>
                <a:gd name="connsiteY5" fmla="*/ 0 h 4330569"/>
                <a:gd name="connsiteX6" fmla="*/ 4760686 w 4905829"/>
                <a:gd name="connsiteY6" fmla="*/ 1407886 h 4330569"/>
                <a:gd name="connsiteX7" fmla="*/ 4905829 w 4905829"/>
                <a:gd name="connsiteY7" fmla="*/ 3149600 h 4330569"/>
                <a:gd name="connsiteX8" fmla="*/ 4891314 w 4905829"/>
                <a:gd name="connsiteY8" fmla="*/ 3846286 h 4330569"/>
                <a:gd name="connsiteX9" fmla="*/ 4354286 w 4905829"/>
                <a:gd name="connsiteY9" fmla="*/ 4151086 h 4330569"/>
                <a:gd name="connsiteX10" fmla="*/ 667657 w 4905829"/>
                <a:gd name="connsiteY10" fmla="*/ 4310743 h 4330569"/>
                <a:gd name="connsiteX11" fmla="*/ 29029 w 4905829"/>
                <a:gd name="connsiteY11" fmla="*/ 3817257 h 4330569"/>
                <a:gd name="connsiteX12" fmla="*/ 0 w 4905829"/>
                <a:gd name="connsiteY12" fmla="*/ 1756229 h 4330569"/>
                <a:gd name="connsiteX0" fmla="*/ 0 w 4905829"/>
                <a:gd name="connsiteY0" fmla="*/ 1756229 h 4330569"/>
                <a:gd name="connsiteX1" fmla="*/ 174171 w 4905829"/>
                <a:gd name="connsiteY1" fmla="*/ 1117600 h 4330569"/>
                <a:gd name="connsiteX2" fmla="*/ 1204686 w 4905829"/>
                <a:gd name="connsiteY2" fmla="*/ 885372 h 4330569"/>
                <a:gd name="connsiteX3" fmla="*/ 1553029 w 4905829"/>
                <a:gd name="connsiteY3" fmla="*/ 232229 h 4330569"/>
                <a:gd name="connsiteX4" fmla="*/ 3193143 w 4905829"/>
                <a:gd name="connsiteY4" fmla="*/ 58057 h 4330569"/>
                <a:gd name="connsiteX5" fmla="*/ 4615543 w 4905829"/>
                <a:gd name="connsiteY5" fmla="*/ 0 h 4330569"/>
                <a:gd name="connsiteX6" fmla="*/ 4760686 w 4905829"/>
                <a:gd name="connsiteY6" fmla="*/ 1407886 h 4330569"/>
                <a:gd name="connsiteX7" fmla="*/ 4905829 w 4905829"/>
                <a:gd name="connsiteY7" fmla="*/ 3149600 h 4330569"/>
                <a:gd name="connsiteX8" fmla="*/ 4891314 w 4905829"/>
                <a:gd name="connsiteY8" fmla="*/ 3846286 h 4330569"/>
                <a:gd name="connsiteX9" fmla="*/ 4354286 w 4905829"/>
                <a:gd name="connsiteY9" fmla="*/ 4151086 h 4330569"/>
                <a:gd name="connsiteX10" fmla="*/ 667657 w 4905829"/>
                <a:gd name="connsiteY10" fmla="*/ 4310743 h 4330569"/>
                <a:gd name="connsiteX11" fmla="*/ 29029 w 4905829"/>
                <a:gd name="connsiteY11" fmla="*/ 3817257 h 4330569"/>
                <a:gd name="connsiteX12" fmla="*/ 0 w 4905829"/>
                <a:gd name="connsiteY12" fmla="*/ 1756229 h 4330569"/>
                <a:gd name="connsiteX0" fmla="*/ 0 w 4905829"/>
                <a:gd name="connsiteY0" fmla="*/ 1756229 h 4330569"/>
                <a:gd name="connsiteX1" fmla="*/ 174171 w 4905829"/>
                <a:gd name="connsiteY1" fmla="*/ 1117600 h 4330569"/>
                <a:gd name="connsiteX2" fmla="*/ 1204686 w 4905829"/>
                <a:gd name="connsiteY2" fmla="*/ 885372 h 4330569"/>
                <a:gd name="connsiteX3" fmla="*/ 1553029 w 4905829"/>
                <a:gd name="connsiteY3" fmla="*/ 232229 h 4330569"/>
                <a:gd name="connsiteX4" fmla="*/ 3193143 w 4905829"/>
                <a:gd name="connsiteY4" fmla="*/ 58057 h 4330569"/>
                <a:gd name="connsiteX5" fmla="*/ 4615543 w 4905829"/>
                <a:gd name="connsiteY5" fmla="*/ 0 h 4330569"/>
                <a:gd name="connsiteX6" fmla="*/ 4760686 w 4905829"/>
                <a:gd name="connsiteY6" fmla="*/ 1407886 h 4330569"/>
                <a:gd name="connsiteX7" fmla="*/ 4905829 w 4905829"/>
                <a:gd name="connsiteY7" fmla="*/ 3149600 h 4330569"/>
                <a:gd name="connsiteX8" fmla="*/ 4891314 w 4905829"/>
                <a:gd name="connsiteY8" fmla="*/ 3846286 h 4330569"/>
                <a:gd name="connsiteX9" fmla="*/ 4354286 w 4905829"/>
                <a:gd name="connsiteY9" fmla="*/ 4151086 h 4330569"/>
                <a:gd name="connsiteX10" fmla="*/ 667657 w 4905829"/>
                <a:gd name="connsiteY10" fmla="*/ 4310743 h 4330569"/>
                <a:gd name="connsiteX11" fmla="*/ 29029 w 4905829"/>
                <a:gd name="connsiteY11" fmla="*/ 3817257 h 4330569"/>
                <a:gd name="connsiteX12" fmla="*/ 0 w 4905829"/>
                <a:gd name="connsiteY12" fmla="*/ 1756229 h 4330569"/>
                <a:gd name="connsiteX0" fmla="*/ 0 w 4905829"/>
                <a:gd name="connsiteY0" fmla="*/ 1756229 h 4333311"/>
                <a:gd name="connsiteX1" fmla="*/ 174171 w 4905829"/>
                <a:gd name="connsiteY1" fmla="*/ 1117600 h 4333311"/>
                <a:gd name="connsiteX2" fmla="*/ 1204686 w 4905829"/>
                <a:gd name="connsiteY2" fmla="*/ 885372 h 4333311"/>
                <a:gd name="connsiteX3" fmla="*/ 1553029 w 4905829"/>
                <a:gd name="connsiteY3" fmla="*/ 232229 h 4333311"/>
                <a:gd name="connsiteX4" fmla="*/ 3193143 w 4905829"/>
                <a:gd name="connsiteY4" fmla="*/ 58057 h 4333311"/>
                <a:gd name="connsiteX5" fmla="*/ 4615543 w 4905829"/>
                <a:gd name="connsiteY5" fmla="*/ 0 h 4333311"/>
                <a:gd name="connsiteX6" fmla="*/ 4760686 w 4905829"/>
                <a:gd name="connsiteY6" fmla="*/ 1407886 h 4333311"/>
                <a:gd name="connsiteX7" fmla="*/ 4905829 w 4905829"/>
                <a:gd name="connsiteY7" fmla="*/ 3149600 h 4333311"/>
                <a:gd name="connsiteX8" fmla="*/ 4891314 w 4905829"/>
                <a:gd name="connsiteY8" fmla="*/ 3846286 h 4333311"/>
                <a:gd name="connsiteX9" fmla="*/ 4354286 w 4905829"/>
                <a:gd name="connsiteY9" fmla="*/ 4151086 h 4333311"/>
                <a:gd name="connsiteX10" fmla="*/ 667657 w 4905829"/>
                <a:gd name="connsiteY10" fmla="*/ 4310743 h 4333311"/>
                <a:gd name="connsiteX11" fmla="*/ 29029 w 4905829"/>
                <a:gd name="connsiteY11" fmla="*/ 3817257 h 4333311"/>
                <a:gd name="connsiteX12" fmla="*/ 0 w 4905829"/>
                <a:gd name="connsiteY12" fmla="*/ 1756229 h 4333311"/>
                <a:gd name="connsiteX0" fmla="*/ 0 w 4905829"/>
                <a:gd name="connsiteY0" fmla="*/ 1756229 h 4322468"/>
                <a:gd name="connsiteX1" fmla="*/ 174171 w 4905829"/>
                <a:gd name="connsiteY1" fmla="*/ 1117600 h 4322468"/>
                <a:gd name="connsiteX2" fmla="*/ 1204686 w 4905829"/>
                <a:gd name="connsiteY2" fmla="*/ 885372 h 4322468"/>
                <a:gd name="connsiteX3" fmla="*/ 1553029 w 4905829"/>
                <a:gd name="connsiteY3" fmla="*/ 232229 h 4322468"/>
                <a:gd name="connsiteX4" fmla="*/ 3193143 w 4905829"/>
                <a:gd name="connsiteY4" fmla="*/ 58057 h 4322468"/>
                <a:gd name="connsiteX5" fmla="*/ 4615543 w 4905829"/>
                <a:gd name="connsiteY5" fmla="*/ 0 h 4322468"/>
                <a:gd name="connsiteX6" fmla="*/ 4760686 w 4905829"/>
                <a:gd name="connsiteY6" fmla="*/ 1407886 h 4322468"/>
                <a:gd name="connsiteX7" fmla="*/ 4905829 w 4905829"/>
                <a:gd name="connsiteY7" fmla="*/ 3149600 h 4322468"/>
                <a:gd name="connsiteX8" fmla="*/ 4891314 w 4905829"/>
                <a:gd name="connsiteY8" fmla="*/ 3846286 h 4322468"/>
                <a:gd name="connsiteX9" fmla="*/ 4354286 w 4905829"/>
                <a:gd name="connsiteY9" fmla="*/ 4151086 h 4322468"/>
                <a:gd name="connsiteX10" fmla="*/ 667657 w 4905829"/>
                <a:gd name="connsiteY10" fmla="*/ 4310743 h 4322468"/>
                <a:gd name="connsiteX11" fmla="*/ 29029 w 4905829"/>
                <a:gd name="connsiteY11" fmla="*/ 3817257 h 4322468"/>
                <a:gd name="connsiteX12" fmla="*/ 0 w 4905829"/>
                <a:gd name="connsiteY12" fmla="*/ 1756229 h 4322468"/>
                <a:gd name="connsiteX0" fmla="*/ 0 w 4905829"/>
                <a:gd name="connsiteY0" fmla="*/ 1756229 h 4322468"/>
                <a:gd name="connsiteX1" fmla="*/ 174171 w 4905829"/>
                <a:gd name="connsiteY1" fmla="*/ 1117600 h 4322468"/>
                <a:gd name="connsiteX2" fmla="*/ 1204686 w 4905829"/>
                <a:gd name="connsiteY2" fmla="*/ 885372 h 4322468"/>
                <a:gd name="connsiteX3" fmla="*/ 1553029 w 4905829"/>
                <a:gd name="connsiteY3" fmla="*/ 232229 h 4322468"/>
                <a:gd name="connsiteX4" fmla="*/ 3193143 w 4905829"/>
                <a:gd name="connsiteY4" fmla="*/ 58057 h 4322468"/>
                <a:gd name="connsiteX5" fmla="*/ 4615543 w 4905829"/>
                <a:gd name="connsiteY5" fmla="*/ 0 h 4322468"/>
                <a:gd name="connsiteX6" fmla="*/ 4760686 w 4905829"/>
                <a:gd name="connsiteY6" fmla="*/ 1407886 h 4322468"/>
                <a:gd name="connsiteX7" fmla="*/ 4905829 w 4905829"/>
                <a:gd name="connsiteY7" fmla="*/ 3149600 h 4322468"/>
                <a:gd name="connsiteX8" fmla="*/ 4891314 w 4905829"/>
                <a:gd name="connsiteY8" fmla="*/ 3846286 h 4322468"/>
                <a:gd name="connsiteX9" fmla="*/ 4354286 w 4905829"/>
                <a:gd name="connsiteY9" fmla="*/ 4151086 h 4322468"/>
                <a:gd name="connsiteX10" fmla="*/ 667657 w 4905829"/>
                <a:gd name="connsiteY10" fmla="*/ 4310743 h 4322468"/>
                <a:gd name="connsiteX11" fmla="*/ 29029 w 4905829"/>
                <a:gd name="connsiteY11" fmla="*/ 3817257 h 4322468"/>
                <a:gd name="connsiteX12" fmla="*/ 0 w 4905829"/>
                <a:gd name="connsiteY12" fmla="*/ 1756229 h 4322468"/>
                <a:gd name="connsiteX0" fmla="*/ 0 w 4905829"/>
                <a:gd name="connsiteY0" fmla="*/ 1756229 h 4292555"/>
                <a:gd name="connsiteX1" fmla="*/ 174171 w 4905829"/>
                <a:gd name="connsiteY1" fmla="*/ 1117600 h 4292555"/>
                <a:gd name="connsiteX2" fmla="*/ 1204686 w 4905829"/>
                <a:gd name="connsiteY2" fmla="*/ 885372 h 4292555"/>
                <a:gd name="connsiteX3" fmla="*/ 1553029 w 4905829"/>
                <a:gd name="connsiteY3" fmla="*/ 232229 h 4292555"/>
                <a:gd name="connsiteX4" fmla="*/ 3193143 w 4905829"/>
                <a:gd name="connsiteY4" fmla="*/ 58057 h 4292555"/>
                <a:gd name="connsiteX5" fmla="*/ 4615543 w 4905829"/>
                <a:gd name="connsiteY5" fmla="*/ 0 h 4292555"/>
                <a:gd name="connsiteX6" fmla="*/ 4760686 w 4905829"/>
                <a:gd name="connsiteY6" fmla="*/ 1407886 h 4292555"/>
                <a:gd name="connsiteX7" fmla="*/ 4905829 w 4905829"/>
                <a:gd name="connsiteY7" fmla="*/ 3149600 h 4292555"/>
                <a:gd name="connsiteX8" fmla="*/ 4891314 w 4905829"/>
                <a:gd name="connsiteY8" fmla="*/ 3846286 h 4292555"/>
                <a:gd name="connsiteX9" fmla="*/ 4354286 w 4905829"/>
                <a:gd name="connsiteY9" fmla="*/ 4151086 h 4292555"/>
                <a:gd name="connsiteX10" fmla="*/ 653369 w 4905829"/>
                <a:gd name="connsiteY10" fmla="*/ 4277406 h 4292555"/>
                <a:gd name="connsiteX11" fmla="*/ 29029 w 4905829"/>
                <a:gd name="connsiteY11" fmla="*/ 3817257 h 4292555"/>
                <a:gd name="connsiteX12" fmla="*/ 0 w 4905829"/>
                <a:gd name="connsiteY12" fmla="*/ 1756229 h 4292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05829" h="4292555">
                  <a:moveTo>
                    <a:pt x="0" y="1756229"/>
                  </a:moveTo>
                  <a:cubicBezTo>
                    <a:pt x="58057" y="1543353"/>
                    <a:pt x="-1" y="1257905"/>
                    <a:pt x="174171" y="1117600"/>
                  </a:cubicBezTo>
                  <a:lnTo>
                    <a:pt x="1204686" y="885372"/>
                  </a:lnTo>
                  <a:cubicBezTo>
                    <a:pt x="1480457" y="769258"/>
                    <a:pt x="1436915" y="449943"/>
                    <a:pt x="1553029" y="232229"/>
                  </a:cubicBezTo>
                  <a:cubicBezTo>
                    <a:pt x="1882020" y="29029"/>
                    <a:pt x="2646438" y="116114"/>
                    <a:pt x="3193143" y="58057"/>
                  </a:cubicBezTo>
                  <a:lnTo>
                    <a:pt x="4615543" y="0"/>
                  </a:lnTo>
                  <a:cubicBezTo>
                    <a:pt x="4809067" y="91924"/>
                    <a:pt x="4712305" y="938591"/>
                    <a:pt x="4760686" y="1407886"/>
                  </a:cubicBezTo>
                  <a:lnTo>
                    <a:pt x="4905829" y="3149600"/>
                  </a:lnTo>
                  <a:lnTo>
                    <a:pt x="4891314" y="3846286"/>
                  </a:lnTo>
                  <a:cubicBezTo>
                    <a:pt x="4842934" y="4078514"/>
                    <a:pt x="4765524" y="4165600"/>
                    <a:pt x="4354286" y="4151086"/>
                  </a:cubicBezTo>
                  <a:lnTo>
                    <a:pt x="653369" y="4277406"/>
                  </a:lnTo>
                  <a:cubicBezTo>
                    <a:pt x="93284" y="4316564"/>
                    <a:pt x="53220" y="4315581"/>
                    <a:pt x="29029" y="3817257"/>
                  </a:cubicBezTo>
                  <a:lnTo>
                    <a:pt x="0" y="1756229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tx2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1" name="Freeform 700"/>
            <p:cNvSpPr/>
            <p:nvPr/>
          </p:nvSpPr>
          <p:spPr>
            <a:xfrm>
              <a:off x="3450080" y="3289323"/>
              <a:ext cx="1057990" cy="964172"/>
            </a:xfrm>
            <a:custGeom>
              <a:avLst/>
              <a:gdLst>
                <a:gd name="connsiteX0" fmla="*/ 76200 w 4953000"/>
                <a:gd name="connsiteY0" fmla="*/ 1123950 h 4210050"/>
                <a:gd name="connsiteX1" fmla="*/ 0 w 4953000"/>
                <a:gd name="connsiteY1" fmla="*/ 400050 h 4210050"/>
                <a:gd name="connsiteX2" fmla="*/ 171450 w 4953000"/>
                <a:gd name="connsiteY2" fmla="*/ 209550 h 4210050"/>
                <a:gd name="connsiteX3" fmla="*/ 1466850 w 4953000"/>
                <a:gd name="connsiteY3" fmla="*/ 114300 h 4210050"/>
                <a:gd name="connsiteX4" fmla="*/ 3238500 w 4953000"/>
                <a:gd name="connsiteY4" fmla="*/ 76200 h 4210050"/>
                <a:gd name="connsiteX5" fmla="*/ 4381500 w 4953000"/>
                <a:gd name="connsiteY5" fmla="*/ 0 h 4210050"/>
                <a:gd name="connsiteX6" fmla="*/ 4857750 w 4953000"/>
                <a:gd name="connsiteY6" fmla="*/ 304800 h 4210050"/>
                <a:gd name="connsiteX7" fmla="*/ 4953000 w 4953000"/>
                <a:gd name="connsiteY7" fmla="*/ 3638550 h 4210050"/>
                <a:gd name="connsiteX8" fmla="*/ 4724400 w 4953000"/>
                <a:gd name="connsiteY8" fmla="*/ 4133850 h 4210050"/>
                <a:gd name="connsiteX9" fmla="*/ 2095500 w 4953000"/>
                <a:gd name="connsiteY9" fmla="*/ 4210050 h 4210050"/>
                <a:gd name="connsiteX10" fmla="*/ 1657350 w 4953000"/>
                <a:gd name="connsiteY10" fmla="*/ 3924300 h 4210050"/>
                <a:gd name="connsiteX11" fmla="*/ 1543050 w 4953000"/>
                <a:gd name="connsiteY11" fmla="*/ 2114550 h 4210050"/>
                <a:gd name="connsiteX12" fmla="*/ 1543050 w 4953000"/>
                <a:gd name="connsiteY12" fmla="*/ 1447800 h 4210050"/>
                <a:gd name="connsiteX13" fmla="*/ 1047750 w 4953000"/>
                <a:gd name="connsiteY13" fmla="*/ 1085850 h 4210050"/>
                <a:gd name="connsiteX14" fmla="*/ 152400 w 4953000"/>
                <a:gd name="connsiteY14" fmla="*/ 1085850 h 4210050"/>
                <a:gd name="connsiteX15" fmla="*/ 152400 w 4953000"/>
                <a:gd name="connsiteY15" fmla="*/ 1085850 h 4210050"/>
                <a:gd name="connsiteX0" fmla="*/ 76200 w 4953000"/>
                <a:gd name="connsiteY0" fmla="*/ 1123950 h 4210050"/>
                <a:gd name="connsiteX1" fmla="*/ 0 w 4953000"/>
                <a:gd name="connsiteY1" fmla="*/ 400050 h 4210050"/>
                <a:gd name="connsiteX2" fmla="*/ 171450 w 4953000"/>
                <a:gd name="connsiteY2" fmla="*/ 209550 h 4210050"/>
                <a:gd name="connsiteX3" fmla="*/ 1466850 w 4953000"/>
                <a:gd name="connsiteY3" fmla="*/ 114300 h 4210050"/>
                <a:gd name="connsiteX4" fmla="*/ 3238500 w 4953000"/>
                <a:gd name="connsiteY4" fmla="*/ 76200 h 4210050"/>
                <a:gd name="connsiteX5" fmla="*/ 4381500 w 4953000"/>
                <a:gd name="connsiteY5" fmla="*/ 0 h 4210050"/>
                <a:gd name="connsiteX6" fmla="*/ 4857750 w 4953000"/>
                <a:gd name="connsiteY6" fmla="*/ 304800 h 4210050"/>
                <a:gd name="connsiteX7" fmla="*/ 4953000 w 4953000"/>
                <a:gd name="connsiteY7" fmla="*/ 3638550 h 4210050"/>
                <a:gd name="connsiteX8" fmla="*/ 4724400 w 4953000"/>
                <a:gd name="connsiteY8" fmla="*/ 4133850 h 4210050"/>
                <a:gd name="connsiteX9" fmla="*/ 2095500 w 4953000"/>
                <a:gd name="connsiteY9" fmla="*/ 4210050 h 4210050"/>
                <a:gd name="connsiteX10" fmla="*/ 1657350 w 4953000"/>
                <a:gd name="connsiteY10" fmla="*/ 3924300 h 4210050"/>
                <a:gd name="connsiteX11" fmla="*/ 1543050 w 4953000"/>
                <a:gd name="connsiteY11" fmla="*/ 2114550 h 4210050"/>
                <a:gd name="connsiteX12" fmla="*/ 1543050 w 4953000"/>
                <a:gd name="connsiteY12" fmla="*/ 1447800 h 4210050"/>
                <a:gd name="connsiteX13" fmla="*/ 1047750 w 4953000"/>
                <a:gd name="connsiteY13" fmla="*/ 1085850 h 4210050"/>
                <a:gd name="connsiteX14" fmla="*/ 152400 w 4953000"/>
                <a:gd name="connsiteY14" fmla="*/ 1085850 h 4210050"/>
                <a:gd name="connsiteX15" fmla="*/ 76200 w 4953000"/>
                <a:gd name="connsiteY15" fmla="*/ 1114425 h 4210050"/>
                <a:gd name="connsiteX0" fmla="*/ 76200 w 4953000"/>
                <a:gd name="connsiteY0" fmla="*/ 1123950 h 4210050"/>
                <a:gd name="connsiteX1" fmla="*/ 0 w 4953000"/>
                <a:gd name="connsiteY1" fmla="*/ 400050 h 4210050"/>
                <a:gd name="connsiteX2" fmla="*/ 171450 w 4953000"/>
                <a:gd name="connsiteY2" fmla="*/ 209550 h 4210050"/>
                <a:gd name="connsiteX3" fmla="*/ 1466850 w 4953000"/>
                <a:gd name="connsiteY3" fmla="*/ 114300 h 4210050"/>
                <a:gd name="connsiteX4" fmla="*/ 3238500 w 4953000"/>
                <a:gd name="connsiteY4" fmla="*/ 76200 h 4210050"/>
                <a:gd name="connsiteX5" fmla="*/ 4381500 w 4953000"/>
                <a:gd name="connsiteY5" fmla="*/ 0 h 4210050"/>
                <a:gd name="connsiteX6" fmla="*/ 4857750 w 4953000"/>
                <a:gd name="connsiteY6" fmla="*/ 304800 h 4210050"/>
                <a:gd name="connsiteX7" fmla="*/ 4953000 w 4953000"/>
                <a:gd name="connsiteY7" fmla="*/ 3638550 h 4210050"/>
                <a:gd name="connsiteX8" fmla="*/ 4724400 w 4953000"/>
                <a:gd name="connsiteY8" fmla="*/ 4133850 h 4210050"/>
                <a:gd name="connsiteX9" fmla="*/ 2095500 w 4953000"/>
                <a:gd name="connsiteY9" fmla="*/ 4210050 h 4210050"/>
                <a:gd name="connsiteX10" fmla="*/ 1657350 w 4953000"/>
                <a:gd name="connsiteY10" fmla="*/ 3924300 h 4210050"/>
                <a:gd name="connsiteX11" fmla="*/ 1543050 w 4953000"/>
                <a:gd name="connsiteY11" fmla="*/ 2114550 h 4210050"/>
                <a:gd name="connsiteX12" fmla="*/ 1543050 w 4953000"/>
                <a:gd name="connsiteY12" fmla="*/ 1447800 h 4210050"/>
                <a:gd name="connsiteX13" fmla="*/ 1047750 w 4953000"/>
                <a:gd name="connsiteY13" fmla="*/ 1085850 h 4210050"/>
                <a:gd name="connsiteX14" fmla="*/ 152400 w 4953000"/>
                <a:gd name="connsiteY14" fmla="*/ 1085850 h 4210050"/>
                <a:gd name="connsiteX15" fmla="*/ 76200 w 4953000"/>
                <a:gd name="connsiteY15" fmla="*/ 1114425 h 4210050"/>
                <a:gd name="connsiteX16" fmla="*/ 76200 w 4953000"/>
                <a:gd name="connsiteY16" fmla="*/ 1123950 h 4210050"/>
                <a:gd name="connsiteX0" fmla="*/ 76200 w 4953000"/>
                <a:gd name="connsiteY0" fmla="*/ 1123950 h 4210050"/>
                <a:gd name="connsiteX1" fmla="*/ 0 w 4953000"/>
                <a:gd name="connsiteY1" fmla="*/ 400050 h 4210050"/>
                <a:gd name="connsiteX2" fmla="*/ 171450 w 4953000"/>
                <a:gd name="connsiteY2" fmla="*/ 209550 h 4210050"/>
                <a:gd name="connsiteX3" fmla="*/ 1466850 w 4953000"/>
                <a:gd name="connsiteY3" fmla="*/ 114300 h 4210050"/>
                <a:gd name="connsiteX4" fmla="*/ 3238500 w 4953000"/>
                <a:gd name="connsiteY4" fmla="*/ 76200 h 4210050"/>
                <a:gd name="connsiteX5" fmla="*/ 4381500 w 4953000"/>
                <a:gd name="connsiteY5" fmla="*/ 0 h 4210050"/>
                <a:gd name="connsiteX6" fmla="*/ 4857750 w 4953000"/>
                <a:gd name="connsiteY6" fmla="*/ 304800 h 4210050"/>
                <a:gd name="connsiteX7" fmla="*/ 4953000 w 4953000"/>
                <a:gd name="connsiteY7" fmla="*/ 3638550 h 4210050"/>
                <a:gd name="connsiteX8" fmla="*/ 4724400 w 4953000"/>
                <a:gd name="connsiteY8" fmla="*/ 4133850 h 4210050"/>
                <a:gd name="connsiteX9" fmla="*/ 2095500 w 4953000"/>
                <a:gd name="connsiteY9" fmla="*/ 4210050 h 4210050"/>
                <a:gd name="connsiteX10" fmla="*/ 1657350 w 4953000"/>
                <a:gd name="connsiteY10" fmla="*/ 3924300 h 4210050"/>
                <a:gd name="connsiteX11" fmla="*/ 1543050 w 4953000"/>
                <a:gd name="connsiteY11" fmla="*/ 2114550 h 4210050"/>
                <a:gd name="connsiteX12" fmla="*/ 1543050 w 4953000"/>
                <a:gd name="connsiteY12" fmla="*/ 1447800 h 4210050"/>
                <a:gd name="connsiteX13" fmla="*/ 1047750 w 4953000"/>
                <a:gd name="connsiteY13" fmla="*/ 1085850 h 4210050"/>
                <a:gd name="connsiteX14" fmla="*/ 390525 w 4953000"/>
                <a:gd name="connsiteY14" fmla="*/ 1123950 h 4210050"/>
                <a:gd name="connsiteX15" fmla="*/ 76200 w 4953000"/>
                <a:gd name="connsiteY15" fmla="*/ 1114425 h 4210050"/>
                <a:gd name="connsiteX16" fmla="*/ 76200 w 4953000"/>
                <a:gd name="connsiteY16" fmla="*/ 1123950 h 4210050"/>
                <a:gd name="connsiteX0" fmla="*/ 0 w 5005388"/>
                <a:gd name="connsiteY0" fmla="*/ 1081088 h 4210050"/>
                <a:gd name="connsiteX1" fmla="*/ 52388 w 5005388"/>
                <a:gd name="connsiteY1" fmla="*/ 400050 h 4210050"/>
                <a:gd name="connsiteX2" fmla="*/ 223838 w 5005388"/>
                <a:gd name="connsiteY2" fmla="*/ 209550 h 4210050"/>
                <a:gd name="connsiteX3" fmla="*/ 1519238 w 5005388"/>
                <a:gd name="connsiteY3" fmla="*/ 114300 h 4210050"/>
                <a:gd name="connsiteX4" fmla="*/ 3290888 w 5005388"/>
                <a:gd name="connsiteY4" fmla="*/ 76200 h 4210050"/>
                <a:gd name="connsiteX5" fmla="*/ 4433888 w 5005388"/>
                <a:gd name="connsiteY5" fmla="*/ 0 h 4210050"/>
                <a:gd name="connsiteX6" fmla="*/ 4910138 w 5005388"/>
                <a:gd name="connsiteY6" fmla="*/ 304800 h 4210050"/>
                <a:gd name="connsiteX7" fmla="*/ 5005388 w 5005388"/>
                <a:gd name="connsiteY7" fmla="*/ 3638550 h 4210050"/>
                <a:gd name="connsiteX8" fmla="*/ 4776788 w 5005388"/>
                <a:gd name="connsiteY8" fmla="*/ 4133850 h 4210050"/>
                <a:gd name="connsiteX9" fmla="*/ 2147888 w 5005388"/>
                <a:gd name="connsiteY9" fmla="*/ 4210050 h 4210050"/>
                <a:gd name="connsiteX10" fmla="*/ 1709738 w 5005388"/>
                <a:gd name="connsiteY10" fmla="*/ 3924300 h 4210050"/>
                <a:gd name="connsiteX11" fmla="*/ 1595438 w 5005388"/>
                <a:gd name="connsiteY11" fmla="*/ 2114550 h 4210050"/>
                <a:gd name="connsiteX12" fmla="*/ 1595438 w 5005388"/>
                <a:gd name="connsiteY12" fmla="*/ 1447800 h 4210050"/>
                <a:gd name="connsiteX13" fmla="*/ 1100138 w 5005388"/>
                <a:gd name="connsiteY13" fmla="*/ 1085850 h 4210050"/>
                <a:gd name="connsiteX14" fmla="*/ 442913 w 5005388"/>
                <a:gd name="connsiteY14" fmla="*/ 1123950 h 4210050"/>
                <a:gd name="connsiteX15" fmla="*/ 128588 w 5005388"/>
                <a:gd name="connsiteY15" fmla="*/ 1114425 h 4210050"/>
                <a:gd name="connsiteX16" fmla="*/ 0 w 5005388"/>
                <a:gd name="connsiteY16" fmla="*/ 1081088 h 4210050"/>
                <a:gd name="connsiteX0" fmla="*/ 76200 w 4953000"/>
                <a:gd name="connsiteY0" fmla="*/ 1114425 h 4210050"/>
                <a:gd name="connsiteX1" fmla="*/ 0 w 4953000"/>
                <a:gd name="connsiteY1" fmla="*/ 400050 h 4210050"/>
                <a:gd name="connsiteX2" fmla="*/ 171450 w 4953000"/>
                <a:gd name="connsiteY2" fmla="*/ 209550 h 4210050"/>
                <a:gd name="connsiteX3" fmla="*/ 1466850 w 4953000"/>
                <a:gd name="connsiteY3" fmla="*/ 114300 h 4210050"/>
                <a:gd name="connsiteX4" fmla="*/ 3238500 w 4953000"/>
                <a:gd name="connsiteY4" fmla="*/ 76200 h 4210050"/>
                <a:gd name="connsiteX5" fmla="*/ 4381500 w 4953000"/>
                <a:gd name="connsiteY5" fmla="*/ 0 h 4210050"/>
                <a:gd name="connsiteX6" fmla="*/ 4857750 w 4953000"/>
                <a:gd name="connsiteY6" fmla="*/ 304800 h 4210050"/>
                <a:gd name="connsiteX7" fmla="*/ 4953000 w 4953000"/>
                <a:gd name="connsiteY7" fmla="*/ 3638550 h 4210050"/>
                <a:gd name="connsiteX8" fmla="*/ 4724400 w 4953000"/>
                <a:gd name="connsiteY8" fmla="*/ 4133850 h 4210050"/>
                <a:gd name="connsiteX9" fmla="*/ 2095500 w 4953000"/>
                <a:gd name="connsiteY9" fmla="*/ 4210050 h 4210050"/>
                <a:gd name="connsiteX10" fmla="*/ 1657350 w 4953000"/>
                <a:gd name="connsiteY10" fmla="*/ 3924300 h 4210050"/>
                <a:gd name="connsiteX11" fmla="*/ 1543050 w 4953000"/>
                <a:gd name="connsiteY11" fmla="*/ 2114550 h 4210050"/>
                <a:gd name="connsiteX12" fmla="*/ 1543050 w 4953000"/>
                <a:gd name="connsiteY12" fmla="*/ 1447800 h 4210050"/>
                <a:gd name="connsiteX13" fmla="*/ 1047750 w 4953000"/>
                <a:gd name="connsiteY13" fmla="*/ 1085850 h 4210050"/>
                <a:gd name="connsiteX14" fmla="*/ 390525 w 4953000"/>
                <a:gd name="connsiteY14" fmla="*/ 1123950 h 4210050"/>
                <a:gd name="connsiteX15" fmla="*/ 76200 w 4953000"/>
                <a:gd name="connsiteY15" fmla="*/ 1114425 h 4210050"/>
                <a:gd name="connsiteX0" fmla="*/ 390525 w 4953000"/>
                <a:gd name="connsiteY0" fmla="*/ 1123950 h 4210050"/>
                <a:gd name="connsiteX1" fmla="*/ 0 w 4953000"/>
                <a:gd name="connsiteY1" fmla="*/ 400050 h 4210050"/>
                <a:gd name="connsiteX2" fmla="*/ 171450 w 4953000"/>
                <a:gd name="connsiteY2" fmla="*/ 209550 h 4210050"/>
                <a:gd name="connsiteX3" fmla="*/ 1466850 w 4953000"/>
                <a:gd name="connsiteY3" fmla="*/ 114300 h 4210050"/>
                <a:gd name="connsiteX4" fmla="*/ 3238500 w 4953000"/>
                <a:gd name="connsiteY4" fmla="*/ 76200 h 4210050"/>
                <a:gd name="connsiteX5" fmla="*/ 4381500 w 4953000"/>
                <a:gd name="connsiteY5" fmla="*/ 0 h 4210050"/>
                <a:gd name="connsiteX6" fmla="*/ 4857750 w 4953000"/>
                <a:gd name="connsiteY6" fmla="*/ 304800 h 4210050"/>
                <a:gd name="connsiteX7" fmla="*/ 4953000 w 4953000"/>
                <a:gd name="connsiteY7" fmla="*/ 3638550 h 4210050"/>
                <a:gd name="connsiteX8" fmla="*/ 4724400 w 4953000"/>
                <a:gd name="connsiteY8" fmla="*/ 4133850 h 4210050"/>
                <a:gd name="connsiteX9" fmla="*/ 2095500 w 4953000"/>
                <a:gd name="connsiteY9" fmla="*/ 4210050 h 4210050"/>
                <a:gd name="connsiteX10" fmla="*/ 1657350 w 4953000"/>
                <a:gd name="connsiteY10" fmla="*/ 3924300 h 4210050"/>
                <a:gd name="connsiteX11" fmla="*/ 1543050 w 4953000"/>
                <a:gd name="connsiteY11" fmla="*/ 2114550 h 4210050"/>
                <a:gd name="connsiteX12" fmla="*/ 1543050 w 4953000"/>
                <a:gd name="connsiteY12" fmla="*/ 1447800 h 4210050"/>
                <a:gd name="connsiteX13" fmla="*/ 1047750 w 4953000"/>
                <a:gd name="connsiteY13" fmla="*/ 1085850 h 4210050"/>
                <a:gd name="connsiteX14" fmla="*/ 390525 w 4953000"/>
                <a:gd name="connsiteY14" fmla="*/ 1123950 h 4210050"/>
                <a:gd name="connsiteX0" fmla="*/ 119062 w 4953000"/>
                <a:gd name="connsiteY0" fmla="*/ 1114425 h 4210050"/>
                <a:gd name="connsiteX1" fmla="*/ 0 w 4953000"/>
                <a:gd name="connsiteY1" fmla="*/ 400050 h 4210050"/>
                <a:gd name="connsiteX2" fmla="*/ 171450 w 4953000"/>
                <a:gd name="connsiteY2" fmla="*/ 209550 h 4210050"/>
                <a:gd name="connsiteX3" fmla="*/ 1466850 w 4953000"/>
                <a:gd name="connsiteY3" fmla="*/ 114300 h 4210050"/>
                <a:gd name="connsiteX4" fmla="*/ 3238500 w 4953000"/>
                <a:gd name="connsiteY4" fmla="*/ 76200 h 4210050"/>
                <a:gd name="connsiteX5" fmla="*/ 4381500 w 4953000"/>
                <a:gd name="connsiteY5" fmla="*/ 0 h 4210050"/>
                <a:gd name="connsiteX6" fmla="*/ 4857750 w 4953000"/>
                <a:gd name="connsiteY6" fmla="*/ 304800 h 4210050"/>
                <a:gd name="connsiteX7" fmla="*/ 4953000 w 4953000"/>
                <a:gd name="connsiteY7" fmla="*/ 3638550 h 4210050"/>
                <a:gd name="connsiteX8" fmla="*/ 4724400 w 4953000"/>
                <a:gd name="connsiteY8" fmla="*/ 4133850 h 4210050"/>
                <a:gd name="connsiteX9" fmla="*/ 2095500 w 4953000"/>
                <a:gd name="connsiteY9" fmla="*/ 4210050 h 4210050"/>
                <a:gd name="connsiteX10" fmla="*/ 1657350 w 4953000"/>
                <a:gd name="connsiteY10" fmla="*/ 3924300 h 4210050"/>
                <a:gd name="connsiteX11" fmla="*/ 1543050 w 4953000"/>
                <a:gd name="connsiteY11" fmla="*/ 2114550 h 4210050"/>
                <a:gd name="connsiteX12" fmla="*/ 1543050 w 4953000"/>
                <a:gd name="connsiteY12" fmla="*/ 1447800 h 4210050"/>
                <a:gd name="connsiteX13" fmla="*/ 1047750 w 4953000"/>
                <a:gd name="connsiteY13" fmla="*/ 1085850 h 4210050"/>
                <a:gd name="connsiteX14" fmla="*/ 119062 w 4953000"/>
                <a:gd name="connsiteY14" fmla="*/ 1114425 h 4210050"/>
                <a:gd name="connsiteX0" fmla="*/ 119062 w 4953000"/>
                <a:gd name="connsiteY0" fmla="*/ 1114425 h 4210050"/>
                <a:gd name="connsiteX1" fmla="*/ 0 w 4953000"/>
                <a:gd name="connsiteY1" fmla="*/ 400050 h 4210050"/>
                <a:gd name="connsiteX2" fmla="*/ 171450 w 4953000"/>
                <a:gd name="connsiteY2" fmla="*/ 209550 h 4210050"/>
                <a:gd name="connsiteX3" fmla="*/ 1466850 w 4953000"/>
                <a:gd name="connsiteY3" fmla="*/ 114300 h 4210050"/>
                <a:gd name="connsiteX4" fmla="*/ 3238500 w 4953000"/>
                <a:gd name="connsiteY4" fmla="*/ 76200 h 4210050"/>
                <a:gd name="connsiteX5" fmla="*/ 4381500 w 4953000"/>
                <a:gd name="connsiteY5" fmla="*/ 0 h 4210050"/>
                <a:gd name="connsiteX6" fmla="*/ 4857750 w 4953000"/>
                <a:gd name="connsiteY6" fmla="*/ 304800 h 4210050"/>
                <a:gd name="connsiteX7" fmla="*/ 4953000 w 4953000"/>
                <a:gd name="connsiteY7" fmla="*/ 3638550 h 4210050"/>
                <a:gd name="connsiteX8" fmla="*/ 4724400 w 4953000"/>
                <a:gd name="connsiteY8" fmla="*/ 4133850 h 4210050"/>
                <a:gd name="connsiteX9" fmla="*/ 2095500 w 4953000"/>
                <a:gd name="connsiteY9" fmla="*/ 4210050 h 4210050"/>
                <a:gd name="connsiteX10" fmla="*/ 1657350 w 4953000"/>
                <a:gd name="connsiteY10" fmla="*/ 3924300 h 4210050"/>
                <a:gd name="connsiteX11" fmla="*/ 1543050 w 4953000"/>
                <a:gd name="connsiteY11" fmla="*/ 2114550 h 4210050"/>
                <a:gd name="connsiteX12" fmla="*/ 1543050 w 4953000"/>
                <a:gd name="connsiteY12" fmla="*/ 1447800 h 4210050"/>
                <a:gd name="connsiteX13" fmla="*/ 1047750 w 4953000"/>
                <a:gd name="connsiteY13" fmla="*/ 1085850 h 4210050"/>
                <a:gd name="connsiteX14" fmla="*/ 119062 w 4953000"/>
                <a:gd name="connsiteY14" fmla="*/ 1114425 h 4210050"/>
                <a:gd name="connsiteX0" fmla="*/ 119062 w 4953000"/>
                <a:gd name="connsiteY0" fmla="*/ 1114425 h 4210050"/>
                <a:gd name="connsiteX1" fmla="*/ 0 w 4953000"/>
                <a:gd name="connsiteY1" fmla="*/ 400050 h 4210050"/>
                <a:gd name="connsiteX2" fmla="*/ 171450 w 4953000"/>
                <a:gd name="connsiteY2" fmla="*/ 209550 h 4210050"/>
                <a:gd name="connsiteX3" fmla="*/ 1466850 w 4953000"/>
                <a:gd name="connsiteY3" fmla="*/ 114300 h 4210050"/>
                <a:gd name="connsiteX4" fmla="*/ 3238500 w 4953000"/>
                <a:gd name="connsiteY4" fmla="*/ 76200 h 4210050"/>
                <a:gd name="connsiteX5" fmla="*/ 4381500 w 4953000"/>
                <a:gd name="connsiteY5" fmla="*/ 0 h 4210050"/>
                <a:gd name="connsiteX6" fmla="*/ 4857750 w 4953000"/>
                <a:gd name="connsiteY6" fmla="*/ 304800 h 4210050"/>
                <a:gd name="connsiteX7" fmla="*/ 4953000 w 4953000"/>
                <a:gd name="connsiteY7" fmla="*/ 3638550 h 4210050"/>
                <a:gd name="connsiteX8" fmla="*/ 4724400 w 4953000"/>
                <a:gd name="connsiteY8" fmla="*/ 4133850 h 4210050"/>
                <a:gd name="connsiteX9" fmla="*/ 2095500 w 4953000"/>
                <a:gd name="connsiteY9" fmla="*/ 4210050 h 4210050"/>
                <a:gd name="connsiteX10" fmla="*/ 1657350 w 4953000"/>
                <a:gd name="connsiteY10" fmla="*/ 3924300 h 4210050"/>
                <a:gd name="connsiteX11" fmla="*/ 1543050 w 4953000"/>
                <a:gd name="connsiteY11" fmla="*/ 2114550 h 4210050"/>
                <a:gd name="connsiteX12" fmla="*/ 1543050 w 4953000"/>
                <a:gd name="connsiteY12" fmla="*/ 1447800 h 4210050"/>
                <a:gd name="connsiteX13" fmla="*/ 1047750 w 4953000"/>
                <a:gd name="connsiteY13" fmla="*/ 1085850 h 4210050"/>
                <a:gd name="connsiteX14" fmla="*/ 119062 w 4953000"/>
                <a:gd name="connsiteY14" fmla="*/ 1114425 h 4210050"/>
                <a:gd name="connsiteX0" fmla="*/ 119062 w 4953000"/>
                <a:gd name="connsiteY0" fmla="*/ 1114425 h 4210050"/>
                <a:gd name="connsiteX1" fmla="*/ 0 w 4953000"/>
                <a:gd name="connsiteY1" fmla="*/ 400050 h 4210050"/>
                <a:gd name="connsiteX2" fmla="*/ 171450 w 4953000"/>
                <a:gd name="connsiteY2" fmla="*/ 209550 h 4210050"/>
                <a:gd name="connsiteX3" fmla="*/ 1466850 w 4953000"/>
                <a:gd name="connsiteY3" fmla="*/ 114300 h 4210050"/>
                <a:gd name="connsiteX4" fmla="*/ 3238500 w 4953000"/>
                <a:gd name="connsiteY4" fmla="*/ 76200 h 4210050"/>
                <a:gd name="connsiteX5" fmla="*/ 4381500 w 4953000"/>
                <a:gd name="connsiteY5" fmla="*/ 0 h 4210050"/>
                <a:gd name="connsiteX6" fmla="*/ 4857750 w 4953000"/>
                <a:gd name="connsiteY6" fmla="*/ 304800 h 4210050"/>
                <a:gd name="connsiteX7" fmla="*/ 4953000 w 4953000"/>
                <a:gd name="connsiteY7" fmla="*/ 3638550 h 4210050"/>
                <a:gd name="connsiteX8" fmla="*/ 4724400 w 4953000"/>
                <a:gd name="connsiteY8" fmla="*/ 4133850 h 4210050"/>
                <a:gd name="connsiteX9" fmla="*/ 2095500 w 4953000"/>
                <a:gd name="connsiteY9" fmla="*/ 4210050 h 4210050"/>
                <a:gd name="connsiteX10" fmla="*/ 1657350 w 4953000"/>
                <a:gd name="connsiteY10" fmla="*/ 3924300 h 4210050"/>
                <a:gd name="connsiteX11" fmla="*/ 1609725 w 4953000"/>
                <a:gd name="connsiteY11" fmla="*/ 2109787 h 4210050"/>
                <a:gd name="connsiteX12" fmla="*/ 1543050 w 4953000"/>
                <a:gd name="connsiteY12" fmla="*/ 1447800 h 4210050"/>
                <a:gd name="connsiteX13" fmla="*/ 1047750 w 4953000"/>
                <a:gd name="connsiteY13" fmla="*/ 1085850 h 4210050"/>
                <a:gd name="connsiteX14" fmla="*/ 119062 w 4953000"/>
                <a:gd name="connsiteY14" fmla="*/ 1114425 h 4210050"/>
                <a:gd name="connsiteX0" fmla="*/ 119062 w 4953000"/>
                <a:gd name="connsiteY0" fmla="*/ 1114425 h 4210050"/>
                <a:gd name="connsiteX1" fmla="*/ 0 w 4953000"/>
                <a:gd name="connsiteY1" fmla="*/ 400050 h 4210050"/>
                <a:gd name="connsiteX2" fmla="*/ 171450 w 4953000"/>
                <a:gd name="connsiteY2" fmla="*/ 209550 h 4210050"/>
                <a:gd name="connsiteX3" fmla="*/ 1466850 w 4953000"/>
                <a:gd name="connsiteY3" fmla="*/ 114300 h 4210050"/>
                <a:gd name="connsiteX4" fmla="*/ 3238500 w 4953000"/>
                <a:gd name="connsiteY4" fmla="*/ 76200 h 4210050"/>
                <a:gd name="connsiteX5" fmla="*/ 4381500 w 4953000"/>
                <a:gd name="connsiteY5" fmla="*/ 0 h 4210050"/>
                <a:gd name="connsiteX6" fmla="*/ 4857750 w 4953000"/>
                <a:gd name="connsiteY6" fmla="*/ 304800 h 4210050"/>
                <a:gd name="connsiteX7" fmla="*/ 4953000 w 4953000"/>
                <a:gd name="connsiteY7" fmla="*/ 3638550 h 4210050"/>
                <a:gd name="connsiteX8" fmla="*/ 4724400 w 4953000"/>
                <a:gd name="connsiteY8" fmla="*/ 4133850 h 4210050"/>
                <a:gd name="connsiteX9" fmla="*/ 2095500 w 4953000"/>
                <a:gd name="connsiteY9" fmla="*/ 4210050 h 4210050"/>
                <a:gd name="connsiteX10" fmla="*/ 1657350 w 4953000"/>
                <a:gd name="connsiteY10" fmla="*/ 3924300 h 4210050"/>
                <a:gd name="connsiteX11" fmla="*/ 1609725 w 4953000"/>
                <a:gd name="connsiteY11" fmla="*/ 2109787 h 4210050"/>
                <a:gd name="connsiteX12" fmla="*/ 1590675 w 4953000"/>
                <a:gd name="connsiteY12" fmla="*/ 1400175 h 4210050"/>
                <a:gd name="connsiteX13" fmla="*/ 1047750 w 4953000"/>
                <a:gd name="connsiteY13" fmla="*/ 1085850 h 4210050"/>
                <a:gd name="connsiteX14" fmla="*/ 119062 w 4953000"/>
                <a:gd name="connsiteY14" fmla="*/ 1114425 h 4210050"/>
                <a:gd name="connsiteX0" fmla="*/ 119062 w 4953000"/>
                <a:gd name="connsiteY0" fmla="*/ 1114425 h 4210050"/>
                <a:gd name="connsiteX1" fmla="*/ 0 w 4953000"/>
                <a:gd name="connsiteY1" fmla="*/ 400050 h 4210050"/>
                <a:gd name="connsiteX2" fmla="*/ 171450 w 4953000"/>
                <a:gd name="connsiteY2" fmla="*/ 209550 h 4210050"/>
                <a:gd name="connsiteX3" fmla="*/ 1466850 w 4953000"/>
                <a:gd name="connsiteY3" fmla="*/ 114300 h 4210050"/>
                <a:gd name="connsiteX4" fmla="*/ 3238500 w 4953000"/>
                <a:gd name="connsiteY4" fmla="*/ 76200 h 4210050"/>
                <a:gd name="connsiteX5" fmla="*/ 4381500 w 4953000"/>
                <a:gd name="connsiteY5" fmla="*/ 0 h 4210050"/>
                <a:gd name="connsiteX6" fmla="*/ 4857750 w 4953000"/>
                <a:gd name="connsiteY6" fmla="*/ 304800 h 4210050"/>
                <a:gd name="connsiteX7" fmla="*/ 4953000 w 4953000"/>
                <a:gd name="connsiteY7" fmla="*/ 3638550 h 4210050"/>
                <a:gd name="connsiteX8" fmla="*/ 4724400 w 4953000"/>
                <a:gd name="connsiteY8" fmla="*/ 4133850 h 4210050"/>
                <a:gd name="connsiteX9" fmla="*/ 2095500 w 4953000"/>
                <a:gd name="connsiteY9" fmla="*/ 4210050 h 4210050"/>
                <a:gd name="connsiteX10" fmla="*/ 1657350 w 4953000"/>
                <a:gd name="connsiteY10" fmla="*/ 3924300 h 4210050"/>
                <a:gd name="connsiteX11" fmla="*/ 1609725 w 4953000"/>
                <a:gd name="connsiteY11" fmla="*/ 2109787 h 4210050"/>
                <a:gd name="connsiteX12" fmla="*/ 1590675 w 4953000"/>
                <a:gd name="connsiteY12" fmla="*/ 1400175 h 4210050"/>
                <a:gd name="connsiteX13" fmla="*/ 1047750 w 4953000"/>
                <a:gd name="connsiteY13" fmla="*/ 1085850 h 4210050"/>
                <a:gd name="connsiteX14" fmla="*/ 119062 w 4953000"/>
                <a:gd name="connsiteY14" fmla="*/ 1114425 h 4210050"/>
                <a:gd name="connsiteX0" fmla="*/ 119062 w 4953000"/>
                <a:gd name="connsiteY0" fmla="*/ 1114425 h 4225079"/>
                <a:gd name="connsiteX1" fmla="*/ 0 w 4953000"/>
                <a:gd name="connsiteY1" fmla="*/ 400050 h 4225079"/>
                <a:gd name="connsiteX2" fmla="*/ 171450 w 4953000"/>
                <a:gd name="connsiteY2" fmla="*/ 209550 h 4225079"/>
                <a:gd name="connsiteX3" fmla="*/ 1466850 w 4953000"/>
                <a:gd name="connsiteY3" fmla="*/ 114300 h 4225079"/>
                <a:gd name="connsiteX4" fmla="*/ 3238500 w 4953000"/>
                <a:gd name="connsiteY4" fmla="*/ 76200 h 4225079"/>
                <a:gd name="connsiteX5" fmla="*/ 4381500 w 4953000"/>
                <a:gd name="connsiteY5" fmla="*/ 0 h 4225079"/>
                <a:gd name="connsiteX6" fmla="*/ 4857750 w 4953000"/>
                <a:gd name="connsiteY6" fmla="*/ 304800 h 4225079"/>
                <a:gd name="connsiteX7" fmla="*/ 4953000 w 4953000"/>
                <a:gd name="connsiteY7" fmla="*/ 3638550 h 4225079"/>
                <a:gd name="connsiteX8" fmla="*/ 4724400 w 4953000"/>
                <a:gd name="connsiteY8" fmla="*/ 4133850 h 4225079"/>
                <a:gd name="connsiteX9" fmla="*/ 2095500 w 4953000"/>
                <a:gd name="connsiteY9" fmla="*/ 4210050 h 4225079"/>
                <a:gd name="connsiteX10" fmla="*/ 1657350 w 4953000"/>
                <a:gd name="connsiteY10" fmla="*/ 3924300 h 4225079"/>
                <a:gd name="connsiteX11" fmla="*/ 1609725 w 4953000"/>
                <a:gd name="connsiteY11" fmla="*/ 2109787 h 4225079"/>
                <a:gd name="connsiteX12" fmla="*/ 1590675 w 4953000"/>
                <a:gd name="connsiteY12" fmla="*/ 1400175 h 4225079"/>
                <a:gd name="connsiteX13" fmla="*/ 1047750 w 4953000"/>
                <a:gd name="connsiteY13" fmla="*/ 1085850 h 4225079"/>
                <a:gd name="connsiteX14" fmla="*/ 119062 w 4953000"/>
                <a:gd name="connsiteY14" fmla="*/ 1114425 h 4225079"/>
                <a:gd name="connsiteX0" fmla="*/ 119062 w 4953000"/>
                <a:gd name="connsiteY0" fmla="*/ 1114425 h 4210050"/>
                <a:gd name="connsiteX1" fmla="*/ 0 w 4953000"/>
                <a:gd name="connsiteY1" fmla="*/ 400050 h 4210050"/>
                <a:gd name="connsiteX2" fmla="*/ 171450 w 4953000"/>
                <a:gd name="connsiteY2" fmla="*/ 209550 h 4210050"/>
                <a:gd name="connsiteX3" fmla="*/ 1466850 w 4953000"/>
                <a:gd name="connsiteY3" fmla="*/ 114300 h 4210050"/>
                <a:gd name="connsiteX4" fmla="*/ 3238500 w 4953000"/>
                <a:gd name="connsiteY4" fmla="*/ 76200 h 4210050"/>
                <a:gd name="connsiteX5" fmla="*/ 4381500 w 4953000"/>
                <a:gd name="connsiteY5" fmla="*/ 0 h 4210050"/>
                <a:gd name="connsiteX6" fmla="*/ 4857750 w 4953000"/>
                <a:gd name="connsiteY6" fmla="*/ 304800 h 4210050"/>
                <a:gd name="connsiteX7" fmla="*/ 4953000 w 4953000"/>
                <a:gd name="connsiteY7" fmla="*/ 3638550 h 4210050"/>
                <a:gd name="connsiteX8" fmla="*/ 4724400 w 4953000"/>
                <a:gd name="connsiteY8" fmla="*/ 4133850 h 4210050"/>
                <a:gd name="connsiteX9" fmla="*/ 2095500 w 4953000"/>
                <a:gd name="connsiteY9" fmla="*/ 4210050 h 4210050"/>
                <a:gd name="connsiteX10" fmla="*/ 1657350 w 4953000"/>
                <a:gd name="connsiteY10" fmla="*/ 3924300 h 4210050"/>
                <a:gd name="connsiteX11" fmla="*/ 1609725 w 4953000"/>
                <a:gd name="connsiteY11" fmla="*/ 2109787 h 4210050"/>
                <a:gd name="connsiteX12" fmla="*/ 1590675 w 4953000"/>
                <a:gd name="connsiteY12" fmla="*/ 1400175 h 4210050"/>
                <a:gd name="connsiteX13" fmla="*/ 1047750 w 4953000"/>
                <a:gd name="connsiteY13" fmla="*/ 1085850 h 4210050"/>
                <a:gd name="connsiteX14" fmla="*/ 119062 w 4953000"/>
                <a:gd name="connsiteY14" fmla="*/ 1114425 h 4210050"/>
                <a:gd name="connsiteX0" fmla="*/ 119062 w 4953000"/>
                <a:gd name="connsiteY0" fmla="*/ 1114425 h 4210050"/>
                <a:gd name="connsiteX1" fmla="*/ 0 w 4953000"/>
                <a:gd name="connsiteY1" fmla="*/ 400050 h 4210050"/>
                <a:gd name="connsiteX2" fmla="*/ 171450 w 4953000"/>
                <a:gd name="connsiteY2" fmla="*/ 209550 h 4210050"/>
                <a:gd name="connsiteX3" fmla="*/ 1466850 w 4953000"/>
                <a:gd name="connsiteY3" fmla="*/ 114300 h 4210050"/>
                <a:gd name="connsiteX4" fmla="*/ 3238500 w 4953000"/>
                <a:gd name="connsiteY4" fmla="*/ 76200 h 4210050"/>
                <a:gd name="connsiteX5" fmla="*/ 4381500 w 4953000"/>
                <a:gd name="connsiteY5" fmla="*/ 0 h 4210050"/>
                <a:gd name="connsiteX6" fmla="*/ 4857750 w 4953000"/>
                <a:gd name="connsiteY6" fmla="*/ 304800 h 4210050"/>
                <a:gd name="connsiteX7" fmla="*/ 4953000 w 4953000"/>
                <a:gd name="connsiteY7" fmla="*/ 3638550 h 4210050"/>
                <a:gd name="connsiteX8" fmla="*/ 4724400 w 4953000"/>
                <a:gd name="connsiteY8" fmla="*/ 4133850 h 4210050"/>
                <a:gd name="connsiteX9" fmla="*/ 2095500 w 4953000"/>
                <a:gd name="connsiteY9" fmla="*/ 4210050 h 4210050"/>
                <a:gd name="connsiteX10" fmla="*/ 1657350 w 4953000"/>
                <a:gd name="connsiteY10" fmla="*/ 3924300 h 4210050"/>
                <a:gd name="connsiteX11" fmla="*/ 1609725 w 4953000"/>
                <a:gd name="connsiteY11" fmla="*/ 2109787 h 4210050"/>
                <a:gd name="connsiteX12" fmla="*/ 1590675 w 4953000"/>
                <a:gd name="connsiteY12" fmla="*/ 1400175 h 4210050"/>
                <a:gd name="connsiteX13" fmla="*/ 1047750 w 4953000"/>
                <a:gd name="connsiteY13" fmla="*/ 1085850 h 4210050"/>
                <a:gd name="connsiteX14" fmla="*/ 119062 w 4953000"/>
                <a:gd name="connsiteY14" fmla="*/ 1114425 h 4210050"/>
                <a:gd name="connsiteX0" fmla="*/ 119062 w 4962732"/>
                <a:gd name="connsiteY0" fmla="*/ 1114425 h 4210050"/>
                <a:gd name="connsiteX1" fmla="*/ 0 w 4962732"/>
                <a:gd name="connsiteY1" fmla="*/ 400050 h 4210050"/>
                <a:gd name="connsiteX2" fmla="*/ 171450 w 4962732"/>
                <a:gd name="connsiteY2" fmla="*/ 209550 h 4210050"/>
                <a:gd name="connsiteX3" fmla="*/ 1466850 w 4962732"/>
                <a:gd name="connsiteY3" fmla="*/ 114300 h 4210050"/>
                <a:gd name="connsiteX4" fmla="*/ 3238500 w 4962732"/>
                <a:gd name="connsiteY4" fmla="*/ 76200 h 4210050"/>
                <a:gd name="connsiteX5" fmla="*/ 4381500 w 4962732"/>
                <a:gd name="connsiteY5" fmla="*/ 0 h 4210050"/>
                <a:gd name="connsiteX6" fmla="*/ 4857750 w 4962732"/>
                <a:gd name="connsiteY6" fmla="*/ 304800 h 4210050"/>
                <a:gd name="connsiteX7" fmla="*/ 4953000 w 4962732"/>
                <a:gd name="connsiteY7" fmla="*/ 3638550 h 4210050"/>
                <a:gd name="connsiteX8" fmla="*/ 4724400 w 4962732"/>
                <a:gd name="connsiteY8" fmla="*/ 4133850 h 4210050"/>
                <a:gd name="connsiteX9" fmla="*/ 2095500 w 4962732"/>
                <a:gd name="connsiteY9" fmla="*/ 4210050 h 4210050"/>
                <a:gd name="connsiteX10" fmla="*/ 1657350 w 4962732"/>
                <a:gd name="connsiteY10" fmla="*/ 3924300 h 4210050"/>
                <a:gd name="connsiteX11" fmla="*/ 1609725 w 4962732"/>
                <a:gd name="connsiteY11" fmla="*/ 2109787 h 4210050"/>
                <a:gd name="connsiteX12" fmla="*/ 1590675 w 4962732"/>
                <a:gd name="connsiteY12" fmla="*/ 1400175 h 4210050"/>
                <a:gd name="connsiteX13" fmla="*/ 1047750 w 4962732"/>
                <a:gd name="connsiteY13" fmla="*/ 1085850 h 4210050"/>
                <a:gd name="connsiteX14" fmla="*/ 119062 w 4962732"/>
                <a:gd name="connsiteY14" fmla="*/ 1114425 h 4210050"/>
                <a:gd name="connsiteX0" fmla="*/ 119062 w 4962732"/>
                <a:gd name="connsiteY0" fmla="*/ 1114425 h 4210050"/>
                <a:gd name="connsiteX1" fmla="*/ 0 w 4962732"/>
                <a:gd name="connsiteY1" fmla="*/ 400050 h 4210050"/>
                <a:gd name="connsiteX2" fmla="*/ 171450 w 4962732"/>
                <a:gd name="connsiteY2" fmla="*/ 209550 h 4210050"/>
                <a:gd name="connsiteX3" fmla="*/ 1466850 w 4962732"/>
                <a:gd name="connsiteY3" fmla="*/ 114300 h 4210050"/>
                <a:gd name="connsiteX4" fmla="*/ 3243262 w 4962732"/>
                <a:gd name="connsiteY4" fmla="*/ 23813 h 4210050"/>
                <a:gd name="connsiteX5" fmla="*/ 4381500 w 4962732"/>
                <a:gd name="connsiteY5" fmla="*/ 0 h 4210050"/>
                <a:gd name="connsiteX6" fmla="*/ 4857750 w 4962732"/>
                <a:gd name="connsiteY6" fmla="*/ 304800 h 4210050"/>
                <a:gd name="connsiteX7" fmla="*/ 4953000 w 4962732"/>
                <a:gd name="connsiteY7" fmla="*/ 3638550 h 4210050"/>
                <a:gd name="connsiteX8" fmla="*/ 4724400 w 4962732"/>
                <a:gd name="connsiteY8" fmla="*/ 4133850 h 4210050"/>
                <a:gd name="connsiteX9" fmla="*/ 2095500 w 4962732"/>
                <a:gd name="connsiteY9" fmla="*/ 4210050 h 4210050"/>
                <a:gd name="connsiteX10" fmla="*/ 1657350 w 4962732"/>
                <a:gd name="connsiteY10" fmla="*/ 3924300 h 4210050"/>
                <a:gd name="connsiteX11" fmla="*/ 1609725 w 4962732"/>
                <a:gd name="connsiteY11" fmla="*/ 2109787 h 4210050"/>
                <a:gd name="connsiteX12" fmla="*/ 1590675 w 4962732"/>
                <a:gd name="connsiteY12" fmla="*/ 1400175 h 4210050"/>
                <a:gd name="connsiteX13" fmla="*/ 1047750 w 4962732"/>
                <a:gd name="connsiteY13" fmla="*/ 1085850 h 4210050"/>
                <a:gd name="connsiteX14" fmla="*/ 119062 w 4962732"/>
                <a:gd name="connsiteY14" fmla="*/ 1114425 h 4210050"/>
                <a:gd name="connsiteX0" fmla="*/ 119062 w 4962732"/>
                <a:gd name="connsiteY0" fmla="*/ 1119072 h 4214697"/>
                <a:gd name="connsiteX1" fmla="*/ 0 w 4962732"/>
                <a:gd name="connsiteY1" fmla="*/ 404697 h 4214697"/>
                <a:gd name="connsiteX2" fmla="*/ 171450 w 4962732"/>
                <a:gd name="connsiteY2" fmla="*/ 214197 h 4214697"/>
                <a:gd name="connsiteX3" fmla="*/ 1466850 w 4962732"/>
                <a:gd name="connsiteY3" fmla="*/ 118947 h 4214697"/>
                <a:gd name="connsiteX4" fmla="*/ 3243262 w 4962732"/>
                <a:gd name="connsiteY4" fmla="*/ 28460 h 4214697"/>
                <a:gd name="connsiteX5" fmla="*/ 4381500 w 4962732"/>
                <a:gd name="connsiteY5" fmla="*/ 4647 h 4214697"/>
                <a:gd name="connsiteX6" fmla="*/ 4857750 w 4962732"/>
                <a:gd name="connsiteY6" fmla="*/ 309447 h 4214697"/>
                <a:gd name="connsiteX7" fmla="*/ 4953000 w 4962732"/>
                <a:gd name="connsiteY7" fmla="*/ 3643197 h 4214697"/>
                <a:gd name="connsiteX8" fmla="*/ 4724400 w 4962732"/>
                <a:gd name="connsiteY8" fmla="*/ 4138497 h 4214697"/>
                <a:gd name="connsiteX9" fmla="*/ 2095500 w 4962732"/>
                <a:gd name="connsiteY9" fmla="*/ 4214697 h 4214697"/>
                <a:gd name="connsiteX10" fmla="*/ 1657350 w 4962732"/>
                <a:gd name="connsiteY10" fmla="*/ 3928947 h 4214697"/>
                <a:gd name="connsiteX11" fmla="*/ 1609725 w 4962732"/>
                <a:gd name="connsiteY11" fmla="*/ 2114434 h 4214697"/>
                <a:gd name="connsiteX12" fmla="*/ 1590675 w 4962732"/>
                <a:gd name="connsiteY12" fmla="*/ 1404822 h 4214697"/>
                <a:gd name="connsiteX13" fmla="*/ 1047750 w 4962732"/>
                <a:gd name="connsiteY13" fmla="*/ 1090497 h 4214697"/>
                <a:gd name="connsiteX14" fmla="*/ 119062 w 4962732"/>
                <a:gd name="connsiteY14" fmla="*/ 1119072 h 4214697"/>
                <a:gd name="connsiteX0" fmla="*/ 119062 w 4962732"/>
                <a:gd name="connsiteY0" fmla="*/ 1130123 h 4225748"/>
                <a:gd name="connsiteX1" fmla="*/ 0 w 4962732"/>
                <a:gd name="connsiteY1" fmla="*/ 415748 h 4225748"/>
                <a:gd name="connsiteX2" fmla="*/ 171450 w 4962732"/>
                <a:gd name="connsiteY2" fmla="*/ 225248 h 4225748"/>
                <a:gd name="connsiteX3" fmla="*/ 1466850 w 4962732"/>
                <a:gd name="connsiteY3" fmla="*/ 129998 h 4225748"/>
                <a:gd name="connsiteX4" fmla="*/ 3243262 w 4962732"/>
                <a:gd name="connsiteY4" fmla="*/ 39511 h 4225748"/>
                <a:gd name="connsiteX5" fmla="*/ 4381500 w 4962732"/>
                <a:gd name="connsiteY5" fmla="*/ 15698 h 4225748"/>
                <a:gd name="connsiteX6" fmla="*/ 4857750 w 4962732"/>
                <a:gd name="connsiteY6" fmla="*/ 320498 h 4225748"/>
                <a:gd name="connsiteX7" fmla="*/ 4953000 w 4962732"/>
                <a:gd name="connsiteY7" fmla="*/ 3654248 h 4225748"/>
                <a:gd name="connsiteX8" fmla="*/ 4724400 w 4962732"/>
                <a:gd name="connsiteY8" fmla="*/ 4149548 h 4225748"/>
                <a:gd name="connsiteX9" fmla="*/ 2095500 w 4962732"/>
                <a:gd name="connsiteY9" fmla="*/ 4225748 h 4225748"/>
                <a:gd name="connsiteX10" fmla="*/ 1657350 w 4962732"/>
                <a:gd name="connsiteY10" fmla="*/ 3939998 h 4225748"/>
                <a:gd name="connsiteX11" fmla="*/ 1609725 w 4962732"/>
                <a:gd name="connsiteY11" fmla="*/ 2125485 h 4225748"/>
                <a:gd name="connsiteX12" fmla="*/ 1590675 w 4962732"/>
                <a:gd name="connsiteY12" fmla="*/ 1415873 h 4225748"/>
                <a:gd name="connsiteX13" fmla="*/ 1047750 w 4962732"/>
                <a:gd name="connsiteY13" fmla="*/ 1101548 h 4225748"/>
                <a:gd name="connsiteX14" fmla="*/ 119062 w 4962732"/>
                <a:gd name="connsiteY14" fmla="*/ 1130123 h 4225748"/>
                <a:gd name="connsiteX0" fmla="*/ 119062 w 4962732"/>
                <a:gd name="connsiteY0" fmla="*/ 1124811 h 4220436"/>
                <a:gd name="connsiteX1" fmla="*/ 0 w 4962732"/>
                <a:gd name="connsiteY1" fmla="*/ 410436 h 4220436"/>
                <a:gd name="connsiteX2" fmla="*/ 171450 w 4962732"/>
                <a:gd name="connsiteY2" fmla="*/ 219936 h 4220436"/>
                <a:gd name="connsiteX3" fmla="*/ 1466850 w 4962732"/>
                <a:gd name="connsiteY3" fmla="*/ 124686 h 4220436"/>
                <a:gd name="connsiteX4" fmla="*/ 3243262 w 4962732"/>
                <a:gd name="connsiteY4" fmla="*/ 34199 h 4220436"/>
                <a:gd name="connsiteX5" fmla="*/ 4381500 w 4962732"/>
                <a:gd name="connsiteY5" fmla="*/ 10386 h 4220436"/>
                <a:gd name="connsiteX6" fmla="*/ 4857750 w 4962732"/>
                <a:gd name="connsiteY6" fmla="*/ 315186 h 4220436"/>
                <a:gd name="connsiteX7" fmla="*/ 4953000 w 4962732"/>
                <a:gd name="connsiteY7" fmla="*/ 3648936 h 4220436"/>
                <a:gd name="connsiteX8" fmla="*/ 4724400 w 4962732"/>
                <a:gd name="connsiteY8" fmla="*/ 4144236 h 4220436"/>
                <a:gd name="connsiteX9" fmla="*/ 2095500 w 4962732"/>
                <a:gd name="connsiteY9" fmla="*/ 4220436 h 4220436"/>
                <a:gd name="connsiteX10" fmla="*/ 1657350 w 4962732"/>
                <a:gd name="connsiteY10" fmla="*/ 3934686 h 4220436"/>
                <a:gd name="connsiteX11" fmla="*/ 1609725 w 4962732"/>
                <a:gd name="connsiteY11" fmla="*/ 2120173 h 4220436"/>
                <a:gd name="connsiteX12" fmla="*/ 1590675 w 4962732"/>
                <a:gd name="connsiteY12" fmla="*/ 1410561 h 4220436"/>
                <a:gd name="connsiteX13" fmla="*/ 1047750 w 4962732"/>
                <a:gd name="connsiteY13" fmla="*/ 1096236 h 4220436"/>
                <a:gd name="connsiteX14" fmla="*/ 119062 w 4962732"/>
                <a:gd name="connsiteY14" fmla="*/ 1124811 h 4220436"/>
                <a:gd name="connsiteX0" fmla="*/ 119062 w 4962732"/>
                <a:gd name="connsiteY0" fmla="*/ 1151615 h 4247240"/>
                <a:gd name="connsiteX1" fmla="*/ 0 w 4962732"/>
                <a:gd name="connsiteY1" fmla="*/ 437240 h 4247240"/>
                <a:gd name="connsiteX2" fmla="*/ 171450 w 4962732"/>
                <a:gd name="connsiteY2" fmla="*/ 246740 h 4247240"/>
                <a:gd name="connsiteX3" fmla="*/ 1466850 w 4962732"/>
                <a:gd name="connsiteY3" fmla="*/ 151490 h 4247240"/>
                <a:gd name="connsiteX4" fmla="*/ 3243262 w 4962732"/>
                <a:gd name="connsiteY4" fmla="*/ 61003 h 4247240"/>
                <a:gd name="connsiteX5" fmla="*/ 4319588 w 4962732"/>
                <a:gd name="connsiteY5" fmla="*/ 8615 h 4247240"/>
                <a:gd name="connsiteX6" fmla="*/ 4857750 w 4962732"/>
                <a:gd name="connsiteY6" fmla="*/ 341990 h 4247240"/>
                <a:gd name="connsiteX7" fmla="*/ 4953000 w 4962732"/>
                <a:gd name="connsiteY7" fmla="*/ 3675740 h 4247240"/>
                <a:gd name="connsiteX8" fmla="*/ 4724400 w 4962732"/>
                <a:gd name="connsiteY8" fmla="*/ 4171040 h 4247240"/>
                <a:gd name="connsiteX9" fmla="*/ 2095500 w 4962732"/>
                <a:gd name="connsiteY9" fmla="*/ 4247240 h 4247240"/>
                <a:gd name="connsiteX10" fmla="*/ 1657350 w 4962732"/>
                <a:gd name="connsiteY10" fmla="*/ 3961490 h 4247240"/>
                <a:gd name="connsiteX11" fmla="*/ 1609725 w 4962732"/>
                <a:gd name="connsiteY11" fmla="*/ 2146977 h 4247240"/>
                <a:gd name="connsiteX12" fmla="*/ 1590675 w 4962732"/>
                <a:gd name="connsiteY12" fmla="*/ 1437365 h 4247240"/>
                <a:gd name="connsiteX13" fmla="*/ 1047750 w 4962732"/>
                <a:gd name="connsiteY13" fmla="*/ 1123040 h 4247240"/>
                <a:gd name="connsiteX14" fmla="*/ 119062 w 4962732"/>
                <a:gd name="connsiteY14" fmla="*/ 1151615 h 4247240"/>
                <a:gd name="connsiteX0" fmla="*/ 119062 w 4962732"/>
                <a:gd name="connsiteY0" fmla="*/ 1144305 h 4239930"/>
                <a:gd name="connsiteX1" fmla="*/ 0 w 4962732"/>
                <a:gd name="connsiteY1" fmla="*/ 429930 h 4239930"/>
                <a:gd name="connsiteX2" fmla="*/ 171450 w 4962732"/>
                <a:gd name="connsiteY2" fmla="*/ 239430 h 4239930"/>
                <a:gd name="connsiteX3" fmla="*/ 1466850 w 4962732"/>
                <a:gd name="connsiteY3" fmla="*/ 144180 h 4239930"/>
                <a:gd name="connsiteX4" fmla="*/ 3243262 w 4962732"/>
                <a:gd name="connsiteY4" fmla="*/ 53693 h 4239930"/>
                <a:gd name="connsiteX5" fmla="*/ 4319588 w 4962732"/>
                <a:gd name="connsiteY5" fmla="*/ 1305 h 4239930"/>
                <a:gd name="connsiteX6" fmla="*/ 4857750 w 4962732"/>
                <a:gd name="connsiteY6" fmla="*/ 334680 h 4239930"/>
                <a:gd name="connsiteX7" fmla="*/ 4953000 w 4962732"/>
                <a:gd name="connsiteY7" fmla="*/ 3668430 h 4239930"/>
                <a:gd name="connsiteX8" fmla="*/ 4724400 w 4962732"/>
                <a:gd name="connsiteY8" fmla="*/ 4163730 h 4239930"/>
                <a:gd name="connsiteX9" fmla="*/ 2095500 w 4962732"/>
                <a:gd name="connsiteY9" fmla="*/ 4239930 h 4239930"/>
                <a:gd name="connsiteX10" fmla="*/ 1657350 w 4962732"/>
                <a:gd name="connsiteY10" fmla="*/ 3954180 h 4239930"/>
                <a:gd name="connsiteX11" fmla="*/ 1609725 w 4962732"/>
                <a:gd name="connsiteY11" fmla="*/ 2139667 h 4239930"/>
                <a:gd name="connsiteX12" fmla="*/ 1590675 w 4962732"/>
                <a:gd name="connsiteY12" fmla="*/ 1430055 h 4239930"/>
                <a:gd name="connsiteX13" fmla="*/ 1047750 w 4962732"/>
                <a:gd name="connsiteY13" fmla="*/ 1115730 h 4239930"/>
                <a:gd name="connsiteX14" fmla="*/ 119062 w 4962732"/>
                <a:gd name="connsiteY14" fmla="*/ 1144305 h 4239930"/>
                <a:gd name="connsiteX0" fmla="*/ 119062 w 4962732"/>
                <a:gd name="connsiteY0" fmla="*/ 1125558 h 4221183"/>
                <a:gd name="connsiteX1" fmla="*/ 0 w 4962732"/>
                <a:gd name="connsiteY1" fmla="*/ 411183 h 4221183"/>
                <a:gd name="connsiteX2" fmla="*/ 171450 w 4962732"/>
                <a:gd name="connsiteY2" fmla="*/ 220683 h 4221183"/>
                <a:gd name="connsiteX3" fmla="*/ 1466850 w 4962732"/>
                <a:gd name="connsiteY3" fmla="*/ 125433 h 4221183"/>
                <a:gd name="connsiteX4" fmla="*/ 3243262 w 4962732"/>
                <a:gd name="connsiteY4" fmla="*/ 34946 h 4221183"/>
                <a:gd name="connsiteX5" fmla="*/ 4319588 w 4962732"/>
                <a:gd name="connsiteY5" fmla="*/ 1608 h 4221183"/>
                <a:gd name="connsiteX6" fmla="*/ 4857750 w 4962732"/>
                <a:gd name="connsiteY6" fmla="*/ 315933 h 4221183"/>
                <a:gd name="connsiteX7" fmla="*/ 4953000 w 4962732"/>
                <a:gd name="connsiteY7" fmla="*/ 3649683 h 4221183"/>
                <a:gd name="connsiteX8" fmla="*/ 4724400 w 4962732"/>
                <a:gd name="connsiteY8" fmla="*/ 4144983 h 4221183"/>
                <a:gd name="connsiteX9" fmla="*/ 2095500 w 4962732"/>
                <a:gd name="connsiteY9" fmla="*/ 4221183 h 4221183"/>
                <a:gd name="connsiteX10" fmla="*/ 1657350 w 4962732"/>
                <a:gd name="connsiteY10" fmla="*/ 3935433 h 4221183"/>
                <a:gd name="connsiteX11" fmla="*/ 1609725 w 4962732"/>
                <a:gd name="connsiteY11" fmla="*/ 2120920 h 4221183"/>
                <a:gd name="connsiteX12" fmla="*/ 1590675 w 4962732"/>
                <a:gd name="connsiteY12" fmla="*/ 1411308 h 4221183"/>
                <a:gd name="connsiteX13" fmla="*/ 1047750 w 4962732"/>
                <a:gd name="connsiteY13" fmla="*/ 1096983 h 4221183"/>
                <a:gd name="connsiteX14" fmla="*/ 119062 w 4962732"/>
                <a:gd name="connsiteY14" fmla="*/ 1125558 h 4221183"/>
                <a:gd name="connsiteX0" fmla="*/ 119062 w 4962732"/>
                <a:gd name="connsiteY0" fmla="*/ 1125558 h 4221183"/>
                <a:gd name="connsiteX1" fmla="*/ 0 w 4962732"/>
                <a:gd name="connsiteY1" fmla="*/ 411183 h 4221183"/>
                <a:gd name="connsiteX2" fmla="*/ 171450 w 4962732"/>
                <a:gd name="connsiteY2" fmla="*/ 220683 h 4221183"/>
                <a:gd name="connsiteX3" fmla="*/ 1466850 w 4962732"/>
                <a:gd name="connsiteY3" fmla="*/ 125433 h 4221183"/>
                <a:gd name="connsiteX4" fmla="*/ 3243262 w 4962732"/>
                <a:gd name="connsiteY4" fmla="*/ 34946 h 4221183"/>
                <a:gd name="connsiteX5" fmla="*/ 4319588 w 4962732"/>
                <a:gd name="connsiteY5" fmla="*/ 1608 h 4221183"/>
                <a:gd name="connsiteX6" fmla="*/ 4857750 w 4962732"/>
                <a:gd name="connsiteY6" fmla="*/ 315933 h 4221183"/>
                <a:gd name="connsiteX7" fmla="*/ 4953000 w 4962732"/>
                <a:gd name="connsiteY7" fmla="*/ 3649683 h 4221183"/>
                <a:gd name="connsiteX8" fmla="*/ 4724400 w 4962732"/>
                <a:gd name="connsiteY8" fmla="*/ 4144983 h 4221183"/>
                <a:gd name="connsiteX9" fmla="*/ 2095500 w 4962732"/>
                <a:gd name="connsiteY9" fmla="*/ 4221183 h 4221183"/>
                <a:gd name="connsiteX10" fmla="*/ 1657350 w 4962732"/>
                <a:gd name="connsiteY10" fmla="*/ 3935433 h 4221183"/>
                <a:gd name="connsiteX11" fmla="*/ 1609725 w 4962732"/>
                <a:gd name="connsiteY11" fmla="*/ 2120920 h 4221183"/>
                <a:gd name="connsiteX12" fmla="*/ 1590675 w 4962732"/>
                <a:gd name="connsiteY12" fmla="*/ 1411308 h 4221183"/>
                <a:gd name="connsiteX13" fmla="*/ 1047750 w 4962732"/>
                <a:gd name="connsiteY13" fmla="*/ 1096983 h 4221183"/>
                <a:gd name="connsiteX14" fmla="*/ 119062 w 4962732"/>
                <a:gd name="connsiteY14" fmla="*/ 1125558 h 4221183"/>
                <a:gd name="connsiteX0" fmla="*/ 119062 w 4962732"/>
                <a:gd name="connsiteY0" fmla="*/ 1125558 h 4221183"/>
                <a:gd name="connsiteX1" fmla="*/ 0 w 4962732"/>
                <a:gd name="connsiteY1" fmla="*/ 411183 h 4221183"/>
                <a:gd name="connsiteX2" fmla="*/ 171450 w 4962732"/>
                <a:gd name="connsiteY2" fmla="*/ 220683 h 4221183"/>
                <a:gd name="connsiteX3" fmla="*/ 1466850 w 4962732"/>
                <a:gd name="connsiteY3" fmla="*/ 125433 h 4221183"/>
                <a:gd name="connsiteX4" fmla="*/ 3243262 w 4962732"/>
                <a:gd name="connsiteY4" fmla="*/ 34946 h 4221183"/>
                <a:gd name="connsiteX5" fmla="*/ 4319588 w 4962732"/>
                <a:gd name="connsiteY5" fmla="*/ 1608 h 4221183"/>
                <a:gd name="connsiteX6" fmla="*/ 4857750 w 4962732"/>
                <a:gd name="connsiteY6" fmla="*/ 315933 h 4221183"/>
                <a:gd name="connsiteX7" fmla="*/ 4953000 w 4962732"/>
                <a:gd name="connsiteY7" fmla="*/ 3649683 h 4221183"/>
                <a:gd name="connsiteX8" fmla="*/ 4724400 w 4962732"/>
                <a:gd name="connsiteY8" fmla="*/ 4144983 h 4221183"/>
                <a:gd name="connsiteX9" fmla="*/ 2095500 w 4962732"/>
                <a:gd name="connsiteY9" fmla="*/ 4221183 h 4221183"/>
                <a:gd name="connsiteX10" fmla="*/ 1657350 w 4962732"/>
                <a:gd name="connsiteY10" fmla="*/ 3935433 h 4221183"/>
                <a:gd name="connsiteX11" fmla="*/ 1609725 w 4962732"/>
                <a:gd name="connsiteY11" fmla="*/ 2120920 h 4221183"/>
                <a:gd name="connsiteX12" fmla="*/ 1590675 w 4962732"/>
                <a:gd name="connsiteY12" fmla="*/ 1411308 h 4221183"/>
                <a:gd name="connsiteX13" fmla="*/ 1047750 w 4962732"/>
                <a:gd name="connsiteY13" fmla="*/ 1096983 h 4221183"/>
                <a:gd name="connsiteX14" fmla="*/ 119062 w 4962732"/>
                <a:gd name="connsiteY14" fmla="*/ 1125558 h 4221183"/>
                <a:gd name="connsiteX0" fmla="*/ 121959 w 4965629"/>
                <a:gd name="connsiteY0" fmla="*/ 1125558 h 4221183"/>
                <a:gd name="connsiteX1" fmla="*/ 2897 w 4965629"/>
                <a:gd name="connsiteY1" fmla="*/ 411183 h 4221183"/>
                <a:gd name="connsiteX2" fmla="*/ 174347 w 4965629"/>
                <a:gd name="connsiteY2" fmla="*/ 220683 h 4221183"/>
                <a:gd name="connsiteX3" fmla="*/ 1469747 w 4965629"/>
                <a:gd name="connsiteY3" fmla="*/ 125433 h 4221183"/>
                <a:gd name="connsiteX4" fmla="*/ 3246159 w 4965629"/>
                <a:gd name="connsiteY4" fmla="*/ 34946 h 4221183"/>
                <a:gd name="connsiteX5" fmla="*/ 4322485 w 4965629"/>
                <a:gd name="connsiteY5" fmla="*/ 1608 h 4221183"/>
                <a:gd name="connsiteX6" fmla="*/ 4860647 w 4965629"/>
                <a:gd name="connsiteY6" fmla="*/ 315933 h 4221183"/>
                <a:gd name="connsiteX7" fmla="*/ 4955897 w 4965629"/>
                <a:gd name="connsiteY7" fmla="*/ 3649683 h 4221183"/>
                <a:gd name="connsiteX8" fmla="*/ 4727297 w 4965629"/>
                <a:gd name="connsiteY8" fmla="*/ 4144983 h 4221183"/>
                <a:gd name="connsiteX9" fmla="*/ 2098397 w 4965629"/>
                <a:gd name="connsiteY9" fmla="*/ 4221183 h 4221183"/>
                <a:gd name="connsiteX10" fmla="*/ 1660247 w 4965629"/>
                <a:gd name="connsiteY10" fmla="*/ 3935433 h 4221183"/>
                <a:gd name="connsiteX11" fmla="*/ 1612622 w 4965629"/>
                <a:gd name="connsiteY11" fmla="*/ 2120920 h 4221183"/>
                <a:gd name="connsiteX12" fmla="*/ 1593572 w 4965629"/>
                <a:gd name="connsiteY12" fmla="*/ 1411308 h 4221183"/>
                <a:gd name="connsiteX13" fmla="*/ 1050647 w 4965629"/>
                <a:gd name="connsiteY13" fmla="*/ 1096983 h 4221183"/>
                <a:gd name="connsiteX14" fmla="*/ 121959 w 4965629"/>
                <a:gd name="connsiteY14" fmla="*/ 1125558 h 4221183"/>
                <a:gd name="connsiteX0" fmla="*/ 121959 w 4965629"/>
                <a:gd name="connsiteY0" fmla="*/ 1125558 h 4221183"/>
                <a:gd name="connsiteX1" fmla="*/ 2897 w 4965629"/>
                <a:gd name="connsiteY1" fmla="*/ 411183 h 4221183"/>
                <a:gd name="connsiteX2" fmla="*/ 174347 w 4965629"/>
                <a:gd name="connsiteY2" fmla="*/ 187346 h 4221183"/>
                <a:gd name="connsiteX3" fmla="*/ 1469747 w 4965629"/>
                <a:gd name="connsiteY3" fmla="*/ 125433 h 4221183"/>
                <a:gd name="connsiteX4" fmla="*/ 3246159 w 4965629"/>
                <a:gd name="connsiteY4" fmla="*/ 34946 h 4221183"/>
                <a:gd name="connsiteX5" fmla="*/ 4322485 w 4965629"/>
                <a:gd name="connsiteY5" fmla="*/ 1608 h 4221183"/>
                <a:gd name="connsiteX6" fmla="*/ 4860647 w 4965629"/>
                <a:gd name="connsiteY6" fmla="*/ 315933 h 4221183"/>
                <a:gd name="connsiteX7" fmla="*/ 4955897 w 4965629"/>
                <a:gd name="connsiteY7" fmla="*/ 3649683 h 4221183"/>
                <a:gd name="connsiteX8" fmla="*/ 4727297 w 4965629"/>
                <a:gd name="connsiteY8" fmla="*/ 4144983 h 4221183"/>
                <a:gd name="connsiteX9" fmla="*/ 2098397 w 4965629"/>
                <a:gd name="connsiteY9" fmla="*/ 4221183 h 4221183"/>
                <a:gd name="connsiteX10" fmla="*/ 1660247 w 4965629"/>
                <a:gd name="connsiteY10" fmla="*/ 3935433 h 4221183"/>
                <a:gd name="connsiteX11" fmla="*/ 1612622 w 4965629"/>
                <a:gd name="connsiteY11" fmla="*/ 2120920 h 4221183"/>
                <a:gd name="connsiteX12" fmla="*/ 1593572 w 4965629"/>
                <a:gd name="connsiteY12" fmla="*/ 1411308 h 4221183"/>
                <a:gd name="connsiteX13" fmla="*/ 1050647 w 4965629"/>
                <a:gd name="connsiteY13" fmla="*/ 1096983 h 4221183"/>
                <a:gd name="connsiteX14" fmla="*/ 121959 w 4965629"/>
                <a:gd name="connsiteY14" fmla="*/ 1125558 h 4221183"/>
                <a:gd name="connsiteX0" fmla="*/ 121959 w 4965629"/>
                <a:gd name="connsiteY0" fmla="*/ 1125558 h 4221183"/>
                <a:gd name="connsiteX1" fmla="*/ 2897 w 4965629"/>
                <a:gd name="connsiteY1" fmla="*/ 411183 h 4221183"/>
                <a:gd name="connsiteX2" fmla="*/ 164822 w 4965629"/>
                <a:gd name="connsiteY2" fmla="*/ 144483 h 4221183"/>
                <a:gd name="connsiteX3" fmla="*/ 1469747 w 4965629"/>
                <a:gd name="connsiteY3" fmla="*/ 125433 h 4221183"/>
                <a:gd name="connsiteX4" fmla="*/ 3246159 w 4965629"/>
                <a:gd name="connsiteY4" fmla="*/ 34946 h 4221183"/>
                <a:gd name="connsiteX5" fmla="*/ 4322485 w 4965629"/>
                <a:gd name="connsiteY5" fmla="*/ 1608 h 4221183"/>
                <a:gd name="connsiteX6" fmla="*/ 4860647 w 4965629"/>
                <a:gd name="connsiteY6" fmla="*/ 315933 h 4221183"/>
                <a:gd name="connsiteX7" fmla="*/ 4955897 w 4965629"/>
                <a:gd name="connsiteY7" fmla="*/ 3649683 h 4221183"/>
                <a:gd name="connsiteX8" fmla="*/ 4727297 w 4965629"/>
                <a:gd name="connsiteY8" fmla="*/ 4144983 h 4221183"/>
                <a:gd name="connsiteX9" fmla="*/ 2098397 w 4965629"/>
                <a:gd name="connsiteY9" fmla="*/ 4221183 h 4221183"/>
                <a:gd name="connsiteX10" fmla="*/ 1660247 w 4965629"/>
                <a:gd name="connsiteY10" fmla="*/ 3935433 h 4221183"/>
                <a:gd name="connsiteX11" fmla="*/ 1612622 w 4965629"/>
                <a:gd name="connsiteY11" fmla="*/ 2120920 h 4221183"/>
                <a:gd name="connsiteX12" fmla="*/ 1593572 w 4965629"/>
                <a:gd name="connsiteY12" fmla="*/ 1411308 h 4221183"/>
                <a:gd name="connsiteX13" fmla="*/ 1050647 w 4965629"/>
                <a:gd name="connsiteY13" fmla="*/ 1096983 h 4221183"/>
                <a:gd name="connsiteX14" fmla="*/ 121959 w 4965629"/>
                <a:gd name="connsiteY14" fmla="*/ 1125558 h 4221183"/>
                <a:gd name="connsiteX0" fmla="*/ 121959 w 4965629"/>
                <a:gd name="connsiteY0" fmla="*/ 1125558 h 4221183"/>
                <a:gd name="connsiteX1" fmla="*/ 2897 w 4965629"/>
                <a:gd name="connsiteY1" fmla="*/ 411183 h 4221183"/>
                <a:gd name="connsiteX2" fmla="*/ 164822 w 4965629"/>
                <a:gd name="connsiteY2" fmla="*/ 144483 h 4221183"/>
                <a:gd name="connsiteX3" fmla="*/ 1488797 w 4965629"/>
                <a:gd name="connsiteY3" fmla="*/ 92096 h 4221183"/>
                <a:gd name="connsiteX4" fmla="*/ 3246159 w 4965629"/>
                <a:gd name="connsiteY4" fmla="*/ 34946 h 4221183"/>
                <a:gd name="connsiteX5" fmla="*/ 4322485 w 4965629"/>
                <a:gd name="connsiteY5" fmla="*/ 1608 h 4221183"/>
                <a:gd name="connsiteX6" fmla="*/ 4860647 w 4965629"/>
                <a:gd name="connsiteY6" fmla="*/ 315933 h 4221183"/>
                <a:gd name="connsiteX7" fmla="*/ 4955897 w 4965629"/>
                <a:gd name="connsiteY7" fmla="*/ 3649683 h 4221183"/>
                <a:gd name="connsiteX8" fmla="*/ 4727297 w 4965629"/>
                <a:gd name="connsiteY8" fmla="*/ 4144983 h 4221183"/>
                <a:gd name="connsiteX9" fmla="*/ 2098397 w 4965629"/>
                <a:gd name="connsiteY9" fmla="*/ 4221183 h 4221183"/>
                <a:gd name="connsiteX10" fmla="*/ 1660247 w 4965629"/>
                <a:gd name="connsiteY10" fmla="*/ 3935433 h 4221183"/>
                <a:gd name="connsiteX11" fmla="*/ 1612622 w 4965629"/>
                <a:gd name="connsiteY11" fmla="*/ 2120920 h 4221183"/>
                <a:gd name="connsiteX12" fmla="*/ 1593572 w 4965629"/>
                <a:gd name="connsiteY12" fmla="*/ 1411308 h 4221183"/>
                <a:gd name="connsiteX13" fmla="*/ 1050647 w 4965629"/>
                <a:gd name="connsiteY13" fmla="*/ 1096983 h 4221183"/>
                <a:gd name="connsiteX14" fmla="*/ 121959 w 4965629"/>
                <a:gd name="connsiteY14" fmla="*/ 1125558 h 4221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965629" h="4221183">
                  <a:moveTo>
                    <a:pt x="121959" y="1125558"/>
                  </a:moveTo>
                  <a:cubicBezTo>
                    <a:pt x="-52666" y="1011258"/>
                    <a:pt x="15596" y="606446"/>
                    <a:pt x="2897" y="411183"/>
                  </a:cubicBezTo>
                  <a:cubicBezTo>
                    <a:pt x="17185" y="314345"/>
                    <a:pt x="-35203" y="127020"/>
                    <a:pt x="164822" y="144483"/>
                  </a:cubicBezTo>
                  <a:lnTo>
                    <a:pt x="1488797" y="92096"/>
                  </a:lnTo>
                  <a:lnTo>
                    <a:pt x="3246159" y="34946"/>
                  </a:lnTo>
                  <a:lnTo>
                    <a:pt x="4322485" y="1608"/>
                  </a:lnTo>
                  <a:cubicBezTo>
                    <a:pt x="4600297" y="-11092"/>
                    <a:pt x="4825722" y="47646"/>
                    <a:pt x="4860647" y="315933"/>
                  </a:cubicBezTo>
                  <a:lnTo>
                    <a:pt x="4955897" y="3649683"/>
                  </a:lnTo>
                  <a:cubicBezTo>
                    <a:pt x="4965422" y="3829071"/>
                    <a:pt x="5017809" y="4075133"/>
                    <a:pt x="4727297" y="4144983"/>
                  </a:cubicBezTo>
                  <a:lnTo>
                    <a:pt x="2098397" y="4221183"/>
                  </a:lnTo>
                  <a:cubicBezTo>
                    <a:pt x="1833284" y="4192608"/>
                    <a:pt x="1739622" y="4244996"/>
                    <a:pt x="1660247" y="3935433"/>
                  </a:cubicBezTo>
                  <a:lnTo>
                    <a:pt x="1612622" y="2120920"/>
                  </a:lnTo>
                  <a:lnTo>
                    <a:pt x="1593572" y="1411308"/>
                  </a:lnTo>
                  <a:cubicBezTo>
                    <a:pt x="1623735" y="1143020"/>
                    <a:pt x="1349097" y="1108096"/>
                    <a:pt x="1050647" y="1096983"/>
                  </a:cubicBezTo>
                  <a:cubicBezTo>
                    <a:pt x="831572" y="1109683"/>
                    <a:pt x="296584" y="1239858"/>
                    <a:pt x="121959" y="1125558"/>
                  </a:cubicBezTo>
                  <a:close/>
                </a:path>
              </a:pathLst>
            </a:custGeom>
            <a:grpFill/>
            <a:ln w="9525" cap="flat" cmpd="sng" algn="ctr">
              <a:solidFill>
                <a:schemeClr val="tx2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2" name="Freeform 701"/>
            <p:cNvSpPr/>
            <p:nvPr/>
          </p:nvSpPr>
          <p:spPr>
            <a:xfrm>
              <a:off x="3129063" y="4019188"/>
              <a:ext cx="2004071" cy="1928246"/>
            </a:xfrm>
            <a:custGeom>
              <a:avLst/>
              <a:gdLst>
                <a:gd name="connsiteX0" fmla="*/ 0 w 9283700"/>
                <a:gd name="connsiteY0" fmla="*/ 584200 h 8877300"/>
                <a:gd name="connsiteX1" fmla="*/ 419100 w 9283700"/>
                <a:gd name="connsiteY1" fmla="*/ 38100 h 8877300"/>
                <a:gd name="connsiteX2" fmla="*/ 1384300 w 9283700"/>
                <a:gd name="connsiteY2" fmla="*/ 0 h 8877300"/>
                <a:gd name="connsiteX3" fmla="*/ 1803400 w 9283700"/>
                <a:gd name="connsiteY3" fmla="*/ 381000 h 8877300"/>
                <a:gd name="connsiteX4" fmla="*/ 2057400 w 9283700"/>
                <a:gd name="connsiteY4" fmla="*/ 838200 h 8877300"/>
                <a:gd name="connsiteX5" fmla="*/ 2984500 w 9283700"/>
                <a:gd name="connsiteY5" fmla="*/ 1092200 h 8877300"/>
                <a:gd name="connsiteX6" fmla="*/ 3403600 w 9283700"/>
                <a:gd name="connsiteY6" fmla="*/ 1104900 h 8877300"/>
                <a:gd name="connsiteX7" fmla="*/ 4965700 w 9283700"/>
                <a:gd name="connsiteY7" fmla="*/ 1041400 h 8877300"/>
                <a:gd name="connsiteX8" fmla="*/ 6121400 w 9283700"/>
                <a:gd name="connsiteY8" fmla="*/ 1041400 h 8877300"/>
                <a:gd name="connsiteX9" fmla="*/ 6426200 w 9283700"/>
                <a:gd name="connsiteY9" fmla="*/ 1270000 h 8877300"/>
                <a:gd name="connsiteX10" fmla="*/ 6654800 w 9283700"/>
                <a:gd name="connsiteY10" fmla="*/ 2044700 h 8877300"/>
                <a:gd name="connsiteX11" fmla="*/ 6870700 w 9283700"/>
                <a:gd name="connsiteY11" fmla="*/ 2654300 h 8877300"/>
                <a:gd name="connsiteX12" fmla="*/ 6946900 w 9283700"/>
                <a:gd name="connsiteY12" fmla="*/ 2743200 h 8877300"/>
                <a:gd name="connsiteX13" fmla="*/ 7556500 w 9283700"/>
                <a:gd name="connsiteY13" fmla="*/ 2870200 h 8877300"/>
                <a:gd name="connsiteX14" fmla="*/ 8229600 w 9283700"/>
                <a:gd name="connsiteY14" fmla="*/ 2971800 h 8877300"/>
                <a:gd name="connsiteX15" fmla="*/ 9283700 w 9283700"/>
                <a:gd name="connsiteY15" fmla="*/ 3467100 h 8877300"/>
                <a:gd name="connsiteX16" fmla="*/ 9232900 w 9283700"/>
                <a:gd name="connsiteY16" fmla="*/ 4419600 h 8877300"/>
                <a:gd name="connsiteX17" fmla="*/ 8674100 w 9283700"/>
                <a:gd name="connsiteY17" fmla="*/ 6019800 h 8877300"/>
                <a:gd name="connsiteX18" fmla="*/ 8521700 w 9283700"/>
                <a:gd name="connsiteY18" fmla="*/ 6591300 h 8877300"/>
                <a:gd name="connsiteX19" fmla="*/ 8382000 w 9283700"/>
                <a:gd name="connsiteY19" fmla="*/ 7035800 h 8877300"/>
                <a:gd name="connsiteX20" fmla="*/ 7747000 w 9283700"/>
                <a:gd name="connsiteY20" fmla="*/ 7124700 h 8877300"/>
                <a:gd name="connsiteX21" fmla="*/ 7416800 w 9283700"/>
                <a:gd name="connsiteY21" fmla="*/ 7429500 h 8877300"/>
                <a:gd name="connsiteX22" fmla="*/ 7112000 w 9283700"/>
                <a:gd name="connsiteY22" fmla="*/ 8153400 h 8877300"/>
                <a:gd name="connsiteX23" fmla="*/ 6972300 w 9283700"/>
                <a:gd name="connsiteY23" fmla="*/ 8521700 h 8877300"/>
                <a:gd name="connsiteX24" fmla="*/ 6426200 w 9283700"/>
                <a:gd name="connsiteY24" fmla="*/ 8877300 h 8877300"/>
                <a:gd name="connsiteX25" fmla="*/ 1981200 w 9283700"/>
                <a:gd name="connsiteY25" fmla="*/ 8851900 h 8877300"/>
                <a:gd name="connsiteX26" fmla="*/ 1003300 w 9283700"/>
                <a:gd name="connsiteY26" fmla="*/ 8216900 h 8877300"/>
                <a:gd name="connsiteX27" fmla="*/ 419100 w 9283700"/>
                <a:gd name="connsiteY27" fmla="*/ 5753100 h 8877300"/>
                <a:gd name="connsiteX28" fmla="*/ 292100 w 9283700"/>
                <a:gd name="connsiteY28" fmla="*/ 4356100 h 8877300"/>
                <a:gd name="connsiteX29" fmla="*/ 139700 w 9283700"/>
                <a:gd name="connsiteY29" fmla="*/ 2273300 h 8877300"/>
                <a:gd name="connsiteX30" fmla="*/ 38100 w 9283700"/>
                <a:gd name="connsiteY30" fmla="*/ 1244600 h 8877300"/>
                <a:gd name="connsiteX31" fmla="*/ 0 w 9283700"/>
                <a:gd name="connsiteY31" fmla="*/ 584200 h 8877300"/>
                <a:gd name="connsiteX0" fmla="*/ 0 w 9283700"/>
                <a:gd name="connsiteY0" fmla="*/ 584200 h 8877300"/>
                <a:gd name="connsiteX1" fmla="*/ 419100 w 9283700"/>
                <a:gd name="connsiteY1" fmla="*/ 38100 h 8877300"/>
                <a:gd name="connsiteX2" fmla="*/ 1384300 w 9283700"/>
                <a:gd name="connsiteY2" fmla="*/ 0 h 8877300"/>
                <a:gd name="connsiteX3" fmla="*/ 1803400 w 9283700"/>
                <a:gd name="connsiteY3" fmla="*/ 381000 h 8877300"/>
                <a:gd name="connsiteX4" fmla="*/ 2057400 w 9283700"/>
                <a:gd name="connsiteY4" fmla="*/ 838200 h 8877300"/>
                <a:gd name="connsiteX5" fmla="*/ 2984500 w 9283700"/>
                <a:gd name="connsiteY5" fmla="*/ 1092200 h 8877300"/>
                <a:gd name="connsiteX6" fmla="*/ 3403600 w 9283700"/>
                <a:gd name="connsiteY6" fmla="*/ 1104900 h 8877300"/>
                <a:gd name="connsiteX7" fmla="*/ 4965700 w 9283700"/>
                <a:gd name="connsiteY7" fmla="*/ 1041400 h 8877300"/>
                <a:gd name="connsiteX8" fmla="*/ 6121400 w 9283700"/>
                <a:gd name="connsiteY8" fmla="*/ 1041400 h 8877300"/>
                <a:gd name="connsiteX9" fmla="*/ 6426200 w 9283700"/>
                <a:gd name="connsiteY9" fmla="*/ 1270000 h 8877300"/>
                <a:gd name="connsiteX10" fmla="*/ 6654800 w 9283700"/>
                <a:gd name="connsiteY10" fmla="*/ 2044700 h 8877300"/>
                <a:gd name="connsiteX11" fmla="*/ 6870700 w 9283700"/>
                <a:gd name="connsiteY11" fmla="*/ 2654300 h 8877300"/>
                <a:gd name="connsiteX12" fmla="*/ 6946900 w 9283700"/>
                <a:gd name="connsiteY12" fmla="*/ 2743200 h 8877300"/>
                <a:gd name="connsiteX13" fmla="*/ 7556500 w 9283700"/>
                <a:gd name="connsiteY13" fmla="*/ 2870200 h 8877300"/>
                <a:gd name="connsiteX14" fmla="*/ 8229600 w 9283700"/>
                <a:gd name="connsiteY14" fmla="*/ 2971800 h 8877300"/>
                <a:gd name="connsiteX15" fmla="*/ 9283700 w 9283700"/>
                <a:gd name="connsiteY15" fmla="*/ 3467100 h 8877300"/>
                <a:gd name="connsiteX16" fmla="*/ 9232900 w 9283700"/>
                <a:gd name="connsiteY16" fmla="*/ 4419600 h 8877300"/>
                <a:gd name="connsiteX17" fmla="*/ 8674100 w 9283700"/>
                <a:gd name="connsiteY17" fmla="*/ 6019800 h 8877300"/>
                <a:gd name="connsiteX18" fmla="*/ 8521700 w 9283700"/>
                <a:gd name="connsiteY18" fmla="*/ 6591300 h 8877300"/>
                <a:gd name="connsiteX19" fmla="*/ 8382000 w 9283700"/>
                <a:gd name="connsiteY19" fmla="*/ 7035800 h 8877300"/>
                <a:gd name="connsiteX20" fmla="*/ 7747000 w 9283700"/>
                <a:gd name="connsiteY20" fmla="*/ 7124700 h 8877300"/>
                <a:gd name="connsiteX21" fmla="*/ 7416800 w 9283700"/>
                <a:gd name="connsiteY21" fmla="*/ 7429500 h 8877300"/>
                <a:gd name="connsiteX22" fmla="*/ 7112000 w 9283700"/>
                <a:gd name="connsiteY22" fmla="*/ 8153400 h 8877300"/>
                <a:gd name="connsiteX23" fmla="*/ 6972300 w 9283700"/>
                <a:gd name="connsiteY23" fmla="*/ 8521700 h 8877300"/>
                <a:gd name="connsiteX24" fmla="*/ 6426200 w 9283700"/>
                <a:gd name="connsiteY24" fmla="*/ 8877300 h 8877300"/>
                <a:gd name="connsiteX25" fmla="*/ 1981200 w 9283700"/>
                <a:gd name="connsiteY25" fmla="*/ 8851900 h 8877300"/>
                <a:gd name="connsiteX26" fmla="*/ 1003300 w 9283700"/>
                <a:gd name="connsiteY26" fmla="*/ 8216900 h 8877300"/>
                <a:gd name="connsiteX27" fmla="*/ 419100 w 9283700"/>
                <a:gd name="connsiteY27" fmla="*/ 5753100 h 8877300"/>
                <a:gd name="connsiteX28" fmla="*/ 292100 w 9283700"/>
                <a:gd name="connsiteY28" fmla="*/ 4356100 h 8877300"/>
                <a:gd name="connsiteX29" fmla="*/ 139700 w 9283700"/>
                <a:gd name="connsiteY29" fmla="*/ 2273300 h 8877300"/>
                <a:gd name="connsiteX30" fmla="*/ 38100 w 9283700"/>
                <a:gd name="connsiteY30" fmla="*/ 1244600 h 8877300"/>
                <a:gd name="connsiteX31" fmla="*/ 0 w 9283700"/>
                <a:gd name="connsiteY31" fmla="*/ 584200 h 8877300"/>
                <a:gd name="connsiteX0" fmla="*/ 0 w 9283700"/>
                <a:gd name="connsiteY0" fmla="*/ 584200 h 8877300"/>
                <a:gd name="connsiteX1" fmla="*/ 419100 w 9283700"/>
                <a:gd name="connsiteY1" fmla="*/ 38100 h 8877300"/>
                <a:gd name="connsiteX2" fmla="*/ 1384300 w 9283700"/>
                <a:gd name="connsiteY2" fmla="*/ 0 h 8877300"/>
                <a:gd name="connsiteX3" fmla="*/ 1803400 w 9283700"/>
                <a:gd name="connsiteY3" fmla="*/ 381000 h 8877300"/>
                <a:gd name="connsiteX4" fmla="*/ 2057400 w 9283700"/>
                <a:gd name="connsiteY4" fmla="*/ 838200 h 8877300"/>
                <a:gd name="connsiteX5" fmla="*/ 2984500 w 9283700"/>
                <a:gd name="connsiteY5" fmla="*/ 1092200 h 8877300"/>
                <a:gd name="connsiteX6" fmla="*/ 3403600 w 9283700"/>
                <a:gd name="connsiteY6" fmla="*/ 1104900 h 8877300"/>
                <a:gd name="connsiteX7" fmla="*/ 4965700 w 9283700"/>
                <a:gd name="connsiteY7" fmla="*/ 1041400 h 8877300"/>
                <a:gd name="connsiteX8" fmla="*/ 6121400 w 9283700"/>
                <a:gd name="connsiteY8" fmla="*/ 1041400 h 8877300"/>
                <a:gd name="connsiteX9" fmla="*/ 6426200 w 9283700"/>
                <a:gd name="connsiteY9" fmla="*/ 1270000 h 8877300"/>
                <a:gd name="connsiteX10" fmla="*/ 6654800 w 9283700"/>
                <a:gd name="connsiteY10" fmla="*/ 2044700 h 8877300"/>
                <a:gd name="connsiteX11" fmla="*/ 6870700 w 9283700"/>
                <a:gd name="connsiteY11" fmla="*/ 2654300 h 8877300"/>
                <a:gd name="connsiteX12" fmla="*/ 6946900 w 9283700"/>
                <a:gd name="connsiteY12" fmla="*/ 2743200 h 8877300"/>
                <a:gd name="connsiteX13" fmla="*/ 7556500 w 9283700"/>
                <a:gd name="connsiteY13" fmla="*/ 2870200 h 8877300"/>
                <a:gd name="connsiteX14" fmla="*/ 8229600 w 9283700"/>
                <a:gd name="connsiteY14" fmla="*/ 2971800 h 8877300"/>
                <a:gd name="connsiteX15" fmla="*/ 9283700 w 9283700"/>
                <a:gd name="connsiteY15" fmla="*/ 3467100 h 8877300"/>
                <a:gd name="connsiteX16" fmla="*/ 9232900 w 9283700"/>
                <a:gd name="connsiteY16" fmla="*/ 4419600 h 8877300"/>
                <a:gd name="connsiteX17" fmla="*/ 8674100 w 9283700"/>
                <a:gd name="connsiteY17" fmla="*/ 6019800 h 8877300"/>
                <a:gd name="connsiteX18" fmla="*/ 8521700 w 9283700"/>
                <a:gd name="connsiteY18" fmla="*/ 6591300 h 8877300"/>
                <a:gd name="connsiteX19" fmla="*/ 8382000 w 9283700"/>
                <a:gd name="connsiteY19" fmla="*/ 7035800 h 8877300"/>
                <a:gd name="connsiteX20" fmla="*/ 7747000 w 9283700"/>
                <a:gd name="connsiteY20" fmla="*/ 7124700 h 8877300"/>
                <a:gd name="connsiteX21" fmla="*/ 7416800 w 9283700"/>
                <a:gd name="connsiteY21" fmla="*/ 7429500 h 8877300"/>
                <a:gd name="connsiteX22" fmla="*/ 7112000 w 9283700"/>
                <a:gd name="connsiteY22" fmla="*/ 8153400 h 8877300"/>
                <a:gd name="connsiteX23" fmla="*/ 6972300 w 9283700"/>
                <a:gd name="connsiteY23" fmla="*/ 8521700 h 8877300"/>
                <a:gd name="connsiteX24" fmla="*/ 6426200 w 9283700"/>
                <a:gd name="connsiteY24" fmla="*/ 8877300 h 8877300"/>
                <a:gd name="connsiteX25" fmla="*/ 1981200 w 9283700"/>
                <a:gd name="connsiteY25" fmla="*/ 8851900 h 8877300"/>
                <a:gd name="connsiteX26" fmla="*/ 1003300 w 9283700"/>
                <a:gd name="connsiteY26" fmla="*/ 8216900 h 8877300"/>
                <a:gd name="connsiteX27" fmla="*/ 419100 w 9283700"/>
                <a:gd name="connsiteY27" fmla="*/ 5753100 h 8877300"/>
                <a:gd name="connsiteX28" fmla="*/ 292100 w 9283700"/>
                <a:gd name="connsiteY28" fmla="*/ 4356100 h 8877300"/>
                <a:gd name="connsiteX29" fmla="*/ 139700 w 9283700"/>
                <a:gd name="connsiteY29" fmla="*/ 2273300 h 8877300"/>
                <a:gd name="connsiteX30" fmla="*/ 38100 w 9283700"/>
                <a:gd name="connsiteY30" fmla="*/ 1244600 h 8877300"/>
                <a:gd name="connsiteX31" fmla="*/ 0 w 9283700"/>
                <a:gd name="connsiteY31" fmla="*/ 584200 h 8877300"/>
                <a:gd name="connsiteX0" fmla="*/ 0 w 9283700"/>
                <a:gd name="connsiteY0" fmla="*/ 584200 h 8877300"/>
                <a:gd name="connsiteX1" fmla="*/ 419100 w 9283700"/>
                <a:gd name="connsiteY1" fmla="*/ 38100 h 8877300"/>
                <a:gd name="connsiteX2" fmla="*/ 1384300 w 9283700"/>
                <a:gd name="connsiteY2" fmla="*/ 0 h 8877300"/>
                <a:gd name="connsiteX3" fmla="*/ 1803400 w 9283700"/>
                <a:gd name="connsiteY3" fmla="*/ 381000 h 8877300"/>
                <a:gd name="connsiteX4" fmla="*/ 2057400 w 9283700"/>
                <a:gd name="connsiteY4" fmla="*/ 838200 h 8877300"/>
                <a:gd name="connsiteX5" fmla="*/ 2984500 w 9283700"/>
                <a:gd name="connsiteY5" fmla="*/ 1092200 h 8877300"/>
                <a:gd name="connsiteX6" fmla="*/ 3403600 w 9283700"/>
                <a:gd name="connsiteY6" fmla="*/ 1104900 h 8877300"/>
                <a:gd name="connsiteX7" fmla="*/ 4965700 w 9283700"/>
                <a:gd name="connsiteY7" fmla="*/ 1041400 h 8877300"/>
                <a:gd name="connsiteX8" fmla="*/ 6121400 w 9283700"/>
                <a:gd name="connsiteY8" fmla="*/ 1041400 h 8877300"/>
                <a:gd name="connsiteX9" fmla="*/ 6426200 w 9283700"/>
                <a:gd name="connsiteY9" fmla="*/ 1270000 h 8877300"/>
                <a:gd name="connsiteX10" fmla="*/ 6654800 w 9283700"/>
                <a:gd name="connsiteY10" fmla="*/ 2044700 h 8877300"/>
                <a:gd name="connsiteX11" fmla="*/ 6870700 w 9283700"/>
                <a:gd name="connsiteY11" fmla="*/ 2654300 h 8877300"/>
                <a:gd name="connsiteX12" fmla="*/ 6946900 w 9283700"/>
                <a:gd name="connsiteY12" fmla="*/ 2743200 h 8877300"/>
                <a:gd name="connsiteX13" fmla="*/ 7556500 w 9283700"/>
                <a:gd name="connsiteY13" fmla="*/ 2870200 h 8877300"/>
                <a:gd name="connsiteX14" fmla="*/ 8229600 w 9283700"/>
                <a:gd name="connsiteY14" fmla="*/ 2971800 h 8877300"/>
                <a:gd name="connsiteX15" fmla="*/ 9283700 w 9283700"/>
                <a:gd name="connsiteY15" fmla="*/ 3467100 h 8877300"/>
                <a:gd name="connsiteX16" fmla="*/ 9232900 w 9283700"/>
                <a:gd name="connsiteY16" fmla="*/ 4419600 h 8877300"/>
                <a:gd name="connsiteX17" fmla="*/ 8674100 w 9283700"/>
                <a:gd name="connsiteY17" fmla="*/ 6019800 h 8877300"/>
                <a:gd name="connsiteX18" fmla="*/ 8521700 w 9283700"/>
                <a:gd name="connsiteY18" fmla="*/ 6591300 h 8877300"/>
                <a:gd name="connsiteX19" fmla="*/ 8382000 w 9283700"/>
                <a:gd name="connsiteY19" fmla="*/ 7035800 h 8877300"/>
                <a:gd name="connsiteX20" fmla="*/ 7747000 w 9283700"/>
                <a:gd name="connsiteY20" fmla="*/ 7124700 h 8877300"/>
                <a:gd name="connsiteX21" fmla="*/ 7416800 w 9283700"/>
                <a:gd name="connsiteY21" fmla="*/ 7429500 h 8877300"/>
                <a:gd name="connsiteX22" fmla="*/ 7112000 w 9283700"/>
                <a:gd name="connsiteY22" fmla="*/ 8153400 h 8877300"/>
                <a:gd name="connsiteX23" fmla="*/ 6972300 w 9283700"/>
                <a:gd name="connsiteY23" fmla="*/ 8521700 h 8877300"/>
                <a:gd name="connsiteX24" fmla="*/ 6426200 w 9283700"/>
                <a:gd name="connsiteY24" fmla="*/ 8877300 h 8877300"/>
                <a:gd name="connsiteX25" fmla="*/ 1981200 w 9283700"/>
                <a:gd name="connsiteY25" fmla="*/ 8851900 h 8877300"/>
                <a:gd name="connsiteX26" fmla="*/ 1003300 w 9283700"/>
                <a:gd name="connsiteY26" fmla="*/ 8216900 h 8877300"/>
                <a:gd name="connsiteX27" fmla="*/ 419100 w 9283700"/>
                <a:gd name="connsiteY27" fmla="*/ 5753100 h 8877300"/>
                <a:gd name="connsiteX28" fmla="*/ 292100 w 9283700"/>
                <a:gd name="connsiteY28" fmla="*/ 4356100 h 8877300"/>
                <a:gd name="connsiteX29" fmla="*/ 139700 w 9283700"/>
                <a:gd name="connsiteY29" fmla="*/ 2273300 h 8877300"/>
                <a:gd name="connsiteX30" fmla="*/ 38100 w 9283700"/>
                <a:gd name="connsiteY30" fmla="*/ 1244600 h 8877300"/>
                <a:gd name="connsiteX31" fmla="*/ 0 w 9283700"/>
                <a:gd name="connsiteY31" fmla="*/ 584200 h 8877300"/>
                <a:gd name="connsiteX0" fmla="*/ 0 w 9283700"/>
                <a:gd name="connsiteY0" fmla="*/ 584200 h 8877300"/>
                <a:gd name="connsiteX1" fmla="*/ 419100 w 9283700"/>
                <a:gd name="connsiteY1" fmla="*/ 38100 h 8877300"/>
                <a:gd name="connsiteX2" fmla="*/ 1384300 w 9283700"/>
                <a:gd name="connsiteY2" fmla="*/ 0 h 8877300"/>
                <a:gd name="connsiteX3" fmla="*/ 1803400 w 9283700"/>
                <a:gd name="connsiteY3" fmla="*/ 381000 h 8877300"/>
                <a:gd name="connsiteX4" fmla="*/ 2057400 w 9283700"/>
                <a:gd name="connsiteY4" fmla="*/ 838200 h 8877300"/>
                <a:gd name="connsiteX5" fmla="*/ 2984500 w 9283700"/>
                <a:gd name="connsiteY5" fmla="*/ 1092200 h 8877300"/>
                <a:gd name="connsiteX6" fmla="*/ 3403600 w 9283700"/>
                <a:gd name="connsiteY6" fmla="*/ 1104900 h 8877300"/>
                <a:gd name="connsiteX7" fmla="*/ 4965700 w 9283700"/>
                <a:gd name="connsiteY7" fmla="*/ 1041400 h 8877300"/>
                <a:gd name="connsiteX8" fmla="*/ 6121400 w 9283700"/>
                <a:gd name="connsiteY8" fmla="*/ 1041400 h 8877300"/>
                <a:gd name="connsiteX9" fmla="*/ 6426200 w 9283700"/>
                <a:gd name="connsiteY9" fmla="*/ 1270000 h 8877300"/>
                <a:gd name="connsiteX10" fmla="*/ 6654800 w 9283700"/>
                <a:gd name="connsiteY10" fmla="*/ 2044700 h 8877300"/>
                <a:gd name="connsiteX11" fmla="*/ 6870700 w 9283700"/>
                <a:gd name="connsiteY11" fmla="*/ 2654300 h 8877300"/>
                <a:gd name="connsiteX12" fmla="*/ 6946900 w 9283700"/>
                <a:gd name="connsiteY12" fmla="*/ 2743200 h 8877300"/>
                <a:gd name="connsiteX13" fmla="*/ 7556500 w 9283700"/>
                <a:gd name="connsiteY13" fmla="*/ 2870200 h 8877300"/>
                <a:gd name="connsiteX14" fmla="*/ 8229600 w 9283700"/>
                <a:gd name="connsiteY14" fmla="*/ 2971800 h 8877300"/>
                <a:gd name="connsiteX15" fmla="*/ 9283700 w 9283700"/>
                <a:gd name="connsiteY15" fmla="*/ 3467100 h 8877300"/>
                <a:gd name="connsiteX16" fmla="*/ 9232900 w 9283700"/>
                <a:gd name="connsiteY16" fmla="*/ 4419600 h 8877300"/>
                <a:gd name="connsiteX17" fmla="*/ 8674100 w 9283700"/>
                <a:gd name="connsiteY17" fmla="*/ 6019800 h 8877300"/>
                <a:gd name="connsiteX18" fmla="*/ 8521700 w 9283700"/>
                <a:gd name="connsiteY18" fmla="*/ 6591300 h 8877300"/>
                <a:gd name="connsiteX19" fmla="*/ 8382000 w 9283700"/>
                <a:gd name="connsiteY19" fmla="*/ 7035800 h 8877300"/>
                <a:gd name="connsiteX20" fmla="*/ 7747000 w 9283700"/>
                <a:gd name="connsiteY20" fmla="*/ 7124700 h 8877300"/>
                <a:gd name="connsiteX21" fmla="*/ 7416800 w 9283700"/>
                <a:gd name="connsiteY21" fmla="*/ 7429500 h 8877300"/>
                <a:gd name="connsiteX22" fmla="*/ 7112000 w 9283700"/>
                <a:gd name="connsiteY22" fmla="*/ 8153400 h 8877300"/>
                <a:gd name="connsiteX23" fmla="*/ 6972300 w 9283700"/>
                <a:gd name="connsiteY23" fmla="*/ 8521700 h 8877300"/>
                <a:gd name="connsiteX24" fmla="*/ 6426200 w 9283700"/>
                <a:gd name="connsiteY24" fmla="*/ 8877300 h 8877300"/>
                <a:gd name="connsiteX25" fmla="*/ 1981200 w 9283700"/>
                <a:gd name="connsiteY25" fmla="*/ 8851900 h 8877300"/>
                <a:gd name="connsiteX26" fmla="*/ 1003300 w 9283700"/>
                <a:gd name="connsiteY26" fmla="*/ 8216900 h 8877300"/>
                <a:gd name="connsiteX27" fmla="*/ 419100 w 9283700"/>
                <a:gd name="connsiteY27" fmla="*/ 5753100 h 8877300"/>
                <a:gd name="connsiteX28" fmla="*/ 292100 w 9283700"/>
                <a:gd name="connsiteY28" fmla="*/ 4356100 h 8877300"/>
                <a:gd name="connsiteX29" fmla="*/ 139700 w 9283700"/>
                <a:gd name="connsiteY29" fmla="*/ 2273300 h 8877300"/>
                <a:gd name="connsiteX30" fmla="*/ 38100 w 9283700"/>
                <a:gd name="connsiteY30" fmla="*/ 1244600 h 8877300"/>
                <a:gd name="connsiteX31" fmla="*/ 0 w 9283700"/>
                <a:gd name="connsiteY31" fmla="*/ 584200 h 8877300"/>
                <a:gd name="connsiteX0" fmla="*/ 0 w 9283700"/>
                <a:gd name="connsiteY0" fmla="*/ 584200 h 8877300"/>
                <a:gd name="connsiteX1" fmla="*/ 419100 w 9283700"/>
                <a:gd name="connsiteY1" fmla="*/ 38100 h 8877300"/>
                <a:gd name="connsiteX2" fmla="*/ 1384300 w 9283700"/>
                <a:gd name="connsiteY2" fmla="*/ 0 h 8877300"/>
                <a:gd name="connsiteX3" fmla="*/ 1803400 w 9283700"/>
                <a:gd name="connsiteY3" fmla="*/ 381000 h 8877300"/>
                <a:gd name="connsiteX4" fmla="*/ 2057400 w 9283700"/>
                <a:gd name="connsiteY4" fmla="*/ 838200 h 8877300"/>
                <a:gd name="connsiteX5" fmla="*/ 2984500 w 9283700"/>
                <a:gd name="connsiteY5" fmla="*/ 1092200 h 8877300"/>
                <a:gd name="connsiteX6" fmla="*/ 3403600 w 9283700"/>
                <a:gd name="connsiteY6" fmla="*/ 1104900 h 8877300"/>
                <a:gd name="connsiteX7" fmla="*/ 4965700 w 9283700"/>
                <a:gd name="connsiteY7" fmla="*/ 1041400 h 8877300"/>
                <a:gd name="connsiteX8" fmla="*/ 6121400 w 9283700"/>
                <a:gd name="connsiteY8" fmla="*/ 1041400 h 8877300"/>
                <a:gd name="connsiteX9" fmla="*/ 6426200 w 9283700"/>
                <a:gd name="connsiteY9" fmla="*/ 1270000 h 8877300"/>
                <a:gd name="connsiteX10" fmla="*/ 6654800 w 9283700"/>
                <a:gd name="connsiteY10" fmla="*/ 2044700 h 8877300"/>
                <a:gd name="connsiteX11" fmla="*/ 6870700 w 9283700"/>
                <a:gd name="connsiteY11" fmla="*/ 2654300 h 8877300"/>
                <a:gd name="connsiteX12" fmla="*/ 6946900 w 9283700"/>
                <a:gd name="connsiteY12" fmla="*/ 2743200 h 8877300"/>
                <a:gd name="connsiteX13" fmla="*/ 7556500 w 9283700"/>
                <a:gd name="connsiteY13" fmla="*/ 2870200 h 8877300"/>
                <a:gd name="connsiteX14" fmla="*/ 8229600 w 9283700"/>
                <a:gd name="connsiteY14" fmla="*/ 2971800 h 8877300"/>
                <a:gd name="connsiteX15" fmla="*/ 9283700 w 9283700"/>
                <a:gd name="connsiteY15" fmla="*/ 3467100 h 8877300"/>
                <a:gd name="connsiteX16" fmla="*/ 9232900 w 9283700"/>
                <a:gd name="connsiteY16" fmla="*/ 4419600 h 8877300"/>
                <a:gd name="connsiteX17" fmla="*/ 8674100 w 9283700"/>
                <a:gd name="connsiteY17" fmla="*/ 6019800 h 8877300"/>
                <a:gd name="connsiteX18" fmla="*/ 8521700 w 9283700"/>
                <a:gd name="connsiteY18" fmla="*/ 6591300 h 8877300"/>
                <a:gd name="connsiteX19" fmla="*/ 8382000 w 9283700"/>
                <a:gd name="connsiteY19" fmla="*/ 7035800 h 8877300"/>
                <a:gd name="connsiteX20" fmla="*/ 7747000 w 9283700"/>
                <a:gd name="connsiteY20" fmla="*/ 7124700 h 8877300"/>
                <a:gd name="connsiteX21" fmla="*/ 7416800 w 9283700"/>
                <a:gd name="connsiteY21" fmla="*/ 7429500 h 8877300"/>
                <a:gd name="connsiteX22" fmla="*/ 7112000 w 9283700"/>
                <a:gd name="connsiteY22" fmla="*/ 8153400 h 8877300"/>
                <a:gd name="connsiteX23" fmla="*/ 6972300 w 9283700"/>
                <a:gd name="connsiteY23" fmla="*/ 8521700 h 8877300"/>
                <a:gd name="connsiteX24" fmla="*/ 6426200 w 9283700"/>
                <a:gd name="connsiteY24" fmla="*/ 8877300 h 8877300"/>
                <a:gd name="connsiteX25" fmla="*/ 1981200 w 9283700"/>
                <a:gd name="connsiteY25" fmla="*/ 8851900 h 8877300"/>
                <a:gd name="connsiteX26" fmla="*/ 1003300 w 9283700"/>
                <a:gd name="connsiteY26" fmla="*/ 8216900 h 8877300"/>
                <a:gd name="connsiteX27" fmla="*/ 419100 w 9283700"/>
                <a:gd name="connsiteY27" fmla="*/ 5753100 h 8877300"/>
                <a:gd name="connsiteX28" fmla="*/ 292100 w 9283700"/>
                <a:gd name="connsiteY28" fmla="*/ 4356100 h 8877300"/>
                <a:gd name="connsiteX29" fmla="*/ 139700 w 9283700"/>
                <a:gd name="connsiteY29" fmla="*/ 2273300 h 8877300"/>
                <a:gd name="connsiteX30" fmla="*/ 38100 w 9283700"/>
                <a:gd name="connsiteY30" fmla="*/ 1244600 h 8877300"/>
                <a:gd name="connsiteX31" fmla="*/ 0 w 9283700"/>
                <a:gd name="connsiteY31" fmla="*/ 584200 h 8877300"/>
                <a:gd name="connsiteX0" fmla="*/ 0 w 9283700"/>
                <a:gd name="connsiteY0" fmla="*/ 584200 h 8877300"/>
                <a:gd name="connsiteX1" fmla="*/ 419100 w 9283700"/>
                <a:gd name="connsiteY1" fmla="*/ 38100 h 8877300"/>
                <a:gd name="connsiteX2" fmla="*/ 1384300 w 9283700"/>
                <a:gd name="connsiteY2" fmla="*/ 0 h 8877300"/>
                <a:gd name="connsiteX3" fmla="*/ 1803400 w 9283700"/>
                <a:gd name="connsiteY3" fmla="*/ 381000 h 8877300"/>
                <a:gd name="connsiteX4" fmla="*/ 2057400 w 9283700"/>
                <a:gd name="connsiteY4" fmla="*/ 838200 h 8877300"/>
                <a:gd name="connsiteX5" fmla="*/ 2984500 w 9283700"/>
                <a:gd name="connsiteY5" fmla="*/ 1092200 h 8877300"/>
                <a:gd name="connsiteX6" fmla="*/ 3403600 w 9283700"/>
                <a:gd name="connsiteY6" fmla="*/ 1104900 h 8877300"/>
                <a:gd name="connsiteX7" fmla="*/ 4965700 w 9283700"/>
                <a:gd name="connsiteY7" fmla="*/ 1041400 h 8877300"/>
                <a:gd name="connsiteX8" fmla="*/ 6121400 w 9283700"/>
                <a:gd name="connsiteY8" fmla="*/ 1041400 h 8877300"/>
                <a:gd name="connsiteX9" fmla="*/ 6426200 w 9283700"/>
                <a:gd name="connsiteY9" fmla="*/ 1270000 h 8877300"/>
                <a:gd name="connsiteX10" fmla="*/ 6654800 w 9283700"/>
                <a:gd name="connsiteY10" fmla="*/ 2044700 h 8877300"/>
                <a:gd name="connsiteX11" fmla="*/ 6870700 w 9283700"/>
                <a:gd name="connsiteY11" fmla="*/ 2654300 h 8877300"/>
                <a:gd name="connsiteX12" fmla="*/ 6946900 w 9283700"/>
                <a:gd name="connsiteY12" fmla="*/ 2743200 h 8877300"/>
                <a:gd name="connsiteX13" fmla="*/ 7556500 w 9283700"/>
                <a:gd name="connsiteY13" fmla="*/ 2870200 h 8877300"/>
                <a:gd name="connsiteX14" fmla="*/ 8229600 w 9283700"/>
                <a:gd name="connsiteY14" fmla="*/ 2971800 h 8877300"/>
                <a:gd name="connsiteX15" fmla="*/ 9283700 w 9283700"/>
                <a:gd name="connsiteY15" fmla="*/ 3467100 h 8877300"/>
                <a:gd name="connsiteX16" fmla="*/ 9232900 w 9283700"/>
                <a:gd name="connsiteY16" fmla="*/ 4419600 h 8877300"/>
                <a:gd name="connsiteX17" fmla="*/ 8674100 w 9283700"/>
                <a:gd name="connsiteY17" fmla="*/ 6019800 h 8877300"/>
                <a:gd name="connsiteX18" fmla="*/ 8521700 w 9283700"/>
                <a:gd name="connsiteY18" fmla="*/ 6591300 h 8877300"/>
                <a:gd name="connsiteX19" fmla="*/ 8382000 w 9283700"/>
                <a:gd name="connsiteY19" fmla="*/ 7035800 h 8877300"/>
                <a:gd name="connsiteX20" fmla="*/ 7747000 w 9283700"/>
                <a:gd name="connsiteY20" fmla="*/ 7124700 h 8877300"/>
                <a:gd name="connsiteX21" fmla="*/ 7416800 w 9283700"/>
                <a:gd name="connsiteY21" fmla="*/ 7429500 h 8877300"/>
                <a:gd name="connsiteX22" fmla="*/ 7112000 w 9283700"/>
                <a:gd name="connsiteY22" fmla="*/ 8153400 h 8877300"/>
                <a:gd name="connsiteX23" fmla="*/ 6972300 w 9283700"/>
                <a:gd name="connsiteY23" fmla="*/ 8521700 h 8877300"/>
                <a:gd name="connsiteX24" fmla="*/ 6426200 w 9283700"/>
                <a:gd name="connsiteY24" fmla="*/ 8877300 h 8877300"/>
                <a:gd name="connsiteX25" fmla="*/ 1981200 w 9283700"/>
                <a:gd name="connsiteY25" fmla="*/ 8851900 h 8877300"/>
                <a:gd name="connsiteX26" fmla="*/ 1003300 w 9283700"/>
                <a:gd name="connsiteY26" fmla="*/ 8216900 h 8877300"/>
                <a:gd name="connsiteX27" fmla="*/ 419100 w 9283700"/>
                <a:gd name="connsiteY27" fmla="*/ 5753100 h 8877300"/>
                <a:gd name="connsiteX28" fmla="*/ 292100 w 9283700"/>
                <a:gd name="connsiteY28" fmla="*/ 4356100 h 8877300"/>
                <a:gd name="connsiteX29" fmla="*/ 139700 w 9283700"/>
                <a:gd name="connsiteY29" fmla="*/ 2273300 h 8877300"/>
                <a:gd name="connsiteX30" fmla="*/ 38100 w 9283700"/>
                <a:gd name="connsiteY30" fmla="*/ 1244600 h 8877300"/>
                <a:gd name="connsiteX31" fmla="*/ 0 w 9283700"/>
                <a:gd name="connsiteY31" fmla="*/ 584200 h 8877300"/>
                <a:gd name="connsiteX0" fmla="*/ 0 w 9283700"/>
                <a:gd name="connsiteY0" fmla="*/ 584200 h 8877300"/>
                <a:gd name="connsiteX1" fmla="*/ 419100 w 9283700"/>
                <a:gd name="connsiteY1" fmla="*/ 38100 h 8877300"/>
                <a:gd name="connsiteX2" fmla="*/ 1384300 w 9283700"/>
                <a:gd name="connsiteY2" fmla="*/ 0 h 8877300"/>
                <a:gd name="connsiteX3" fmla="*/ 1803400 w 9283700"/>
                <a:gd name="connsiteY3" fmla="*/ 381000 h 8877300"/>
                <a:gd name="connsiteX4" fmla="*/ 2057400 w 9283700"/>
                <a:gd name="connsiteY4" fmla="*/ 838200 h 8877300"/>
                <a:gd name="connsiteX5" fmla="*/ 2984500 w 9283700"/>
                <a:gd name="connsiteY5" fmla="*/ 1092200 h 8877300"/>
                <a:gd name="connsiteX6" fmla="*/ 3403600 w 9283700"/>
                <a:gd name="connsiteY6" fmla="*/ 1104900 h 8877300"/>
                <a:gd name="connsiteX7" fmla="*/ 4965700 w 9283700"/>
                <a:gd name="connsiteY7" fmla="*/ 1041400 h 8877300"/>
                <a:gd name="connsiteX8" fmla="*/ 6121400 w 9283700"/>
                <a:gd name="connsiteY8" fmla="*/ 1041400 h 8877300"/>
                <a:gd name="connsiteX9" fmla="*/ 6426200 w 9283700"/>
                <a:gd name="connsiteY9" fmla="*/ 1270000 h 8877300"/>
                <a:gd name="connsiteX10" fmla="*/ 6654800 w 9283700"/>
                <a:gd name="connsiteY10" fmla="*/ 2044700 h 8877300"/>
                <a:gd name="connsiteX11" fmla="*/ 6870700 w 9283700"/>
                <a:gd name="connsiteY11" fmla="*/ 2654300 h 8877300"/>
                <a:gd name="connsiteX12" fmla="*/ 6946900 w 9283700"/>
                <a:gd name="connsiteY12" fmla="*/ 2743200 h 8877300"/>
                <a:gd name="connsiteX13" fmla="*/ 7556500 w 9283700"/>
                <a:gd name="connsiteY13" fmla="*/ 2870200 h 8877300"/>
                <a:gd name="connsiteX14" fmla="*/ 8229600 w 9283700"/>
                <a:gd name="connsiteY14" fmla="*/ 2971800 h 8877300"/>
                <a:gd name="connsiteX15" fmla="*/ 9283700 w 9283700"/>
                <a:gd name="connsiteY15" fmla="*/ 3467100 h 8877300"/>
                <a:gd name="connsiteX16" fmla="*/ 9232900 w 9283700"/>
                <a:gd name="connsiteY16" fmla="*/ 4419600 h 8877300"/>
                <a:gd name="connsiteX17" fmla="*/ 8674100 w 9283700"/>
                <a:gd name="connsiteY17" fmla="*/ 6019800 h 8877300"/>
                <a:gd name="connsiteX18" fmla="*/ 8521700 w 9283700"/>
                <a:gd name="connsiteY18" fmla="*/ 6591300 h 8877300"/>
                <a:gd name="connsiteX19" fmla="*/ 8382000 w 9283700"/>
                <a:gd name="connsiteY19" fmla="*/ 7035800 h 8877300"/>
                <a:gd name="connsiteX20" fmla="*/ 7747000 w 9283700"/>
                <a:gd name="connsiteY20" fmla="*/ 7124700 h 8877300"/>
                <a:gd name="connsiteX21" fmla="*/ 7416800 w 9283700"/>
                <a:gd name="connsiteY21" fmla="*/ 7429500 h 8877300"/>
                <a:gd name="connsiteX22" fmla="*/ 7112000 w 9283700"/>
                <a:gd name="connsiteY22" fmla="*/ 8153400 h 8877300"/>
                <a:gd name="connsiteX23" fmla="*/ 6972300 w 9283700"/>
                <a:gd name="connsiteY23" fmla="*/ 8521700 h 8877300"/>
                <a:gd name="connsiteX24" fmla="*/ 6426200 w 9283700"/>
                <a:gd name="connsiteY24" fmla="*/ 8877300 h 8877300"/>
                <a:gd name="connsiteX25" fmla="*/ 1981200 w 9283700"/>
                <a:gd name="connsiteY25" fmla="*/ 8851900 h 8877300"/>
                <a:gd name="connsiteX26" fmla="*/ 1003300 w 9283700"/>
                <a:gd name="connsiteY26" fmla="*/ 8216900 h 8877300"/>
                <a:gd name="connsiteX27" fmla="*/ 419100 w 9283700"/>
                <a:gd name="connsiteY27" fmla="*/ 5753100 h 8877300"/>
                <a:gd name="connsiteX28" fmla="*/ 292100 w 9283700"/>
                <a:gd name="connsiteY28" fmla="*/ 4356100 h 8877300"/>
                <a:gd name="connsiteX29" fmla="*/ 139700 w 9283700"/>
                <a:gd name="connsiteY29" fmla="*/ 2273300 h 8877300"/>
                <a:gd name="connsiteX30" fmla="*/ 38100 w 9283700"/>
                <a:gd name="connsiteY30" fmla="*/ 1244600 h 8877300"/>
                <a:gd name="connsiteX31" fmla="*/ 0 w 9283700"/>
                <a:gd name="connsiteY31" fmla="*/ 584200 h 8877300"/>
                <a:gd name="connsiteX0" fmla="*/ 0 w 9283700"/>
                <a:gd name="connsiteY0" fmla="*/ 584200 h 8877300"/>
                <a:gd name="connsiteX1" fmla="*/ 419100 w 9283700"/>
                <a:gd name="connsiteY1" fmla="*/ 38100 h 8877300"/>
                <a:gd name="connsiteX2" fmla="*/ 1384300 w 9283700"/>
                <a:gd name="connsiteY2" fmla="*/ 0 h 8877300"/>
                <a:gd name="connsiteX3" fmla="*/ 1803400 w 9283700"/>
                <a:gd name="connsiteY3" fmla="*/ 381000 h 8877300"/>
                <a:gd name="connsiteX4" fmla="*/ 2057400 w 9283700"/>
                <a:gd name="connsiteY4" fmla="*/ 838200 h 8877300"/>
                <a:gd name="connsiteX5" fmla="*/ 2984500 w 9283700"/>
                <a:gd name="connsiteY5" fmla="*/ 1092200 h 8877300"/>
                <a:gd name="connsiteX6" fmla="*/ 3403600 w 9283700"/>
                <a:gd name="connsiteY6" fmla="*/ 1104900 h 8877300"/>
                <a:gd name="connsiteX7" fmla="*/ 4965700 w 9283700"/>
                <a:gd name="connsiteY7" fmla="*/ 1041400 h 8877300"/>
                <a:gd name="connsiteX8" fmla="*/ 6121400 w 9283700"/>
                <a:gd name="connsiteY8" fmla="*/ 1041400 h 8877300"/>
                <a:gd name="connsiteX9" fmla="*/ 6426200 w 9283700"/>
                <a:gd name="connsiteY9" fmla="*/ 1270000 h 8877300"/>
                <a:gd name="connsiteX10" fmla="*/ 6654800 w 9283700"/>
                <a:gd name="connsiteY10" fmla="*/ 2044700 h 8877300"/>
                <a:gd name="connsiteX11" fmla="*/ 6946900 w 9283700"/>
                <a:gd name="connsiteY11" fmla="*/ 2743200 h 8877300"/>
                <a:gd name="connsiteX12" fmla="*/ 7556500 w 9283700"/>
                <a:gd name="connsiteY12" fmla="*/ 2870200 h 8877300"/>
                <a:gd name="connsiteX13" fmla="*/ 8229600 w 9283700"/>
                <a:gd name="connsiteY13" fmla="*/ 2971800 h 8877300"/>
                <a:gd name="connsiteX14" fmla="*/ 9283700 w 9283700"/>
                <a:gd name="connsiteY14" fmla="*/ 3467100 h 8877300"/>
                <a:gd name="connsiteX15" fmla="*/ 9232900 w 9283700"/>
                <a:gd name="connsiteY15" fmla="*/ 4419600 h 8877300"/>
                <a:gd name="connsiteX16" fmla="*/ 8674100 w 9283700"/>
                <a:gd name="connsiteY16" fmla="*/ 6019800 h 8877300"/>
                <a:gd name="connsiteX17" fmla="*/ 8521700 w 9283700"/>
                <a:gd name="connsiteY17" fmla="*/ 6591300 h 8877300"/>
                <a:gd name="connsiteX18" fmla="*/ 8382000 w 9283700"/>
                <a:gd name="connsiteY18" fmla="*/ 7035800 h 8877300"/>
                <a:gd name="connsiteX19" fmla="*/ 7747000 w 9283700"/>
                <a:gd name="connsiteY19" fmla="*/ 7124700 h 8877300"/>
                <a:gd name="connsiteX20" fmla="*/ 7416800 w 9283700"/>
                <a:gd name="connsiteY20" fmla="*/ 7429500 h 8877300"/>
                <a:gd name="connsiteX21" fmla="*/ 7112000 w 9283700"/>
                <a:gd name="connsiteY21" fmla="*/ 8153400 h 8877300"/>
                <a:gd name="connsiteX22" fmla="*/ 6972300 w 9283700"/>
                <a:gd name="connsiteY22" fmla="*/ 8521700 h 8877300"/>
                <a:gd name="connsiteX23" fmla="*/ 6426200 w 9283700"/>
                <a:gd name="connsiteY23" fmla="*/ 8877300 h 8877300"/>
                <a:gd name="connsiteX24" fmla="*/ 1981200 w 9283700"/>
                <a:gd name="connsiteY24" fmla="*/ 8851900 h 8877300"/>
                <a:gd name="connsiteX25" fmla="*/ 1003300 w 9283700"/>
                <a:gd name="connsiteY25" fmla="*/ 8216900 h 8877300"/>
                <a:gd name="connsiteX26" fmla="*/ 419100 w 9283700"/>
                <a:gd name="connsiteY26" fmla="*/ 5753100 h 8877300"/>
                <a:gd name="connsiteX27" fmla="*/ 292100 w 9283700"/>
                <a:gd name="connsiteY27" fmla="*/ 4356100 h 8877300"/>
                <a:gd name="connsiteX28" fmla="*/ 139700 w 9283700"/>
                <a:gd name="connsiteY28" fmla="*/ 2273300 h 8877300"/>
                <a:gd name="connsiteX29" fmla="*/ 38100 w 9283700"/>
                <a:gd name="connsiteY29" fmla="*/ 1244600 h 8877300"/>
                <a:gd name="connsiteX30" fmla="*/ 0 w 9283700"/>
                <a:gd name="connsiteY30" fmla="*/ 584200 h 8877300"/>
                <a:gd name="connsiteX0" fmla="*/ 0 w 9283700"/>
                <a:gd name="connsiteY0" fmla="*/ 584200 h 8877300"/>
                <a:gd name="connsiteX1" fmla="*/ 419100 w 9283700"/>
                <a:gd name="connsiteY1" fmla="*/ 38100 h 8877300"/>
                <a:gd name="connsiteX2" fmla="*/ 1384300 w 9283700"/>
                <a:gd name="connsiteY2" fmla="*/ 0 h 8877300"/>
                <a:gd name="connsiteX3" fmla="*/ 1803400 w 9283700"/>
                <a:gd name="connsiteY3" fmla="*/ 381000 h 8877300"/>
                <a:gd name="connsiteX4" fmla="*/ 2057400 w 9283700"/>
                <a:gd name="connsiteY4" fmla="*/ 838200 h 8877300"/>
                <a:gd name="connsiteX5" fmla="*/ 2984500 w 9283700"/>
                <a:gd name="connsiteY5" fmla="*/ 1092200 h 8877300"/>
                <a:gd name="connsiteX6" fmla="*/ 3403600 w 9283700"/>
                <a:gd name="connsiteY6" fmla="*/ 1104900 h 8877300"/>
                <a:gd name="connsiteX7" fmla="*/ 4965700 w 9283700"/>
                <a:gd name="connsiteY7" fmla="*/ 1041400 h 8877300"/>
                <a:gd name="connsiteX8" fmla="*/ 6121400 w 9283700"/>
                <a:gd name="connsiteY8" fmla="*/ 1041400 h 8877300"/>
                <a:gd name="connsiteX9" fmla="*/ 6426200 w 9283700"/>
                <a:gd name="connsiteY9" fmla="*/ 1270000 h 8877300"/>
                <a:gd name="connsiteX10" fmla="*/ 6654800 w 9283700"/>
                <a:gd name="connsiteY10" fmla="*/ 2044700 h 8877300"/>
                <a:gd name="connsiteX11" fmla="*/ 6946900 w 9283700"/>
                <a:gd name="connsiteY11" fmla="*/ 2743200 h 8877300"/>
                <a:gd name="connsiteX12" fmla="*/ 7556500 w 9283700"/>
                <a:gd name="connsiteY12" fmla="*/ 2870200 h 8877300"/>
                <a:gd name="connsiteX13" fmla="*/ 8229600 w 9283700"/>
                <a:gd name="connsiteY13" fmla="*/ 2971800 h 8877300"/>
                <a:gd name="connsiteX14" fmla="*/ 9283700 w 9283700"/>
                <a:gd name="connsiteY14" fmla="*/ 3467100 h 8877300"/>
                <a:gd name="connsiteX15" fmla="*/ 9232900 w 9283700"/>
                <a:gd name="connsiteY15" fmla="*/ 4419600 h 8877300"/>
                <a:gd name="connsiteX16" fmla="*/ 8674100 w 9283700"/>
                <a:gd name="connsiteY16" fmla="*/ 6019800 h 8877300"/>
                <a:gd name="connsiteX17" fmla="*/ 8521700 w 9283700"/>
                <a:gd name="connsiteY17" fmla="*/ 6591300 h 8877300"/>
                <a:gd name="connsiteX18" fmla="*/ 8382000 w 9283700"/>
                <a:gd name="connsiteY18" fmla="*/ 7035800 h 8877300"/>
                <a:gd name="connsiteX19" fmla="*/ 7747000 w 9283700"/>
                <a:gd name="connsiteY19" fmla="*/ 7124700 h 8877300"/>
                <a:gd name="connsiteX20" fmla="*/ 7416800 w 9283700"/>
                <a:gd name="connsiteY20" fmla="*/ 7429500 h 8877300"/>
                <a:gd name="connsiteX21" fmla="*/ 7112000 w 9283700"/>
                <a:gd name="connsiteY21" fmla="*/ 8153400 h 8877300"/>
                <a:gd name="connsiteX22" fmla="*/ 6972300 w 9283700"/>
                <a:gd name="connsiteY22" fmla="*/ 8521700 h 8877300"/>
                <a:gd name="connsiteX23" fmla="*/ 6426200 w 9283700"/>
                <a:gd name="connsiteY23" fmla="*/ 8877300 h 8877300"/>
                <a:gd name="connsiteX24" fmla="*/ 1981200 w 9283700"/>
                <a:gd name="connsiteY24" fmla="*/ 8851900 h 8877300"/>
                <a:gd name="connsiteX25" fmla="*/ 1003300 w 9283700"/>
                <a:gd name="connsiteY25" fmla="*/ 8216900 h 8877300"/>
                <a:gd name="connsiteX26" fmla="*/ 419100 w 9283700"/>
                <a:gd name="connsiteY26" fmla="*/ 5753100 h 8877300"/>
                <a:gd name="connsiteX27" fmla="*/ 292100 w 9283700"/>
                <a:gd name="connsiteY27" fmla="*/ 4356100 h 8877300"/>
                <a:gd name="connsiteX28" fmla="*/ 139700 w 9283700"/>
                <a:gd name="connsiteY28" fmla="*/ 2273300 h 8877300"/>
                <a:gd name="connsiteX29" fmla="*/ 38100 w 9283700"/>
                <a:gd name="connsiteY29" fmla="*/ 1244600 h 8877300"/>
                <a:gd name="connsiteX30" fmla="*/ 0 w 9283700"/>
                <a:gd name="connsiteY30" fmla="*/ 584200 h 8877300"/>
                <a:gd name="connsiteX0" fmla="*/ 0 w 9283700"/>
                <a:gd name="connsiteY0" fmla="*/ 584200 h 8877300"/>
                <a:gd name="connsiteX1" fmla="*/ 419100 w 9283700"/>
                <a:gd name="connsiteY1" fmla="*/ 38100 h 8877300"/>
                <a:gd name="connsiteX2" fmla="*/ 1384300 w 9283700"/>
                <a:gd name="connsiteY2" fmla="*/ 0 h 8877300"/>
                <a:gd name="connsiteX3" fmla="*/ 1803400 w 9283700"/>
                <a:gd name="connsiteY3" fmla="*/ 381000 h 8877300"/>
                <a:gd name="connsiteX4" fmla="*/ 2057400 w 9283700"/>
                <a:gd name="connsiteY4" fmla="*/ 838200 h 8877300"/>
                <a:gd name="connsiteX5" fmla="*/ 2984500 w 9283700"/>
                <a:gd name="connsiteY5" fmla="*/ 1092200 h 8877300"/>
                <a:gd name="connsiteX6" fmla="*/ 3403600 w 9283700"/>
                <a:gd name="connsiteY6" fmla="*/ 1104900 h 8877300"/>
                <a:gd name="connsiteX7" fmla="*/ 4965700 w 9283700"/>
                <a:gd name="connsiteY7" fmla="*/ 1041400 h 8877300"/>
                <a:gd name="connsiteX8" fmla="*/ 6121400 w 9283700"/>
                <a:gd name="connsiteY8" fmla="*/ 1041400 h 8877300"/>
                <a:gd name="connsiteX9" fmla="*/ 6426200 w 9283700"/>
                <a:gd name="connsiteY9" fmla="*/ 1270000 h 8877300"/>
                <a:gd name="connsiteX10" fmla="*/ 6654800 w 9283700"/>
                <a:gd name="connsiteY10" fmla="*/ 2044700 h 8877300"/>
                <a:gd name="connsiteX11" fmla="*/ 6946900 w 9283700"/>
                <a:gd name="connsiteY11" fmla="*/ 2743200 h 8877300"/>
                <a:gd name="connsiteX12" fmla="*/ 7556500 w 9283700"/>
                <a:gd name="connsiteY12" fmla="*/ 2870200 h 8877300"/>
                <a:gd name="connsiteX13" fmla="*/ 8229600 w 9283700"/>
                <a:gd name="connsiteY13" fmla="*/ 2971800 h 8877300"/>
                <a:gd name="connsiteX14" fmla="*/ 9283700 w 9283700"/>
                <a:gd name="connsiteY14" fmla="*/ 3467100 h 8877300"/>
                <a:gd name="connsiteX15" fmla="*/ 9232900 w 9283700"/>
                <a:gd name="connsiteY15" fmla="*/ 4419600 h 8877300"/>
                <a:gd name="connsiteX16" fmla="*/ 8674100 w 9283700"/>
                <a:gd name="connsiteY16" fmla="*/ 6019800 h 8877300"/>
                <a:gd name="connsiteX17" fmla="*/ 8521700 w 9283700"/>
                <a:gd name="connsiteY17" fmla="*/ 6591300 h 8877300"/>
                <a:gd name="connsiteX18" fmla="*/ 8382000 w 9283700"/>
                <a:gd name="connsiteY18" fmla="*/ 7035800 h 8877300"/>
                <a:gd name="connsiteX19" fmla="*/ 7747000 w 9283700"/>
                <a:gd name="connsiteY19" fmla="*/ 7124700 h 8877300"/>
                <a:gd name="connsiteX20" fmla="*/ 7416800 w 9283700"/>
                <a:gd name="connsiteY20" fmla="*/ 7429500 h 8877300"/>
                <a:gd name="connsiteX21" fmla="*/ 7112000 w 9283700"/>
                <a:gd name="connsiteY21" fmla="*/ 8153400 h 8877300"/>
                <a:gd name="connsiteX22" fmla="*/ 6972300 w 9283700"/>
                <a:gd name="connsiteY22" fmla="*/ 8521700 h 8877300"/>
                <a:gd name="connsiteX23" fmla="*/ 6426200 w 9283700"/>
                <a:gd name="connsiteY23" fmla="*/ 8877300 h 8877300"/>
                <a:gd name="connsiteX24" fmla="*/ 1981200 w 9283700"/>
                <a:gd name="connsiteY24" fmla="*/ 8851900 h 8877300"/>
                <a:gd name="connsiteX25" fmla="*/ 1003300 w 9283700"/>
                <a:gd name="connsiteY25" fmla="*/ 8216900 h 8877300"/>
                <a:gd name="connsiteX26" fmla="*/ 419100 w 9283700"/>
                <a:gd name="connsiteY26" fmla="*/ 5753100 h 8877300"/>
                <a:gd name="connsiteX27" fmla="*/ 292100 w 9283700"/>
                <a:gd name="connsiteY27" fmla="*/ 4356100 h 8877300"/>
                <a:gd name="connsiteX28" fmla="*/ 139700 w 9283700"/>
                <a:gd name="connsiteY28" fmla="*/ 2273300 h 8877300"/>
                <a:gd name="connsiteX29" fmla="*/ 38100 w 9283700"/>
                <a:gd name="connsiteY29" fmla="*/ 1244600 h 8877300"/>
                <a:gd name="connsiteX30" fmla="*/ 0 w 9283700"/>
                <a:gd name="connsiteY30" fmla="*/ 584200 h 8877300"/>
                <a:gd name="connsiteX0" fmla="*/ 0 w 9374873"/>
                <a:gd name="connsiteY0" fmla="*/ 584200 h 8877300"/>
                <a:gd name="connsiteX1" fmla="*/ 419100 w 9374873"/>
                <a:gd name="connsiteY1" fmla="*/ 38100 h 8877300"/>
                <a:gd name="connsiteX2" fmla="*/ 1384300 w 9374873"/>
                <a:gd name="connsiteY2" fmla="*/ 0 h 8877300"/>
                <a:gd name="connsiteX3" fmla="*/ 1803400 w 9374873"/>
                <a:gd name="connsiteY3" fmla="*/ 381000 h 8877300"/>
                <a:gd name="connsiteX4" fmla="*/ 2057400 w 9374873"/>
                <a:gd name="connsiteY4" fmla="*/ 838200 h 8877300"/>
                <a:gd name="connsiteX5" fmla="*/ 2984500 w 9374873"/>
                <a:gd name="connsiteY5" fmla="*/ 1092200 h 8877300"/>
                <a:gd name="connsiteX6" fmla="*/ 3403600 w 9374873"/>
                <a:gd name="connsiteY6" fmla="*/ 1104900 h 8877300"/>
                <a:gd name="connsiteX7" fmla="*/ 4965700 w 9374873"/>
                <a:gd name="connsiteY7" fmla="*/ 1041400 h 8877300"/>
                <a:gd name="connsiteX8" fmla="*/ 6121400 w 9374873"/>
                <a:gd name="connsiteY8" fmla="*/ 1041400 h 8877300"/>
                <a:gd name="connsiteX9" fmla="*/ 6426200 w 9374873"/>
                <a:gd name="connsiteY9" fmla="*/ 1270000 h 8877300"/>
                <a:gd name="connsiteX10" fmla="*/ 6654800 w 9374873"/>
                <a:gd name="connsiteY10" fmla="*/ 2044700 h 8877300"/>
                <a:gd name="connsiteX11" fmla="*/ 6946900 w 9374873"/>
                <a:gd name="connsiteY11" fmla="*/ 2743200 h 8877300"/>
                <a:gd name="connsiteX12" fmla="*/ 7556500 w 9374873"/>
                <a:gd name="connsiteY12" fmla="*/ 2870200 h 8877300"/>
                <a:gd name="connsiteX13" fmla="*/ 8229600 w 9374873"/>
                <a:gd name="connsiteY13" fmla="*/ 2971800 h 8877300"/>
                <a:gd name="connsiteX14" fmla="*/ 9283700 w 9374873"/>
                <a:gd name="connsiteY14" fmla="*/ 3467100 h 8877300"/>
                <a:gd name="connsiteX15" fmla="*/ 9232900 w 9374873"/>
                <a:gd name="connsiteY15" fmla="*/ 4419600 h 8877300"/>
                <a:gd name="connsiteX16" fmla="*/ 8674100 w 9374873"/>
                <a:gd name="connsiteY16" fmla="*/ 6019800 h 8877300"/>
                <a:gd name="connsiteX17" fmla="*/ 8521700 w 9374873"/>
                <a:gd name="connsiteY17" fmla="*/ 6591300 h 8877300"/>
                <a:gd name="connsiteX18" fmla="*/ 8382000 w 9374873"/>
                <a:gd name="connsiteY18" fmla="*/ 7035800 h 8877300"/>
                <a:gd name="connsiteX19" fmla="*/ 7747000 w 9374873"/>
                <a:gd name="connsiteY19" fmla="*/ 7124700 h 8877300"/>
                <a:gd name="connsiteX20" fmla="*/ 7416800 w 9374873"/>
                <a:gd name="connsiteY20" fmla="*/ 7429500 h 8877300"/>
                <a:gd name="connsiteX21" fmla="*/ 7112000 w 9374873"/>
                <a:gd name="connsiteY21" fmla="*/ 8153400 h 8877300"/>
                <a:gd name="connsiteX22" fmla="*/ 6972300 w 9374873"/>
                <a:gd name="connsiteY22" fmla="*/ 8521700 h 8877300"/>
                <a:gd name="connsiteX23" fmla="*/ 6426200 w 9374873"/>
                <a:gd name="connsiteY23" fmla="*/ 8877300 h 8877300"/>
                <a:gd name="connsiteX24" fmla="*/ 1981200 w 9374873"/>
                <a:gd name="connsiteY24" fmla="*/ 8851900 h 8877300"/>
                <a:gd name="connsiteX25" fmla="*/ 1003300 w 9374873"/>
                <a:gd name="connsiteY25" fmla="*/ 8216900 h 8877300"/>
                <a:gd name="connsiteX26" fmla="*/ 419100 w 9374873"/>
                <a:gd name="connsiteY26" fmla="*/ 5753100 h 8877300"/>
                <a:gd name="connsiteX27" fmla="*/ 292100 w 9374873"/>
                <a:gd name="connsiteY27" fmla="*/ 4356100 h 8877300"/>
                <a:gd name="connsiteX28" fmla="*/ 139700 w 9374873"/>
                <a:gd name="connsiteY28" fmla="*/ 2273300 h 8877300"/>
                <a:gd name="connsiteX29" fmla="*/ 38100 w 9374873"/>
                <a:gd name="connsiteY29" fmla="*/ 1244600 h 8877300"/>
                <a:gd name="connsiteX30" fmla="*/ 0 w 9374873"/>
                <a:gd name="connsiteY30" fmla="*/ 584200 h 8877300"/>
                <a:gd name="connsiteX0" fmla="*/ 0 w 9358095"/>
                <a:gd name="connsiteY0" fmla="*/ 584200 h 8877300"/>
                <a:gd name="connsiteX1" fmla="*/ 419100 w 9358095"/>
                <a:gd name="connsiteY1" fmla="*/ 38100 h 8877300"/>
                <a:gd name="connsiteX2" fmla="*/ 1384300 w 9358095"/>
                <a:gd name="connsiteY2" fmla="*/ 0 h 8877300"/>
                <a:gd name="connsiteX3" fmla="*/ 1803400 w 9358095"/>
                <a:gd name="connsiteY3" fmla="*/ 381000 h 8877300"/>
                <a:gd name="connsiteX4" fmla="*/ 2057400 w 9358095"/>
                <a:gd name="connsiteY4" fmla="*/ 838200 h 8877300"/>
                <a:gd name="connsiteX5" fmla="*/ 2984500 w 9358095"/>
                <a:gd name="connsiteY5" fmla="*/ 1092200 h 8877300"/>
                <a:gd name="connsiteX6" fmla="*/ 3403600 w 9358095"/>
                <a:gd name="connsiteY6" fmla="*/ 1104900 h 8877300"/>
                <a:gd name="connsiteX7" fmla="*/ 4965700 w 9358095"/>
                <a:gd name="connsiteY7" fmla="*/ 1041400 h 8877300"/>
                <a:gd name="connsiteX8" fmla="*/ 6121400 w 9358095"/>
                <a:gd name="connsiteY8" fmla="*/ 1041400 h 8877300"/>
                <a:gd name="connsiteX9" fmla="*/ 6426200 w 9358095"/>
                <a:gd name="connsiteY9" fmla="*/ 1270000 h 8877300"/>
                <a:gd name="connsiteX10" fmla="*/ 6654800 w 9358095"/>
                <a:gd name="connsiteY10" fmla="*/ 2044700 h 8877300"/>
                <a:gd name="connsiteX11" fmla="*/ 6946900 w 9358095"/>
                <a:gd name="connsiteY11" fmla="*/ 2743200 h 8877300"/>
                <a:gd name="connsiteX12" fmla="*/ 7556500 w 9358095"/>
                <a:gd name="connsiteY12" fmla="*/ 2870200 h 8877300"/>
                <a:gd name="connsiteX13" fmla="*/ 8229600 w 9358095"/>
                <a:gd name="connsiteY13" fmla="*/ 2971800 h 8877300"/>
                <a:gd name="connsiteX14" fmla="*/ 9283700 w 9358095"/>
                <a:gd name="connsiteY14" fmla="*/ 3467100 h 8877300"/>
                <a:gd name="connsiteX15" fmla="*/ 9232900 w 9358095"/>
                <a:gd name="connsiteY15" fmla="*/ 4419600 h 8877300"/>
                <a:gd name="connsiteX16" fmla="*/ 8674100 w 9358095"/>
                <a:gd name="connsiteY16" fmla="*/ 6019800 h 8877300"/>
                <a:gd name="connsiteX17" fmla="*/ 8521700 w 9358095"/>
                <a:gd name="connsiteY17" fmla="*/ 6591300 h 8877300"/>
                <a:gd name="connsiteX18" fmla="*/ 8382000 w 9358095"/>
                <a:gd name="connsiteY18" fmla="*/ 7035800 h 8877300"/>
                <a:gd name="connsiteX19" fmla="*/ 7747000 w 9358095"/>
                <a:gd name="connsiteY19" fmla="*/ 7124700 h 8877300"/>
                <a:gd name="connsiteX20" fmla="*/ 7416800 w 9358095"/>
                <a:gd name="connsiteY20" fmla="*/ 7429500 h 8877300"/>
                <a:gd name="connsiteX21" fmla="*/ 7112000 w 9358095"/>
                <a:gd name="connsiteY21" fmla="*/ 8153400 h 8877300"/>
                <a:gd name="connsiteX22" fmla="*/ 6972300 w 9358095"/>
                <a:gd name="connsiteY22" fmla="*/ 8521700 h 8877300"/>
                <a:gd name="connsiteX23" fmla="*/ 6426200 w 9358095"/>
                <a:gd name="connsiteY23" fmla="*/ 8877300 h 8877300"/>
                <a:gd name="connsiteX24" fmla="*/ 1981200 w 9358095"/>
                <a:gd name="connsiteY24" fmla="*/ 8851900 h 8877300"/>
                <a:gd name="connsiteX25" fmla="*/ 1003300 w 9358095"/>
                <a:gd name="connsiteY25" fmla="*/ 8216900 h 8877300"/>
                <a:gd name="connsiteX26" fmla="*/ 419100 w 9358095"/>
                <a:gd name="connsiteY26" fmla="*/ 5753100 h 8877300"/>
                <a:gd name="connsiteX27" fmla="*/ 292100 w 9358095"/>
                <a:gd name="connsiteY27" fmla="*/ 4356100 h 8877300"/>
                <a:gd name="connsiteX28" fmla="*/ 139700 w 9358095"/>
                <a:gd name="connsiteY28" fmla="*/ 2273300 h 8877300"/>
                <a:gd name="connsiteX29" fmla="*/ 38100 w 9358095"/>
                <a:gd name="connsiteY29" fmla="*/ 1244600 h 8877300"/>
                <a:gd name="connsiteX30" fmla="*/ 0 w 9358095"/>
                <a:gd name="connsiteY30" fmla="*/ 584200 h 8877300"/>
                <a:gd name="connsiteX0" fmla="*/ 0 w 9358095"/>
                <a:gd name="connsiteY0" fmla="*/ 584200 h 8877300"/>
                <a:gd name="connsiteX1" fmla="*/ 419100 w 9358095"/>
                <a:gd name="connsiteY1" fmla="*/ 38100 h 8877300"/>
                <a:gd name="connsiteX2" fmla="*/ 1384300 w 9358095"/>
                <a:gd name="connsiteY2" fmla="*/ 0 h 8877300"/>
                <a:gd name="connsiteX3" fmla="*/ 1803400 w 9358095"/>
                <a:gd name="connsiteY3" fmla="*/ 381000 h 8877300"/>
                <a:gd name="connsiteX4" fmla="*/ 2057400 w 9358095"/>
                <a:gd name="connsiteY4" fmla="*/ 838200 h 8877300"/>
                <a:gd name="connsiteX5" fmla="*/ 2984500 w 9358095"/>
                <a:gd name="connsiteY5" fmla="*/ 1092200 h 8877300"/>
                <a:gd name="connsiteX6" fmla="*/ 3403600 w 9358095"/>
                <a:gd name="connsiteY6" fmla="*/ 1104900 h 8877300"/>
                <a:gd name="connsiteX7" fmla="*/ 4965700 w 9358095"/>
                <a:gd name="connsiteY7" fmla="*/ 1041400 h 8877300"/>
                <a:gd name="connsiteX8" fmla="*/ 6121400 w 9358095"/>
                <a:gd name="connsiteY8" fmla="*/ 1041400 h 8877300"/>
                <a:gd name="connsiteX9" fmla="*/ 6426200 w 9358095"/>
                <a:gd name="connsiteY9" fmla="*/ 1270000 h 8877300"/>
                <a:gd name="connsiteX10" fmla="*/ 6654800 w 9358095"/>
                <a:gd name="connsiteY10" fmla="*/ 2044700 h 8877300"/>
                <a:gd name="connsiteX11" fmla="*/ 6946900 w 9358095"/>
                <a:gd name="connsiteY11" fmla="*/ 2743200 h 8877300"/>
                <a:gd name="connsiteX12" fmla="*/ 7556500 w 9358095"/>
                <a:gd name="connsiteY12" fmla="*/ 2870200 h 8877300"/>
                <a:gd name="connsiteX13" fmla="*/ 8229600 w 9358095"/>
                <a:gd name="connsiteY13" fmla="*/ 2971800 h 8877300"/>
                <a:gd name="connsiteX14" fmla="*/ 9283700 w 9358095"/>
                <a:gd name="connsiteY14" fmla="*/ 3467100 h 8877300"/>
                <a:gd name="connsiteX15" fmla="*/ 9232900 w 9358095"/>
                <a:gd name="connsiteY15" fmla="*/ 4419600 h 8877300"/>
                <a:gd name="connsiteX16" fmla="*/ 8674100 w 9358095"/>
                <a:gd name="connsiteY16" fmla="*/ 6019800 h 8877300"/>
                <a:gd name="connsiteX17" fmla="*/ 8521700 w 9358095"/>
                <a:gd name="connsiteY17" fmla="*/ 6591300 h 8877300"/>
                <a:gd name="connsiteX18" fmla="*/ 8382000 w 9358095"/>
                <a:gd name="connsiteY18" fmla="*/ 7035800 h 8877300"/>
                <a:gd name="connsiteX19" fmla="*/ 7747000 w 9358095"/>
                <a:gd name="connsiteY19" fmla="*/ 7124700 h 8877300"/>
                <a:gd name="connsiteX20" fmla="*/ 7416800 w 9358095"/>
                <a:gd name="connsiteY20" fmla="*/ 7429500 h 8877300"/>
                <a:gd name="connsiteX21" fmla="*/ 7112000 w 9358095"/>
                <a:gd name="connsiteY21" fmla="*/ 8153400 h 8877300"/>
                <a:gd name="connsiteX22" fmla="*/ 6972300 w 9358095"/>
                <a:gd name="connsiteY22" fmla="*/ 8521700 h 8877300"/>
                <a:gd name="connsiteX23" fmla="*/ 6426200 w 9358095"/>
                <a:gd name="connsiteY23" fmla="*/ 8877300 h 8877300"/>
                <a:gd name="connsiteX24" fmla="*/ 1981200 w 9358095"/>
                <a:gd name="connsiteY24" fmla="*/ 8851900 h 8877300"/>
                <a:gd name="connsiteX25" fmla="*/ 1003300 w 9358095"/>
                <a:gd name="connsiteY25" fmla="*/ 8216900 h 8877300"/>
                <a:gd name="connsiteX26" fmla="*/ 419100 w 9358095"/>
                <a:gd name="connsiteY26" fmla="*/ 5753100 h 8877300"/>
                <a:gd name="connsiteX27" fmla="*/ 292100 w 9358095"/>
                <a:gd name="connsiteY27" fmla="*/ 4356100 h 8877300"/>
                <a:gd name="connsiteX28" fmla="*/ 139700 w 9358095"/>
                <a:gd name="connsiteY28" fmla="*/ 2273300 h 8877300"/>
                <a:gd name="connsiteX29" fmla="*/ 38100 w 9358095"/>
                <a:gd name="connsiteY29" fmla="*/ 1244600 h 8877300"/>
                <a:gd name="connsiteX30" fmla="*/ 0 w 9358095"/>
                <a:gd name="connsiteY30" fmla="*/ 584200 h 8877300"/>
                <a:gd name="connsiteX0" fmla="*/ 0 w 9358095"/>
                <a:gd name="connsiteY0" fmla="*/ 584200 h 8877300"/>
                <a:gd name="connsiteX1" fmla="*/ 419100 w 9358095"/>
                <a:gd name="connsiteY1" fmla="*/ 38100 h 8877300"/>
                <a:gd name="connsiteX2" fmla="*/ 1384300 w 9358095"/>
                <a:gd name="connsiteY2" fmla="*/ 0 h 8877300"/>
                <a:gd name="connsiteX3" fmla="*/ 1803400 w 9358095"/>
                <a:gd name="connsiteY3" fmla="*/ 381000 h 8877300"/>
                <a:gd name="connsiteX4" fmla="*/ 2057400 w 9358095"/>
                <a:gd name="connsiteY4" fmla="*/ 838200 h 8877300"/>
                <a:gd name="connsiteX5" fmla="*/ 2984500 w 9358095"/>
                <a:gd name="connsiteY5" fmla="*/ 1092200 h 8877300"/>
                <a:gd name="connsiteX6" fmla="*/ 3403600 w 9358095"/>
                <a:gd name="connsiteY6" fmla="*/ 1104900 h 8877300"/>
                <a:gd name="connsiteX7" fmla="*/ 4965700 w 9358095"/>
                <a:gd name="connsiteY7" fmla="*/ 1041400 h 8877300"/>
                <a:gd name="connsiteX8" fmla="*/ 6121400 w 9358095"/>
                <a:gd name="connsiteY8" fmla="*/ 1041400 h 8877300"/>
                <a:gd name="connsiteX9" fmla="*/ 6426200 w 9358095"/>
                <a:gd name="connsiteY9" fmla="*/ 1270000 h 8877300"/>
                <a:gd name="connsiteX10" fmla="*/ 6654800 w 9358095"/>
                <a:gd name="connsiteY10" fmla="*/ 2044700 h 8877300"/>
                <a:gd name="connsiteX11" fmla="*/ 6946900 w 9358095"/>
                <a:gd name="connsiteY11" fmla="*/ 2743200 h 8877300"/>
                <a:gd name="connsiteX12" fmla="*/ 7556500 w 9358095"/>
                <a:gd name="connsiteY12" fmla="*/ 2870200 h 8877300"/>
                <a:gd name="connsiteX13" fmla="*/ 8229600 w 9358095"/>
                <a:gd name="connsiteY13" fmla="*/ 2971800 h 8877300"/>
                <a:gd name="connsiteX14" fmla="*/ 9283700 w 9358095"/>
                <a:gd name="connsiteY14" fmla="*/ 3467100 h 8877300"/>
                <a:gd name="connsiteX15" fmla="*/ 9232900 w 9358095"/>
                <a:gd name="connsiteY15" fmla="*/ 4419600 h 8877300"/>
                <a:gd name="connsiteX16" fmla="*/ 8674100 w 9358095"/>
                <a:gd name="connsiteY16" fmla="*/ 6019800 h 8877300"/>
                <a:gd name="connsiteX17" fmla="*/ 8521700 w 9358095"/>
                <a:gd name="connsiteY17" fmla="*/ 6591300 h 8877300"/>
                <a:gd name="connsiteX18" fmla="*/ 8382000 w 9358095"/>
                <a:gd name="connsiteY18" fmla="*/ 7035800 h 8877300"/>
                <a:gd name="connsiteX19" fmla="*/ 7747000 w 9358095"/>
                <a:gd name="connsiteY19" fmla="*/ 7124700 h 8877300"/>
                <a:gd name="connsiteX20" fmla="*/ 7416800 w 9358095"/>
                <a:gd name="connsiteY20" fmla="*/ 7429500 h 8877300"/>
                <a:gd name="connsiteX21" fmla="*/ 7112000 w 9358095"/>
                <a:gd name="connsiteY21" fmla="*/ 8153400 h 8877300"/>
                <a:gd name="connsiteX22" fmla="*/ 6972300 w 9358095"/>
                <a:gd name="connsiteY22" fmla="*/ 8521700 h 8877300"/>
                <a:gd name="connsiteX23" fmla="*/ 6426200 w 9358095"/>
                <a:gd name="connsiteY23" fmla="*/ 8877300 h 8877300"/>
                <a:gd name="connsiteX24" fmla="*/ 1981200 w 9358095"/>
                <a:gd name="connsiteY24" fmla="*/ 8851900 h 8877300"/>
                <a:gd name="connsiteX25" fmla="*/ 1003300 w 9358095"/>
                <a:gd name="connsiteY25" fmla="*/ 8216900 h 8877300"/>
                <a:gd name="connsiteX26" fmla="*/ 419100 w 9358095"/>
                <a:gd name="connsiteY26" fmla="*/ 5753100 h 8877300"/>
                <a:gd name="connsiteX27" fmla="*/ 292100 w 9358095"/>
                <a:gd name="connsiteY27" fmla="*/ 4356100 h 8877300"/>
                <a:gd name="connsiteX28" fmla="*/ 139700 w 9358095"/>
                <a:gd name="connsiteY28" fmla="*/ 2273300 h 8877300"/>
                <a:gd name="connsiteX29" fmla="*/ 38100 w 9358095"/>
                <a:gd name="connsiteY29" fmla="*/ 1244600 h 8877300"/>
                <a:gd name="connsiteX30" fmla="*/ 0 w 9358095"/>
                <a:gd name="connsiteY30" fmla="*/ 584200 h 8877300"/>
                <a:gd name="connsiteX0" fmla="*/ 0 w 9358095"/>
                <a:gd name="connsiteY0" fmla="*/ 584200 h 8877300"/>
                <a:gd name="connsiteX1" fmla="*/ 419100 w 9358095"/>
                <a:gd name="connsiteY1" fmla="*/ 38100 h 8877300"/>
                <a:gd name="connsiteX2" fmla="*/ 1384300 w 9358095"/>
                <a:gd name="connsiteY2" fmla="*/ 0 h 8877300"/>
                <a:gd name="connsiteX3" fmla="*/ 1803400 w 9358095"/>
                <a:gd name="connsiteY3" fmla="*/ 381000 h 8877300"/>
                <a:gd name="connsiteX4" fmla="*/ 2057400 w 9358095"/>
                <a:gd name="connsiteY4" fmla="*/ 838200 h 8877300"/>
                <a:gd name="connsiteX5" fmla="*/ 2984500 w 9358095"/>
                <a:gd name="connsiteY5" fmla="*/ 1092200 h 8877300"/>
                <a:gd name="connsiteX6" fmla="*/ 3403600 w 9358095"/>
                <a:gd name="connsiteY6" fmla="*/ 1104900 h 8877300"/>
                <a:gd name="connsiteX7" fmla="*/ 4965700 w 9358095"/>
                <a:gd name="connsiteY7" fmla="*/ 1041400 h 8877300"/>
                <a:gd name="connsiteX8" fmla="*/ 6121400 w 9358095"/>
                <a:gd name="connsiteY8" fmla="*/ 1041400 h 8877300"/>
                <a:gd name="connsiteX9" fmla="*/ 6426200 w 9358095"/>
                <a:gd name="connsiteY9" fmla="*/ 1270000 h 8877300"/>
                <a:gd name="connsiteX10" fmla="*/ 6654800 w 9358095"/>
                <a:gd name="connsiteY10" fmla="*/ 2044700 h 8877300"/>
                <a:gd name="connsiteX11" fmla="*/ 6946900 w 9358095"/>
                <a:gd name="connsiteY11" fmla="*/ 2743200 h 8877300"/>
                <a:gd name="connsiteX12" fmla="*/ 7556500 w 9358095"/>
                <a:gd name="connsiteY12" fmla="*/ 2870200 h 8877300"/>
                <a:gd name="connsiteX13" fmla="*/ 8229600 w 9358095"/>
                <a:gd name="connsiteY13" fmla="*/ 2971800 h 8877300"/>
                <a:gd name="connsiteX14" fmla="*/ 9283700 w 9358095"/>
                <a:gd name="connsiteY14" fmla="*/ 3467100 h 8877300"/>
                <a:gd name="connsiteX15" fmla="*/ 9232900 w 9358095"/>
                <a:gd name="connsiteY15" fmla="*/ 4419600 h 8877300"/>
                <a:gd name="connsiteX16" fmla="*/ 8674100 w 9358095"/>
                <a:gd name="connsiteY16" fmla="*/ 6019800 h 8877300"/>
                <a:gd name="connsiteX17" fmla="*/ 8521700 w 9358095"/>
                <a:gd name="connsiteY17" fmla="*/ 6591300 h 8877300"/>
                <a:gd name="connsiteX18" fmla="*/ 8382000 w 9358095"/>
                <a:gd name="connsiteY18" fmla="*/ 7035800 h 8877300"/>
                <a:gd name="connsiteX19" fmla="*/ 7747000 w 9358095"/>
                <a:gd name="connsiteY19" fmla="*/ 7124700 h 8877300"/>
                <a:gd name="connsiteX20" fmla="*/ 7416800 w 9358095"/>
                <a:gd name="connsiteY20" fmla="*/ 7429500 h 8877300"/>
                <a:gd name="connsiteX21" fmla="*/ 7112000 w 9358095"/>
                <a:gd name="connsiteY21" fmla="*/ 8153400 h 8877300"/>
                <a:gd name="connsiteX22" fmla="*/ 6972300 w 9358095"/>
                <a:gd name="connsiteY22" fmla="*/ 8521700 h 8877300"/>
                <a:gd name="connsiteX23" fmla="*/ 6426200 w 9358095"/>
                <a:gd name="connsiteY23" fmla="*/ 8877300 h 8877300"/>
                <a:gd name="connsiteX24" fmla="*/ 1981200 w 9358095"/>
                <a:gd name="connsiteY24" fmla="*/ 8851900 h 8877300"/>
                <a:gd name="connsiteX25" fmla="*/ 1003300 w 9358095"/>
                <a:gd name="connsiteY25" fmla="*/ 8216900 h 8877300"/>
                <a:gd name="connsiteX26" fmla="*/ 419100 w 9358095"/>
                <a:gd name="connsiteY26" fmla="*/ 5753100 h 8877300"/>
                <a:gd name="connsiteX27" fmla="*/ 292100 w 9358095"/>
                <a:gd name="connsiteY27" fmla="*/ 4356100 h 8877300"/>
                <a:gd name="connsiteX28" fmla="*/ 139700 w 9358095"/>
                <a:gd name="connsiteY28" fmla="*/ 2273300 h 8877300"/>
                <a:gd name="connsiteX29" fmla="*/ 38100 w 9358095"/>
                <a:gd name="connsiteY29" fmla="*/ 1244600 h 8877300"/>
                <a:gd name="connsiteX30" fmla="*/ 0 w 9358095"/>
                <a:gd name="connsiteY30" fmla="*/ 584200 h 8877300"/>
                <a:gd name="connsiteX0" fmla="*/ 0 w 9358095"/>
                <a:gd name="connsiteY0" fmla="*/ 584200 h 8877300"/>
                <a:gd name="connsiteX1" fmla="*/ 419100 w 9358095"/>
                <a:gd name="connsiteY1" fmla="*/ 38100 h 8877300"/>
                <a:gd name="connsiteX2" fmla="*/ 1384300 w 9358095"/>
                <a:gd name="connsiteY2" fmla="*/ 0 h 8877300"/>
                <a:gd name="connsiteX3" fmla="*/ 1803400 w 9358095"/>
                <a:gd name="connsiteY3" fmla="*/ 381000 h 8877300"/>
                <a:gd name="connsiteX4" fmla="*/ 2057400 w 9358095"/>
                <a:gd name="connsiteY4" fmla="*/ 838200 h 8877300"/>
                <a:gd name="connsiteX5" fmla="*/ 2984500 w 9358095"/>
                <a:gd name="connsiteY5" fmla="*/ 1092200 h 8877300"/>
                <a:gd name="connsiteX6" fmla="*/ 3403600 w 9358095"/>
                <a:gd name="connsiteY6" fmla="*/ 1104900 h 8877300"/>
                <a:gd name="connsiteX7" fmla="*/ 4965700 w 9358095"/>
                <a:gd name="connsiteY7" fmla="*/ 1041400 h 8877300"/>
                <a:gd name="connsiteX8" fmla="*/ 6121400 w 9358095"/>
                <a:gd name="connsiteY8" fmla="*/ 1041400 h 8877300"/>
                <a:gd name="connsiteX9" fmla="*/ 6426200 w 9358095"/>
                <a:gd name="connsiteY9" fmla="*/ 1270000 h 8877300"/>
                <a:gd name="connsiteX10" fmla="*/ 6654800 w 9358095"/>
                <a:gd name="connsiteY10" fmla="*/ 2044700 h 8877300"/>
                <a:gd name="connsiteX11" fmla="*/ 6946900 w 9358095"/>
                <a:gd name="connsiteY11" fmla="*/ 2743200 h 8877300"/>
                <a:gd name="connsiteX12" fmla="*/ 7556500 w 9358095"/>
                <a:gd name="connsiteY12" fmla="*/ 2870200 h 8877300"/>
                <a:gd name="connsiteX13" fmla="*/ 8229600 w 9358095"/>
                <a:gd name="connsiteY13" fmla="*/ 2971800 h 8877300"/>
                <a:gd name="connsiteX14" fmla="*/ 9283700 w 9358095"/>
                <a:gd name="connsiteY14" fmla="*/ 3467100 h 8877300"/>
                <a:gd name="connsiteX15" fmla="*/ 9232900 w 9358095"/>
                <a:gd name="connsiteY15" fmla="*/ 4419600 h 8877300"/>
                <a:gd name="connsiteX16" fmla="*/ 8674100 w 9358095"/>
                <a:gd name="connsiteY16" fmla="*/ 6019800 h 8877300"/>
                <a:gd name="connsiteX17" fmla="*/ 8521700 w 9358095"/>
                <a:gd name="connsiteY17" fmla="*/ 6591300 h 8877300"/>
                <a:gd name="connsiteX18" fmla="*/ 8382000 w 9358095"/>
                <a:gd name="connsiteY18" fmla="*/ 7035800 h 8877300"/>
                <a:gd name="connsiteX19" fmla="*/ 7747000 w 9358095"/>
                <a:gd name="connsiteY19" fmla="*/ 7124700 h 8877300"/>
                <a:gd name="connsiteX20" fmla="*/ 7416800 w 9358095"/>
                <a:gd name="connsiteY20" fmla="*/ 7429500 h 8877300"/>
                <a:gd name="connsiteX21" fmla="*/ 7112000 w 9358095"/>
                <a:gd name="connsiteY21" fmla="*/ 8153400 h 8877300"/>
                <a:gd name="connsiteX22" fmla="*/ 6972300 w 9358095"/>
                <a:gd name="connsiteY22" fmla="*/ 8521700 h 8877300"/>
                <a:gd name="connsiteX23" fmla="*/ 6426200 w 9358095"/>
                <a:gd name="connsiteY23" fmla="*/ 8877300 h 8877300"/>
                <a:gd name="connsiteX24" fmla="*/ 1981200 w 9358095"/>
                <a:gd name="connsiteY24" fmla="*/ 8851900 h 8877300"/>
                <a:gd name="connsiteX25" fmla="*/ 1003300 w 9358095"/>
                <a:gd name="connsiteY25" fmla="*/ 8216900 h 8877300"/>
                <a:gd name="connsiteX26" fmla="*/ 419100 w 9358095"/>
                <a:gd name="connsiteY26" fmla="*/ 5753100 h 8877300"/>
                <a:gd name="connsiteX27" fmla="*/ 292100 w 9358095"/>
                <a:gd name="connsiteY27" fmla="*/ 4356100 h 8877300"/>
                <a:gd name="connsiteX28" fmla="*/ 139700 w 9358095"/>
                <a:gd name="connsiteY28" fmla="*/ 2273300 h 8877300"/>
                <a:gd name="connsiteX29" fmla="*/ 38100 w 9358095"/>
                <a:gd name="connsiteY29" fmla="*/ 1244600 h 8877300"/>
                <a:gd name="connsiteX30" fmla="*/ 0 w 9358095"/>
                <a:gd name="connsiteY30" fmla="*/ 584200 h 8877300"/>
                <a:gd name="connsiteX0" fmla="*/ 0 w 9358095"/>
                <a:gd name="connsiteY0" fmla="*/ 584200 h 8877300"/>
                <a:gd name="connsiteX1" fmla="*/ 419100 w 9358095"/>
                <a:gd name="connsiteY1" fmla="*/ 38100 h 8877300"/>
                <a:gd name="connsiteX2" fmla="*/ 1384300 w 9358095"/>
                <a:gd name="connsiteY2" fmla="*/ 0 h 8877300"/>
                <a:gd name="connsiteX3" fmla="*/ 1803400 w 9358095"/>
                <a:gd name="connsiteY3" fmla="*/ 381000 h 8877300"/>
                <a:gd name="connsiteX4" fmla="*/ 2057400 w 9358095"/>
                <a:gd name="connsiteY4" fmla="*/ 838200 h 8877300"/>
                <a:gd name="connsiteX5" fmla="*/ 2984500 w 9358095"/>
                <a:gd name="connsiteY5" fmla="*/ 1092200 h 8877300"/>
                <a:gd name="connsiteX6" fmla="*/ 3403600 w 9358095"/>
                <a:gd name="connsiteY6" fmla="*/ 1104900 h 8877300"/>
                <a:gd name="connsiteX7" fmla="*/ 4965700 w 9358095"/>
                <a:gd name="connsiteY7" fmla="*/ 1041400 h 8877300"/>
                <a:gd name="connsiteX8" fmla="*/ 6121400 w 9358095"/>
                <a:gd name="connsiteY8" fmla="*/ 1041400 h 8877300"/>
                <a:gd name="connsiteX9" fmla="*/ 6426200 w 9358095"/>
                <a:gd name="connsiteY9" fmla="*/ 1270000 h 8877300"/>
                <a:gd name="connsiteX10" fmla="*/ 6654800 w 9358095"/>
                <a:gd name="connsiteY10" fmla="*/ 2044700 h 8877300"/>
                <a:gd name="connsiteX11" fmla="*/ 6946900 w 9358095"/>
                <a:gd name="connsiteY11" fmla="*/ 2743200 h 8877300"/>
                <a:gd name="connsiteX12" fmla="*/ 7556500 w 9358095"/>
                <a:gd name="connsiteY12" fmla="*/ 2870200 h 8877300"/>
                <a:gd name="connsiteX13" fmla="*/ 8229600 w 9358095"/>
                <a:gd name="connsiteY13" fmla="*/ 2971800 h 8877300"/>
                <a:gd name="connsiteX14" fmla="*/ 9283700 w 9358095"/>
                <a:gd name="connsiteY14" fmla="*/ 3467100 h 8877300"/>
                <a:gd name="connsiteX15" fmla="*/ 9232900 w 9358095"/>
                <a:gd name="connsiteY15" fmla="*/ 4419600 h 8877300"/>
                <a:gd name="connsiteX16" fmla="*/ 8674100 w 9358095"/>
                <a:gd name="connsiteY16" fmla="*/ 6019800 h 8877300"/>
                <a:gd name="connsiteX17" fmla="*/ 8521700 w 9358095"/>
                <a:gd name="connsiteY17" fmla="*/ 6591300 h 8877300"/>
                <a:gd name="connsiteX18" fmla="*/ 8382000 w 9358095"/>
                <a:gd name="connsiteY18" fmla="*/ 7035800 h 8877300"/>
                <a:gd name="connsiteX19" fmla="*/ 7747000 w 9358095"/>
                <a:gd name="connsiteY19" fmla="*/ 7124700 h 8877300"/>
                <a:gd name="connsiteX20" fmla="*/ 7416800 w 9358095"/>
                <a:gd name="connsiteY20" fmla="*/ 7429500 h 8877300"/>
                <a:gd name="connsiteX21" fmla="*/ 7112000 w 9358095"/>
                <a:gd name="connsiteY21" fmla="*/ 8153400 h 8877300"/>
                <a:gd name="connsiteX22" fmla="*/ 6972300 w 9358095"/>
                <a:gd name="connsiteY22" fmla="*/ 8521700 h 8877300"/>
                <a:gd name="connsiteX23" fmla="*/ 6426200 w 9358095"/>
                <a:gd name="connsiteY23" fmla="*/ 8877300 h 8877300"/>
                <a:gd name="connsiteX24" fmla="*/ 1981200 w 9358095"/>
                <a:gd name="connsiteY24" fmla="*/ 8851900 h 8877300"/>
                <a:gd name="connsiteX25" fmla="*/ 1003300 w 9358095"/>
                <a:gd name="connsiteY25" fmla="*/ 8216900 h 8877300"/>
                <a:gd name="connsiteX26" fmla="*/ 419100 w 9358095"/>
                <a:gd name="connsiteY26" fmla="*/ 5753100 h 8877300"/>
                <a:gd name="connsiteX27" fmla="*/ 292100 w 9358095"/>
                <a:gd name="connsiteY27" fmla="*/ 4356100 h 8877300"/>
                <a:gd name="connsiteX28" fmla="*/ 139700 w 9358095"/>
                <a:gd name="connsiteY28" fmla="*/ 2273300 h 8877300"/>
                <a:gd name="connsiteX29" fmla="*/ 38100 w 9358095"/>
                <a:gd name="connsiteY29" fmla="*/ 1244600 h 8877300"/>
                <a:gd name="connsiteX30" fmla="*/ 0 w 9358095"/>
                <a:gd name="connsiteY30" fmla="*/ 584200 h 8877300"/>
                <a:gd name="connsiteX0" fmla="*/ 0 w 9358095"/>
                <a:gd name="connsiteY0" fmla="*/ 584200 h 8877300"/>
                <a:gd name="connsiteX1" fmla="*/ 419100 w 9358095"/>
                <a:gd name="connsiteY1" fmla="*/ 38100 h 8877300"/>
                <a:gd name="connsiteX2" fmla="*/ 1384300 w 9358095"/>
                <a:gd name="connsiteY2" fmla="*/ 0 h 8877300"/>
                <a:gd name="connsiteX3" fmla="*/ 1803400 w 9358095"/>
                <a:gd name="connsiteY3" fmla="*/ 381000 h 8877300"/>
                <a:gd name="connsiteX4" fmla="*/ 2057400 w 9358095"/>
                <a:gd name="connsiteY4" fmla="*/ 838200 h 8877300"/>
                <a:gd name="connsiteX5" fmla="*/ 2984500 w 9358095"/>
                <a:gd name="connsiteY5" fmla="*/ 1092200 h 8877300"/>
                <a:gd name="connsiteX6" fmla="*/ 3403600 w 9358095"/>
                <a:gd name="connsiteY6" fmla="*/ 1104900 h 8877300"/>
                <a:gd name="connsiteX7" fmla="*/ 4965700 w 9358095"/>
                <a:gd name="connsiteY7" fmla="*/ 1041400 h 8877300"/>
                <a:gd name="connsiteX8" fmla="*/ 6121400 w 9358095"/>
                <a:gd name="connsiteY8" fmla="*/ 1041400 h 8877300"/>
                <a:gd name="connsiteX9" fmla="*/ 6426200 w 9358095"/>
                <a:gd name="connsiteY9" fmla="*/ 1270000 h 8877300"/>
                <a:gd name="connsiteX10" fmla="*/ 6654800 w 9358095"/>
                <a:gd name="connsiteY10" fmla="*/ 2044700 h 8877300"/>
                <a:gd name="connsiteX11" fmla="*/ 6946900 w 9358095"/>
                <a:gd name="connsiteY11" fmla="*/ 2743200 h 8877300"/>
                <a:gd name="connsiteX12" fmla="*/ 7556500 w 9358095"/>
                <a:gd name="connsiteY12" fmla="*/ 2870200 h 8877300"/>
                <a:gd name="connsiteX13" fmla="*/ 8229600 w 9358095"/>
                <a:gd name="connsiteY13" fmla="*/ 2971800 h 8877300"/>
                <a:gd name="connsiteX14" fmla="*/ 9283700 w 9358095"/>
                <a:gd name="connsiteY14" fmla="*/ 3467100 h 8877300"/>
                <a:gd name="connsiteX15" fmla="*/ 9232900 w 9358095"/>
                <a:gd name="connsiteY15" fmla="*/ 4419600 h 8877300"/>
                <a:gd name="connsiteX16" fmla="*/ 8674100 w 9358095"/>
                <a:gd name="connsiteY16" fmla="*/ 6019800 h 8877300"/>
                <a:gd name="connsiteX17" fmla="*/ 8521700 w 9358095"/>
                <a:gd name="connsiteY17" fmla="*/ 6591300 h 8877300"/>
                <a:gd name="connsiteX18" fmla="*/ 8382000 w 9358095"/>
                <a:gd name="connsiteY18" fmla="*/ 7035800 h 8877300"/>
                <a:gd name="connsiteX19" fmla="*/ 7747000 w 9358095"/>
                <a:gd name="connsiteY19" fmla="*/ 7124700 h 8877300"/>
                <a:gd name="connsiteX20" fmla="*/ 7416800 w 9358095"/>
                <a:gd name="connsiteY20" fmla="*/ 7429500 h 8877300"/>
                <a:gd name="connsiteX21" fmla="*/ 7112000 w 9358095"/>
                <a:gd name="connsiteY21" fmla="*/ 8153400 h 8877300"/>
                <a:gd name="connsiteX22" fmla="*/ 6972300 w 9358095"/>
                <a:gd name="connsiteY22" fmla="*/ 8521700 h 8877300"/>
                <a:gd name="connsiteX23" fmla="*/ 6426200 w 9358095"/>
                <a:gd name="connsiteY23" fmla="*/ 8877300 h 8877300"/>
                <a:gd name="connsiteX24" fmla="*/ 1981200 w 9358095"/>
                <a:gd name="connsiteY24" fmla="*/ 8851900 h 8877300"/>
                <a:gd name="connsiteX25" fmla="*/ 1003300 w 9358095"/>
                <a:gd name="connsiteY25" fmla="*/ 8216900 h 8877300"/>
                <a:gd name="connsiteX26" fmla="*/ 419100 w 9358095"/>
                <a:gd name="connsiteY26" fmla="*/ 5753100 h 8877300"/>
                <a:gd name="connsiteX27" fmla="*/ 292100 w 9358095"/>
                <a:gd name="connsiteY27" fmla="*/ 4356100 h 8877300"/>
                <a:gd name="connsiteX28" fmla="*/ 139700 w 9358095"/>
                <a:gd name="connsiteY28" fmla="*/ 2273300 h 8877300"/>
                <a:gd name="connsiteX29" fmla="*/ 38100 w 9358095"/>
                <a:gd name="connsiteY29" fmla="*/ 1244600 h 8877300"/>
                <a:gd name="connsiteX30" fmla="*/ 0 w 9358095"/>
                <a:gd name="connsiteY30" fmla="*/ 584200 h 8877300"/>
                <a:gd name="connsiteX0" fmla="*/ 0 w 9358095"/>
                <a:gd name="connsiteY0" fmla="*/ 584200 h 8877300"/>
                <a:gd name="connsiteX1" fmla="*/ 419100 w 9358095"/>
                <a:gd name="connsiteY1" fmla="*/ 38100 h 8877300"/>
                <a:gd name="connsiteX2" fmla="*/ 1384300 w 9358095"/>
                <a:gd name="connsiteY2" fmla="*/ 0 h 8877300"/>
                <a:gd name="connsiteX3" fmla="*/ 1803400 w 9358095"/>
                <a:gd name="connsiteY3" fmla="*/ 381000 h 8877300"/>
                <a:gd name="connsiteX4" fmla="*/ 2057400 w 9358095"/>
                <a:gd name="connsiteY4" fmla="*/ 838200 h 8877300"/>
                <a:gd name="connsiteX5" fmla="*/ 2984500 w 9358095"/>
                <a:gd name="connsiteY5" fmla="*/ 1092200 h 8877300"/>
                <a:gd name="connsiteX6" fmla="*/ 3403600 w 9358095"/>
                <a:gd name="connsiteY6" fmla="*/ 1104900 h 8877300"/>
                <a:gd name="connsiteX7" fmla="*/ 4965700 w 9358095"/>
                <a:gd name="connsiteY7" fmla="*/ 1041400 h 8877300"/>
                <a:gd name="connsiteX8" fmla="*/ 6121400 w 9358095"/>
                <a:gd name="connsiteY8" fmla="*/ 1041400 h 8877300"/>
                <a:gd name="connsiteX9" fmla="*/ 6426200 w 9358095"/>
                <a:gd name="connsiteY9" fmla="*/ 1270000 h 8877300"/>
                <a:gd name="connsiteX10" fmla="*/ 6654800 w 9358095"/>
                <a:gd name="connsiteY10" fmla="*/ 2044700 h 8877300"/>
                <a:gd name="connsiteX11" fmla="*/ 6946900 w 9358095"/>
                <a:gd name="connsiteY11" fmla="*/ 2743200 h 8877300"/>
                <a:gd name="connsiteX12" fmla="*/ 7556500 w 9358095"/>
                <a:gd name="connsiteY12" fmla="*/ 2870200 h 8877300"/>
                <a:gd name="connsiteX13" fmla="*/ 8229600 w 9358095"/>
                <a:gd name="connsiteY13" fmla="*/ 2971800 h 8877300"/>
                <a:gd name="connsiteX14" fmla="*/ 9283700 w 9358095"/>
                <a:gd name="connsiteY14" fmla="*/ 3467100 h 8877300"/>
                <a:gd name="connsiteX15" fmla="*/ 9232900 w 9358095"/>
                <a:gd name="connsiteY15" fmla="*/ 4419600 h 8877300"/>
                <a:gd name="connsiteX16" fmla="*/ 8674100 w 9358095"/>
                <a:gd name="connsiteY16" fmla="*/ 6019800 h 8877300"/>
                <a:gd name="connsiteX17" fmla="*/ 8521700 w 9358095"/>
                <a:gd name="connsiteY17" fmla="*/ 6591300 h 8877300"/>
                <a:gd name="connsiteX18" fmla="*/ 8382000 w 9358095"/>
                <a:gd name="connsiteY18" fmla="*/ 7035800 h 8877300"/>
                <a:gd name="connsiteX19" fmla="*/ 7747000 w 9358095"/>
                <a:gd name="connsiteY19" fmla="*/ 7124700 h 8877300"/>
                <a:gd name="connsiteX20" fmla="*/ 7416800 w 9358095"/>
                <a:gd name="connsiteY20" fmla="*/ 7429500 h 8877300"/>
                <a:gd name="connsiteX21" fmla="*/ 7112000 w 9358095"/>
                <a:gd name="connsiteY21" fmla="*/ 8153400 h 8877300"/>
                <a:gd name="connsiteX22" fmla="*/ 6908800 w 9358095"/>
                <a:gd name="connsiteY22" fmla="*/ 8585200 h 8877300"/>
                <a:gd name="connsiteX23" fmla="*/ 6426200 w 9358095"/>
                <a:gd name="connsiteY23" fmla="*/ 8877300 h 8877300"/>
                <a:gd name="connsiteX24" fmla="*/ 1981200 w 9358095"/>
                <a:gd name="connsiteY24" fmla="*/ 8851900 h 8877300"/>
                <a:gd name="connsiteX25" fmla="*/ 1003300 w 9358095"/>
                <a:gd name="connsiteY25" fmla="*/ 8216900 h 8877300"/>
                <a:gd name="connsiteX26" fmla="*/ 419100 w 9358095"/>
                <a:gd name="connsiteY26" fmla="*/ 5753100 h 8877300"/>
                <a:gd name="connsiteX27" fmla="*/ 292100 w 9358095"/>
                <a:gd name="connsiteY27" fmla="*/ 4356100 h 8877300"/>
                <a:gd name="connsiteX28" fmla="*/ 139700 w 9358095"/>
                <a:gd name="connsiteY28" fmla="*/ 2273300 h 8877300"/>
                <a:gd name="connsiteX29" fmla="*/ 38100 w 9358095"/>
                <a:gd name="connsiteY29" fmla="*/ 1244600 h 8877300"/>
                <a:gd name="connsiteX30" fmla="*/ 0 w 9358095"/>
                <a:gd name="connsiteY30" fmla="*/ 584200 h 8877300"/>
                <a:gd name="connsiteX0" fmla="*/ 0 w 9358095"/>
                <a:gd name="connsiteY0" fmla="*/ 584200 h 8877300"/>
                <a:gd name="connsiteX1" fmla="*/ 419100 w 9358095"/>
                <a:gd name="connsiteY1" fmla="*/ 38100 h 8877300"/>
                <a:gd name="connsiteX2" fmla="*/ 1384300 w 9358095"/>
                <a:gd name="connsiteY2" fmla="*/ 0 h 8877300"/>
                <a:gd name="connsiteX3" fmla="*/ 1803400 w 9358095"/>
                <a:gd name="connsiteY3" fmla="*/ 381000 h 8877300"/>
                <a:gd name="connsiteX4" fmla="*/ 2057400 w 9358095"/>
                <a:gd name="connsiteY4" fmla="*/ 838200 h 8877300"/>
                <a:gd name="connsiteX5" fmla="*/ 2984500 w 9358095"/>
                <a:gd name="connsiteY5" fmla="*/ 1092200 h 8877300"/>
                <a:gd name="connsiteX6" fmla="*/ 3403600 w 9358095"/>
                <a:gd name="connsiteY6" fmla="*/ 1104900 h 8877300"/>
                <a:gd name="connsiteX7" fmla="*/ 4965700 w 9358095"/>
                <a:gd name="connsiteY7" fmla="*/ 1041400 h 8877300"/>
                <a:gd name="connsiteX8" fmla="*/ 6121400 w 9358095"/>
                <a:gd name="connsiteY8" fmla="*/ 1041400 h 8877300"/>
                <a:gd name="connsiteX9" fmla="*/ 6426200 w 9358095"/>
                <a:gd name="connsiteY9" fmla="*/ 1270000 h 8877300"/>
                <a:gd name="connsiteX10" fmla="*/ 6654800 w 9358095"/>
                <a:gd name="connsiteY10" fmla="*/ 2044700 h 8877300"/>
                <a:gd name="connsiteX11" fmla="*/ 6946900 w 9358095"/>
                <a:gd name="connsiteY11" fmla="*/ 2743200 h 8877300"/>
                <a:gd name="connsiteX12" fmla="*/ 7556500 w 9358095"/>
                <a:gd name="connsiteY12" fmla="*/ 2870200 h 8877300"/>
                <a:gd name="connsiteX13" fmla="*/ 8229600 w 9358095"/>
                <a:gd name="connsiteY13" fmla="*/ 2971800 h 8877300"/>
                <a:gd name="connsiteX14" fmla="*/ 9283700 w 9358095"/>
                <a:gd name="connsiteY14" fmla="*/ 3467100 h 8877300"/>
                <a:gd name="connsiteX15" fmla="*/ 9232900 w 9358095"/>
                <a:gd name="connsiteY15" fmla="*/ 4419600 h 8877300"/>
                <a:gd name="connsiteX16" fmla="*/ 8674100 w 9358095"/>
                <a:gd name="connsiteY16" fmla="*/ 6019800 h 8877300"/>
                <a:gd name="connsiteX17" fmla="*/ 8521700 w 9358095"/>
                <a:gd name="connsiteY17" fmla="*/ 6591300 h 8877300"/>
                <a:gd name="connsiteX18" fmla="*/ 8382000 w 9358095"/>
                <a:gd name="connsiteY18" fmla="*/ 7035800 h 8877300"/>
                <a:gd name="connsiteX19" fmla="*/ 7747000 w 9358095"/>
                <a:gd name="connsiteY19" fmla="*/ 7124700 h 8877300"/>
                <a:gd name="connsiteX20" fmla="*/ 7416800 w 9358095"/>
                <a:gd name="connsiteY20" fmla="*/ 7429500 h 8877300"/>
                <a:gd name="connsiteX21" fmla="*/ 7112000 w 9358095"/>
                <a:gd name="connsiteY21" fmla="*/ 8153400 h 8877300"/>
                <a:gd name="connsiteX22" fmla="*/ 6908800 w 9358095"/>
                <a:gd name="connsiteY22" fmla="*/ 8585200 h 8877300"/>
                <a:gd name="connsiteX23" fmla="*/ 6426200 w 9358095"/>
                <a:gd name="connsiteY23" fmla="*/ 8877300 h 8877300"/>
                <a:gd name="connsiteX24" fmla="*/ 1981200 w 9358095"/>
                <a:gd name="connsiteY24" fmla="*/ 8851900 h 8877300"/>
                <a:gd name="connsiteX25" fmla="*/ 1003300 w 9358095"/>
                <a:gd name="connsiteY25" fmla="*/ 8216900 h 8877300"/>
                <a:gd name="connsiteX26" fmla="*/ 419100 w 9358095"/>
                <a:gd name="connsiteY26" fmla="*/ 5753100 h 8877300"/>
                <a:gd name="connsiteX27" fmla="*/ 292100 w 9358095"/>
                <a:gd name="connsiteY27" fmla="*/ 4356100 h 8877300"/>
                <a:gd name="connsiteX28" fmla="*/ 139700 w 9358095"/>
                <a:gd name="connsiteY28" fmla="*/ 2273300 h 8877300"/>
                <a:gd name="connsiteX29" fmla="*/ 38100 w 9358095"/>
                <a:gd name="connsiteY29" fmla="*/ 1244600 h 8877300"/>
                <a:gd name="connsiteX30" fmla="*/ 0 w 9358095"/>
                <a:gd name="connsiteY30" fmla="*/ 584200 h 8877300"/>
                <a:gd name="connsiteX0" fmla="*/ 0 w 9358095"/>
                <a:gd name="connsiteY0" fmla="*/ 584200 h 8877300"/>
                <a:gd name="connsiteX1" fmla="*/ 419100 w 9358095"/>
                <a:gd name="connsiteY1" fmla="*/ 38100 h 8877300"/>
                <a:gd name="connsiteX2" fmla="*/ 1384300 w 9358095"/>
                <a:gd name="connsiteY2" fmla="*/ 0 h 8877300"/>
                <a:gd name="connsiteX3" fmla="*/ 1803400 w 9358095"/>
                <a:gd name="connsiteY3" fmla="*/ 381000 h 8877300"/>
                <a:gd name="connsiteX4" fmla="*/ 2057400 w 9358095"/>
                <a:gd name="connsiteY4" fmla="*/ 838200 h 8877300"/>
                <a:gd name="connsiteX5" fmla="*/ 2984500 w 9358095"/>
                <a:gd name="connsiteY5" fmla="*/ 1092200 h 8877300"/>
                <a:gd name="connsiteX6" fmla="*/ 3403600 w 9358095"/>
                <a:gd name="connsiteY6" fmla="*/ 1104900 h 8877300"/>
                <a:gd name="connsiteX7" fmla="*/ 4965700 w 9358095"/>
                <a:gd name="connsiteY7" fmla="*/ 1041400 h 8877300"/>
                <a:gd name="connsiteX8" fmla="*/ 6121400 w 9358095"/>
                <a:gd name="connsiteY8" fmla="*/ 1041400 h 8877300"/>
                <a:gd name="connsiteX9" fmla="*/ 6426200 w 9358095"/>
                <a:gd name="connsiteY9" fmla="*/ 1270000 h 8877300"/>
                <a:gd name="connsiteX10" fmla="*/ 6654800 w 9358095"/>
                <a:gd name="connsiteY10" fmla="*/ 2044700 h 8877300"/>
                <a:gd name="connsiteX11" fmla="*/ 6946900 w 9358095"/>
                <a:gd name="connsiteY11" fmla="*/ 2743200 h 8877300"/>
                <a:gd name="connsiteX12" fmla="*/ 7556500 w 9358095"/>
                <a:gd name="connsiteY12" fmla="*/ 2870200 h 8877300"/>
                <a:gd name="connsiteX13" fmla="*/ 8229600 w 9358095"/>
                <a:gd name="connsiteY13" fmla="*/ 2971800 h 8877300"/>
                <a:gd name="connsiteX14" fmla="*/ 9283700 w 9358095"/>
                <a:gd name="connsiteY14" fmla="*/ 3467100 h 8877300"/>
                <a:gd name="connsiteX15" fmla="*/ 9232900 w 9358095"/>
                <a:gd name="connsiteY15" fmla="*/ 4419600 h 8877300"/>
                <a:gd name="connsiteX16" fmla="*/ 8674100 w 9358095"/>
                <a:gd name="connsiteY16" fmla="*/ 6019800 h 8877300"/>
                <a:gd name="connsiteX17" fmla="*/ 8521700 w 9358095"/>
                <a:gd name="connsiteY17" fmla="*/ 6591300 h 8877300"/>
                <a:gd name="connsiteX18" fmla="*/ 8382000 w 9358095"/>
                <a:gd name="connsiteY18" fmla="*/ 7035800 h 8877300"/>
                <a:gd name="connsiteX19" fmla="*/ 7747000 w 9358095"/>
                <a:gd name="connsiteY19" fmla="*/ 7124700 h 8877300"/>
                <a:gd name="connsiteX20" fmla="*/ 7416800 w 9358095"/>
                <a:gd name="connsiteY20" fmla="*/ 7429500 h 8877300"/>
                <a:gd name="connsiteX21" fmla="*/ 7112000 w 9358095"/>
                <a:gd name="connsiteY21" fmla="*/ 8153400 h 8877300"/>
                <a:gd name="connsiteX22" fmla="*/ 6908800 w 9358095"/>
                <a:gd name="connsiteY22" fmla="*/ 8585200 h 8877300"/>
                <a:gd name="connsiteX23" fmla="*/ 6426200 w 9358095"/>
                <a:gd name="connsiteY23" fmla="*/ 8877300 h 8877300"/>
                <a:gd name="connsiteX24" fmla="*/ 1981200 w 9358095"/>
                <a:gd name="connsiteY24" fmla="*/ 8851900 h 8877300"/>
                <a:gd name="connsiteX25" fmla="*/ 1003300 w 9358095"/>
                <a:gd name="connsiteY25" fmla="*/ 8216900 h 8877300"/>
                <a:gd name="connsiteX26" fmla="*/ 419100 w 9358095"/>
                <a:gd name="connsiteY26" fmla="*/ 5753100 h 8877300"/>
                <a:gd name="connsiteX27" fmla="*/ 292100 w 9358095"/>
                <a:gd name="connsiteY27" fmla="*/ 4356100 h 8877300"/>
                <a:gd name="connsiteX28" fmla="*/ 139700 w 9358095"/>
                <a:gd name="connsiteY28" fmla="*/ 2273300 h 8877300"/>
                <a:gd name="connsiteX29" fmla="*/ 38100 w 9358095"/>
                <a:gd name="connsiteY29" fmla="*/ 1244600 h 8877300"/>
                <a:gd name="connsiteX30" fmla="*/ 0 w 9358095"/>
                <a:gd name="connsiteY30" fmla="*/ 584200 h 8877300"/>
                <a:gd name="connsiteX0" fmla="*/ 0 w 9358095"/>
                <a:gd name="connsiteY0" fmla="*/ 584200 h 8877300"/>
                <a:gd name="connsiteX1" fmla="*/ 419100 w 9358095"/>
                <a:gd name="connsiteY1" fmla="*/ 38100 h 8877300"/>
                <a:gd name="connsiteX2" fmla="*/ 1384300 w 9358095"/>
                <a:gd name="connsiteY2" fmla="*/ 0 h 8877300"/>
                <a:gd name="connsiteX3" fmla="*/ 1803400 w 9358095"/>
                <a:gd name="connsiteY3" fmla="*/ 381000 h 8877300"/>
                <a:gd name="connsiteX4" fmla="*/ 2057400 w 9358095"/>
                <a:gd name="connsiteY4" fmla="*/ 838200 h 8877300"/>
                <a:gd name="connsiteX5" fmla="*/ 2984500 w 9358095"/>
                <a:gd name="connsiteY5" fmla="*/ 1092200 h 8877300"/>
                <a:gd name="connsiteX6" fmla="*/ 3403600 w 9358095"/>
                <a:gd name="connsiteY6" fmla="*/ 1104900 h 8877300"/>
                <a:gd name="connsiteX7" fmla="*/ 4965700 w 9358095"/>
                <a:gd name="connsiteY7" fmla="*/ 1041400 h 8877300"/>
                <a:gd name="connsiteX8" fmla="*/ 6121400 w 9358095"/>
                <a:gd name="connsiteY8" fmla="*/ 1041400 h 8877300"/>
                <a:gd name="connsiteX9" fmla="*/ 6426200 w 9358095"/>
                <a:gd name="connsiteY9" fmla="*/ 1270000 h 8877300"/>
                <a:gd name="connsiteX10" fmla="*/ 6654800 w 9358095"/>
                <a:gd name="connsiteY10" fmla="*/ 2044700 h 8877300"/>
                <a:gd name="connsiteX11" fmla="*/ 6946900 w 9358095"/>
                <a:gd name="connsiteY11" fmla="*/ 2743200 h 8877300"/>
                <a:gd name="connsiteX12" fmla="*/ 7556500 w 9358095"/>
                <a:gd name="connsiteY12" fmla="*/ 2870200 h 8877300"/>
                <a:gd name="connsiteX13" fmla="*/ 8229600 w 9358095"/>
                <a:gd name="connsiteY13" fmla="*/ 2971800 h 8877300"/>
                <a:gd name="connsiteX14" fmla="*/ 9283700 w 9358095"/>
                <a:gd name="connsiteY14" fmla="*/ 3467100 h 8877300"/>
                <a:gd name="connsiteX15" fmla="*/ 9232900 w 9358095"/>
                <a:gd name="connsiteY15" fmla="*/ 4419600 h 8877300"/>
                <a:gd name="connsiteX16" fmla="*/ 8674100 w 9358095"/>
                <a:gd name="connsiteY16" fmla="*/ 6019800 h 8877300"/>
                <a:gd name="connsiteX17" fmla="*/ 8521700 w 9358095"/>
                <a:gd name="connsiteY17" fmla="*/ 6591300 h 8877300"/>
                <a:gd name="connsiteX18" fmla="*/ 8382000 w 9358095"/>
                <a:gd name="connsiteY18" fmla="*/ 7035800 h 8877300"/>
                <a:gd name="connsiteX19" fmla="*/ 7747000 w 9358095"/>
                <a:gd name="connsiteY19" fmla="*/ 7124700 h 8877300"/>
                <a:gd name="connsiteX20" fmla="*/ 7416800 w 9358095"/>
                <a:gd name="connsiteY20" fmla="*/ 7429500 h 8877300"/>
                <a:gd name="connsiteX21" fmla="*/ 7112000 w 9358095"/>
                <a:gd name="connsiteY21" fmla="*/ 8153400 h 8877300"/>
                <a:gd name="connsiteX22" fmla="*/ 6908800 w 9358095"/>
                <a:gd name="connsiteY22" fmla="*/ 8585200 h 8877300"/>
                <a:gd name="connsiteX23" fmla="*/ 6426200 w 9358095"/>
                <a:gd name="connsiteY23" fmla="*/ 8877300 h 8877300"/>
                <a:gd name="connsiteX24" fmla="*/ 1981200 w 9358095"/>
                <a:gd name="connsiteY24" fmla="*/ 8851900 h 8877300"/>
                <a:gd name="connsiteX25" fmla="*/ 1003300 w 9358095"/>
                <a:gd name="connsiteY25" fmla="*/ 8216900 h 8877300"/>
                <a:gd name="connsiteX26" fmla="*/ 419100 w 9358095"/>
                <a:gd name="connsiteY26" fmla="*/ 5753100 h 8877300"/>
                <a:gd name="connsiteX27" fmla="*/ 292100 w 9358095"/>
                <a:gd name="connsiteY27" fmla="*/ 4356100 h 8877300"/>
                <a:gd name="connsiteX28" fmla="*/ 139700 w 9358095"/>
                <a:gd name="connsiteY28" fmla="*/ 2273300 h 8877300"/>
                <a:gd name="connsiteX29" fmla="*/ 38100 w 9358095"/>
                <a:gd name="connsiteY29" fmla="*/ 1244600 h 8877300"/>
                <a:gd name="connsiteX30" fmla="*/ 0 w 9358095"/>
                <a:gd name="connsiteY30" fmla="*/ 584200 h 8877300"/>
                <a:gd name="connsiteX0" fmla="*/ 0 w 9358095"/>
                <a:gd name="connsiteY0" fmla="*/ 584200 h 8877300"/>
                <a:gd name="connsiteX1" fmla="*/ 419100 w 9358095"/>
                <a:gd name="connsiteY1" fmla="*/ 38100 h 8877300"/>
                <a:gd name="connsiteX2" fmla="*/ 1384300 w 9358095"/>
                <a:gd name="connsiteY2" fmla="*/ 0 h 8877300"/>
                <a:gd name="connsiteX3" fmla="*/ 1803400 w 9358095"/>
                <a:gd name="connsiteY3" fmla="*/ 381000 h 8877300"/>
                <a:gd name="connsiteX4" fmla="*/ 2057400 w 9358095"/>
                <a:gd name="connsiteY4" fmla="*/ 838200 h 8877300"/>
                <a:gd name="connsiteX5" fmla="*/ 2984500 w 9358095"/>
                <a:gd name="connsiteY5" fmla="*/ 1092200 h 8877300"/>
                <a:gd name="connsiteX6" fmla="*/ 3403600 w 9358095"/>
                <a:gd name="connsiteY6" fmla="*/ 1104900 h 8877300"/>
                <a:gd name="connsiteX7" fmla="*/ 4965700 w 9358095"/>
                <a:gd name="connsiteY7" fmla="*/ 1041400 h 8877300"/>
                <a:gd name="connsiteX8" fmla="*/ 6121400 w 9358095"/>
                <a:gd name="connsiteY8" fmla="*/ 1041400 h 8877300"/>
                <a:gd name="connsiteX9" fmla="*/ 6426200 w 9358095"/>
                <a:gd name="connsiteY9" fmla="*/ 1270000 h 8877300"/>
                <a:gd name="connsiteX10" fmla="*/ 6654800 w 9358095"/>
                <a:gd name="connsiteY10" fmla="*/ 2044700 h 8877300"/>
                <a:gd name="connsiteX11" fmla="*/ 6946900 w 9358095"/>
                <a:gd name="connsiteY11" fmla="*/ 2743200 h 8877300"/>
                <a:gd name="connsiteX12" fmla="*/ 7556500 w 9358095"/>
                <a:gd name="connsiteY12" fmla="*/ 2870200 h 8877300"/>
                <a:gd name="connsiteX13" fmla="*/ 8229600 w 9358095"/>
                <a:gd name="connsiteY13" fmla="*/ 2971800 h 8877300"/>
                <a:gd name="connsiteX14" fmla="*/ 9283700 w 9358095"/>
                <a:gd name="connsiteY14" fmla="*/ 3467100 h 8877300"/>
                <a:gd name="connsiteX15" fmla="*/ 9232900 w 9358095"/>
                <a:gd name="connsiteY15" fmla="*/ 4419600 h 8877300"/>
                <a:gd name="connsiteX16" fmla="*/ 8674100 w 9358095"/>
                <a:gd name="connsiteY16" fmla="*/ 6019800 h 8877300"/>
                <a:gd name="connsiteX17" fmla="*/ 8521700 w 9358095"/>
                <a:gd name="connsiteY17" fmla="*/ 6591300 h 8877300"/>
                <a:gd name="connsiteX18" fmla="*/ 8382000 w 9358095"/>
                <a:gd name="connsiteY18" fmla="*/ 7035800 h 8877300"/>
                <a:gd name="connsiteX19" fmla="*/ 7747000 w 9358095"/>
                <a:gd name="connsiteY19" fmla="*/ 7124700 h 8877300"/>
                <a:gd name="connsiteX20" fmla="*/ 7416800 w 9358095"/>
                <a:gd name="connsiteY20" fmla="*/ 7429500 h 8877300"/>
                <a:gd name="connsiteX21" fmla="*/ 7112000 w 9358095"/>
                <a:gd name="connsiteY21" fmla="*/ 8153400 h 8877300"/>
                <a:gd name="connsiteX22" fmla="*/ 6908800 w 9358095"/>
                <a:gd name="connsiteY22" fmla="*/ 8585200 h 8877300"/>
                <a:gd name="connsiteX23" fmla="*/ 6426200 w 9358095"/>
                <a:gd name="connsiteY23" fmla="*/ 8877300 h 8877300"/>
                <a:gd name="connsiteX24" fmla="*/ 1981200 w 9358095"/>
                <a:gd name="connsiteY24" fmla="*/ 8851900 h 8877300"/>
                <a:gd name="connsiteX25" fmla="*/ 1003300 w 9358095"/>
                <a:gd name="connsiteY25" fmla="*/ 8216900 h 8877300"/>
                <a:gd name="connsiteX26" fmla="*/ 419100 w 9358095"/>
                <a:gd name="connsiteY26" fmla="*/ 5753100 h 8877300"/>
                <a:gd name="connsiteX27" fmla="*/ 292100 w 9358095"/>
                <a:gd name="connsiteY27" fmla="*/ 4356100 h 8877300"/>
                <a:gd name="connsiteX28" fmla="*/ 139700 w 9358095"/>
                <a:gd name="connsiteY28" fmla="*/ 2273300 h 8877300"/>
                <a:gd name="connsiteX29" fmla="*/ 38100 w 9358095"/>
                <a:gd name="connsiteY29" fmla="*/ 1244600 h 8877300"/>
                <a:gd name="connsiteX30" fmla="*/ 0 w 9358095"/>
                <a:gd name="connsiteY30" fmla="*/ 584200 h 8877300"/>
                <a:gd name="connsiteX0" fmla="*/ 0 w 9358095"/>
                <a:gd name="connsiteY0" fmla="*/ 584200 h 8877300"/>
                <a:gd name="connsiteX1" fmla="*/ 419100 w 9358095"/>
                <a:gd name="connsiteY1" fmla="*/ 38100 h 8877300"/>
                <a:gd name="connsiteX2" fmla="*/ 1384300 w 9358095"/>
                <a:gd name="connsiteY2" fmla="*/ 0 h 8877300"/>
                <a:gd name="connsiteX3" fmla="*/ 1803400 w 9358095"/>
                <a:gd name="connsiteY3" fmla="*/ 381000 h 8877300"/>
                <a:gd name="connsiteX4" fmla="*/ 2057400 w 9358095"/>
                <a:gd name="connsiteY4" fmla="*/ 838200 h 8877300"/>
                <a:gd name="connsiteX5" fmla="*/ 2984500 w 9358095"/>
                <a:gd name="connsiteY5" fmla="*/ 1092200 h 8877300"/>
                <a:gd name="connsiteX6" fmla="*/ 3403600 w 9358095"/>
                <a:gd name="connsiteY6" fmla="*/ 1104900 h 8877300"/>
                <a:gd name="connsiteX7" fmla="*/ 4965700 w 9358095"/>
                <a:gd name="connsiteY7" fmla="*/ 1041400 h 8877300"/>
                <a:gd name="connsiteX8" fmla="*/ 6121400 w 9358095"/>
                <a:gd name="connsiteY8" fmla="*/ 1041400 h 8877300"/>
                <a:gd name="connsiteX9" fmla="*/ 6426200 w 9358095"/>
                <a:gd name="connsiteY9" fmla="*/ 1270000 h 8877300"/>
                <a:gd name="connsiteX10" fmla="*/ 6654800 w 9358095"/>
                <a:gd name="connsiteY10" fmla="*/ 2044700 h 8877300"/>
                <a:gd name="connsiteX11" fmla="*/ 6946900 w 9358095"/>
                <a:gd name="connsiteY11" fmla="*/ 2743200 h 8877300"/>
                <a:gd name="connsiteX12" fmla="*/ 7556500 w 9358095"/>
                <a:gd name="connsiteY12" fmla="*/ 2870200 h 8877300"/>
                <a:gd name="connsiteX13" fmla="*/ 8229600 w 9358095"/>
                <a:gd name="connsiteY13" fmla="*/ 2971800 h 8877300"/>
                <a:gd name="connsiteX14" fmla="*/ 9283700 w 9358095"/>
                <a:gd name="connsiteY14" fmla="*/ 3467100 h 8877300"/>
                <a:gd name="connsiteX15" fmla="*/ 9232900 w 9358095"/>
                <a:gd name="connsiteY15" fmla="*/ 4419600 h 8877300"/>
                <a:gd name="connsiteX16" fmla="*/ 8674100 w 9358095"/>
                <a:gd name="connsiteY16" fmla="*/ 6019800 h 8877300"/>
                <a:gd name="connsiteX17" fmla="*/ 8521700 w 9358095"/>
                <a:gd name="connsiteY17" fmla="*/ 6591300 h 8877300"/>
                <a:gd name="connsiteX18" fmla="*/ 8382000 w 9358095"/>
                <a:gd name="connsiteY18" fmla="*/ 7035800 h 8877300"/>
                <a:gd name="connsiteX19" fmla="*/ 7747000 w 9358095"/>
                <a:gd name="connsiteY19" fmla="*/ 7124700 h 8877300"/>
                <a:gd name="connsiteX20" fmla="*/ 7416800 w 9358095"/>
                <a:gd name="connsiteY20" fmla="*/ 7429500 h 8877300"/>
                <a:gd name="connsiteX21" fmla="*/ 7112000 w 9358095"/>
                <a:gd name="connsiteY21" fmla="*/ 8153400 h 8877300"/>
                <a:gd name="connsiteX22" fmla="*/ 6908800 w 9358095"/>
                <a:gd name="connsiteY22" fmla="*/ 8585200 h 8877300"/>
                <a:gd name="connsiteX23" fmla="*/ 6426200 w 9358095"/>
                <a:gd name="connsiteY23" fmla="*/ 8877300 h 8877300"/>
                <a:gd name="connsiteX24" fmla="*/ 1905000 w 9358095"/>
                <a:gd name="connsiteY24" fmla="*/ 8737600 h 8877300"/>
                <a:gd name="connsiteX25" fmla="*/ 1003300 w 9358095"/>
                <a:gd name="connsiteY25" fmla="*/ 8216900 h 8877300"/>
                <a:gd name="connsiteX26" fmla="*/ 419100 w 9358095"/>
                <a:gd name="connsiteY26" fmla="*/ 5753100 h 8877300"/>
                <a:gd name="connsiteX27" fmla="*/ 292100 w 9358095"/>
                <a:gd name="connsiteY27" fmla="*/ 4356100 h 8877300"/>
                <a:gd name="connsiteX28" fmla="*/ 139700 w 9358095"/>
                <a:gd name="connsiteY28" fmla="*/ 2273300 h 8877300"/>
                <a:gd name="connsiteX29" fmla="*/ 38100 w 9358095"/>
                <a:gd name="connsiteY29" fmla="*/ 1244600 h 8877300"/>
                <a:gd name="connsiteX30" fmla="*/ 0 w 9358095"/>
                <a:gd name="connsiteY30" fmla="*/ 584200 h 8877300"/>
                <a:gd name="connsiteX0" fmla="*/ 0 w 9358095"/>
                <a:gd name="connsiteY0" fmla="*/ 584200 h 8877300"/>
                <a:gd name="connsiteX1" fmla="*/ 419100 w 9358095"/>
                <a:gd name="connsiteY1" fmla="*/ 38100 h 8877300"/>
                <a:gd name="connsiteX2" fmla="*/ 1384300 w 9358095"/>
                <a:gd name="connsiteY2" fmla="*/ 0 h 8877300"/>
                <a:gd name="connsiteX3" fmla="*/ 1803400 w 9358095"/>
                <a:gd name="connsiteY3" fmla="*/ 381000 h 8877300"/>
                <a:gd name="connsiteX4" fmla="*/ 2057400 w 9358095"/>
                <a:gd name="connsiteY4" fmla="*/ 838200 h 8877300"/>
                <a:gd name="connsiteX5" fmla="*/ 2984500 w 9358095"/>
                <a:gd name="connsiteY5" fmla="*/ 1092200 h 8877300"/>
                <a:gd name="connsiteX6" fmla="*/ 3403600 w 9358095"/>
                <a:gd name="connsiteY6" fmla="*/ 1104900 h 8877300"/>
                <a:gd name="connsiteX7" fmla="*/ 4965700 w 9358095"/>
                <a:gd name="connsiteY7" fmla="*/ 1041400 h 8877300"/>
                <a:gd name="connsiteX8" fmla="*/ 6121400 w 9358095"/>
                <a:gd name="connsiteY8" fmla="*/ 1041400 h 8877300"/>
                <a:gd name="connsiteX9" fmla="*/ 6426200 w 9358095"/>
                <a:gd name="connsiteY9" fmla="*/ 1270000 h 8877300"/>
                <a:gd name="connsiteX10" fmla="*/ 6654800 w 9358095"/>
                <a:gd name="connsiteY10" fmla="*/ 2044700 h 8877300"/>
                <a:gd name="connsiteX11" fmla="*/ 6946900 w 9358095"/>
                <a:gd name="connsiteY11" fmla="*/ 2743200 h 8877300"/>
                <a:gd name="connsiteX12" fmla="*/ 7556500 w 9358095"/>
                <a:gd name="connsiteY12" fmla="*/ 2870200 h 8877300"/>
                <a:gd name="connsiteX13" fmla="*/ 8229600 w 9358095"/>
                <a:gd name="connsiteY13" fmla="*/ 2971800 h 8877300"/>
                <a:gd name="connsiteX14" fmla="*/ 9283700 w 9358095"/>
                <a:gd name="connsiteY14" fmla="*/ 3467100 h 8877300"/>
                <a:gd name="connsiteX15" fmla="*/ 9232900 w 9358095"/>
                <a:gd name="connsiteY15" fmla="*/ 4419600 h 8877300"/>
                <a:gd name="connsiteX16" fmla="*/ 8674100 w 9358095"/>
                <a:gd name="connsiteY16" fmla="*/ 6019800 h 8877300"/>
                <a:gd name="connsiteX17" fmla="*/ 8521700 w 9358095"/>
                <a:gd name="connsiteY17" fmla="*/ 6591300 h 8877300"/>
                <a:gd name="connsiteX18" fmla="*/ 8382000 w 9358095"/>
                <a:gd name="connsiteY18" fmla="*/ 7035800 h 8877300"/>
                <a:gd name="connsiteX19" fmla="*/ 7747000 w 9358095"/>
                <a:gd name="connsiteY19" fmla="*/ 7124700 h 8877300"/>
                <a:gd name="connsiteX20" fmla="*/ 7489062 w 9358095"/>
                <a:gd name="connsiteY20" fmla="*/ 7607888 h 8877300"/>
                <a:gd name="connsiteX21" fmla="*/ 7112000 w 9358095"/>
                <a:gd name="connsiteY21" fmla="*/ 8153400 h 8877300"/>
                <a:gd name="connsiteX22" fmla="*/ 6908800 w 9358095"/>
                <a:gd name="connsiteY22" fmla="*/ 8585200 h 8877300"/>
                <a:gd name="connsiteX23" fmla="*/ 6426200 w 9358095"/>
                <a:gd name="connsiteY23" fmla="*/ 8877300 h 8877300"/>
                <a:gd name="connsiteX24" fmla="*/ 1905000 w 9358095"/>
                <a:gd name="connsiteY24" fmla="*/ 8737600 h 8877300"/>
                <a:gd name="connsiteX25" fmla="*/ 1003300 w 9358095"/>
                <a:gd name="connsiteY25" fmla="*/ 8216900 h 8877300"/>
                <a:gd name="connsiteX26" fmla="*/ 419100 w 9358095"/>
                <a:gd name="connsiteY26" fmla="*/ 5753100 h 8877300"/>
                <a:gd name="connsiteX27" fmla="*/ 292100 w 9358095"/>
                <a:gd name="connsiteY27" fmla="*/ 4356100 h 8877300"/>
                <a:gd name="connsiteX28" fmla="*/ 139700 w 9358095"/>
                <a:gd name="connsiteY28" fmla="*/ 2273300 h 8877300"/>
                <a:gd name="connsiteX29" fmla="*/ 38100 w 9358095"/>
                <a:gd name="connsiteY29" fmla="*/ 1244600 h 8877300"/>
                <a:gd name="connsiteX30" fmla="*/ 0 w 9358095"/>
                <a:gd name="connsiteY30" fmla="*/ 584200 h 8877300"/>
                <a:gd name="connsiteX0" fmla="*/ 0 w 9358095"/>
                <a:gd name="connsiteY0" fmla="*/ 584200 h 8877300"/>
                <a:gd name="connsiteX1" fmla="*/ 419100 w 9358095"/>
                <a:gd name="connsiteY1" fmla="*/ 38100 h 8877300"/>
                <a:gd name="connsiteX2" fmla="*/ 1384300 w 9358095"/>
                <a:gd name="connsiteY2" fmla="*/ 0 h 8877300"/>
                <a:gd name="connsiteX3" fmla="*/ 1803400 w 9358095"/>
                <a:gd name="connsiteY3" fmla="*/ 381000 h 8877300"/>
                <a:gd name="connsiteX4" fmla="*/ 2057400 w 9358095"/>
                <a:gd name="connsiteY4" fmla="*/ 838200 h 8877300"/>
                <a:gd name="connsiteX5" fmla="*/ 2984500 w 9358095"/>
                <a:gd name="connsiteY5" fmla="*/ 1092200 h 8877300"/>
                <a:gd name="connsiteX6" fmla="*/ 3403600 w 9358095"/>
                <a:gd name="connsiteY6" fmla="*/ 1104900 h 8877300"/>
                <a:gd name="connsiteX7" fmla="*/ 4965700 w 9358095"/>
                <a:gd name="connsiteY7" fmla="*/ 1041400 h 8877300"/>
                <a:gd name="connsiteX8" fmla="*/ 6121400 w 9358095"/>
                <a:gd name="connsiteY8" fmla="*/ 1041400 h 8877300"/>
                <a:gd name="connsiteX9" fmla="*/ 6426200 w 9358095"/>
                <a:gd name="connsiteY9" fmla="*/ 1270000 h 8877300"/>
                <a:gd name="connsiteX10" fmla="*/ 6654800 w 9358095"/>
                <a:gd name="connsiteY10" fmla="*/ 2044700 h 8877300"/>
                <a:gd name="connsiteX11" fmla="*/ 6946900 w 9358095"/>
                <a:gd name="connsiteY11" fmla="*/ 2743200 h 8877300"/>
                <a:gd name="connsiteX12" fmla="*/ 7556500 w 9358095"/>
                <a:gd name="connsiteY12" fmla="*/ 2870200 h 8877300"/>
                <a:gd name="connsiteX13" fmla="*/ 8229600 w 9358095"/>
                <a:gd name="connsiteY13" fmla="*/ 2971800 h 8877300"/>
                <a:gd name="connsiteX14" fmla="*/ 9283700 w 9358095"/>
                <a:gd name="connsiteY14" fmla="*/ 3467100 h 8877300"/>
                <a:gd name="connsiteX15" fmla="*/ 9232900 w 9358095"/>
                <a:gd name="connsiteY15" fmla="*/ 4419600 h 8877300"/>
                <a:gd name="connsiteX16" fmla="*/ 8674100 w 9358095"/>
                <a:gd name="connsiteY16" fmla="*/ 6019800 h 8877300"/>
                <a:gd name="connsiteX17" fmla="*/ 8521700 w 9358095"/>
                <a:gd name="connsiteY17" fmla="*/ 6591300 h 8877300"/>
                <a:gd name="connsiteX18" fmla="*/ 8382000 w 9358095"/>
                <a:gd name="connsiteY18" fmla="*/ 7035800 h 8877300"/>
                <a:gd name="connsiteX19" fmla="*/ 7927657 w 9358095"/>
                <a:gd name="connsiteY19" fmla="*/ 7338767 h 8877300"/>
                <a:gd name="connsiteX20" fmla="*/ 7489062 w 9358095"/>
                <a:gd name="connsiteY20" fmla="*/ 7607888 h 8877300"/>
                <a:gd name="connsiteX21" fmla="*/ 7112000 w 9358095"/>
                <a:gd name="connsiteY21" fmla="*/ 8153400 h 8877300"/>
                <a:gd name="connsiteX22" fmla="*/ 6908800 w 9358095"/>
                <a:gd name="connsiteY22" fmla="*/ 8585200 h 8877300"/>
                <a:gd name="connsiteX23" fmla="*/ 6426200 w 9358095"/>
                <a:gd name="connsiteY23" fmla="*/ 8877300 h 8877300"/>
                <a:gd name="connsiteX24" fmla="*/ 1905000 w 9358095"/>
                <a:gd name="connsiteY24" fmla="*/ 8737600 h 8877300"/>
                <a:gd name="connsiteX25" fmla="*/ 1003300 w 9358095"/>
                <a:gd name="connsiteY25" fmla="*/ 8216900 h 8877300"/>
                <a:gd name="connsiteX26" fmla="*/ 419100 w 9358095"/>
                <a:gd name="connsiteY26" fmla="*/ 5753100 h 8877300"/>
                <a:gd name="connsiteX27" fmla="*/ 292100 w 9358095"/>
                <a:gd name="connsiteY27" fmla="*/ 4356100 h 8877300"/>
                <a:gd name="connsiteX28" fmla="*/ 139700 w 9358095"/>
                <a:gd name="connsiteY28" fmla="*/ 2273300 h 8877300"/>
                <a:gd name="connsiteX29" fmla="*/ 38100 w 9358095"/>
                <a:gd name="connsiteY29" fmla="*/ 1244600 h 8877300"/>
                <a:gd name="connsiteX30" fmla="*/ 0 w 9358095"/>
                <a:gd name="connsiteY30" fmla="*/ 584200 h 8877300"/>
                <a:gd name="connsiteX0" fmla="*/ 0 w 9358095"/>
                <a:gd name="connsiteY0" fmla="*/ 584200 h 8877300"/>
                <a:gd name="connsiteX1" fmla="*/ 419100 w 9358095"/>
                <a:gd name="connsiteY1" fmla="*/ 38100 h 8877300"/>
                <a:gd name="connsiteX2" fmla="*/ 1384300 w 9358095"/>
                <a:gd name="connsiteY2" fmla="*/ 0 h 8877300"/>
                <a:gd name="connsiteX3" fmla="*/ 1803400 w 9358095"/>
                <a:gd name="connsiteY3" fmla="*/ 381000 h 8877300"/>
                <a:gd name="connsiteX4" fmla="*/ 2057400 w 9358095"/>
                <a:gd name="connsiteY4" fmla="*/ 838200 h 8877300"/>
                <a:gd name="connsiteX5" fmla="*/ 2984500 w 9358095"/>
                <a:gd name="connsiteY5" fmla="*/ 1092200 h 8877300"/>
                <a:gd name="connsiteX6" fmla="*/ 3403600 w 9358095"/>
                <a:gd name="connsiteY6" fmla="*/ 1104900 h 8877300"/>
                <a:gd name="connsiteX7" fmla="*/ 4965700 w 9358095"/>
                <a:gd name="connsiteY7" fmla="*/ 1041400 h 8877300"/>
                <a:gd name="connsiteX8" fmla="*/ 6121400 w 9358095"/>
                <a:gd name="connsiteY8" fmla="*/ 1041400 h 8877300"/>
                <a:gd name="connsiteX9" fmla="*/ 6426200 w 9358095"/>
                <a:gd name="connsiteY9" fmla="*/ 1270000 h 8877300"/>
                <a:gd name="connsiteX10" fmla="*/ 6654800 w 9358095"/>
                <a:gd name="connsiteY10" fmla="*/ 2044700 h 8877300"/>
                <a:gd name="connsiteX11" fmla="*/ 6946900 w 9358095"/>
                <a:gd name="connsiteY11" fmla="*/ 2743200 h 8877300"/>
                <a:gd name="connsiteX12" fmla="*/ 7556500 w 9358095"/>
                <a:gd name="connsiteY12" fmla="*/ 2870200 h 8877300"/>
                <a:gd name="connsiteX13" fmla="*/ 8229600 w 9358095"/>
                <a:gd name="connsiteY13" fmla="*/ 2971800 h 8877300"/>
                <a:gd name="connsiteX14" fmla="*/ 9283700 w 9358095"/>
                <a:gd name="connsiteY14" fmla="*/ 3467100 h 8877300"/>
                <a:gd name="connsiteX15" fmla="*/ 9232900 w 9358095"/>
                <a:gd name="connsiteY15" fmla="*/ 4419600 h 8877300"/>
                <a:gd name="connsiteX16" fmla="*/ 8674100 w 9358095"/>
                <a:gd name="connsiteY16" fmla="*/ 6019800 h 8877300"/>
                <a:gd name="connsiteX17" fmla="*/ 8521700 w 9358095"/>
                <a:gd name="connsiteY17" fmla="*/ 6591300 h 8877300"/>
                <a:gd name="connsiteX18" fmla="*/ 8418133 w 9358095"/>
                <a:gd name="connsiteY18" fmla="*/ 7285545 h 8877300"/>
                <a:gd name="connsiteX19" fmla="*/ 7927657 w 9358095"/>
                <a:gd name="connsiteY19" fmla="*/ 7338767 h 8877300"/>
                <a:gd name="connsiteX20" fmla="*/ 7489062 w 9358095"/>
                <a:gd name="connsiteY20" fmla="*/ 7607888 h 8877300"/>
                <a:gd name="connsiteX21" fmla="*/ 7112000 w 9358095"/>
                <a:gd name="connsiteY21" fmla="*/ 8153400 h 8877300"/>
                <a:gd name="connsiteX22" fmla="*/ 6908800 w 9358095"/>
                <a:gd name="connsiteY22" fmla="*/ 8585200 h 8877300"/>
                <a:gd name="connsiteX23" fmla="*/ 6426200 w 9358095"/>
                <a:gd name="connsiteY23" fmla="*/ 8877300 h 8877300"/>
                <a:gd name="connsiteX24" fmla="*/ 1905000 w 9358095"/>
                <a:gd name="connsiteY24" fmla="*/ 8737600 h 8877300"/>
                <a:gd name="connsiteX25" fmla="*/ 1003300 w 9358095"/>
                <a:gd name="connsiteY25" fmla="*/ 8216900 h 8877300"/>
                <a:gd name="connsiteX26" fmla="*/ 419100 w 9358095"/>
                <a:gd name="connsiteY26" fmla="*/ 5753100 h 8877300"/>
                <a:gd name="connsiteX27" fmla="*/ 292100 w 9358095"/>
                <a:gd name="connsiteY27" fmla="*/ 4356100 h 8877300"/>
                <a:gd name="connsiteX28" fmla="*/ 139700 w 9358095"/>
                <a:gd name="connsiteY28" fmla="*/ 2273300 h 8877300"/>
                <a:gd name="connsiteX29" fmla="*/ 38100 w 9358095"/>
                <a:gd name="connsiteY29" fmla="*/ 1244600 h 8877300"/>
                <a:gd name="connsiteX30" fmla="*/ 0 w 9358095"/>
                <a:gd name="connsiteY30" fmla="*/ 584200 h 8877300"/>
                <a:gd name="connsiteX0" fmla="*/ 0 w 9389952"/>
                <a:gd name="connsiteY0" fmla="*/ 584200 h 8877300"/>
                <a:gd name="connsiteX1" fmla="*/ 419100 w 9389952"/>
                <a:gd name="connsiteY1" fmla="*/ 38100 h 8877300"/>
                <a:gd name="connsiteX2" fmla="*/ 1384300 w 9389952"/>
                <a:gd name="connsiteY2" fmla="*/ 0 h 8877300"/>
                <a:gd name="connsiteX3" fmla="*/ 1803400 w 9389952"/>
                <a:gd name="connsiteY3" fmla="*/ 381000 h 8877300"/>
                <a:gd name="connsiteX4" fmla="*/ 2057400 w 9389952"/>
                <a:gd name="connsiteY4" fmla="*/ 838200 h 8877300"/>
                <a:gd name="connsiteX5" fmla="*/ 2984500 w 9389952"/>
                <a:gd name="connsiteY5" fmla="*/ 1092200 h 8877300"/>
                <a:gd name="connsiteX6" fmla="*/ 3403600 w 9389952"/>
                <a:gd name="connsiteY6" fmla="*/ 1104900 h 8877300"/>
                <a:gd name="connsiteX7" fmla="*/ 4965700 w 9389952"/>
                <a:gd name="connsiteY7" fmla="*/ 1041400 h 8877300"/>
                <a:gd name="connsiteX8" fmla="*/ 6121400 w 9389952"/>
                <a:gd name="connsiteY8" fmla="*/ 1041400 h 8877300"/>
                <a:gd name="connsiteX9" fmla="*/ 6426200 w 9389952"/>
                <a:gd name="connsiteY9" fmla="*/ 1270000 h 8877300"/>
                <a:gd name="connsiteX10" fmla="*/ 6654800 w 9389952"/>
                <a:gd name="connsiteY10" fmla="*/ 2044700 h 8877300"/>
                <a:gd name="connsiteX11" fmla="*/ 6946900 w 9389952"/>
                <a:gd name="connsiteY11" fmla="*/ 2743200 h 8877300"/>
                <a:gd name="connsiteX12" fmla="*/ 7556500 w 9389952"/>
                <a:gd name="connsiteY12" fmla="*/ 2870200 h 8877300"/>
                <a:gd name="connsiteX13" fmla="*/ 8229600 w 9389952"/>
                <a:gd name="connsiteY13" fmla="*/ 2971800 h 8877300"/>
                <a:gd name="connsiteX14" fmla="*/ 9283700 w 9389952"/>
                <a:gd name="connsiteY14" fmla="*/ 3467100 h 8877300"/>
                <a:gd name="connsiteX15" fmla="*/ 9341294 w 9389952"/>
                <a:gd name="connsiteY15" fmla="*/ 4562312 h 8877300"/>
                <a:gd name="connsiteX16" fmla="*/ 8674100 w 9389952"/>
                <a:gd name="connsiteY16" fmla="*/ 6019800 h 8877300"/>
                <a:gd name="connsiteX17" fmla="*/ 8521700 w 9389952"/>
                <a:gd name="connsiteY17" fmla="*/ 6591300 h 8877300"/>
                <a:gd name="connsiteX18" fmla="*/ 8418133 w 9389952"/>
                <a:gd name="connsiteY18" fmla="*/ 7285545 h 8877300"/>
                <a:gd name="connsiteX19" fmla="*/ 7927657 w 9389952"/>
                <a:gd name="connsiteY19" fmla="*/ 7338767 h 8877300"/>
                <a:gd name="connsiteX20" fmla="*/ 7489062 w 9389952"/>
                <a:gd name="connsiteY20" fmla="*/ 7607888 h 8877300"/>
                <a:gd name="connsiteX21" fmla="*/ 7112000 w 9389952"/>
                <a:gd name="connsiteY21" fmla="*/ 8153400 h 8877300"/>
                <a:gd name="connsiteX22" fmla="*/ 6908800 w 9389952"/>
                <a:gd name="connsiteY22" fmla="*/ 8585200 h 8877300"/>
                <a:gd name="connsiteX23" fmla="*/ 6426200 w 9389952"/>
                <a:gd name="connsiteY23" fmla="*/ 8877300 h 8877300"/>
                <a:gd name="connsiteX24" fmla="*/ 1905000 w 9389952"/>
                <a:gd name="connsiteY24" fmla="*/ 8737600 h 8877300"/>
                <a:gd name="connsiteX25" fmla="*/ 1003300 w 9389952"/>
                <a:gd name="connsiteY25" fmla="*/ 8216900 h 8877300"/>
                <a:gd name="connsiteX26" fmla="*/ 419100 w 9389952"/>
                <a:gd name="connsiteY26" fmla="*/ 5753100 h 8877300"/>
                <a:gd name="connsiteX27" fmla="*/ 292100 w 9389952"/>
                <a:gd name="connsiteY27" fmla="*/ 4356100 h 8877300"/>
                <a:gd name="connsiteX28" fmla="*/ 139700 w 9389952"/>
                <a:gd name="connsiteY28" fmla="*/ 2273300 h 8877300"/>
                <a:gd name="connsiteX29" fmla="*/ 38100 w 9389952"/>
                <a:gd name="connsiteY29" fmla="*/ 1244600 h 8877300"/>
                <a:gd name="connsiteX30" fmla="*/ 0 w 9389952"/>
                <a:gd name="connsiteY30" fmla="*/ 584200 h 8877300"/>
                <a:gd name="connsiteX0" fmla="*/ 0 w 9343768"/>
                <a:gd name="connsiteY0" fmla="*/ 584200 h 8877300"/>
                <a:gd name="connsiteX1" fmla="*/ 419100 w 9343768"/>
                <a:gd name="connsiteY1" fmla="*/ 38100 h 8877300"/>
                <a:gd name="connsiteX2" fmla="*/ 1384300 w 9343768"/>
                <a:gd name="connsiteY2" fmla="*/ 0 h 8877300"/>
                <a:gd name="connsiteX3" fmla="*/ 1803400 w 9343768"/>
                <a:gd name="connsiteY3" fmla="*/ 381000 h 8877300"/>
                <a:gd name="connsiteX4" fmla="*/ 2057400 w 9343768"/>
                <a:gd name="connsiteY4" fmla="*/ 838200 h 8877300"/>
                <a:gd name="connsiteX5" fmla="*/ 2984500 w 9343768"/>
                <a:gd name="connsiteY5" fmla="*/ 1092200 h 8877300"/>
                <a:gd name="connsiteX6" fmla="*/ 3403600 w 9343768"/>
                <a:gd name="connsiteY6" fmla="*/ 1104900 h 8877300"/>
                <a:gd name="connsiteX7" fmla="*/ 4965700 w 9343768"/>
                <a:gd name="connsiteY7" fmla="*/ 1041400 h 8877300"/>
                <a:gd name="connsiteX8" fmla="*/ 6121400 w 9343768"/>
                <a:gd name="connsiteY8" fmla="*/ 1041400 h 8877300"/>
                <a:gd name="connsiteX9" fmla="*/ 6426200 w 9343768"/>
                <a:gd name="connsiteY9" fmla="*/ 1270000 h 8877300"/>
                <a:gd name="connsiteX10" fmla="*/ 6654800 w 9343768"/>
                <a:gd name="connsiteY10" fmla="*/ 2044700 h 8877300"/>
                <a:gd name="connsiteX11" fmla="*/ 6946900 w 9343768"/>
                <a:gd name="connsiteY11" fmla="*/ 2743200 h 8877300"/>
                <a:gd name="connsiteX12" fmla="*/ 7556500 w 9343768"/>
                <a:gd name="connsiteY12" fmla="*/ 2870200 h 8877300"/>
                <a:gd name="connsiteX13" fmla="*/ 8229600 w 9343768"/>
                <a:gd name="connsiteY13" fmla="*/ 2971800 h 8877300"/>
                <a:gd name="connsiteX14" fmla="*/ 9103042 w 9343768"/>
                <a:gd name="connsiteY14" fmla="*/ 3502779 h 8877300"/>
                <a:gd name="connsiteX15" fmla="*/ 9341294 w 9343768"/>
                <a:gd name="connsiteY15" fmla="*/ 4562312 h 8877300"/>
                <a:gd name="connsiteX16" fmla="*/ 8674100 w 9343768"/>
                <a:gd name="connsiteY16" fmla="*/ 6019800 h 8877300"/>
                <a:gd name="connsiteX17" fmla="*/ 8521700 w 9343768"/>
                <a:gd name="connsiteY17" fmla="*/ 6591300 h 8877300"/>
                <a:gd name="connsiteX18" fmla="*/ 8418133 w 9343768"/>
                <a:gd name="connsiteY18" fmla="*/ 7285545 h 8877300"/>
                <a:gd name="connsiteX19" fmla="*/ 7927657 w 9343768"/>
                <a:gd name="connsiteY19" fmla="*/ 7338767 h 8877300"/>
                <a:gd name="connsiteX20" fmla="*/ 7489062 w 9343768"/>
                <a:gd name="connsiteY20" fmla="*/ 7607888 h 8877300"/>
                <a:gd name="connsiteX21" fmla="*/ 7112000 w 9343768"/>
                <a:gd name="connsiteY21" fmla="*/ 8153400 h 8877300"/>
                <a:gd name="connsiteX22" fmla="*/ 6908800 w 9343768"/>
                <a:gd name="connsiteY22" fmla="*/ 8585200 h 8877300"/>
                <a:gd name="connsiteX23" fmla="*/ 6426200 w 9343768"/>
                <a:gd name="connsiteY23" fmla="*/ 8877300 h 8877300"/>
                <a:gd name="connsiteX24" fmla="*/ 1905000 w 9343768"/>
                <a:gd name="connsiteY24" fmla="*/ 8737600 h 8877300"/>
                <a:gd name="connsiteX25" fmla="*/ 1003300 w 9343768"/>
                <a:gd name="connsiteY25" fmla="*/ 8216900 h 8877300"/>
                <a:gd name="connsiteX26" fmla="*/ 419100 w 9343768"/>
                <a:gd name="connsiteY26" fmla="*/ 5753100 h 8877300"/>
                <a:gd name="connsiteX27" fmla="*/ 292100 w 9343768"/>
                <a:gd name="connsiteY27" fmla="*/ 4356100 h 8877300"/>
                <a:gd name="connsiteX28" fmla="*/ 139700 w 9343768"/>
                <a:gd name="connsiteY28" fmla="*/ 2273300 h 8877300"/>
                <a:gd name="connsiteX29" fmla="*/ 38100 w 9343768"/>
                <a:gd name="connsiteY29" fmla="*/ 1244600 h 8877300"/>
                <a:gd name="connsiteX30" fmla="*/ 0 w 9343768"/>
                <a:gd name="connsiteY30" fmla="*/ 584200 h 8877300"/>
                <a:gd name="connsiteX0" fmla="*/ 0 w 9343768"/>
                <a:gd name="connsiteY0" fmla="*/ 584200 h 8877300"/>
                <a:gd name="connsiteX1" fmla="*/ 419100 w 9343768"/>
                <a:gd name="connsiteY1" fmla="*/ 38100 h 8877300"/>
                <a:gd name="connsiteX2" fmla="*/ 1384300 w 9343768"/>
                <a:gd name="connsiteY2" fmla="*/ 0 h 8877300"/>
                <a:gd name="connsiteX3" fmla="*/ 1803400 w 9343768"/>
                <a:gd name="connsiteY3" fmla="*/ 381000 h 8877300"/>
                <a:gd name="connsiteX4" fmla="*/ 2057400 w 9343768"/>
                <a:gd name="connsiteY4" fmla="*/ 838200 h 8877300"/>
                <a:gd name="connsiteX5" fmla="*/ 2984500 w 9343768"/>
                <a:gd name="connsiteY5" fmla="*/ 1092200 h 8877300"/>
                <a:gd name="connsiteX6" fmla="*/ 3403600 w 9343768"/>
                <a:gd name="connsiteY6" fmla="*/ 1104900 h 8877300"/>
                <a:gd name="connsiteX7" fmla="*/ 4965700 w 9343768"/>
                <a:gd name="connsiteY7" fmla="*/ 1041400 h 8877300"/>
                <a:gd name="connsiteX8" fmla="*/ 6121400 w 9343768"/>
                <a:gd name="connsiteY8" fmla="*/ 1041400 h 8877300"/>
                <a:gd name="connsiteX9" fmla="*/ 6426200 w 9343768"/>
                <a:gd name="connsiteY9" fmla="*/ 1270000 h 8877300"/>
                <a:gd name="connsiteX10" fmla="*/ 6654800 w 9343768"/>
                <a:gd name="connsiteY10" fmla="*/ 2044700 h 8877300"/>
                <a:gd name="connsiteX11" fmla="*/ 6946900 w 9343768"/>
                <a:gd name="connsiteY11" fmla="*/ 2743200 h 8877300"/>
                <a:gd name="connsiteX12" fmla="*/ 7556500 w 9343768"/>
                <a:gd name="connsiteY12" fmla="*/ 2870200 h 8877300"/>
                <a:gd name="connsiteX13" fmla="*/ 8157337 w 9343768"/>
                <a:gd name="connsiteY13" fmla="*/ 3078834 h 8877300"/>
                <a:gd name="connsiteX14" fmla="*/ 9103042 w 9343768"/>
                <a:gd name="connsiteY14" fmla="*/ 3502779 h 8877300"/>
                <a:gd name="connsiteX15" fmla="*/ 9341294 w 9343768"/>
                <a:gd name="connsiteY15" fmla="*/ 4562312 h 8877300"/>
                <a:gd name="connsiteX16" fmla="*/ 8674100 w 9343768"/>
                <a:gd name="connsiteY16" fmla="*/ 6019800 h 8877300"/>
                <a:gd name="connsiteX17" fmla="*/ 8521700 w 9343768"/>
                <a:gd name="connsiteY17" fmla="*/ 6591300 h 8877300"/>
                <a:gd name="connsiteX18" fmla="*/ 8418133 w 9343768"/>
                <a:gd name="connsiteY18" fmla="*/ 7285545 h 8877300"/>
                <a:gd name="connsiteX19" fmla="*/ 7927657 w 9343768"/>
                <a:gd name="connsiteY19" fmla="*/ 7338767 h 8877300"/>
                <a:gd name="connsiteX20" fmla="*/ 7489062 w 9343768"/>
                <a:gd name="connsiteY20" fmla="*/ 7607888 h 8877300"/>
                <a:gd name="connsiteX21" fmla="*/ 7112000 w 9343768"/>
                <a:gd name="connsiteY21" fmla="*/ 8153400 h 8877300"/>
                <a:gd name="connsiteX22" fmla="*/ 6908800 w 9343768"/>
                <a:gd name="connsiteY22" fmla="*/ 8585200 h 8877300"/>
                <a:gd name="connsiteX23" fmla="*/ 6426200 w 9343768"/>
                <a:gd name="connsiteY23" fmla="*/ 8877300 h 8877300"/>
                <a:gd name="connsiteX24" fmla="*/ 1905000 w 9343768"/>
                <a:gd name="connsiteY24" fmla="*/ 8737600 h 8877300"/>
                <a:gd name="connsiteX25" fmla="*/ 1003300 w 9343768"/>
                <a:gd name="connsiteY25" fmla="*/ 8216900 h 8877300"/>
                <a:gd name="connsiteX26" fmla="*/ 419100 w 9343768"/>
                <a:gd name="connsiteY26" fmla="*/ 5753100 h 8877300"/>
                <a:gd name="connsiteX27" fmla="*/ 292100 w 9343768"/>
                <a:gd name="connsiteY27" fmla="*/ 4356100 h 8877300"/>
                <a:gd name="connsiteX28" fmla="*/ 139700 w 9343768"/>
                <a:gd name="connsiteY28" fmla="*/ 2273300 h 8877300"/>
                <a:gd name="connsiteX29" fmla="*/ 38100 w 9343768"/>
                <a:gd name="connsiteY29" fmla="*/ 1244600 h 8877300"/>
                <a:gd name="connsiteX30" fmla="*/ 0 w 9343768"/>
                <a:gd name="connsiteY30" fmla="*/ 584200 h 8877300"/>
                <a:gd name="connsiteX0" fmla="*/ 0 w 9343768"/>
                <a:gd name="connsiteY0" fmla="*/ 584200 h 8877300"/>
                <a:gd name="connsiteX1" fmla="*/ 419100 w 9343768"/>
                <a:gd name="connsiteY1" fmla="*/ 38100 h 8877300"/>
                <a:gd name="connsiteX2" fmla="*/ 1384300 w 9343768"/>
                <a:gd name="connsiteY2" fmla="*/ 0 h 8877300"/>
                <a:gd name="connsiteX3" fmla="*/ 1803400 w 9343768"/>
                <a:gd name="connsiteY3" fmla="*/ 381000 h 8877300"/>
                <a:gd name="connsiteX4" fmla="*/ 2057400 w 9343768"/>
                <a:gd name="connsiteY4" fmla="*/ 838200 h 8877300"/>
                <a:gd name="connsiteX5" fmla="*/ 2984500 w 9343768"/>
                <a:gd name="connsiteY5" fmla="*/ 1092200 h 8877300"/>
                <a:gd name="connsiteX6" fmla="*/ 3403600 w 9343768"/>
                <a:gd name="connsiteY6" fmla="*/ 1104900 h 8877300"/>
                <a:gd name="connsiteX7" fmla="*/ 4965700 w 9343768"/>
                <a:gd name="connsiteY7" fmla="*/ 1041400 h 8877300"/>
                <a:gd name="connsiteX8" fmla="*/ 6121400 w 9343768"/>
                <a:gd name="connsiteY8" fmla="*/ 1041400 h 8877300"/>
                <a:gd name="connsiteX9" fmla="*/ 6426200 w 9343768"/>
                <a:gd name="connsiteY9" fmla="*/ 1270000 h 8877300"/>
                <a:gd name="connsiteX10" fmla="*/ 6654800 w 9343768"/>
                <a:gd name="connsiteY10" fmla="*/ 2044700 h 8877300"/>
                <a:gd name="connsiteX11" fmla="*/ 6946900 w 9343768"/>
                <a:gd name="connsiteY11" fmla="*/ 2743200 h 8877300"/>
                <a:gd name="connsiteX12" fmla="*/ 7556500 w 9343768"/>
                <a:gd name="connsiteY12" fmla="*/ 2870200 h 8877300"/>
                <a:gd name="connsiteX13" fmla="*/ 8157337 w 9343768"/>
                <a:gd name="connsiteY13" fmla="*/ 3078834 h 8877300"/>
                <a:gd name="connsiteX14" fmla="*/ 9103042 w 9343768"/>
                <a:gd name="connsiteY14" fmla="*/ 3502779 h 8877300"/>
                <a:gd name="connsiteX15" fmla="*/ 9341294 w 9343768"/>
                <a:gd name="connsiteY15" fmla="*/ 4562312 h 8877300"/>
                <a:gd name="connsiteX16" fmla="*/ 8674100 w 9343768"/>
                <a:gd name="connsiteY16" fmla="*/ 6019800 h 8877300"/>
                <a:gd name="connsiteX17" fmla="*/ 8521700 w 9343768"/>
                <a:gd name="connsiteY17" fmla="*/ 6591300 h 8877300"/>
                <a:gd name="connsiteX18" fmla="*/ 8418133 w 9343768"/>
                <a:gd name="connsiteY18" fmla="*/ 7285545 h 8877300"/>
                <a:gd name="connsiteX19" fmla="*/ 8072184 w 9343768"/>
                <a:gd name="connsiteY19" fmla="*/ 7481478 h 8877300"/>
                <a:gd name="connsiteX20" fmla="*/ 7489062 w 9343768"/>
                <a:gd name="connsiteY20" fmla="*/ 7607888 h 8877300"/>
                <a:gd name="connsiteX21" fmla="*/ 7112000 w 9343768"/>
                <a:gd name="connsiteY21" fmla="*/ 8153400 h 8877300"/>
                <a:gd name="connsiteX22" fmla="*/ 6908800 w 9343768"/>
                <a:gd name="connsiteY22" fmla="*/ 8585200 h 8877300"/>
                <a:gd name="connsiteX23" fmla="*/ 6426200 w 9343768"/>
                <a:gd name="connsiteY23" fmla="*/ 8877300 h 8877300"/>
                <a:gd name="connsiteX24" fmla="*/ 1905000 w 9343768"/>
                <a:gd name="connsiteY24" fmla="*/ 8737600 h 8877300"/>
                <a:gd name="connsiteX25" fmla="*/ 1003300 w 9343768"/>
                <a:gd name="connsiteY25" fmla="*/ 8216900 h 8877300"/>
                <a:gd name="connsiteX26" fmla="*/ 419100 w 9343768"/>
                <a:gd name="connsiteY26" fmla="*/ 5753100 h 8877300"/>
                <a:gd name="connsiteX27" fmla="*/ 292100 w 9343768"/>
                <a:gd name="connsiteY27" fmla="*/ 4356100 h 8877300"/>
                <a:gd name="connsiteX28" fmla="*/ 139700 w 9343768"/>
                <a:gd name="connsiteY28" fmla="*/ 2273300 h 8877300"/>
                <a:gd name="connsiteX29" fmla="*/ 38100 w 9343768"/>
                <a:gd name="connsiteY29" fmla="*/ 1244600 h 8877300"/>
                <a:gd name="connsiteX30" fmla="*/ 0 w 9343768"/>
                <a:gd name="connsiteY30" fmla="*/ 584200 h 8877300"/>
                <a:gd name="connsiteX0" fmla="*/ 0 w 9343768"/>
                <a:gd name="connsiteY0" fmla="*/ 584200 h 8877300"/>
                <a:gd name="connsiteX1" fmla="*/ 419100 w 9343768"/>
                <a:gd name="connsiteY1" fmla="*/ 38100 h 8877300"/>
                <a:gd name="connsiteX2" fmla="*/ 1384300 w 9343768"/>
                <a:gd name="connsiteY2" fmla="*/ 0 h 8877300"/>
                <a:gd name="connsiteX3" fmla="*/ 1803400 w 9343768"/>
                <a:gd name="connsiteY3" fmla="*/ 381000 h 8877300"/>
                <a:gd name="connsiteX4" fmla="*/ 2057400 w 9343768"/>
                <a:gd name="connsiteY4" fmla="*/ 838200 h 8877300"/>
                <a:gd name="connsiteX5" fmla="*/ 2984500 w 9343768"/>
                <a:gd name="connsiteY5" fmla="*/ 1092200 h 8877300"/>
                <a:gd name="connsiteX6" fmla="*/ 3403600 w 9343768"/>
                <a:gd name="connsiteY6" fmla="*/ 1104900 h 8877300"/>
                <a:gd name="connsiteX7" fmla="*/ 4965700 w 9343768"/>
                <a:gd name="connsiteY7" fmla="*/ 1041400 h 8877300"/>
                <a:gd name="connsiteX8" fmla="*/ 6121400 w 9343768"/>
                <a:gd name="connsiteY8" fmla="*/ 1041400 h 8877300"/>
                <a:gd name="connsiteX9" fmla="*/ 6426200 w 9343768"/>
                <a:gd name="connsiteY9" fmla="*/ 1270000 h 8877300"/>
                <a:gd name="connsiteX10" fmla="*/ 6654800 w 9343768"/>
                <a:gd name="connsiteY10" fmla="*/ 2044700 h 8877300"/>
                <a:gd name="connsiteX11" fmla="*/ 6946900 w 9343768"/>
                <a:gd name="connsiteY11" fmla="*/ 2743200 h 8877300"/>
                <a:gd name="connsiteX12" fmla="*/ 7556500 w 9343768"/>
                <a:gd name="connsiteY12" fmla="*/ 2870200 h 8877300"/>
                <a:gd name="connsiteX13" fmla="*/ 8157337 w 9343768"/>
                <a:gd name="connsiteY13" fmla="*/ 3078834 h 8877300"/>
                <a:gd name="connsiteX14" fmla="*/ 9103042 w 9343768"/>
                <a:gd name="connsiteY14" fmla="*/ 3502779 h 8877300"/>
                <a:gd name="connsiteX15" fmla="*/ 9341294 w 9343768"/>
                <a:gd name="connsiteY15" fmla="*/ 4562312 h 8877300"/>
                <a:gd name="connsiteX16" fmla="*/ 8674100 w 9343768"/>
                <a:gd name="connsiteY16" fmla="*/ 6019800 h 8877300"/>
                <a:gd name="connsiteX17" fmla="*/ 8521700 w 9343768"/>
                <a:gd name="connsiteY17" fmla="*/ 6591300 h 8877300"/>
                <a:gd name="connsiteX18" fmla="*/ 8418133 w 9343768"/>
                <a:gd name="connsiteY18" fmla="*/ 7285545 h 8877300"/>
                <a:gd name="connsiteX19" fmla="*/ 8072184 w 9343768"/>
                <a:gd name="connsiteY19" fmla="*/ 7481478 h 8877300"/>
                <a:gd name="connsiteX20" fmla="*/ 7546873 w 9343768"/>
                <a:gd name="connsiteY20" fmla="*/ 7750599 h 8877300"/>
                <a:gd name="connsiteX21" fmla="*/ 7112000 w 9343768"/>
                <a:gd name="connsiteY21" fmla="*/ 8153400 h 8877300"/>
                <a:gd name="connsiteX22" fmla="*/ 6908800 w 9343768"/>
                <a:gd name="connsiteY22" fmla="*/ 8585200 h 8877300"/>
                <a:gd name="connsiteX23" fmla="*/ 6426200 w 9343768"/>
                <a:gd name="connsiteY23" fmla="*/ 8877300 h 8877300"/>
                <a:gd name="connsiteX24" fmla="*/ 1905000 w 9343768"/>
                <a:gd name="connsiteY24" fmla="*/ 8737600 h 8877300"/>
                <a:gd name="connsiteX25" fmla="*/ 1003300 w 9343768"/>
                <a:gd name="connsiteY25" fmla="*/ 8216900 h 8877300"/>
                <a:gd name="connsiteX26" fmla="*/ 419100 w 9343768"/>
                <a:gd name="connsiteY26" fmla="*/ 5753100 h 8877300"/>
                <a:gd name="connsiteX27" fmla="*/ 292100 w 9343768"/>
                <a:gd name="connsiteY27" fmla="*/ 4356100 h 8877300"/>
                <a:gd name="connsiteX28" fmla="*/ 139700 w 9343768"/>
                <a:gd name="connsiteY28" fmla="*/ 2273300 h 8877300"/>
                <a:gd name="connsiteX29" fmla="*/ 38100 w 9343768"/>
                <a:gd name="connsiteY29" fmla="*/ 1244600 h 8877300"/>
                <a:gd name="connsiteX30" fmla="*/ 0 w 9343768"/>
                <a:gd name="connsiteY30" fmla="*/ 584200 h 8877300"/>
                <a:gd name="connsiteX0" fmla="*/ 0 w 9343768"/>
                <a:gd name="connsiteY0" fmla="*/ 584200 h 8877300"/>
                <a:gd name="connsiteX1" fmla="*/ 419100 w 9343768"/>
                <a:gd name="connsiteY1" fmla="*/ 38100 h 8877300"/>
                <a:gd name="connsiteX2" fmla="*/ 1384300 w 9343768"/>
                <a:gd name="connsiteY2" fmla="*/ 0 h 8877300"/>
                <a:gd name="connsiteX3" fmla="*/ 1803400 w 9343768"/>
                <a:gd name="connsiteY3" fmla="*/ 381000 h 8877300"/>
                <a:gd name="connsiteX4" fmla="*/ 2057400 w 9343768"/>
                <a:gd name="connsiteY4" fmla="*/ 838200 h 8877300"/>
                <a:gd name="connsiteX5" fmla="*/ 2984500 w 9343768"/>
                <a:gd name="connsiteY5" fmla="*/ 1092200 h 8877300"/>
                <a:gd name="connsiteX6" fmla="*/ 3403600 w 9343768"/>
                <a:gd name="connsiteY6" fmla="*/ 1104900 h 8877300"/>
                <a:gd name="connsiteX7" fmla="*/ 4965700 w 9343768"/>
                <a:gd name="connsiteY7" fmla="*/ 1041400 h 8877300"/>
                <a:gd name="connsiteX8" fmla="*/ 6121400 w 9343768"/>
                <a:gd name="connsiteY8" fmla="*/ 1041400 h 8877300"/>
                <a:gd name="connsiteX9" fmla="*/ 6426200 w 9343768"/>
                <a:gd name="connsiteY9" fmla="*/ 1270000 h 8877300"/>
                <a:gd name="connsiteX10" fmla="*/ 6654800 w 9343768"/>
                <a:gd name="connsiteY10" fmla="*/ 2044700 h 8877300"/>
                <a:gd name="connsiteX11" fmla="*/ 6946900 w 9343768"/>
                <a:gd name="connsiteY11" fmla="*/ 2743200 h 8877300"/>
                <a:gd name="connsiteX12" fmla="*/ 7556500 w 9343768"/>
                <a:gd name="connsiteY12" fmla="*/ 2870200 h 8877300"/>
                <a:gd name="connsiteX13" fmla="*/ 8157337 w 9343768"/>
                <a:gd name="connsiteY13" fmla="*/ 3078834 h 8877300"/>
                <a:gd name="connsiteX14" fmla="*/ 9103042 w 9343768"/>
                <a:gd name="connsiteY14" fmla="*/ 3502779 h 8877300"/>
                <a:gd name="connsiteX15" fmla="*/ 9341294 w 9343768"/>
                <a:gd name="connsiteY15" fmla="*/ 4562312 h 8877300"/>
                <a:gd name="connsiteX16" fmla="*/ 8674100 w 9343768"/>
                <a:gd name="connsiteY16" fmla="*/ 6019800 h 8877300"/>
                <a:gd name="connsiteX17" fmla="*/ 8521700 w 9343768"/>
                <a:gd name="connsiteY17" fmla="*/ 6591300 h 8877300"/>
                <a:gd name="connsiteX18" fmla="*/ 8360323 w 9343768"/>
                <a:gd name="connsiteY18" fmla="*/ 7428256 h 8877300"/>
                <a:gd name="connsiteX19" fmla="*/ 8072184 w 9343768"/>
                <a:gd name="connsiteY19" fmla="*/ 7481478 h 8877300"/>
                <a:gd name="connsiteX20" fmla="*/ 7546873 w 9343768"/>
                <a:gd name="connsiteY20" fmla="*/ 7750599 h 8877300"/>
                <a:gd name="connsiteX21" fmla="*/ 7112000 w 9343768"/>
                <a:gd name="connsiteY21" fmla="*/ 8153400 h 8877300"/>
                <a:gd name="connsiteX22" fmla="*/ 6908800 w 9343768"/>
                <a:gd name="connsiteY22" fmla="*/ 8585200 h 8877300"/>
                <a:gd name="connsiteX23" fmla="*/ 6426200 w 9343768"/>
                <a:gd name="connsiteY23" fmla="*/ 8877300 h 8877300"/>
                <a:gd name="connsiteX24" fmla="*/ 1905000 w 9343768"/>
                <a:gd name="connsiteY24" fmla="*/ 8737600 h 8877300"/>
                <a:gd name="connsiteX25" fmla="*/ 1003300 w 9343768"/>
                <a:gd name="connsiteY25" fmla="*/ 8216900 h 8877300"/>
                <a:gd name="connsiteX26" fmla="*/ 419100 w 9343768"/>
                <a:gd name="connsiteY26" fmla="*/ 5753100 h 8877300"/>
                <a:gd name="connsiteX27" fmla="*/ 292100 w 9343768"/>
                <a:gd name="connsiteY27" fmla="*/ 4356100 h 8877300"/>
                <a:gd name="connsiteX28" fmla="*/ 139700 w 9343768"/>
                <a:gd name="connsiteY28" fmla="*/ 2273300 h 8877300"/>
                <a:gd name="connsiteX29" fmla="*/ 38100 w 9343768"/>
                <a:gd name="connsiteY29" fmla="*/ 1244600 h 8877300"/>
                <a:gd name="connsiteX30" fmla="*/ 0 w 9343768"/>
                <a:gd name="connsiteY30" fmla="*/ 584200 h 8877300"/>
                <a:gd name="connsiteX0" fmla="*/ 0 w 9343768"/>
                <a:gd name="connsiteY0" fmla="*/ 584200 h 8877300"/>
                <a:gd name="connsiteX1" fmla="*/ 419100 w 9343768"/>
                <a:gd name="connsiteY1" fmla="*/ 38100 h 8877300"/>
                <a:gd name="connsiteX2" fmla="*/ 1384300 w 9343768"/>
                <a:gd name="connsiteY2" fmla="*/ 0 h 8877300"/>
                <a:gd name="connsiteX3" fmla="*/ 1803400 w 9343768"/>
                <a:gd name="connsiteY3" fmla="*/ 381000 h 8877300"/>
                <a:gd name="connsiteX4" fmla="*/ 2057400 w 9343768"/>
                <a:gd name="connsiteY4" fmla="*/ 838200 h 8877300"/>
                <a:gd name="connsiteX5" fmla="*/ 2984500 w 9343768"/>
                <a:gd name="connsiteY5" fmla="*/ 1092200 h 8877300"/>
                <a:gd name="connsiteX6" fmla="*/ 3403600 w 9343768"/>
                <a:gd name="connsiteY6" fmla="*/ 1104900 h 8877300"/>
                <a:gd name="connsiteX7" fmla="*/ 4965700 w 9343768"/>
                <a:gd name="connsiteY7" fmla="*/ 1041400 h 8877300"/>
                <a:gd name="connsiteX8" fmla="*/ 6121400 w 9343768"/>
                <a:gd name="connsiteY8" fmla="*/ 1041400 h 8877300"/>
                <a:gd name="connsiteX9" fmla="*/ 6426200 w 9343768"/>
                <a:gd name="connsiteY9" fmla="*/ 1270000 h 8877300"/>
                <a:gd name="connsiteX10" fmla="*/ 6654800 w 9343768"/>
                <a:gd name="connsiteY10" fmla="*/ 2044700 h 8877300"/>
                <a:gd name="connsiteX11" fmla="*/ 6946900 w 9343768"/>
                <a:gd name="connsiteY11" fmla="*/ 2743200 h 8877300"/>
                <a:gd name="connsiteX12" fmla="*/ 7556500 w 9343768"/>
                <a:gd name="connsiteY12" fmla="*/ 2870200 h 8877300"/>
                <a:gd name="connsiteX13" fmla="*/ 8157337 w 9343768"/>
                <a:gd name="connsiteY13" fmla="*/ 3078834 h 8877300"/>
                <a:gd name="connsiteX14" fmla="*/ 9103042 w 9343768"/>
                <a:gd name="connsiteY14" fmla="*/ 3502779 h 8877300"/>
                <a:gd name="connsiteX15" fmla="*/ 9341294 w 9343768"/>
                <a:gd name="connsiteY15" fmla="*/ 4562312 h 8877300"/>
                <a:gd name="connsiteX16" fmla="*/ 8674100 w 9343768"/>
                <a:gd name="connsiteY16" fmla="*/ 6019800 h 8877300"/>
                <a:gd name="connsiteX17" fmla="*/ 8521700 w 9343768"/>
                <a:gd name="connsiteY17" fmla="*/ 6591300 h 8877300"/>
                <a:gd name="connsiteX18" fmla="*/ 8360323 w 9343768"/>
                <a:gd name="connsiteY18" fmla="*/ 7428256 h 8877300"/>
                <a:gd name="connsiteX19" fmla="*/ 7546873 w 9343768"/>
                <a:gd name="connsiteY19" fmla="*/ 7750599 h 8877300"/>
                <a:gd name="connsiteX20" fmla="*/ 7112000 w 9343768"/>
                <a:gd name="connsiteY20" fmla="*/ 8153400 h 8877300"/>
                <a:gd name="connsiteX21" fmla="*/ 6908800 w 9343768"/>
                <a:gd name="connsiteY21" fmla="*/ 8585200 h 8877300"/>
                <a:gd name="connsiteX22" fmla="*/ 6426200 w 9343768"/>
                <a:gd name="connsiteY22" fmla="*/ 8877300 h 8877300"/>
                <a:gd name="connsiteX23" fmla="*/ 1905000 w 9343768"/>
                <a:gd name="connsiteY23" fmla="*/ 8737600 h 8877300"/>
                <a:gd name="connsiteX24" fmla="*/ 1003300 w 9343768"/>
                <a:gd name="connsiteY24" fmla="*/ 8216900 h 8877300"/>
                <a:gd name="connsiteX25" fmla="*/ 419100 w 9343768"/>
                <a:gd name="connsiteY25" fmla="*/ 5753100 h 8877300"/>
                <a:gd name="connsiteX26" fmla="*/ 292100 w 9343768"/>
                <a:gd name="connsiteY26" fmla="*/ 4356100 h 8877300"/>
                <a:gd name="connsiteX27" fmla="*/ 139700 w 9343768"/>
                <a:gd name="connsiteY27" fmla="*/ 2273300 h 8877300"/>
                <a:gd name="connsiteX28" fmla="*/ 38100 w 9343768"/>
                <a:gd name="connsiteY28" fmla="*/ 1244600 h 8877300"/>
                <a:gd name="connsiteX29" fmla="*/ 0 w 9343768"/>
                <a:gd name="connsiteY29" fmla="*/ 584200 h 8877300"/>
                <a:gd name="connsiteX0" fmla="*/ 0 w 9343768"/>
                <a:gd name="connsiteY0" fmla="*/ 584200 h 8877300"/>
                <a:gd name="connsiteX1" fmla="*/ 419100 w 9343768"/>
                <a:gd name="connsiteY1" fmla="*/ 38100 h 8877300"/>
                <a:gd name="connsiteX2" fmla="*/ 1384300 w 9343768"/>
                <a:gd name="connsiteY2" fmla="*/ 0 h 8877300"/>
                <a:gd name="connsiteX3" fmla="*/ 1803400 w 9343768"/>
                <a:gd name="connsiteY3" fmla="*/ 381000 h 8877300"/>
                <a:gd name="connsiteX4" fmla="*/ 2057400 w 9343768"/>
                <a:gd name="connsiteY4" fmla="*/ 838200 h 8877300"/>
                <a:gd name="connsiteX5" fmla="*/ 2984500 w 9343768"/>
                <a:gd name="connsiteY5" fmla="*/ 1092200 h 8877300"/>
                <a:gd name="connsiteX6" fmla="*/ 3403600 w 9343768"/>
                <a:gd name="connsiteY6" fmla="*/ 1104900 h 8877300"/>
                <a:gd name="connsiteX7" fmla="*/ 4965700 w 9343768"/>
                <a:gd name="connsiteY7" fmla="*/ 1041400 h 8877300"/>
                <a:gd name="connsiteX8" fmla="*/ 6121400 w 9343768"/>
                <a:gd name="connsiteY8" fmla="*/ 1041400 h 8877300"/>
                <a:gd name="connsiteX9" fmla="*/ 6426200 w 9343768"/>
                <a:gd name="connsiteY9" fmla="*/ 1270000 h 8877300"/>
                <a:gd name="connsiteX10" fmla="*/ 6654800 w 9343768"/>
                <a:gd name="connsiteY10" fmla="*/ 2044700 h 8877300"/>
                <a:gd name="connsiteX11" fmla="*/ 6946900 w 9343768"/>
                <a:gd name="connsiteY11" fmla="*/ 2743200 h 8877300"/>
                <a:gd name="connsiteX12" fmla="*/ 7556500 w 9343768"/>
                <a:gd name="connsiteY12" fmla="*/ 2870200 h 8877300"/>
                <a:gd name="connsiteX13" fmla="*/ 8157337 w 9343768"/>
                <a:gd name="connsiteY13" fmla="*/ 3078834 h 8877300"/>
                <a:gd name="connsiteX14" fmla="*/ 9103042 w 9343768"/>
                <a:gd name="connsiteY14" fmla="*/ 3502779 h 8877300"/>
                <a:gd name="connsiteX15" fmla="*/ 9341294 w 9343768"/>
                <a:gd name="connsiteY15" fmla="*/ 4562312 h 8877300"/>
                <a:gd name="connsiteX16" fmla="*/ 8674100 w 9343768"/>
                <a:gd name="connsiteY16" fmla="*/ 6019800 h 8877300"/>
                <a:gd name="connsiteX17" fmla="*/ 8521700 w 9343768"/>
                <a:gd name="connsiteY17" fmla="*/ 6591300 h 8877300"/>
                <a:gd name="connsiteX18" fmla="*/ 8360323 w 9343768"/>
                <a:gd name="connsiteY18" fmla="*/ 7428256 h 8877300"/>
                <a:gd name="connsiteX19" fmla="*/ 7112000 w 9343768"/>
                <a:gd name="connsiteY19" fmla="*/ 8153400 h 8877300"/>
                <a:gd name="connsiteX20" fmla="*/ 6908800 w 9343768"/>
                <a:gd name="connsiteY20" fmla="*/ 8585200 h 8877300"/>
                <a:gd name="connsiteX21" fmla="*/ 6426200 w 9343768"/>
                <a:gd name="connsiteY21" fmla="*/ 8877300 h 8877300"/>
                <a:gd name="connsiteX22" fmla="*/ 1905000 w 9343768"/>
                <a:gd name="connsiteY22" fmla="*/ 8737600 h 8877300"/>
                <a:gd name="connsiteX23" fmla="*/ 1003300 w 9343768"/>
                <a:gd name="connsiteY23" fmla="*/ 8216900 h 8877300"/>
                <a:gd name="connsiteX24" fmla="*/ 419100 w 9343768"/>
                <a:gd name="connsiteY24" fmla="*/ 5753100 h 8877300"/>
                <a:gd name="connsiteX25" fmla="*/ 292100 w 9343768"/>
                <a:gd name="connsiteY25" fmla="*/ 4356100 h 8877300"/>
                <a:gd name="connsiteX26" fmla="*/ 139700 w 9343768"/>
                <a:gd name="connsiteY26" fmla="*/ 2273300 h 8877300"/>
                <a:gd name="connsiteX27" fmla="*/ 38100 w 9343768"/>
                <a:gd name="connsiteY27" fmla="*/ 1244600 h 8877300"/>
                <a:gd name="connsiteX28" fmla="*/ 0 w 9343768"/>
                <a:gd name="connsiteY28" fmla="*/ 584200 h 8877300"/>
                <a:gd name="connsiteX0" fmla="*/ 0 w 9343768"/>
                <a:gd name="connsiteY0" fmla="*/ 584200 h 8877300"/>
                <a:gd name="connsiteX1" fmla="*/ 419100 w 9343768"/>
                <a:gd name="connsiteY1" fmla="*/ 38100 h 8877300"/>
                <a:gd name="connsiteX2" fmla="*/ 1384300 w 9343768"/>
                <a:gd name="connsiteY2" fmla="*/ 0 h 8877300"/>
                <a:gd name="connsiteX3" fmla="*/ 1803400 w 9343768"/>
                <a:gd name="connsiteY3" fmla="*/ 381000 h 8877300"/>
                <a:gd name="connsiteX4" fmla="*/ 2057400 w 9343768"/>
                <a:gd name="connsiteY4" fmla="*/ 838200 h 8877300"/>
                <a:gd name="connsiteX5" fmla="*/ 2984500 w 9343768"/>
                <a:gd name="connsiteY5" fmla="*/ 1092200 h 8877300"/>
                <a:gd name="connsiteX6" fmla="*/ 3403600 w 9343768"/>
                <a:gd name="connsiteY6" fmla="*/ 1104900 h 8877300"/>
                <a:gd name="connsiteX7" fmla="*/ 4965700 w 9343768"/>
                <a:gd name="connsiteY7" fmla="*/ 1041400 h 8877300"/>
                <a:gd name="connsiteX8" fmla="*/ 6121400 w 9343768"/>
                <a:gd name="connsiteY8" fmla="*/ 1041400 h 8877300"/>
                <a:gd name="connsiteX9" fmla="*/ 6426200 w 9343768"/>
                <a:gd name="connsiteY9" fmla="*/ 1270000 h 8877300"/>
                <a:gd name="connsiteX10" fmla="*/ 6654800 w 9343768"/>
                <a:gd name="connsiteY10" fmla="*/ 2044700 h 8877300"/>
                <a:gd name="connsiteX11" fmla="*/ 6946900 w 9343768"/>
                <a:gd name="connsiteY11" fmla="*/ 2743200 h 8877300"/>
                <a:gd name="connsiteX12" fmla="*/ 7556500 w 9343768"/>
                <a:gd name="connsiteY12" fmla="*/ 2870200 h 8877300"/>
                <a:gd name="connsiteX13" fmla="*/ 8157337 w 9343768"/>
                <a:gd name="connsiteY13" fmla="*/ 3078834 h 8877300"/>
                <a:gd name="connsiteX14" fmla="*/ 9103042 w 9343768"/>
                <a:gd name="connsiteY14" fmla="*/ 3502779 h 8877300"/>
                <a:gd name="connsiteX15" fmla="*/ 9341294 w 9343768"/>
                <a:gd name="connsiteY15" fmla="*/ 4562312 h 8877300"/>
                <a:gd name="connsiteX16" fmla="*/ 8674100 w 9343768"/>
                <a:gd name="connsiteY16" fmla="*/ 6019800 h 8877300"/>
                <a:gd name="connsiteX17" fmla="*/ 8521700 w 9343768"/>
                <a:gd name="connsiteY17" fmla="*/ 6591300 h 8877300"/>
                <a:gd name="connsiteX18" fmla="*/ 8360323 w 9343768"/>
                <a:gd name="connsiteY18" fmla="*/ 7428256 h 8877300"/>
                <a:gd name="connsiteX19" fmla="*/ 7392017 w 9343768"/>
                <a:gd name="connsiteY19" fmla="*/ 8037444 h 8877300"/>
                <a:gd name="connsiteX20" fmla="*/ 6908800 w 9343768"/>
                <a:gd name="connsiteY20" fmla="*/ 8585200 h 8877300"/>
                <a:gd name="connsiteX21" fmla="*/ 6426200 w 9343768"/>
                <a:gd name="connsiteY21" fmla="*/ 8877300 h 8877300"/>
                <a:gd name="connsiteX22" fmla="*/ 1905000 w 9343768"/>
                <a:gd name="connsiteY22" fmla="*/ 8737600 h 8877300"/>
                <a:gd name="connsiteX23" fmla="*/ 1003300 w 9343768"/>
                <a:gd name="connsiteY23" fmla="*/ 8216900 h 8877300"/>
                <a:gd name="connsiteX24" fmla="*/ 419100 w 9343768"/>
                <a:gd name="connsiteY24" fmla="*/ 5753100 h 8877300"/>
                <a:gd name="connsiteX25" fmla="*/ 292100 w 9343768"/>
                <a:gd name="connsiteY25" fmla="*/ 4356100 h 8877300"/>
                <a:gd name="connsiteX26" fmla="*/ 139700 w 9343768"/>
                <a:gd name="connsiteY26" fmla="*/ 2273300 h 8877300"/>
                <a:gd name="connsiteX27" fmla="*/ 38100 w 9343768"/>
                <a:gd name="connsiteY27" fmla="*/ 1244600 h 8877300"/>
                <a:gd name="connsiteX28" fmla="*/ 0 w 9343768"/>
                <a:gd name="connsiteY28" fmla="*/ 584200 h 8877300"/>
                <a:gd name="connsiteX0" fmla="*/ 0 w 9343768"/>
                <a:gd name="connsiteY0" fmla="*/ 584200 h 8877300"/>
                <a:gd name="connsiteX1" fmla="*/ 419100 w 9343768"/>
                <a:gd name="connsiteY1" fmla="*/ 38100 h 8877300"/>
                <a:gd name="connsiteX2" fmla="*/ 1384300 w 9343768"/>
                <a:gd name="connsiteY2" fmla="*/ 0 h 8877300"/>
                <a:gd name="connsiteX3" fmla="*/ 1803400 w 9343768"/>
                <a:gd name="connsiteY3" fmla="*/ 381000 h 8877300"/>
                <a:gd name="connsiteX4" fmla="*/ 2057400 w 9343768"/>
                <a:gd name="connsiteY4" fmla="*/ 838200 h 8877300"/>
                <a:gd name="connsiteX5" fmla="*/ 2984500 w 9343768"/>
                <a:gd name="connsiteY5" fmla="*/ 1092200 h 8877300"/>
                <a:gd name="connsiteX6" fmla="*/ 3403600 w 9343768"/>
                <a:gd name="connsiteY6" fmla="*/ 1104900 h 8877300"/>
                <a:gd name="connsiteX7" fmla="*/ 4965700 w 9343768"/>
                <a:gd name="connsiteY7" fmla="*/ 1041400 h 8877300"/>
                <a:gd name="connsiteX8" fmla="*/ 6121400 w 9343768"/>
                <a:gd name="connsiteY8" fmla="*/ 1041400 h 8877300"/>
                <a:gd name="connsiteX9" fmla="*/ 6426200 w 9343768"/>
                <a:gd name="connsiteY9" fmla="*/ 1270000 h 8877300"/>
                <a:gd name="connsiteX10" fmla="*/ 6654800 w 9343768"/>
                <a:gd name="connsiteY10" fmla="*/ 2044700 h 8877300"/>
                <a:gd name="connsiteX11" fmla="*/ 6946900 w 9343768"/>
                <a:gd name="connsiteY11" fmla="*/ 2743200 h 8877300"/>
                <a:gd name="connsiteX12" fmla="*/ 7556500 w 9343768"/>
                <a:gd name="connsiteY12" fmla="*/ 2870200 h 8877300"/>
                <a:gd name="connsiteX13" fmla="*/ 8157337 w 9343768"/>
                <a:gd name="connsiteY13" fmla="*/ 3078834 h 8877300"/>
                <a:gd name="connsiteX14" fmla="*/ 9103042 w 9343768"/>
                <a:gd name="connsiteY14" fmla="*/ 3502779 h 8877300"/>
                <a:gd name="connsiteX15" fmla="*/ 9341294 w 9343768"/>
                <a:gd name="connsiteY15" fmla="*/ 4562312 h 8877300"/>
                <a:gd name="connsiteX16" fmla="*/ 8674100 w 9343768"/>
                <a:gd name="connsiteY16" fmla="*/ 6019800 h 8877300"/>
                <a:gd name="connsiteX17" fmla="*/ 8521700 w 9343768"/>
                <a:gd name="connsiteY17" fmla="*/ 6591300 h 8877300"/>
                <a:gd name="connsiteX18" fmla="*/ 8360323 w 9343768"/>
                <a:gd name="connsiteY18" fmla="*/ 7428256 h 8877300"/>
                <a:gd name="connsiteX19" fmla="*/ 7419117 w 9343768"/>
                <a:gd name="connsiteY19" fmla="*/ 7903652 h 8877300"/>
                <a:gd name="connsiteX20" fmla="*/ 6908800 w 9343768"/>
                <a:gd name="connsiteY20" fmla="*/ 8585200 h 8877300"/>
                <a:gd name="connsiteX21" fmla="*/ 6426200 w 9343768"/>
                <a:gd name="connsiteY21" fmla="*/ 8877300 h 8877300"/>
                <a:gd name="connsiteX22" fmla="*/ 1905000 w 9343768"/>
                <a:gd name="connsiteY22" fmla="*/ 8737600 h 8877300"/>
                <a:gd name="connsiteX23" fmla="*/ 1003300 w 9343768"/>
                <a:gd name="connsiteY23" fmla="*/ 8216900 h 8877300"/>
                <a:gd name="connsiteX24" fmla="*/ 419100 w 9343768"/>
                <a:gd name="connsiteY24" fmla="*/ 5753100 h 8877300"/>
                <a:gd name="connsiteX25" fmla="*/ 292100 w 9343768"/>
                <a:gd name="connsiteY25" fmla="*/ 4356100 h 8877300"/>
                <a:gd name="connsiteX26" fmla="*/ 139700 w 9343768"/>
                <a:gd name="connsiteY26" fmla="*/ 2273300 h 8877300"/>
                <a:gd name="connsiteX27" fmla="*/ 38100 w 9343768"/>
                <a:gd name="connsiteY27" fmla="*/ 1244600 h 8877300"/>
                <a:gd name="connsiteX28" fmla="*/ 0 w 9343768"/>
                <a:gd name="connsiteY28" fmla="*/ 584200 h 8877300"/>
                <a:gd name="connsiteX0" fmla="*/ 0 w 9343768"/>
                <a:gd name="connsiteY0" fmla="*/ 584200 h 8877300"/>
                <a:gd name="connsiteX1" fmla="*/ 419100 w 9343768"/>
                <a:gd name="connsiteY1" fmla="*/ 38100 h 8877300"/>
                <a:gd name="connsiteX2" fmla="*/ 1384300 w 9343768"/>
                <a:gd name="connsiteY2" fmla="*/ 0 h 8877300"/>
                <a:gd name="connsiteX3" fmla="*/ 1803400 w 9343768"/>
                <a:gd name="connsiteY3" fmla="*/ 381000 h 8877300"/>
                <a:gd name="connsiteX4" fmla="*/ 2057400 w 9343768"/>
                <a:gd name="connsiteY4" fmla="*/ 838200 h 8877300"/>
                <a:gd name="connsiteX5" fmla="*/ 2984500 w 9343768"/>
                <a:gd name="connsiteY5" fmla="*/ 1092200 h 8877300"/>
                <a:gd name="connsiteX6" fmla="*/ 3403600 w 9343768"/>
                <a:gd name="connsiteY6" fmla="*/ 1104900 h 8877300"/>
                <a:gd name="connsiteX7" fmla="*/ 4965700 w 9343768"/>
                <a:gd name="connsiteY7" fmla="*/ 1041400 h 8877300"/>
                <a:gd name="connsiteX8" fmla="*/ 6121400 w 9343768"/>
                <a:gd name="connsiteY8" fmla="*/ 1041400 h 8877300"/>
                <a:gd name="connsiteX9" fmla="*/ 6426200 w 9343768"/>
                <a:gd name="connsiteY9" fmla="*/ 1270000 h 8877300"/>
                <a:gd name="connsiteX10" fmla="*/ 6654800 w 9343768"/>
                <a:gd name="connsiteY10" fmla="*/ 2044700 h 8877300"/>
                <a:gd name="connsiteX11" fmla="*/ 6946900 w 9343768"/>
                <a:gd name="connsiteY11" fmla="*/ 2743200 h 8877300"/>
                <a:gd name="connsiteX12" fmla="*/ 7556500 w 9343768"/>
                <a:gd name="connsiteY12" fmla="*/ 2870200 h 8877300"/>
                <a:gd name="connsiteX13" fmla="*/ 8157337 w 9343768"/>
                <a:gd name="connsiteY13" fmla="*/ 3078834 h 8877300"/>
                <a:gd name="connsiteX14" fmla="*/ 9103042 w 9343768"/>
                <a:gd name="connsiteY14" fmla="*/ 3502779 h 8877300"/>
                <a:gd name="connsiteX15" fmla="*/ 9341294 w 9343768"/>
                <a:gd name="connsiteY15" fmla="*/ 4562312 h 8877300"/>
                <a:gd name="connsiteX16" fmla="*/ 8674100 w 9343768"/>
                <a:gd name="connsiteY16" fmla="*/ 6019800 h 8877300"/>
                <a:gd name="connsiteX17" fmla="*/ 8521700 w 9343768"/>
                <a:gd name="connsiteY17" fmla="*/ 6591300 h 8877300"/>
                <a:gd name="connsiteX18" fmla="*/ 8360323 w 9343768"/>
                <a:gd name="connsiteY18" fmla="*/ 7428256 h 8877300"/>
                <a:gd name="connsiteX19" fmla="*/ 7419117 w 9343768"/>
                <a:gd name="connsiteY19" fmla="*/ 7903652 h 8877300"/>
                <a:gd name="connsiteX20" fmla="*/ 6908800 w 9343768"/>
                <a:gd name="connsiteY20" fmla="*/ 8585200 h 8877300"/>
                <a:gd name="connsiteX21" fmla="*/ 6426200 w 9343768"/>
                <a:gd name="connsiteY21" fmla="*/ 8877300 h 8877300"/>
                <a:gd name="connsiteX22" fmla="*/ 1905000 w 9343768"/>
                <a:gd name="connsiteY22" fmla="*/ 8737600 h 8877300"/>
                <a:gd name="connsiteX23" fmla="*/ 1003300 w 9343768"/>
                <a:gd name="connsiteY23" fmla="*/ 8216900 h 8877300"/>
                <a:gd name="connsiteX24" fmla="*/ 419100 w 9343768"/>
                <a:gd name="connsiteY24" fmla="*/ 5753100 h 8877300"/>
                <a:gd name="connsiteX25" fmla="*/ 292100 w 9343768"/>
                <a:gd name="connsiteY25" fmla="*/ 4356100 h 8877300"/>
                <a:gd name="connsiteX26" fmla="*/ 139700 w 9343768"/>
                <a:gd name="connsiteY26" fmla="*/ 2273300 h 8877300"/>
                <a:gd name="connsiteX27" fmla="*/ 38100 w 9343768"/>
                <a:gd name="connsiteY27" fmla="*/ 1244600 h 8877300"/>
                <a:gd name="connsiteX28" fmla="*/ 0 w 9343768"/>
                <a:gd name="connsiteY28" fmla="*/ 584200 h 8877300"/>
                <a:gd name="connsiteX0" fmla="*/ 0 w 9343768"/>
                <a:gd name="connsiteY0" fmla="*/ 584200 h 8877300"/>
                <a:gd name="connsiteX1" fmla="*/ 419100 w 9343768"/>
                <a:gd name="connsiteY1" fmla="*/ 38100 h 8877300"/>
                <a:gd name="connsiteX2" fmla="*/ 1384300 w 9343768"/>
                <a:gd name="connsiteY2" fmla="*/ 0 h 8877300"/>
                <a:gd name="connsiteX3" fmla="*/ 1803400 w 9343768"/>
                <a:gd name="connsiteY3" fmla="*/ 381000 h 8877300"/>
                <a:gd name="connsiteX4" fmla="*/ 2057400 w 9343768"/>
                <a:gd name="connsiteY4" fmla="*/ 838200 h 8877300"/>
                <a:gd name="connsiteX5" fmla="*/ 2984500 w 9343768"/>
                <a:gd name="connsiteY5" fmla="*/ 1092200 h 8877300"/>
                <a:gd name="connsiteX6" fmla="*/ 3403600 w 9343768"/>
                <a:gd name="connsiteY6" fmla="*/ 1104900 h 8877300"/>
                <a:gd name="connsiteX7" fmla="*/ 4965700 w 9343768"/>
                <a:gd name="connsiteY7" fmla="*/ 1041400 h 8877300"/>
                <a:gd name="connsiteX8" fmla="*/ 6121400 w 9343768"/>
                <a:gd name="connsiteY8" fmla="*/ 1041400 h 8877300"/>
                <a:gd name="connsiteX9" fmla="*/ 6426200 w 9343768"/>
                <a:gd name="connsiteY9" fmla="*/ 1270000 h 8877300"/>
                <a:gd name="connsiteX10" fmla="*/ 6654800 w 9343768"/>
                <a:gd name="connsiteY10" fmla="*/ 2044700 h 8877300"/>
                <a:gd name="connsiteX11" fmla="*/ 6946900 w 9343768"/>
                <a:gd name="connsiteY11" fmla="*/ 2743200 h 8877300"/>
                <a:gd name="connsiteX12" fmla="*/ 7556500 w 9343768"/>
                <a:gd name="connsiteY12" fmla="*/ 2870200 h 8877300"/>
                <a:gd name="connsiteX13" fmla="*/ 8157337 w 9343768"/>
                <a:gd name="connsiteY13" fmla="*/ 3078834 h 8877300"/>
                <a:gd name="connsiteX14" fmla="*/ 9103042 w 9343768"/>
                <a:gd name="connsiteY14" fmla="*/ 3502779 h 8877300"/>
                <a:gd name="connsiteX15" fmla="*/ 9341294 w 9343768"/>
                <a:gd name="connsiteY15" fmla="*/ 4562312 h 8877300"/>
                <a:gd name="connsiteX16" fmla="*/ 8674100 w 9343768"/>
                <a:gd name="connsiteY16" fmla="*/ 6019800 h 8877300"/>
                <a:gd name="connsiteX17" fmla="*/ 8521700 w 9343768"/>
                <a:gd name="connsiteY17" fmla="*/ 6591300 h 8877300"/>
                <a:gd name="connsiteX18" fmla="*/ 8360323 w 9343768"/>
                <a:gd name="connsiteY18" fmla="*/ 7428256 h 8877300"/>
                <a:gd name="connsiteX19" fmla="*/ 7419117 w 9343768"/>
                <a:gd name="connsiteY19" fmla="*/ 7903652 h 8877300"/>
                <a:gd name="connsiteX20" fmla="*/ 6908800 w 9343768"/>
                <a:gd name="connsiteY20" fmla="*/ 8585200 h 8877300"/>
                <a:gd name="connsiteX21" fmla="*/ 6426200 w 9343768"/>
                <a:gd name="connsiteY21" fmla="*/ 8877300 h 8877300"/>
                <a:gd name="connsiteX22" fmla="*/ 1905000 w 9343768"/>
                <a:gd name="connsiteY22" fmla="*/ 8737600 h 8877300"/>
                <a:gd name="connsiteX23" fmla="*/ 1003300 w 9343768"/>
                <a:gd name="connsiteY23" fmla="*/ 8216900 h 8877300"/>
                <a:gd name="connsiteX24" fmla="*/ 419100 w 9343768"/>
                <a:gd name="connsiteY24" fmla="*/ 5753100 h 8877300"/>
                <a:gd name="connsiteX25" fmla="*/ 292100 w 9343768"/>
                <a:gd name="connsiteY25" fmla="*/ 4356100 h 8877300"/>
                <a:gd name="connsiteX26" fmla="*/ 139700 w 9343768"/>
                <a:gd name="connsiteY26" fmla="*/ 2273300 h 8877300"/>
                <a:gd name="connsiteX27" fmla="*/ 38100 w 9343768"/>
                <a:gd name="connsiteY27" fmla="*/ 1244600 h 8877300"/>
                <a:gd name="connsiteX28" fmla="*/ 0 w 9343768"/>
                <a:gd name="connsiteY28" fmla="*/ 584200 h 887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9343768" h="8877300">
                  <a:moveTo>
                    <a:pt x="0" y="584200"/>
                  </a:moveTo>
                  <a:cubicBezTo>
                    <a:pt x="12700" y="313267"/>
                    <a:pt x="76200" y="118533"/>
                    <a:pt x="419100" y="38100"/>
                  </a:cubicBezTo>
                  <a:lnTo>
                    <a:pt x="1384300" y="0"/>
                  </a:lnTo>
                  <a:cubicBezTo>
                    <a:pt x="1638300" y="25400"/>
                    <a:pt x="1663700" y="254000"/>
                    <a:pt x="1803400" y="381000"/>
                  </a:cubicBezTo>
                  <a:cubicBezTo>
                    <a:pt x="1888067" y="533400"/>
                    <a:pt x="1896533" y="673100"/>
                    <a:pt x="2057400" y="838200"/>
                  </a:cubicBezTo>
                  <a:cubicBezTo>
                    <a:pt x="2366433" y="999067"/>
                    <a:pt x="2675467" y="1007533"/>
                    <a:pt x="2984500" y="1092200"/>
                  </a:cubicBezTo>
                  <a:lnTo>
                    <a:pt x="3403600" y="1104900"/>
                  </a:lnTo>
                  <a:lnTo>
                    <a:pt x="4965700" y="1041400"/>
                  </a:lnTo>
                  <a:lnTo>
                    <a:pt x="6121400" y="1041400"/>
                  </a:lnTo>
                  <a:cubicBezTo>
                    <a:pt x="6261100" y="1041400"/>
                    <a:pt x="6337300" y="1130300"/>
                    <a:pt x="6426200" y="1270000"/>
                  </a:cubicBezTo>
                  <a:lnTo>
                    <a:pt x="6654800" y="2044700"/>
                  </a:lnTo>
                  <a:cubicBezTo>
                    <a:pt x="6752167" y="2277533"/>
                    <a:pt x="6735233" y="2548467"/>
                    <a:pt x="6946900" y="2743200"/>
                  </a:cubicBezTo>
                  <a:cubicBezTo>
                    <a:pt x="7099652" y="2883732"/>
                    <a:pt x="7353300" y="2827867"/>
                    <a:pt x="7556500" y="2870200"/>
                  </a:cubicBezTo>
                  <a:lnTo>
                    <a:pt x="8157337" y="3078834"/>
                  </a:lnTo>
                  <a:cubicBezTo>
                    <a:pt x="8508704" y="3243934"/>
                    <a:pt x="8942175" y="3337679"/>
                    <a:pt x="9103042" y="3502779"/>
                  </a:cubicBezTo>
                  <a:cubicBezTo>
                    <a:pt x="9289309" y="3883779"/>
                    <a:pt x="9358227" y="4244812"/>
                    <a:pt x="9341294" y="4562312"/>
                  </a:cubicBezTo>
                  <a:lnTo>
                    <a:pt x="8674100" y="6019800"/>
                  </a:lnTo>
                  <a:lnTo>
                    <a:pt x="8521700" y="6591300"/>
                  </a:lnTo>
                  <a:cubicBezTo>
                    <a:pt x="8475133" y="6739467"/>
                    <a:pt x="8559290" y="7165789"/>
                    <a:pt x="8360323" y="7428256"/>
                  </a:cubicBezTo>
                  <a:cubicBezTo>
                    <a:pt x="8125373" y="7688606"/>
                    <a:pt x="7886860" y="7710827"/>
                    <a:pt x="7419117" y="7903652"/>
                  </a:cubicBezTo>
                  <a:cubicBezTo>
                    <a:pt x="7209956" y="8044258"/>
                    <a:pt x="7018867" y="8462433"/>
                    <a:pt x="6908800" y="8585200"/>
                  </a:cubicBezTo>
                  <a:cubicBezTo>
                    <a:pt x="6747933" y="8682567"/>
                    <a:pt x="6714067" y="8830733"/>
                    <a:pt x="6426200" y="8877300"/>
                  </a:cubicBezTo>
                  <a:lnTo>
                    <a:pt x="1905000" y="8737600"/>
                  </a:lnTo>
                  <a:cubicBezTo>
                    <a:pt x="1413933" y="8614833"/>
                    <a:pt x="1227667" y="8530167"/>
                    <a:pt x="1003300" y="8216900"/>
                  </a:cubicBezTo>
                  <a:cubicBezTo>
                    <a:pt x="808567" y="7395633"/>
                    <a:pt x="537633" y="6599767"/>
                    <a:pt x="419100" y="5753100"/>
                  </a:cubicBezTo>
                  <a:lnTo>
                    <a:pt x="292100" y="4356100"/>
                  </a:lnTo>
                  <a:lnTo>
                    <a:pt x="139700" y="2273300"/>
                  </a:lnTo>
                  <a:lnTo>
                    <a:pt x="38100" y="1244600"/>
                  </a:lnTo>
                  <a:lnTo>
                    <a:pt x="0" y="584200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tx2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3" name="Freeform 702"/>
            <p:cNvSpPr/>
            <p:nvPr/>
          </p:nvSpPr>
          <p:spPr>
            <a:xfrm>
              <a:off x="5914071" y="1202005"/>
              <a:ext cx="1864748" cy="1808333"/>
            </a:xfrm>
            <a:custGeom>
              <a:avLst/>
              <a:gdLst>
                <a:gd name="connsiteX0" fmla="*/ 0 w 9056914"/>
                <a:gd name="connsiteY0" fmla="*/ 2046515 h 8084457"/>
                <a:gd name="connsiteX1" fmla="*/ 537028 w 9056914"/>
                <a:gd name="connsiteY1" fmla="*/ 899886 h 8084457"/>
                <a:gd name="connsiteX2" fmla="*/ 1596571 w 9056914"/>
                <a:gd name="connsiteY2" fmla="*/ 812800 h 8084457"/>
                <a:gd name="connsiteX3" fmla="*/ 2452914 w 9056914"/>
                <a:gd name="connsiteY3" fmla="*/ 609600 h 8084457"/>
                <a:gd name="connsiteX4" fmla="*/ 3802742 w 9056914"/>
                <a:gd name="connsiteY4" fmla="*/ 116115 h 8084457"/>
                <a:gd name="connsiteX5" fmla="*/ 5326742 w 9056914"/>
                <a:gd name="connsiteY5" fmla="*/ 14515 h 8084457"/>
                <a:gd name="connsiteX6" fmla="*/ 5515428 w 9056914"/>
                <a:gd name="connsiteY6" fmla="*/ 29029 h 8084457"/>
                <a:gd name="connsiteX7" fmla="*/ 6110514 w 9056914"/>
                <a:gd name="connsiteY7" fmla="*/ 0 h 8084457"/>
                <a:gd name="connsiteX8" fmla="*/ 6647542 w 9056914"/>
                <a:gd name="connsiteY8" fmla="*/ 362857 h 8084457"/>
                <a:gd name="connsiteX9" fmla="*/ 7010400 w 9056914"/>
                <a:gd name="connsiteY9" fmla="*/ 1393372 h 8084457"/>
                <a:gd name="connsiteX10" fmla="*/ 8432800 w 9056914"/>
                <a:gd name="connsiteY10" fmla="*/ 2772229 h 8084457"/>
                <a:gd name="connsiteX11" fmla="*/ 8911771 w 9056914"/>
                <a:gd name="connsiteY11" fmla="*/ 3817257 h 8084457"/>
                <a:gd name="connsiteX12" fmla="*/ 9056914 w 9056914"/>
                <a:gd name="connsiteY12" fmla="*/ 7561943 h 8084457"/>
                <a:gd name="connsiteX13" fmla="*/ 8302171 w 9056914"/>
                <a:gd name="connsiteY13" fmla="*/ 8055429 h 8084457"/>
                <a:gd name="connsiteX14" fmla="*/ 6473371 w 9056914"/>
                <a:gd name="connsiteY14" fmla="*/ 8069943 h 8084457"/>
                <a:gd name="connsiteX15" fmla="*/ 4847771 w 9056914"/>
                <a:gd name="connsiteY15" fmla="*/ 8084457 h 8084457"/>
                <a:gd name="connsiteX16" fmla="*/ 4064000 w 9056914"/>
                <a:gd name="connsiteY16" fmla="*/ 7895772 h 8084457"/>
                <a:gd name="connsiteX17" fmla="*/ 3352800 w 9056914"/>
                <a:gd name="connsiteY17" fmla="*/ 7286172 h 8084457"/>
                <a:gd name="connsiteX18" fmla="*/ 3077028 w 9056914"/>
                <a:gd name="connsiteY18" fmla="*/ 5544457 h 8084457"/>
                <a:gd name="connsiteX19" fmla="*/ 2409371 w 9056914"/>
                <a:gd name="connsiteY19" fmla="*/ 4673600 h 8084457"/>
                <a:gd name="connsiteX20" fmla="*/ 1901371 w 9056914"/>
                <a:gd name="connsiteY20" fmla="*/ 4383315 h 8084457"/>
                <a:gd name="connsiteX21" fmla="*/ 449942 w 9056914"/>
                <a:gd name="connsiteY21" fmla="*/ 3556000 h 8084457"/>
                <a:gd name="connsiteX22" fmla="*/ 0 w 9056914"/>
                <a:gd name="connsiteY22" fmla="*/ 2046515 h 8084457"/>
                <a:gd name="connsiteX0" fmla="*/ 0 w 9056914"/>
                <a:gd name="connsiteY0" fmla="*/ 2046515 h 8084457"/>
                <a:gd name="connsiteX1" fmla="*/ 551542 w 9056914"/>
                <a:gd name="connsiteY1" fmla="*/ 1117601 h 8084457"/>
                <a:gd name="connsiteX2" fmla="*/ 1596571 w 9056914"/>
                <a:gd name="connsiteY2" fmla="*/ 812800 h 8084457"/>
                <a:gd name="connsiteX3" fmla="*/ 2452914 w 9056914"/>
                <a:gd name="connsiteY3" fmla="*/ 609600 h 8084457"/>
                <a:gd name="connsiteX4" fmla="*/ 3802742 w 9056914"/>
                <a:gd name="connsiteY4" fmla="*/ 116115 h 8084457"/>
                <a:gd name="connsiteX5" fmla="*/ 5326742 w 9056914"/>
                <a:gd name="connsiteY5" fmla="*/ 14515 h 8084457"/>
                <a:gd name="connsiteX6" fmla="*/ 5515428 w 9056914"/>
                <a:gd name="connsiteY6" fmla="*/ 29029 h 8084457"/>
                <a:gd name="connsiteX7" fmla="*/ 6110514 w 9056914"/>
                <a:gd name="connsiteY7" fmla="*/ 0 h 8084457"/>
                <a:gd name="connsiteX8" fmla="*/ 6647542 w 9056914"/>
                <a:gd name="connsiteY8" fmla="*/ 362857 h 8084457"/>
                <a:gd name="connsiteX9" fmla="*/ 7010400 w 9056914"/>
                <a:gd name="connsiteY9" fmla="*/ 1393372 h 8084457"/>
                <a:gd name="connsiteX10" fmla="*/ 8432800 w 9056914"/>
                <a:gd name="connsiteY10" fmla="*/ 2772229 h 8084457"/>
                <a:gd name="connsiteX11" fmla="*/ 8911771 w 9056914"/>
                <a:gd name="connsiteY11" fmla="*/ 3817257 h 8084457"/>
                <a:gd name="connsiteX12" fmla="*/ 9056914 w 9056914"/>
                <a:gd name="connsiteY12" fmla="*/ 7561943 h 8084457"/>
                <a:gd name="connsiteX13" fmla="*/ 8302171 w 9056914"/>
                <a:gd name="connsiteY13" fmla="*/ 8055429 h 8084457"/>
                <a:gd name="connsiteX14" fmla="*/ 6473371 w 9056914"/>
                <a:gd name="connsiteY14" fmla="*/ 8069943 h 8084457"/>
                <a:gd name="connsiteX15" fmla="*/ 4847771 w 9056914"/>
                <a:gd name="connsiteY15" fmla="*/ 8084457 h 8084457"/>
                <a:gd name="connsiteX16" fmla="*/ 4064000 w 9056914"/>
                <a:gd name="connsiteY16" fmla="*/ 7895772 h 8084457"/>
                <a:gd name="connsiteX17" fmla="*/ 3352800 w 9056914"/>
                <a:gd name="connsiteY17" fmla="*/ 7286172 h 8084457"/>
                <a:gd name="connsiteX18" fmla="*/ 3077028 w 9056914"/>
                <a:gd name="connsiteY18" fmla="*/ 5544457 h 8084457"/>
                <a:gd name="connsiteX19" fmla="*/ 2409371 w 9056914"/>
                <a:gd name="connsiteY19" fmla="*/ 4673600 h 8084457"/>
                <a:gd name="connsiteX20" fmla="*/ 1901371 w 9056914"/>
                <a:gd name="connsiteY20" fmla="*/ 4383315 h 8084457"/>
                <a:gd name="connsiteX21" fmla="*/ 449942 w 9056914"/>
                <a:gd name="connsiteY21" fmla="*/ 3556000 h 8084457"/>
                <a:gd name="connsiteX22" fmla="*/ 0 w 9056914"/>
                <a:gd name="connsiteY22" fmla="*/ 2046515 h 8084457"/>
                <a:gd name="connsiteX0" fmla="*/ 0 w 9056914"/>
                <a:gd name="connsiteY0" fmla="*/ 2046515 h 8084457"/>
                <a:gd name="connsiteX1" fmla="*/ 551542 w 9056914"/>
                <a:gd name="connsiteY1" fmla="*/ 1117601 h 8084457"/>
                <a:gd name="connsiteX2" fmla="*/ 1596571 w 9056914"/>
                <a:gd name="connsiteY2" fmla="*/ 812800 h 8084457"/>
                <a:gd name="connsiteX3" fmla="*/ 2452914 w 9056914"/>
                <a:gd name="connsiteY3" fmla="*/ 609600 h 8084457"/>
                <a:gd name="connsiteX4" fmla="*/ 3802742 w 9056914"/>
                <a:gd name="connsiteY4" fmla="*/ 116115 h 8084457"/>
                <a:gd name="connsiteX5" fmla="*/ 5326742 w 9056914"/>
                <a:gd name="connsiteY5" fmla="*/ 14515 h 8084457"/>
                <a:gd name="connsiteX6" fmla="*/ 5515428 w 9056914"/>
                <a:gd name="connsiteY6" fmla="*/ 29029 h 8084457"/>
                <a:gd name="connsiteX7" fmla="*/ 6110514 w 9056914"/>
                <a:gd name="connsiteY7" fmla="*/ 0 h 8084457"/>
                <a:gd name="connsiteX8" fmla="*/ 6647542 w 9056914"/>
                <a:gd name="connsiteY8" fmla="*/ 362857 h 8084457"/>
                <a:gd name="connsiteX9" fmla="*/ 7010400 w 9056914"/>
                <a:gd name="connsiteY9" fmla="*/ 1393372 h 8084457"/>
                <a:gd name="connsiteX10" fmla="*/ 8432800 w 9056914"/>
                <a:gd name="connsiteY10" fmla="*/ 2772229 h 8084457"/>
                <a:gd name="connsiteX11" fmla="*/ 8911771 w 9056914"/>
                <a:gd name="connsiteY11" fmla="*/ 3817257 h 8084457"/>
                <a:gd name="connsiteX12" fmla="*/ 9056914 w 9056914"/>
                <a:gd name="connsiteY12" fmla="*/ 7561943 h 8084457"/>
                <a:gd name="connsiteX13" fmla="*/ 8302171 w 9056914"/>
                <a:gd name="connsiteY13" fmla="*/ 8055429 h 8084457"/>
                <a:gd name="connsiteX14" fmla="*/ 6473371 w 9056914"/>
                <a:gd name="connsiteY14" fmla="*/ 8069943 h 8084457"/>
                <a:gd name="connsiteX15" fmla="*/ 4847771 w 9056914"/>
                <a:gd name="connsiteY15" fmla="*/ 8084457 h 8084457"/>
                <a:gd name="connsiteX16" fmla="*/ 4064000 w 9056914"/>
                <a:gd name="connsiteY16" fmla="*/ 7895772 h 8084457"/>
                <a:gd name="connsiteX17" fmla="*/ 3352800 w 9056914"/>
                <a:gd name="connsiteY17" fmla="*/ 7286172 h 8084457"/>
                <a:gd name="connsiteX18" fmla="*/ 3077028 w 9056914"/>
                <a:gd name="connsiteY18" fmla="*/ 5544457 h 8084457"/>
                <a:gd name="connsiteX19" fmla="*/ 2409371 w 9056914"/>
                <a:gd name="connsiteY19" fmla="*/ 4673600 h 8084457"/>
                <a:gd name="connsiteX20" fmla="*/ 1901371 w 9056914"/>
                <a:gd name="connsiteY20" fmla="*/ 4383315 h 8084457"/>
                <a:gd name="connsiteX21" fmla="*/ 449942 w 9056914"/>
                <a:gd name="connsiteY21" fmla="*/ 3556000 h 8084457"/>
                <a:gd name="connsiteX22" fmla="*/ 0 w 9056914"/>
                <a:gd name="connsiteY22" fmla="*/ 2046515 h 8084457"/>
                <a:gd name="connsiteX0" fmla="*/ 0 w 9056914"/>
                <a:gd name="connsiteY0" fmla="*/ 2046515 h 8084457"/>
                <a:gd name="connsiteX1" fmla="*/ 551542 w 9056914"/>
                <a:gd name="connsiteY1" fmla="*/ 1117601 h 8084457"/>
                <a:gd name="connsiteX2" fmla="*/ 1596571 w 9056914"/>
                <a:gd name="connsiteY2" fmla="*/ 812800 h 8084457"/>
                <a:gd name="connsiteX3" fmla="*/ 2452914 w 9056914"/>
                <a:gd name="connsiteY3" fmla="*/ 609600 h 8084457"/>
                <a:gd name="connsiteX4" fmla="*/ 3802742 w 9056914"/>
                <a:gd name="connsiteY4" fmla="*/ 116115 h 8084457"/>
                <a:gd name="connsiteX5" fmla="*/ 5326742 w 9056914"/>
                <a:gd name="connsiteY5" fmla="*/ 14515 h 8084457"/>
                <a:gd name="connsiteX6" fmla="*/ 5515428 w 9056914"/>
                <a:gd name="connsiteY6" fmla="*/ 29029 h 8084457"/>
                <a:gd name="connsiteX7" fmla="*/ 6110514 w 9056914"/>
                <a:gd name="connsiteY7" fmla="*/ 0 h 8084457"/>
                <a:gd name="connsiteX8" fmla="*/ 6647542 w 9056914"/>
                <a:gd name="connsiteY8" fmla="*/ 362857 h 8084457"/>
                <a:gd name="connsiteX9" fmla="*/ 7010400 w 9056914"/>
                <a:gd name="connsiteY9" fmla="*/ 1393372 h 8084457"/>
                <a:gd name="connsiteX10" fmla="*/ 8432800 w 9056914"/>
                <a:gd name="connsiteY10" fmla="*/ 2772229 h 8084457"/>
                <a:gd name="connsiteX11" fmla="*/ 8911771 w 9056914"/>
                <a:gd name="connsiteY11" fmla="*/ 3817257 h 8084457"/>
                <a:gd name="connsiteX12" fmla="*/ 9056914 w 9056914"/>
                <a:gd name="connsiteY12" fmla="*/ 7561943 h 8084457"/>
                <a:gd name="connsiteX13" fmla="*/ 8302171 w 9056914"/>
                <a:gd name="connsiteY13" fmla="*/ 8055429 h 8084457"/>
                <a:gd name="connsiteX14" fmla="*/ 6473371 w 9056914"/>
                <a:gd name="connsiteY14" fmla="*/ 8069943 h 8084457"/>
                <a:gd name="connsiteX15" fmla="*/ 4847771 w 9056914"/>
                <a:gd name="connsiteY15" fmla="*/ 8084457 h 8084457"/>
                <a:gd name="connsiteX16" fmla="*/ 4064000 w 9056914"/>
                <a:gd name="connsiteY16" fmla="*/ 7895772 h 8084457"/>
                <a:gd name="connsiteX17" fmla="*/ 3352800 w 9056914"/>
                <a:gd name="connsiteY17" fmla="*/ 7286172 h 8084457"/>
                <a:gd name="connsiteX18" fmla="*/ 3077028 w 9056914"/>
                <a:gd name="connsiteY18" fmla="*/ 5544457 h 8084457"/>
                <a:gd name="connsiteX19" fmla="*/ 2409371 w 9056914"/>
                <a:gd name="connsiteY19" fmla="*/ 4673600 h 8084457"/>
                <a:gd name="connsiteX20" fmla="*/ 1901371 w 9056914"/>
                <a:gd name="connsiteY20" fmla="*/ 4383315 h 8084457"/>
                <a:gd name="connsiteX21" fmla="*/ 449942 w 9056914"/>
                <a:gd name="connsiteY21" fmla="*/ 3556000 h 8084457"/>
                <a:gd name="connsiteX22" fmla="*/ 0 w 9056914"/>
                <a:gd name="connsiteY22" fmla="*/ 2046515 h 8084457"/>
                <a:gd name="connsiteX0" fmla="*/ 0 w 9056914"/>
                <a:gd name="connsiteY0" fmla="*/ 2046515 h 8084457"/>
                <a:gd name="connsiteX1" fmla="*/ 551542 w 9056914"/>
                <a:gd name="connsiteY1" fmla="*/ 1117601 h 8084457"/>
                <a:gd name="connsiteX2" fmla="*/ 1596571 w 9056914"/>
                <a:gd name="connsiteY2" fmla="*/ 812800 h 8084457"/>
                <a:gd name="connsiteX3" fmla="*/ 2452914 w 9056914"/>
                <a:gd name="connsiteY3" fmla="*/ 609600 h 8084457"/>
                <a:gd name="connsiteX4" fmla="*/ 3802742 w 9056914"/>
                <a:gd name="connsiteY4" fmla="*/ 116115 h 8084457"/>
                <a:gd name="connsiteX5" fmla="*/ 5326742 w 9056914"/>
                <a:gd name="connsiteY5" fmla="*/ 14515 h 8084457"/>
                <a:gd name="connsiteX6" fmla="*/ 5515428 w 9056914"/>
                <a:gd name="connsiteY6" fmla="*/ 29029 h 8084457"/>
                <a:gd name="connsiteX7" fmla="*/ 6110514 w 9056914"/>
                <a:gd name="connsiteY7" fmla="*/ 0 h 8084457"/>
                <a:gd name="connsiteX8" fmla="*/ 6647542 w 9056914"/>
                <a:gd name="connsiteY8" fmla="*/ 362857 h 8084457"/>
                <a:gd name="connsiteX9" fmla="*/ 7010400 w 9056914"/>
                <a:gd name="connsiteY9" fmla="*/ 1393372 h 8084457"/>
                <a:gd name="connsiteX10" fmla="*/ 8432800 w 9056914"/>
                <a:gd name="connsiteY10" fmla="*/ 2772229 h 8084457"/>
                <a:gd name="connsiteX11" fmla="*/ 8911771 w 9056914"/>
                <a:gd name="connsiteY11" fmla="*/ 3817257 h 8084457"/>
                <a:gd name="connsiteX12" fmla="*/ 9056914 w 9056914"/>
                <a:gd name="connsiteY12" fmla="*/ 7561943 h 8084457"/>
                <a:gd name="connsiteX13" fmla="*/ 8302171 w 9056914"/>
                <a:gd name="connsiteY13" fmla="*/ 8055429 h 8084457"/>
                <a:gd name="connsiteX14" fmla="*/ 6473371 w 9056914"/>
                <a:gd name="connsiteY14" fmla="*/ 8069943 h 8084457"/>
                <a:gd name="connsiteX15" fmla="*/ 4847771 w 9056914"/>
                <a:gd name="connsiteY15" fmla="*/ 8084457 h 8084457"/>
                <a:gd name="connsiteX16" fmla="*/ 4064000 w 9056914"/>
                <a:gd name="connsiteY16" fmla="*/ 7895772 h 8084457"/>
                <a:gd name="connsiteX17" fmla="*/ 3352800 w 9056914"/>
                <a:gd name="connsiteY17" fmla="*/ 7286172 h 8084457"/>
                <a:gd name="connsiteX18" fmla="*/ 3077028 w 9056914"/>
                <a:gd name="connsiteY18" fmla="*/ 5544457 h 8084457"/>
                <a:gd name="connsiteX19" fmla="*/ 2409371 w 9056914"/>
                <a:gd name="connsiteY19" fmla="*/ 4673600 h 8084457"/>
                <a:gd name="connsiteX20" fmla="*/ 1901371 w 9056914"/>
                <a:gd name="connsiteY20" fmla="*/ 4383315 h 8084457"/>
                <a:gd name="connsiteX21" fmla="*/ 449942 w 9056914"/>
                <a:gd name="connsiteY21" fmla="*/ 3556000 h 8084457"/>
                <a:gd name="connsiteX22" fmla="*/ 0 w 9056914"/>
                <a:gd name="connsiteY22" fmla="*/ 2046515 h 8084457"/>
                <a:gd name="connsiteX0" fmla="*/ 0 w 9056914"/>
                <a:gd name="connsiteY0" fmla="*/ 2046515 h 8084457"/>
                <a:gd name="connsiteX1" fmla="*/ 551542 w 9056914"/>
                <a:gd name="connsiteY1" fmla="*/ 1117601 h 8084457"/>
                <a:gd name="connsiteX2" fmla="*/ 1596571 w 9056914"/>
                <a:gd name="connsiteY2" fmla="*/ 812800 h 8084457"/>
                <a:gd name="connsiteX3" fmla="*/ 2452914 w 9056914"/>
                <a:gd name="connsiteY3" fmla="*/ 609600 h 8084457"/>
                <a:gd name="connsiteX4" fmla="*/ 3802742 w 9056914"/>
                <a:gd name="connsiteY4" fmla="*/ 116115 h 8084457"/>
                <a:gd name="connsiteX5" fmla="*/ 5326742 w 9056914"/>
                <a:gd name="connsiteY5" fmla="*/ 14515 h 8084457"/>
                <a:gd name="connsiteX6" fmla="*/ 5515428 w 9056914"/>
                <a:gd name="connsiteY6" fmla="*/ 29029 h 8084457"/>
                <a:gd name="connsiteX7" fmla="*/ 6110514 w 9056914"/>
                <a:gd name="connsiteY7" fmla="*/ 0 h 8084457"/>
                <a:gd name="connsiteX8" fmla="*/ 6647542 w 9056914"/>
                <a:gd name="connsiteY8" fmla="*/ 362857 h 8084457"/>
                <a:gd name="connsiteX9" fmla="*/ 7010400 w 9056914"/>
                <a:gd name="connsiteY9" fmla="*/ 1393372 h 8084457"/>
                <a:gd name="connsiteX10" fmla="*/ 8432800 w 9056914"/>
                <a:gd name="connsiteY10" fmla="*/ 2772229 h 8084457"/>
                <a:gd name="connsiteX11" fmla="*/ 8911771 w 9056914"/>
                <a:gd name="connsiteY11" fmla="*/ 3817257 h 8084457"/>
                <a:gd name="connsiteX12" fmla="*/ 9056914 w 9056914"/>
                <a:gd name="connsiteY12" fmla="*/ 7561943 h 8084457"/>
                <a:gd name="connsiteX13" fmla="*/ 8302171 w 9056914"/>
                <a:gd name="connsiteY13" fmla="*/ 8055429 h 8084457"/>
                <a:gd name="connsiteX14" fmla="*/ 6473371 w 9056914"/>
                <a:gd name="connsiteY14" fmla="*/ 8069943 h 8084457"/>
                <a:gd name="connsiteX15" fmla="*/ 4847771 w 9056914"/>
                <a:gd name="connsiteY15" fmla="*/ 8084457 h 8084457"/>
                <a:gd name="connsiteX16" fmla="*/ 4064000 w 9056914"/>
                <a:gd name="connsiteY16" fmla="*/ 7895772 h 8084457"/>
                <a:gd name="connsiteX17" fmla="*/ 3352800 w 9056914"/>
                <a:gd name="connsiteY17" fmla="*/ 7286172 h 8084457"/>
                <a:gd name="connsiteX18" fmla="*/ 3077028 w 9056914"/>
                <a:gd name="connsiteY18" fmla="*/ 5544457 h 8084457"/>
                <a:gd name="connsiteX19" fmla="*/ 2409371 w 9056914"/>
                <a:gd name="connsiteY19" fmla="*/ 4673600 h 8084457"/>
                <a:gd name="connsiteX20" fmla="*/ 1901371 w 9056914"/>
                <a:gd name="connsiteY20" fmla="*/ 4383315 h 8084457"/>
                <a:gd name="connsiteX21" fmla="*/ 449942 w 9056914"/>
                <a:gd name="connsiteY21" fmla="*/ 3556000 h 8084457"/>
                <a:gd name="connsiteX22" fmla="*/ 0 w 9056914"/>
                <a:gd name="connsiteY22" fmla="*/ 2046515 h 8084457"/>
                <a:gd name="connsiteX0" fmla="*/ 0 w 9056914"/>
                <a:gd name="connsiteY0" fmla="*/ 2046515 h 8084457"/>
                <a:gd name="connsiteX1" fmla="*/ 551542 w 9056914"/>
                <a:gd name="connsiteY1" fmla="*/ 1117601 h 8084457"/>
                <a:gd name="connsiteX2" fmla="*/ 1596571 w 9056914"/>
                <a:gd name="connsiteY2" fmla="*/ 812800 h 8084457"/>
                <a:gd name="connsiteX3" fmla="*/ 2452914 w 9056914"/>
                <a:gd name="connsiteY3" fmla="*/ 609600 h 8084457"/>
                <a:gd name="connsiteX4" fmla="*/ 3802742 w 9056914"/>
                <a:gd name="connsiteY4" fmla="*/ 116115 h 8084457"/>
                <a:gd name="connsiteX5" fmla="*/ 5326742 w 9056914"/>
                <a:gd name="connsiteY5" fmla="*/ 14515 h 8084457"/>
                <a:gd name="connsiteX6" fmla="*/ 5515428 w 9056914"/>
                <a:gd name="connsiteY6" fmla="*/ 29029 h 8084457"/>
                <a:gd name="connsiteX7" fmla="*/ 6110514 w 9056914"/>
                <a:gd name="connsiteY7" fmla="*/ 0 h 8084457"/>
                <a:gd name="connsiteX8" fmla="*/ 6647542 w 9056914"/>
                <a:gd name="connsiteY8" fmla="*/ 362857 h 8084457"/>
                <a:gd name="connsiteX9" fmla="*/ 7010400 w 9056914"/>
                <a:gd name="connsiteY9" fmla="*/ 1393372 h 8084457"/>
                <a:gd name="connsiteX10" fmla="*/ 8432800 w 9056914"/>
                <a:gd name="connsiteY10" fmla="*/ 2772229 h 8084457"/>
                <a:gd name="connsiteX11" fmla="*/ 8911771 w 9056914"/>
                <a:gd name="connsiteY11" fmla="*/ 3817257 h 8084457"/>
                <a:gd name="connsiteX12" fmla="*/ 9056914 w 9056914"/>
                <a:gd name="connsiteY12" fmla="*/ 7561943 h 8084457"/>
                <a:gd name="connsiteX13" fmla="*/ 8302171 w 9056914"/>
                <a:gd name="connsiteY13" fmla="*/ 8055429 h 8084457"/>
                <a:gd name="connsiteX14" fmla="*/ 6473371 w 9056914"/>
                <a:gd name="connsiteY14" fmla="*/ 8069943 h 8084457"/>
                <a:gd name="connsiteX15" fmla="*/ 4847771 w 9056914"/>
                <a:gd name="connsiteY15" fmla="*/ 8084457 h 8084457"/>
                <a:gd name="connsiteX16" fmla="*/ 4064000 w 9056914"/>
                <a:gd name="connsiteY16" fmla="*/ 7895772 h 8084457"/>
                <a:gd name="connsiteX17" fmla="*/ 3352800 w 9056914"/>
                <a:gd name="connsiteY17" fmla="*/ 7286172 h 8084457"/>
                <a:gd name="connsiteX18" fmla="*/ 3077028 w 9056914"/>
                <a:gd name="connsiteY18" fmla="*/ 5544457 h 8084457"/>
                <a:gd name="connsiteX19" fmla="*/ 2409371 w 9056914"/>
                <a:gd name="connsiteY19" fmla="*/ 4673600 h 8084457"/>
                <a:gd name="connsiteX20" fmla="*/ 1901371 w 9056914"/>
                <a:gd name="connsiteY20" fmla="*/ 4383315 h 8084457"/>
                <a:gd name="connsiteX21" fmla="*/ 449942 w 9056914"/>
                <a:gd name="connsiteY21" fmla="*/ 3556000 h 8084457"/>
                <a:gd name="connsiteX22" fmla="*/ 0 w 9056914"/>
                <a:gd name="connsiteY22" fmla="*/ 2046515 h 8084457"/>
                <a:gd name="connsiteX0" fmla="*/ 0 w 9056914"/>
                <a:gd name="connsiteY0" fmla="*/ 2046515 h 8084457"/>
                <a:gd name="connsiteX1" fmla="*/ 551542 w 9056914"/>
                <a:gd name="connsiteY1" fmla="*/ 1117601 h 8084457"/>
                <a:gd name="connsiteX2" fmla="*/ 1596571 w 9056914"/>
                <a:gd name="connsiteY2" fmla="*/ 812800 h 8084457"/>
                <a:gd name="connsiteX3" fmla="*/ 2452914 w 9056914"/>
                <a:gd name="connsiteY3" fmla="*/ 609600 h 8084457"/>
                <a:gd name="connsiteX4" fmla="*/ 3802742 w 9056914"/>
                <a:gd name="connsiteY4" fmla="*/ 116115 h 8084457"/>
                <a:gd name="connsiteX5" fmla="*/ 5326742 w 9056914"/>
                <a:gd name="connsiteY5" fmla="*/ 14515 h 8084457"/>
                <a:gd name="connsiteX6" fmla="*/ 5515428 w 9056914"/>
                <a:gd name="connsiteY6" fmla="*/ 29029 h 8084457"/>
                <a:gd name="connsiteX7" fmla="*/ 6110514 w 9056914"/>
                <a:gd name="connsiteY7" fmla="*/ 0 h 8084457"/>
                <a:gd name="connsiteX8" fmla="*/ 6647542 w 9056914"/>
                <a:gd name="connsiteY8" fmla="*/ 362857 h 8084457"/>
                <a:gd name="connsiteX9" fmla="*/ 7010400 w 9056914"/>
                <a:gd name="connsiteY9" fmla="*/ 1393372 h 8084457"/>
                <a:gd name="connsiteX10" fmla="*/ 8432800 w 9056914"/>
                <a:gd name="connsiteY10" fmla="*/ 2772229 h 8084457"/>
                <a:gd name="connsiteX11" fmla="*/ 8911771 w 9056914"/>
                <a:gd name="connsiteY11" fmla="*/ 3817257 h 8084457"/>
                <a:gd name="connsiteX12" fmla="*/ 9056914 w 9056914"/>
                <a:gd name="connsiteY12" fmla="*/ 7561943 h 8084457"/>
                <a:gd name="connsiteX13" fmla="*/ 8302171 w 9056914"/>
                <a:gd name="connsiteY13" fmla="*/ 8055429 h 8084457"/>
                <a:gd name="connsiteX14" fmla="*/ 6473371 w 9056914"/>
                <a:gd name="connsiteY14" fmla="*/ 8069943 h 8084457"/>
                <a:gd name="connsiteX15" fmla="*/ 4847771 w 9056914"/>
                <a:gd name="connsiteY15" fmla="*/ 8084457 h 8084457"/>
                <a:gd name="connsiteX16" fmla="*/ 4064000 w 9056914"/>
                <a:gd name="connsiteY16" fmla="*/ 7895772 h 8084457"/>
                <a:gd name="connsiteX17" fmla="*/ 3352800 w 9056914"/>
                <a:gd name="connsiteY17" fmla="*/ 7286172 h 8084457"/>
                <a:gd name="connsiteX18" fmla="*/ 3077028 w 9056914"/>
                <a:gd name="connsiteY18" fmla="*/ 5544457 h 8084457"/>
                <a:gd name="connsiteX19" fmla="*/ 2409371 w 9056914"/>
                <a:gd name="connsiteY19" fmla="*/ 4673600 h 8084457"/>
                <a:gd name="connsiteX20" fmla="*/ 1901371 w 9056914"/>
                <a:gd name="connsiteY20" fmla="*/ 4383315 h 8084457"/>
                <a:gd name="connsiteX21" fmla="*/ 449942 w 9056914"/>
                <a:gd name="connsiteY21" fmla="*/ 3556000 h 8084457"/>
                <a:gd name="connsiteX22" fmla="*/ 0 w 9056914"/>
                <a:gd name="connsiteY22" fmla="*/ 2046515 h 8084457"/>
                <a:gd name="connsiteX0" fmla="*/ 0 w 9056914"/>
                <a:gd name="connsiteY0" fmla="*/ 2046515 h 8084457"/>
                <a:gd name="connsiteX1" fmla="*/ 551542 w 9056914"/>
                <a:gd name="connsiteY1" fmla="*/ 1117601 h 8084457"/>
                <a:gd name="connsiteX2" fmla="*/ 1596571 w 9056914"/>
                <a:gd name="connsiteY2" fmla="*/ 812800 h 8084457"/>
                <a:gd name="connsiteX3" fmla="*/ 2452914 w 9056914"/>
                <a:gd name="connsiteY3" fmla="*/ 609600 h 8084457"/>
                <a:gd name="connsiteX4" fmla="*/ 3802742 w 9056914"/>
                <a:gd name="connsiteY4" fmla="*/ 116115 h 8084457"/>
                <a:gd name="connsiteX5" fmla="*/ 5326742 w 9056914"/>
                <a:gd name="connsiteY5" fmla="*/ 14515 h 8084457"/>
                <a:gd name="connsiteX6" fmla="*/ 5515428 w 9056914"/>
                <a:gd name="connsiteY6" fmla="*/ 29029 h 8084457"/>
                <a:gd name="connsiteX7" fmla="*/ 6110514 w 9056914"/>
                <a:gd name="connsiteY7" fmla="*/ 0 h 8084457"/>
                <a:gd name="connsiteX8" fmla="*/ 6647542 w 9056914"/>
                <a:gd name="connsiteY8" fmla="*/ 362857 h 8084457"/>
                <a:gd name="connsiteX9" fmla="*/ 7010400 w 9056914"/>
                <a:gd name="connsiteY9" fmla="*/ 1393372 h 8084457"/>
                <a:gd name="connsiteX10" fmla="*/ 8432800 w 9056914"/>
                <a:gd name="connsiteY10" fmla="*/ 2772229 h 8084457"/>
                <a:gd name="connsiteX11" fmla="*/ 8911771 w 9056914"/>
                <a:gd name="connsiteY11" fmla="*/ 3817257 h 8084457"/>
                <a:gd name="connsiteX12" fmla="*/ 9056914 w 9056914"/>
                <a:gd name="connsiteY12" fmla="*/ 7561943 h 8084457"/>
                <a:gd name="connsiteX13" fmla="*/ 8302171 w 9056914"/>
                <a:gd name="connsiteY13" fmla="*/ 8055429 h 8084457"/>
                <a:gd name="connsiteX14" fmla="*/ 6473371 w 9056914"/>
                <a:gd name="connsiteY14" fmla="*/ 8069943 h 8084457"/>
                <a:gd name="connsiteX15" fmla="*/ 4847771 w 9056914"/>
                <a:gd name="connsiteY15" fmla="*/ 8084457 h 8084457"/>
                <a:gd name="connsiteX16" fmla="*/ 4064000 w 9056914"/>
                <a:gd name="connsiteY16" fmla="*/ 7895772 h 8084457"/>
                <a:gd name="connsiteX17" fmla="*/ 3352800 w 9056914"/>
                <a:gd name="connsiteY17" fmla="*/ 7286172 h 8084457"/>
                <a:gd name="connsiteX18" fmla="*/ 3077028 w 9056914"/>
                <a:gd name="connsiteY18" fmla="*/ 5544457 h 8084457"/>
                <a:gd name="connsiteX19" fmla="*/ 2598057 w 9056914"/>
                <a:gd name="connsiteY19" fmla="*/ 4717143 h 8084457"/>
                <a:gd name="connsiteX20" fmla="*/ 1901371 w 9056914"/>
                <a:gd name="connsiteY20" fmla="*/ 4383315 h 8084457"/>
                <a:gd name="connsiteX21" fmla="*/ 449942 w 9056914"/>
                <a:gd name="connsiteY21" fmla="*/ 3556000 h 8084457"/>
                <a:gd name="connsiteX22" fmla="*/ 0 w 9056914"/>
                <a:gd name="connsiteY22" fmla="*/ 2046515 h 8084457"/>
                <a:gd name="connsiteX0" fmla="*/ 0 w 9056914"/>
                <a:gd name="connsiteY0" fmla="*/ 2046515 h 8084457"/>
                <a:gd name="connsiteX1" fmla="*/ 551542 w 9056914"/>
                <a:gd name="connsiteY1" fmla="*/ 1117601 h 8084457"/>
                <a:gd name="connsiteX2" fmla="*/ 1596571 w 9056914"/>
                <a:gd name="connsiteY2" fmla="*/ 812800 h 8084457"/>
                <a:gd name="connsiteX3" fmla="*/ 2452914 w 9056914"/>
                <a:gd name="connsiteY3" fmla="*/ 609600 h 8084457"/>
                <a:gd name="connsiteX4" fmla="*/ 3802742 w 9056914"/>
                <a:gd name="connsiteY4" fmla="*/ 116115 h 8084457"/>
                <a:gd name="connsiteX5" fmla="*/ 5326742 w 9056914"/>
                <a:gd name="connsiteY5" fmla="*/ 14515 h 8084457"/>
                <a:gd name="connsiteX6" fmla="*/ 5515428 w 9056914"/>
                <a:gd name="connsiteY6" fmla="*/ 29029 h 8084457"/>
                <a:gd name="connsiteX7" fmla="*/ 6110514 w 9056914"/>
                <a:gd name="connsiteY7" fmla="*/ 0 h 8084457"/>
                <a:gd name="connsiteX8" fmla="*/ 6647542 w 9056914"/>
                <a:gd name="connsiteY8" fmla="*/ 362857 h 8084457"/>
                <a:gd name="connsiteX9" fmla="*/ 7010400 w 9056914"/>
                <a:gd name="connsiteY9" fmla="*/ 1393372 h 8084457"/>
                <a:gd name="connsiteX10" fmla="*/ 8432800 w 9056914"/>
                <a:gd name="connsiteY10" fmla="*/ 2772229 h 8084457"/>
                <a:gd name="connsiteX11" fmla="*/ 8911771 w 9056914"/>
                <a:gd name="connsiteY11" fmla="*/ 3817257 h 8084457"/>
                <a:gd name="connsiteX12" fmla="*/ 9056914 w 9056914"/>
                <a:gd name="connsiteY12" fmla="*/ 7561943 h 8084457"/>
                <a:gd name="connsiteX13" fmla="*/ 8302171 w 9056914"/>
                <a:gd name="connsiteY13" fmla="*/ 8055429 h 8084457"/>
                <a:gd name="connsiteX14" fmla="*/ 6473371 w 9056914"/>
                <a:gd name="connsiteY14" fmla="*/ 8069943 h 8084457"/>
                <a:gd name="connsiteX15" fmla="*/ 4847771 w 9056914"/>
                <a:gd name="connsiteY15" fmla="*/ 8084457 h 8084457"/>
                <a:gd name="connsiteX16" fmla="*/ 4064000 w 9056914"/>
                <a:gd name="connsiteY16" fmla="*/ 7895772 h 8084457"/>
                <a:gd name="connsiteX17" fmla="*/ 3352800 w 9056914"/>
                <a:gd name="connsiteY17" fmla="*/ 7286172 h 8084457"/>
                <a:gd name="connsiteX18" fmla="*/ 3077028 w 9056914"/>
                <a:gd name="connsiteY18" fmla="*/ 5544457 h 8084457"/>
                <a:gd name="connsiteX19" fmla="*/ 1901371 w 9056914"/>
                <a:gd name="connsiteY19" fmla="*/ 4383315 h 8084457"/>
                <a:gd name="connsiteX20" fmla="*/ 449942 w 9056914"/>
                <a:gd name="connsiteY20" fmla="*/ 3556000 h 8084457"/>
                <a:gd name="connsiteX21" fmla="*/ 0 w 9056914"/>
                <a:gd name="connsiteY21" fmla="*/ 2046515 h 8084457"/>
                <a:gd name="connsiteX0" fmla="*/ 0 w 9056914"/>
                <a:gd name="connsiteY0" fmla="*/ 2046515 h 8084457"/>
                <a:gd name="connsiteX1" fmla="*/ 551542 w 9056914"/>
                <a:gd name="connsiteY1" fmla="*/ 1117601 h 8084457"/>
                <a:gd name="connsiteX2" fmla="*/ 1596571 w 9056914"/>
                <a:gd name="connsiteY2" fmla="*/ 812800 h 8084457"/>
                <a:gd name="connsiteX3" fmla="*/ 2452914 w 9056914"/>
                <a:gd name="connsiteY3" fmla="*/ 609600 h 8084457"/>
                <a:gd name="connsiteX4" fmla="*/ 3802742 w 9056914"/>
                <a:gd name="connsiteY4" fmla="*/ 116115 h 8084457"/>
                <a:gd name="connsiteX5" fmla="*/ 5326742 w 9056914"/>
                <a:gd name="connsiteY5" fmla="*/ 14515 h 8084457"/>
                <a:gd name="connsiteX6" fmla="*/ 5515428 w 9056914"/>
                <a:gd name="connsiteY6" fmla="*/ 29029 h 8084457"/>
                <a:gd name="connsiteX7" fmla="*/ 6110514 w 9056914"/>
                <a:gd name="connsiteY7" fmla="*/ 0 h 8084457"/>
                <a:gd name="connsiteX8" fmla="*/ 6647542 w 9056914"/>
                <a:gd name="connsiteY8" fmla="*/ 362857 h 8084457"/>
                <a:gd name="connsiteX9" fmla="*/ 7010400 w 9056914"/>
                <a:gd name="connsiteY9" fmla="*/ 1393372 h 8084457"/>
                <a:gd name="connsiteX10" fmla="*/ 8432800 w 9056914"/>
                <a:gd name="connsiteY10" fmla="*/ 2772229 h 8084457"/>
                <a:gd name="connsiteX11" fmla="*/ 8911771 w 9056914"/>
                <a:gd name="connsiteY11" fmla="*/ 3817257 h 8084457"/>
                <a:gd name="connsiteX12" fmla="*/ 9056914 w 9056914"/>
                <a:gd name="connsiteY12" fmla="*/ 7561943 h 8084457"/>
                <a:gd name="connsiteX13" fmla="*/ 8302171 w 9056914"/>
                <a:gd name="connsiteY13" fmla="*/ 8055429 h 8084457"/>
                <a:gd name="connsiteX14" fmla="*/ 6473371 w 9056914"/>
                <a:gd name="connsiteY14" fmla="*/ 8069943 h 8084457"/>
                <a:gd name="connsiteX15" fmla="*/ 4847771 w 9056914"/>
                <a:gd name="connsiteY15" fmla="*/ 8084457 h 8084457"/>
                <a:gd name="connsiteX16" fmla="*/ 4064000 w 9056914"/>
                <a:gd name="connsiteY16" fmla="*/ 7895772 h 8084457"/>
                <a:gd name="connsiteX17" fmla="*/ 3352800 w 9056914"/>
                <a:gd name="connsiteY17" fmla="*/ 7286172 h 8084457"/>
                <a:gd name="connsiteX18" fmla="*/ 3077028 w 9056914"/>
                <a:gd name="connsiteY18" fmla="*/ 5544457 h 8084457"/>
                <a:gd name="connsiteX19" fmla="*/ 1901371 w 9056914"/>
                <a:gd name="connsiteY19" fmla="*/ 4383315 h 8084457"/>
                <a:gd name="connsiteX20" fmla="*/ 449942 w 9056914"/>
                <a:gd name="connsiteY20" fmla="*/ 3556000 h 8084457"/>
                <a:gd name="connsiteX21" fmla="*/ 0 w 9056914"/>
                <a:gd name="connsiteY21" fmla="*/ 2046515 h 8084457"/>
                <a:gd name="connsiteX0" fmla="*/ 0 w 9056914"/>
                <a:gd name="connsiteY0" fmla="*/ 2046515 h 8084457"/>
                <a:gd name="connsiteX1" fmla="*/ 551542 w 9056914"/>
                <a:gd name="connsiteY1" fmla="*/ 1117601 h 8084457"/>
                <a:gd name="connsiteX2" fmla="*/ 1596571 w 9056914"/>
                <a:gd name="connsiteY2" fmla="*/ 812800 h 8084457"/>
                <a:gd name="connsiteX3" fmla="*/ 2452914 w 9056914"/>
                <a:gd name="connsiteY3" fmla="*/ 609600 h 8084457"/>
                <a:gd name="connsiteX4" fmla="*/ 3802742 w 9056914"/>
                <a:gd name="connsiteY4" fmla="*/ 116115 h 8084457"/>
                <a:gd name="connsiteX5" fmla="*/ 5326742 w 9056914"/>
                <a:gd name="connsiteY5" fmla="*/ 14515 h 8084457"/>
                <a:gd name="connsiteX6" fmla="*/ 5515428 w 9056914"/>
                <a:gd name="connsiteY6" fmla="*/ 29029 h 8084457"/>
                <a:gd name="connsiteX7" fmla="*/ 6110514 w 9056914"/>
                <a:gd name="connsiteY7" fmla="*/ 0 h 8084457"/>
                <a:gd name="connsiteX8" fmla="*/ 6647542 w 9056914"/>
                <a:gd name="connsiteY8" fmla="*/ 362857 h 8084457"/>
                <a:gd name="connsiteX9" fmla="*/ 7010400 w 9056914"/>
                <a:gd name="connsiteY9" fmla="*/ 1393372 h 8084457"/>
                <a:gd name="connsiteX10" fmla="*/ 8432800 w 9056914"/>
                <a:gd name="connsiteY10" fmla="*/ 2772229 h 8084457"/>
                <a:gd name="connsiteX11" fmla="*/ 8911771 w 9056914"/>
                <a:gd name="connsiteY11" fmla="*/ 3817257 h 8084457"/>
                <a:gd name="connsiteX12" fmla="*/ 9056914 w 9056914"/>
                <a:gd name="connsiteY12" fmla="*/ 7561943 h 8084457"/>
                <a:gd name="connsiteX13" fmla="*/ 8302171 w 9056914"/>
                <a:gd name="connsiteY13" fmla="*/ 8055429 h 8084457"/>
                <a:gd name="connsiteX14" fmla="*/ 6473371 w 9056914"/>
                <a:gd name="connsiteY14" fmla="*/ 8069943 h 8084457"/>
                <a:gd name="connsiteX15" fmla="*/ 4847771 w 9056914"/>
                <a:gd name="connsiteY15" fmla="*/ 8084457 h 8084457"/>
                <a:gd name="connsiteX16" fmla="*/ 4064000 w 9056914"/>
                <a:gd name="connsiteY16" fmla="*/ 7895772 h 8084457"/>
                <a:gd name="connsiteX17" fmla="*/ 3352800 w 9056914"/>
                <a:gd name="connsiteY17" fmla="*/ 7286172 h 8084457"/>
                <a:gd name="connsiteX18" fmla="*/ 3077028 w 9056914"/>
                <a:gd name="connsiteY18" fmla="*/ 5544457 h 8084457"/>
                <a:gd name="connsiteX19" fmla="*/ 1901371 w 9056914"/>
                <a:gd name="connsiteY19" fmla="*/ 4383315 h 8084457"/>
                <a:gd name="connsiteX20" fmla="*/ 449942 w 9056914"/>
                <a:gd name="connsiteY20" fmla="*/ 3556000 h 8084457"/>
                <a:gd name="connsiteX21" fmla="*/ 0 w 9056914"/>
                <a:gd name="connsiteY21" fmla="*/ 2046515 h 8084457"/>
                <a:gd name="connsiteX0" fmla="*/ 0 w 9056914"/>
                <a:gd name="connsiteY0" fmla="*/ 2046515 h 8084457"/>
                <a:gd name="connsiteX1" fmla="*/ 551542 w 9056914"/>
                <a:gd name="connsiteY1" fmla="*/ 1117601 h 8084457"/>
                <a:gd name="connsiteX2" fmla="*/ 1596571 w 9056914"/>
                <a:gd name="connsiteY2" fmla="*/ 812800 h 8084457"/>
                <a:gd name="connsiteX3" fmla="*/ 2452914 w 9056914"/>
                <a:gd name="connsiteY3" fmla="*/ 609600 h 8084457"/>
                <a:gd name="connsiteX4" fmla="*/ 3802742 w 9056914"/>
                <a:gd name="connsiteY4" fmla="*/ 116115 h 8084457"/>
                <a:gd name="connsiteX5" fmla="*/ 5326742 w 9056914"/>
                <a:gd name="connsiteY5" fmla="*/ 14515 h 8084457"/>
                <a:gd name="connsiteX6" fmla="*/ 5515428 w 9056914"/>
                <a:gd name="connsiteY6" fmla="*/ 29029 h 8084457"/>
                <a:gd name="connsiteX7" fmla="*/ 6110514 w 9056914"/>
                <a:gd name="connsiteY7" fmla="*/ 0 h 8084457"/>
                <a:gd name="connsiteX8" fmla="*/ 6647542 w 9056914"/>
                <a:gd name="connsiteY8" fmla="*/ 362857 h 8084457"/>
                <a:gd name="connsiteX9" fmla="*/ 7010400 w 9056914"/>
                <a:gd name="connsiteY9" fmla="*/ 1393372 h 8084457"/>
                <a:gd name="connsiteX10" fmla="*/ 8432800 w 9056914"/>
                <a:gd name="connsiteY10" fmla="*/ 2772229 h 8084457"/>
                <a:gd name="connsiteX11" fmla="*/ 8911771 w 9056914"/>
                <a:gd name="connsiteY11" fmla="*/ 3817257 h 8084457"/>
                <a:gd name="connsiteX12" fmla="*/ 9056914 w 9056914"/>
                <a:gd name="connsiteY12" fmla="*/ 7561943 h 8084457"/>
                <a:gd name="connsiteX13" fmla="*/ 8302171 w 9056914"/>
                <a:gd name="connsiteY13" fmla="*/ 8055429 h 8084457"/>
                <a:gd name="connsiteX14" fmla="*/ 6473371 w 9056914"/>
                <a:gd name="connsiteY14" fmla="*/ 8069943 h 8084457"/>
                <a:gd name="connsiteX15" fmla="*/ 4847771 w 9056914"/>
                <a:gd name="connsiteY15" fmla="*/ 8084457 h 8084457"/>
                <a:gd name="connsiteX16" fmla="*/ 4064000 w 9056914"/>
                <a:gd name="connsiteY16" fmla="*/ 7895772 h 8084457"/>
                <a:gd name="connsiteX17" fmla="*/ 3352800 w 9056914"/>
                <a:gd name="connsiteY17" fmla="*/ 7286172 h 8084457"/>
                <a:gd name="connsiteX18" fmla="*/ 3077028 w 9056914"/>
                <a:gd name="connsiteY18" fmla="*/ 5544457 h 8084457"/>
                <a:gd name="connsiteX19" fmla="*/ 1901371 w 9056914"/>
                <a:gd name="connsiteY19" fmla="*/ 4383315 h 8084457"/>
                <a:gd name="connsiteX20" fmla="*/ 449942 w 9056914"/>
                <a:gd name="connsiteY20" fmla="*/ 3556000 h 8084457"/>
                <a:gd name="connsiteX21" fmla="*/ 0 w 9056914"/>
                <a:gd name="connsiteY21" fmla="*/ 2046515 h 8084457"/>
                <a:gd name="connsiteX0" fmla="*/ 0 w 9056914"/>
                <a:gd name="connsiteY0" fmla="*/ 2046515 h 8084457"/>
                <a:gd name="connsiteX1" fmla="*/ 551542 w 9056914"/>
                <a:gd name="connsiteY1" fmla="*/ 1117601 h 8084457"/>
                <a:gd name="connsiteX2" fmla="*/ 1596571 w 9056914"/>
                <a:gd name="connsiteY2" fmla="*/ 812800 h 8084457"/>
                <a:gd name="connsiteX3" fmla="*/ 2452914 w 9056914"/>
                <a:gd name="connsiteY3" fmla="*/ 609600 h 8084457"/>
                <a:gd name="connsiteX4" fmla="*/ 3802742 w 9056914"/>
                <a:gd name="connsiteY4" fmla="*/ 116115 h 8084457"/>
                <a:gd name="connsiteX5" fmla="*/ 5326742 w 9056914"/>
                <a:gd name="connsiteY5" fmla="*/ 14515 h 8084457"/>
                <a:gd name="connsiteX6" fmla="*/ 5515428 w 9056914"/>
                <a:gd name="connsiteY6" fmla="*/ 29029 h 8084457"/>
                <a:gd name="connsiteX7" fmla="*/ 6110514 w 9056914"/>
                <a:gd name="connsiteY7" fmla="*/ 0 h 8084457"/>
                <a:gd name="connsiteX8" fmla="*/ 6647542 w 9056914"/>
                <a:gd name="connsiteY8" fmla="*/ 362857 h 8084457"/>
                <a:gd name="connsiteX9" fmla="*/ 7010400 w 9056914"/>
                <a:gd name="connsiteY9" fmla="*/ 1393372 h 8084457"/>
                <a:gd name="connsiteX10" fmla="*/ 8432800 w 9056914"/>
                <a:gd name="connsiteY10" fmla="*/ 2772229 h 8084457"/>
                <a:gd name="connsiteX11" fmla="*/ 8911771 w 9056914"/>
                <a:gd name="connsiteY11" fmla="*/ 3817257 h 8084457"/>
                <a:gd name="connsiteX12" fmla="*/ 9056914 w 9056914"/>
                <a:gd name="connsiteY12" fmla="*/ 7561943 h 8084457"/>
                <a:gd name="connsiteX13" fmla="*/ 8302171 w 9056914"/>
                <a:gd name="connsiteY13" fmla="*/ 8055429 h 8084457"/>
                <a:gd name="connsiteX14" fmla="*/ 6473371 w 9056914"/>
                <a:gd name="connsiteY14" fmla="*/ 8069943 h 8084457"/>
                <a:gd name="connsiteX15" fmla="*/ 4847771 w 9056914"/>
                <a:gd name="connsiteY15" fmla="*/ 8084457 h 8084457"/>
                <a:gd name="connsiteX16" fmla="*/ 4064000 w 9056914"/>
                <a:gd name="connsiteY16" fmla="*/ 7895772 h 8084457"/>
                <a:gd name="connsiteX17" fmla="*/ 3352800 w 9056914"/>
                <a:gd name="connsiteY17" fmla="*/ 7286172 h 8084457"/>
                <a:gd name="connsiteX18" fmla="*/ 3077028 w 9056914"/>
                <a:gd name="connsiteY18" fmla="*/ 5544457 h 8084457"/>
                <a:gd name="connsiteX19" fmla="*/ 1901371 w 9056914"/>
                <a:gd name="connsiteY19" fmla="*/ 4383315 h 8084457"/>
                <a:gd name="connsiteX20" fmla="*/ 449942 w 9056914"/>
                <a:gd name="connsiteY20" fmla="*/ 3556000 h 8084457"/>
                <a:gd name="connsiteX21" fmla="*/ 0 w 9056914"/>
                <a:gd name="connsiteY21" fmla="*/ 2046515 h 8084457"/>
                <a:gd name="connsiteX0" fmla="*/ 0 w 9056914"/>
                <a:gd name="connsiteY0" fmla="*/ 2046515 h 8084457"/>
                <a:gd name="connsiteX1" fmla="*/ 551542 w 9056914"/>
                <a:gd name="connsiteY1" fmla="*/ 1117601 h 8084457"/>
                <a:gd name="connsiteX2" fmla="*/ 1596571 w 9056914"/>
                <a:gd name="connsiteY2" fmla="*/ 812800 h 8084457"/>
                <a:gd name="connsiteX3" fmla="*/ 2452914 w 9056914"/>
                <a:gd name="connsiteY3" fmla="*/ 609600 h 8084457"/>
                <a:gd name="connsiteX4" fmla="*/ 3802742 w 9056914"/>
                <a:gd name="connsiteY4" fmla="*/ 116115 h 8084457"/>
                <a:gd name="connsiteX5" fmla="*/ 5326742 w 9056914"/>
                <a:gd name="connsiteY5" fmla="*/ 14515 h 8084457"/>
                <a:gd name="connsiteX6" fmla="*/ 5515428 w 9056914"/>
                <a:gd name="connsiteY6" fmla="*/ 29029 h 8084457"/>
                <a:gd name="connsiteX7" fmla="*/ 6110514 w 9056914"/>
                <a:gd name="connsiteY7" fmla="*/ 0 h 8084457"/>
                <a:gd name="connsiteX8" fmla="*/ 6647542 w 9056914"/>
                <a:gd name="connsiteY8" fmla="*/ 362857 h 8084457"/>
                <a:gd name="connsiteX9" fmla="*/ 7010400 w 9056914"/>
                <a:gd name="connsiteY9" fmla="*/ 1393372 h 8084457"/>
                <a:gd name="connsiteX10" fmla="*/ 8432800 w 9056914"/>
                <a:gd name="connsiteY10" fmla="*/ 2772229 h 8084457"/>
                <a:gd name="connsiteX11" fmla="*/ 8911771 w 9056914"/>
                <a:gd name="connsiteY11" fmla="*/ 3817257 h 8084457"/>
                <a:gd name="connsiteX12" fmla="*/ 9056914 w 9056914"/>
                <a:gd name="connsiteY12" fmla="*/ 7561943 h 8084457"/>
                <a:gd name="connsiteX13" fmla="*/ 8302171 w 9056914"/>
                <a:gd name="connsiteY13" fmla="*/ 8055429 h 8084457"/>
                <a:gd name="connsiteX14" fmla="*/ 6473371 w 9056914"/>
                <a:gd name="connsiteY14" fmla="*/ 8069943 h 8084457"/>
                <a:gd name="connsiteX15" fmla="*/ 4847771 w 9056914"/>
                <a:gd name="connsiteY15" fmla="*/ 8084457 h 8084457"/>
                <a:gd name="connsiteX16" fmla="*/ 4281715 w 9056914"/>
                <a:gd name="connsiteY16" fmla="*/ 8011886 h 8084457"/>
                <a:gd name="connsiteX17" fmla="*/ 3352800 w 9056914"/>
                <a:gd name="connsiteY17" fmla="*/ 7286172 h 8084457"/>
                <a:gd name="connsiteX18" fmla="*/ 3077028 w 9056914"/>
                <a:gd name="connsiteY18" fmla="*/ 5544457 h 8084457"/>
                <a:gd name="connsiteX19" fmla="*/ 1901371 w 9056914"/>
                <a:gd name="connsiteY19" fmla="*/ 4383315 h 8084457"/>
                <a:gd name="connsiteX20" fmla="*/ 449942 w 9056914"/>
                <a:gd name="connsiteY20" fmla="*/ 3556000 h 8084457"/>
                <a:gd name="connsiteX21" fmla="*/ 0 w 9056914"/>
                <a:gd name="connsiteY21" fmla="*/ 2046515 h 8084457"/>
                <a:gd name="connsiteX0" fmla="*/ 0 w 9056914"/>
                <a:gd name="connsiteY0" fmla="*/ 2046515 h 8084457"/>
                <a:gd name="connsiteX1" fmla="*/ 551542 w 9056914"/>
                <a:gd name="connsiteY1" fmla="*/ 1117601 h 8084457"/>
                <a:gd name="connsiteX2" fmla="*/ 1596571 w 9056914"/>
                <a:gd name="connsiteY2" fmla="*/ 812800 h 8084457"/>
                <a:gd name="connsiteX3" fmla="*/ 2452914 w 9056914"/>
                <a:gd name="connsiteY3" fmla="*/ 609600 h 8084457"/>
                <a:gd name="connsiteX4" fmla="*/ 3802742 w 9056914"/>
                <a:gd name="connsiteY4" fmla="*/ 116115 h 8084457"/>
                <a:gd name="connsiteX5" fmla="*/ 5326742 w 9056914"/>
                <a:gd name="connsiteY5" fmla="*/ 14515 h 8084457"/>
                <a:gd name="connsiteX6" fmla="*/ 5515428 w 9056914"/>
                <a:gd name="connsiteY6" fmla="*/ 29029 h 8084457"/>
                <a:gd name="connsiteX7" fmla="*/ 6110514 w 9056914"/>
                <a:gd name="connsiteY7" fmla="*/ 0 h 8084457"/>
                <a:gd name="connsiteX8" fmla="*/ 6647542 w 9056914"/>
                <a:gd name="connsiteY8" fmla="*/ 362857 h 8084457"/>
                <a:gd name="connsiteX9" fmla="*/ 7010400 w 9056914"/>
                <a:gd name="connsiteY9" fmla="*/ 1393372 h 8084457"/>
                <a:gd name="connsiteX10" fmla="*/ 8432800 w 9056914"/>
                <a:gd name="connsiteY10" fmla="*/ 2772229 h 8084457"/>
                <a:gd name="connsiteX11" fmla="*/ 8911771 w 9056914"/>
                <a:gd name="connsiteY11" fmla="*/ 3817257 h 8084457"/>
                <a:gd name="connsiteX12" fmla="*/ 9056914 w 9056914"/>
                <a:gd name="connsiteY12" fmla="*/ 7561943 h 8084457"/>
                <a:gd name="connsiteX13" fmla="*/ 8302171 w 9056914"/>
                <a:gd name="connsiteY13" fmla="*/ 8055429 h 8084457"/>
                <a:gd name="connsiteX14" fmla="*/ 6473371 w 9056914"/>
                <a:gd name="connsiteY14" fmla="*/ 8069943 h 8084457"/>
                <a:gd name="connsiteX15" fmla="*/ 4847771 w 9056914"/>
                <a:gd name="connsiteY15" fmla="*/ 8084457 h 8084457"/>
                <a:gd name="connsiteX16" fmla="*/ 4281715 w 9056914"/>
                <a:gd name="connsiteY16" fmla="*/ 8011886 h 8084457"/>
                <a:gd name="connsiteX17" fmla="*/ 3352800 w 9056914"/>
                <a:gd name="connsiteY17" fmla="*/ 7286172 h 8084457"/>
                <a:gd name="connsiteX18" fmla="*/ 3077028 w 9056914"/>
                <a:gd name="connsiteY18" fmla="*/ 5544457 h 8084457"/>
                <a:gd name="connsiteX19" fmla="*/ 1901371 w 9056914"/>
                <a:gd name="connsiteY19" fmla="*/ 4383315 h 8084457"/>
                <a:gd name="connsiteX20" fmla="*/ 449942 w 9056914"/>
                <a:gd name="connsiteY20" fmla="*/ 3556000 h 8084457"/>
                <a:gd name="connsiteX21" fmla="*/ 0 w 9056914"/>
                <a:gd name="connsiteY21" fmla="*/ 2046515 h 8084457"/>
                <a:gd name="connsiteX0" fmla="*/ 0 w 9056914"/>
                <a:gd name="connsiteY0" fmla="*/ 2046515 h 8084457"/>
                <a:gd name="connsiteX1" fmla="*/ 551542 w 9056914"/>
                <a:gd name="connsiteY1" fmla="*/ 1117601 h 8084457"/>
                <a:gd name="connsiteX2" fmla="*/ 1596571 w 9056914"/>
                <a:gd name="connsiteY2" fmla="*/ 812800 h 8084457"/>
                <a:gd name="connsiteX3" fmla="*/ 2452914 w 9056914"/>
                <a:gd name="connsiteY3" fmla="*/ 609600 h 8084457"/>
                <a:gd name="connsiteX4" fmla="*/ 3802742 w 9056914"/>
                <a:gd name="connsiteY4" fmla="*/ 116115 h 8084457"/>
                <a:gd name="connsiteX5" fmla="*/ 5326742 w 9056914"/>
                <a:gd name="connsiteY5" fmla="*/ 14515 h 8084457"/>
                <a:gd name="connsiteX6" fmla="*/ 5515428 w 9056914"/>
                <a:gd name="connsiteY6" fmla="*/ 29029 h 8084457"/>
                <a:gd name="connsiteX7" fmla="*/ 6110514 w 9056914"/>
                <a:gd name="connsiteY7" fmla="*/ 0 h 8084457"/>
                <a:gd name="connsiteX8" fmla="*/ 6647542 w 9056914"/>
                <a:gd name="connsiteY8" fmla="*/ 362857 h 8084457"/>
                <a:gd name="connsiteX9" fmla="*/ 7010400 w 9056914"/>
                <a:gd name="connsiteY9" fmla="*/ 1393372 h 8084457"/>
                <a:gd name="connsiteX10" fmla="*/ 8432800 w 9056914"/>
                <a:gd name="connsiteY10" fmla="*/ 2772229 h 8084457"/>
                <a:gd name="connsiteX11" fmla="*/ 8911771 w 9056914"/>
                <a:gd name="connsiteY11" fmla="*/ 3817257 h 8084457"/>
                <a:gd name="connsiteX12" fmla="*/ 9056914 w 9056914"/>
                <a:gd name="connsiteY12" fmla="*/ 7561943 h 8084457"/>
                <a:gd name="connsiteX13" fmla="*/ 8302171 w 9056914"/>
                <a:gd name="connsiteY13" fmla="*/ 8055429 h 8084457"/>
                <a:gd name="connsiteX14" fmla="*/ 6473371 w 9056914"/>
                <a:gd name="connsiteY14" fmla="*/ 8069943 h 8084457"/>
                <a:gd name="connsiteX15" fmla="*/ 4847771 w 9056914"/>
                <a:gd name="connsiteY15" fmla="*/ 8084457 h 8084457"/>
                <a:gd name="connsiteX16" fmla="*/ 4281715 w 9056914"/>
                <a:gd name="connsiteY16" fmla="*/ 8011886 h 8084457"/>
                <a:gd name="connsiteX17" fmla="*/ 3352800 w 9056914"/>
                <a:gd name="connsiteY17" fmla="*/ 7286172 h 8084457"/>
                <a:gd name="connsiteX18" fmla="*/ 3077028 w 9056914"/>
                <a:gd name="connsiteY18" fmla="*/ 5544457 h 8084457"/>
                <a:gd name="connsiteX19" fmla="*/ 1901371 w 9056914"/>
                <a:gd name="connsiteY19" fmla="*/ 4383315 h 8084457"/>
                <a:gd name="connsiteX20" fmla="*/ 449942 w 9056914"/>
                <a:gd name="connsiteY20" fmla="*/ 3556000 h 8084457"/>
                <a:gd name="connsiteX21" fmla="*/ 0 w 9056914"/>
                <a:gd name="connsiteY21" fmla="*/ 2046515 h 8084457"/>
                <a:gd name="connsiteX0" fmla="*/ 0 w 9056914"/>
                <a:gd name="connsiteY0" fmla="*/ 2046515 h 8084457"/>
                <a:gd name="connsiteX1" fmla="*/ 551542 w 9056914"/>
                <a:gd name="connsiteY1" fmla="*/ 1117601 h 8084457"/>
                <a:gd name="connsiteX2" fmla="*/ 1596571 w 9056914"/>
                <a:gd name="connsiteY2" fmla="*/ 812800 h 8084457"/>
                <a:gd name="connsiteX3" fmla="*/ 2452914 w 9056914"/>
                <a:gd name="connsiteY3" fmla="*/ 609600 h 8084457"/>
                <a:gd name="connsiteX4" fmla="*/ 3802742 w 9056914"/>
                <a:gd name="connsiteY4" fmla="*/ 116115 h 8084457"/>
                <a:gd name="connsiteX5" fmla="*/ 5326742 w 9056914"/>
                <a:gd name="connsiteY5" fmla="*/ 14515 h 8084457"/>
                <a:gd name="connsiteX6" fmla="*/ 5515428 w 9056914"/>
                <a:gd name="connsiteY6" fmla="*/ 29029 h 8084457"/>
                <a:gd name="connsiteX7" fmla="*/ 6110514 w 9056914"/>
                <a:gd name="connsiteY7" fmla="*/ 0 h 8084457"/>
                <a:gd name="connsiteX8" fmla="*/ 6647542 w 9056914"/>
                <a:gd name="connsiteY8" fmla="*/ 362857 h 8084457"/>
                <a:gd name="connsiteX9" fmla="*/ 7010400 w 9056914"/>
                <a:gd name="connsiteY9" fmla="*/ 1393372 h 8084457"/>
                <a:gd name="connsiteX10" fmla="*/ 8432800 w 9056914"/>
                <a:gd name="connsiteY10" fmla="*/ 2772229 h 8084457"/>
                <a:gd name="connsiteX11" fmla="*/ 8911771 w 9056914"/>
                <a:gd name="connsiteY11" fmla="*/ 3817257 h 8084457"/>
                <a:gd name="connsiteX12" fmla="*/ 9056914 w 9056914"/>
                <a:gd name="connsiteY12" fmla="*/ 7561943 h 8084457"/>
                <a:gd name="connsiteX13" fmla="*/ 8302171 w 9056914"/>
                <a:gd name="connsiteY13" fmla="*/ 8055429 h 8084457"/>
                <a:gd name="connsiteX14" fmla="*/ 6473371 w 9056914"/>
                <a:gd name="connsiteY14" fmla="*/ 8069943 h 8084457"/>
                <a:gd name="connsiteX15" fmla="*/ 4847771 w 9056914"/>
                <a:gd name="connsiteY15" fmla="*/ 8084457 h 8084457"/>
                <a:gd name="connsiteX16" fmla="*/ 4281715 w 9056914"/>
                <a:gd name="connsiteY16" fmla="*/ 8011886 h 8084457"/>
                <a:gd name="connsiteX17" fmla="*/ 3352800 w 9056914"/>
                <a:gd name="connsiteY17" fmla="*/ 7286172 h 8084457"/>
                <a:gd name="connsiteX18" fmla="*/ 3077028 w 9056914"/>
                <a:gd name="connsiteY18" fmla="*/ 5544457 h 8084457"/>
                <a:gd name="connsiteX19" fmla="*/ 1901371 w 9056914"/>
                <a:gd name="connsiteY19" fmla="*/ 4383315 h 8084457"/>
                <a:gd name="connsiteX20" fmla="*/ 449942 w 9056914"/>
                <a:gd name="connsiteY20" fmla="*/ 3556000 h 8084457"/>
                <a:gd name="connsiteX21" fmla="*/ 0 w 9056914"/>
                <a:gd name="connsiteY21" fmla="*/ 2046515 h 8084457"/>
                <a:gd name="connsiteX0" fmla="*/ 0 w 9056914"/>
                <a:gd name="connsiteY0" fmla="*/ 2046515 h 8084457"/>
                <a:gd name="connsiteX1" fmla="*/ 551542 w 9056914"/>
                <a:gd name="connsiteY1" fmla="*/ 1117601 h 8084457"/>
                <a:gd name="connsiteX2" fmla="*/ 1596571 w 9056914"/>
                <a:gd name="connsiteY2" fmla="*/ 812800 h 8084457"/>
                <a:gd name="connsiteX3" fmla="*/ 2452914 w 9056914"/>
                <a:gd name="connsiteY3" fmla="*/ 609600 h 8084457"/>
                <a:gd name="connsiteX4" fmla="*/ 3802742 w 9056914"/>
                <a:gd name="connsiteY4" fmla="*/ 116115 h 8084457"/>
                <a:gd name="connsiteX5" fmla="*/ 5326742 w 9056914"/>
                <a:gd name="connsiteY5" fmla="*/ 14515 h 8084457"/>
                <a:gd name="connsiteX6" fmla="*/ 5515428 w 9056914"/>
                <a:gd name="connsiteY6" fmla="*/ 29029 h 8084457"/>
                <a:gd name="connsiteX7" fmla="*/ 6110514 w 9056914"/>
                <a:gd name="connsiteY7" fmla="*/ 0 h 8084457"/>
                <a:gd name="connsiteX8" fmla="*/ 6647542 w 9056914"/>
                <a:gd name="connsiteY8" fmla="*/ 362857 h 8084457"/>
                <a:gd name="connsiteX9" fmla="*/ 7010400 w 9056914"/>
                <a:gd name="connsiteY9" fmla="*/ 1393372 h 8084457"/>
                <a:gd name="connsiteX10" fmla="*/ 8432800 w 9056914"/>
                <a:gd name="connsiteY10" fmla="*/ 2772229 h 8084457"/>
                <a:gd name="connsiteX11" fmla="*/ 8911771 w 9056914"/>
                <a:gd name="connsiteY11" fmla="*/ 3817257 h 8084457"/>
                <a:gd name="connsiteX12" fmla="*/ 9056914 w 9056914"/>
                <a:gd name="connsiteY12" fmla="*/ 7561943 h 8084457"/>
                <a:gd name="connsiteX13" fmla="*/ 8302171 w 9056914"/>
                <a:gd name="connsiteY13" fmla="*/ 8055429 h 8084457"/>
                <a:gd name="connsiteX14" fmla="*/ 6473371 w 9056914"/>
                <a:gd name="connsiteY14" fmla="*/ 8069943 h 8084457"/>
                <a:gd name="connsiteX15" fmla="*/ 4847771 w 9056914"/>
                <a:gd name="connsiteY15" fmla="*/ 8084457 h 8084457"/>
                <a:gd name="connsiteX16" fmla="*/ 4281715 w 9056914"/>
                <a:gd name="connsiteY16" fmla="*/ 8011886 h 8084457"/>
                <a:gd name="connsiteX17" fmla="*/ 3352800 w 9056914"/>
                <a:gd name="connsiteY17" fmla="*/ 7286172 h 8084457"/>
                <a:gd name="connsiteX18" fmla="*/ 3077028 w 9056914"/>
                <a:gd name="connsiteY18" fmla="*/ 5544457 h 8084457"/>
                <a:gd name="connsiteX19" fmla="*/ 1901371 w 9056914"/>
                <a:gd name="connsiteY19" fmla="*/ 4383315 h 8084457"/>
                <a:gd name="connsiteX20" fmla="*/ 449942 w 9056914"/>
                <a:gd name="connsiteY20" fmla="*/ 3556000 h 8084457"/>
                <a:gd name="connsiteX21" fmla="*/ 0 w 9056914"/>
                <a:gd name="connsiteY21" fmla="*/ 2046515 h 8084457"/>
                <a:gd name="connsiteX0" fmla="*/ 0 w 9056914"/>
                <a:gd name="connsiteY0" fmla="*/ 2046515 h 8084457"/>
                <a:gd name="connsiteX1" fmla="*/ 551542 w 9056914"/>
                <a:gd name="connsiteY1" fmla="*/ 1117601 h 8084457"/>
                <a:gd name="connsiteX2" fmla="*/ 1596571 w 9056914"/>
                <a:gd name="connsiteY2" fmla="*/ 812800 h 8084457"/>
                <a:gd name="connsiteX3" fmla="*/ 2452914 w 9056914"/>
                <a:gd name="connsiteY3" fmla="*/ 609600 h 8084457"/>
                <a:gd name="connsiteX4" fmla="*/ 3802742 w 9056914"/>
                <a:gd name="connsiteY4" fmla="*/ 116115 h 8084457"/>
                <a:gd name="connsiteX5" fmla="*/ 5326742 w 9056914"/>
                <a:gd name="connsiteY5" fmla="*/ 14515 h 8084457"/>
                <a:gd name="connsiteX6" fmla="*/ 5515428 w 9056914"/>
                <a:gd name="connsiteY6" fmla="*/ 29029 h 8084457"/>
                <a:gd name="connsiteX7" fmla="*/ 6110514 w 9056914"/>
                <a:gd name="connsiteY7" fmla="*/ 0 h 8084457"/>
                <a:gd name="connsiteX8" fmla="*/ 6647542 w 9056914"/>
                <a:gd name="connsiteY8" fmla="*/ 362857 h 8084457"/>
                <a:gd name="connsiteX9" fmla="*/ 7010400 w 9056914"/>
                <a:gd name="connsiteY9" fmla="*/ 1393372 h 8084457"/>
                <a:gd name="connsiteX10" fmla="*/ 8432800 w 9056914"/>
                <a:gd name="connsiteY10" fmla="*/ 2772229 h 8084457"/>
                <a:gd name="connsiteX11" fmla="*/ 8911771 w 9056914"/>
                <a:gd name="connsiteY11" fmla="*/ 3817257 h 8084457"/>
                <a:gd name="connsiteX12" fmla="*/ 9056914 w 9056914"/>
                <a:gd name="connsiteY12" fmla="*/ 7561943 h 8084457"/>
                <a:gd name="connsiteX13" fmla="*/ 8302171 w 9056914"/>
                <a:gd name="connsiteY13" fmla="*/ 8055429 h 8084457"/>
                <a:gd name="connsiteX14" fmla="*/ 6473371 w 9056914"/>
                <a:gd name="connsiteY14" fmla="*/ 8069943 h 8084457"/>
                <a:gd name="connsiteX15" fmla="*/ 4847771 w 9056914"/>
                <a:gd name="connsiteY15" fmla="*/ 8084457 h 8084457"/>
                <a:gd name="connsiteX16" fmla="*/ 4281715 w 9056914"/>
                <a:gd name="connsiteY16" fmla="*/ 8011886 h 8084457"/>
                <a:gd name="connsiteX17" fmla="*/ 3352800 w 9056914"/>
                <a:gd name="connsiteY17" fmla="*/ 7286172 h 8084457"/>
                <a:gd name="connsiteX18" fmla="*/ 3077028 w 9056914"/>
                <a:gd name="connsiteY18" fmla="*/ 5544457 h 8084457"/>
                <a:gd name="connsiteX19" fmla="*/ 1901371 w 9056914"/>
                <a:gd name="connsiteY19" fmla="*/ 4383315 h 8084457"/>
                <a:gd name="connsiteX20" fmla="*/ 449942 w 9056914"/>
                <a:gd name="connsiteY20" fmla="*/ 3556000 h 8084457"/>
                <a:gd name="connsiteX21" fmla="*/ 0 w 9056914"/>
                <a:gd name="connsiteY21" fmla="*/ 2046515 h 8084457"/>
                <a:gd name="connsiteX0" fmla="*/ 0 w 9056914"/>
                <a:gd name="connsiteY0" fmla="*/ 2046515 h 8084457"/>
                <a:gd name="connsiteX1" fmla="*/ 551542 w 9056914"/>
                <a:gd name="connsiteY1" fmla="*/ 1117601 h 8084457"/>
                <a:gd name="connsiteX2" fmla="*/ 1596571 w 9056914"/>
                <a:gd name="connsiteY2" fmla="*/ 812800 h 8084457"/>
                <a:gd name="connsiteX3" fmla="*/ 2452914 w 9056914"/>
                <a:gd name="connsiteY3" fmla="*/ 609600 h 8084457"/>
                <a:gd name="connsiteX4" fmla="*/ 3802742 w 9056914"/>
                <a:gd name="connsiteY4" fmla="*/ 116115 h 8084457"/>
                <a:gd name="connsiteX5" fmla="*/ 5326742 w 9056914"/>
                <a:gd name="connsiteY5" fmla="*/ 14515 h 8084457"/>
                <a:gd name="connsiteX6" fmla="*/ 5515428 w 9056914"/>
                <a:gd name="connsiteY6" fmla="*/ 29029 h 8084457"/>
                <a:gd name="connsiteX7" fmla="*/ 6110514 w 9056914"/>
                <a:gd name="connsiteY7" fmla="*/ 0 h 8084457"/>
                <a:gd name="connsiteX8" fmla="*/ 6647542 w 9056914"/>
                <a:gd name="connsiteY8" fmla="*/ 362857 h 8084457"/>
                <a:gd name="connsiteX9" fmla="*/ 7010400 w 9056914"/>
                <a:gd name="connsiteY9" fmla="*/ 1393372 h 8084457"/>
                <a:gd name="connsiteX10" fmla="*/ 8911771 w 9056914"/>
                <a:gd name="connsiteY10" fmla="*/ 3817257 h 8084457"/>
                <a:gd name="connsiteX11" fmla="*/ 9056914 w 9056914"/>
                <a:gd name="connsiteY11" fmla="*/ 7561943 h 8084457"/>
                <a:gd name="connsiteX12" fmla="*/ 8302171 w 9056914"/>
                <a:gd name="connsiteY12" fmla="*/ 8055429 h 8084457"/>
                <a:gd name="connsiteX13" fmla="*/ 6473371 w 9056914"/>
                <a:gd name="connsiteY13" fmla="*/ 8069943 h 8084457"/>
                <a:gd name="connsiteX14" fmla="*/ 4847771 w 9056914"/>
                <a:gd name="connsiteY14" fmla="*/ 8084457 h 8084457"/>
                <a:gd name="connsiteX15" fmla="*/ 4281715 w 9056914"/>
                <a:gd name="connsiteY15" fmla="*/ 8011886 h 8084457"/>
                <a:gd name="connsiteX16" fmla="*/ 3352800 w 9056914"/>
                <a:gd name="connsiteY16" fmla="*/ 7286172 h 8084457"/>
                <a:gd name="connsiteX17" fmla="*/ 3077028 w 9056914"/>
                <a:gd name="connsiteY17" fmla="*/ 5544457 h 8084457"/>
                <a:gd name="connsiteX18" fmla="*/ 1901371 w 9056914"/>
                <a:gd name="connsiteY18" fmla="*/ 4383315 h 8084457"/>
                <a:gd name="connsiteX19" fmla="*/ 449942 w 9056914"/>
                <a:gd name="connsiteY19" fmla="*/ 3556000 h 8084457"/>
                <a:gd name="connsiteX20" fmla="*/ 0 w 9056914"/>
                <a:gd name="connsiteY20" fmla="*/ 2046515 h 8084457"/>
                <a:gd name="connsiteX0" fmla="*/ 0 w 9056914"/>
                <a:gd name="connsiteY0" fmla="*/ 2046515 h 8084457"/>
                <a:gd name="connsiteX1" fmla="*/ 551542 w 9056914"/>
                <a:gd name="connsiteY1" fmla="*/ 1117601 h 8084457"/>
                <a:gd name="connsiteX2" fmla="*/ 1596571 w 9056914"/>
                <a:gd name="connsiteY2" fmla="*/ 812800 h 8084457"/>
                <a:gd name="connsiteX3" fmla="*/ 2452914 w 9056914"/>
                <a:gd name="connsiteY3" fmla="*/ 609600 h 8084457"/>
                <a:gd name="connsiteX4" fmla="*/ 3802742 w 9056914"/>
                <a:gd name="connsiteY4" fmla="*/ 116115 h 8084457"/>
                <a:gd name="connsiteX5" fmla="*/ 5326742 w 9056914"/>
                <a:gd name="connsiteY5" fmla="*/ 14515 h 8084457"/>
                <a:gd name="connsiteX6" fmla="*/ 5515428 w 9056914"/>
                <a:gd name="connsiteY6" fmla="*/ 29029 h 8084457"/>
                <a:gd name="connsiteX7" fmla="*/ 6110514 w 9056914"/>
                <a:gd name="connsiteY7" fmla="*/ 0 h 8084457"/>
                <a:gd name="connsiteX8" fmla="*/ 6647542 w 9056914"/>
                <a:gd name="connsiteY8" fmla="*/ 362857 h 8084457"/>
                <a:gd name="connsiteX9" fmla="*/ 7010400 w 9056914"/>
                <a:gd name="connsiteY9" fmla="*/ 1393372 h 8084457"/>
                <a:gd name="connsiteX10" fmla="*/ 8911771 w 9056914"/>
                <a:gd name="connsiteY10" fmla="*/ 3817257 h 8084457"/>
                <a:gd name="connsiteX11" fmla="*/ 9056914 w 9056914"/>
                <a:gd name="connsiteY11" fmla="*/ 7561943 h 8084457"/>
                <a:gd name="connsiteX12" fmla="*/ 8302171 w 9056914"/>
                <a:gd name="connsiteY12" fmla="*/ 8055429 h 8084457"/>
                <a:gd name="connsiteX13" fmla="*/ 6473371 w 9056914"/>
                <a:gd name="connsiteY13" fmla="*/ 8069943 h 8084457"/>
                <a:gd name="connsiteX14" fmla="*/ 4847771 w 9056914"/>
                <a:gd name="connsiteY14" fmla="*/ 8084457 h 8084457"/>
                <a:gd name="connsiteX15" fmla="*/ 4281715 w 9056914"/>
                <a:gd name="connsiteY15" fmla="*/ 8011886 h 8084457"/>
                <a:gd name="connsiteX16" fmla="*/ 3352800 w 9056914"/>
                <a:gd name="connsiteY16" fmla="*/ 7286172 h 8084457"/>
                <a:gd name="connsiteX17" fmla="*/ 3077028 w 9056914"/>
                <a:gd name="connsiteY17" fmla="*/ 5544457 h 8084457"/>
                <a:gd name="connsiteX18" fmla="*/ 1901371 w 9056914"/>
                <a:gd name="connsiteY18" fmla="*/ 4383315 h 8084457"/>
                <a:gd name="connsiteX19" fmla="*/ 449942 w 9056914"/>
                <a:gd name="connsiteY19" fmla="*/ 3556000 h 8084457"/>
                <a:gd name="connsiteX20" fmla="*/ 0 w 9056914"/>
                <a:gd name="connsiteY20" fmla="*/ 2046515 h 8084457"/>
                <a:gd name="connsiteX0" fmla="*/ 0 w 9056914"/>
                <a:gd name="connsiteY0" fmla="*/ 2032000 h 8069942"/>
                <a:gd name="connsiteX1" fmla="*/ 551542 w 9056914"/>
                <a:gd name="connsiteY1" fmla="*/ 1103086 h 8069942"/>
                <a:gd name="connsiteX2" fmla="*/ 1596571 w 9056914"/>
                <a:gd name="connsiteY2" fmla="*/ 798285 h 8069942"/>
                <a:gd name="connsiteX3" fmla="*/ 2452914 w 9056914"/>
                <a:gd name="connsiteY3" fmla="*/ 595085 h 8069942"/>
                <a:gd name="connsiteX4" fmla="*/ 3802742 w 9056914"/>
                <a:gd name="connsiteY4" fmla="*/ 101600 h 8069942"/>
                <a:gd name="connsiteX5" fmla="*/ 5326742 w 9056914"/>
                <a:gd name="connsiteY5" fmla="*/ 0 h 8069942"/>
                <a:gd name="connsiteX6" fmla="*/ 5515428 w 9056914"/>
                <a:gd name="connsiteY6" fmla="*/ 14514 h 8069942"/>
                <a:gd name="connsiteX7" fmla="*/ 6647542 w 9056914"/>
                <a:gd name="connsiteY7" fmla="*/ 348342 h 8069942"/>
                <a:gd name="connsiteX8" fmla="*/ 7010400 w 9056914"/>
                <a:gd name="connsiteY8" fmla="*/ 1378857 h 8069942"/>
                <a:gd name="connsiteX9" fmla="*/ 8911771 w 9056914"/>
                <a:gd name="connsiteY9" fmla="*/ 3802742 h 8069942"/>
                <a:gd name="connsiteX10" fmla="*/ 9056914 w 9056914"/>
                <a:gd name="connsiteY10" fmla="*/ 7547428 h 8069942"/>
                <a:gd name="connsiteX11" fmla="*/ 8302171 w 9056914"/>
                <a:gd name="connsiteY11" fmla="*/ 8040914 h 8069942"/>
                <a:gd name="connsiteX12" fmla="*/ 6473371 w 9056914"/>
                <a:gd name="connsiteY12" fmla="*/ 8055428 h 8069942"/>
                <a:gd name="connsiteX13" fmla="*/ 4847771 w 9056914"/>
                <a:gd name="connsiteY13" fmla="*/ 8069942 h 8069942"/>
                <a:gd name="connsiteX14" fmla="*/ 4281715 w 9056914"/>
                <a:gd name="connsiteY14" fmla="*/ 7997371 h 8069942"/>
                <a:gd name="connsiteX15" fmla="*/ 3352800 w 9056914"/>
                <a:gd name="connsiteY15" fmla="*/ 7271657 h 8069942"/>
                <a:gd name="connsiteX16" fmla="*/ 3077028 w 9056914"/>
                <a:gd name="connsiteY16" fmla="*/ 5529942 h 8069942"/>
                <a:gd name="connsiteX17" fmla="*/ 1901371 w 9056914"/>
                <a:gd name="connsiteY17" fmla="*/ 4368800 h 8069942"/>
                <a:gd name="connsiteX18" fmla="*/ 449942 w 9056914"/>
                <a:gd name="connsiteY18" fmla="*/ 3541485 h 8069942"/>
                <a:gd name="connsiteX19" fmla="*/ 0 w 9056914"/>
                <a:gd name="connsiteY19" fmla="*/ 2032000 h 8069942"/>
                <a:gd name="connsiteX0" fmla="*/ 0 w 9056914"/>
                <a:gd name="connsiteY0" fmla="*/ 2042930 h 8080872"/>
                <a:gd name="connsiteX1" fmla="*/ 551542 w 9056914"/>
                <a:gd name="connsiteY1" fmla="*/ 1114016 h 8080872"/>
                <a:gd name="connsiteX2" fmla="*/ 1596571 w 9056914"/>
                <a:gd name="connsiteY2" fmla="*/ 809215 h 8080872"/>
                <a:gd name="connsiteX3" fmla="*/ 2452914 w 9056914"/>
                <a:gd name="connsiteY3" fmla="*/ 606015 h 8080872"/>
                <a:gd name="connsiteX4" fmla="*/ 3802742 w 9056914"/>
                <a:gd name="connsiteY4" fmla="*/ 112530 h 8080872"/>
                <a:gd name="connsiteX5" fmla="*/ 5326742 w 9056914"/>
                <a:gd name="connsiteY5" fmla="*/ 10930 h 8080872"/>
                <a:gd name="connsiteX6" fmla="*/ 5515428 w 9056914"/>
                <a:gd name="connsiteY6" fmla="*/ 25444 h 8080872"/>
                <a:gd name="connsiteX7" fmla="*/ 6647542 w 9056914"/>
                <a:gd name="connsiteY7" fmla="*/ 359272 h 8080872"/>
                <a:gd name="connsiteX8" fmla="*/ 7010400 w 9056914"/>
                <a:gd name="connsiteY8" fmla="*/ 1389787 h 8080872"/>
                <a:gd name="connsiteX9" fmla="*/ 8911771 w 9056914"/>
                <a:gd name="connsiteY9" fmla="*/ 3813672 h 8080872"/>
                <a:gd name="connsiteX10" fmla="*/ 9056914 w 9056914"/>
                <a:gd name="connsiteY10" fmla="*/ 7558358 h 8080872"/>
                <a:gd name="connsiteX11" fmla="*/ 8302171 w 9056914"/>
                <a:gd name="connsiteY11" fmla="*/ 8051844 h 8080872"/>
                <a:gd name="connsiteX12" fmla="*/ 6473371 w 9056914"/>
                <a:gd name="connsiteY12" fmla="*/ 8066358 h 8080872"/>
                <a:gd name="connsiteX13" fmla="*/ 4847771 w 9056914"/>
                <a:gd name="connsiteY13" fmla="*/ 8080872 h 8080872"/>
                <a:gd name="connsiteX14" fmla="*/ 4281715 w 9056914"/>
                <a:gd name="connsiteY14" fmla="*/ 8008301 h 8080872"/>
                <a:gd name="connsiteX15" fmla="*/ 3352800 w 9056914"/>
                <a:gd name="connsiteY15" fmla="*/ 7282587 h 8080872"/>
                <a:gd name="connsiteX16" fmla="*/ 3077028 w 9056914"/>
                <a:gd name="connsiteY16" fmla="*/ 5540872 h 8080872"/>
                <a:gd name="connsiteX17" fmla="*/ 1901371 w 9056914"/>
                <a:gd name="connsiteY17" fmla="*/ 4379730 h 8080872"/>
                <a:gd name="connsiteX18" fmla="*/ 449942 w 9056914"/>
                <a:gd name="connsiteY18" fmla="*/ 3552415 h 8080872"/>
                <a:gd name="connsiteX19" fmla="*/ 0 w 9056914"/>
                <a:gd name="connsiteY19" fmla="*/ 2042930 h 8080872"/>
                <a:gd name="connsiteX0" fmla="*/ 0 w 9056914"/>
                <a:gd name="connsiteY0" fmla="*/ 2060631 h 8098573"/>
                <a:gd name="connsiteX1" fmla="*/ 551542 w 9056914"/>
                <a:gd name="connsiteY1" fmla="*/ 1131717 h 8098573"/>
                <a:gd name="connsiteX2" fmla="*/ 1596571 w 9056914"/>
                <a:gd name="connsiteY2" fmla="*/ 826916 h 8098573"/>
                <a:gd name="connsiteX3" fmla="*/ 2452914 w 9056914"/>
                <a:gd name="connsiteY3" fmla="*/ 623716 h 8098573"/>
                <a:gd name="connsiteX4" fmla="*/ 3802742 w 9056914"/>
                <a:gd name="connsiteY4" fmla="*/ 130231 h 8098573"/>
                <a:gd name="connsiteX5" fmla="*/ 5326742 w 9056914"/>
                <a:gd name="connsiteY5" fmla="*/ 28631 h 8098573"/>
                <a:gd name="connsiteX6" fmla="*/ 5515428 w 9056914"/>
                <a:gd name="connsiteY6" fmla="*/ 43145 h 8098573"/>
                <a:gd name="connsiteX7" fmla="*/ 6647542 w 9056914"/>
                <a:gd name="connsiteY7" fmla="*/ 376973 h 8098573"/>
                <a:gd name="connsiteX8" fmla="*/ 7010400 w 9056914"/>
                <a:gd name="connsiteY8" fmla="*/ 1407488 h 8098573"/>
                <a:gd name="connsiteX9" fmla="*/ 8911771 w 9056914"/>
                <a:gd name="connsiteY9" fmla="*/ 3831373 h 8098573"/>
                <a:gd name="connsiteX10" fmla="*/ 9056914 w 9056914"/>
                <a:gd name="connsiteY10" fmla="*/ 7576059 h 8098573"/>
                <a:gd name="connsiteX11" fmla="*/ 8302171 w 9056914"/>
                <a:gd name="connsiteY11" fmla="*/ 8069545 h 8098573"/>
                <a:gd name="connsiteX12" fmla="*/ 6473371 w 9056914"/>
                <a:gd name="connsiteY12" fmla="*/ 8084059 h 8098573"/>
                <a:gd name="connsiteX13" fmla="*/ 4847771 w 9056914"/>
                <a:gd name="connsiteY13" fmla="*/ 8098573 h 8098573"/>
                <a:gd name="connsiteX14" fmla="*/ 4281715 w 9056914"/>
                <a:gd name="connsiteY14" fmla="*/ 8026002 h 8098573"/>
                <a:gd name="connsiteX15" fmla="*/ 3352800 w 9056914"/>
                <a:gd name="connsiteY15" fmla="*/ 7300288 h 8098573"/>
                <a:gd name="connsiteX16" fmla="*/ 3077028 w 9056914"/>
                <a:gd name="connsiteY16" fmla="*/ 5558573 h 8098573"/>
                <a:gd name="connsiteX17" fmla="*/ 1901371 w 9056914"/>
                <a:gd name="connsiteY17" fmla="*/ 4397431 h 8098573"/>
                <a:gd name="connsiteX18" fmla="*/ 449942 w 9056914"/>
                <a:gd name="connsiteY18" fmla="*/ 3570116 h 8098573"/>
                <a:gd name="connsiteX19" fmla="*/ 0 w 9056914"/>
                <a:gd name="connsiteY19" fmla="*/ 2060631 h 8098573"/>
                <a:gd name="connsiteX0" fmla="*/ 0 w 9056914"/>
                <a:gd name="connsiteY0" fmla="*/ 2060631 h 8098573"/>
                <a:gd name="connsiteX1" fmla="*/ 551542 w 9056914"/>
                <a:gd name="connsiteY1" fmla="*/ 1131717 h 8098573"/>
                <a:gd name="connsiteX2" fmla="*/ 1596571 w 9056914"/>
                <a:gd name="connsiteY2" fmla="*/ 826916 h 8098573"/>
                <a:gd name="connsiteX3" fmla="*/ 2452914 w 9056914"/>
                <a:gd name="connsiteY3" fmla="*/ 623716 h 8098573"/>
                <a:gd name="connsiteX4" fmla="*/ 5326742 w 9056914"/>
                <a:gd name="connsiteY4" fmla="*/ 28631 h 8098573"/>
                <a:gd name="connsiteX5" fmla="*/ 5515428 w 9056914"/>
                <a:gd name="connsiteY5" fmla="*/ 43145 h 8098573"/>
                <a:gd name="connsiteX6" fmla="*/ 6647542 w 9056914"/>
                <a:gd name="connsiteY6" fmla="*/ 376973 h 8098573"/>
                <a:gd name="connsiteX7" fmla="*/ 7010400 w 9056914"/>
                <a:gd name="connsiteY7" fmla="*/ 1407488 h 8098573"/>
                <a:gd name="connsiteX8" fmla="*/ 8911771 w 9056914"/>
                <a:gd name="connsiteY8" fmla="*/ 3831373 h 8098573"/>
                <a:gd name="connsiteX9" fmla="*/ 9056914 w 9056914"/>
                <a:gd name="connsiteY9" fmla="*/ 7576059 h 8098573"/>
                <a:gd name="connsiteX10" fmla="*/ 8302171 w 9056914"/>
                <a:gd name="connsiteY10" fmla="*/ 8069545 h 8098573"/>
                <a:gd name="connsiteX11" fmla="*/ 6473371 w 9056914"/>
                <a:gd name="connsiteY11" fmla="*/ 8084059 h 8098573"/>
                <a:gd name="connsiteX12" fmla="*/ 4847771 w 9056914"/>
                <a:gd name="connsiteY12" fmla="*/ 8098573 h 8098573"/>
                <a:gd name="connsiteX13" fmla="*/ 4281715 w 9056914"/>
                <a:gd name="connsiteY13" fmla="*/ 8026002 h 8098573"/>
                <a:gd name="connsiteX14" fmla="*/ 3352800 w 9056914"/>
                <a:gd name="connsiteY14" fmla="*/ 7300288 h 8098573"/>
                <a:gd name="connsiteX15" fmla="*/ 3077028 w 9056914"/>
                <a:gd name="connsiteY15" fmla="*/ 5558573 h 8098573"/>
                <a:gd name="connsiteX16" fmla="*/ 1901371 w 9056914"/>
                <a:gd name="connsiteY16" fmla="*/ 4397431 h 8098573"/>
                <a:gd name="connsiteX17" fmla="*/ 449942 w 9056914"/>
                <a:gd name="connsiteY17" fmla="*/ 3570116 h 8098573"/>
                <a:gd name="connsiteX18" fmla="*/ 0 w 9056914"/>
                <a:gd name="connsiteY18" fmla="*/ 2060631 h 8098573"/>
                <a:gd name="connsiteX0" fmla="*/ 0 w 9056914"/>
                <a:gd name="connsiteY0" fmla="*/ 2060631 h 8098573"/>
                <a:gd name="connsiteX1" fmla="*/ 551542 w 9056914"/>
                <a:gd name="connsiteY1" fmla="*/ 1131717 h 8098573"/>
                <a:gd name="connsiteX2" fmla="*/ 1596571 w 9056914"/>
                <a:gd name="connsiteY2" fmla="*/ 826916 h 8098573"/>
                <a:gd name="connsiteX3" fmla="*/ 2452914 w 9056914"/>
                <a:gd name="connsiteY3" fmla="*/ 623716 h 8098573"/>
                <a:gd name="connsiteX4" fmla="*/ 5326742 w 9056914"/>
                <a:gd name="connsiteY4" fmla="*/ 28631 h 8098573"/>
                <a:gd name="connsiteX5" fmla="*/ 5515428 w 9056914"/>
                <a:gd name="connsiteY5" fmla="*/ 43145 h 8098573"/>
                <a:gd name="connsiteX6" fmla="*/ 6647542 w 9056914"/>
                <a:gd name="connsiteY6" fmla="*/ 376973 h 8098573"/>
                <a:gd name="connsiteX7" fmla="*/ 7010400 w 9056914"/>
                <a:gd name="connsiteY7" fmla="*/ 1407488 h 8098573"/>
                <a:gd name="connsiteX8" fmla="*/ 8911771 w 9056914"/>
                <a:gd name="connsiteY8" fmla="*/ 3831373 h 8098573"/>
                <a:gd name="connsiteX9" fmla="*/ 9056914 w 9056914"/>
                <a:gd name="connsiteY9" fmla="*/ 7576059 h 8098573"/>
                <a:gd name="connsiteX10" fmla="*/ 8302171 w 9056914"/>
                <a:gd name="connsiteY10" fmla="*/ 8069545 h 8098573"/>
                <a:gd name="connsiteX11" fmla="*/ 6473371 w 9056914"/>
                <a:gd name="connsiteY11" fmla="*/ 8084059 h 8098573"/>
                <a:gd name="connsiteX12" fmla="*/ 4847771 w 9056914"/>
                <a:gd name="connsiteY12" fmla="*/ 8098573 h 8098573"/>
                <a:gd name="connsiteX13" fmla="*/ 4281715 w 9056914"/>
                <a:gd name="connsiteY13" fmla="*/ 8026002 h 8098573"/>
                <a:gd name="connsiteX14" fmla="*/ 3352800 w 9056914"/>
                <a:gd name="connsiteY14" fmla="*/ 7300288 h 8098573"/>
                <a:gd name="connsiteX15" fmla="*/ 3077028 w 9056914"/>
                <a:gd name="connsiteY15" fmla="*/ 5558573 h 8098573"/>
                <a:gd name="connsiteX16" fmla="*/ 1901371 w 9056914"/>
                <a:gd name="connsiteY16" fmla="*/ 4397431 h 8098573"/>
                <a:gd name="connsiteX17" fmla="*/ 449942 w 9056914"/>
                <a:gd name="connsiteY17" fmla="*/ 3570116 h 8098573"/>
                <a:gd name="connsiteX18" fmla="*/ 0 w 9056914"/>
                <a:gd name="connsiteY18" fmla="*/ 2060631 h 8098573"/>
                <a:gd name="connsiteX0" fmla="*/ 0 w 9056914"/>
                <a:gd name="connsiteY0" fmla="*/ 2033778 h 8071720"/>
                <a:gd name="connsiteX1" fmla="*/ 551542 w 9056914"/>
                <a:gd name="connsiteY1" fmla="*/ 1104864 h 8071720"/>
                <a:gd name="connsiteX2" fmla="*/ 1596571 w 9056914"/>
                <a:gd name="connsiteY2" fmla="*/ 800063 h 8071720"/>
                <a:gd name="connsiteX3" fmla="*/ 2452914 w 9056914"/>
                <a:gd name="connsiteY3" fmla="*/ 596863 h 8071720"/>
                <a:gd name="connsiteX4" fmla="*/ 4963885 w 9056914"/>
                <a:gd name="connsiteY4" fmla="*/ 45321 h 8071720"/>
                <a:gd name="connsiteX5" fmla="*/ 5515428 w 9056914"/>
                <a:gd name="connsiteY5" fmla="*/ 16292 h 8071720"/>
                <a:gd name="connsiteX6" fmla="*/ 6647542 w 9056914"/>
                <a:gd name="connsiteY6" fmla="*/ 350120 h 8071720"/>
                <a:gd name="connsiteX7" fmla="*/ 7010400 w 9056914"/>
                <a:gd name="connsiteY7" fmla="*/ 1380635 h 8071720"/>
                <a:gd name="connsiteX8" fmla="*/ 8911771 w 9056914"/>
                <a:gd name="connsiteY8" fmla="*/ 3804520 h 8071720"/>
                <a:gd name="connsiteX9" fmla="*/ 9056914 w 9056914"/>
                <a:gd name="connsiteY9" fmla="*/ 7549206 h 8071720"/>
                <a:gd name="connsiteX10" fmla="*/ 8302171 w 9056914"/>
                <a:gd name="connsiteY10" fmla="*/ 8042692 h 8071720"/>
                <a:gd name="connsiteX11" fmla="*/ 6473371 w 9056914"/>
                <a:gd name="connsiteY11" fmla="*/ 8057206 h 8071720"/>
                <a:gd name="connsiteX12" fmla="*/ 4847771 w 9056914"/>
                <a:gd name="connsiteY12" fmla="*/ 8071720 h 8071720"/>
                <a:gd name="connsiteX13" fmla="*/ 4281715 w 9056914"/>
                <a:gd name="connsiteY13" fmla="*/ 7999149 h 8071720"/>
                <a:gd name="connsiteX14" fmla="*/ 3352800 w 9056914"/>
                <a:gd name="connsiteY14" fmla="*/ 7273435 h 8071720"/>
                <a:gd name="connsiteX15" fmla="*/ 3077028 w 9056914"/>
                <a:gd name="connsiteY15" fmla="*/ 5531720 h 8071720"/>
                <a:gd name="connsiteX16" fmla="*/ 1901371 w 9056914"/>
                <a:gd name="connsiteY16" fmla="*/ 4370578 h 8071720"/>
                <a:gd name="connsiteX17" fmla="*/ 449942 w 9056914"/>
                <a:gd name="connsiteY17" fmla="*/ 3543263 h 8071720"/>
                <a:gd name="connsiteX18" fmla="*/ 0 w 9056914"/>
                <a:gd name="connsiteY18" fmla="*/ 2033778 h 8071720"/>
                <a:gd name="connsiteX0" fmla="*/ 0 w 9056914"/>
                <a:gd name="connsiteY0" fmla="*/ 2033778 h 8071720"/>
                <a:gd name="connsiteX1" fmla="*/ 551542 w 9056914"/>
                <a:gd name="connsiteY1" fmla="*/ 1104864 h 8071720"/>
                <a:gd name="connsiteX2" fmla="*/ 1596571 w 9056914"/>
                <a:gd name="connsiteY2" fmla="*/ 800063 h 8071720"/>
                <a:gd name="connsiteX3" fmla="*/ 2452914 w 9056914"/>
                <a:gd name="connsiteY3" fmla="*/ 596863 h 8071720"/>
                <a:gd name="connsiteX4" fmla="*/ 4963885 w 9056914"/>
                <a:gd name="connsiteY4" fmla="*/ 45321 h 8071720"/>
                <a:gd name="connsiteX5" fmla="*/ 5515428 w 9056914"/>
                <a:gd name="connsiteY5" fmla="*/ 16292 h 8071720"/>
                <a:gd name="connsiteX6" fmla="*/ 6647542 w 9056914"/>
                <a:gd name="connsiteY6" fmla="*/ 350120 h 8071720"/>
                <a:gd name="connsiteX7" fmla="*/ 7010400 w 9056914"/>
                <a:gd name="connsiteY7" fmla="*/ 1380635 h 8071720"/>
                <a:gd name="connsiteX8" fmla="*/ 8911771 w 9056914"/>
                <a:gd name="connsiteY8" fmla="*/ 3804520 h 8071720"/>
                <a:gd name="connsiteX9" fmla="*/ 9056914 w 9056914"/>
                <a:gd name="connsiteY9" fmla="*/ 7549206 h 8071720"/>
                <a:gd name="connsiteX10" fmla="*/ 8302171 w 9056914"/>
                <a:gd name="connsiteY10" fmla="*/ 8042692 h 8071720"/>
                <a:gd name="connsiteX11" fmla="*/ 6473371 w 9056914"/>
                <a:gd name="connsiteY11" fmla="*/ 8057206 h 8071720"/>
                <a:gd name="connsiteX12" fmla="*/ 4847771 w 9056914"/>
                <a:gd name="connsiteY12" fmla="*/ 8071720 h 8071720"/>
                <a:gd name="connsiteX13" fmla="*/ 4281715 w 9056914"/>
                <a:gd name="connsiteY13" fmla="*/ 7999149 h 8071720"/>
                <a:gd name="connsiteX14" fmla="*/ 3352800 w 9056914"/>
                <a:gd name="connsiteY14" fmla="*/ 7273435 h 8071720"/>
                <a:gd name="connsiteX15" fmla="*/ 3077028 w 9056914"/>
                <a:gd name="connsiteY15" fmla="*/ 5531720 h 8071720"/>
                <a:gd name="connsiteX16" fmla="*/ 1901371 w 9056914"/>
                <a:gd name="connsiteY16" fmla="*/ 4370578 h 8071720"/>
                <a:gd name="connsiteX17" fmla="*/ 449942 w 9056914"/>
                <a:gd name="connsiteY17" fmla="*/ 3543263 h 8071720"/>
                <a:gd name="connsiteX18" fmla="*/ 0 w 9056914"/>
                <a:gd name="connsiteY18" fmla="*/ 2033778 h 8071720"/>
                <a:gd name="connsiteX0" fmla="*/ 0 w 9056914"/>
                <a:gd name="connsiteY0" fmla="*/ 1996301 h 8034243"/>
                <a:gd name="connsiteX1" fmla="*/ 551542 w 9056914"/>
                <a:gd name="connsiteY1" fmla="*/ 1067387 h 8034243"/>
                <a:gd name="connsiteX2" fmla="*/ 1596571 w 9056914"/>
                <a:gd name="connsiteY2" fmla="*/ 762586 h 8034243"/>
                <a:gd name="connsiteX3" fmla="*/ 2452914 w 9056914"/>
                <a:gd name="connsiteY3" fmla="*/ 559386 h 8034243"/>
                <a:gd name="connsiteX4" fmla="*/ 4963885 w 9056914"/>
                <a:gd name="connsiteY4" fmla="*/ 7844 h 8034243"/>
                <a:gd name="connsiteX5" fmla="*/ 6647542 w 9056914"/>
                <a:gd name="connsiteY5" fmla="*/ 312643 h 8034243"/>
                <a:gd name="connsiteX6" fmla="*/ 7010400 w 9056914"/>
                <a:gd name="connsiteY6" fmla="*/ 1343158 h 8034243"/>
                <a:gd name="connsiteX7" fmla="*/ 8911771 w 9056914"/>
                <a:gd name="connsiteY7" fmla="*/ 3767043 h 8034243"/>
                <a:gd name="connsiteX8" fmla="*/ 9056914 w 9056914"/>
                <a:gd name="connsiteY8" fmla="*/ 7511729 h 8034243"/>
                <a:gd name="connsiteX9" fmla="*/ 8302171 w 9056914"/>
                <a:gd name="connsiteY9" fmla="*/ 8005215 h 8034243"/>
                <a:gd name="connsiteX10" fmla="*/ 6473371 w 9056914"/>
                <a:gd name="connsiteY10" fmla="*/ 8019729 h 8034243"/>
                <a:gd name="connsiteX11" fmla="*/ 4847771 w 9056914"/>
                <a:gd name="connsiteY11" fmla="*/ 8034243 h 8034243"/>
                <a:gd name="connsiteX12" fmla="*/ 4281715 w 9056914"/>
                <a:gd name="connsiteY12" fmla="*/ 7961672 h 8034243"/>
                <a:gd name="connsiteX13" fmla="*/ 3352800 w 9056914"/>
                <a:gd name="connsiteY13" fmla="*/ 7235958 h 8034243"/>
                <a:gd name="connsiteX14" fmla="*/ 3077028 w 9056914"/>
                <a:gd name="connsiteY14" fmla="*/ 5494243 h 8034243"/>
                <a:gd name="connsiteX15" fmla="*/ 1901371 w 9056914"/>
                <a:gd name="connsiteY15" fmla="*/ 4333101 h 8034243"/>
                <a:gd name="connsiteX16" fmla="*/ 449942 w 9056914"/>
                <a:gd name="connsiteY16" fmla="*/ 3505786 h 8034243"/>
                <a:gd name="connsiteX17" fmla="*/ 0 w 9056914"/>
                <a:gd name="connsiteY17" fmla="*/ 1996301 h 8034243"/>
                <a:gd name="connsiteX0" fmla="*/ 0 w 9056914"/>
                <a:gd name="connsiteY0" fmla="*/ 2010334 h 8048276"/>
                <a:gd name="connsiteX1" fmla="*/ 551542 w 9056914"/>
                <a:gd name="connsiteY1" fmla="*/ 1081420 h 8048276"/>
                <a:gd name="connsiteX2" fmla="*/ 1596571 w 9056914"/>
                <a:gd name="connsiteY2" fmla="*/ 776619 h 8048276"/>
                <a:gd name="connsiteX3" fmla="*/ 2452914 w 9056914"/>
                <a:gd name="connsiteY3" fmla="*/ 573419 h 8048276"/>
                <a:gd name="connsiteX4" fmla="*/ 4963885 w 9056914"/>
                <a:gd name="connsiteY4" fmla="*/ 21877 h 8048276"/>
                <a:gd name="connsiteX5" fmla="*/ 6647542 w 9056914"/>
                <a:gd name="connsiteY5" fmla="*/ 326676 h 8048276"/>
                <a:gd name="connsiteX6" fmla="*/ 7010400 w 9056914"/>
                <a:gd name="connsiteY6" fmla="*/ 1357191 h 8048276"/>
                <a:gd name="connsiteX7" fmla="*/ 8911771 w 9056914"/>
                <a:gd name="connsiteY7" fmla="*/ 3781076 h 8048276"/>
                <a:gd name="connsiteX8" fmla="*/ 9056914 w 9056914"/>
                <a:gd name="connsiteY8" fmla="*/ 7525762 h 8048276"/>
                <a:gd name="connsiteX9" fmla="*/ 8302171 w 9056914"/>
                <a:gd name="connsiteY9" fmla="*/ 8019248 h 8048276"/>
                <a:gd name="connsiteX10" fmla="*/ 6473371 w 9056914"/>
                <a:gd name="connsiteY10" fmla="*/ 8033762 h 8048276"/>
                <a:gd name="connsiteX11" fmla="*/ 4847771 w 9056914"/>
                <a:gd name="connsiteY11" fmla="*/ 8048276 h 8048276"/>
                <a:gd name="connsiteX12" fmla="*/ 4281715 w 9056914"/>
                <a:gd name="connsiteY12" fmla="*/ 7975705 h 8048276"/>
                <a:gd name="connsiteX13" fmla="*/ 3352800 w 9056914"/>
                <a:gd name="connsiteY13" fmla="*/ 7249991 h 8048276"/>
                <a:gd name="connsiteX14" fmla="*/ 3077028 w 9056914"/>
                <a:gd name="connsiteY14" fmla="*/ 5508276 h 8048276"/>
                <a:gd name="connsiteX15" fmla="*/ 1901371 w 9056914"/>
                <a:gd name="connsiteY15" fmla="*/ 4347134 h 8048276"/>
                <a:gd name="connsiteX16" fmla="*/ 449942 w 9056914"/>
                <a:gd name="connsiteY16" fmla="*/ 3519819 h 8048276"/>
                <a:gd name="connsiteX17" fmla="*/ 0 w 9056914"/>
                <a:gd name="connsiteY17" fmla="*/ 2010334 h 8048276"/>
                <a:gd name="connsiteX0" fmla="*/ 0 w 9056914"/>
                <a:gd name="connsiteY0" fmla="*/ 2010334 h 8048276"/>
                <a:gd name="connsiteX1" fmla="*/ 551542 w 9056914"/>
                <a:gd name="connsiteY1" fmla="*/ 1081420 h 8048276"/>
                <a:gd name="connsiteX2" fmla="*/ 1596571 w 9056914"/>
                <a:gd name="connsiteY2" fmla="*/ 776619 h 8048276"/>
                <a:gd name="connsiteX3" fmla="*/ 2452914 w 9056914"/>
                <a:gd name="connsiteY3" fmla="*/ 573419 h 8048276"/>
                <a:gd name="connsiteX4" fmla="*/ 4963885 w 9056914"/>
                <a:gd name="connsiteY4" fmla="*/ 21877 h 8048276"/>
                <a:gd name="connsiteX5" fmla="*/ 6647542 w 9056914"/>
                <a:gd name="connsiteY5" fmla="*/ 326676 h 8048276"/>
                <a:gd name="connsiteX6" fmla="*/ 7010400 w 9056914"/>
                <a:gd name="connsiteY6" fmla="*/ 1357191 h 8048276"/>
                <a:gd name="connsiteX7" fmla="*/ 8911771 w 9056914"/>
                <a:gd name="connsiteY7" fmla="*/ 3781076 h 8048276"/>
                <a:gd name="connsiteX8" fmla="*/ 9056914 w 9056914"/>
                <a:gd name="connsiteY8" fmla="*/ 7525762 h 8048276"/>
                <a:gd name="connsiteX9" fmla="*/ 8302171 w 9056914"/>
                <a:gd name="connsiteY9" fmla="*/ 8019248 h 8048276"/>
                <a:gd name="connsiteX10" fmla="*/ 6473371 w 9056914"/>
                <a:gd name="connsiteY10" fmla="*/ 8033762 h 8048276"/>
                <a:gd name="connsiteX11" fmla="*/ 4847771 w 9056914"/>
                <a:gd name="connsiteY11" fmla="*/ 8048276 h 8048276"/>
                <a:gd name="connsiteX12" fmla="*/ 4281715 w 9056914"/>
                <a:gd name="connsiteY12" fmla="*/ 7975705 h 8048276"/>
                <a:gd name="connsiteX13" fmla="*/ 3352800 w 9056914"/>
                <a:gd name="connsiteY13" fmla="*/ 7249991 h 8048276"/>
                <a:gd name="connsiteX14" fmla="*/ 3077028 w 9056914"/>
                <a:gd name="connsiteY14" fmla="*/ 5508276 h 8048276"/>
                <a:gd name="connsiteX15" fmla="*/ 1901371 w 9056914"/>
                <a:gd name="connsiteY15" fmla="*/ 4347134 h 8048276"/>
                <a:gd name="connsiteX16" fmla="*/ 449942 w 9056914"/>
                <a:gd name="connsiteY16" fmla="*/ 3519819 h 8048276"/>
                <a:gd name="connsiteX17" fmla="*/ 0 w 9056914"/>
                <a:gd name="connsiteY17" fmla="*/ 2010334 h 8048276"/>
                <a:gd name="connsiteX0" fmla="*/ 0 w 9056914"/>
                <a:gd name="connsiteY0" fmla="*/ 2016948 h 8054890"/>
                <a:gd name="connsiteX1" fmla="*/ 551542 w 9056914"/>
                <a:gd name="connsiteY1" fmla="*/ 1088034 h 8054890"/>
                <a:gd name="connsiteX2" fmla="*/ 1596571 w 9056914"/>
                <a:gd name="connsiteY2" fmla="*/ 783233 h 8054890"/>
                <a:gd name="connsiteX3" fmla="*/ 2452914 w 9056914"/>
                <a:gd name="connsiteY3" fmla="*/ 580033 h 8054890"/>
                <a:gd name="connsiteX4" fmla="*/ 4963885 w 9056914"/>
                <a:gd name="connsiteY4" fmla="*/ 28491 h 8054890"/>
                <a:gd name="connsiteX5" fmla="*/ 6734628 w 9056914"/>
                <a:gd name="connsiteY5" fmla="*/ 304261 h 8054890"/>
                <a:gd name="connsiteX6" fmla="*/ 7010400 w 9056914"/>
                <a:gd name="connsiteY6" fmla="*/ 1363805 h 8054890"/>
                <a:gd name="connsiteX7" fmla="*/ 8911771 w 9056914"/>
                <a:gd name="connsiteY7" fmla="*/ 3787690 h 8054890"/>
                <a:gd name="connsiteX8" fmla="*/ 9056914 w 9056914"/>
                <a:gd name="connsiteY8" fmla="*/ 7532376 h 8054890"/>
                <a:gd name="connsiteX9" fmla="*/ 8302171 w 9056914"/>
                <a:gd name="connsiteY9" fmla="*/ 8025862 h 8054890"/>
                <a:gd name="connsiteX10" fmla="*/ 6473371 w 9056914"/>
                <a:gd name="connsiteY10" fmla="*/ 8040376 h 8054890"/>
                <a:gd name="connsiteX11" fmla="*/ 4847771 w 9056914"/>
                <a:gd name="connsiteY11" fmla="*/ 8054890 h 8054890"/>
                <a:gd name="connsiteX12" fmla="*/ 4281715 w 9056914"/>
                <a:gd name="connsiteY12" fmla="*/ 7982319 h 8054890"/>
                <a:gd name="connsiteX13" fmla="*/ 3352800 w 9056914"/>
                <a:gd name="connsiteY13" fmla="*/ 7256605 h 8054890"/>
                <a:gd name="connsiteX14" fmla="*/ 3077028 w 9056914"/>
                <a:gd name="connsiteY14" fmla="*/ 5514890 h 8054890"/>
                <a:gd name="connsiteX15" fmla="*/ 1901371 w 9056914"/>
                <a:gd name="connsiteY15" fmla="*/ 4353748 h 8054890"/>
                <a:gd name="connsiteX16" fmla="*/ 449942 w 9056914"/>
                <a:gd name="connsiteY16" fmla="*/ 3526433 h 8054890"/>
                <a:gd name="connsiteX17" fmla="*/ 0 w 9056914"/>
                <a:gd name="connsiteY17" fmla="*/ 2016948 h 8054890"/>
                <a:gd name="connsiteX0" fmla="*/ 0 w 8984342"/>
                <a:gd name="connsiteY0" fmla="*/ 2016948 h 8054890"/>
                <a:gd name="connsiteX1" fmla="*/ 551542 w 8984342"/>
                <a:gd name="connsiteY1" fmla="*/ 1088034 h 8054890"/>
                <a:gd name="connsiteX2" fmla="*/ 1596571 w 8984342"/>
                <a:gd name="connsiteY2" fmla="*/ 783233 h 8054890"/>
                <a:gd name="connsiteX3" fmla="*/ 2452914 w 8984342"/>
                <a:gd name="connsiteY3" fmla="*/ 580033 h 8054890"/>
                <a:gd name="connsiteX4" fmla="*/ 4963885 w 8984342"/>
                <a:gd name="connsiteY4" fmla="*/ 28491 h 8054890"/>
                <a:gd name="connsiteX5" fmla="*/ 6734628 w 8984342"/>
                <a:gd name="connsiteY5" fmla="*/ 304261 h 8054890"/>
                <a:gd name="connsiteX6" fmla="*/ 7010400 w 8984342"/>
                <a:gd name="connsiteY6" fmla="*/ 1363805 h 8054890"/>
                <a:gd name="connsiteX7" fmla="*/ 8911771 w 8984342"/>
                <a:gd name="connsiteY7" fmla="*/ 3787690 h 8054890"/>
                <a:gd name="connsiteX8" fmla="*/ 8984342 w 8984342"/>
                <a:gd name="connsiteY8" fmla="*/ 7242091 h 8054890"/>
                <a:gd name="connsiteX9" fmla="*/ 8302171 w 8984342"/>
                <a:gd name="connsiteY9" fmla="*/ 8025862 h 8054890"/>
                <a:gd name="connsiteX10" fmla="*/ 6473371 w 8984342"/>
                <a:gd name="connsiteY10" fmla="*/ 8040376 h 8054890"/>
                <a:gd name="connsiteX11" fmla="*/ 4847771 w 8984342"/>
                <a:gd name="connsiteY11" fmla="*/ 8054890 h 8054890"/>
                <a:gd name="connsiteX12" fmla="*/ 4281715 w 8984342"/>
                <a:gd name="connsiteY12" fmla="*/ 7982319 h 8054890"/>
                <a:gd name="connsiteX13" fmla="*/ 3352800 w 8984342"/>
                <a:gd name="connsiteY13" fmla="*/ 7256605 h 8054890"/>
                <a:gd name="connsiteX14" fmla="*/ 3077028 w 8984342"/>
                <a:gd name="connsiteY14" fmla="*/ 5514890 h 8054890"/>
                <a:gd name="connsiteX15" fmla="*/ 1901371 w 8984342"/>
                <a:gd name="connsiteY15" fmla="*/ 4353748 h 8054890"/>
                <a:gd name="connsiteX16" fmla="*/ 449942 w 8984342"/>
                <a:gd name="connsiteY16" fmla="*/ 3526433 h 8054890"/>
                <a:gd name="connsiteX17" fmla="*/ 0 w 8984342"/>
                <a:gd name="connsiteY17" fmla="*/ 2016948 h 8054890"/>
                <a:gd name="connsiteX0" fmla="*/ 0 w 8984342"/>
                <a:gd name="connsiteY0" fmla="*/ 2016948 h 8057777"/>
                <a:gd name="connsiteX1" fmla="*/ 551542 w 8984342"/>
                <a:gd name="connsiteY1" fmla="*/ 1088034 h 8057777"/>
                <a:gd name="connsiteX2" fmla="*/ 1596571 w 8984342"/>
                <a:gd name="connsiteY2" fmla="*/ 783233 h 8057777"/>
                <a:gd name="connsiteX3" fmla="*/ 2452914 w 8984342"/>
                <a:gd name="connsiteY3" fmla="*/ 580033 h 8057777"/>
                <a:gd name="connsiteX4" fmla="*/ 4963885 w 8984342"/>
                <a:gd name="connsiteY4" fmla="*/ 28491 h 8057777"/>
                <a:gd name="connsiteX5" fmla="*/ 6734628 w 8984342"/>
                <a:gd name="connsiteY5" fmla="*/ 304261 h 8057777"/>
                <a:gd name="connsiteX6" fmla="*/ 7010400 w 8984342"/>
                <a:gd name="connsiteY6" fmla="*/ 1363805 h 8057777"/>
                <a:gd name="connsiteX7" fmla="*/ 8911771 w 8984342"/>
                <a:gd name="connsiteY7" fmla="*/ 3787690 h 8057777"/>
                <a:gd name="connsiteX8" fmla="*/ 8984342 w 8984342"/>
                <a:gd name="connsiteY8" fmla="*/ 7242091 h 8057777"/>
                <a:gd name="connsiteX9" fmla="*/ 8258628 w 8984342"/>
                <a:gd name="connsiteY9" fmla="*/ 7866205 h 8057777"/>
                <a:gd name="connsiteX10" fmla="*/ 6473371 w 8984342"/>
                <a:gd name="connsiteY10" fmla="*/ 8040376 h 8057777"/>
                <a:gd name="connsiteX11" fmla="*/ 4847771 w 8984342"/>
                <a:gd name="connsiteY11" fmla="*/ 8054890 h 8057777"/>
                <a:gd name="connsiteX12" fmla="*/ 4281715 w 8984342"/>
                <a:gd name="connsiteY12" fmla="*/ 7982319 h 8057777"/>
                <a:gd name="connsiteX13" fmla="*/ 3352800 w 8984342"/>
                <a:gd name="connsiteY13" fmla="*/ 7256605 h 8057777"/>
                <a:gd name="connsiteX14" fmla="*/ 3077028 w 8984342"/>
                <a:gd name="connsiteY14" fmla="*/ 5514890 h 8057777"/>
                <a:gd name="connsiteX15" fmla="*/ 1901371 w 8984342"/>
                <a:gd name="connsiteY15" fmla="*/ 4353748 h 8057777"/>
                <a:gd name="connsiteX16" fmla="*/ 449942 w 8984342"/>
                <a:gd name="connsiteY16" fmla="*/ 3526433 h 8057777"/>
                <a:gd name="connsiteX17" fmla="*/ 0 w 8984342"/>
                <a:gd name="connsiteY17" fmla="*/ 2016948 h 8057777"/>
                <a:gd name="connsiteX0" fmla="*/ 0 w 8984342"/>
                <a:gd name="connsiteY0" fmla="*/ 2016948 h 8054890"/>
                <a:gd name="connsiteX1" fmla="*/ 551542 w 8984342"/>
                <a:gd name="connsiteY1" fmla="*/ 1088034 h 8054890"/>
                <a:gd name="connsiteX2" fmla="*/ 1596571 w 8984342"/>
                <a:gd name="connsiteY2" fmla="*/ 783233 h 8054890"/>
                <a:gd name="connsiteX3" fmla="*/ 2452914 w 8984342"/>
                <a:gd name="connsiteY3" fmla="*/ 580033 h 8054890"/>
                <a:gd name="connsiteX4" fmla="*/ 4963885 w 8984342"/>
                <a:gd name="connsiteY4" fmla="*/ 28491 h 8054890"/>
                <a:gd name="connsiteX5" fmla="*/ 6734628 w 8984342"/>
                <a:gd name="connsiteY5" fmla="*/ 304261 h 8054890"/>
                <a:gd name="connsiteX6" fmla="*/ 7010400 w 8984342"/>
                <a:gd name="connsiteY6" fmla="*/ 1363805 h 8054890"/>
                <a:gd name="connsiteX7" fmla="*/ 8911771 w 8984342"/>
                <a:gd name="connsiteY7" fmla="*/ 3787690 h 8054890"/>
                <a:gd name="connsiteX8" fmla="*/ 8984342 w 8984342"/>
                <a:gd name="connsiteY8" fmla="*/ 7242091 h 8054890"/>
                <a:gd name="connsiteX9" fmla="*/ 8258628 w 8984342"/>
                <a:gd name="connsiteY9" fmla="*/ 7866205 h 8054890"/>
                <a:gd name="connsiteX10" fmla="*/ 6473371 w 8984342"/>
                <a:gd name="connsiteY10" fmla="*/ 7909747 h 8054890"/>
                <a:gd name="connsiteX11" fmla="*/ 4847771 w 8984342"/>
                <a:gd name="connsiteY11" fmla="*/ 8054890 h 8054890"/>
                <a:gd name="connsiteX12" fmla="*/ 4281715 w 8984342"/>
                <a:gd name="connsiteY12" fmla="*/ 7982319 h 8054890"/>
                <a:gd name="connsiteX13" fmla="*/ 3352800 w 8984342"/>
                <a:gd name="connsiteY13" fmla="*/ 7256605 h 8054890"/>
                <a:gd name="connsiteX14" fmla="*/ 3077028 w 8984342"/>
                <a:gd name="connsiteY14" fmla="*/ 5514890 h 8054890"/>
                <a:gd name="connsiteX15" fmla="*/ 1901371 w 8984342"/>
                <a:gd name="connsiteY15" fmla="*/ 4353748 h 8054890"/>
                <a:gd name="connsiteX16" fmla="*/ 449942 w 8984342"/>
                <a:gd name="connsiteY16" fmla="*/ 3526433 h 8054890"/>
                <a:gd name="connsiteX17" fmla="*/ 0 w 8984342"/>
                <a:gd name="connsiteY17" fmla="*/ 2016948 h 8054890"/>
                <a:gd name="connsiteX0" fmla="*/ 0 w 8984342"/>
                <a:gd name="connsiteY0" fmla="*/ 2016948 h 8054890"/>
                <a:gd name="connsiteX1" fmla="*/ 551542 w 8984342"/>
                <a:gd name="connsiteY1" fmla="*/ 1088034 h 8054890"/>
                <a:gd name="connsiteX2" fmla="*/ 1596571 w 8984342"/>
                <a:gd name="connsiteY2" fmla="*/ 783233 h 8054890"/>
                <a:gd name="connsiteX3" fmla="*/ 2452914 w 8984342"/>
                <a:gd name="connsiteY3" fmla="*/ 580033 h 8054890"/>
                <a:gd name="connsiteX4" fmla="*/ 4963885 w 8984342"/>
                <a:gd name="connsiteY4" fmla="*/ 28491 h 8054890"/>
                <a:gd name="connsiteX5" fmla="*/ 6734628 w 8984342"/>
                <a:gd name="connsiteY5" fmla="*/ 304261 h 8054890"/>
                <a:gd name="connsiteX6" fmla="*/ 7010400 w 8984342"/>
                <a:gd name="connsiteY6" fmla="*/ 1363805 h 8054890"/>
                <a:gd name="connsiteX7" fmla="*/ 8911771 w 8984342"/>
                <a:gd name="connsiteY7" fmla="*/ 3787690 h 8054890"/>
                <a:gd name="connsiteX8" fmla="*/ 8984342 w 8984342"/>
                <a:gd name="connsiteY8" fmla="*/ 7242091 h 8054890"/>
                <a:gd name="connsiteX9" fmla="*/ 8244113 w 8984342"/>
                <a:gd name="connsiteY9" fmla="*/ 7750091 h 8054890"/>
                <a:gd name="connsiteX10" fmla="*/ 6473371 w 8984342"/>
                <a:gd name="connsiteY10" fmla="*/ 7909747 h 8054890"/>
                <a:gd name="connsiteX11" fmla="*/ 4847771 w 8984342"/>
                <a:gd name="connsiteY11" fmla="*/ 8054890 h 8054890"/>
                <a:gd name="connsiteX12" fmla="*/ 4281715 w 8984342"/>
                <a:gd name="connsiteY12" fmla="*/ 7982319 h 8054890"/>
                <a:gd name="connsiteX13" fmla="*/ 3352800 w 8984342"/>
                <a:gd name="connsiteY13" fmla="*/ 7256605 h 8054890"/>
                <a:gd name="connsiteX14" fmla="*/ 3077028 w 8984342"/>
                <a:gd name="connsiteY14" fmla="*/ 5514890 h 8054890"/>
                <a:gd name="connsiteX15" fmla="*/ 1901371 w 8984342"/>
                <a:gd name="connsiteY15" fmla="*/ 4353748 h 8054890"/>
                <a:gd name="connsiteX16" fmla="*/ 449942 w 8984342"/>
                <a:gd name="connsiteY16" fmla="*/ 3526433 h 8054890"/>
                <a:gd name="connsiteX17" fmla="*/ 0 w 8984342"/>
                <a:gd name="connsiteY17" fmla="*/ 2016948 h 8054890"/>
                <a:gd name="connsiteX0" fmla="*/ 0 w 8955313"/>
                <a:gd name="connsiteY0" fmla="*/ 2016948 h 8054890"/>
                <a:gd name="connsiteX1" fmla="*/ 551542 w 8955313"/>
                <a:gd name="connsiteY1" fmla="*/ 1088034 h 8054890"/>
                <a:gd name="connsiteX2" fmla="*/ 1596571 w 8955313"/>
                <a:gd name="connsiteY2" fmla="*/ 783233 h 8054890"/>
                <a:gd name="connsiteX3" fmla="*/ 2452914 w 8955313"/>
                <a:gd name="connsiteY3" fmla="*/ 580033 h 8054890"/>
                <a:gd name="connsiteX4" fmla="*/ 4963885 w 8955313"/>
                <a:gd name="connsiteY4" fmla="*/ 28491 h 8054890"/>
                <a:gd name="connsiteX5" fmla="*/ 6734628 w 8955313"/>
                <a:gd name="connsiteY5" fmla="*/ 304261 h 8054890"/>
                <a:gd name="connsiteX6" fmla="*/ 7010400 w 8955313"/>
                <a:gd name="connsiteY6" fmla="*/ 1363805 h 8054890"/>
                <a:gd name="connsiteX7" fmla="*/ 8911771 w 8955313"/>
                <a:gd name="connsiteY7" fmla="*/ 3787690 h 8054890"/>
                <a:gd name="connsiteX8" fmla="*/ 8955313 w 8955313"/>
                <a:gd name="connsiteY8" fmla="*/ 7125977 h 8054890"/>
                <a:gd name="connsiteX9" fmla="*/ 8244113 w 8955313"/>
                <a:gd name="connsiteY9" fmla="*/ 7750091 h 8054890"/>
                <a:gd name="connsiteX10" fmla="*/ 6473371 w 8955313"/>
                <a:gd name="connsiteY10" fmla="*/ 7909747 h 8054890"/>
                <a:gd name="connsiteX11" fmla="*/ 4847771 w 8955313"/>
                <a:gd name="connsiteY11" fmla="*/ 8054890 h 8054890"/>
                <a:gd name="connsiteX12" fmla="*/ 4281715 w 8955313"/>
                <a:gd name="connsiteY12" fmla="*/ 7982319 h 8054890"/>
                <a:gd name="connsiteX13" fmla="*/ 3352800 w 8955313"/>
                <a:gd name="connsiteY13" fmla="*/ 7256605 h 8054890"/>
                <a:gd name="connsiteX14" fmla="*/ 3077028 w 8955313"/>
                <a:gd name="connsiteY14" fmla="*/ 5514890 h 8054890"/>
                <a:gd name="connsiteX15" fmla="*/ 1901371 w 8955313"/>
                <a:gd name="connsiteY15" fmla="*/ 4353748 h 8054890"/>
                <a:gd name="connsiteX16" fmla="*/ 449942 w 8955313"/>
                <a:gd name="connsiteY16" fmla="*/ 3526433 h 8054890"/>
                <a:gd name="connsiteX17" fmla="*/ 0 w 8955313"/>
                <a:gd name="connsiteY17" fmla="*/ 2016948 h 8054890"/>
                <a:gd name="connsiteX0" fmla="*/ 0 w 8955313"/>
                <a:gd name="connsiteY0" fmla="*/ 2016948 h 8054890"/>
                <a:gd name="connsiteX1" fmla="*/ 551542 w 8955313"/>
                <a:gd name="connsiteY1" fmla="*/ 1088034 h 8054890"/>
                <a:gd name="connsiteX2" fmla="*/ 1596571 w 8955313"/>
                <a:gd name="connsiteY2" fmla="*/ 783233 h 8054890"/>
                <a:gd name="connsiteX3" fmla="*/ 2452914 w 8955313"/>
                <a:gd name="connsiteY3" fmla="*/ 580033 h 8054890"/>
                <a:gd name="connsiteX4" fmla="*/ 4963885 w 8955313"/>
                <a:gd name="connsiteY4" fmla="*/ 28491 h 8054890"/>
                <a:gd name="connsiteX5" fmla="*/ 6734628 w 8955313"/>
                <a:gd name="connsiteY5" fmla="*/ 304261 h 8054890"/>
                <a:gd name="connsiteX6" fmla="*/ 7010400 w 8955313"/>
                <a:gd name="connsiteY6" fmla="*/ 1363805 h 8054890"/>
                <a:gd name="connsiteX7" fmla="*/ 8911771 w 8955313"/>
                <a:gd name="connsiteY7" fmla="*/ 3787690 h 8054890"/>
                <a:gd name="connsiteX8" fmla="*/ 8955313 w 8955313"/>
                <a:gd name="connsiteY8" fmla="*/ 7125977 h 8054890"/>
                <a:gd name="connsiteX9" fmla="*/ 8244113 w 8955313"/>
                <a:gd name="connsiteY9" fmla="*/ 7750091 h 8054890"/>
                <a:gd name="connsiteX10" fmla="*/ 6473371 w 8955313"/>
                <a:gd name="connsiteY10" fmla="*/ 7909747 h 8054890"/>
                <a:gd name="connsiteX11" fmla="*/ 4847771 w 8955313"/>
                <a:gd name="connsiteY11" fmla="*/ 8054890 h 8054890"/>
                <a:gd name="connsiteX12" fmla="*/ 3352800 w 8955313"/>
                <a:gd name="connsiteY12" fmla="*/ 7256605 h 8054890"/>
                <a:gd name="connsiteX13" fmla="*/ 3077028 w 8955313"/>
                <a:gd name="connsiteY13" fmla="*/ 5514890 h 8054890"/>
                <a:gd name="connsiteX14" fmla="*/ 1901371 w 8955313"/>
                <a:gd name="connsiteY14" fmla="*/ 4353748 h 8054890"/>
                <a:gd name="connsiteX15" fmla="*/ 449942 w 8955313"/>
                <a:gd name="connsiteY15" fmla="*/ 3526433 h 8054890"/>
                <a:gd name="connsiteX16" fmla="*/ 0 w 8955313"/>
                <a:gd name="connsiteY16" fmla="*/ 2016948 h 8054890"/>
                <a:gd name="connsiteX0" fmla="*/ 0 w 8955313"/>
                <a:gd name="connsiteY0" fmla="*/ 2016948 h 8054890"/>
                <a:gd name="connsiteX1" fmla="*/ 551542 w 8955313"/>
                <a:gd name="connsiteY1" fmla="*/ 1088034 h 8054890"/>
                <a:gd name="connsiteX2" fmla="*/ 1596571 w 8955313"/>
                <a:gd name="connsiteY2" fmla="*/ 783233 h 8054890"/>
                <a:gd name="connsiteX3" fmla="*/ 2452914 w 8955313"/>
                <a:gd name="connsiteY3" fmla="*/ 580033 h 8054890"/>
                <a:gd name="connsiteX4" fmla="*/ 4963885 w 8955313"/>
                <a:gd name="connsiteY4" fmla="*/ 28491 h 8054890"/>
                <a:gd name="connsiteX5" fmla="*/ 6734628 w 8955313"/>
                <a:gd name="connsiteY5" fmla="*/ 304261 h 8054890"/>
                <a:gd name="connsiteX6" fmla="*/ 7010400 w 8955313"/>
                <a:gd name="connsiteY6" fmla="*/ 1363805 h 8054890"/>
                <a:gd name="connsiteX7" fmla="*/ 8911771 w 8955313"/>
                <a:gd name="connsiteY7" fmla="*/ 3787690 h 8054890"/>
                <a:gd name="connsiteX8" fmla="*/ 8955313 w 8955313"/>
                <a:gd name="connsiteY8" fmla="*/ 7125977 h 8054890"/>
                <a:gd name="connsiteX9" fmla="*/ 8244113 w 8955313"/>
                <a:gd name="connsiteY9" fmla="*/ 7750091 h 8054890"/>
                <a:gd name="connsiteX10" fmla="*/ 6473371 w 8955313"/>
                <a:gd name="connsiteY10" fmla="*/ 7909747 h 8054890"/>
                <a:gd name="connsiteX11" fmla="*/ 4847771 w 8955313"/>
                <a:gd name="connsiteY11" fmla="*/ 8054890 h 8054890"/>
                <a:gd name="connsiteX12" fmla="*/ 3352800 w 8955313"/>
                <a:gd name="connsiteY12" fmla="*/ 7256605 h 8054890"/>
                <a:gd name="connsiteX13" fmla="*/ 3077028 w 8955313"/>
                <a:gd name="connsiteY13" fmla="*/ 5514890 h 8054890"/>
                <a:gd name="connsiteX14" fmla="*/ 1901371 w 8955313"/>
                <a:gd name="connsiteY14" fmla="*/ 4353748 h 8054890"/>
                <a:gd name="connsiteX15" fmla="*/ 449942 w 8955313"/>
                <a:gd name="connsiteY15" fmla="*/ 3526433 h 8054890"/>
                <a:gd name="connsiteX16" fmla="*/ 0 w 8955313"/>
                <a:gd name="connsiteY16" fmla="*/ 2016948 h 8054890"/>
                <a:gd name="connsiteX0" fmla="*/ 0 w 8955313"/>
                <a:gd name="connsiteY0" fmla="*/ 2016948 h 8054890"/>
                <a:gd name="connsiteX1" fmla="*/ 551542 w 8955313"/>
                <a:gd name="connsiteY1" fmla="*/ 1088034 h 8054890"/>
                <a:gd name="connsiteX2" fmla="*/ 1596571 w 8955313"/>
                <a:gd name="connsiteY2" fmla="*/ 783233 h 8054890"/>
                <a:gd name="connsiteX3" fmla="*/ 2452914 w 8955313"/>
                <a:gd name="connsiteY3" fmla="*/ 580033 h 8054890"/>
                <a:gd name="connsiteX4" fmla="*/ 4963885 w 8955313"/>
                <a:gd name="connsiteY4" fmla="*/ 28491 h 8054890"/>
                <a:gd name="connsiteX5" fmla="*/ 6734628 w 8955313"/>
                <a:gd name="connsiteY5" fmla="*/ 304261 h 8054890"/>
                <a:gd name="connsiteX6" fmla="*/ 7010400 w 8955313"/>
                <a:gd name="connsiteY6" fmla="*/ 1363805 h 8054890"/>
                <a:gd name="connsiteX7" fmla="*/ 8911771 w 8955313"/>
                <a:gd name="connsiteY7" fmla="*/ 3787690 h 8054890"/>
                <a:gd name="connsiteX8" fmla="*/ 8955313 w 8955313"/>
                <a:gd name="connsiteY8" fmla="*/ 7125977 h 8054890"/>
                <a:gd name="connsiteX9" fmla="*/ 8244113 w 8955313"/>
                <a:gd name="connsiteY9" fmla="*/ 7750091 h 8054890"/>
                <a:gd name="connsiteX10" fmla="*/ 6473371 w 8955313"/>
                <a:gd name="connsiteY10" fmla="*/ 7909747 h 8054890"/>
                <a:gd name="connsiteX11" fmla="*/ 4847771 w 8955313"/>
                <a:gd name="connsiteY11" fmla="*/ 8054890 h 8054890"/>
                <a:gd name="connsiteX12" fmla="*/ 3352800 w 8955313"/>
                <a:gd name="connsiteY12" fmla="*/ 7256605 h 8054890"/>
                <a:gd name="connsiteX13" fmla="*/ 3077028 w 8955313"/>
                <a:gd name="connsiteY13" fmla="*/ 5514890 h 8054890"/>
                <a:gd name="connsiteX14" fmla="*/ 1901371 w 8955313"/>
                <a:gd name="connsiteY14" fmla="*/ 4353748 h 8054890"/>
                <a:gd name="connsiteX15" fmla="*/ 449942 w 8955313"/>
                <a:gd name="connsiteY15" fmla="*/ 3526433 h 8054890"/>
                <a:gd name="connsiteX16" fmla="*/ 0 w 8955313"/>
                <a:gd name="connsiteY16" fmla="*/ 2016948 h 8054890"/>
                <a:gd name="connsiteX0" fmla="*/ 0 w 8955313"/>
                <a:gd name="connsiteY0" fmla="*/ 2016948 h 8054890"/>
                <a:gd name="connsiteX1" fmla="*/ 551542 w 8955313"/>
                <a:gd name="connsiteY1" fmla="*/ 1088034 h 8054890"/>
                <a:gd name="connsiteX2" fmla="*/ 1596571 w 8955313"/>
                <a:gd name="connsiteY2" fmla="*/ 783233 h 8054890"/>
                <a:gd name="connsiteX3" fmla="*/ 2452914 w 8955313"/>
                <a:gd name="connsiteY3" fmla="*/ 580033 h 8054890"/>
                <a:gd name="connsiteX4" fmla="*/ 4963885 w 8955313"/>
                <a:gd name="connsiteY4" fmla="*/ 28491 h 8054890"/>
                <a:gd name="connsiteX5" fmla="*/ 6734628 w 8955313"/>
                <a:gd name="connsiteY5" fmla="*/ 304261 h 8054890"/>
                <a:gd name="connsiteX6" fmla="*/ 7010400 w 8955313"/>
                <a:gd name="connsiteY6" fmla="*/ 1363805 h 8054890"/>
                <a:gd name="connsiteX7" fmla="*/ 8911771 w 8955313"/>
                <a:gd name="connsiteY7" fmla="*/ 3787690 h 8054890"/>
                <a:gd name="connsiteX8" fmla="*/ 8955313 w 8955313"/>
                <a:gd name="connsiteY8" fmla="*/ 7125977 h 8054890"/>
                <a:gd name="connsiteX9" fmla="*/ 8244113 w 8955313"/>
                <a:gd name="connsiteY9" fmla="*/ 7750091 h 8054890"/>
                <a:gd name="connsiteX10" fmla="*/ 6473371 w 8955313"/>
                <a:gd name="connsiteY10" fmla="*/ 7909747 h 8054890"/>
                <a:gd name="connsiteX11" fmla="*/ 4847771 w 8955313"/>
                <a:gd name="connsiteY11" fmla="*/ 8054890 h 8054890"/>
                <a:gd name="connsiteX12" fmla="*/ 3352800 w 8955313"/>
                <a:gd name="connsiteY12" fmla="*/ 7256605 h 8054890"/>
                <a:gd name="connsiteX13" fmla="*/ 3077028 w 8955313"/>
                <a:gd name="connsiteY13" fmla="*/ 5514890 h 8054890"/>
                <a:gd name="connsiteX14" fmla="*/ 1901371 w 8955313"/>
                <a:gd name="connsiteY14" fmla="*/ 4353748 h 8054890"/>
                <a:gd name="connsiteX15" fmla="*/ 449942 w 8955313"/>
                <a:gd name="connsiteY15" fmla="*/ 3526433 h 8054890"/>
                <a:gd name="connsiteX16" fmla="*/ 0 w 8955313"/>
                <a:gd name="connsiteY16" fmla="*/ 2016948 h 8054890"/>
                <a:gd name="connsiteX0" fmla="*/ 0 w 8955313"/>
                <a:gd name="connsiteY0" fmla="*/ 2016948 h 8054890"/>
                <a:gd name="connsiteX1" fmla="*/ 551542 w 8955313"/>
                <a:gd name="connsiteY1" fmla="*/ 1088034 h 8054890"/>
                <a:gd name="connsiteX2" fmla="*/ 1596571 w 8955313"/>
                <a:gd name="connsiteY2" fmla="*/ 783233 h 8054890"/>
                <a:gd name="connsiteX3" fmla="*/ 2452914 w 8955313"/>
                <a:gd name="connsiteY3" fmla="*/ 580033 h 8054890"/>
                <a:gd name="connsiteX4" fmla="*/ 4963885 w 8955313"/>
                <a:gd name="connsiteY4" fmla="*/ 28491 h 8054890"/>
                <a:gd name="connsiteX5" fmla="*/ 6734628 w 8955313"/>
                <a:gd name="connsiteY5" fmla="*/ 304261 h 8054890"/>
                <a:gd name="connsiteX6" fmla="*/ 7010400 w 8955313"/>
                <a:gd name="connsiteY6" fmla="*/ 1363805 h 8054890"/>
                <a:gd name="connsiteX7" fmla="*/ 8911771 w 8955313"/>
                <a:gd name="connsiteY7" fmla="*/ 3787690 h 8054890"/>
                <a:gd name="connsiteX8" fmla="*/ 8955313 w 8955313"/>
                <a:gd name="connsiteY8" fmla="*/ 7125977 h 8054890"/>
                <a:gd name="connsiteX9" fmla="*/ 8244113 w 8955313"/>
                <a:gd name="connsiteY9" fmla="*/ 7750091 h 8054890"/>
                <a:gd name="connsiteX10" fmla="*/ 6473371 w 8955313"/>
                <a:gd name="connsiteY10" fmla="*/ 7909747 h 8054890"/>
                <a:gd name="connsiteX11" fmla="*/ 4847771 w 8955313"/>
                <a:gd name="connsiteY11" fmla="*/ 8054890 h 8054890"/>
                <a:gd name="connsiteX12" fmla="*/ 3352800 w 8955313"/>
                <a:gd name="connsiteY12" fmla="*/ 7256605 h 8054890"/>
                <a:gd name="connsiteX13" fmla="*/ 3077028 w 8955313"/>
                <a:gd name="connsiteY13" fmla="*/ 5514890 h 8054890"/>
                <a:gd name="connsiteX14" fmla="*/ 1901371 w 8955313"/>
                <a:gd name="connsiteY14" fmla="*/ 4353748 h 8054890"/>
                <a:gd name="connsiteX15" fmla="*/ 449942 w 8955313"/>
                <a:gd name="connsiteY15" fmla="*/ 3526433 h 8054890"/>
                <a:gd name="connsiteX16" fmla="*/ 0 w 8955313"/>
                <a:gd name="connsiteY16" fmla="*/ 2016948 h 8054890"/>
                <a:gd name="connsiteX0" fmla="*/ 0 w 8955313"/>
                <a:gd name="connsiteY0" fmla="*/ 2016948 h 8054890"/>
                <a:gd name="connsiteX1" fmla="*/ 551542 w 8955313"/>
                <a:gd name="connsiteY1" fmla="*/ 1088034 h 8054890"/>
                <a:gd name="connsiteX2" fmla="*/ 1596571 w 8955313"/>
                <a:gd name="connsiteY2" fmla="*/ 783233 h 8054890"/>
                <a:gd name="connsiteX3" fmla="*/ 2452914 w 8955313"/>
                <a:gd name="connsiteY3" fmla="*/ 580033 h 8054890"/>
                <a:gd name="connsiteX4" fmla="*/ 4963885 w 8955313"/>
                <a:gd name="connsiteY4" fmla="*/ 28491 h 8054890"/>
                <a:gd name="connsiteX5" fmla="*/ 6734628 w 8955313"/>
                <a:gd name="connsiteY5" fmla="*/ 304261 h 8054890"/>
                <a:gd name="connsiteX6" fmla="*/ 7010400 w 8955313"/>
                <a:gd name="connsiteY6" fmla="*/ 1363805 h 8054890"/>
                <a:gd name="connsiteX7" fmla="*/ 8911771 w 8955313"/>
                <a:gd name="connsiteY7" fmla="*/ 3787690 h 8054890"/>
                <a:gd name="connsiteX8" fmla="*/ 8955313 w 8955313"/>
                <a:gd name="connsiteY8" fmla="*/ 7125977 h 8054890"/>
                <a:gd name="connsiteX9" fmla="*/ 8244113 w 8955313"/>
                <a:gd name="connsiteY9" fmla="*/ 7750091 h 8054890"/>
                <a:gd name="connsiteX10" fmla="*/ 6473371 w 8955313"/>
                <a:gd name="connsiteY10" fmla="*/ 7909747 h 8054890"/>
                <a:gd name="connsiteX11" fmla="*/ 4847771 w 8955313"/>
                <a:gd name="connsiteY11" fmla="*/ 8054890 h 8054890"/>
                <a:gd name="connsiteX12" fmla="*/ 3352800 w 8955313"/>
                <a:gd name="connsiteY12" fmla="*/ 7256605 h 8054890"/>
                <a:gd name="connsiteX13" fmla="*/ 3077028 w 8955313"/>
                <a:gd name="connsiteY13" fmla="*/ 5514890 h 8054890"/>
                <a:gd name="connsiteX14" fmla="*/ 1901371 w 8955313"/>
                <a:gd name="connsiteY14" fmla="*/ 4353748 h 8054890"/>
                <a:gd name="connsiteX15" fmla="*/ 449942 w 8955313"/>
                <a:gd name="connsiteY15" fmla="*/ 3526433 h 8054890"/>
                <a:gd name="connsiteX16" fmla="*/ 0 w 8955313"/>
                <a:gd name="connsiteY16" fmla="*/ 2016948 h 8054890"/>
                <a:gd name="connsiteX0" fmla="*/ 0 w 8955313"/>
                <a:gd name="connsiteY0" fmla="*/ 2016948 h 8054890"/>
                <a:gd name="connsiteX1" fmla="*/ 551542 w 8955313"/>
                <a:gd name="connsiteY1" fmla="*/ 1088034 h 8054890"/>
                <a:gd name="connsiteX2" fmla="*/ 1596571 w 8955313"/>
                <a:gd name="connsiteY2" fmla="*/ 783233 h 8054890"/>
                <a:gd name="connsiteX3" fmla="*/ 2452914 w 8955313"/>
                <a:gd name="connsiteY3" fmla="*/ 580033 h 8054890"/>
                <a:gd name="connsiteX4" fmla="*/ 4963885 w 8955313"/>
                <a:gd name="connsiteY4" fmla="*/ 28491 h 8054890"/>
                <a:gd name="connsiteX5" fmla="*/ 6734628 w 8955313"/>
                <a:gd name="connsiteY5" fmla="*/ 304261 h 8054890"/>
                <a:gd name="connsiteX6" fmla="*/ 7010400 w 8955313"/>
                <a:gd name="connsiteY6" fmla="*/ 1363805 h 8054890"/>
                <a:gd name="connsiteX7" fmla="*/ 8911771 w 8955313"/>
                <a:gd name="connsiteY7" fmla="*/ 3787690 h 8054890"/>
                <a:gd name="connsiteX8" fmla="*/ 8955313 w 8955313"/>
                <a:gd name="connsiteY8" fmla="*/ 7125977 h 8054890"/>
                <a:gd name="connsiteX9" fmla="*/ 8244113 w 8955313"/>
                <a:gd name="connsiteY9" fmla="*/ 7750091 h 8054890"/>
                <a:gd name="connsiteX10" fmla="*/ 6473371 w 8955313"/>
                <a:gd name="connsiteY10" fmla="*/ 7909747 h 8054890"/>
                <a:gd name="connsiteX11" fmla="*/ 4847771 w 8955313"/>
                <a:gd name="connsiteY11" fmla="*/ 8054890 h 8054890"/>
                <a:gd name="connsiteX12" fmla="*/ 3352800 w 8955313"/>
                <a:gd name="connsiteY12" fmla="*/ 7256605 h 8054890"/>
                <a:gd name="connsiteX13" fmla="*/ 3077028 w 8955313"/>
                <a:gd name="connsiteY13" fmla="*/ 5514890 h 8054890"/>
                <a:gd name="connsiteX14" fmla="*/ 1901371 w 8955313"/>
                <a:gd name="connsiteY14" fmla="*/ 4353748 h 8054890"/>
                <a:gd name="connsiteX15" fmla="*/ 449942 w 8955313"/>
                <a:gd name="connsiteY15" fmla="*/ 3526433 h 8054890"/>
                <a:gd name="connsiteX16" fmla="*/ 0 w 8955313"/>
                <a:gd name="connsiteY16" fmla="*/ 2016948 h 8054890"/>
                <a:gd name="connsiteX0" fmla="*/ 0 w 8955313"/>
                <a:gd name="connsiteY0" fmla="*/ 2016948 h 8054890"/>
                <a:gd name="connsiteX1" fmla="*/ 551542 w 8955313"/>
                <a:gd name="connsiteY1" fmla="*/ 1088034 h 8054890"/>
                <a:gd name="connsiteX2" fmla="*/ 1596571 w 8955313"/>
                <a:gd name="connsiteY2" fmla="*/ 783233 h 8054890"/>
                <a:gd name="connsiteX3" fmla="*/ 2452914 w 8955313"/>
                <a:gd name="connsiteY3" fmla="*/ 580033 h 8054890"/>
                <a:gd name="connsiteX4" fmla="*/ 4963885 w 8955313"/>
                <a:gd name="connsiteY4" fmla="*/ 28491 h 8054890"/>
                <a:gd name="connsiteX5" fmla="*/ 6734628 w 8955313"/>
                <a:gd name="connsiteY5" fmla="*/ 304261 h 8054890"/>
                <a:gd name="connsiteX6" fmla="*/ 7010400 w 8955313"/>
                <a:gd name="connsiteY6" fmla="*/ 1363805 h 8054890"/>
                <a:gd name="connsiteX7" fmla="*/ 8911771 w 8955313"/>
                <a:gd name="connsiteY7" fmla="*/ 3787690 h 8054890"/>
                <a:gd name="connsiteX8" fmla="*/ 8955313 w 8955313"/>
                <a:gd name="connsiteY8" fmla="*/ 7125977 h 8054890"/>
                <a:gd name="connsiteX9" fmla="*/ 8244113 w 8955313"/>
                <a:gd name="connsiteY9" fmla="*/ 7750091 h 8054890"/>
                <a:gd name="connsiteX10" fmla="*/ 6473371 w 8955313"/>
                <a:gd name="connsiteY10" fmla="*/ 7909747 h 8054890"/>
                <a:gd name="connsiteX11" fmla="*/ 4847771 w 8955313"/>
                <a:gd name="connsiteY11" fmla="*/ 8054890 h 8054890"/>
                <a:gd name="connsiteX12" fmla="*/ 3352800 w 8955313"/>
                <a:gd name="connsiteY12" fmla="*/ 7256605 h 8054890"/>
                <a:gd name="connsiteX13" fmla="*/ 3077028 w 8955313"/>
                <a:gd name="connsiteY13" fmla="*/ 5514890 h 8054890"/>
                <a:gd name="connsiteX14" fmla="*/ 1901371 w 8955313"/>
                <a:gd name="connsiteY14" fmla="*/ 4353748 h 8054890"/>
                <a:gd name="connsiteX15" fmla="*/ 449942 w 8955313"/>
                <a:gd name="connsiteY15" fmla="*/ 3526433 h 8054890"/>
                <a:gd name="connsiteX16" fmla="*/ 0 w 8955313"/>
                <a:gd name="connsiteY16" fmla="*/ 2016948 h 8054890"/>
                <a:gd name="connsiteX0" fmla="*/ 0 w 8955313"/>
                <a:gd name="connsiteY0" fmla="*/ 2016948 h 8054890"/>
                <a:gd name="connsiteX1" fmla="*/ 551542 w 8955313"/>
                <a:gd name="connsiteY1" fmla="*/ 1088034 h 8054890"/>
                <a:gd name="connsiteX2" fmla="*/ 1596571 w 8955313"/>
                <a:gd name="connsiteY2" fmla="*/ 783233 h 8054890"/>
                <a:gd name="connsiteX3" fmla="*/ 2452914 w 8955313"/>
                <a:gd name="connsiteY3" fmla="*/ 580033 h 8054890"/>
                <a:gd name="connsiteX4" fmla="*/ 4963885 w 8955313"/>
                <a:gd name="connsiteY4" fmla="*/ 28491 h 8054890"/>
                <a:gd name="connsiteX5" fmla="*/ 6734628 w 8955313"/>
                <a:gd name="connsiteY5" fmla="*/ 304261 h 8054890"/>
                <a:gd name="connsiteX6" fmla="*/ 7010400 w 8955313"/>
                <a:gd name="connsiteY6" fmla="*/ 1363805 h 8054890"/>
                <a:gd name="connsiteX7" fmla="*/ 8911771 w 8955313"/>
                <a:gd name="connsiteY7" fmla="*/ 3787690 h 8054890"/>
                <a:gd name="connsiteX8" fmla="*/ 8955313 w 8955313"/>
                <a:gd name="connsiteY8" fmla="*/ 7125977 h 8054890"/>
                <a:gd name="connsiteX9" fmla="*/ 8244113 w 8955313"/>
                <a:gd name="connsiteY9" fmla="*/ 7750091 h 8054890"/>
                <a:gd name="connsiteX10" fmla="*/ 6473371 w 8955313"/>
                <a:gd name="connsiteY10" fmla="*/ 7909747 h 8054890"/>
                <a:gd name="connsiteX11" fmla="*/ 4847771 w 8955313"/>
                <a:gd name="connsiteY11" fmla="*/ 8054890 h 8054890"/>
                <a:gd name="connsiteX12" fmla="*/ 3352800 w 8955313"/>
                <a:gd name="connsiteY12" fmla="*/ 7256605 h 8054890"/>
                <a:gd name="connsiteX13" fmla="*/ 3077028 w 8955313"/>
                <a:gd name="connsiteY13" fmla="*/ 5514890 h 8054890"/>
                <a:gd name="connsiteX14" fmla="*/ 1901371 w 8955313"/>
                <a:gd name="connsiteY14" fmla="*/ 4353748 h 8054890"/>
                <a:gd name="connsiteX15" fmla="*/ 449942 w 8955313"/>
                <a:gd name="connsiteY15" fmla="*/ 3526433 h 8054890"/>
                <a:gd name="connsiteX16" fmla="*/ 0 w 8955313"/>
                <a:gd name="connsiteY16" fmla="*/ 2016948 h 8054890"/>
                <a:gd name="connsiteX0" fmla="*/ 0 w 8824684"/>
                <a:gd name="connsiteY0" fmla="*/ 2016948 h 8054890"/>
                <a:gd name="connsiteX1" fmla="*/ 420913 w 8824684"/>
                <a:gd name="connsiteY1" fmla="*/ 1088034 h 8054890"/>
                <a:gd name="connsiteX2" fmla="*/ 1465942 w 8824684"/>
                <a:gd name="connsiteY2" fmla="*/ 783233 h 8054890"/>
                <a:gd name="connsiteX3" fmla="*/ 2322285 w 8824684"/>
                <a:gd name="connsiteY3" fmla="*/ 580033 h 8054890"/>
                <a:gd name="connsiteX4" fmla="*/ 4833256 w 8824684"/>
                <a:gd name="connsiteY4" fmla="*/ 28491 h 8054890"/>
                <a:gd name="connsiteX5" fmla="*/ 6603999 w 8824684"/>
                <a:gd name="connsiteY5" fmla="*/ 304261 h 8054890"/>
                <a:gd name="connsiteX6" fmla="*/ 6879771 w 8824684"/>
                <a:gd name="connsiteY6" fmla="*/ 1363805 h 8054890"/>
                <a:gd name="connsiteX7" fmla="*/ 8781142 w 8824684"/>
                <a:gd name="connsiteY7" fmla="*/ 3787690 h 8054890"/>
                <a:gd name="connsiteX8" fmla="*/ 8824684 w 8824684"/>
                <a:gd name="connsiteY8" fmla="*/ 7125977 h 8054890"/>
                <a:gd name="connsiteX9" fmla="*/ 8113484 w 8824684"/>
                <a:gd name="connsiteY9" fmla="*/ 7750091 h 8054890"/>
                <a:gd name="connsiteX10" fmla="*/ 6342742 w 8824684"/>
                <a:gd name="connsiteY10" fmla="*/ 7909747 h 8054890"/>
                <a:gd name="connsiteX11" fmla="*/ 4717142 w 8824684"/>
                <a:gd name="connsiteY11" fmla="*/ 8054890 h 8054890"/>
                <a:gd name="connsiteX12" fmla="*/ 3222171 w 8824684"/>
                <a:gd name="connsiteY12" fmla="*/ 7256605 h 8054890"/>
                <a:gd name="connsiteX13" fmla="*/ 2946399 w 8824684"/>
                <a:gd name="connsiteY13" fmla="*/ 5514890 h 8054890"/>
                <a:gd name="connsiteX14" fmla="*/ 1770742 w 8824684"/>
                <a:gd name="connsiteY14" fmla="*/ 4353748 h 8054890"/>
                <a:gd name="connsiteX15" fmla="*/ 319313 w 8824684"/>
                <a:gd name="connsiteY15" fmla="*/ 3526433 h 8054890"/>
                <a:gd name="connsiteX16" fmla="*/ 0 w 8824684"/>
                <a:gd name="connsiteY16" fmla="*/ 2016948 h 8054890"/>
                <a:gd name="connsiteX0" fmla="*/ 0 w 8824684"/>
                <a:gd name="connsiteY0" fmla="*/ 2016948 h 8054890"/>
                <a:gd name="connsiteX1" fmla="*/ 420913 w 8824684"/>
                <a:gd name="connsiteY1" fmla="*/ 1088034 h 8054890"/>
                <a:gd name="connsiteX2" fmla="*/ 1465942 w 8824684"/>
                <a:gd name="connsiteY2" fmla="*/ 783233 h 8054890"/>
                <a:gd name="connsiteX3" fmla="*/ 2322285 w 8824684"/>
                <a:gd name="connsiteY3" fmla="*/ 580033 h 8054890"/>
                <a:gd name="connsiteX4" fmla="*/ 4833256 w 8824684"/>
                <a:gd name="connsiteY4" fmla="*/ 28491 h 8054890"/>
                <a:gd name="connsiteX5" fmla="*/ 6603999 w 8824684"/>
                <a:gd name="connsiteY5" fmla="*/ 304261 h 8054890"/>
                <a:gd name="connsiteX6" fmla="*/ 6879771 w 8824684"/>
                <a:gd name="connsiteY6" fmla="*/ 1363805 h 8054890"/>
                <a:gd name="connsiteX7" fmla="*/ 8781142 w 8824684"/>
                <a:gd name="connsiteY7" fmla="*/ 3787690 h 8054890"/>
                <a:gd name="connsiteX8" fmla="*/ 8824684 w 8824684"/>
                <a:gd name="connsiteY8" fmla="*/ 7125977 h 8054890"/>
                <a:gd name="connsiteX9" fmla="*/ 8113484 w 8824684"/>
                <a:gd name="connsiteY9" fmla="*/ 7750091 h 8054890"/>
                <a:gd name="connsiteX10" fmla="*/ 6342742 w 8824684"/>
                <a:gd name="connsiteY10" fmla="*/ 7909747 h 8054890"/>
                <a:gd name="connsiteX11" fmla="*/ 4717142 w 8824684"/>
                <a:gd name="connsiteY11" fmla="*/ 8054890 h 8054890"/>
                <a:gd name="connsiteX12" fmla="*/ 3222171 w 8824684"/>
                <a:gd name="connsiteY12" fmla="*/ 7256605 h 8054890"/>
                <a:gd name="connsiteX13" fmla="*/ 2946399 w 8824684"/>
                <a:gd name="connsiteY13" fmla="*/ 5514890 h 8054890"/>
                <a:gd name="connsiteX14" fmla="*/ 1770742 w 8824684"/>
                <a:gd name="connsiteY14" fmla="*/ 4353748 h 8054890"/>
                <a:gd name="connsiteX15" fmla="*/ 449941 w 8824684"/>
                <a:gd name="connsiteY15" fmla="*/ 3526433 h 8054890"/>
                <a:gd name="connsiteX16" fmla="*/ 0 w 8824684"/>
                <a:gd name="connsiteY16" fmla="*/ 2016948 h 8054890"/>
                <a:gd name="connsiteX0" fmla="*/ 0 w 8752113"/>
                <a:gd name="connsiteY0" fmla="*/ 2002434 h 8054890"/>
                <a:gd name="connsiteX1" fmla="*/ 348342 w 8752113"/>
                <a:gd name="connsiteY1" fmla="*/ 1088034 h 8054890"/>
                <a:gd name="connsiteX2" fmla="*/ 1393371 w 8752113"/>
                <a:gd name="connsiteY2" fmla="*/ 783233 h 8054890"/>
                <a:gd name="connsiteX3" fmla="*/ 2249714 w 8752113"/>
                <a:gd name="connsiteY3" fmla="*/ 580033 h 8054890"/>
                <a:gd name="connsiteX4" fmla="*/ 4760685 w 8752113"/>
                <a:gd name="connsiteY4" fmla="*/ 28491 h 8054890"/>
                <a:gd name="connsiteX5" fmla="*/ 6531428 w 8752113"/>
                <a:gd name="connsiteY5" fmla="*/ 304261 h 8054890"/>
                <a:gd name="connsiteX6" fmla="*/ 6807200 w 8752113"/>
                <a:gd name="connsiteY6" fmla="*/ 1363805 h 8054890"/>
                <a:gd name="connsiteX7" fmla="*/ 8708571 w 8752113"/>
                <a:gd name="connsiteY7" fmla="*/ 3787690 h 8054890"/>
                <a:gd name="connsiteX8" fmla="*/ 8752113 w 8752113"/>
                <a:gd name="connsiteY8" fmla="*/ 7125977 h 8054890"/>
                <a:gd name="connsiteX9" fmla="*/ 8040913 w 8752113"/>
                <a:gd name="connsiteY9" fmla="*/ 7750091 h 8054890"/>
                <a:gd name="connsiteX10" fmla="*/ 6270171 w 8752113"/>
                <a:gd name="connsiteY10" fmla="*/ 7909747 h 8054890"/>
                <a:gd name="connsiteX11" fmla="*/ 4644571 w 8752113"/>
                <a:gd name="connsiteY11" fmla="*/ 8054890 h 8054890"/>
                <a:gd name="connsiteX12" fmla="*/ 3149600 w 8752113"/>
                <a:gd name="connsiteY12" fmla="*/ 7256605 h 8054890"/>
                <a:gd name="connsiteX13" fmla="*/ 2873828 w 8752113"/>
                <a:gd name="connsiteY13" fmla="*/ 5514890 h 8054890"/>
                <a:gd name="connsiteX14" fmla="*/ 1698171 w 8752113"/>
                <a:gd name="connsiteY14" fmla="*/ 4353748 h 8054890"/>
                <a:gd name="connsiteX15" fmla="*/ 377370 w 8752113"/>
                <a:gd name="connsiteY15" fmla="*/ 3526433 h 8054890"/>
                <a:gd name="connsiteX16" fmla="*/ 0 w 8752113"/>
                <a:gd name="connsiteY16" fmla="*/ 2002434 h 8054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752113" h="8054890">
                  <a:moveTo>
                    <a:pt x="0" y="2002434"/>
                  </a:moveTo>
                  <a:cubicBezTo>
                    <a:pt x="9675" y="1663767"/>
                    <a:pt x="19352" y="1296072"/>
                    <a:pt x="348342" y="1088034"/>
                  </a:cubicBezTo>
                  <a:cubicBezTo>
                    <a:pt x="682171" y="913863"/>
                    <a:pt x="1045028" y="884833"/>
                    <a:pt x="1393371" y="783233"/>
                  </a:cubicBezTo>
                  <a:lnTo>
                    <a:pt x="2249714" y="580033"/>
                  </a:lnTo>
                  <a:cubicBezTo>
                    <a:pt x="3367314" y="120413"/>
                    <a:pt x="3773713" y="67196"/>
                    <a:pt x="4760685" y="28491"/>
                  </a:cubicBezTo>
                  <a:cubicBezTo>
                    <a:pt x="5459790" y="-12633"/>
                    <a:pt x="6277428" y="-63434"/>
                    <a:pt x="6531428" y="304261"/>
                  </a:cubicBezTo>
                  <a:lnTo>
                    <a:pt x="6807200" y="1363805"/>
                  </a:lnTo>
                  <a:cubicBezTo>
                    <a:pt x="7237790" y="2345939"/>
                    <a:pt x="8611809" y="2486243"/>
                    <a:pt x="8708571" y="3787690"/>
                  </a:cubicBezTo>
                  <a:lnTo>
                    <a:pt x="8752113" y="7125977"/>
                  </a:lnTo>
                  <a:cubicBezTo>
                    <a:pt x="8689218" y="7392072"/>
                    <a:pt x="8452152" y="7730739"/>
                    <a:pt x="8040913" y="7750091"/>
                  </a:cubicBezTo>
                  <a:lnTo>
                    <a:pt x="6270171" y="7909747"/>
                  </a:lnTo>
                  <a:cubicBezTo>
                    <a:pt x="5704114" y="7960547"/>
                    <a:pt x="5186438" y="8050052"/>
                    <a:pt x="4644571" y="8054890"/>
                  </a:cubicBezTo>
                  <a:cubicBezTo>
                    <a:pt x="3638247" y="7962966"/>
                    <a:pt x="3430209" y="7624301"/>
                    <a:pt x="3149600" y="7256605"/>
                  </a:cubicBezTo>
                  <a:cubicBezTo>
                    <a:pt x="2912533" y="6850205"/>
                    <a:pt x="2965752" y="6095462"/>
                    <a:pt x="2873828" y="5514890"/>
                  </a:cubicBezTo>
                  <a:cubicBezTo>
                    <a:pt x="2714171" y="4852072"/>
                    <a:pt x="2409371" y="4523080"/>
                    <a:pt x="1698171" y="4353748"/>
                  </a:cubicBezTo>
                  <a:cubicBezTo>
                    <a:pt x="1083732" y="4165061"/>
                    <a:pt x="672495" y="3831233"/>
                    <a:pt x="377370" y="3526433"/>
                  </a:cubicBezTo>
                  <a:cubicBezTo>
                    <a:pt x="111274" y="3240985"/>
                    <a:pt x="33867" y="2621710"/>
                    <a:pt x="0" y="2002434"/>
                  </a:cubicBezTo>
                  <a:close/>
                </a:path>
              </a:pathLst>
            </a:custGeom>
            <a:grpFill/>
            <a:ln w="9525" cap="flat" cmpd="sng" algn="ctr">
              <a:solidFill>
                <a:schemeClr val="tx2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4" name="Freeform 703"/>
            <p:cNvSpPr/>
            <p:nvPr/>
          </p:nvSpPr>
          <p:spPr>
            <a:xfrm>
              <a:off x="4775718" y="2286816"/>
              <a:ext cx="353475" cy="460594"/>
            </a:xfrm>
            <a:custGeom>
              <a:avLst/>
              <a:gdLst>
                <a:gd name="connsiteX0" fmla="*/ 33337 w 357187"/>
                <a:gd name="connsiteY0" fmla="*/ 14287 h 471487"/>
                <a:gd name="connsiteX1" fmla="*/ 0 w 357187"/>
                <a:gd name="connsiteY1" fmla="*/ 57150 h 471487"/>
                <a:gd name="connsiteX2" fmla="*/ 14287 w 357187"/>
                <a:gd name="connsiteY2" fmla="*/ 442912 h 471487"/>
                <a:gd name="connsiteX3" fmla="*/ 61912 w 357187"/>
                <a:gd name="connsiteY3" fmla="*/ 471487 h 471487"/>
                <a:gd name="connsiteX4" fmla="*/ 319087 w 357187"/>
                <a:gd name="connsiteY4" fmla="*/ 457200 h 471487"/>
                <a:gd name="connsiteX5" fmla="*/ 357187 w 357187"/>
                <a:gd name="connsiteY5" fmla="*/ 414337 h 471487"/>
                <a:gd name="connsiteX6" fmla="*/ 333375 w 357187"/>
                <a:gd name="connsiteY6" fmla="*/ 52387 h 471487"/>
                <a:gd name="connsiteX7" fmla="*/ 290512 w 357187"/>
                <a:gd name="connsiteY7" fmla="*/ 0 h 471487"/>
                <a:gd name="connsiteX8" fmla="*/ 33337 w 357187"/>
                <a:gd name="connsiteY8" fmla="*/ 14287 h 471487"/>
                <a:gd name="connsiteX0" fmla="*/ 19050 w 342900"/>
                <a:gd name="connsiteY0" fmla="*/ 14287 h 471487"/>
                <a:gd name="connsiteX1" fmla="*/ 0 w 342900"/>
                <a:gd name="connsiteY1" fmla="*/ 442912 h 471487"/>
                <a:gd name="connsiteX2" fmla="*/ 47625 w 342900"/>
                <a:gd name="connsiteY2" fmla="*/ 471487 h 471487"/>
                <a:gd name="connsiteX3" fmla="*/ 304800 w 342900"/>
                <a:gd name="connsiteY3" fmla="*/ 457200 h 471487"/>
                <a:gd name="connsiteX4" fmla="*/ 342900 w 342900"/>
                <a:gd name="connsiteY4" fmla="*/ 414337 h 471487"/>
                <a:gd name="connsiteX5" fmla="*/ 319088 w 342900"/>
                <a:gd name="connsiteY5" fmla="*/ 52387 h 471487"/>
                <a:gd name="connsiteX6" fmla="*/ 276225 w 342900"/>
                <a:gd name="connsiteY6" fmla="*/ 0 h 471487"/>
                <a:gd name="connsiteX7" fmla="*/ 19050 w 342900"/>
                <a:gd name="connsiteY7" fmla="*/ 14287 h 471487"/>
                <a:gd name="connsiteX0" fmla="*/ 0 w 352425"/>
                <a:gd name="connsiteY0" fmla="*/ 19050 h 471487"/>
                <a:gd name="connsiteX1" fmla="*/ 9525 w 352425"/>
                <a:gd name="connsiteY1" fmla="*/ 442912 h 471487"/>
                <a:gd name="connsiteX2" fmla="*/ 57150 w 352425"/>
                <a:gd name="connsiteY2" fmla="*/ 471487 h 471487"/>
                <a:gd name="connsiteX3" fmla="*/ 314325 w 352425"/>
                <a:gd name="connsiteY3" fmla="*/ 457200 h 471487"/>
                <a:gd name="connsiteX4" fmla="*/ 352425 w 352425"/>
                <a:gd name="connsiteY4" fmla="*/ 414337 h 471487"/>
                <a:gd name="connsiteX5" fmla="*/ 328613 w 352425"/>
                <a:gd name="connsiteY5" fmla="*/ 52387 h 471487"/>
                <a:gd name="connsiteX6" fmla="*/ 285750 w 352425"/>
                <a:gd name="connsiteY6" fmla="*/ 0 h 471487"/>
                <a:gd name="connsiteX7" fmla="*/ 0 w 352425"/>
                <a:gd name="connsiteY7" fmla="*/ 19050 h 471487"/>
                <a:gd name="connsiteX0" fmla="*/ 5660 w 358085"/>
                <a:gd name="connsiteY0" fmla="*/ 19050 h 471487"/>
                <a:gd name="connsiteX1" fmla="*/ 15185 w 358085"/>
                <a:gd name="connsiteY1" fmla="*/ 442912 h 471487"/>
                <a:gd name="connsiteX2" fmla="*/ 62810 w 358085"/>
                <a:gd name="connsiteY2" fmla="*/ 471487 h 471487"/>
                <a:gd name="connsiteX3" fmla="*/ 319985 w 358085"/>
                <a:gd name="connsiteY3" fmla="*/ 457200 h 471487"/>
                <a:gd name="connsiteX4" fmla="*/ 358085 w 358085"/>
                <a:gd name="connsiteY4" fmla="*/ 414337 h 471487"/>
                <a:gd name="connsiteX5" fmla="*/ 334273 w 358085"/>
                <a:gd name="connsiteY5" fmla="*/ 52387 h 471487"/>
                <a:gd name="connsiteX6" fmla="*/ 291410 w 358085"/>
                <a:gd name="connsiteY6" fmla="*/ 0 h 471487"/>
                <a:gd name="connsiteX7" fmla="*/ 5660 w 358085"/>
                <a:gd name="connsiteY7" fmla="*/ 19050 h 471487"/>
                <a:gd name="connsiteX0" fmla="*/ 5660 w 358085"/>
                <a:gd name="connsiteY0" fmla="*/ 19050 h 471487"/>
                <a:gd name="connsiteX1" fmla="*/ 15185 w 358085"/>
                <a:gd name="connsiteY1" fmla="*/ 442912 h 471487"/>
                <a:gd name="connsiteX2" fmla="*/ 62810 w 358085"/>
                <a:gd name="connsiteY2" fmla="*/ 471487 h 471487"/>
                <a:gd name="connsiteX3" fmla="*/ 319985 w 358085"/>
                <a:gd name="connsiteY3" fmla="*/ 457200 h 471487"/>
                <a:gd name="connsiteX4" fmla="*/ 358085 w 358085"/>
                <a:gd name="connsiteY4" fmla="*/ 414337 h 471487"/>
                <a:gd name="connsiteX5" fmla="*/ 334273 w 358085"/>
                <a:gd name="connsiteY5" fmla="*/ 52387 h 471487"/>
                <a:gd name="connsiteX6" fmla="*/ 291410 w 358085"/>
                <a:gd name="connsiteY6" fmla="*/ 0 h 471487"/>
                <a:gd name="connsiteX7" fmla="*/ 5660 w 358085"/>
                <a:gd name="connsiteY7" fmla="*/ 19050 h 471487"/>
                <a:gd name="connsiteX0" fmla="*/ 5660 w 358085"/>
                <a:gd name="connsiteY0" fmla="*/ 19050 h 471487"/>
                <a:gd name="connsiteX1" fmla="*/ 15185 w 358085"/>
                <a:gd name="connsiteY1" fmla="*/ 442912 h 471487"/>
                <a:gd name="connsiteX2" fmla="*/ 62810 w 358085"/>
                <a:gd name="connsiteY2" fmla="*/ 471487 h 471487"/>
                <a:gd name="connsiteX3" fmla="*/ 319985 w 358085"/>
                <a:gd name="connsiteY3" fmla="*/ 457200 h 471487"/>
                <a:gd name="connsiteX4" fmla="*/ 358085 w 358085"/>
                <a:gd name="connsiteY4" fmla="*/ 414337 h 471487"/>
                <a:gd name="connsiteX5" fmla="*/ 291410 w 358085"/>
                <a:gd name="connsiteY5" fmla="*/ 0 h 471487"/>
                <a:gd name="connsiteX6" fmla="*/ 5660 w 358085"/>
                <a:gd name="connsiteY6" fmla="*/ 19050 h 471487"/>
                <a:gd name="connsiteX0" fmla="*/ 5660 w 358085"/>
                <a:gd name="connsiteY0" fmla="*/ 9525 h 461962"/>
                <a:gd name="connsiteX1" fmla="*/ 15185 w 358085"/>
                <a:gd name="connsiteY1" fmla="*/ 433387 h 461962"/>
                <a:gd name="connsiteX2" fmla="*/ 62810 w 358085"/>
                <a:gd name="connsiteY2" fmla="*/ 461962 h 461962"/>
                <a:gd name="connsiteX3" fmla="*/ 319985 w 358085"/>
                <a:gd name="connsiteY3" fmla="*/ 447675 h 461962"/>
                <a:gd name="connsiteX4" fmla="*/ 358085 w 358085"/>
                <a:gd name="connsiteY4" fmla="*/ 404812 h 461962"/>
                <a:gd name="connsiteX5" fmla="*/ 322367 w 358085"/>
                <a:gd name="connsiteY5" fmla="*/ 0 h 461962"/>
                <a:gd name="connsiteX6" fmla="*/ 5660 w 358085"/>
                <a:gd name="connsiteY6" fmla="*/ 9525 h 461962"/>
                <a:gd name="connsiteX0" fmla="*/ 5660 w 358085"/>
                <a:gd name="connsiteY0" fmla="*/ 9525 h 461962"/>
                <a:gd name="connsiteX1" fmla="*/ 15185 w 358085"/>
                <a:gd name="connsiteY1" fmla="*/ 433387 h 461962"/>
                <a:gd name="connsiteX2" fmla="*/ 62810 w 358085"/>
                <a:gd name="connsiteY2" fmla="*/ 461962 h 461962"/>
                <a:gd name="connsiteX3" fmla="*/ 319985 w 358085"/>
                <a:gd name="connsiteY3" fmla="*/ 447675 h 461962"/>
                <a:gd name="connsiteX4" fmla="*/ 358085 w 358085"/>
                <a:gd name="connsiteY4" fmla="*/ 404812 h 461962"/>
                <a:gd name="connsiteX5" fmla="*/ 322367 w 358085"/>
                <a:gd name="connsiteY5" fmla="*/ 0 h 461962"/>
                <a:gd name="connsiteX6" fmla="*/ 5660 w 358085"/>
                <a:gd name="connsiteY6" fmla="*/ 9525 h 461962"/>
                <a:gd name="connsiteX0" fmla="*/ 5660 w 358085"/>
                <a:gd name="connsiteY0" fmla="*/ 15185 h 467622"/>
                <a:gd name="connsiteX1" fmla="*/ 15185 w 358085"/>
                <a:gd name="connsiteY1" fmla="*/ 439047 h 467622"/>
                <a:gd name="connsiteX2" fmla="*/ 62810 w 358085"/>
                <a:gd name="connsiteY2" fmla="*/ 467622 h 467622"/>
                <a:gd name="connsiteX3" fmla="*/ 319985 w 358085"/>
                <a:gd name="connsiteY3" fmla="*/ 453335 h 467622"/>
                <a:gd name="connsiteX4" fmla="*/ 358085 w 358085"/>
                <a:gd name="connsiteY4" fmla="*/ 410472 h 467622"/>
                <a:gd name="connsiteX5" fmla="*/ 322367 w 358085"/>
                <a:gd name="connsiteY5" fmla="*/ 5660 h 467622"/>
                <a:gd name="connsiteX6" fmla="*/ 5660 w 358085"/>
                <a:gd name="connsiteY6" fmla="*/ 15185 h 467622"/>
                <a:gd name="connsiteX0" fmla="*/ 4965 w 362153"/>
                <a:gd name="connsiteY0" fmla="*/ 23470 h 466382"/>
                <a:gd name="connsiteX1" fmla="*/ 19253 w 362153"/>
                <a:gd name="connsiteY1" fmla="*/ 437807 h 466382"/>
                <a:gd name="connsiteX2" fmla="*/ 66878 w 362153"/>
                <a:gd name="connsiteY2" fmla="*/ 466382 h 466382"/>
                <a:gd name="connsiteX3" fmla="*/ 324053 w 362153"/>
                <a:gd name="connsiteY3" fmla="*/ 452095 h 466382"/>
                <a:gd name="connsiteX4" fmla="*/ 362153 w 362153"/>
                <a:gd name="connsiteY4" fmla="*/ 409232 h 466382"/>
                <a:gd name="connsiteX5" fmla="*/ 326435 w 362153"/>
                <a:gd name="connsiteY5" fmla="*/ 4420 h 466382"/>
                <a:gd name="connsiteX6" fmla="*/ 4965 w 362153"/>
                <a:gd name="connsiteY6" fmla="*/ 23470 h 466382"/>
                <a:gd name="connsiteX0" fmla="*/ 4965 w 362153"/>
                <a:gd name="connsiteY0" fmla="*/ 25276 h 468188"/>
                <a:gd name="connsiteX1" fmla="*/ 19253 w 362153"/>
                <a:gd name="connsiteY1" fmla="*/ 439613 h 468188"/>
                <a:gd name="connsiteX2" fmla="*/ 66878 w 362153"/>
                <a:gd name="connsiteY2" fmla="*/ 468188 h 468188"/>
                <a:gd name="connsiteX3" fmla="*/ 324053 w 362153"/>
                <a:gd name="connsiteY3" fmla="*/ 453901 h 468188"/>
                <a:gd name="connsiteX4" fmla="*/ 362153 w 362153"/>
                <a:gd name="connsiteY4" fmla="*/ 411038 h 468188"/>
                <a:gd name="connsiteX5" fmla="*/ 326435 w 362153"/>
                <a:gd name="connsiteY5" fmla="*/ 6226 h 468188"/>
                <a:gd name="connsiteX6" fmla="*/ 4965 w 362153"/>
                <a:gd name="connsiteY6" fmla="*/ 25276 h 468188"/>
                <a:gd name="connsiteX0" fmla="*/ 4965 w 362153"/>
                <a:gd name="connsiteY0" fmla="*/ 25276 h 453901"/>
                <a:gd name="connsiteX1" fmla="*/ 19253 w 362153"/>
                <a:gd name="connsiteY1" fmla="*/ 439613 h 453901"/>
                <a:gd name="connsiteX2" fmla="*/ 324053 w 362153"/>
                <a:gd name="connsiteY2" fmla="*/ 453901 h 453901"/>
                <a:gd name="connsiteX3" fmla="*/ 362153 w 362153"/>
                <a:gd name="connsiteY3" fmla="*/ 411038 h 453901"/>
                <a:gd name="connsiteX4" fmla="*/ 326435 w 362153"/>
                <a:gd name="connsiteY4" fmla="*/ 6226 h 453901"/>
                <a:gd name="connsiteX5" fmla="*/ 4965 w 362153"/>
                <a:gd name="connsiteY5" fmla="*/ 25276 h 453901"/>
                <a:gd name="connsiteX0" fmla="*/ 4965 w 362153"/>
                <a:gd name="connsiteY0" fmla="*/ 25276 h 453901"/>
                <a:gd name="connsiteX1" fmla="*/ 19253 w 362153"/>
                <a:gd name="connsiteY1" fmla="*/ 449138 h 453901"/>
                <a:gd name="connsiteX2" fmla="*/ 324053 w 362153"/>
                <a:gd name="connsiteY2" fmla="*/ 453901 h 453901"/>
                <a:gd name="connsiteX3" fmla="*/ 362153 w 362153"/>
                <a:gd name="connsiteY3" fmla="*/ 411038 h 453901"/>
                <a:gd name="connsiteX4" fmla="*/ 326435 w 362153"/>
                <a:gd name="connsiteY4" fmla="*/ 6226 h 453901"/>
                <a:gd name="connsiteX5" fmla="*/ 4965 w 362153"/>
                <a:gd name="connsiteY5" fmla="*/ 25276 h 453901"/>
                <a:gd name="connsiteX0" fmla="*/ 4965 w 362153"/>
                <a:gd name="connsiteY0" fmla="*/ 25276 h 458253"/>
                <a:gd name="connsiteX1" fmla="*/ 19253 w 362153"/>
                <a:gd name="connsiteY1" fmla="*/ 449138 h 458253"/>
                <a:gd name="connsiteX2" fmla="*/ 324053 w 362153"/>
                <a:gd name="connsiteY2" fmla="*/ 453901 h 458253"/>
                <a:gd name="connsiteX3" fmla="*/ 362153 w 362153"/>
                <a:gd name="connsiteY3" fmla="*/ 411038 h 458253"/>
                <a:gd name="connsiteX4" fmla="*/ 326435 w 362153"/>
                <a:gd name="connsiteY4" fmla="*/ 6226 h 458253"/>
                <a:gd name="connsiteX5" fmla="*/ 4965 w 362153"/>
                <a:gd name="connsiteY5" fmla="*/ 25276 h 458253"/>
                <a:gd name="connsiteX0" fmla="*/ 6765 w 363953"/>
                <a:gd name="connsiteY0" fmla="*/ 25276 h 458253"/>
                <a:gd name="connsiteX1" fmla="*/ 21053 w 363953"/>
                <a:gd name="connsiteY1" fmla="*/ 449138 h 458253"/>
                <a:gd name="connsiteX2" fmla="*/ 325853 w 363953"/>
                <a:gd name="connsiteY2" fmla="*/ 453901 h 458253"/>
                <a:gd name="connsiteX3" fmla="*/ 363953 w 363953"/>
                <a:gd name="connsiteY3" fmla="*/ 411038 h 458253"/>
                <a:gd name="connsiteX4" fmla="*/ 328235 w 363953"/>
                <a:gd name="connsiteY4" fmla="*/ 6226 h 458253"/>
                <a:gd name="connsiteX5" fmla="*/ 6765 w 363953"/>
                <a:gd name="connsiteY5" fmla="*/ 25276 h 458253"/>
                <a:gd name="connsiteX0" fmla="*/ 6765 w 363953"/>
                <a:gd name="connsiteY0" fmla="*/ 25276 h 484818"/>
                <a:gd name="connsiteX1" fmla="*/ 21053 w 363953"/>
                <a:gd name="connsiteY1" fmla="*/ 449138 h 484818"/>
                <a:gd name="connsiteX2" fmla="*/ 363953 w 363953"/>
                <a:gd name="connsiteY2" fmla="*/ 411038 h 484818"/>
                <a:gd name="connsiteX3" fmla="*/ 328235 w 363953"/>
                <a:gd name="connsiteY3" fmla="*/ 6226 h 484818"/>
                <a:gd name="connsiteX4" fmla="*/ 6765 w 363953"/>
                <a:gd name="connsiteY4" fmla="*/ 25276 h 484818"/>
                <a:gd name="connsiteX0" fmla="*/ 6765 w 352047"/>
                <a:gd name="connsiteY0" fmla="*/ 25276 h 494032"/>
                <a:gd name="connsiteX1" fmla="*/ 21053 w 352047"/>
                <a:gd name="connsiteY1" fmla="*/ 449138 h 494032"/>
                <a:gd name="connsiteX2" fmla="*/ 352047 w 352047"/>
                <a:gd name="connsiteY2" fmla="*/ 434851 h 494032"/>
                <a:gd name="connsiteX3" fmla="*/ 328235 w 352047"/>
                <a:gd name="connsiteY3" fmla="*/ 6226 h 494032"/>
                <a:gd name="connsiteX4" fmla="*/ 6765 w 352047"/>
                <a:gd name="connsiteY4" fmla="*/ 25276 h 494032"/>
                <a:gd name="connsiteX0" fmla="*/ 6765 w 352047"/>
                <a:gd name="connsiteY0" fmla="*/ 25276 h 485604"/>
                <a:gd name="connsiteX1" fmla="*/ 21053 w 352047"/>
                <a:gd name="connsiteY1" fmla="*/ 449138 h 485604"/>
                <a:gd name="connsiteX2" fmla="*/ 352047 w 352047"/>
                <a:gd name="connsiteY2" fmla="*/ 434851 h 485604"/>
                <a:gd name="connsiteX3" fmla="*/ 328235 w 352047"/>
                <a:gd name="connsiteY3" fmla="*/ 6226 h 485604"/>
                <a:gd name="connsiteX4" fmla="*/ 6765 w 352047"/>
                <a:gd name="connsiteY4" fmla="*/ 25276 h 485604"/>
                <a:gd name="connsiteX0" fmla="*/ 6765 w 357035"/>
                <a:gd name="connsiteY0" fmla="*/ 25276 h 485604"/>
                <a:gd name="connsiteX1" fmla="*/ 21053 w 357035"/>
                <a:gd name="connsiteY1" fmla="*/ 449138 h 485604"/>
                <a:gd name="connsiteX2" fmla="*/ 352047 w 357035"/>
                <a:gd name="connsiteY2" fmla="*/ 434851 h 485604"/>
                <a:gd name="connsiteX3" fmla="*/ 328235 w 357035"/>
                <a:gd name="connsiteY3" fmla="*/ 6226 h 485604"/>
                <a:gd name="connsiteX4" fmla="*/ 6765 w 357035"/>
                <a:gd name="connsiteY4" fmla="*/ 25276 h 485604"/>
                <a:gd name="connsiteX0" fmla="*/ 6765 w 357035"/>
                <a:gd name="connsiteY0" fmla="*/ 25276 h 471632"/>
                <a:gd name="connsiteX1" fmla="*/ 21053 w 357035"/>
                <a:gd name="connsiteY1" fmla="*/ 449138 h 471632"/>
                <a:gd name="connsiteX2" fmla="*/ 352047 w 357035"/>
                <a:gd name="connsiteY2" fmla="*/ 434851 h 471632"/>
                <a:gd name="connsiteX3" fmla="*/ 328235 w 357035"/>
                <a:gd name="connsiteY3" fmla="*/ 6226 h 471632"/>
                <a:gd name="connsiteX4" fmla="*/ 6765 w 357035"/>
                <a:gd name="connsiteY4" fmla="*/ 25276 h 471632"/>
                <a:gd name="connsiteX0" fmla="*/ 6765 w 358350"/>
                <a:gd name="connsiteY0" fmla="*/ 18092 h 464448"/>
                <a:gd name="connsiteX1" fmla="*/ 21053 w 358350"/>
                <a:gd name="connsiteY1" fmla="*/ 441954 h 464448"/>
                <a:gd name="connsiteX2" fmla="*/ 352047 w 358350"/>
                <a:gd name="connsiteY2" fmla="*/ 427667 h 464448"/>
                <a:gd name="connsiteX3" fmla="*/ 335379 w 358350"/>
                <a:gd name="connsiteY3" fmla="*/ 8567 h 464448"/>
                <a:gd name="connsiteX4" fmla="*/ 6765 w 358350"/>
                <a:gd name="connsiteY4" fmla="*/ 18092 h 464448"/>
                <a:gd name="connsiteX0" fmla="*/ 6765 w 349070"/>
                <a:gd name="connsiteY0" fmla="*/ 18092 h 471746"/>
                <a:gd name="connsiteX1" fmla="*/ 21053 w 349070"/>
                <a:gd name="connsiteY1" fmla="*/ 441954 h 471746"/>
                <a:gd name="connsiteX2" fmla="*/ 337760 w 349070"/>
                <a:gd name="connsiteY2" fmla="*/ 441954 h 471746"/>
                <a:gd name="connsiteX3" fmla="*/ 335379 w 349070"/>
                <a:gd name="connsiteY3" fmla="*/ 8567 h 471746"/>
                <a:gd name="connsiteX4" fmla="*/ 6765 w 349070"/>
                <a:gd name="connsiteY4" fmla="*/ 18092 h 471746"/>
                <a:gd name="connsiteX0" fmla="*/ 6765 w 345302"/>
                <a:gd name="connsiteY0" fmla="*/ 18092 h 471746"/>
                <a:gd name="connsiteX1" fmla="*/ 21053 w 345302"/>
                <a:gd name="connsiteY1" fmla="*/ 441954 h 471746"/>
                <a:gd name="connsiteX2" fmla="*/ 337760 w 345302"/>
                <a:gd name="connsiteY2" fmla="*/ 441954 h 471746"/>
                <a:gd name="connsiteX3" fmla="*/ 325854 w 345302"/>
                <a:gd name="connsiteY3" fmla="*/ 8567 h 471746"/>
                <a:gd name="connsiteX4" fmla="*/ 6765 w 345302"/>
                <a:gd name="connsiteY4" fmla="*/ 18092 h 471746"/>
                <a:gd name="connsiteX0" fmla="*/ 6765 w 345302"/>
                <a:gd name="connsiteY0" fmla="*/ 18092 h 483344"/>
                <a:gd name="connsiteX1" fmla="*/ 21053 w 345302"/>
                <a:gd name="connsiteY1" fmla="*/ 463998 h 483344"/>
                <a:gd name="connsiteX2" fmla="*/ 337760 w 345302"/>
                <a:gd name="connsiteY2" fmla="*/ 441954 h 483344"/>
                <a:gd name="connsiteX3" fmla="*/ 325854 w 345302"/>
                <a:gd name="connsiteY3" fmla="*/ 8567 h 483344"/>
                <a:gd name="connsiteX4" fmla="*/ 6765 w 345302"/>
                <a:gd name="connsiteY4" fmla="*/ 18092 h 483344"/>
                <a:gd name="connsiteX0" fmla="*/ 5851 w 344388"/>
                <a:gd name="connsiteY0" fmla="*/ 18092 h 481828"/>
                <a:gd name="connsiteX1" fmla="*/ 24901 w 344388"/>
                <a:gd name="connsiteY1" fmla="*/ 461549 h 481828"/>
                <a:gd name="connsiteX2" fmla="*/ 336846 w 344388"/>
                <a:gd name="connsiteY2" fmla="*/ 441954 h 481828"/>
                <a:gd name="connsiteX3" fmla="*/ 324940 w 344388"/>
                <a:gd name="connsiteY3" fmla="*/ 8567 h 481828"/>
                <a:gd name="connsiteX4" fmla="*/ 5851 w 344388"/>
                <a:gd name="connsiteY4" fmla="*/ 18092 h 481828"/>
                <a:gd name="connsiteX0" fmla="*/ 5851 w 351739"/>
                <a:gd name="connsiteY0" fmla="*/ 18092 h 486128"/>
                <a:gd name="connsiteX1" fmla="*/ 24901 w 351739"/>
                <a:gd name="connsiteY1" fmla="*/ 461549 h 486128"/>
                <a:gd name="connsiteX2" fmla="*/ 346371 w 351739"/>
                <a:gd name="connsiteY2" fmla="*/ 451751 h 486128"/>
                <a:gd name="connsiteX3" fmla="*/ 324940 w 351739"/>
                <a:gd name="connsiteY3" fmla="*/ 8567 h 486128"/>
                <a:gd name="connsiteX4" fmla="*/ 5851 w 351739"/>
                <a:gd name="connsiteY4" fmla="*/ 18092 h 486128"/>
                <a:gd name="connsiteX0" fmla="*/ 5851 w 351739"/>
                <a:gd name="connsiteY0" fmla="*/ 18092 h 480730"/>
                <a:gd name="connsiteX1" fmla="*/ 24901 w 351739"/>
                <a:gd name="connsiteY1" fmla="*/ 461549 h 480730"/>
                <a:gd name="connsiteX2" fmla="*/ 346371 w 351739"/>
                <a:gd name="connsiteY2" fmla="*/ 451751 h 480730"/>
                <a:gd name="connsiteX3" fmla="*/ 324940 w 351739"/>
                <a:gd name="connsiteY3" fmla="*/ 8567 h 480730"/>
                <a:gd name="connsiteX4" fmla="*/ 5851 w 351739"/>
                <a:gd name="connsiteY4" fmla="*/ 18092 h 480730"/>
                <a:gd name="connsiteX0" fmla="*/ 7587 w 353475"/>
                <a:gd name="connsiteY0" fmla="*/ 18092 h 480730"/>
                <a:gd name="connsiteX1" fmla="*/ 26637 w 353475"/>
                <a:gd name="connsiteY1" fmla="*/ 461549 h 480730"/>
                <a:gd name="connsiteX2" fmla="*/ 348107 w 353475"/>
                <a:gd name="connsiteY2" fmla="*/ 451751 h 480730"/>
                <a:gd name="connsiteX3" fmla="*/ 326676 w 353475"/>
                <a:gd name="connsiteY3" fmla="*/ 8567 h 480730"/>
                <a:gd name="connsiteX4" fmla="*/ 7587 w 353475"/>
                <a:gd name="connsiteY4" fmla="*/ 18092 h 480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475" h="480730">
                  <a:moveTo>
                    <a:pt x="7587" y="18092"/>
                  </a:moveTo>
                  <a:cubicBezTo>
                    <a:pt x="-8288" y="54604"/>
                    <a:pt x="2030" y="442227"/>
                    <a:pt x="26637" y="461549"/>
                  </a:cubicBezTo>
                  <a:cubicBezTo>
                    <a:pt x="88550" y="477595"/>
                    <a:pt x="270717" y="499375"/>
                    <a:pt x="348107" y="451751"/>
                  </a:cubicBezTo>
                  <a:cubicBezTo>
                    <a:pt x="362394" y="426351"/>
                    <a:pt x="345726" y="31585"/>
                    <a:pt x="326676" y="8567"/>
                  </a:cubicBezTo>
                  <a:cubicBezTo>
                    <a:pt x="287782" y="-7308"/>
                    <a:pt x="32193" y="630"/>
                    <a:pt x="7587" y="18092"/>
                  </a:cubicBezTo>
                  <a:close/>
                </a:path>
              </a:pathLst>
            </a:custGeom>
            <a:grpFill/>
            <a:ln w="9525" cap="flat" cmpd="sng" algn="ctr">
              <a:solidFill>
                <a:schemeClr val="tx2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Freeform 1"/>
          <p:cNvSpPr/>
          <p:nvPr/>
        </p:nvSpPr>
        <p:spPr>
          <a:xfrm rot="21480000">
            <a:off x="7369382" y="703984"/>
            <a:ext cx="367264" cy="443361"/>
          </a:xfrm>
          <a:custGeom>
            <a:avLst/>
            <a:gdLst>
              <a:gd name="connsiteX0" fmla="*/ 419100 w 2537460"/>
              <a:gd name="connsiteY0" fmla="*/ 129540 h 1257300"/>
              <a:gd name="connsiteX1" fmla="*/ 1150620 w 2537460"/>
              <a:gd name="connsiteY1" fmla="*/ 0 h 1257300"/>
              <a:gd name="connsiteX2" fmla="*/ 2255520 w 2537460"/>
              <a:gd name="connsiteY2" fmla="*/ 30480 h 1257300"/>
              <a:gd name="connsiteX3" fmla="*/ 2537460 w 2537460"/>
              <a:gd name="connsiteY3" fmla="*/ 1143000 h 1257300"/>
              <a:gd name="connsiteX4" fmla="*/ 792480 w 2537460"/>
              <a:gd name="connsiteY4" fmla="*/ 1242060 h 1257300"/>
              <a:gd name="connsiteX5" fmla="*/ 0 w 2537460"/>
              <a:gd name="connsiteY5" fmla="*/ 1257300 h 1257300"/>
              <a:gd name="connsiteX6" fmla="*/ 0 w 2537460"/>
              <a:gd name="connsiteY6" fmla="*/ 807720 h 1257300"/>
              <a:gd name="connsiteX7" fmla="*/ 160020 w 2537460"/>
              <a:gd name="connsiteY7" fmla="*/ 624840 h 1257300"/>
              <a:gd name="connsiteX8" fmla="*/ 419100 w 2537460"/>
              <a:gd name="connsiteY8" fmla="*/ 129540 h 1257300"/>
              <a:gd name="connsiteX0" fmla="*/ 419100 w 2255521"/>
              <a:gd name="connsiteY0" fmla="*/ 129540 h 1560831"/>
              <a:gd name="connsiteX1" fmla="*/ 1150620 w 2255521"/>
              <a:gd name="connsiteY1" fmla="*/ 0 h 1560831"/>
              <a:gd name="connsiteX2" fmla="*/ 2255520 w 2255521"/>
              <a:gd name="connsiteY2" fmla="*/ 30480 h 1560831"/>
              <a:gd name="connsiteX3" fmla="*/ 1326377 w 2255521"/>
              <a:gd name="connsiteY3" fmla="*/ 1560830 h 1560831"/>
              <a:gd name="connsiteX4" fmla="*/ 792480 w 2255521"/>
              <a:gd name="connsiteY4" fmla="*/ 1242060 h 1560831"/>
              <a:gd name="connsiteX5" fmla="*/ 0 w 2255521"/>
              <a:gd name="connsiteY5" fmla="*/ 1257300 h 1560831"/>
              <a:gd name="connsiteX6" fmla="*/ 0 w 2255521"/>
              <a:gd name="connsiteY6" fmla="*/ 807720 h 1560831"/>
              <a:gd name="connsiteX7" fmla="*/ 160020 w 2255521"/>
              <a:gd name="connsiteY7" fmla="*/ 624840 h 1560831"/>
              <a:gd name="connsiteX8" fmla="*/ 419100 w 2255521"/>
              <a:gd name="connsiteY8" fmla="*/ 129540 h 1560831"/>
              <a:gd name="connsiteX0" fmla="*/ 419100 w 1410911"/>
              <a:gd name="connsiteY0" fmla="*/ 129540 h 1560831"/>
              <a:gd name="connsiteX1" fmla="*/ 1150620 w 1410911"/>
              <a:gd name="connsiteY1" fmla="*/ 0 h 1560831"/>
              <a:gd name="connsiteX2" fmla="*/ 1410911 w 1410911"/>
              <a:gd name="connsiteY2" fmla="*/ 516012 h 1560831"/>
              <a:gd name="connsiteX3" fmla="*/ 1326377 w 1410911"/>
              <a:gd name="connsiteY3" fmla="*/ 1560830 h 1560831"/>
              <a:gd name="connsiteX4" fmla="*/ 792480 w 1410911"/>
              <a:gd name="connsiteY4" fmla="*/ 1242060 h 1560831"/>
              <a:gd name="connsiteX5" fmla="*/ 0 w 1410911"/>
              <a:gd name="connsiteY5" fmla="*/ 1257300 h 1560831"/>
              <a:gd name="connsiteX6" fmla="*/ 0 w 1410911"/>
              <a:gd name="connsiteY6" fmla="*/ 807720 h 1560831"/>
              <a:gd name="connsiteX7" fmla="*/ 160020 w 1410911"/>
              <a:gd name="connsiteY7" fmla="*/ 624840 h 1560831"/>
              <a:gd name="connsiteX8" fmla="*/ 419100 w 1410911"/>
              <a:gd name="connsiteY8" fmla="*/ 129540 h 1560831"/>
              <a:gd name="connsiteX0" fmla="*/ 419100 w 1410911"/>
              <a:gd name="connsiteY0" fmla="*/ 129540 h 1560831"/>
              <a:gd name="connsiteX1" fmla="*/ 1150620 w 1410911"/>
              <a:gd name="connsiteY1" fmla="*/ 0 h 1560831"/>
              <a:gd name="connsiteX2" fmla="*/ 1244782 w 1410911"/>
              <a:gd name="connsiteY2" fmla="*/ 210512 h 1560831"/>
              <a:gd name="connsiteX3" fmla="*/ 1410911 w 1410911"/>
              <a:gd name="connsiteY3" fmla="*/ 516012 h 1560831"/>
              <a:gd name="connsiteX4" fmla="*/ 1326377 w 1410911"/>
              <a:gd name="connsiteY4" fmla="*/ 1560830 h 1560831"/>
              <a:gd name="connsiteX5" fmla="*/ 792480 w 1410911"/>
              <a:gd name="connsiteY5" fmla="*/ 1242060 h 1560831"/>
              <a:gd name="connsiteX6" fmla="*/ 0 w 1410911"/>
              <a:gd name="connsiteY6" fmla="*/ 1257300 h 1560831"/>
              <a:gd name="connsiteX7" fmla="*/ 0 w 1410911"/>
              <a:gd name="connsiteY7" fmla="*/ 807720 h 1560831"/>
              <a:gd name="connsiteX8" fmla="*/ 160020 w 1410911"/>
              <a:gd name="connsiteY8" fmla="*/ 624840 h 1560831"/>
              <a:gd name="connsiteX9" fmla="*/ 419100 w 1410911"/>
              <a:gd name="connsiteY9" fmla="*/ 129540 h 1560831"/>
              <a:gd name="connsiteX0" fmla="*/ 419100 w 1410911"/>
              <a:gd name="connsiteY0" fmla="*/ 132705 h 1563996"/>
              <a:gd name="connsiteX1" fmla="*/ 1150620 w 1410911"/>
              <a:gd name="connsiteY1" fmla="*/ 3165 h 1563996"/>
              <a:gd name="connsiteX2" fmla="*/ 1323272 w 1410911"/>
              <a:gd name="connsiteY2" fmla="*/ -1 h 1563996"/>
              <a:gd name="connsiteX3" fmla="*/ 1410911 w 1410911"/>
              <a:gd name="connsiteY3" fmla="*/ 519177 h 1563996"/>
              <a:gd name="connsiteX4" fmla="*/ 1326377 w 1410911"/>
              <a:gd name="connsiteY4" fmla="*/ 1563995 h 1563996"/>
              <a:gd name="connsiteX5" fmla="*/ 792480 w 1410911"/>
              <a:gd name="connsiteY5" fmla="*/ 1245225 h 1563996"/>
              <a:gd name="connsiteX6" fmla="*/ 0 w 1410911"/>
              <a:gd name="connsiteY6" fmla="*/ 1260465 h 1563996"/>
              <a:gd name="connsiteX7" fmla="*/ 0 w 1410911"/>
              <a:gd name="connsiteY7" fmla="*/ 810885 h 1563996"/>
              <a:gd name="connsiteX8" fmla="*/ 160020 w 1410911"/>
              <a:gd name="connsiteY8" fmla="*/ 628005 h 1563996"/>
              <a:gd name="connsiteX9" fmla="*/ 419100 w 1410911"/>
              <a:gd name="connsiteY9" fmla="*/ 132705 h 1563996"/>
              <a:gd name="connsiteX0" fmla="*/ 419100 w 1410911"/>
              <a:gd name="connsiteY0" fmla="*/ 132705 h 1563996"/>
              <a:gd name="connsiteX1" fmla="*/ 1150620 w 1410911"/>
              <a:gd name="connsiteY1" fmla="*/ 3165 h 1563996"/>
              <a:gd name="connsiteX2" fmla="*/ 1323272 w 1410911"/>
              <a:gd name="connsiteY2" fmla="*/ -1 h 1563996"/>
              <a:gd name="connsiteX3" fmla="*/ 1410911 w 1410911"/>
              <a:gd name="connsiteY3" fmla="*/ 519177 h 1563996"/>
              <a:gd name="connsiteX4" fmla="*/ 1326377 w 1410911"/>
              <a:gd name="connsiteY4" fmla="*/ 1563995 h 1563996"/>
              <a:gd name="connsiteX5" fmla="*/ 702764 w 1410911"/>
              <a:gd name="connsiteY5" fmla="*/ 1522595 h 1563996"/>
              <a:gd name="connsiteX6" fmla="*/ 0 w 1410911"/>
              <a:gd name="connsiteY6" fmla="*/ 1260465 h 1563996"/>
              <a:gd name="connsiteX7" fmla="*/ 0 w 1410911"/>
              <a:gd name="connsiteY7" fmla="*/ 810885 h 1563996"/>
              <a:gd name="connsiteX8" fmla="*/ 160020 w 1410911"/>
              <a:gd name="connsiteY8" fmla="*/ 628005 h 1563996"/>
              <a:gd name="connsiteX9" fmla="*/ 419100 w 1410911"/>
              <a:gd name="connsiteY9" fmla="*/ 132705 h 1563996"/>
              <a:gd name="connsiteX0" fmla="*/ 428294 w 1420105"/>
              <a:gd name="connsiteY0" fmla="*/ 132705 h 1563996"/>
              <a:gd name="connsiteX1" fmla="*/ 1159814 w 1420105"/>
              <a:gd name="connsiteY1" fmla="*/ 3165 h 1563996"/>
              <a:gd name="connsiteX2" fmla="*/ 1332466 w 1420105"/>
              <a:gd name="connsiteY2" fmla="*/ -1 h 1563996"/>
              <a:gd name="connsiteX3" fmla="*/ 1420105 w 1420105"/>
              <a:gd name="connsiteY3" fmla="*/ 519177 h 1563996"/>
              <a:gd name="connsiteX4" fmla="*/ 1335571 w 1420105"/>
              <a:gd name="connsiteY4" fmla="*/ 1563995 h 1563996"/>
              <a:gd name="connsiteX5" fmla="*/ 711958 w 1420105"/>
              <a:gd name="connsiteY5" fmla="*/ 1522595 h 1563996"/>
              <a:gd name="connsiteX6" fmla="*/ -1 w 1420105"/>
              <a:gd name="connsiteY6" fmla="*/ 1500363 h 1563996"/>
              <a:gd name="connsiteX7" fmla="*/ 9194 w 1420105"/>
              <a:gd name="connsiteY7" fmla="*/ 810885 h 1563996"/>
              <a:gd name="connsiteX8" fmla="*/ 169214 w 1420105"/>
              <a:gd name="connsiteY8" fmla="*/ 628005 h 1563996"/>
              <a:gd name="connsiteX9" fmla="*/ 428294 w 1420105"/>
              <a:gd name="connsiteY9" fmla="*/ 132705 h 1563996"/>
              <a:gd name="connsiteX0" fmla="*/ 419100 w 1410911"/>
              <a:gd name="connsiteY0" fmla="*/ 132705 h 1563996"/>
              <a:gd name="connsiteX1" fmla="*/ 1150620 w 1410911"/>
              <a:gd name="connsiteY1" fmla="*/ 3165 h 1563996"/>
              <a:gd name="connsiteX2" fmla="*/ 1323272 w 1410911"/>
              <a:gd name="connsiteY2" fmla="*/ -1 h 1563996"/>
              <a:gd name="connsiteX3" fmla="*/ 1410911 w 1410911"/>
              <a:gd name="connsiteY3" fmla="*/ 519177 h 1563996"/>
              <a:gd name="connsiteX4" fmla="*/ 1326377 w 1410911"/>
              <a:gd name="connsiteY4" fmla="*/ 1563995 h 1563996"/>
              <a:gd name="connsiteX5" fmla="*/ 702764 w 1410911"/>
              <a:gd name="connsiteY5" fmla="*/ 1522595 h 1563996"/>
              <a:gd name="connsiteX6" fmla="*/ 6826 w 1410911"/>
              <a:gd name="connsiteY6" fmla="*/ 1540905 h 1563996"/>
              <a:gd name="connsiteX7" fmla="*/ 0 w 1410911"/>
              <a:gd name="connsiteY7" fmla="*/ 810885 h 1563996"/>
              <a:gd name="connsiteX8" fmla="*/ 160020 w 1410911"/>
              <a:gd name="connsiteY8" fmla="*/ 628005 h 1563996"/>
              <a:gd name="connsiteX9" fmla="*/ 419100 w 1410911"/>
              <a:gd name="connsiteY9" fmla="*/ 132705 h 1563996"/>
              <a:gd name="connsiteX0" fmla="*/ 421830 w 1413641"/>
              <a:gd name="connsiteY0" fmla="*/ 132705 h 1563996"/>
              <a:gd name="connsiteX1" fmla="*/ 1153350 w 1413641"/>
              <a:gd name="connsiteY1" fmla="*/ 3165 h 1563996"/>
              <a:gd name="connsiteX2" fmla="*/ 1326002 w 1413641"/>
              <a:gd name="connsiteY2" fmla="*/ -1 h 1563996"/>
              <a:gd name="connsiteX3" fmla="*/ 1413641 w 1413641"/>
              <a:gd name="connsiteY3" fmla="*/ 519177 h 1563996"/>
              <a:gd name="connsiteX4" fmla="*/ 1329107 w 1413641"/>
              <a:gd name="connsiteY4" fmla="*/ 1563995 h 1563996"/>
              <a:gd name="connsiteX5" fmla="*/ 705494 w 1413641"/>
              <a:gd name="connsiteY5" fmla="*/ 1522595 h 1563996"/>
              <a:gd name="connsiteX6" fmla="*/ 472 w 1413641"/>
              <a:gd name="connsiteY6" fmla="*/ 1548622 h 1563996"/>
              <a:gd name="connsiteX7" fmla="*/ 2730 w 1413641"/>
              <a:gd name="connsiteY7" fmla="*/ 810885 h 1563996"/>
              <a:gd name="connsiteX8" fmla="*/ 162750 w 1413641"/>
              <a:gd name="connsiteY8" fmla="*/ 628005 h 1563996"/>
              <a:gd name="connsiteX9" fmla="*/ 421830 w 1413641"/>
              <a:gd name="connsiteY9" fmla="*/ 132705 h 1563996"/>
              <a:gd name="connsiteX0" fmla="*/ 421830 w 1413641"/>
              <a:gd name="connsiteY0" fmla="*/ 132705 h 1563996"/>
              <a:gd name="connsiteX1" fmla="*/ 1153350 w 1413641"/>
              <a:gd name="connsiteY1" fmla="*/ 3165 h 1563996"/>
              <a:gd name="connsiteX2" fmla="*/ 1326002 w 1413641"/>
              <a:gd name="connsiteY2" fmla="*/ -1 h 1563996"/>
              <a:gd name="connsiteX3" fmla="*/ 1413641 w 1413641"/>
              <a:gd name="connsiteY3" fmla="*/ 519177 h 1563996"/>
              <a:gd name="connsiteX4" fmla="*/ 1329107 w 1413641"/>
              <a:gd name="connsiteY4" fmla="*/ 1563995 h 1563996"/>
              <a:gd name="connsiteX5" fmla="*/ 704573 w 1413641"/>
              <a:gd name="connsiteY5" fmla="*/ 1546585 h 1563996"/>
              <a:gd name="connsiteX6" fmla="*/ 472 w 1413641"/>
              <a:gd name="connsiteY6" fmla="*/ 1548622 h 1563996"/>
              <a:gd name="connsiteX7" fmla="*/ 2730 w 1413641"/>
              <a:gd name="connsiteY7" fmla="*/ 810885 h 1563996"/>
              <a:gd name="connsiteX8" fmla="*/ 162750 w 1413641"/>
              <a:gd name="connsiteY8" fmla="*/ 628005 h 1563996"/>
              <a:gd name="connsiteX9" fmla="*/ 421830 w 1413641"/>
              <a:gd name="connsiteY9" fmla="*/ 132705 h 1563996"/>
              <a:gd name="connsiteX0" fmla="*/ 430360 w 1422171"/>
              <a:gd name="connsiteY0" fmla="*/ 132705 h 1563996"/>
              <a:gd name="connsiteX1" fmla="*/ 1161880 w 1422171"/>
              <a:gd name="connsiteY1" fmla="*/ 3165 h 1563996"/>
              <a:gd name="connsiteX2" fmla="*/ 1334532 w 1422171"/>
              <a:gd name="connsiteY2" fmla="*/ -1 h 1563996"/>
              <a:gd name="connsiteX3" fmla="*/ 1422171 w 1422171"/>
              <a:gd name="connsiteY3" fmla="*/ 519177 h 1563996"/>
              <a:gd name="connsiteX4" fmla="*/ 1337637 w 1422171"/>
              <a:gd name="connsiteY4" fmla="*/ 1563995 h 1563996"/>
              <a:gd name="connsiteX5" fmla="*/ 713103 w 1422171"/>
              <a:gd name="connsiteY5" fmla="*/ 1546585 h 1563996"/>
              <a:gd name="connsiteX6" fmla="*/ 227 w 1422171"/>
              <a:gd name="connsiteY6" fmla="*/ 1548344 h 1563996"/>
              <a:gd name="connsiteX7" fmla="*/ 11260 w 1422171"/>
              <a:gd name="connsiteY7" fmla="*/ 810885 h 1563996"/>
              <a:gd name="connsiteX8" fmla="*/ 171280 w 1422171"/>
              <a:gd name="connsiteY8" fmla="*/ 628005 h 1563996"/>
              <a:gd name="connsiteX9" fmla="*/ 430360 w 1422171"/>
              <a:gd name="connsiteY9" fmla="*/ 132705 h 1563996"/>
              <a:gd name="connsiteX0" fmla="*/ 430360 w 1422171"/>
              <a:gd name="connsiteY0" fmla="*/ 132705 h 1564278"/>
              <a:gd name="connsiteX1" fmla="*/ 1161880 w 1422171"/>
              <a:gd name="connsiteY1" fmla="*/ 3165 h 1564278"/>
              <a:gd name="connsiteX2" fmla="*/ 1334532 w 1422171"/>
              <a:gd name="connsiteY2" fmla="*/ -1 h 1564278"/>
              <a:gd name="connsiteX3" fmla="*/ 1422171 w 1422171"/>
              <a:gd name="connsiteY3" fmla="*/ 519177 h 1564278"/>
              <a:gd name="connsiteX4" fmla="*/ 1346414 w 1422171"/>
              <a:gd name="connsiteY4" fmla="*/ 1564277 h 1564278"/>
              <a:gd name="connsiteX5" fmla="*/ 713103 w 1422171"/>
              <a:gd name="connsiteY5" fmla="*/ 1546585 h 1564278"/>
              <a:gd name="connsiteX6" fmla="*/ 227 w 1422171"/>
              <a:gd name="connsiteY6" fmla="*/ 1548344 h 1564278"/>
              <a:gd name="connsiteX7" fmla="*/ 11260 w 1422171"/>
              <a:gd name="connsiteY7" fmla="*/ 810885 h 1564278"/>
              <a:gd name="connsiteX8" fmla="*/ 171280 w 1422171"/>
              <a:gd name="connsiteY8" fmla="*/ 628005 h 1564278"/>
              <a:gd name="connsiteX9" fmla="*/ 430360 w 1422171"/>
              <a:gd name="connsiteY9" fmla="*/ 132705 h 1564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22171" h="1564278">
                <a:moveTo>
                  <a:pt x="430360" y="132705"/>
                </a:moveTo>
                <a:lnTo>
                  <a:pt x="1161880" y="3165"/>
                </a:lnTo>
                <a:lnTo>
                  <a:pt x="1334532" y="-1"/>
                </a:lnTo>
                <a:lnTo>
                  <a:pt x="1422171" y="519177"/>
                </a:lnTo>
                <a:lnTo>
                  <a:pt x="1346414" y="1564277"/>
                </a:lnTo>
                <a:lnTo>
                  <a:pt x="713103" y="1546585"/>
                </a:lnTo>
                <a:lnTo>
                  <a:pt x="227" y="1548344"/>
                </a:lnTo>
                <a:cubicBezTo>
                  <a:pt x="-2048" y="1305004"/>
                  <a:pt x="13535" y="1054225"/>
                  <a:pt x="11260" y="810885"/>
                </a:cubicBezTo>
                <a:lnTo>
                  <a:pt x="171280" y="628005"/>
                </a:lnTo>
                <a:lnTo>
                  <a:pt x="430360" y="132705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3800661" y="392292"/>
            <a:ext cx="3210992" cy="6327590"/>
          </a:xfrm>
          <a:custGeom>
            <a:avLst/>
            <a:gdLst>
              <a:gd name="connsiteX0" fmla="*/ 5545394 w 12506632"/>
              <a:gd name="connsiteY0" fmla="*/ 19821832 h 26281626"/>
              <a:gd name="connsiteX1" fmla="*/ 5899355 w 12506632"/>
              <a:gd name="connsiteY1" fmla="*/ 20057806 h 26281626"/>
              <a:gd name="connsiteX2" fmla="*/ 6076335 w 12506632"/>
              <a:gd name="connsiteY2" fmla="*/ 20352774 h 26281626"/>
              <a:gd name="connsiteX3" fmla="*/ 6105832 w 12506632"/>
              <a:gd name="connsiteY3" fmla="*/ 20470761 h 26281626"/>
              <a:gd name="connsiteX4" fmla="*/ 6135329 w 12506632"/>
              <a:gd name="connsiteY4" fmla="*/ 20559251 h 26281626"/>
              <a:gd name="connsiteX5" fmla="*/ 6253316 w 12506632"/>
              <a:gd name="connsiteY5" fmla="*/ 20736232 h 26281626"/>
              <a:gd name="connsiteX6" fmla="*/ 6341806 w 12506632"/>
              <a:gd name="connsiteY6" fmla="*/ 20736232 h 26281626"/>
              <a:gd name="connsiteX7" fmla="*/ 6341806 w 12506632"/>
              <a:gd name="connsiteY7" fmla="*/ 20736232 h 26281626"/>
              <a:gd name="connsiteX8" fmla="*/ 6371303 w 12506632"/>
              <a:gd name="connsiteY8" fmla="*/ 20205290 h 26281626"/>
              <a:gd name="connsiteX9" fmla="*/ 6400800 w 12506632"/>
              <a:gd name="connsiteY9" fmla="*/ 19851329 h 26281626"/>
              <a:gd name="connsiteX10" fmla="*/ 6371303 w 12506632"/>
              <a:gd name="connsiteY10" fmla="*/ 19113910 h 26281626"/>
              <a:gd name="connsiteX11" fmla="*/ 6548284 w 12506632"/>
              <a:gd name="connsiteY11" fmla="*/ 18759948 h 26281626"/>
              <a:gd name="connsiteX12" fmla="*/ 6961239 w 12506632"/>
              <a:gd name="connsiteY12" fmla="*/ 18258503 h 26281626"/>
              <a:gd name="connsiteX13" fmla="*/ 7049729 w 12506632"/>
              <a:gd name="connsiteY13" fmla="*/ 17786555 h 26281626"/>
              <a:gd name="connsiteX14" fmla="*/ 6931742 w 12506632"/>
              <a:gd name="connsiteY14" fmla="*/ 17373600 h 26281626"/>
              <a:gd name="connsiteX15" fmla="*/ 7049729 w 12506632"/>
              <a:gd name="connsiteY15" fmla="*/ 16960645 h 26281626"/>
              <a:gd name="connsiteX16" fmla="*/ 7197213 w 12506632"/>
              <a:gd name="connsiteY16" fmla="*/ 16636181 h 26281626"/>
              <a:gd name="connsiteX17" fmla="*/ 7256206 w 12506632"/>
              <a:gd name="connsiteY17" fmla="*/ 16341213 h 26281626"/>
              <a:gd name="connsiteX18" fmla="*/ 7610168 w 12506632"/>
              <a:gd name="connsiteY18" fmla="*/ 15810271 h 26281626"/>
              <a:gd name="connsiteX19" fmla="*/ 7905135 w 12506632"/>
              <a:gd name="connsiteY19" fmla="*/ 15279329 h 26281626"/>
              <a:gd name="connsiteX20" fmla="*/ 7875639 w 12506632"/>
              <a:gd name="connsiteY20" fmla="*/ 14984361 h 26281626"/>
              <a:gd name="connsiteX21" fmla="*/ 7964129 w 12506632"/>
              <a:gd name="connsiteY21" fmla="*/ 14689393 h 26281626"/>
              <a:gd name="connsiteX22" fmla="*/ 8318090 w 12506632"/>
              <a:gd name="connsiteY22" fmla="*/ 14069961 h 26281626"/>
              <a:gd name="connsiteX23" fmla="*/ 8583561 w 12506632"/>
              <a:gd name="connsiteY23" fmla="*/ 13774993 h 26281626"/>
              <a:gd name="connsiteX24" fmla="*/ 8849032 w 12506632"/>
              <a:gd name="connsiteY24" fmla="*/ 13421032 h 26281626"/>
              <a:gd name="connsiteX25" fmla="*/ 8908026 w 12506632"/>
              <a:gd name="connsiteY25" fmla="*/ 13185058 h 26281626"/>
              <a:gd name="connsiteX26" fmla="*/ 8996516 w 12506632"/>
              <a:gd name="connsiteY26" fmla="*/ 12683613 h 26281626"/>
              <a:gd name="connsiteX27" fmla="*/ 9261987 w 12506632"/>
              <a:gd name="connsiteY27" fmla="*/ 12005187 h 26281626"/>
              <a:gd name="connsiteX28" fmla="*/ 9556955 w 12506632"/>
              <a:gd name="connsiteY28" fmla="*/ 11474245 h 26281626"/>
              <a:gd name="connsiteX29" fmla="*/ 9733935 w 12506632"/>
              <a:gd name="connsiteY29" fmla="*/ 11090787 h 26281626"/>
              <a:gd name="connsiteX30" fmla="*/ 9763432 w 12506632"/>
              <a:gd name="connsiteY30" fmla="*/ 10825316 h 26281626"/>
              <a:gd name="connsiteX31" fmla="*/ 9881419 w 12506632"/>
              <a:gd name="connsiteY31" fmla="*/ 10530348 h 26281626"/>
              <a:gd name="connsiteX32" fmla="*/ 10235381 w 12506632"/>
              <a:gd name="connsiteY32" fmla="*/ 9940413 h 26281626"/>
              <a:gd name="connsiteX33" fmla="*/ 10559845 w 12506632"/>
              <a:gd name="connsiteY33" fmla="*/ 9556955 h 26281626"/>
              <a:gd name="connsiteX34" fmla="*/ 10854813 w 12506632"/>
              <a:gd name="connsiteY34" fmla="*/ 9173497 h 26281626"/>
              <a:gd name="connsiteX35" fmla="*/ 11002297 w 12506632"/>
              <a:gd name="connsiteY35" fmla="*/ 8937522 h 26281626"/>
              <a:gd name="connsiteX36" fmla="*/ 11090787 w 12506632"/>
              <a:gd name="connsiteY36" fmla="*/ 8701548 h 26281626"/>
              <a:gd name="connsiteX37" fmla="*/ 11031794 w 12506632"/>
              <a:gd name="connsiteY37" fmla="*/ 8170606 h 26281626"/>
              <a:gd name="connsiteX38" fmla="*/ 10913806 w 12506632"/>
              <a:gd name="connsiteY38" fmla="*/ 7669161 h 26281626"/>
              <a:gd name="connsiteX39" fmla="*/ 10736826 w 12506632"/>
              <a:gd name="connsiteY39" fmla="*/ 7374193 h 26281626"/>
              <a:gd name="connsiteX40" fmla="*/ 10382865 w 12506632"/>
              <a:gd name="connsiteY40" fmla="*/ 6990735 h 26281626"/>
              <a:gd name="connsiteX41" fmla="*/ 10087897 w 12506632"/>
              <a:gd name="connsiteY41" fmla="*/ 6518787 h 26281626"/>
              <a:gd name="connsiteX42" fmla="*/ 9940413 w 12506632"/>
              <a:gd name="connsiteY42" fmla="*/ 5781368 h 26281626"/>
              <a:gd name="connsiteX43" fmla="*/ 9881419 w 12506632"/>
              <a:gd name="connsiteY43" fmla="*/ 5102942 h 26281626"/>
              <a:gd name="connsiteX44" fmla="*/ 9851923 w 12506632"/>
              <a:gd name="connsiteY44" fmla="*/ 4277032 h 26281626"/>
              <a:gd name="connsiteX45" fmla="*/ 9615948 w 12506632"/>
              <a:gd name="connsiteY45" fmla="*/ 3834581 h 26281626"/>
              <a:gd name="connsiteX46" fmla="*/ 9114503 w 12506632"/>
              <a:gd name="connsiteY46" fmla="*/ 3333135 h 26281626"/>
              <a:gd name="connsiteX47" fmla="*/ 8819535 w 12506632"/>
              <a:gd name="connsiteY47" fmla="*/ 3038168 h 26281626"/>
              <a:gd name="connsiteX48" fmla="*/ 8377084 w 12506632"/>
              <a:gd name="connsiteY48" fmla="*/ 2684206 h 26281626"/>
              <a:gd name="connsiteX49" fmla="*/ 7993626 w 12506632"/>
              <a:gd name="connsiteY49" fmla="*/ 2094271 h 26281626"/>
              <a:gd name="connsiteX50" fmla="*/ 7669161 w 12506632"/>
              <a:gd name="connsiteY50" fmla="*/ 1563329 h 26281626"/>
              <a:gd name="connsiteX51" fmla="*/ 7374194 w 12506632"/>
              <a:gd name="connsiteY51" fmla="*/ 973393 h 26281626"/>
              <a:gd name="connsiteX52" fmla="*/ 7167716 w 12506632"/>
              <a:gd name="connsiteY52" fmla="*/ 825910 h 26281626"/>
              <a:gd name="connsiteX53" fmla="*/ 6813755 w 12506632"/>
              <a:gd name="connsiteY53" fmla="*/ 648929 h 26281626"/>
              <a:gd name="connsiteX54" fmla="*/ 6223819 w 12506632"/>
              <a:gd name="connsiteY54" fmla="*/ 678426 h 26281626"/>
              <a:gd name="connsiteX55" fmla="*/ 5515897 w 12506632"/>
              <a:gd name="connsiteY55" fmla="*/ 678426 h 26281626"/>
              <a:gd name="connsiteX56" fmla="*/ 4513006 w 12506632"/>
              <a:gd name="connsiteY56" fmla="*/ 678426 h 26281626"/>
              <a:gd name="connsiteX57" fmla="*/ 3864077 w 12506632"/>
              <a:gd name="connsiteY57" fmla="*/ 619432 h 26281626"/>
              <a:gd name="connsiteX58" fmla="*/ 3008671 w 12506632"/>
              <a:gd name="connsiteY58" fmla="*/ 560439 h 26281626"/>
              <a:gd name="connsiteX59" fmla="*/ 2123768 w 12506632"/>
              <a:gd name="connsiteY59" fmla="*/ 412955 h 26281626"/>
              <a:gd name="connsiteX60" fmla="*/ 1887794 w 12506632"/>
              <a:gd name="connsiteY60" fmla="*/ 383458 h 26281626"/>
              <a:gd name="connsiteX61" fmla="*/ 1209368 w 12506632"/>
              <a:gd name="connsiteY61" fmla="*/ 265471 h 26281626"/>
              <a:gd name="connsiteX62" fmla="*/ 589935 w 12506632"/>
              <a:gd name="connsiteY62" fmla="*/ 235974 h 26281626"/>
              <a:gd name="connsiteX63" fmla="*/ 265471 w 12506632"/>
              <a:gd name="connsiteY63" fmla="*/ 235974 h 26281626"/>
              <a:gd name="connsiteX64" fmla="*/ 0 w 12506632"/>
              <a:gd name="connsiteY64" fmla="*/ 206477 h 26281626"/>
              <a:gd name="connsiteX65" fmla="*/ 265471 w 12506632"/>
              <a:gd name="connsiteY65" fmla="*/ 0 h 26281626"/>
              <a:gd name="connsiteX66" fmla="*/ 1179871 w 12506632"/>
              <a:gd name="connsiteY66" fmla="*/ 88490 h 26281626"/>
              <a:gd name="connsiteX67" fmla="*/ 2094271 w 12506632"/>
              <a:gd name="connsiteY67" fmla="*/ 235974 h 26281626"/>
              <a:gd name="connsiteX68" fmla="*/ 3067665 w 12506632"/>
              <a:gd name="connsiteY68" fmla="*/ 353961 h 26281626"/>
              <a:gd name="connsiteX69" fmla="*/ 3805084 w 12506632"/>
              <a:gd name="connsiteY69" fmla="*/ 383458 h 26281626"/>
              <a:gd name="connsiteX70" fmla="*/ 4306529 w 12506632"/>
              <a:gd name="connsiteY70" fmla="*/ 442451 h 26281626"/>
              <a:gd name="connsiteX71" fmla="*/ 5043948 w 12506632"/>
              <a:gd name="connsiteY71" fmla="*/ 471948 h 26281626"/>
              <a:gd name="connsiteX72" fmla="*/ 5722374 w 12506632"/>
              <a:gd name="connsiteY72" fmla="*/ 471948 h 26281626"/>
              <a:gd name="connsiteX73" fmla="*/ 6312310 w 12506632"/>
              <a:gd name="connsiteY73" fmla="*/ 442451 h 26281626"/>
              <a:gd name="connsiteX74" fmla="*/ 7138219 w 12506632"/>
              <a:gd name="connsiteY74" fmla="*/ 560439 h 26281626"/>
              <a:gd name="connsiteX75" fmla="*/ 7374194 w 12506632"/>
              <a:gd name="connsiteY75" fmla="*/ 589935 h 26281626"/>
              <a:gd name="connsiteX76" fmla="*/ 7521677 w 12506632"/>
              <a:gd name="connsiteY76" fmla="*/ 678426 h 26281626"/>
              <a:gd name="connsiteX77" fmla="*/ 7698658 w 12506632"/>
              <a:gd name="connsiteY77" fmla="*/ 825910 h 26281626"/>
              <a:gd name="connsiteX78" fmla="*/ 8141110 w 12506632"/>
              <a:gd name="connsiteY78" fmla="*/ 1710813 h 26281626"/>
              <a:gd name="connsiteX79" fmla="*/ 8554065 w 12506632"/>
              <a:gd name="connsiteY79" fmla="*/ 2389239 h 26281626"/>
              <a:gd name="connsiteX80" fmla="*/ 8878529 w 12506632"/>
              <a:gd name="connsiteY80" fmla="*/ 2743200 h 26281626"/>
              <a:gd name="connsiteX81" fmla="*/ 9144000 w 12506632"/>
              <a:gd name="connsiteY81" fmla="*/ 3067664 h 26281626"/>
              <a:gd name="connsiteX82" fmla="*/ 9556955 w 12506632"/>
              <a:gd name="connsiteY82" fmla="*/ 3421626 h 26281626"/>
              <a:gd name="connsiteX83" fmla="*/ 9910916 w 12506632"/>
              <a:gd name="connsiteY83" fmla="*/ 3775587 h 26281626"/>
              <a:gd name="connsiteX84" fmla="*/ 9999406 w 12506632"/>
              <a:gd name="connsiteY84" fmla="*/ 4277032 h 26281626"/>
              <a:gd name="connsiteX85" fmla="*/ 9999406 w 12506632"/>
              <a:gd name="connsiteY85" fmla="*/ 4748981 h 26281626"/>
              <a:gd name="connsiteX86" fmla="*/ 10117394 w 12506632"/>
              <a:gd name="connsiteY86" fmla="*/ 5250426 h 26281626"/>
              <a:gd name="connsiteX87" fmla="*/ 10205884 w 12506632"/>
              <a:gd name="connsiteY87" fmla="*/ 5633884 h 26281626"/>
              <a:gd name="connsiteX88" fmla="*/ 10323871 w 12506632"/>
              <a:gd name="connsiteY88" fmla="*/ 5899355 h 26281626"/>
              <a:gd name="connsiteX89" fmla="*/ 10323871 w 12506632"/>
              <a:gd name="connsiteY89" fmla="*/ 6164826 h 26281626"/>
              <a:gd name="connsiteX90" fmla="*/ 10235381 w 12506632"/>
              <a:gd name="connsiteY90" fmla="*/ 6430297 h 26281626"/>
              <a:gd name="connsiteX91" fmla="*/ 10353368 w 12506632"/>
              <a:gd name="connsiteY91" fmla="*/ 6695768 h 26281626"/>
              <a:gd name="connsiteX92" fmla="*/ 10677832 w 12506632"/>
              <a:gd name="connsiteY92" fmla="*/ 7079226 h 26281626"/>
              <a:gd name="connsiteX93" fmla="*/ 10913806 w 12506632"/>
              <a:gd name="connsiteY93" fmla="*/ 7344697 h 26281626"/>
              <a:gd name="connsiteX94" fmla="*/ 11031794 w 12506632"/>
              <a:gd name="connsiteY94" fmla="*/ 7551174 h 26281626"/>
              <a:gd name="connsiteX95" fmla="*/ 11149781 w 12506632"/>
              <a:gd name="connsiteY95" fmla="*/ 7875639 h 26281626"/>
              <a:gd name="connsiteX96" fmla="*/ 11267768 w 12506632"/>
              <a:gd name="connsiteY96" fmla="*/ 8200103 h 26281626"/>
              <a:gd name="connsiteX97" fmla="*/ 11356258 w 12506632"/>
              <a:gd name="connsiteY97" fmla="*/ 8672051 h 26281626"/>
              <a:gd name="connsiteX98" fmla="*/ 11356258 w 12506632"/>
              <a:gd name="connsiteY98" fmla="*/ 8672051 h 26281626"/>
              <a:gd name="connsiteX99" fmla="*/ 11356258 w 12506632"/>
              <a:gd name="connsiteY99" fmla="*/ 8967019 h 26281626"/>
              <a:gd name="connsiteX100" fmla="*/ 11444748 w 12506632"/>
              <a:gd name="connsiteY100" fmla="*/ 9085006 h 26281626"/>
              <a:gd name="connsiteX101" fmla="*/ 11562735 w 12506632"/>
              <a:gd name="connsiteY101" fmla="*/ 9379974 h 26281626"/>
              <a:gd name="connsiteX102" fmla="*/ 11326761 w 12506632"/>
              <a:gd name="connsiteY102" fmla="*/ 9291484 h 26281626"/>
              <a:gd name="connsiteX103" fmla="*/ 11120284 w 12506632"/>
              <a:gd name="connsiteY103" fmla="*/ 9291484 h 26281626"/>
              <a:gd name="connsiteX104" fmla="*/ 10884310 w 12506632"/>
              <a:gd name="connsiteY104" fmla="*/ 9320981 h 26281626"/>
              <a:gd name="connsiteX105" fmla="*/ 10648335 w 12506632"/>
              <a:gd name="connsiteY105" fmla="*/ 9527458 h 26281626"/>
              <a:gd name="connsiteX106" fmla="*/ 10382865 w 12506632"/>
              <a:gd name="connsiteY106" fmla="*/ 9822426 h 26281626"/>
              <a:gd name="connsiteX107" fmla="*/ 10559845 w 12506632"/>
              <a:gd name="connsiteY107" fmla="*/ 9733935 h 26281626"/>
              <a:gd name="connsiteX108" fmla="*/ 10972800 w 12506632"/>
              <a:gd name="connsiteY108" fmla="*/ 9556955 h 26281626"/>
              <a:gd name="connsiteX109" fmla="*/ 11356258 w 12506632"/>
              <a:gd name="connsiteY109" fmla="*/ 9497961 h 26281626"/>
              <a:gd name="connsiteX110" fmla="*/ 11651226 w 12506632"/>
              <a:gd name="connsiteY110" fmla="*/ 9556955 h 26281626"/>
              <a:gd name="connsiteX111" fmla="*/ 11857703 w 12506632"/>
              <a:gd name="connsiteY111" fmla="*/ 9704439 h 26281626"/>
              <a:gd name="connsiteX112" fmla="*/ 12093677 w 12506632"/>
              <a:gd name="connsiteY112" fmla="*/ 9999406 h 26281626"/>
              <a:gd name="connsiteX113" fmla="*/ 12270658 w 12506632"/>
              <a:gd name="connsiteY113" fmla="*/ 10176387 h 26281626"/>
              <a:gd name="connsiteX114" fmla="*/ 12270658 w 12506632"/>
              <a:gd name="connsiteY114" fmla="*/ 10176387 h 26281626"/>
              <a:gd name="connsiteX115" fmla="*/ 12506632 w 12506632"/>
              <a:gd name="connsiteY115" fmla="*/ 10530348 h 26281626"/>
              <a:gd name="connsiteX116" fmla="*/ 10058400 w 12506632"/>
              <a:gd name="connsiteY116" fmla="*/ 10589342 h 26281626"/>
              <a:gd name="connsiteX117" fmla="*/ 9969910 w 12506632"/>
              <a:gd name="connsiteY117" fmla="*/ 10825316 h 26281626"/>
              <a:gd name="connsiteX118" fmla="*/ 9881419 w 12506632"/>
              <a:gd name="connsiteY118" fmla="*/ 11297264 h 26281626"/>
              <a:gd name="connsiteX119" fmla="*/ 9763432 w 12506632"/>
              <a:gd name="connsiteY119" fmla="*/ 11562735 h 26281626"/>
              <a:gd name="connsiteX120" fmla="*/ 9615948 w 12506632"/>
              <a:gd name="connsiteY120" fmla="*/ 11680722 h 26281626"/>
              <a:gd name="connsiteX121" fmla="*/ 9468465 w 12506632"/>
              <a:gd name="connsiteY121" fmla="*/ 11857703 h 26281626"/>
              <a:gd name="connsiteX122" fmla="*/ 9320981 w 12506632"/>
              <a:gd name="connsiteY122" fmla="*/ 12359148 h 26281626"/>
              <a:gd name="connsiteX123" fmla="*/ 9173497 w 12506632"/>
              <a:gd name="connsiteY123" fmla="*/ 12860593 h 26281626"/>
              <a:gd name="connsiteX124" fmla="*/ 9114503 w 12506632"/>
              <a:gd name="connsiteY124" fmla="*/ 13126064 h 26281626"/>
              <a:gd name="connsiteX125" fmla="*/ 8908026 w 12506632"/>
              <a:gd name="connsiteY125" fmla="*/ 13598013 h 26281626"/>
              <a:gd name="connsiteX126" fmla="*/ 8642555 w 12506632"/>
              <a:gd name="connsiteY126" fmla="*/ 14040464 h 26281626"/>
              <a:gd name="connsiteX127" fmla="*/ 8465574 w 12506632"/>
              <a:gd name="connsiteY127" fmla="*/ 14305935 h 26281626"/>
              <a:gd name="connsiteX128" fmla="*/ 8170606 w 12506632"/>
              <a:gd name="connsiteY128" fmla="*/ 14659897 h 26281626"/>
              <a:gd name="connsiteX129" fmla="*/ 8111613 w 12506632"/>
              <a:gd name="connsiteY129" fmla="*/ 15043355 h 26281626"/>
              <a:gd name="connsiteX130" fmla="*/ 7964129 w 12506632"/>
              <a:gd name="connsiteY130" fmla="*/ 15338322 h 26281626"/>
              <a:gd name="connsiteX131" fmla="*/ 7816645 w 12506632"/>
              <a:gd name="connsiteY131" fmla="*/ 15780774 h 26281626"/>
              <a:gd name="connsiteX132" fmla="*/ 7610168 w 12506632"/>
              <a:gd name="connsiteY132" fmla="*/ 16134735 h 26281626"/>
              <a:gd name="connsiteX133" fmla="*/ 7462684 w 12506632"/>
              <a:gd name="connsiteY133" fmla="*/ 16518193 h 26281626"/>
              <a:gd name="connsiteX134" fmla="*/ 7197213 w 12506632"/>
              <a:gd name="connsiteY134" fmla="*/ 16783664 h 26281626"/>
              <a:gd name="connsiteX135" fmla="*/ 7138219 w 12506632"/>
              <a:gd name="connsiteY135" fmla="*/ 16960645 h 26281626"/>
              <a:gd name="connsiteX136" fmla="*/ 7138219 w 12506632"/>
              <a:gd name="connsiteY136" fmla="*/ 17167122 h 26281626"/>
              <a:gd name="connsiteX137" fmla="*/ 7167716 w 12506632"/>
              <a:gd name="connsiteY137" fmla="*/ 17580077 h 26281626"/>
              <a:gd name="connsiteX138" fmla="*/ 7256206 w 12506632"/>
              <a:gd name="connsiteY138" fmla="*/ 17845548 h 26281626"/>
              <a:gd name="connsiteX139" fmla="*/ 7079226 w 12506632"/>
              <a:gd name="connsiteY139" fmla="*/ 18229006 h 26281626"/>
              <a:gd name="connsiteX140" fmla="*/ 6843252 w 12506632"/>
              <a:gd name="connsiteY140" fmla="*/ 18523974 h 26281626"/>
              <a:gd name="connsiteX141" fmla="*/ 6666271 w 12506632"/>
              <a:gd name="connsiteY141" fmla="*/ 19084413 h 26281626"/>
              <a:gd name="connsiteX142" fmla="*/ 6636774 w 12506632"/>
              <a:gd name="connsiteY142" fmla="*/ 19467871 h 26281626"/>
              <a:gd name="connsiteX143" fmla="*/ 6577781 w 12506632"/>
              <a:gd name="connsiteY143" fmla="*/ 19762839 h 26281626"/>
              <a:gd name="connsiteX144" fmla="*/ 6577781 w 12506632"/>
              <a:gd name="connsiteY144" fmla="*/ 20205290 h 26281626"/>
              <a:gd name="connsiteX145" fmla="*/ 6577781 w 12506632"/>
              <a:gd name="connsiteY145" fmla="*/ 20795226 h 26281626"/>
              <a:gd name="connsiteX146" fmla="*/ 6489290 w 12506632"/>
              <a:gd name="connsiteY146" fmla="*/ 21208181 h 26281626"/>
              <a:gd name="connsiteX147" fmla="*/ 6282813 w 12506632"/>
              <a:gd name="connsiteY147" fmla="*/ 21680129 h 26281626"/>
              <a:gd name="connsiteX148" fmla="*/ 6253316 w 12506632"/>
              <a:gd name="connsiteY148" fmla="*/ 22358555 h 26281626"/>
              <a:gd name="connsiteX149" fmla="*/ 6371303 w 12506632"/>
              <a:gd name="connsiteY149" fmla="*/ 23656413 h 26281626"/>
              <a:gd name="connsiteX150" fmla="*/ 6666271 w 12506632"/>
              <a:gd name="connsiteY150" fmla="*/ 24452826 h 26281626"/>
              <a:gd name="connsiteX151" fmla="*/ 6990735 w 12506632"/>
              <a:gd name="connsiteY151" fmla="*/ 25190245 h 26281626"/>
              <a:gd name="connsiteX152" fmla="*/ 7344697 w 12506632"/>
              <a:gd name="connsiteY152" fmla="*/ 25809677 h 26281626"/>
              <a:gd name="connsiteX153" fmla="*/ 7728155 w 12506632"/>
              <a:gd name="connsiteY153" fmla="*/ 26281626 h 26281626"/>
              <a:gd name="connsiteX154" fmla="*/ 5220929 w 12506632"/>
              <a:gd name="connsiteY154" fmla="*/ 26134142 h 26281626"/>
              <a:gd name="connsiteX155" fmla="*/ 5456903 w 12506632"/>
              <a:gd name="connsiteY155" fmla="*/ 25308232 h 26281626"/>
              <a:gd name="connsiteX156" fmla="*/ 5515897 w 12506632"/>
              <a:gd name="connsiteY156" fmla="*/ 24393832 h 26281626"/>
              <a:gd name="connsiteX157" fmla="*/ 5633884 w 12506632"/>
              <a:gd name="connsiteY157" fmla="*/ 23302451 h 26281626"/>
              <a:gd name="connsiteX158" fmla="*/ 5604387 w 12506632"/>
              <a:gd name="connsiteY158" fmla="*/ 22742013 h 26281626"/>
              <a:gd name="connsiteX159" fmla="*/ 5574890 w 12506632"/>
              <a:gd name="connsiteY159" fmla="*/ 22329058 h 26281626"/>
              <a:gd name="connsiteX160" fmla="*/ 5574890 w 12506632"/>
              <a:gd name="connsiteY160" fmla="*/ 21886606 h 26281626"/>
              <a:gd name="connsiteX161" fmla="*/ 5604387 w 12506632"/>
              <a:gd name="connsiteY161" fmla="*/ 21532645 h 26281626"/>
              <a:gd name="connsiteX162" fmla="*/ 5604387 w 12506632"/>
              <a:gd name="connsiteY162" fmla="*/ 21326168 h 26281626"/>
              <a:gd name="connsiteX163" fmla="*/ 5515897 w 12506632"/>
              <a:gd name="connsiteY163" fmla="*/ 20883716 h 26281626"/>
              <a:gd name="connsiteX164" fmla="*/ 5515897 w 12506632"/>
              <a:gd name="connsiteY164" fmla="*/ 20706735 h 26281626"/>
              <a:gd name="connsiteX165" fmla="*/ 5456903 w 12506632"/>
              <a:gd name="connsiteY165" fmla="*/ 20588748 h 26281626"/>
              <a:gd name="connsiteX166" fmla="*/ 5427406 w 12506632"/>
              <a:gd name="connsiteY166" fmla="*/ 20352774 h 26281626"/>
              <a:gd name="connsiteX167" fmla="*/ 5515897 w 12506632"/>
              <a:gd name="connsiteY167" fmla="*/ 20205290 h 26281626"/>
              <a:gd name="connsiteX168" fmla="*/ 5604387 w 12506632"/>
              <a:gd name="connsiteY168" fmla="*/ 20028310 h 26281626"/>
              <a:gd name="connsiteX169" fmla="*/ 5604387 w 12506632"/>
              <a:gd name="connsiteY169" fmla="*/ 19851329 h 26281626"/>
              <a:gd name="connsiteX170" fmla="*/ 5604387 w 12506632"/>
              <a:gd name="connsiteY170" fmla="*/ 19851329 h 26281626"/>
              <a:gd name="connsiteX171" fmla="*/ 5692877 w 12506632"/>
              <a:gd name="connsiteY171" fmla="*/ 19969316 h 26281626"/>
              <a:gd name="connsiteX172" fmla="*/ 5840361 w 12506632"/>
              <a:gd name="connsiteY172" fmla="*/ 20146297 h 26281626"/>
              <a:gd name="connsiteX173" fmla="*/ 6105832 w 12506632"/>
              <a:gd name="connsiteY173" fmla="*/ 20559251 h 26281626"/>
              <a:gd name="connsiteX0" fmla="*/ 5545394 w 12506632"/>
              <a:gd name="connsiteY0" fmla="*/ 19821832 h 26281626"/>
              <a:gd name="connsiteX1" fmla="*/ 5899355 w 12506632"/>
              <a:gd name="connsiteY1" fmla="*/ 20057806 h 26281626"/>
              <a:gd name="connsiteX2" fmla="*/ 6076335 w 12506632"/>
              <a:gd name="connsiteY2" fmla="*/ 20352774 h 26281626"/>
              <a:gd name="connsiteX3" fmla="*/ 6105832 w 12506632"/>
              <a:gd name="connsiteY3" fmla="*/ 20470761 h 26281626"/>
              <a:gd name="connsiteX4" fmla="*/ 6135329 w 12506632"/>
              <a:gd name="connsiteY4" fmla="*/ 20559251 h 26281626"/>
              <a:gd name="connsiteX5" fmla="*/ 6253316 w 12506632"/>
              <a:gd name="connsiteY5" fmla="*/ 20736232 h 26281626"/>
              <a:gd name="connsiteX6" fmla="*/ 6341806 w 12506632"/>
              <a:gd name="connsiteY6" fmla="*/ 20736232 h 26281626"/>
              <a:gd name="connsiteX7" fmla="*/ 6341806 w 12506632"/>
              <a:gd name="connsiteY7" fmla="*/ 20736232 h 26281626"/>
              <a:gd name="connsiteX8" fmla="*/ 6371303 w 12506632"/>
              <a:gd name="connsiteY8" fmla="*/ 20205290 h 26281626"/>
              <a:gd name="connsiteX9" fmla="*/ 6400800 w 12506632"/>
              <a:gd name="connsiteY9" fmla="*/ 19851329 h 26281626"/>
              <a:gd name="connsiteX10" fmla="*/ 6371303 w 12506632"/>
              <a:gd name="connsiteY10" fmla="*/ 19113910 h 26281626"/>
              <a:gd name="connsiteX11" fmla="*/ 6548284 w 12506632"/>
              <a:gd name="connsiteY11" fmla="*/ 18759948 h 26281626"/>
              <a:gd name="connsiteX12" fmla="*/ 6961239 w 12506632"/>
              <a:gd name="connsiteY12" fmla="*/ 18258503 h 26281626"/>
              <a:gd name="connsiteX13" fmla="*/ 7049729 w 12506632"/>
              <a:gd name="connsiteY13" fmla="*/ 17786555 h 26281626"/>
              <a:gd name="connsiteX14" fmla="*/ 6931742 w 12506632"/>
              <a:gd name="connsiteY14" fmla="*/ 17373600 h 26281626"/>
              <a:gd name="connsiteX15" fmla="*/ 7049729 w 12506632"/>
              <a:gd name="connsiteY15" fmla="*/ 16960645 h 26281626"/>
              <a:gd name="connsiteX16" fmla="*/ 7197213 w 12506632"/>
              <a:gd name="connsiteY16" fmla="*/ 16636181 h 26281626"/>
              <a:gd name="connsiteX17" fmla="*/ 7256206 w 12506632"/>
              <a:gd name="connsiteY17" fmla="*/ 16341213 h 26281626"/>
              <a:gd name="connsiteX18" fmla="*/ 7610168 w 12506632"/>
              <a:gd name="connsiteY18" fmla="*/ 15810271 h 26281626"/>
              <a:gd name="connsiteX19" fmla="*/ 7905135 w 12506632"/>
              <a:gd name="connsiteY19" fmla="*/ 15279329 h 26281626"/>
              <a:gd name="connsiteX20" fmla="*/ 7875639 w 12506632"/>
              <a:gd name="connsiteY20" fmla="*/ 14984361 h 26281626"/>
              <a:gd name="connsiteX21" fmla="*/ 7964129 w 12506632"/>
              <a:gd name="connsiteY21" fmla="*/ 14689393 h 26281626"/>
              <a:gd name="connsiteX22" fmla="*/ 8318090 w 12506632"/>
              <a:gd name="connsiteY22" fmla="*/ 14069961 h 26281626"/>
              <a:gd name="connsiteX23" fmla="*/ 8583561 w 12506632"/>
              <a:gd name="connsiteY23" fmla="*/ 13774993 h 26281626"/>
              <a:gd name="connsiteX24" fmla="*/ 8849032 w 12506632"/>
              <a:gd name="connsiteY24" fmla="*/ 13421032 h 26281626"/>
              <a:gd name="connsiteX25" fmla="*/ 8908026 w 12506632"/>
              <a:gd name="connsiteY25" fmla="*/ 13185058 h 26281626"/>
              <a:gd name="connsiteX26" fmla="*/ 8996516 w 12506632"/>
              <a:gd name="connsiteY26" fmla="*/ 12683613 h 26281626"/>
              <a:gd name="connsiteX27" fmla="*/ 9261987 w 12506632"/>
              <a:gd name="connsiteY27" fmla="*/ 12005187 h 26281626"/>
              <a:gd name="connsiteX28" fmla="*/ 9556955 w 12506632"/>
              <a:gd name="connsiteY28" fmla="*/ 11474245 h 26281626"/>
              <a:gd name="connsiteX29" fmla="*/ 9733935 w 12506632"/>
              <a:gd name="connsiteY29" fmla="*/ 11090787 h 26281626"/>
              <a:gd name="connsiteX30" fmla="*/ 9763432 w 12506632"/>
              <a:gd name="connsiteY30" fmla="*/ 10825316 h 26281626"/>
              <a:gd name="connsiteX31" fmla="*/ 9881419 w 12506632"/>
              <a:gd name="connsiteY31" fmla="*/ 10530348 h 26281626"/>
              <a:gd name="connsiteX32" fmla="*/ 10235381 w 12506632"/>
              <a:gd name="connsiteY32" fmla="*/ 9940413 h 26281626"/>
              <a:gd name="connsiteX33" fmla="*/ 10559845 w 12506632"/>
              <a:gd name="connsiteY33" fmla="*/ 9556955 h 26281626"/>
              <a:gd name="connsiteX34" fmla="*/ 10854813 w 12506632"/>
              <a:gd name="connsiteY34" fmla="*/ 9173497 h 26281626"/>
              <a:gd name="connsiteX35" fmla="*/ 11002297 w 12506632"/>
              <a:gd name="connsiteY35" fmla="*/ 8937522 h 26281626"/>
              <a:gd name="connsiteX36" fmla="*/ 11090787 w 12506632"/>
              <a:gd name="connsiteY36" fmla="*/ 8701548 h 26281626"/>
              <a:gd name="connsiteX37" fmla="*/ 11031794 w 12506632"/>
              <a:gd name="connsiteY37" fmla="*/ 8170606 h 26281626"/>
              <a:gd name="connsiteX38" fmla="*/ 10913806 w 12506632"/>
              <a:gd name="connsiteY38" fmla="*/ 7669161 h 26281626"/>
              <a:gd name="connsiteX39" fmla="*/ 10736826 w 12506632"/>
              <a:gd name="connsiteY39" fmla="*/ 7374193 h 26281626"/>
              <a:gd name="connsiteX40" fmla="*/ 10382865 w 12506632"/>
              <a:gd name="connsiteY40" fmla="*/ 6990735 h 26281626"/>
              <a:gd name="connsiteX41" fmla="*/ 10087897 w 12506632"/>
              <a:gd name="connsiteY41" fmla="*/ 6518787 h 26281626"/>
              <a:gd name="connsiteX42" fmla="*/ 9940413 w 12506632"/>
              <a:gd name="connsiteY42" fmla="*/ 5781368 h 26281626"/>
              <a:gd name="connsiteX43" fmla="*/ 9881419 w 12506632"/>
              <a:gd name="connsiteY43" fmla="*/ 5102942 h 26281626"/>
              <a:gd name="connsiteX44" fmla="*/ 9851923 w 12506632"/>
              <a:gd name="connsiteY44" fmla="*/ 4277032 h 26281626"/>
              <a:gd name="connsiteX45" fmla="*/ 9615948 w 12506632"/>
              <a:gd name="connsiteY45" fmla="*/ 3834581 h 26281626"/>
              <a:gd name="connsiteX46" fmla="*/ 9114503 w 12506632"/>
              <a:gd name="connsiteY46" fmla="*/ 3333135 h 26281626"/>
              <a:gd name="connsiteX47" fmla="*/ 8819535 w 12506632"/>
              <a:gd name="connsiteY47" fmla="*/ 3038168 h 26281626"/>
              <a:gd name="connsiteX48" fmla="*/ 8377084 w 12506632"/>
              <a:gd name="connsiteY48" fmla="*/ 2684206 h 26281626"/>
              <a:gd name="connsiteX49" fmla="*/ 7993626 w 12506632"/>
              <a:gd name="connsiteY49" fmla="*/ 2094271 h 26281626"/>
              <a:gd name="connsiteX50" fmla="*/ 7669161 w 12506632"/>
              <a:gd name="connsiteY50" fmla="*/ 1563329 h 26281626"/>
              <a:gd name="connsiteX51" fmla="*/ 7374194 w 12506632"/>
              <a:gd name="connsiteY51" fmla="*/ 973393 h 26281626"/>
              <a:gd name="connsiteX52" fmla="*/ 7167716 w 12506632"/>
              <a:gd name="connsiteY52" fmla="*/ 825910 h 26281626"/>
              <a:gd name="connsiteX53" fmla="*/ 6813755 w 12506632"/>
              <a:gd name="connsiteY53" fmla="*/ 648929 h 26281626"/>
              <a:gd name="connsiteX54" fmla="*/ 6223819 w 12506632"/>
              <a:gd name="connsiteY54" fmla="*/ 678426 h 26281626"/>
              <a:gd name="connsiteX55" fmla="*/ 5515897 w 12506632"/>
              <a:gd name="connsiteY55" fmla="*/ 678426 h 26281626"/>
              <a:gd name="connsiteX56" fmla="*/ 4513006 w 12506632"/>
              <a:gd name="connsiteY56" fmla="*/ 678426 h 26281626"/>
              <a:gd name="connsiteX57" fmla="*/ 3864077 w 12506632"/>
              <a:gd name="connsiteY57" fmla="*/ 619432 h 26281626"/>
              <a:gd name="connsiteX58" fmla="*/ 3008671 w 12506632"/>
              <a:gd name="connsiteY58" fmla="*/ 560439 h 26281626"/>
              <a:gd name="connsiteX59" fmla="*/ 2123768 w 12506632"/>
              <a:gd name="connsiteY59" fmla="*/ 412955 h 26281626"/>
              <a:gd name="connsiteX60" fmla="*/ 1887794 w 12506632"/>
              <a:gd name="connsiteY60" fmla="*/ 383458 h 26281626"/>
              <a:gd name="connsiteX61" fmla="*/ 1209368 w 12506632"/>
              <a:gd name="connsiteY61" fmla="*/ 265471 h 26281626"/>
              <a:gd name="connsiteX62" fmla="*/ 589935 w 12506632"/>
              <a:gd name="connsiteY62" fmla="*/ 235974 h 26281626"/>
              <a:gd name="connsiteX63" fmla="*/ 265471 w 12506632"/>
              <a:gd name="connsiteY63" fmla="*/ 235974 h 26281626"/>
              <a:gd name="connsiteX64" fmla="*/ 0 w 12506632"/>
              <a:gd name="connsiteY64" fmla="*/ 206477 h 26281626"/>
              <a:gd name="connsiteX65" fmla="*/ 265471 w 12506632"/>
              <a:gd name="connsiteY65" fmla="*/ 0 h 26281626"/>
              <a:gd name="connsiteX66" fmla="*/ 1179871 w 12506632"/>
              <a:gd name="connsiteY66" fmla="*/ 88490 h 26281626"/>
              <a:gd name="connsiteX67" fmla="*/ 2094271 w 12506632"/>
              <a:gd name="connsiteY67" fmla="*/ 235974 h 26281626"/>
              <a:gd name="connsiteX68" fmla="*/ 3067665 w 12506632"/>
              <a:gd name="connsiteY68" fmla="*/ 353961 h 26281626"/>
              <a:gd name="connsiteX69" fmla="*/ 3805084 w 12506632"/>
              <a:gd name="connsiteY69" fmla="*/ 383458 h 26281626"/>
              <a:gd name="connsiteX70" fmla="*/ 4306529 w 12506632"/>
              <a:gd name="connsiteY70" fmla="*/ 442451 h 26281626"/>
              <a:gd name="connsiteX71" fmla="*/ 5043948 w 12506632"/>
              <a:gd name="connsiteY71" fmla="*/ 471948 h 26281626"/>
              <a:gd name="connsiteX72" fmla="*/ 5722374 w 12506632"/>
              <a:gd name="connsiteY72" fmla="*/ 471948 h 26281626"/>
              <a:gd name="connsiteX73" fmla="*/ 6312310 w 12506632"/>
              <a:gd name="connsiteY73" fmla="*/ 442451 h 26281626"/>
              <a:gd name="connsiteX74" fmla="*/ 7138219 w 12506632"/>
              <a:gd name="connsiteY74" fmla="*/ 560439 h 26281626"/>
              <a:gd name="connsiteX75" fmla="*/ 7374194 w 12506632"/>
              <a:gd name="connsiteY75" fmla="*/ 589935 h 26281626"/>
              <a:gd name="connsiteX76" fmla="*/ 7521677 w 12506632"/>
              <a:gd name="connsiteY76" fmla="*/ 678426 h 26281626"/>
              <a:gd name="connsiteX77" fmla="*/ 7698658 w 12506632"/>
              <a:gd name="connsiteY77" fmla="*/ 825910 h 26281626"/>
              <a:gd name="connsiteX78" fmla="*/ 8141110 w 12506632"/>
              <a:gd name="connsiteY78" fmla="*/ 1710813 h 26281626"/>
              <a:gd name="connsiteX79" fmla="*/ 8554065 w 12506632"/>
              <a:gd name="connsiteY79" fmla="*/ 2389239 h 26281626"/>
              <a:gd name="connsiteX80" fmla="*/ 8878529 w 12506632"/>
              <a:gd name="connsiteY80" fmla="*/ 2743200 h 26281626"/>
              <a:gd name="connsiteX81" fmla="*/ 9144000 w 12506632"/>
              <a:gd name="connsiteY81" fmla="*/ 3067664 h 26281626"/>
              <a:gd name="connsiteX82" fmla="*/ 9556955 w 12506632"/>
              <a:gd name="connsiteY82" fmla="*/ 3421626 h 26281626"/>
              <a:gd name="connsiteX83" fmla="*/ 9910916 w 12506632"/>
              <a:gd name="connsiteY83" fmla="*/ 3775587 h 26281626"/>
              <a:gd name="connsiteX84" fmla="*/ 9999406 w 12506632"/>
              <a:gd name="connsiteY84" fmla="*/ 4277032 h 26281626"/>
              <a:gd name="connsiteX85" fmla="*/ 9999406 w 12506632"/>
              <a:gd name="connsiteY85" fmla="*/ 4748981 h 26281626"/>
              <a:gd name="connsiteX86" fmla="*/ 10117394 w 12506632"/>
              <a:gd name="connsiteY86" fmla="*/ 5250426 h 26281626"/>
              <a:gd name="connsiteX87" fmla="*/ 10205884 w 12506632"/>
              <a:gd name="connsiteY87" fmla="*/ 5633884 h 26281626"/>
              <a:gd name="connsiteX88" fmla="*/ 10323871 w 12506632"/>
              <a:gd name="connsiteY88" fmla="*/ 5899355 h 26281626"/>
              <a:gd name="connsiteX89" fmla="*/ 10323871 w 12506632"/>
              <a:gd name="connsiteY89" fmla="*/ 6164826 h 26281626"/>
              <a:gd name="connsiteX90" fmla="*/ 10235381 w 12506632"/>
              <a:gd name="connsiteY90" fmla="*/ 6430297 h 26281626"/>
              <a:gd name="connsiteX91" fmla="*/ 10353368 w 12506632"/>
              <a:gd name="connsiteY91" fmla="*/ 6695768 h 26281626"/>
              <a:gd name="connsiteX92" fmla="*/ 10677832 w 12506632"/>
              <a:gd name="connsiteY92" fmla="*/ 7079226 h 26281626"/>
              <a:gd name="connsiteX93" fmla="*/ 10913806 w 12506632"/>
              <a:gd name="connsiteY93" fmla="*/ 7344697 h 26281626"/>
              <a:gd name="connsiteX94" fmla="*/ 11031794 w 12506632"/>
              <a:gd name="connsiteY94" fmla="*/ 7551174 h 26281626"/>
              <a:gd name="connsiteX95" fmla="*/ 11149781 w 12506632"/>
              <a:gd name="connsiteY95" fmla="*/ 7875639 h 26281626"/>
              <a:gd name="connsiteX96" fmla="*/ 11267768 w 12506632"/>
              <a:gd name="connsiteY96" fmla="*/ 8200103 h 26281626"/>
              <a:gd name="connsiteX97" fmla="*/ 11356258 w 12506632"/>
              <a:gd name="connsiteY97" fmla="*/ 8672051 h 26281626"/>
              <a:gd name="connsiteX98" fmla="*/ 11356258 w 12506632"/>
              <a:gd name="connsiteY98" fmla="*/ 8672051 h 26281626"/>
              <a:gd name="connsiteX99" fmla="*/ 11356258 w 12506632"/>
              <a:gd name="connsiteY99" fmla="*/ 8967019 h 26281626"/>
              <a:gd name="connsiteX100" fmla="*/ 11444748 w 12506632"/>
              <a:gd name="connsiteY100" fmla="*/ 9085006 h 26281626"/>
              <a:gd name="connsiteX101" fmla="*/ 11562735 w 12506632"/>
              <a:gd name="connsiteY101" fmla="*/ 9379974 h 26281626"/>
              <a:gd name="connsiteX102" fmla="*/ 11326761 w 12506632"/>
              <a:gd name="connsiteY102" fmla="*/ 9291484 h 26281626"/>
              <a:gd name="connsiteX103" fmla="*/ 11120284 w 12506632"/>
              <a:gd name="connsiteY103" fmla="*/ 9291484 h 26281626"/>
              <a:gd name="connsiteX104" fmla="*/ 10884310 w 12506632"/>
              <a:gd name="connsiteY104" fmla="*/ 9320981 h 26281626"/>
              <a:gd name="connsiteX105" fmla="*/ 10648335 w 12506632"/>
              <a:gd name="connsiteY105" fmla="*/ 9527458 h 26281626"/>
              <a:gd name="connsiteX106" fmla="*/ 10382865 w 12506632"/>
              <a:gd name="connsiteY106" fmla="*/ 9822426 h 26281626"/>
              <a:gd name="connsiteX107" fmla="*/ 10559845 w 12506632"/>
              <a:gd name="connsiteY107" fmla="*/ 9733935 h 26281626"/>
              <a:gd name="connsiteX108" fmla="*/ 10972800 w 12506632"/>
              <a:gd name="connsiteY108" fmla="*/ 9556955 h 26281626"/>
              <a:gd name="connsiteX109" fmla="*/ 11356258 w 12506632"/>
              <a:gd name="connsiteY109" fmla="*/ 9497961 h 26281626"/>
              <a:gd name="connsiteX110" fmla="*/ 11651226 w 12506632"/>
              <a:gd name="connsiteY110" fmla="*/ 9556955 h 26281626"/>
              <a:gd name="connsiteX111" fmla="*/ 11857703 w 12506632"/>
              <a:gd name="connsiteY111" fmla="*/ 9704439 h 26281626"/>
              <a:gd name="connsiteX112" fmla="*/ 12093677 w 12506632"/>
              <a:gd name="connsiteY112" fmla="*/ 9999406 h 26281626"/>
              <a:gd name="connsiteX113" fmla="*/ 12270658 w 12506632"/>
              <a:gd name="connsiteY113" fmla="*/ 10176387 h 26281626"/>
              <a:gd name="connsiteX114" fmla="*/ 12270658 w 12506632"/>
              <a:gd name="connsiteY114" fmla="*/ 10176387 h 26281626"/>
              <a:gd name="connsiteX115" fmla="*/ 12506632 w 12506632"/>
              <a:gd name="connsiteY115" fmla="*/ 10530348 h 26281626"/>
              <a:gd name="connsiteX116" fmla="*/ 10058400 w 12506632"/>
              <a:gd name="connsiteY116" fmla="*/ 10589342 h 26281626"/>
              <a:gd name="connsiteX117" fmla="*/ 9969910 w 12506632"/>
              <a:gd name="connsiteY117" fmla="*/ 10825316 h 26281626"/>
              <a:gd name="connsiteX118" fmla="*/ 9881419 w 12506632"/>
              <a:gd name="connsiteY118" fmla="*/ 11297264 h 26281626"/>
              <a:gd name="connsiteX119" fmla="*/ 9763432 w 12506632"/>
              <a:gd name="connsiteY119" fmla="*/ 11562735 h 26281626"/>
              <a:gd name="connsiteX120" fmla="*/ 9615948 w 12506632"/>
              <a:gd name="connsiteY120" fmla="*/ 11680722 h 26281626"/>
              <a:gd name="connsiteX121" fmla="*/ 9468465 w 12506632"/>
              <a:gd name="connsiteY121" fmla="*/ 11857703 h 26281626"/>
              <a:gd name="connsiteX122" fmla="*/ 9320981 w 12506632"/>
              <a:gd name="connsiteY122" fmla="*/ 12359148 h 26281626"/>
              <a:gd name="connsiteX123" fmla="*/ 9173497 w 12506632"/>
              <a:gd name="connsiteY123" fmla="*/ 12860593 h 26281626"/>
              <a:gd name="connsiteX124" fmla="*/ 9114503 w 12506632"/>
              <a:gd name="connsiteY124" fmla="*/ 13126064 h 26281626"/>
              <a:gd name="connsiteX125" fmla="*/ 8908026 w 12506632"/>
              <a:gd name="connsiteY125" fmla="*/ 13598013 h 26281626"/>
              <a:gd name="connsiteX126" fmla="*/ 8642555 w 12506632"/>
              <a:gd name="connsiteY126" fmla="*/ 14040464 h 26281626"/>
              <a:gd name="connsiteX127" fmla="*/ 8465574 w 12506632"/>
              <a:gd name="connsiteY127" fmla="*/ 14305935 h 26281626"/>
              <a:gd name="connsiteX128" fmla="*/ 8170606 w 12506632"/>
              <a:gd name="connsiteY128" fmla="*/ 14659897 h 26281626"/>
              <a:gd name="connsiteX129" fmla="*/ 8111613 w 12506632"/>
              <a:gd name="connsiteY129" fmla="*/ 15043355 h 26281626"/>
              <a:gd name="connsiteX130" fmla="*/ 7964129 w 12506632"/>
              <a:gd name="connsiteY130" fmla="*/ 15338322 h 26281626"/>
              <a:gd name="connsiteX131" fmla="*/ 7816645 w 12506632"/>
              <a:gd name="connsiteY131" fmla="*/ 15780774 h 26281626"/>
              <a:gd name="connsiteX132" fmla="*/ 7610168 w 12506632"/>
              <a:gd name="connsiteY132" fmla="*/ 16134735 h 26281626"/>
              <a:gd name="connsiteX133" fmla="*/ 7462684 w 12506632"/>
              <a:gd name="connsiteY133" fmla="*/ 16518193 h 26281626"/>
              <a:gd name="connsiteX134" fmla="*/ 7197213 w 12506632"/>
              <a:gd name="connsiteY134" fmla="*/ 16783664 h 26281626"/>
              <a:gd name="connsiteX135" fmla="*/ 7138219 w 12506632"/>
              <a:gd name="connsiteY135" fmla="*/ 16960645 h 26281626"/>
              <a:gd name="connsiteX136" fmla="*/ 7138219 w 12506632"/>
              <a:gd name="connsiteY136" fmla="*/ 17167122 h 26281626"/>
              <a:gd name="connsiteX137" fmla="*/ 7167716 w 12506632"/>
              <a:gd name="connsiteY137" fmla="*/ 17580077 h 26281626"/>
              <a:gd name="connsiteX138" fmla="*/ 7256206 w 12506632"/>
              <a:gd name="connsiteY138" fmla="*/ 17845548 h 26281626"/>
              <a:gd name="connsiteX139" fmla="*/ 7079226 w 12506632"/>
              <a:gd name="connsiteY139" fmla="*/ 18229006 h 26281626"/>
              <a:gd name="connsiteX140" fmla="*/ 6843252 w 12506632"/>
              <a:gd name="connsiteY140" fmla="*/ 18523974 h 26281626"/>
              <a:gd name="connsiteX141" fmla="*/ 6666271 w 12506632"/>
              <a:gd name="connsiteY141" fmla="*/ 19084413 h 26281626"/>
              <a:gd name="connsiteX142" fmla="*/ 6636774 w 12506632"/>
              <a:gd name="connsiteY142" fmla="*/ 19467871 h 26281626"/>
              <a:gd name="connsiteX143" fmla="*/ 6577781 w 12506632"/>
              <a:gd name="connsiteY143" fmla="*/ 19762839 h 26281626"/>
              <a:gd name="connsiteX144" fmla="*/ 6577781 w 12506632"/>
              <a:gd name="connsiteY144" fmla="*/ 20205290 h 26281626"/>
              <a:gd name="connsiteX145" fmla="*/ 6577781 w 12506632"/>
              <a:gd name="connsiteY145" fmla="*/ 20795226 h 26281626"/>
              <a:gd name="connsiteX146" fmla="*/ 6489290 w 12506632"/>
              <a:gd name="connsiteY146" fmla="*/ 21208181 h 26281626"/>
              <a:gd name="connsiteX147" fmla="*/ 6282813 w 12506632"/>
              <a:gd name="connsiteY147" fmla="*/ 21680129 h 26281626"/>
              <a:gd name="connsiteX148" fmla="*/ 6253316 w 12506632"/>
              <a:gd name="connsiteY148" fmla="*/ 22358555 h 26281626"/>
              <a:gd name="connsiteX149" fmla="*/ 6371303 w 12506632"/>
              <a:gd name="connsiteY149" fmla="*/ 23656413 h 26281626"/>
              <a:gd name="connsiteX150" fmla="*/ 6666271 w 12506632"/>
              <a:gd name="connsiteY150" fmla="*/ 24452826 h 26281626"/>
              <a:gd name="connsiteX151" fmla="*/ 6990735 w 12506632"/>
              <a:gd name="connsiteY151" fmla="*/ 25190245 h 26281626"/>
              <a:gd name="connsiteX152" fmla="*/ 7344697 w 12506632"/>
              <a:gd name="connsiteY152" fmla="*/ 25809677 h 26281626"/>
              <a:gd name="connsiteX153" fmla="*/ 7728155 w 12506632"/>
              <a:gd name="connsiteY153" fmla="*/ 26281626 h 26281626"/>
              <a:gd name="connsiteX154" fmla="*/ 5220929 w 12506632"/>
              <a:gd name="connsiteY154" fmla="*/ 26134142 h 26281626"/>
              <a:gd name="connsiteX155" fmla="*/ 5456903 w 12506632"/>
              <a:gd name="connsiteY155" fmla="*/ 25308232 h 26281626"/>
              <a:gd name="connsiteX156" fmla="*/ 5515897 w 12506632"/>
              <a:gd name="connsiteY156" fmla="*/ 24393832 h 26281626"/>
              <a:gd name="connsiteX157" fmla="*/ 5633884 w 12506632"/>
              <a:gd name="connsiteY157" fmla="*/ 23302451 h 26281626"/>
              <a:gd name="connsiteX158" fmla="*/ 5604387 w 12506632"/>
              <a:gd name="connsiteY158" fmla="*/ 22742013 h 26281626"/>
              <a:gd name="connsiteX159" fmla="*/ 5574890 w 12506632"/>
              <a:gd name="connsiteY159" fmla="*/ 22329058 h 26281626"/>
              <a:gd name="connsiteX160" fmla="*/ 5574890 w 12506632"/>
              <a:gd name="connsiteY160" fmla="*/ 21886606 h 26281626"/>
              <a:gd name="connsiteX161" fmla="*/ 5604387 w 12506632"/>
              <a:gd name="connsiteY161" fmla="*/ 21532645 h 26281626"/>
              <a:gd name="connsiteX162" fmla="*/ 5604387 w 12506632"/>
              <a:gd name="connsiteY162" fmla="*/ 21326168 h 26281626"/>
              <a:gd name="connsiteX163" fmla="*/ 5515897 w 12506632"/>
              <a:gd name="connsiteY163" fmla="*/ 20883716 h 26281626"/>
              <a:gd name="connsiteX164" fmla="*/ 5515897 w 12506632"/>
              <a:gd name="connsiteY164" fmla="*/ 20706735 h 26281626"/>
              <a:gd name="connsiteX165" fmla="*/ 5456903 w 12506632"/>
              <a:gd name="connsiteY165" fmla="*/ 20588748 h 26281626"/>
              <a:gd name="connsiteX166" fmla="*/ 5427406 w 12506632"/>
              <a:gd name="connsiteY166" fmla="*/ 20352774 h 26281626"/>
              <a:gd name="connsiteX167" fmla="*/ 5515897 w 12506632"/>
              <a:gd name="connsiteY167" fmla="*/ 20205290 h 26281626"/>
              <a:gd name="connsiteX168" fmla="*/ 5604387 w 12506632"/>
              <a:gd name="connsiteY168" fmla="*/ 20028310 h 26281626"/>
              <a:gd name="connsiteX169" fmla="*/ 5604387 w 12506632"/>
              <a:gd name="connsiteY169" fmla="*/ 19851329 h 26281626"/>
              <a:gd name="connsiteX170" fmla="*/ 5604387 w 12506632"/>
              <a:gd name="connsiteY170" fmla="*/ 19851329 h 26281626"/>
              <a:gd name="connsiteX171" fmla="*/ 5692877 w 12506632"/>
              <a:gd name="connsiteY171" fmla="*/ 19969316 h 26281626"/>
              <a:gd name="connsiteX172" fmla="*/ 5840361 w 12506632"/>
              <a:gd name="connsiteY172" fmla="*/ 20146297 h 26281626"/>
              <a:gd name="connsiteX173" fmla="*/ 5931661 w 12506632"/>
              <a:gd name="connsiteY173" fmla="*/ 20617309 h 26281626"/>
              <a:gd name="connsiteX0" fmla="*/ 5545394 w 12506632"/>
              <a:gd name="connsiteY0" fmla="*/ 19821832 h 26281626"/>
              <a:gd name="connsiteX1" fmla="*/ 5899355 w 12506632"/>
              <a:gd name="connsiteY1" fmla="*/ 20057806 h 26281626"/>
              <a:gd name="connsiteX2" fmla="*/ 6076335 w 12506632"/>
              <a:gd name="connsiteY2" fmla="*/ 20352774 h 26281626"/>
              <a:gd name="connsiteX3" fmla="*/ 6105832 w 12506632"/>
              <a:gd name="connsiteY3" fmla="*/ 20470761 h 26281626"/>
              <a:gd name="connsiteX4" fmla="*/ 6135329 w 12506632"/>
              <a:gd name="connsiteY4" fmla="*/ 20559251 h 26281626"/>
              <a:gd name="connsiteX5" fmla="*/ 6253316 w 12506632"/>
              <a:gd name="connsiteY5" fmla="*/ 20736232 h 26281626"/>
              <a:gd name="connsiteX6" fmla="*/ 6341806 w 12506632"/>
              <a:gd name="connsiteY6" fmla="*/ 20736232 h 26281626"/>
              <a:gd name="connsiteX7" fmla="*/ 6341806 w 12506632"/>
              <a:gd name="connsiteY7" fmla="*/ 20736232 h 26281626"/>
              <a:gd name="connsiteX8" fmla="*/ 6371303 w 12506632"/>
              <a:gd name="connsiteY8" fmla="*/ 20205290 h 26281626"/>
              <a:gd name="connsiteX9" fmla="*/ 6400800 w 12506632"/>
              <a:gd name="connsiteY9" fmla="*/ 19851329 h 26281626"/>
              <a:gd name="connsiteX10" fmla="*/ 6371303 w 12506632"/>
              <a:gd name="connsiteY10" fmla="*/ 19113910 h 26281626"/>
              <a:gd name="connsiteX11" fmla="*/ 6548284 w 12506632"/>
              <a:gd name="connsiteY11" fmla="*/ 18759948 h 26281626"/>
              <a:gd name="connsiteX12" fmla="*/ 6961239 w 12506632"/>
              <a:gd name="connsiteY12" fmla="*/ 18258503 h 26281626"/>
              <a:gd name="connsiteX13" fmla="*/ 7049729 w 12506632"/>
              <a:gd name="connsiteY13" fmla="*/ 17786555 h 26281626"/>
              <a:gd name="connsiteX14" fmla="*/ 6931742 w 12506632"/>
              <a:gd name="connsiteY14" fmla="*/ 17373600 h 26281626"/>
              <a:gd name="connsiteX15" fmla="*/ 7049729 w 12506632"/>
              <a:gd name="connsiteY15" fmla="*/ 16960645 h 26281626"/>
              <a:gd name="connsiteX16" fmla="*/ 7197213 w 12506632"/>
              <a:gd name="connsiteY16" fmla="*/ 16636181 h 26281626"/>
              <a:gd name="connsiteX17" fmla="*/ 7256206 w 12506632"/>
              <a:gd name="connsiteY17" fmla="*/ 16341213 h 26281626"/>
              <a:gd name="connsiteX18" fmla="*/ 7610168 w 12506632"/>
              <a:gd name="connsiteY18" fmla="*/ 15810271 h 26281626"/>
              <a:gd name="connsiteX19" fmla="*/ 7905135 w 12506632"/>
              <a:gd name="connsiteY19" fmla="*/ 15279329 h 26281626"/>
              <a:gd name="connsiteX20" fmla="*/ 7875639 w 12506632"/>
              <a:gd name="connsiteY20" fmla="*/ 14984361 h 26281626"/>
              <a:gd name="connsiteX21" fmla="*/ 7964129 w 12506632"/>
              <a:gd name="connsiteY21" fmla="*/ 14689393 h 26281626"/>
              <a:gd name="connsiteX22" fmla="*/ 8318090 w 12506632"/>
              <a:gd name="connsiteY22" fmla="*/ 14069961 h 26281626"/>
              <a:gd name="connsiteX23" fmla="*/ 8583561 w 12506632"/>
              <a:gd name="connsiteY23" fmla="*/ 13774993 h 26281626"/>
              <a:gd name="connsiteX24" fmla="*/ 8849032 w 12506632"/>
              <a:gd name="connsiteY24" fmla="*/ 13421032 h 26281626"/>
              <a:gd name="connsiteX25" fmla="*/ 8908026 w 12506632"/>
              <a:gd name="connsiteY25" fmla="*/ 13185058 h 26281626"/>
              <a:gd name="connsiteX26" fmla="*/ 8996516 w 12506632"/>
              <a:gd name="connsiteY26" fmla="*/ 12683613 h 26281626"/>
              <a:gd name="connsiteX27" fmla="*/ 9261987 w 12506632"/>
              <a:gd name="connsiteY27" fmla="*/ 12005187 h 26281626"/>
              <a:gd name="connsiteX28" fmla="*/ 9556955 w 12506632"/>
              <a:gd name="connsiteY28" fmla="*/ 11474245 h 26281626"/>
              <a:gd name="connsiteX29" fmla="*/ 9733935 w 12506632"/>
              <a:gd name="connsiteY29" fmla="*/ 11090787 h 26281626"/>
              <a:gd name="connsiteX30" fmla="*/ 9763432 w 12506632"/>
              <a:gd name="connsiteY30" fmla="*/ 10825316 h 26281626"/>
              <a:gd name="connsiteX31" fmla="*/ 9881419 w 12506632"/>
              <a:gd name="connsiteY31" fmla="*/ 10530348 h 26281626"/>
              <a:gd name="connsiteX32" fmla="*/ 10235381 w 12506632"/>
              <a:gd name="connsiteY32" fmla="*/ 9940413 h 26281626"/>
              <a:gd name="connsiteX33" fmla="*/ 10559845 w 12506632"/>
              <a:gd name="connsiteY33" fmla="*/ 9556955 h 26281626"/>
              <a:gd name="connsiteX34" fmla="*/ 10854813 w 12506632"/>
              <a:gd name="connsiteY34" fmla="*/ 9173497 h 26281626"/>
              <a:gd name="connsiteX35" fmla="*/ 11002297 w 12506632"/>
              <a:gd name="connsiteY35" fmla="*/ 8937522 h 26281626"/>
              <a:gd name="connsiteX36" fmla="*/ 11090787 w 12506632"/>
              <a:gd name="connsiteY36" fmla="*/ 8701548 h 26281626"/>
              <a:gd name="connsiteX37" fmla="*/ 11031794 w 12506632"/>
              <a:gd name="connsiteY37" fmla="*/ 8170606 h 26281626"/>
              <a:gd name="connsiteX38" fmla="*/ 10913806 w 12506632"/>
              <a:gd name="connsiteY38" fmla="*/ 7669161 h 26281626"/>
              <a:gd name="connsiteX39" fmla="*/ 10736826 w 12506632"/>
              <a:gd name="connsiteY39" fmla="*/ 7374193 h 26281626"/>
              <a:gd name="connsiteX40" fmla="*/ 10382865 w 12506632"/>
              <a:gd name="connsiteY40" fmla="*/ 6990735 h 26281626"/>
              <a:gd name="connsiteX41" fmla="*/ 10087897 w 12506632"/>
              <a:gd name="connsiteY41" fmla="*/ 6518787 h 26281626"/>
              <a:gd name="connsiteX42" fmla="*/ 9940413 w 12506632"/>
              <a:gd name="connsiteY42" fmla="*/ 5781368 h 26281626"/>
              <a:gd name="connsiteX43" fmla="*/ 9881419 w 12506632"/>
              <a:gd name="connsiteY43" fmla="*/ 5102942 h 26281626"/>
              <a:gd name="connsiteX44" fmla="*/ 9851923 w 12506632"/>
              <a:gd name="connsiteY44" fmla="*/ 4277032 h 26281626"/>
              <a:gd name="connsiteX45" fmla="*/ 9615948 w 12506632"/>
              <a:gd name="connsiteY45" fmla="*/ 3834581 h 26281626"/>
              <a:gd name="connsiteX46" fmla="*/ 9114503 w 12506632"/>
              <a:gd name="connsiteY46" fmla="*/ 3333135 h 26281626"/>
              <a:gd name="connsiteX47" fmla="*/ 8819535 w 12506632"/>
              <a:gd name="connsiteY47" fmla="*/ 3038168 h 26281626"/>
              <a:gd name="connsiteX48" fmla="*/ 8377084 w 12506632"/>
              <a:gd name="connsiteY48" fmla="*/ 2684206 h 26281626"/>
              <a:gd name="connsiteX49" fmla="*/ 7993626 w 12506632"/>
              <a:gd name="connsiteY49" fmla="*/ 2094271 h 26281626"/>
              <a:gd name="connsiteX50" fmla="*/ 7669161 w 12506632"/>
              <a:gd name="connsiteY50" fmla="*/ 1563329 h 26281626"/>
              <a:gd name="connsiteX51" fmla="*/ 7374194 w 12506632"/>
              <a:gd name="connsiteY51" fmla="*/ 973393 h 26281626"/>
              <a:gd name="connsiteX52" fmla="*/ 7167716 w 12506632"/>
              <a:gd name="connsiteY52" fmla="*/ 825910 h 26281626"/>
              <a:gd name="connsiteX53" fmla="*/ 6813755 w 12506632"/>
              <a:gd name="connsiteY53" fmla="*/ 648929 h 26281626"/>
              <a:gd name="connsiteX54" fmla="*/ 6223819 w 12506632"/>
              <a:gd name="connsiteY54" fmla="*/ 678426 h 26281626"/>
              <a:gd name="connsiteX55" fmla="*/ 5515897 w 12506632"/>
              <a:gd name="connsiteY55" fmla="*/ 678426 h 26281626"/>
              <a:gd name="connsiteX56" fmla="*/ 4513006 w 12506632"/>
              <a:gd name="connsiteY56" fmla="*/ 678426 h 26281626"/>
              <a:gd name="connsiteX57" fmla="*/ 3864077 w 12506632"/>
              <a:gd name="connsiteY57" fmla="*/ 619432 h 26281626"/>
              <a:gd name="connsiteX58" fmla="*/ 3008671 w 12506632"/>
              <a:gd name="connsiteY58" fmla="*/ 560439 h 26281626"/>
              <a:gd name="connsiteX59" fmla="*/ 2123768 w 12506632"/>
              <a:gd name="connsiteY59" fmla="*/ 412955 h 26281626"/>
              <a:gd name="connsiteX60" fmla="*/ 1887794 w 12506632"/>
              <a:gd name="connsiteY60" fmla="*/ 383458 h 26281626"/>
              <a:gd name="connsiteX61" fmla="*/ 1209368 w 12506632"/>
              <a:gd name="connsiteY61" fmla="*/ 265471 h 26281626"/>
              <a:gd name="connsiteX62" fmla="*/ 589935 w 12506632"/>
              <a:gd name="connsiteY62" fmla="*/ 235974 h 26281626"/>
              <a:gd name="connsiteX63" fmla="*/ 265471 w 12506632"/>
              <a:gd name="connsiteY63" fmla="*/ 235974 h 26281626"/>
              <a:gd name="connsiteX64" fmla="*/ 0 w 12506632"/>
              <a:gd name="connsiteY64" fmla="*/ 206477 h 26281626"/>
              <a:gd name="connsiteX65" fmla="*/ 265471 w 12506632"/>
              <a:gd name="connsiteY65" fmla="*/ 0 h 26281626"/>
              <a:gd name="connsiteX66" fmla="*/ 1179871 w 12506632"/>
              <a:gd name="connsiteY66" fmla="*/ 88490 h 26281626"/>
              <a:gd name="connsiteX67" fmla="*/ 2094271 w 12506632"/>
              <a:gd name="connsiteY67" fmla="*/ 235974 h 26281626"/>
              <a:gd name="connsiteX68" fmla="*/ 3067665 w 12506632"/>
              <a:gd name="connsiteY68" fmla="*/ 353961 h 26281626"/>
              <a:gd name="connsiteX69" fmla="*/ 3805084 w 12506632"/>
              <a:gd name="connsiteY69" fmla="*/ 383458 h 26281626"/>
              <a:gd name="connsiteX70" fmla="*/ 4306529 w 12506632"/>
              <a:gd name="connsiteY70" fmla="*/ 442451 h 26281626"/>
              <a:gd name="connsiteX71" fmla="*/ 5043948 w 12506632"/>
              <a:gd name="connsiteY71" fmla="*/ 471948 h 26281626"/>
              <a:gd name="connsiteX72" fmla="*/ 5722374 w 12506632"/>
              <a:gd name="connsiteY72" fmla="*/ 471948 h 26281626"/>
              <a:gd name="connsiteX73" fmla="*/ 6312310 w 12506632"/>
              <a:gd name="connsiteY73" fmla="*/ 442451 h 26281626"/>
              <a:gd name="connsiteX74" fmla="*/ 7138219 w 12506632"/>
              <a:gd name="connsiteY74" fmla="*/ 560439 h 26281626"/>
              <a:gd name="connsiteX75" fmla="*/ 7374194 w 12506632"/>
              <a:gd name="connsiteY75" fmla="*/ 589935 h 26281626"/>
              <a:gd name="connsiteX76" fmla="*/ 7521677 w 12506632"/>
              <a:gd name="connsiteY76" fmla="*/ 678426 h 26281626"/>
              <a:gd name="connsiteX77" fmla="*/ 7698658 w 12506632"/>
              <a:gd name="connsiteY77" fmla="*/ 825910 h 26281626"/>
              <a:gd name="connsiteX78" fmla="*/ 8141110 w 12506632"/>
              <a:gd name="connsiteY78" fmla="*/ 1710813 h 26281626"/>
              <a:gd name="connsiteX79" fmla="*/ 8554065 w 12506632"/>
              <a:gd name="connsiteY79" fmla="*/ 2389239 h 26281626"/>
              <a:gd name="connsiteX80" fmla="*/ 8878529 w 12506632"/>
              <a:gd name="connsiteY80" fmla="*/ 2743200 h 26281626"/>
              <a:gd name="connsiteX81" fmla="*/ 9144000 w 12506632"/>
              <a:gd name="connsiteY81" fmla="*/ 3067664 h 26281626"/>
              <a:gd name="connsiteX82" fmla="*/ 9556955 w 12506632"/>
              <a:gd name="connsiteY82" fmla="*/ 3421626 h 26281626"/>
              <a:gd name="connsiteX83" fmla="*/ 9910916 w 12506632"/>
              <a:gd name="connsiteY83" fmla="*/ 3775587 h 26281626"/>
              <a:gd name="connsiteX84" fmla="*/ 9999406 w 12506632"/>
              <a:gd name="connsiteY84" fmla="*/ 4277032 h 26281626"/>
              <a:gd name="connsiteX85" fmla="*/ 9999406 w 12506632"/>
              <a:gd name="connsiteY85" fmla="*/ 4748981 h 26281626"/>
              <a:gd name="connsiteX86" fmla="*/ 10117394 w 12506632"/>
              <a:gd name="connsiteY86" fmla="*/ 5250426 h 26281626"/>
              <a:gd name="connsiteX87" fmla="*/ 10205884 w 12506632"/>
              <a:gd name="connsiteY87" fmla="*/ 5633884 h 26281626"/>
              <a:gd name="connsiteX88" fmla="*/ 10323871 w 12506632"/>
              <a:gd name="connsiteY88" fmla="*/ 5899355 h 26281626"/>
              <a:gd name="connsiteX89" fmla="*/ 10323871 w 12506632"/>
              <a:gd name="connsiteY89" fmla="*/ 6164826 h 26281626"/>
              <a:gd name="connsiteX90" fmla="*/ 10235381 w 12506632"/>
              <a:gd name="connsiteY90" fmla="*/ 6430297 h 26281626"/>
              <a:gd name="connsiteX91" fmla="*/ 10353368 w 12506632"/>
              <a:gd name="connsiteY91" fmla="*/ 6695768 h 26281626"/>
              <a:gd name="connsiteX92" fmla="*/ 10677832 w 12506632"/>
              <a:gd name="connsiteY92" fmla="*/ 7079226 h 26281626"/>
              <a:gd name="connsiteX93" fmla="*/ 10913806 w 12506632"/>
              <a:gd name="connsiteY93" fmla="*/ 7344697 h 26281626"/>
              <a:gd name="connsiteX94" fmla="*/ 11031794 w 12506632"/>
              <a:gd name="connsiteY94" fmla="*/ 7551174 h 26281626"/>
              <a:gd name="connsiteX95" fmla="*/ 11149781 w 12506632"/>
              <a:gd name="connsiteY95" fmla="*/ 7875639 h 26281626"/>
              <a:gd name="connsiteX96" fmla="*/ 11267768 w 12506632"/>
              <a:gd name="connsiteY96" fmla="*/ 8200103 h 26281626"/>
              <a:gd name="connsiteX97" fmla="*/ 11356258 w 12506632"/>
              <a:gd name="connsiteY97" fmla="*/ 8672051 h 26281626"/>
              <a:gd name="connsiteX98" fmla="*/ 11356258 w 12506632"/>
              <a:gd name="connsiteY98" fmla="*/ 8672051 h 26281626"/>
              <a:gd name="connsiteX99" fmla="*/ 11356258 w 12506632"/>
              <a:gd name="connsiteY99" fmla="*/ 8967019 h 26281626"/>
              <a:gd name="connsiteX100" fmla="*/ 11444748 w 12506632"/>
              <a:gd name="connsiteY100" fmla="*/ 9085006 h 26281626"/>
              <a:gd name="connsiteX101" fmla="*/ 11562735 w 12506632"/>
              <a:gd name="connsiteY101" fmla="*/ 9379974 h 26281626"/>
              <a:gd name="connsiteX102" fmla="*/ 11326761 w 12506632"/>
              <a:gd name="connsiteY102" fmla="*/ 9291484 h 26281626"/>
              <a:gd name="connsiteX103" fmla="*/ 11120284 w 12506632"/>
              <a:gd name="connsiteY103" fmla="*/ 9291484 h 26281626"/>
              <a:gd name="connsiteX104" fmla="*/ 10884310 w 12506632"/>
              <a:gd name="connsiteY104" fmla="*/ 9320981 h 26281626"/>
              <a:gd name="connsiteX105" fmla="*/ 10648335 w 12506632"/>
              <a:gd name="connsiteY105" fmla="*/ 9527458 h 26281626"/>
              <a:gd name="connsiteX106" fmla="*/ 10382865 w 12506632"/>
              <a:gd name="connsiteY106" fmla="*/ 9822426 h 26281626"/>
              <a:gd name="connsiteX107" fmla="*/ 10559845 w 12506632"/>
              <a:gd name="connsiteY107" fmla="*/ 9733935 h 26281626"/>
              <a:gd name="connsiteX108" fmla="*/ 10972800 w 12506632"/>
              <a:gd name="connsiteY108" fmla="*/ 9556955 h 26281626"/>
              <a:gd name="connsiteX109" fmla="*/ 11356258 w 12506632"/>
              <a:gd name="connsiteY109" fmla="*/ 9497961 h 26281626"/>
              <a:gd name="connsiteX110" fmla="*/ 11651226 w 12506632"/>
              <a:gd name="connsiteY110" fmla="*/ 9556955 h 26281626"/>
              <a:gd name="connsiteX111" fmla="*/ 11857703 w 12506632"/>
              <a:gd name="connsiteY111" fmla="*/ 9704439 h 26281626"/>
              <a:gd name="connsiteX112" fmla="*/ 12093677 w 12506632"/>
              <a:gd name="connsiteY112" fmla="*/ 9999406 h 26281626"/>
              <a:gd name="connsiteX113" fmla="*/ 12270658 w 12506632"/>
              <a:gd name="connsiteY113" fmla="*/ 10176387 h 26281626"/>
              <a:gd name="connsiteX114" fmla="*/ 12270658 w 12506632"/>
              <a:gd name="connsiteY114" fmla="*/ 10176387 h 26281626"/>
              <a:gd name="connsiteX115" fmla="*/ 12506632 w 12506632"/>
              <a:gd name="connsiteY115" fmla="*/ 10530348 h 26281626"/>
              <a:gd name="connsiteX116" fmla="*/ 10058400 w 12506632"/>
              <a:gd name="connsiteY116" fmla="*/ 10589342 h 26281626"/>
              <a:gd name="connsiteX117" fmla="*/ 9969910 w 12506632"/>
              <a:gd name="connsiteY117" fmla="*/ 10825316 h 26281626"/>
              <a:gd name="connsiteX118" fmla="*/ 9881419 w 12506632"/>
              <a:gd name="connsiteY118" fmla="*/ 11297264 h 26281626"/>
              <a:gd name="connsiteX119" fmla="*/ 9763432 w 12506632"/>
              <a:gd name="connsiteY119" fmla="*/ 11562735 h 26281626"/>
              <a:gd name="connsiteX120" fmla="*/ 9615948 w 12506632"/>
              <a:gd name="connsiteY120" fmla="*/ 11680722 h 26281626"/>
              <a:gd name="connsiteX121" fmla="*/ 9468465 w 12506632"/>
              <a:gd name="connsiteY121" fmla="*/ 11857703 h 26281626"/>
              <a:gd name="connsiteX122" fmla="*/ 9320981 w 12506632"/>
              <a:gd name="connsiteY122" fmla="*/ 12359148 h 26281626"/>
              <a:gd name="connsiteX123" fmla="*/ 9173497 w 12506632"/>
              <a:gd name="connsiteY123" fmla="*/ 12860593 h 26281626"/>
              <a:gd name="connsiteX124" fmla="*/ 9114503 w 12506632"/>
              <a:gd name="connsiteY124" fmla="*/ 13126064 h 26281626"/>
              <a:gd name="connsiteX125" fmla="*/ 8908026 w 12506632"/>
              <a:gd name="connsiteY125" fmla="*/ 13598013 h 26281626"/>
              <a:gd name="connsiteX126" fmla="*/ 8642555 w 12506632"/>
              <a:gd name="connsiteY126" fmla="*/ 14040464 h 26281626"/>
              <a:gd name="connsiteX127" fmla="*/ 8465574 w 12506632"/>
              <a:gd name="connsiteY127" fmla="*/ 14305935 h 26281626"/>
              <a:gd name="connsiteX128" fmla="*/ 8170606 w 12506632"/>
              <a:gd name="connsiteY128" fmla="*/ 14659897 h 26281626"/>
              <a:gd name="connsiteX129" fmla="*/ 8111613 w 12506632"/>
              <a:gd name="connsiteY129" fmla="*/ 15043355 h 26281626"/>
              <a:gd name="connsiteX130" fmla="*/ 7964129 w 12506632"/>
              <a:gd name="connsiteY130" fmla="*/ 15338322 h 26281626"/>
              <a:gd name="connsiteX131" fmla="*/ 7816645 w 12506632"/>
              <a:gd name="connsiteY131" fmla="*/ 15780774 h 26281626"/>
              <a:gd name="connsiteX132" fmla="*/ 7610168 w 12506632"/>
              <a:gd name="connsiteY132" fmla="*/ 16134735 h 26281626"/>
              <a:gd name="connsiteX133" fmla="*/ 7462684 w 12506632"/>
              <a:gd name="connsiteY133" fmla="*/ 16518193 h 26281626"/>
              <a:gd name="connsiteX134" fmla="*/ 7197213 w 12506632"/>
              <a:gd name="connsiteY134" fmla="*/ 16783664 h 26281626"/>
              <a:gd name="connsiteX135" fmla="*/ 7138219 w 12506632"/>
              <a:gd name="connsiteY135" fmla="*/ 16960645 h 26281626"/>
              <a:gd name="connsiteX136" fmla="*/ 7138219 w 12506632"/>
              <a:gd name="connsiteY136" fmla="*/ 17167122 h 26281626"/>
              <a:gd name="connsiteX137" fmla="*/ 7167716 w 12506632"/>
              <a:gd name="connsiteY137" fmla="*/ 17580077 h 26281626"/>
              <a:gd name="connsiteX138" fmla="*/ 7256206 w 12506632"/>
              <a:gd name="connsiteY138" fmla="*/ 17845548 h 26281626"/>
              <a:gd name="connsiteX139" fmla="*/ 7079226 w 12506632"/>
              <a:gd name="connsiteY139" fmla="*/ 18229006 h 26281626"/>
              <a:gd name="connsiteX140" fmla="*/ 6843252 w 12506632"/>
              <a:gd name="connsiteY140" fmla="*/ 18523974 h 26281626"/>
              <a:gd name="connsiteX141" fmla="*/ 6666271 w 12506632"/>
              <a:gd name="connsiteY141" fmla="*/ 19084413 h 26281626"/>
              <a:gd name="connsiteX142" fmla="*/ 6636774 w 12506632"/>
              <a:gd name="connsiteY142" fmla="*/ 19467871 h 26281626"/>
              <a:gd name="connsiteX143" fmla="*/ 6577781 w 12506632"/>
              <a:gd name="connsiteY143" fmla="*/ 19762839 h 26281626"/>
              <a:gd name="connsiteX144" fmla="*/ 6577781 w 12506632"/>
              <a:gd name="connsiteY144" fmla="*/ 20205290 h 26281626"/>
              <a:gd name="connsiteX145" fmla="*/ 6577781 w 12506632"/>
              <a:gd name="connsiteY145" fmla="*/ 20795226 h 26281626"/>
              <a:gd name="connsiteX146" fmla="*/ 6489290 w 12506632"/>
              <a:gd name="connsiteY146" fmla="*/ 21208181 h 26281626"/>
              <a:gd name="connsiteX147" fmla="*/ 6282813 w 12506632"/>
              <a:gd name="connsiteY147" fmla="*/ 21680129 h 26281626"/>
              <a:gd name="connsiteX148" fmla="*/ 6253316 w 12506632"/>
              <a:gd name="connsiteY148" fmla="*/ 22358555 h 26281626"/>
              <a:gd name="connsiteX149" fmla="*/ 6371303 w 12506632"/>
              <a:gd name="connsiteY149" fmla="*/ 23656413 h 26281626"/>
              <a:gd name="connsiteX150" fmla="*/ 6666271 w 12506632"/>
              <a:gd name="connsiteY150" fmla="*/ 24452826 h 26281626"/>
              <a:gd name="connsiteX151" fmla="*/ 6990735 w 12506632"/>
              <a:gd name="connsiteY151" fmla="*/ 25190245 h 26281626"/>
              <a:gd name="connsiteX152" fmla="*/ 7344697 w 12506632"/>
              <a:gd name="connsiteY152" fmla="*/ 25809677 h 26281626"/>
              <a:gd name="connsiteX153" fmla="*/ 7728155 w 12506632"/>
              <a:gd name="connsiteY153" fmla="*/ 26281626 h 26281626"/>
              <a:gd name="connsiteX154" fmla="*/ 5220929 w 12506632"/>
              <a:gd name="connsiteY154" fmla="*/ 26134142 h 26281626"/>
              <a:gd name="connsiteX155" fmla="*/ 5456903 w 12506632"/>
              <a:gd name="connsiteY155" fmla="*/ 25308232 h 26281626"/>
              <a:gd name="connsiteX156" fmla="*/ 5515897 w 12506632"/>
              <a:gd name="connsiteY156" fmla="*/ 24393832 h 26281626"/>
              <a:gd name="connsiteX157" fmla="*/ 5633884 w 12506632"/>
              <a:gd name="connsiteY157" fmla="*/ 23302451 h 26281626"/>
              <a:gd name="connsiteX158" fmla="*/ 5604387 w 12506632"/>
              <a:gd name="connsiteY158" fmla="*/ 22742013 h 26281626"/>
              <a:gd name="connsiteX159" fmla="*/ 5574890 w 12506632"/>
              <a:gd name="connsiteY159" fmla="*/ 22329058 h 26281626"/>
              <a:gd name="connsiteX160" fmla="*/ 5574890 w 12506632"/>
              <a:gd name="connsiteY160" fmla="*/ 21886606 h 26281626"/>
              <a:gd name="connsiteX161" fmla="*/ 5604387 w 12506632"/>
              <a:gd name="connsiteY161" fmla="*/ 21532645 h 26281626"/>
              <a:gd name="connsiteX162" fmla="*/ 5604387 w 12506632"/>
              <a:gd name="connsiteY162" fmla="*/ 21326168 h 26281626"/>
              <a:gd name="connsiteX163" fmla="*/ 5515897 w 12506632"/>
              <a:gd name="connsiteY163" fmla="*/ 20883716 h 26281626"/>
              <a:gd name="connsiteX164" fmla="*/ 5515897 w 12506632"/>
              <a:gd name="connsiteY164" fmla="*/ 20706735 h 26281626"/>
              <a:gd name="connsiteX165" fmla="*/ 5456903 w 12506632"/>
              <a:gd name="connsiteY165" fmla="*/ 20588748 h 26281626"/>
              <a:gd name="connsiteX166" fmla="*/ 5427406 w 12506632"/>
              <a:gd name="connsiteY166" fmla="*/ 20352774 h 26281626"/>
              <a:gd name="connsiteX167" fmla="*/ 5515897 w 12506632"/>
              <a:gd name="connsiteY167" fmla="*/ 20205290 h 26281626"/>
              <a:gd name="connsiteX168" fmla="*/ 5604387 w 12506632"/>
              <a:gd name="connsiteY168" fmla="*/ 20028310 h 26281626"/>
              <a:gd name="connsiteX169" fmla="*/ 5604387 w 12506632"/>
              <a:gd name="connsiteY169" fmla="*/ 19851329 h 26281626"/>
              <a:gd name="connsiteX170" fmla="*/ 5604387 w 12506632"/>
              <a:gd name="connsiteY170" fmla="*/ 19851329 h 26281626"/>
              <a:gd name="connsiteX171" fmla="*/ 5692877 w 12506632"/>
              <a:gd name="connsiteY171" fmla="*/ 19969316 h 26281626"/>
              <a:gd name="connsiteX172" fmla="*/ 5840361 w 12506632"/>
              <a:gd name="connsiteY172" fmla="*/ 20146297 h 26281626"/>
              <a:gd name="connsiteX0" fmla="*/ 5545394 w 12506632"/>
              <a:gd name="connsiteY0" fmla="*/ 19821832 h 26281626"/>
              <a:gd name="connsiteX1" fmla="*/ 5899355 w 12506632"/>
              <a:gd name="connsiteY1" fmla="*/ 20057806 h 26281626"/>
              <a:gd name="connsiteX2" fmla="*/ 6076335 w 12506632"/>
              <a:gd name="connsiteY2" fmla="*/ 20352774 h 26281626"/>
              <a:gd name="connsiteX3" fmla="*/ 6105832 w 12506632"/>
              <a:gd name="connsiteY3" fmla="*/ 20470761 h 26281626"/>
              <a:gd name="connsiteX4" fmla="*/ 6135329 w 12506632"/>
              <a:gd name="connsiteY4" fmla="*/ 20559251 h 26281626"/>
              <a:gd name="connsiteX5" fmla="*/ 6253316 w 12506632"/>
              <a:gd name="connsiteY5" fmla="*/ 20736232 h 26281626"/>
              <a:gd name="connsiteX6" fmla="*/ 6341806 w 12506632"/>
              <a:gd name="connsiteY6" fmla="*/ 20736232 h 26281626"/>
              <a:gd name="connsiteX7" fmla="*/ 6341806 w 12506632"/>
              <a:gd name="connsiteY7" fmla="*/ 20736232 h 26281626"/>
              <a:gd name="connsiteX8" fmla="*/ 6371303 w 12506632"/>
              <a:gd name="connsiteY8" fmla="*/ 20205290 h 26281626"/>
              <a:gd name="connsiteX9" fmla="*/ 6400800 w 12506632"/>
              <a:gd name="connsiteY9" fmla="*/ 19851329 h 26281626"/>
              <a:gd name="connsiteX10" fmla="*/ 6371303 w 12506632"/>
              <a:gd name="connsiteY10" fmla="*/ 19113910 h 26281626"/>
              <a:gd name="connsiteX11" fmla="*/ 6548284 w 12506632"/>
              <a:gd name="connsiteY11" fmla="*/ 18759948 h 26281626"/>
              <a:gd name="connsiteX12" fmla="*/ 6961239 w 12506632"/>
              <a:gd name="connsiteY12" fmla="*/ 18258503 h 26281626"/>
              <a:gd name="connsiteX13" fmla="*/ 7049729 w 12506632"/>
              <a:gd name="connsiteY13" fmla="*/ 17786555 h 26281626"/>
              <a:gd name="connsiteX14" fmla="*/ 6931742 w 12506632"/>
              <a:gd name="connsiteY14" fmla="*/ 17373600 h 26281626"/>
              <a:gd name="connsiteX15" fmla="*/ 7049729 w 12506632"/>
              <a:gd name="connsiteY15" fmla="*/ 16960645 h 26281626"/>
              <a:gd name="connsiteX16" fmla="*/ 7197213 w 12506632"/>
              <a:gd name="connsiteY16" fmla="*/ 16636181 h 26281626"/>
              <a:gd name="connsiteX17" fmla="*/ 7256206 w 12506632"/>
              <a:gd name="connsiteY17" fmla="*/ 16341213 h 26281626"/>
              <a:gd name="connsiteX18" fmla="*/ 7610168 w 12506632"/>
              <a:gd name="connsiteY18" fmla="*/ 15810271 h 26281626"/>
              <a:gd name="connsiteX19" fmla="*/ 7905135 w 12506632"/>
              <a:gd name="connsiteY19" fmla="*/ 15279329 h 26281626"/>
              <a:gd name="connsiteX20" fmla="*/ 7875639 w 12506632"/>
              <a:gd name="connsiteY20" fmla="*/ 14984361 h 26281626"/>
              <a:gd name="connsiteX21" fmla="*/ 7964129 w 12506632"/>
              <a:gd name="connsiteY21" fmla="*/ 14689393 h 26281626"/>
              <a:gd name="connsiteX22" fmla="*/ 8318090 w 12506632"/>
              <a:gd name="connsiteY22" fmla="*/ 14069961 h 26281626"/>
              <a:gd name="connsiteX23" fmla="*/ 8583561 w 12506632"/>
              <a:gd name="connsiteY23" fmla="*/ 13774993 h 26281626"/>
              <a:gd name="connsiteX24" fmla="*/ 8849032 w 12506632"/>
              <a:gd name="connsiteY24" fmla="*/ 13421032 h 26281626"/>
              <a:gd name="connsiteX25" fmla="*/ 8908026 w 12506632"/>
              <a:gd name="connsiteY25" fmla="*/ 13185058 h 26281626"/>
              <a:gd name="connsiteX26" fmla="*/ 8996516 w 12506632"/>
              <a:gd name="connsiteY26" fmla="*/ 12683613 h 26281626"/>
              <a:gd name="connsiteX27" fmla="*/ 9261987 w 12506632"/>
              <a:gd name="connsiteY27" fmla="*/ 12005187 h 26281626"/>
              <a:gd name="connsiteX28" fmla="*/ 9556955 w 12506632"/>
              <a:gd name="connsiteY28" fmla="*/ 11474245 h 26281626"/>
              <a:gd name="connsiteX29" fmla="*/ 9733935 w 12506632"/>
              <a:gd name="connsiteY29" fmla="*/ 11090787 h 26281626"/>
              <a:gd name="connsiteX30" fmla="*/ 9763432 w 12506632"/>
              <a:gd name="connsiteY30" fmla="*/ 10825316 h 26281626"/>
              <a:gd name="connsiteX31" fmla="*/ 9881419 w 12506632"/>
              <a:gd name="connsiteY31" fmla="*/ 10530348 h 26281626"/>
              <a:gd name="connsiteX32" fmla="*/ 10235381 w 12506632"/>
              <a:gd name="connsiteY32" fmla="*/ 9940413 h 26281626"/>
              <a:gd name="connsiteX33" fmla="*/ 10559845 w 12506632"/>
              <a:gd name="connsiteY33" fmla="*/ 9556955 h 26281626"/>
              <a:gd name="connsiteX34" fmla="*/ 10854813 w 12506632"/>
              <a:gd name="connsiteY34" fmla="*/ 9173497 h 26281626"/>
              <a:gd name="connsiteX35" fmla="*/ 11002297 w 12506632"/>
              <a:gd name="connsiteY35" fmla="*/ 8937522 h 26281626"/>
              <a:gd name="connsiteX36" fmla="*/ 11090787 w 12506632"/>
              <a:gd name="connsiteY36" fmla="*/ 8701548 h 26281626"/>
              <a:gd name="connsiteX37" fmla="*/ 11031794 w 12506632"/>
              <a:gd name="connsiteY37" fmla="*/ 8170606 h 26281626"/>
              <a:gd name="connsiteX38" fmla="*/ 10913806 w 12506632"/>
              <a:gd name="connsiteY38" fmla="*/ 7669161 h 26281626"/>
              <a:gd name="connsiteX39" fmla="*/ 10736826 w 12506632"/>
              <a:gd name="connsiteY39" fmla="*/ 7374193 h 26281626"/>
              <a:gd name="connsiteX40" fmla="*/ 10382865 w 12506632"/>
              <a:gd name="connsiteY40" fmla="*/ 6990735 h 26281626"/>
              <a:gd name="connsiteX41" fmla="*/ 10087897 w 12506632"/>
              <a:gd name="connsiteY41" fmla="*/ 6518787 h 26281626"/>
              <a:gd name="connsiteX42" fmla="*/ 9940413 w 12506632"/>
              <a:gd name="connsiteY42" fmla="*/ 5781368 h 26281626"/>
              <a:gd name="connsiteX43" fmla="*/ 9881419 w 12506632"/>
              <a:gd name="connsiteY43" fmla="*/ 5102942 h 26281626"/>
              <a:gd name="connsiteX44" fmla="*/ 9851923 w 12506632"/>
              <a:gd name="connsiteY44" fmla="*/ 4277032 h 26281626"/>
              <a:gd name="connsiteX45" fmla="*/ 9615948 w 12506632"/>
              <a:gd name="connsiteY45" fmla="*/ 3834581 h 26281626"/>
              <a:gd name="connsiteX46" fmla="*/ 9114503 w 12506632"/>
              <a:gd name="connsiteY46" fmla="*/ 3333135 h 26281626"/>
              <a:gd name="connsiteX47" fmla="*/ 8819535 w 12506632"/>
              <a:gd name="connsiteY47" fmla="*/ 3038168 h 26281626"/>
              <a:gd name="connsiteX48" fmla="*/ 8377084 w 12506632"/>
              <a:gd name="connsiteY48" fmla="*/ 2684206 h 26281626"/>
              <a:gd name="connsiteX49" fmla="*/ 7993626 w 12506632"/>
              <a:gd name="connsiteY49" fmla="*/ 2094271 h 26281626"/>
              <a:gd name="connsiteX50" fmla="*/ 7669161 w 12506632"/>
              <a:gd name="connsiteY50" fmla="*/ 1563329 h 26281626"/>
              <a:gd name="connsiteX51" fmla="*/ 7374194 w 12506632"/>
              <a:gd name="connsiteY51" fmla="*/ 973393 h 26281626"/>
              <a:gd name="connsiteX52" fmla="*/ 7167716 w 12506632"/>
              <a:gd name="connsiteY52" fmla="*/ 825910 h 26281626"/>
              <a:gd name="connsiteX53" fmla="*/ 6813755 w 12506632"/>
              <a:gd name="connsiteY53" fmla="*/ 648929 h 26281626"/>
              <a:gd name="connsiteX54" fmla="*/ 6223819 w 12506632"/>
              <a:gd name="connsiteY54" fmla="*/ 678426 h 26281626"/>
              <a:gd name="connsiteX55" fmla="*/ 5515897 w 12506632"/>
              <a:gd name="connsiteY55" fmla="*/ 678426 h 26281626"/>
              <a:gd name="connsiteX56" fmla="*/ 4513006 w 12506632"/>
              <a:gd name="connsiteY56" fmla="*/ 678426 h 26281626"/>
              <a:gd name="connsiteX57" fmla="*/ 3864077 w 12506632"/>
              <a:gd name="connsiteY57" fmla="*/ 619432 h 26281626"/>
              <a:gd name="connsiteX58" fmla="*/ 3008671 w 12506632"/>
              <a:gd name="connsiteY58" fmla="*/ 560439 h 26281626"/>
              <a:gd name="connsiteX59" fmla="*/ 2123768 w 12506632"/>
              <a:gd name="connsiteY59" fmla="*/ 412955 h 26281626"/>
              <a:gd name="connsiteX60" fmla="*/ 1887794 w 12506632"/>
              <a:gd name="connsiteY60" fmla="*/ 383458 h 26281626"/>
              <a:gd name="connsiteX61" fmla="*/ 1209368 w 12506632"/>
              <a:gd name="connsiteY61" fmla="*/ 265471 h 26281626"/>
              <a:gd name="connsiteX62" fmla="*/ 589935 w 12506632"/>
              <a:gd name="connsiteY62" fmla="*/ 235974 h 26281626"/>
              <a:gd name="connsiteX63" fmla="*/ 265471 w 12506632"/>
              <a:gd name="connsiteY63" fmla="*/ 235974 h 26281626"/>
              <a:gd name="connsiteX64" fmla="*/ 0 w 12506632"/>
              <a:gd name="connsiteY64" fmla="*/ 206477 h 26281626"/>
              <a:gd name="connsiteX65" fmla="*/ 265471 w 12506632"/>
              <a:gd name="connsiteY65" fmla="*/ 0 h 26281626"/>
              <a:gd name="connsiteX66" fmla="*/ 1179871 w 12506632"/>
              <a:gd name="connsiteY66" fmla="*/ 88490 h 26281626"/>
              <a:gd name="connsiteX67" fmla="*/ 2094271 w 12506632"/>
              <a:gd name="connsiteY67" fmla="*/ 235974 h 26281626"/>
              <a:gd name="connsiteX68" fmla="*/ 3067665 w 12506632"/>
              <a:gd name="connsiteY68" fmla="*/ 353961 h 26281626"/>
              <a:gd name="connsiteX69" fmla="*/ 3805084 w 12506632"/>
              <a:gd name="connsiteY69" fmla="*/ 383458 h 26281626"/>
              <a:gd name="connsiteX70" fmla="*/ 4306529 w 12506632"/>
              <a:gd name="connsiteY70" fmla="*/ 442451 h 26281626"/>
              <a:gd name="connsiteX71" fmla="*/ 5043948 w 12506632"/>
              <a:gd name="connsiteY71" fmla="*/ 471948 h 26281626"/>
              <a:gd name="connsiteX72" fmla="*/ 5722374 w 12506632"/>
              <a:gd name="connsiteY72" fmla="*/ 471948 h 26281626"/>
              <a:gd name="connsiteX73" fmla="*/ 6312310 w 12506632"/>
              <a:gd name="connsiteY73" fmla="*/ 442451 h 26281626"/>
              <a:gd name="connsiteX74" fmla="*/ 7138219 w 12506632"/>
              <a:gd name="connsiteY74" fmla="*/ 560439 h 26281626"/>
              <a:gd name="connsiteX75" fmla="*/ 7374194 w 12506632"/>
              <a:gd name="connsiteY75" fmla="*/ 589935 h 26281626"/>
              <a:gd name="connsiteX76" fmla="*/ 7521677 w 12506632"/>
              <a:gd name="connsiteY76" fmla="*/ 678426 h 26281626"/>
              <a:gd name="connsiteX77" fmla="*/ 7698658 w 12506632"/>
              <a:gd name="connsiteY77" fmla="*/ 825910 h 26281626"/>
              <a:gd name="connsiteX78" fmla="*/ 8141110 w 12506632"/>
              <a:gd name="connsiteY78" fmla="*/ 1710813 h 26281626"/>
              <a:gd name="connsiteX79" fmla="*/ 8554065 w 12506632"/>
              <a:gd name="connsiteY79" fmla="*/ 2389239 h 26281626"/>
              <a:gd name="connsiteX80" fmla="*/ 8878529 w 12506632"/>
              <a:gd name="connsiteY80" fmla="*/ 2743200 h 26281626"/>
              <a:gd name="connsiteX81" fmla="*/ 9144000 w 12506632"/>
              <a:gd name="connsiteY81" fmla="*/ 3067664 h 26281626"/>
              <a:gd name="connsiteX82" fmla="*/ 9556955 w 12506632"/>
              <a:gd name="connsiteY82" fmla="*/ 3421626 h 26281626"/>
              <a:gd name="connsiteX83" fmla="*/ 9910916 w 12506632"/>
              <a:gd name="connsiteY83" fmla="*/ 3775587 h 26281626"/>
              <a:gd name="connsiteX84" fmla="*/ 9999406 w 12506632"/>
              <a:gd name="connsiteY84" fmla="*/ 4277032 h 26281626"/>
              <a:gd name="connsiteX85" fmla="*/ 9999406 w 12506632"/>
              <a:gd name="connsiteY85" fmla="*/ 4748981 h 26281626"/>
              <a:gd name="connsiteX86" fmla="*/ 10117394 w 12506632"/>
              <a:gd name="connsiteY86" fmla="*/ 5250426 h 26281626"/>
              <a:gd name="connsiteX87" fmla="*/ 10205884 w 12506632"/>
              <a:gd name="connsiteY87" fmla="*/ 5633884 h 26281626"/>
              <a:gd name="connsiteX88" fmla="*/ 10323871 w 12506632"/>
              <a:gd name="connsiteY88" fmla="*/ 5899355 h 26281626"/>
              <a:gd name="connsiteX89" fmla="*/ 10323871 w 12506632"/>
              <a:gd name="connsiteY89" fmla="*/ 6164826 h 26281626"/>
              <a:gd name="connsiteX90" fmla="*/ 10235381 w 12506632"/>
              <a:gd name="connsiteY90" fmla="*/ 6430297 h 26281626"/>
              <a:gd name="connsiteX91" fmla="*/ 10353368 w 12506632"/>
              <a:gd name="connsiteY91" fmla="*/ 6695768 h 26281626"/>
              <a:gd name="connsiteX92" fmla="*/ 10677832 w 12506632"/>
              <a:gd name="connsiteY92" fmla="*/ 7079226 h 26281626"/>
              <a:gd name="connsiteX93" fmla="*/ 10913806 w 12506632"/>
              <a:gd name="connsiteY93" fmla="*/ 7344697 h 26281626"/>
              <a:gd name="connsiteX94" fmla="*/ 11031794 w 12506632"/>
              <a:gd name="connsiteY94" fmla="*/ 7551174 h 26281626"/>
              <a:gd name="connsiteX95" fmla="*/ 11149781 w 12506632"/>
              <a:gd name="connsiteY95" fmla="*/ 7875639 h 26281626"/>
              <a:gd name="connsiteX96" fmla="*/ 11267768 w 12506632"/>
              <a:gd name="connsiteY96" fmla="*/ 8200103 h 26281626"/>
              <a:gd name="connsiteX97" fmla="*/ 11356258 w 12506632"/>
              <a:gd name="connsiteY97" fmla="*/ 8672051 h 26281626"/>
              <a:gd name="connsiteX98" fmla="*/ 11356258 w 12506632"/>
              <a:gd name="connsiteY98" fmla="*/ 8672051 h 26281626"/>
              <a:gd name="connsiteX99" fmla="*/ 11356258 w 12506632"/>
              <a:gd name="connsiteY99" fmla="*/ 8967019 h 26281626"/>
              <a:gd name="connsiteX100" fmla="*/ 11444748 w 12506632"/>
              <a:gd name="connsiteY100" fmla="*/ 9085006 h 26281626"/>
              <a:gd name="connsiteX101" fmla="*/ 11562735 w 12506632"/>
              <a:gd name="connsiteY101" fmla="*/ 9379974 h 26281626"/>
              <a:gd name="connsiteX102" fmla="*/ 11326761 w 12506632"/>
              <a:gd name="connsiteY102" fmla="*/ 9291484 h 26281626"/>
              <a:gd name="connsiteX103" fmla="*/ 11120284 w 12506632"/>
              <a:gd name="connsiteY103" fmla="*/ 9291484 h 26281626"/>
              <a:gd name="connsiteX104" fmla="*/ 10884310 w 12506632"/>
              <a:gd name="connsiteY104" fmla="*/ 9320981 h 26281626"/>
              <a:gd name="connsiteX105" fmla="*/ 10648335 w 12506632"/>
              <a:gd name="connsiteY105" fmla="*/ 9527458 h 26281626"/>
              <a:gd name="connsiteX106" fmla="*/ 10382865 w 12506632"/>
              <a:gd name="connsiteY106" fmla="*/ 9822426 h 26281626"/>
              <a:gd name="connsiteX107" fmla="*/ 10559845 w 12506632"/>
              <a:gd name="connsiteY107" fmla="*/ 9733935 h 26281626"/>
              <a:gd name="connsiteX108" fmla="*/ 10972800 w 12506632"/>
              <a:gd name="connsiteY108" fmla="*/ 9556955 h 26281626"/>
              <a:gd name="connsiteX109" fmla="*/ 11356258 w 12506632"/>
              <a:gd name="connsiteY109" fmla="*/ 9497961 h 26281626"/>
              <a:gd name="connsiteX110" fmla="*/ 11651226 w 12506632"/>
              <a:gd name="connsiteY110" fmla="*/ 9556955 h 26281626"/>
              <a:gd name="connsiteX111" fmla="*/ 11857703 w 12506632"/>
              <a:gd name="connsiteY111" fmla="*/ 9704439 h 26281626"/>
              <a:gd name="connsiteX112" fmla="*/ 12093677 w 12506632"/>
              <a:gd name="connsiteY112" fmla="*/ 9999406 h 26281626"/>
              <a:gd name="connsiteX113" fmla="*/ 12270658 w 12506632"/>
              <a:gd name="connsiteY113" fmla="*/ 10176387 h 26281626"/>
              <a:gd name="connsiteX114" fmla="*/ 12270658 w 12506632"/>
              <a:gd name="connsiteY114" fmla="*/ 10176387 h 26281626"/>
              <a:gd name="connsiteX115" fmla="*/ 12506632 w 12506632"/>
              <a:gd name="connsiteY115" fmla="*/ 10530348 h 26281626"/>
              <a:gd name="connsiteX116" fmla="*/ 10058400 w 12506632"/>
              <a:gd name="connsiteY116" fmla="*/ 10589342 h 26281626"/>
              <a:gd name="connsiteX117" fmla="*/ 9969910 w 12506632"/>
              <a:gd name="connsiteY117" fmla="*/ 10825316 h 26281626"/>
              <a:gd name="connsiteX118" fmla="*/ 9881419 w 12506632"/>
              <a:gd name="connsiteY118" fmla="*/ 11297264 h 26281626"/>
              <a:gd name="connsiteX119" fmla="*/ 9763432 w 12506632"/>
              <a:gd name="connsiteY119" fmla="*/ 11562735 h 26281626"/>
              <a:gd name="connsiteX120" fmla="*/ 9615948 w 12506632"/>
              <a:gd name="connsiteY120" fmla="*/ 11680722 h 26281626"/>
              <a:gd name="connsiteX121" fmla="*/ 9468465 w 12506632"/>
              <a:gd name="connsiteY121" fmla="*/ 11857703 h 26281626"/>
              <a:gd name="connsiteX122" fmla="*/ 9320981 w 12506632"/>
              <a:gd name="connsiteY122" fmla="*/ 12359148 h 26281626"/>
              <a:gd name="connsiteX123" fmla="*/ 9173497 w 12506632"/>
              <a:gd name="connsiteY123" fmla="*/ 12860593 h 26281626"/>
              <a:gd name="connsiteX124" fmla="*/ 9114503 w 12506632"/>
              <a:gd name="connsiteY124" fmla="*/ 13126064 h 26281626"/>
              <a:gd name="connsiteX125" fmla="*/ 8908026 w 12506632"/>
              <a:gd name="connsiteY125" fmla="*/ 13598013 h 26281626"/>
              <a:gd name="connsiteX126" fmla="*/ 8642555 w 12506632"/>
              <a:gd name="connsiteY126" fmla="*/ 14040464 h 26281626"/>
              <a:gd name="connsiteX127" fmla="*/ 8465574 w 12506632"/>
              <a:gd name="connsiteY127" fmla="*/ 14305935 h 26281626"/>
              <a:gd name="connsiteX128" fmla="*/ 8170606 w 12506632"/>
              <a:gd name="connsiteY128" fmla="*/ 14659897 h 26281626"/>
              <a:gd name="connsiteX129" fmla="*/ 8111613 w 12506632"/>
              <a:gd name="connsiteY129" fmla="*/ 15043355 h 26281626"/>
              <a:gd name="connsiteX130" fmla="*/ 7964129 w 12506632"/>
              <a:gd name="connsiteY130" fmla="*/ 15338322 h 26281626"/>
              <a:gd name="connsiteX131" fmla="*/ 7816645 w 12506632"/>
              <a:gd name="connsiteY131" fmla="*/ 15780774 h 26281626"/>
              <a:gd name="connsiteX132" fmla="*/ 7610168 w 12506632"/>
              <a:gd name="connsiteY132" fmla="*/ 16134735 h 26281626"/>
              <a:gd name="connsiteX133" fmla="*/ 7462684 w 12506632"/>
              <a:gd name="connsiteY133" fmla="*/ 16518193 h 26281626"/>
              <a:gd name="connsiteX134" fmla="*/ 7197213 w 12506632"/>
              <a:gd name="connsiteY134" fmla="*/ 16783664 h 26281626"/>
              <a:gd name="connsiteX135" fmla="*/ 7138219 w 12506632"/>
              <a:gd name="connsiteY135" fmla="*/ 16960645 h 26281626"/>
              <a:gd name="connsiteX136" fmla="*/ 7138219 w 12506632"/>
              <a:gd name="connsiteY136" fmla="*/ 17167122 h 26281626"/>
              <a:gd name="connsiteX137" fmla="*/ 7167716 w 12506632"/>
              <a:gd name="connsiteY137" fmla="*/ 17580077 h 26281626"/>
              <a:gd name="connsiteX138" fmla="*/ 7256206 w 12506632"/>
              <a:gd name="connsiteY138" fmla="*/ 17845548 h 26281626"/>
              <a:gd name="connsiteX139" fmla="*/ 7079226 w 12506632"/>
              <a:gd name="connsiteY139" fmla="*/ 18229006 h 26281626"/>
              <a:gd name="connsiteX140" fmla="*/ 6843252 w 12506632"/>
              <a:gd name="connsiteY140" fmla="*/ 18523974 h 26281626"/>
              <a:gd name="connsiteX141" fmla="*/ 6666271 w 12506632"/>
              <a:gd name="connsiteY141" fmla="*/ 19084413 h 26281626"/>
              <a:gd name="connsiteX142" fmla="*/ 6636774 w 12506632"/>
              <a:gd name="connsiteY142" fmla="*/ 19467871 h 26281626"/>
              <a:gd name="connsiteX143" fmla="*/ 6577781 w 12506632"/>
              <a:gd name="connsiteY143" fmla="*/ 19762839 h 26281626"/>
              <a:gd name="connsiteX144" fmla="*/ 6577781 w 12506632"/>
              <a:gd name="connsiteY144" fmla="*/ 20205290 h 26281626"/>
              <a:gd name="connsiteX145" fmla="*/ 6577781 w 12506632"/>
              <a:gd name="connsiteY145" fmla="*/ 20795226 h 26281626"/>
              <a:gd name="connsiteX146" fmla="*/ 6489290 w 12506632"/>
              <a:gd name="connsiteY146" fmla="*/ 21208181 h 26281626"/>
              <a:gd name="connsiteX147" fmla="*/ 6282813 w 12506632"/>
              <a:gd name="connsiteY147" fmla="*/ 21680129 h 26281626"/>
              <a:gd name="connsiteX148" fmla="*/ 6253316 w 12506632"/>
              <a:gd name="connsiteY148" fmla="*/ 22358555 h 26281626"/>
              <a:gd name="connsiteX149" fmla="*/ 6371303 w 12506632"/>
              <a:gd name="connsiteY149" fmla="*/ 23656413 h 26281626"/>
              <a:gd name="connsiteX150" fmla="*/ 6666271 w 12506632"/>
              <a:gd name="connsiteY150" fmla="*/ 24452826 h 26281626"/>
              <a:gd name="connsiteX151" fmla="*/ 6990735 w 12506632"/>
              <a:gd name="connsiteY151" fmla="*/ 25190245 h 26281626"/>
              <a:gd name="connsiteX152" fmla="*/ 7344697 w 12506632"/>
              <a:gd name="connsiteY152" fmla="*/ 25809677 h 26281626"/>
              <a:gd name="connsiteX153" fmla="*/ 7728155 w 12506632"/>
              <a:gd name="connsiteY153" fmla="*/ 26281626 h 26281626"/>
              <a:gd name="connsiteX154" fmla="*/ 5220929 w 12506632"/>
              <a:gd name="connsiteY154" fmla="*/ 26134142 h 26281626"/>
              <a:gd name="connsiteX155" fmla="*/ 5456903 w 12506632"/>
              <a:gd name="connsiteY155" fmla="*/ 25308232 h 26281626"/>
              <a:gd name="connsiteX156" fmla="*/ 5515897 w 12506632"/>
              <a:gd name="connsiteY156" fmla="*/ 24393832 h 26281626"/>
              <a:gd name="connsiteX157" fmla="*/ 5633884 w 12506632"/>
              <a:gd name="connsiteY157" fmla="*/ 23302451 h 26281626"/>
              <a:gd name="connsiteX158" fmla="*/ 5604387 w 12506632"/>
              <a:gd name="connsiteY158" fmla="*/ 22742013 h 26281626"/>
              <a:gd name="connsiteX159" fmla="*/ 5574890 w 12506632"/>
              <a:gd name="connsiteY159" fmla="*/ 22329058 h 26281626"/>
              <a:gd name="connsiteX160" fmla="*/ 5574890 w 12506632"/>
              <a:gd name="connsiteY160" fmla="*/ 21886606 h 26281626"/>
              <a:gd name="connsiteX161" fmla="*/ 5604387 w 12506632"/>
              <a:gd name="connsiteY161" fmla="*/ 21532645 h 26281626"/>
              <a:gd name="connsiteX162" fmla="*/ 5604387 w 12506632"/>
              <a:gd name="connsiteY162" fmla="*/ 21326168 h 26281626"/>
              <a:gd name="connsiteX163" fmla="*/ 5515897 w 12506632"/>
              <a:gd name="connsiteY163" fmla="*/ 20883716 h 26281626"/>
              <a:gd name="connsiteX164" fmla="*/ 5515897 w 12506632"/>
              <a:gd name="connsiteY164" fmla="*/ 20706735 h 26281626"/>
              <a:gd name="connsiteX165" fmla="*/ 5456903 w 12506632"/>
              <a:gd name="connsiteY165" fmla="*/ 20588748 h 26281626"/>
              <a:gd name="connsiteX166" fmla="*/ 5427406 w 12506632"/>
              <a:gd name="connsiteY166" fmla="*/ 20352774 h 26281626"/>
              <a:gd name="connsiteX167" fmla="*/ 5515897 w 12506632"/>
              <a:gd name="connsiteY167" fmla="*/ 20205290 h 26281626"/>
              <a:gd name="connsiteX168" fmla="*/ 5604387 w 12506632"/>
              <a:gd name="connsiteY168" fmla="*/ 20028310 h 26281626"/>
              <a:gd name="connsiteX169" fmla="*/ 5604387 w 12506632"/>
              <a:gd name="connsiteY169" fmla="*/ 19851329 h 26281626"/>
              <a:gd name="connsiteX170" fmla="*/ 5604387 w 12506632"/>
              <a:gd name="connsiteY170" fmla="*/ 19851329 h 26281626"/>
              <a:gd name="connsiteX171" fmla="*/ 5692877 w 12506632"/>
              <a:gd name="connsiteY171" fmla="*/ 19969316 h 26281626"/>
              <a:gd name="connsiteX0" fmla="*/ 5545394 w 12506632"/>
              <a:gd name="connsiteY0" fmla="*/ 19821832 h 26281626"/>
              <a:gd name="connsiteX1" fmla="*/ 5899355 w 12506632"/>
              <a:gd name="connsiteY1" fmla="*/ 20057806 h 26281626"/>
              <a:gd name="connsiteX2" fmla="*/ 6076335 w 12506632"/>
              <a:gd name="connsiteY2" fmla="*/ 20352774 h 26281626"/>
              <a:gd name="connsiteX3" fmla="*/ 6105832 w 12506632"/>
              <a:gd name="connsiteY3" fmla="*/ 20470761 h 26281626"/>
              <a:gd name="connsiteX4" fmla="*/ 6135329 w 12506632"/>
              <a:gd name="connsiteY4" fmla="*/ 20559251 h 26281626"/>
              <a:gd name="connsiteX5" fmla="*/ 6253316 w 12506632"/>
              <a:gd name="connsiteY5" fmla="*/ 20736232 h 26281626"/>
              <a:gd name="connsiteX6" fmla="*/ 6341806 w 12506632"/>
              <a:gd name="connsiteY6" fmla="*/ 20736232 h 26281626"/>
              <a:gd name="connsiteX7" fmla="*/ 6341806 w 12506632"/>
              <a:gd name="connsiteY7" fmla="*/ 20736232 h 26281626"/>
              <a:gd name="connsiteX8" fmla="*/ 6371303 w 12506632"/>
              <a:gd name="connsiteY8" fmla="*/ 20205290 h 26281626"/>
              <a:gd name="connsiteX9" fmla="*/ 6400800 w 12506632"/>
              <a:gd name="connsiteY9" fmla="*/ 19851329 h 26281626"/>
              <a:gd name="connsiteX10" fmla="*/ 6371303 w 12506632"/>
              <a:gd name="connsiteY10" fmla="*/ 19113910 h 26281626"/>
              <a:gd name="connsiteX11" fmla="*/ 6548284 w 12506632"/>
              <a:gd name="connsiteY11" fmla="*/ 18759948 h 26281626"/>
              <a:gd name="connsiteX12" fmla="*/ 6961239 w 12506632"/>
              <a:gd name="connsiteY12" fmla="*/ 18258503 h 26281626"/>
              <a:gd name="connsiteX13" fmla="*/ 7049729 w 12506632"/>
              <a:gd name="connsiteY13" fmla="*/ 17786555 h 26281626"/>
              <a:gd name="connsiteX14" fmla="*/ 6931742 w 12506632"/>
              <a:gd name="connsiteY14" fmla="*/ 17373600 h 26281626"/>
              <a:gd name="connsiteX15" fmla="*/ 7049729 w 12506632"/>
              <a:gd name="connsiteY15" fmla="*/ 16960645 h 26281626"/>
              <a:gd name="connsiteX16" fmla="*/ 7197213 w 12506632"/>
              <a:gd name="connsiteY16" fmla="*/ 16636181 h 26281626"/>
              <a:gd name="connsiteX17" fmla="*/ 7256206 w 12506632"/>
              <a:gd name="connsiteY17" fmla="*/ 16341213 h 26281626"/>
              <a:gd name="connsiteX18" fmla="*/ 7610168 w 12506632"/>
              <a:gd name="connsiteY18" fmla="*/ 15810271 h 26281626"/>
              <a:gd name="connsiteX19" fmla="*/ 7905135 w 12506632"/>
              <a:gd name="connsiteY19" fmla="*/ 15279329 h 26281626"/>
              <a:gd name="connsiteX20" fmla="*/ 7875639 w 12506632"/>
              <a:gd name="connsiteY20" fmla="*/ 14984361 h 26281626"/>
              <a:gd name="connsiteX21" fmla="*/ 7964129 w 12506632"/>
              <a:gd name="connsiteY21" fmla="*/ 14689393 h 26281626"/>
              <a:gd name="connsiteX22" fmla="*/ 8318090 w 12506632"/>
              <a:gd name="connsiteY22" fmla="*/ 14069961 h 26281626"/>
              <a:gd name="connsiteX23" fmla="*/ 8583561 w 12506632"/>
              <a:gd name="connsiteY23" fmla="*/ 13774993 h 26281626"/>
              <a:gd name="connsiteX24" fmla="*/ 8849032 w 12506632"/>
              <a:gd name="connsiteY24" fmla="*/ 13421032 h 26281626"/>
              <a:gd name="connsiteX25" fmla="*/ 8908026 w 12506632"/>
              <a:gd name="connsiteY25" fmla="*/ 13185058 h 26281626"/>
              <a:gd name="connsiteX26" fmla="*/ 8996516 w 12506632"/>
              <a:gd name="connsiteY26" fmla="*/ 12683613 h 26281626"/>
              <a:gd name="connsiteX27" fmla="*/ 9261987 w 12506632"/>
              <a:gd name="connsiteY27" fmla="*/ 12005187 h 26281626"/>
              <a:gd name="connsiteX28" fmla="*/ 9556955 w 12506632"/>
              <a:gd name="connsiteY28" fmla="*/ 11474245 h 26281626"/>
              <a:gd name="connsiteX29" fmla="*/ 9733935 w 12506632"/>
              <a:gd name="connsiteY29" fmla="*/ 11090787 h 26281626"/>
              <a:gd name="connsiteX30" fmla="*/ 9763432 w 12506632"/>
              <a:gd name="connsiteY30" fmla="*/ 10825316 h 26281626"/>
              <a:gd name="connsiteX31" fmla="*/ 9881419 w 12506632"/>
              <a:gd name="connsiteY31" fmla="*/ 10530348 h 26281626"/>
              <a:gd name="connsiteX32" fmla="*/ 10235381 w 12506632"/>
              <a:gd name="connsiteY32" fmla="*/ 9940413 h 26281626"/>
              <a:gd name="connsiteX33" fmla="*/ 10559845 w 12506632"/>
              <a:gd name="connsiteY33" fmla="*/ 9556955 h 26281626"/>
              <a:gd name="connsiteX34" fmla="*/ 10854813 w 12506632"/>
              <a:gd name="connsiteY34" fmla="*/ 9173497 h 26281626"/>
              <a:gd name="connsiteX35" fmla="*/ 11002297 w 12506632"/>
              <a:gd name="connsiteY35" fmla="*/ 8937522 h 26281626"/>
              <a:gd name="connsiteX36" fmla="*/ 11090787 w 12506632"/>
              <a:gd name="connsiteY36" fmla="*/ 8701548 h 26281626"/>
              <a:gd name="connsiteX37" fmla="*/ 11031794 w 12506632"/>
              <a:gd name="connsiteY37" fmla="*/ 8170606 h 26281626"/>
              <a:gd name="connsiteX38" fmla="*/ 10913806 w 12506632"/>
              <a:gd name="connsiteY38" fmla="*/ 7669161 h 26281626"/>
              <a:gd name="connsiteX39" fmla="*/ 10736826 w 12506632"/>
              <a:gd name="connsiteY39" fmla="*/ 7374193 h 26281626"/>
              <a:gd name="connsiteX40" fmla="*/ 10382865 w 12506632"/>
              <a:gd name="connsiteY40" fmla="*/ 6990735 h 26281626"/>
              <a:gd name="connsiteX41" fmla="*/ 10087897 w 12506632"/>
              <a:gd name="connsiteY41" fmla="*/ 6518787 h 26281626"/>
              <a:gd name="connsiteX42" fmla="*/ 9940413 w 12506632"/>
              <a:gd name="connsiteY42" fmla="*/ 5781368 h 26281626"/>
              <a:gd name="connsiteX43" fmla="*/ 9881419 w 12506632"/>
              <a:gd name="connsiteY43" fmla="*/ 5102942 h 26281626"/>
              <a:gd name="connsiteX44" fmla="*/ 9851923 w 12506632"/>
              <a:gd name="connsiteY44" fmla="*/ 4277032 h 26281626"/>
              <a:gd name="connsiteX45" fmla="*/ 9615948 w 12506632"/>
              <a:gd name="connsiteY45" fmla="*/ 3834581 h 26281626"/>
              <a:gd name="connsiteX46" fmla="*/ 9114503 w 12506632"/>
              <a:gd name="connsiteY46" fmla="*/ 3333135 h 26281626"/>
              <a:gd name="connsiteX47" fmla="*/ 8819535 w 12506632"/>
              <a:gd name="connsiteY47" fmla="*/ 3038168 h 26281626"/>
              <a:gd name="connsiteX48" fmla="*/ 8377084 w 12506632"/>
              <a:gd name="connsiteY48" fmla="*/ 2684206 h 26281626"/>
              <a:gd name="connsiteX49" fmla="*/ 7993626 w 12506632"/>
              <a:gd name="connsiteY49" fmla="*/ 2094271 h 26281626"/>
              <a:gd name="connsiteX50" fmla="*/ 7669161 w 12506632"/>
              <a:gd name="connsiteY50" fmla="*/ 1563329 h 26281626"/>
              <a:gd name="connsiteX51" fmla="*/ 7374194 w 12506632"/>
              <a:gd name="connsiteY51" fmla="*/ 973393 h 26281626"/>
              <a:gd name="connsiteX52" fmla="*/ 7167716 w 12506632"/>
              <a:gd name="connsiteY52" fmla="*/ 825910 h 26281626"/>
              <a:gd name="connsiteX53" fmla="*/ 6813755 w 12506632"/>
              <a:gd name="connsiteY53" fmla="*/ 648929 h 26281626"/>
              <a:gd name="connsiteX54" fmla="*/ 6223819 w 12506632"/>
              <a:gd name="connsiteY54" fmla="*/ 678426 h 26281626"/>
              <a:gd name="connsiteX55" fmla="*/ 5515897 w 12506632"/>
              <a:gd name="connsiteY55" fmla="*/ 678426 h 26281626"/>
              <a:gd name="connsiteX56" fmla="*/ 4513006 w 12506632"/>
              <a:gd name="connsiteY56" fmla="*/ 678426 h 26281626"/>
              <a:gd name="connsiteX57" fmla="*/ 3864077 w 12506632"/>
              <a:gd name="connsiteY57" fmla="*/ 619432 h 26281626"/>
              <a:gd name="connsiteX58" fmla="*/ 3008671 w 12506632"/>
              <a:gd name="connsiteY58" fmla="*/ 560439 h 26281626"/>
              <a:gd name="connsiteX59" fmla="*/ 2123768 w 12506632"/>
              <a:gd name="connsiteY59" fmla="*/ 412955 h 26281626"/>
              <a:gd name="connsiteX60" fmla="*/ 1887794 w 12506632"/>
              <a:gd name="connsiteY60" fmla="*/ 383458 h 26281626"/>
              <a:gd name="connsiteX61" fmla="*/ 1209368 w 12506632"/>
              <a:gd name="connsiteY61" fmla="*/ 265471 h 26281626"/>
              <a:gd name="connsiteX62" fmla="*/ 589935 w 12506632"/>
              <a:gd name="connsiteY62" fmla="*/ 235974 h 26281626"/>
              <a:gd name="connsiteX63" fmla="*/ 265471 w 12506632"/>
              <a:gd name="connsiteY63" fmla="*/ 235974 h 26281626"/>
              <a:gd name="connsiteX64" fmla="*/ 0 w 12506632"/>
              <a:gd name="connsiteY64" fmla="*/ 206477 h 26281626"/>
              <a:gd name="connsiteX65" fmla="*/ 265471 w 12506632"/>
              <a:gd name="connsiteY65" fmla="*/ 0 h 26281626"/>
              <a:gd name="connsiteX66" fmla="*/ 1179871 w 12506632"/>
              <a:gd name="connsiteY66" fmla="*/ 88490 h 26281626"/>
              <a:gd name="connsiteX67" fmla="*/ 2094271 w 12506632"/>
              <a:gd name="connsiteY67" fmla="*/ 235974 h 26281626"/>
              <a:gd name="connsiteX68" fmla="*/ 3067665 w 12506632"/>
              <a:gd name="connsiteY68" fmla="*/ 353961 h 26281626"/>
              <a:gd name="connsiteX69" fmla="*/ 3805084 w 12506632"/>
              <a:gd name="connsiteY69" fmla="*/ 383458 h 26281626"/>
              <a:gd name="connsiteX70" fmla="*/ 4306529 w 12506632"/>
              <a:gd name="connsiteY70" fmla="*/ 442451 h 26281626"/>
              <a:gd name="connsiteX71" fmla="*/ 5043948 w 12506632"/>
              <a:gd name="connsiteY71" fmla="*/ 471948 h 26281626"/>
              <a:gd name="connsiteX72" fmla="*/ 5722374 w 12506632"/>
              <a:gd name="connsiteY72" fmla="*/ 471948 h 26281626"/>
              <a:gd name="connsiteX73" fmla="*/ 6312310 w 12506632"/>
              <a:gd name="connsiteY73" fmla="*/ 442451 h 26281626"/>
              <a:gd name="connsiteX74" fmla="*/ 7138219 w 12506632"/>
              <a:gd name="connsiteY74" fmla="*/ 560439 h 26281626"/>
              <a:gd name="connsiteX75" fmla="*/ 7374194 w 12506632"/>
              <a:gd name="connsiteY75" fmla="*/ 589935 h 26281626"/>
              <a:gd name="connsiteX76" fmla="*/ 7521677 w 12506632"/>
              <a:gd name="connsiteY76" fmla="*/ 678426 h 26281626"/>
              <a:gd name="connsiteX77" fmla="*/ 7698658 w 12506632"/>
              <a:gd name="connsiteY77" fmla="*/ 825910 h 26281626"/>
              <a:gd name="connsiteX78" fmla="*/ 8141110 w 12506632"/>
              <a:gd name="connsiteY78" fmla="*/ 1710813 h 26281626"/>
              <a:gd name="connsiteX79" fmla="*/ 8554065 w 12506632"/>
              <a:gd name="connsiteY79" fmla="*/ 2389239 h 26281626"/>
              <a:gd name="connsiteX80" fmla="*/ 8878529 w 12506632"/>
              <a:gd name="connsiteY80" fmla="*/ 2743200 h 26281626"/>
              <a:gd name="connsiteX81" fmla="*/ 9144000 w 12506632"/>
              <a:gd name="connsiteY81" fmla="*/ 3067664 h 26281626"/>
              <a:gd name="connsiteX82" fmla="*/ 9556955 w 12506632"/>
              <a:gd name="connsiteY82" fmla="*/ 3421626 h 26281626"/>
              <a:gd name="connsiteX83" fmla="*/ 9910916 w 12506632"/>
              <a:gd name="connsiteY83" fmla="*/ 3775587 h 26281626"/>
              <a:gd name="connsiteX84" fmla="*/ 9999406 w 12506632"/>
              <a:gd name="connsiteY84" fmla="*/ 4277032 h 26281626"/>
              <a:gd name="connsiteX85" fmla="*/ 9999406 w 12506632"/>
              <a:gd name="connsiteY85" fmla="*/ 4748981 h 26281626"/>
              <a:gd name="connsiteX86" fmla="*/ 10117394 w 12506632"/>
              <a:gd name="connsiteY86" fmla="*/ 5250426 h 26281626"/>
              <a:gd name="connsiteX87" fmla="*/ 10205884 w 12506632"/>
              <a:gd name="connsiteY87" fmla="*/ 5633884 h 26281626"/>
              <a:gd name="connsiteX88" fmla="*/ 10323871 w 12506632"/>
              <a:gd name="connsiteY88" fmla="*/ 5899355 h 26281626"/>
              <a:gd name="connsiteX89" fmla="*/ 10323871 w 12506632"/>
              <a:gd name="connsiteY89" fmla="*/ 6164826 h 26281626"/>
              <a:gd name="connsiteX90" fmla="*/ 10235381 w 12506632"/>
              <a:gd name="connsiteY90" fmla="*/ 6430297 h 26281626"/>
              <a:gd name="connsiteX91" fmla="*/ 10353368 w 12506632"/>
              <a:gd name="connsiteY91" fmla="*/ 6695768 h 26281626"/>
              <a:gd name="connsiteX92" fmla="*/ 10677832 w 12506632"/>
              <a:gd name="connsiteY92" fmla="*/ 7079226 h 26281626"/>
              <a:gd name="connsiteX93" fmla="*/ 10913806 w 12506632"/>
              <a:gd name="connsiteY93" fmla="*/ 7344697 h 26281626"/>
              <a:gd name="connsiteX94" fmla="*/ 11031794 w 12506632"/>
              <a:gd name="connsiteY94" fmla="*/ 7551174 h 26281626"/>
              <a:gd name="connsiteX95" fmla="*/ 11149781 w 12506632"/>
              <a:gd name="connsiteY95" fmla="*/ 7875639 h 26281626"/>
              <a:gd name="connsiteX96" fmla="*/ 11267768 w 12506632"/>
              <a:gd name="connsiteY96" fmla="*/ 8200103 h 26281626"/>
              <a:gd name="connsiteX97" fmla="*/ 11356258 w 12506632"/>
              <a:gd name="connsiteY97" fmla="*/ 8672051 h 26281626"/>
              <a:gd name="connsiteX98" fmla="*/ 11356258 w 12506632"/>
              <a:gd name="connsiteY98" fmla="*/ 8672051 h 26281626"/>
              <a:gd name="connsiteX99" fmla="*/ 11356258 w 12506632"/>
              <a:gd name="connsiteY99" fmla="*/ 8967019 h 26281626"/>
              <a:gd name="connsiteX100" fmla="*/ 11444748 w 12506632"/>
              <a:gd name="connsiteY100" fmla="*/ 9085006 h 26281626"/>
              <a:gd name="connsiteX101" fmla="*/ 11562735 w 12506632"/>
              <a:gd name="connsiteY101" fmla="*/ 9379974 h 26281626"/>
              <a:gd name="connsiteX102" fmla="*/ 11326761 w 12506632"/>
              <a:gd name="connsiteY102" fmla="*/ 9291484 h 26281626"/>
              <a:gd name="connsiteX103" fmla="*/ 11120284 w 12506632"/>
              <a:gd name="connsiteY103" fmla="*/ 9291484 h 26281626"/>
              <a:gd name="connsiteX104" fmla="*/ 10884310 w 12506632"/>
              <a:gd name="connsiteY104" fmla="*/ 9320981 h 26281626"/>
              <a:gd name="connsiteX105" fmla="*/ 10648335 w 12506632"/>
              <a:gd name="connsiteY105" fmla="*/ 9527458 h 26281626"/>
              <a:gd name="connsiteX106" fmla="*/ 10382865 w 12506632"/>
              <a:gd name="connsiteY106" fmla="*/ 9822426 h 26281626"/>
              <a:gd name="connsiteX107" fmla="*/ 10559845 w 12506632"/>
              <a:gd name="connsiteY107" fmla="*/ 9733935 h 26281626"/>
              <a:gd name="connsiteX108" fmla="*/ 10972800 w 12506632"/>
              <a:gd name="connsiteY108" fmla="*/ 9556955 h 26281626"/>
              <a:gd name="connsiteX109" fmla="*/ 11356258 w 12506632"/>
              <a:gd name="connsiteY109" fmla="*/ 9497961 h 26281626"/>
              <a:gd name="connsiteX110" fmla="*/ 11651226 w 12506632"/>
              <a:gd name="connsiteY110" fmla="*/ 9556955 h 26281626"/>
              <a:gd name="connsiteX111" fmla="*/ 11857703 w 12506632"/>
              <a:gd name="connsiteY111" fmla="*/ 9704439 h 26281626"/>
              <a:gd name="connsiteX112" fmla="*/ 12093677 w 12506632"/>
              <a:gd name="connsiteY112" fmla="*/ 9999406 h 26281626"/>
              <a:gd name="connsiteX113" fmla="*/ 12270658 w 12506632"/>
              <a:gd name="connsiteY113" fmla="*/ 10176387 h 26281626"/>
              <a:gd name="connsiteX114" fmla="*/ 12270658 w 12506632"/>
              <a:gd name="connsiteY114" fmla="*/ 10176387 h 26281626"/>
              <a:gd name="connsiteX115" fmla="*/ 12506632 w 12506632"/>
              <a:gd name="connsiteY115" fmla="*/ 10530348 h 26281626"/>
              <a:gd name="connsiteX116" fmla="*/ 10058400 w 12506632"/>
              <a:gd name="connsiteY116" fmla="*/ 10589342 h 26281626"/>
              <a:gd name="connsiteX117" fmla="*/ 9969910 w 12506632"/>
              <a:gd name="connsiteY117" fmla="*/ 10825316 h 26281626"/>
              <a:gd name="connsiteX118" fmla="*/ 9881419 w 12506632"/>
              <a:gd name="connsiteY118" fmla="*/ 11297264 h 26281626"/>
              <a:gd name="connsiteX119" fmla="*/ 9763432 w 12506632"/>
              <a:gd name="connsiteY119" fmla="*/ 11562735 h 26281626"/>
              <a:gd name="connsiteX120" fmla="*/ 9615948 w 12506632"/>
              <a:gd name="connsiteY120" fmla="*/ 11680722 h 26281626"/>
              <a:gd name="connsiteX121" fmla="*/ 9468465 w 12506632"/>
              <a:gd name="connsiteY121" fmla="*/ 11857703 h 26281626"/>
              <a:gd name="connsiteX122" fmla="*/ 9320981 w 12506632"/>
              <a:gd name="connsiteY122" fmla="*/ 12359148 h 26281626"/>
              <a:gd name="connsiteX123" fmla="*/ 9173497 w 12506632"/>
              <a:gd name="connsiteY123" fmla="*/ 12860593 h 26281626"/>
              <a:gd name="connsiteX124" fmla="*/ 9114503 w 12506632"/>
              <a:gd name="connsiteY124" fmla="*/ 13126064 h 26281626"/>
              <a:gd name="connsiteX125" fmla="*/ 8908026 w 12506632"/>
              <a:gd name="connsiteY125" fmla="*/ 13598013 h 26281626"/>
              <a:gd name="connsiteX126" fmla="*/ 8642555 w 12506632"/>
              <a:gd name="connsiteY126" fmla="*/ 14040464 h 26281626"/>
              <a:gd name="connsiteX127" fmla="*/ 8465574 w 12506632"/>
              <a:gd name="connsiteY127" fmla="*/ 14305935 h 26281626"/>
              <a:gd name="connsiteX128" fmla="*/ 8170606 w 12506632"/>
              <a:gd name="connsiteY128" fmla="*/ 14659897 h 26281626"/>
              <a:gd name="connsiteX129" fmla="*/ 8111613 w 12506632"/>
              <a:gd name="connsiteY129" fmla="*/ 15043355 h 26281626"/>
              <a:gd name="connsiteX130" fmla="*/ 7964129 w 12506632"/>
              <a:gd name="connsiteY130" fmla="*/ 15338322 h 26281626"/>
              <a:gd name="connsiteX131" fmla="*/ 7816645 w 12506632"/>
              <a:gd name="connsiteY131" fmla="*/ 15780774 h 26281626"/>
              <a:gd name="connsiteX132" fmla="*/ 7610168 w 12506632"/>
              <a:gd name="connsiteY132" fmla="*/ 16134735 h 26281626"/>
              <a:gd name="connsiteX133" fmla="*/ 7462684 w 12506632"/>
              <a:gd name="connsiteY133" fmla="*/ 16518193 h 26281626"/>
              <a:gd name="connsiteX134" fmla="*/ 7197213 w 12506632"/>
              <a:gd name="connsiteY134" fmla="*/ 16783664 h 26281626"/>
              <a:gd name="connsiteX135" fmla="*/ 7138219 w 12506632"/>
              <a:gd name="connsiteY135" fmla="*/ 16960645 h 26281626"/>
              <a:gd name="connsiteX136" fmla="*/ 7138219 w 12506632"/>
              <a:gd name="connsiteY136" fmla="*/ 17167122 h 26281626"/>
              <a:gd name="connsiteX137" fmla="*/ 7167716 w 12506632"/>
              <a:gd name="connsiteY137" fmla="*/ 17580077 h 26281626"/>
              <a:gd name="connsiteX138" fmla="*/ 7256206 w 12506632"/>
              <a:gd name="connsiteY138" fmla="*/ 17845548 h 26281626"/>
              <a:gd name="connsiteX139" fmla="*/ 7079226 w 12506632"/>
              <a:gd name="connsiteY139" fmla="*/ 18229006 h 26281626"/>
              <a:gd name="connsiteX140" fmla="*/ 6843252 w 12506632"/>
              <a:gd name="connsiteY140" fmla="*/ 18523974 h 26281626"/>
              <a:gd name="connsiteX141" fmla="*/ 6666271 w 12506632"/>
              <a:gd name="connsiteY141" fmla="*/ 19084413 h 26281626"/>
              <a:gd name="connsiteX142" fmla="*/ 6636774 w 12506632"/>
              <a:gd name="connsiteY142" fmla="*/ 19467871 h 26281626"/>
              <a:gd name="connsiteX143" fmla="*/ 6577781 w 12506632"/>
              <a:gd name="connsiteY143" fmla="*/ 19762839 h 26281626"/>
              <a:gd name="connsiteX144" fmla="*/ 6577781 w 12506632"/>
              <a:gd name="connsiteY144" fmla="*/ 20205290 h 26281626"/>
              <a:gd name="connsiteX145" fmla="*/ 6577781 w 12506632"/>
              <a:gd name="connsiteY145" fmla="*/ 20795226 h 26281626"/>
              <a:gd name="connsiteX146" fmla="*/ 6489290 w 12506632"/>
              <a:gd name="connsiteY146" fmla="*/ 21208181 h 26281626"/>
              <a:gd name="connsiteX147" fmla="*/ 6282813 w 12506632"/>
              <a:gd name="connsiteY147" fmla="*/ 21680129 h 26281626"/>
              <a:gd name="connsiteX148" fmla="*/ 6253316 w 12506632"/>
              <a:gd name="connsiteY148" fmla="*/ 22358555 h 26281626"/>
              <a:gd name="connsiteX149" fmla="*/ 6371303 w 12506632"/>
              <a:gd name="connsiteY149" fmla="*/ 23656413 h 26281626"/>
              <a:gd name="connsiteX150" fmla="*/ 6666271 w 12506632"/>
              <a:gd name="connsiteY150" fmla="*/ 24452826 h 26281626"/>
              <a:gd name="connsiteX151" fmla="*/ 6990735 w 12506632"/>
              <a:gd name="connsiteY151" fmla="*/ 25190245 h 26281626"/>
              <a:gd name="connsiteX152" fmla="*/ 7344697 w 12506632"/>
              <a:gd name="connsiteY152" fmla="*/ 25809677 h 26281626"/>
              <a:gd name="connsiteX153" fmla="*/ 7728155 w 12506632"/>
              <a:gd name="connsiteY153" fmla="*/ 26281626 h 26281626"/>
              <a:gd name="connsiteX154" fmla="*/ 5220929 w 12506632"/>
              <a:gd name="connsiteY154" fmla="*/ 26134142 h 26281626"/>
              <a:gd name="connsiteX155" fmla="*/ 5456903 w 12506632"/>
              <a:gd name="connsiteY155" fmla="*/ 25308232 h 26281626"/>
              <a:gd name="connsiteX156" fmla="*/ 5515897 w 12506632"/>
              <a:gd name="connsiteY156" fmla="*/ 24393832 h 26281626"/>
              <a:gd name="connsiteX157" fmla="*/ 5633884 w 12506632"/>
              <a:gd name="connsiteY157" fmla="*/ 23302451 h 26281626"/>
              <a:gd name="connsiteX158" fmla="*/ 5604387 w 12506632"/>
              <a:gd name="connsiteY158" fmla="*/ 22742013 h 26281626"/>
              <a:gd name="connsiteX159" fmla="*/ 5574890 w 12506632"/>
              <a:gd name="connsiteY159" fmla="*/ 22329058 h 26281626"/>
              <a:gd name="connsiteX160" fmla="*/ 5574890 w 12506632"/>
              <a:gd name="connsiteY160" fmla="*/ 21886606 h 26281626"/>
              <a:gd name="connsiteX161" fmla="*/ 5604387 w 12506632"/>
              <a:gd name="connsiteY161" fmla="*/ 21532645 h 26281626"/>
              <a:gd name="connsiteX162" fmla="*/ 5604387 w 12506632"/>
              <a:gd name="connsiteY162" fmla="*/ 21326168 h 26281626"/>
              <a:gd name="connsiteX163" fmla="*/ 5515897 w 12506632"/>
              <a:gd name="connsiteY163" fmla="*/ 20883716 h 26281626"/>
              <a:gd name="connsiteX164" fmla="*/ 5515897 w 12506632"/>
              <a:gd name="connsiteY164" fmla="*/ 20706735 h 26281626"/>
              <a:gd name="connsiteX165" fmla="*/ 5456903 w 12506632"/>
              <a:gd name="connsiteY165" fmla="*/ 20588748 h 26281626"/>
              <a:gd name="connsiteX166" fmla="*/ 5427406 w 12506632"/>
              <a:gd name="connsiteY166" fmla="*/ 20352774 h 26281626"/>
              <a:gd name="connsiteX167" fmla="*/ 5515897 w 12506632"/>
              <a:gd name="connsiteY167" fmla="*/ 20205290 h 26281626"/>
              <a:gd name="connsiteX168" fmla="*/ 5604387 w 12506632"/>
              <a:gd name="connsiteY168" fmla="*/ 20028310 h 26281626"/>
              <a:gd name="connsiteX169" fmla="*/ 5604387 w 12506632"/>
              <a:gd name="connsiteY169" fmla="*/ 19851329 h 26281626"/>
              <a:gd name="connsiteX170" fmla="*/ 5604387 w 12506632"/>
              <a:gd name="connsiteY170" fmla="*/ 19851329 h 26281626"/>
              <a:gd name="connsiteX0" fmla="*/ 5612069 w 12506632"/>
              <a:gd name="connsiteY0" fmla="*/ 19850407 h 26281626"/>
              <a:gd name="connsiteX1" fmla="*/ 5899355 w 12506632"/>
              <a:gd name="connsiteY1" fmla="*/ 20057806 h 26281626"/>
              <a:gd name="connsiteX2" fmla="*/ 6076335 w 12506632"/>
              <a:gd name="connsiteY2" fmla="*/ 20352774 h 26281626"/>
              <a:gd name="connsiteX3" fmla="*/ 6105832 w 12506632"/>
              <a:gd name="connsiteY3" fmla="*/ 20470761 h 26281626"/>
              <a:gd name="connsiteX4" fmla="*/ 6135329 w 12506632"/>
              <a:gd name="connsiteY4" fmla="*/ 20559251 h 26281626"/>
              <a:gd name="connsiteX5" fmla="*/ 6253316 w 12506632"/>
              <a:gd name="connsiteY5" fmla="*/ 20736232 h 26281626"/>
              <a:gd name="connsiteX6" fmla="*/ 6341806 w 12506632"/>
              <a:gd name="connsiteY6" fmla="*/ 20736232 h 26281626"/>
              <a:gd name="connsiteX7" fmla="*/ 6341806 w 12506632"/>
              <a:gd name="connsiteY7" fmla="*/ 20736232 h 26281626"/>
              <a:gd name="connsiteX8" fmla="*/ 6371303 w 12506632"/>
              <a:gd name="connsiteY8" fmla="*/ 20205290 h 26281626"/>
              <a:gd name="connsiteX9" fmla="*/ 6400800 w 12506632"/>
              <a:gd name="connsiteY9" fmla="*/ 19851329 h 26281626"/>
              <a:gd name="connsiteX10" fmla="*/ 6371303 w 12506632"/>
              <a:gd name="connsiteY10" fmla="*/ 19113910 h 26281626"/>
              <a:gd name="connsiteX11" fmla="*/ 6548284 w 12506632"/>
              <a:gd name="connsiteY11" fmla="*/ 18759948 h 26281626"/>
              <a:gd name="connsiteX12" fmla="*/ 6961239 w 12506632"/>
              <a:gd name="connsiteY12" fmla="*/ 18258503 h 26281626"/>
              <a:gd name="connsiteX13" fmla="*/ 7049729 w 12506632"/>
              <a:gd name="connsiteY13" fmla="*/ 17786555 h 26281626"/>
              <a:gd name="connsiteX14" fmla="*/ 6931742 w 12506632"/>
              <a:gd name="connsiteY14" fmla="*/ 17373600 h 26281626"/>
              <a:gd name="connsiteX15" fmla="*/ 7049729 w 12506632"/>
              <a:gd name="connsiteY15" fmla="*/ 16960645 h 26281626"/>
              <a:gd name="connsiteX16" fmla="*/ 7197213 w 12506632"/>
              <a:gd name="connsiteY16" fmla="*/ 16636181 h 26281626"/>
              <a:gd name="connsiteX17" fmla="*/ 7256206 w 12506632"/>
              <a:gd name="connsiteY17" fmla="*/ 16341213 h 26281626"/>
              <a:gd name="connsiteX18" fmla="*/ 7610168 w 12506632"/>
              <a:gd name="connsiteY18" fmla="*/ 15810271 h 26281626"/>
              <a:gd name="connsiteX19" fmla="*/ 7905135 w 12506632"/>
              <a:gd name="connsiteY19" fmla="*/ 15279329 h 26281626"/>
              <a:gd name="connsiteX20" fmla="*/ 7875639 w 12506632"/>
              <a:gd name="connsiteY20" fmla="*/ 14984361 h 26281626"/>
              <a:gd name="connsiteX21" fmla="*/ 7964129 w 12506632"/>
              <a:gd name="connsiteY21" fmla="*/ 14689393 h 26281626"/>
              <a:gd name="connsiteX22" fmla="*/ 8318090 w 12506632"/>
              <a:gd name="connsiteY22" fmla="*/ 14069961 h 26281626"/>
              <a:gd name="connsiteX23" fmla="*/ 8583561 w 12506632"/>
              <a:gd name="connsiteY23" fmla="*/ 13774993 h 26281626"/>
              <a:gd name="connsiteX24" fmla="*/ 8849032 w 12506632"/>
              <a:gd name="connsiteY24" fmla="*/ 13421032 h 26281626"/>
              <a:gd name="connsiteX25" fmla="*/ 8908026 w 12506632"/>
              <a:gd name="connsiteY25" fmla="*/ 13185058 h 26281626"/>
              <a:gd name="connsiteX26" fmla="*/ 8996516 w 12506632"/>
              <a:gd name="connsiteY26" fmla="*/ 12683613 h 26281626"/>
              <a:gd name="connsiteX27" fmla="*/ 9261987 w 12506632"/>
              <a:gd name="connsiteY27" fmla="*/ 12005187 h 26281626"/>
              <a:gd name="connsiteX28" fmla="*/ 9556955 w 12506632"/>
              <a:gd name="connsiteY28" fmla="*/ 11474245 h 26281626"/>
              <a:gd name="connsiteX29" fmla="*/ 9733935 w 12506632"/>
              <a:gd name="connsiteY29" fmla="*/ 11090787 h 26281626"/>
              <a:gd name="connsiteX30" fmla="*/ 9763432 w 12506632"/>
              <a:gd name="connsiteY30" fmla="*/ 10825316 h 26281626"/>
              <a:gd name="connsiteX31" fmla="*/ 9881419 w 12506632"/>
              <a:gd name="connsiteY31" fmla="*/ 10530348 h 26281626"/>
              <a:gd name="connsiteX32" fmla="*/ 10235381 w 12506632"/>
              <a:gd name="connsiteY32" fmla="*/ 9940413 h 26281626"/>
              <a:gd name="connsiteX33" fmla="*/ 10559845 w 12506632"/>
              <a:gd name="connsiteY33" fmla="*/ 9556955 h 26281626"/>
              <a:gd name="connsiteX34" fmla="*/ 10854813 w 12506632"/>
              <a:gd name="connsiteY34" fmla="*/ 9173497 h 26281626"/>
              <a:gd name="connsiteX35" fmla="*/ 11002297 w 12506632"/>
              <a:gd name="connsiteY35" fmla="*/ 8937522 h 26281626"/>
              <a:gd name="connsiteX36" fmla="*/ 11090787 w 12506632"/>
              <a:gd name="connsiteY36" fmla="*/ 8701548 h 26281626"/>
              <a:gd name="connsiteX37" fmla="*/ 11031794 w 12506632"/>
              <a:gd name="connsiteY37" fmla="*/ 8170606 h 26281626"/>
              <a:gd name="connsiteX38" fmla="*/ 10913806 w 12506632"/>
              <a:gd name="connsiteY38" fmla="*/ 7669161 h 26281626"/>
              <a:gd name="connsiteX39" fmla="*/ 10736826 w 12506632"/>
              <a:gd name="connsiteY39" fmla="*/ 7374193 h 26281626"/>
              <a:gd name="connsiteX40" fmla="*/ 10382865 w 12506632"/>
              <a:gd name="connsiteY40" fmla="*/ 6990735 h 26281626"/>
              <a:gd name="connsiteX41" fmla="*/ 10087897 w 12506632"/>
              <a:gd name="connsiteY41" fmla="*/ 6518787 h 26281626"/>
              <a:gd name="connsiteX42" fmla="*/ 9940413 w 12506632"/>
              <a:gd name="connsiteY42" fmla="*/ 5781368 h 26281626"/>
              <a:gd name="connsiteX43" fmla="*/ 9881419 w 12506632"/>
              <a:gd name="connsiteY43" fmla="*/ 5102942 h 26281626"/>
              <a:gd name="connsiteX44" fmla="*/ 9851923 w 12506632"/>
              <a:gd name="connsiteY44" fmla="*/ 4277032 h 26281626"/>
              <a:gd name="connsiteX45" fmla="*/ 9615948 w 12506632"/>
              <a:gd name="connsiteY45" fmla="*/ 3834581 h 26281626"/>
              <a:gd name="connsiteX46" fmla="*/ 9114503 w 12506632"/>
              <a:gd name="connsiteY46" fmla="*/ 3333135 h 26281626"/>
              <a:gd name="connsiteX47" fmla="*/ 8819535 w 12506632"/>
              <a:gd name="connsiteY47" fmla="*/ 3038168 h 26281626"/>
              <a:gd name="connsiteX48" fmla="*/ 8377084 w 12506632"/>
              <a:gd name="connsiteY48" fmla="*/ 2684206 h 26281626"/>
              <a:gd name="connsiteX49" fmla="*/ 7993626 w 12506632"/>
              <a:gd name="connsiteY49" fmla="*/ 2094271 h 26281626"/>
              <a:gd name="connsiteX50" fmla="*/ 7669161 w 12506632"/>
              <a:gd name="connsiteY50" fmla="*/ 1563329 h 26281626"/>
              <a:gd name="connsiteX51" fmla="*/ 7374194 w 12506632"/>
              <a:gd name="connsiteY51" fmla="*/ 973393 h 26281626"/>
              <a:gd name="connsiteX52" fmla="*/ 7167716 w 12506632"/>
              <a:gd name="connsiteY52" fmla="*/ 825910 h 26281626"/>
              <a:gd name="connsiteX53" fmla="*/ 6813755 w 12506632"/>
              <a:gd name="connsiteY53" fmla="*/ 648929 h 26281626"/>
              <a:gd name="connsiteX54" fmla="*/ 6223819 w 12506632"/>
              <a:gd name="connsiteY54" fmla="*/ 678426 h 26281626"/>
              <a:gd name="connsiteX55" fmla="*/ 5515897 w 12506632"/>
              <a:gd name="connsiteY55" fmla="*/ 678426 h 26281626"/>
              <a:gd name="connsiteX56" fmla="*/ 4513006 w 12506632"/>
              <a:gd name="connsiteY56" fmla="*/ 678426 h 26281626"/>
              <a:gd name="connsiteX57" fmla="*/ 3864077 w 12506632"/>
              <a:gd name="connsiteY57" fmla="*/ 619432 h 26281626"/>
              <a:gd name="connsiteX58" fmla="*/ 3008671 w 12506632"/>
              <a:gd name="connsiteY58" fmla="*/ 560439 h 26281626"/>
              <a:gd name="connsiteX59" fmla="*/ 2123768 w 12506632"/>
              <a:gd name="connsiteY59" fmla="*/ 412955 h 26281626"/>
              <a:gd name="connsiteX60" fmla="*/ 1887794 w 12506632"/>
              <a:gd name="connsiteY60" fmla="*/ 383458 h 26281626"/>
              <a:gd name="connsiteX61" fmla="*/ 1209368 w 12506632"/>
              <a:gd name="connsiteY61" fmla="*/ 265471 h 26281626"/>
              <a:gd name="connsiteX62" fmla="*/ 589935 w 12506632"/>
              <a:gd name="connsiteY62" fmla="*/ 235974 h 26281626"/>
              <a:gd name="connsiteX63" fmla="*/ 265471 w 12506632"/>
              <a:gd name="connsiteY63" fmla="*/ 235974 h 26281626"/>
              <a:gd name="connsiteX64" fmla="*/ 0 w 12506632"/>
              <a:gd name="connsiteY64" fmla="*/ 206477 h 26281626"/>
              <a:gd name="connsiteX65" fmla="*/ 265471 w 12506632"/>
              <a:gd name="connsiteY65" fmla="*/ 0 h 26281626"/>
              <a:gd name="connsiteX66" fmla="*/ 1179871 w 12506632"/>
              <a:gd name="connsiteY66" fmla="*/ 88490 h 26281626"/>
              <a:gd name="connsiteX67" fmla="*/ 2094271 w 12506632"/>
              <a:gd name="connsiteY67" fmla="*/ 235974 h 26281626"/>
              <a:gd name="connsiteX68" fmla="*/ 3067665 w 12506632"/>
              <a:gd name="connsiteY68" fmla="*/ 353961 h 26281626"/>
              <a:gd name="connsiteX69" fmla="*/ 3805084 w 12506632"/>
              <a:gd name="connsiteY69" fmla="*/ 383458 h 26281626"/>
              <a:gd name="connsiteX70" fmla="*/ 4306529 w 12506632"/>
              <a:gd name="connsiteY70" fmla="*/ 442451 h 26281626"/>
              <a:gd name="connsiteX71" fmla="*/ 5043948 w 12506632"/>
              <a:gd name="connsiteY71" fmla="*/ 471948 h 26281626"/>
              <a:gd name="connsiteX72" fmla="*/ 5722374 w 12506632"/>
              <a:gd name="connsiteY72" fmla="*/ 471948 h 26281626"/>
              <a:gd name="connsiteX73" fmla="*/ 6312310 w 12506632"/>
              <a:gd name="connsiteY73" fmla="*/ 442451 h 26281626"/>
              <a:gd name="connsiteX74" fmla="*/ 7138219 w 12506632"/>
              <a:gd name="connsiteY74" fmla="*/ 560439 h 26281626"/>
              <a:gd name="connsiteX75" fmla="*/ 7374194 w 12506632"/>
              <a:gd name="connsiteY75" fmla="*/ 589935 h 26281626"/>
              <a:gd name="connsiteX76" fmla="*/ 7521677 w 12506632"/>
              <a:gd name="connsiteY76" fmla="*/ 678426 h 26281626"/>
              <a:gd name="connsiteX77" fmla="*/ 7698658 w 12506632"/>
              <a:gd name="connsiteY77" fmla="*/ 825910 h 26281626"/>
              <a:gd name="connsiteX78" fmla="*/ 8141110 w 12506632"/>
              <a:gd name="connsiteY78" fmla="*/ 1710813 h 26281626"/>
              <a:gd name="connsiteX79" fmla="*/ 8554065 w 12506632"/>
              <a:gd name="connsiteY79" fmla="*/ 2389239 h 26281626"/>
              <a:gd name="connsiteX80" fmla="*/ 8878529 w 12506632"/>
              <a:gd name="connsiteY80" fmla="*/ 2743200 h 26281626"/>
              <a:gd name="connsiteX81" fmla="*/ 9144000 w 12506632"/>
              <a:gd name="connsiteY81" fmla="*/ 3067664 h 26281626"/>
              <a:gd name="connsiteX82" fmla="*/ 9556955 w 12506632"/>
              <a:gd name="connsiteY82" fmla="*/ 3421626 h 26281626"/>
              <a:gd name="connsiteX83" fmla="*/ 9910916 w 12506632"/>
              <a:gd name="connsiteY83" fmla="*/ 3775587 h 26281626"/>
              <a:gd name="connsiteX84" fmla="*/ 9999406 w 12506632"/>
              <a:gd name="connsiteY84" fmla="*/ 4277032 h 26281626"/>
              <a:gd name="connsiteX85" fmla="*/ 9999406 w 12506632"/>
              <a:gd name="connsiteY85" fmla="*/ 4748981 h 26281626"/>
              <a:gd name="connsiteX86" fmla="*/ 10117394 w 12506632"/>
              <a:gd name="connsiteY86" fmla="*/ 5250426 h 26281626"/>
              <a:gd name="connsiteX87" fmla="*/ 10205884 w 12506632"/>
              <a:gd name="connsiteY87" fmla="*/ 5633884 h 26281626"/>
              <a:gd name="connsiteX88" fmla="*/ 10323871 w 12506632"/>
              <a:gd name="connsiteY88" fmla="*/ 5899355 h 26281626"/>
              <a:gd name="connsiteX89" fmla="*/ 10323871 w 12506632"/>
              <a:gd name="connsiteY89" fmla="*/ 6164826 h 26281626"/>
              <a:gd name="connsiteX90" fmla="*/ 10235381 w 12506632"/>
              <a:gd name="connsiteY90" fmla="*/ 6430297 h 26281626"/>
              <a:gd name="connsiteX91" fmla="*/ 10353368 w 12506632"/>
              <a:gd name="connsiteY91" fmla="*/ 6695768 h 26281626"/>
              <a:gd name="connsiteX92" fmla="*/ 10677832 w 12506632"/>
              <a:gd name="connsiteY92" fmla="*/ 7079226 h 26281626"/>
              <a:gd name="connsiteX93" fmla="*/ 10913806 w 12506632"/>
              <a:gd name="connsiteY93" fmla="*/ 7344697 h 26281626"/>
              <a:gd name="connsiteX94" fmla="*/ 11031794 w 12506632"/>
              <a:gd name="connsiteY94" fmla="*/ 7551174 h 26281626"/>
              <a:gd name="connsiteX95" fmla="*/ 11149781 w 12506632"/>
              <a:gd name="connsiteY95" fmla="*/ 7875639 h 26281626"/>
              <a:gd name="connsiteX96" fmla="*/ 11267768 w 12506632"/>
              <a:gd name="connsiteY96" fmla="*/ 8200103 h 26281626"/>
              <a:gd name="connsiteX97" fmla="*/ 11356258 w 12506632"/>
              <a:gd name="connsiteY97" fmla="*/ 8672051 h 26281626"/>
              <a:gd name="connsiteX98" fmla="*/ 11356258 w 12506632"/>
              <a:gd name="connsiteY98" fmla="*/ 8672051 h 26281626"/>
              <a:gd name="connsiteX99" fmla="*/ 11356258 w 12506632"/>
              <a:gd name="connsiteY99" fmla="*/ 8967019 h 26281626"/>
              <a:gd name="connsiteX100" fmla="*/ 11444748 w 12506632"/>
              <a:gd name="connsiteY100" fmla="*/ 9085006 h 26281626"/>
              <a:gd name="connsiteX101" fmla="*/ 11562735 w 12506632"/>
              <a:gd name="connsiteY101" fmla="*/ 9379974 h 26281626"/>
              <a:gd name="connsiteX102" fmla="*/ 11326761 w 12506632"/>
              <a:gd name="connsiteY102" fmla="*/ 9291484 h 26281626"/>
              <a:gd name="connsiteX103" fmla="*/ 11120284 w 12506632"/>
              <a:gd name="connsiteY103" fmla="*/ 9291484 h 26281626"/>
              <a:gd name="connsiteX104" fmla="*/ 10884310 w 12506632"/>
              <a:gd name="connsiteY104" fmla="*/ 9320981 h 26281626"/>
              <a:gd name="connsiteX105" fmla="*/ 10648335 w 12506632"/>
              <a:gd name="connsiteY105" fmla="*/ 9527458 h 26281626"/>
              <a:gd name="connsiteX106" fmla="*/ 10382865 w 12506632"/>
              <a:gd name="connsiteY106" fmla="*/ 9822426 h 26281626"/>
              <a:gd name="connsiteX107" fmla="*/ 10559845 w 12506632"/>
              <a:gd name="connsiteY107" fmla="*/ 9733935 h 26281626"/>
              <a:gd name="connsiteX108" fmla="*/ 10972800 w 12506632"/>
              <a:gd name="connsiteY108" fmla="*/ 9556955 h 26281626"/>
              <a:gd name="connsiteX109" fmla="*/ 11356258 w 12506632"/>
              <a:gd name="connsiteY109" fmla="*/ 9497961 h 26281626"/>
              <a:gd name="connsiteX110" fmla="*/ 11651226 w 12506632"/>
              <a:gd name="connsiteY110" fmla="*/ 9556955 h 26281626"/>
              <a:gd name="connsiteX111" fmla="*/ 11857703 w 12506632"/>
              <a:gd name="connsiteY111" fmla="*/ 9704439 h 26281626"/>
              <a:gd name="connsiteX112" fmla="*/ 12093677 w 12506632"/>
              <a:gd name="connsiteY112" fmla="*/ 9999406 h 26281626"/>
              <a:gd name="connsiteX113" fmla="*/ 12270658 w 12506632"/>
              <a:gd name="connsiteY113" fmla="*/ 10176387 h 26281626"/>
              <a:gd name="connsiteX114" fmla="*/ 12270658 w 12506632"/>
              <a:gd name="connsiteY114" fmla="*/ 10176387 h 26281626"/>
              <a:gd name="connsiteX115" fmla="*/ 12506632 w 12506632"/>
              <a:gd name="connsiteY115" fmla="*/ 10530348 h 26281626"/>
              <a:gd name="connsiteX116" fmla="*/ 10058400 w 12506632"/>
              <a:gd name="connsiteY116" fmla="*/ 10589342 h 26281626"/>
              <a:gd name="connsiteX117" fmla="*/ 9969910 w 12506632"/>
              <a:gd name="connsiteY117" fmla="*/ 10825316 h 26281626"/>
              <a:gd name="connsiteX118" fmla="*/ 9881419 w 12506632"/>
              <a:gd name="connsiteY118" fmla="*/ 11297264 h 26281626"/>
              <a:gd name="connsiteX119" fmla="*/ 9763432 w 12506632"/>
              <a:gd name="connsiteY119" fmla="*/ 11562735 h 26281626"/>
              <a:gd name="connsiteX120" fmla="*/ 9615948 w 12506632"/>
              <a:gd name="connsiteY120" fmla="*/ 11680722 h 26281626"/>
              <a:gd name="connsiteX121" fmla="*/ 9468465 w 12506632"/>
              <a:gd name="connsiteY121" fmla="*/ 11857703 h 26281626"/>
              <a:gd name="connsiteX122" fmla="*/ 9320981 w 12506632"/>
              <a:gd name="connsiteY122" fmla="*/ 12359148 h 26281626"/>
              <a:gd name="connsiteX123" fmla="*/ 9173497 w 12506632"/>
              <a:gd name="connsiteY123" fmla="*/ 12860593 h 26281626"/>
              <a:gd name="connsiteX124" fmla="*/ 9114503 w 12506632"/>
              <a:gd name="connsiteY124" fmla="*/ 13126064 h 26281626"/>
              <a:gd name="connsiteX125" fmla="*/ 8908026 w 12506632"/>
              <a:gd name="connsiteY125" fmla="*/ 13598013 h 26281626"/>
              <a:gd name="connsiteX126" fmla="*/ 8642555 w 12506632"/>
              <a:gd name="connsiteY126" fmla="*/ 14040464 h 26281626"/>
              <a:gd name="connsiteX127" fmla="*/ 8465574 w 12506632"/>
              <a:gd name="connsiteY127" fmla="*/ 14305935 h 26281626"/>
              <a:gd name="connsiteX128" fmla="*/ 8170606 w 12506632"/>
              <a:gd name="connsiteY128" fmla="*/ 14659897 h 26281626"/>
              <a:gd name="connsiteX129" fmla="*/ 8111613 w 12506632"/>
              <a:gd name="connsiteY129" fmla="*/ 15043355 h 26281626"/>
              <a:gd name="connsiteX130" fmla="*/ 7964129 w 12506632"/>
              <a:gd name="connsiteY130" fmla="*/ 15338322 h 26281626"/>
              <a:gd name="connsiteX131" fmla="*/ 7816645 w 12506632"/>
              <a:gd name="connsiteY131" fmla="*/ 15780774 h 26281626"/>
              <a:gd name="connsiteX132" fmla="*/ 7610168 w 12506632"/>
              <a:gd name="connsiteY132" fmla="*/ 16134735 h 26281626"/>
              <a:gd name="connsiteX133" fmla="*/ 7462684 w 12506632"/>
              <a:gd name="connsiteY133" fmla="*/ 16518193 h 26281626"/>
              <a:gd name="connsiteX134" fmla="*/ 7197213 w 12506632"/>
              <a:gd name="connsiteY134" fmla="*/ 16783664 h 26281626"/>
              <a:gd name="connsiteX135" fmla="*/ 7138219 w 12506632"/>
              <a:gd name="connsiteY135" fmla="*/ 16960645 h 26281626"/>
              <a:gd name="connsiteX136" fmla="*/ 7138219 w 12506632"/>
              <a:gd name="connsiteY136" fmla="*/ 17167122 h 26281626"/>
              <a:gd name="connsiteX137" fmla="*/ 7167716 w 12506632"/>
              <a:gd name="connsiteY137" fmla="*/ 17580077 h 26281626"/>
              <a:gd name="connsiteX138" fmla="*/ 7256206 w 12506632"/>
              <a:gd name="connsiteY138" fmla="*/ 17845548 h 26281626"/>
              <a:gd name="connsiteX139" fmla="*/ 7079226 w 12506632"/>
              <a:gd name="connsiteY139" fmla="*/ 18229006 h 26281626"/>
              <a:gd name="connsiteX140" fmla="*/ 6843252 w 12506632"/>
              <a:gd name="connsiteY140" fmla="*/ 18523974 h 26281626"/>
              <a:gd name="connsiteX141" fmla="*/ 6666271 w 12506632"/>
              <a:gd name="connsiteY141" fmla="*/ 19084413 h 26281626"/>
              <a:gd name="connsiteX142" fmla="*/ 6636774 w 12506632"/>
              <a:gd name="connsiteY142" fmla="*/ 19467871 h 26281626"/>
              <a:gd name="connsiteX143" fmla="*/ 6577781 w 12506632"/>
              <a:gd name="connsiteY143" fmla="*/ 19762839 h 26281626"/>
              <a:gd name="connsiteX144" fmla="*/ 6577781 w 12506632"/>
              <a:gd name="connsiteY144" fmla="*/ 20205290 h 26281626"/>
              <a:gd name="connsiteX145" fmla="*/ 6577781 w 12506632"/>
              <a:gd name="connsiteY145" fmla="*/ 20795226 h 26281626"/>
              <a:gd name="connsiteX146" fmla="*/ 6489290 w 12506632"/>
              <a:gd name="connsiteY146" fmla="*/ 21208181 h 26281626"/>
              <a:gd name="connsiteX147" fmla="*/ 6282813 w 12506632"/>
              <a:gd name="connsiteY147" fmla="*/ 21680129 h 26281626"/>
              <a:gd name="connsiteX148" fmla="*/ 6253316 w 12506632"/>
              <a:gd name="connsiteY148" fmla="*/ 22358555 h 26281626"/>
              <a:gd name="connsiteX149" fmla="*/ 6371303 w 12506632"/>
              <a:gd name="connsiteY149" fmla="*/ 23656413 h 26281626"/>
              <a:gd name="connsiteX150" fmla="*/ 6666271 w 12506632"/>
              <a:gd name="connsiteY150" fmla="*/ 24452826 h 26281626"/>
              <a:gd name="connsiteX151" fmla="*/ 6990735 w 12506632"/>
              <a:gd name="connsiteY151" fmla="*/ 25190245 h 26281626"/>
              <a:gd name="connsiteX152" fmla="*/ 7344697 w 12506632"/>
              <a:gd name="connsiteY152" fmla="*/ 25809677 h 26281626"/>
              <a:gd name="connsiteX153" fmla="*/ 7728155 w 12506632"/>
              <a:gd name="connsiteY153" fmla="*/ 26281626 h 26281626"/>
              <a:gd name="connsiteX154" fmla="*/ 5220929 w 12506632"/>
              <a:gd name="connsiteY154" fmla="*/ 26134142 h 26281626"/>
              <a:gd name="connsiteX155" fmla="*/ 5456903 w 12506632"/>
              <a:gd name="connsiteY155" fmla="*/ 25308232 h 26281626"/>
              <a:gd name="connsiteX156" fmla="*/ 5515897 w 12506632"/>
              <a:gd name="connsiteY156" fmla="*/ 24393832 h 26281626"/>
              <a:gd name="connsiteX157" fmla="*/ 5633884 w 12506632"/>
              <a:gd name="connsiteY157" fmla="*/ 23302451 h 26281626"/>
              <a:gd name="connsiteX158" fmla="*/ 5604387 w 12506632"/>
              <a:gd name="connsiteY158" fmla="*/ 22742013 h 26281626"/>
              <a:gd name="connsiteX159" fmla="*/ 5574890 w 12506632"/>
              <a:gd name="connsiteY159" fmla="*/ 22329058 h 26281626"/>
              <a:gd name="connsiteX160" fmla="*/ 5574890 w 12506632"/>
              <a:gd name="connsiteY160" fmla="*/ 21886606 h 26281626"/>
              <a:gd name="connsiteX161" fmla="*/ 5604387 w 12506632"/>
              <a:gd name="connsiteY161" fmla="*/ 21532645 h 26281626"/>
              <a:gd name="connsiteX162" fmla="*/ 5604387 w 12506632"/>
              <a:gd name="connsiteY162" fmla="*/ 21326168 h 26281626"/>
              <a:gd name="connsiteX163" fmla="*/ 5515897 w 12506632"/>
              <a:gd name="connsiteY163" fmla="*/ 20883716 h 26281626"/>
              <a:gd name="connsiteX164" fmla="*/ 5515897 w 12506632"/>
              <a:gd name="connsiteY164" fmla="*/ 20706735 h 26281626"/>
              <a:gd name="connsiteX165" fmla="*/ 5456903 w 12506632"/>
              <a:gd name="connsiteY165" fmla="*/ 20588748 h 26281626"/>
              <a:gd name="connsiteX166" fmla="*/ 5427406 w 12506632"/>
              <a:gd name="connsiteY166" fmla="*/ 20352774 h 26281626"/>
              <a:gd name="connsiteX167" fmla="*/ 5515897 w 12506632"/>
              <a:gd name="connsiteY167" fmla="*/ 20205290 h 26281626"/>
              <a:gd name="connsiteX168" fmla="*/ 5604387 w 12506632"/>
              <a:gd name="connsiteY168" fmla="*/ 20028310 h 26281626"/>
              <a:gd name="connsiteX169" fmla="*/ 5604387 w 12506632"/>
              <a:gd name="connsiteY169" fmla="*/ 19851329 h 26281626"/>
              <a:gd name="connsiteX170" fmla="*/ 5604387 w 12506632"/>
              <a:gd name="connsiteY170" fmla="*/ 19851329 h 26281626"/>
              <a:gd name="connsiteX0" fmla="*/ 5612069 w 12506632"/>
              <a:gd name="connsiteY0" fmla="*/ 19850407 h 26281626"/>
              <a:gd name="connsiteX1" fmla="*/ 5899355 w 12506632"/>
              <a:gd name="connsiteY1" fmla="*/ 20057806 h 26281626"/>
              <a:gd name="connsiteX2" fmla="*/ 6076335 w 12506632"/>
              <a:gd name="connsiteY2" fmla="*/ 20352774 h 26281626"/>
              <a:gd name="connsiteX3" fmla="*/ 6105832 w 12506632"/>
              <a:gd name="connsiteY3" fmla="*/ 20470761 h 26281626"/>
              <a:gd name="connsiteX4" fmla="*/ 6135329 w 12506632"/>
              <a:gd name="connsiteY4" fmla="*/ 20559251 h 26281626"/>
              <a:gd name="connsiteX5" fmla="*/ 6253316 w 12506632"/>
              <a:gd name="connsiteY5" fmla="*/ 20736232 h 26281626"/>
              <a:gd name="connsiteX6" fmla="*/ 6341806 w 12506632"/>
              <a:gd name="connsiteY6" fmla="*/ 20736232 h 26281626"/>
              <a:gd name="connsiteX7" fmla="*/ 6341806 w 12506632"/>
              <a:gd name="connsiteY7" fmla="*/ 20736232 h 26281626"/>
              <a:gd name="connsiteX8" fmla="*/ 6371303 w 12506632"/>
              <a:gd name="connsiteY8" fmla="*/ 20205290 h 26281626"/>
              <a:gd name="connsiteX9" fmla="*/ 6400800 w 12506632"/>
              <a:gd name="connsiteY9" fmla="*/ 19851329 h 26281626"/>
              <a:gd name="connsiteX10" fmla="*/ 6371303 w 12506632"/>
              <a:gd name="connsiteY10" fmla="*/ 19113910 h 26281626"/>
              <a:gd name="connsiteX11" fmla="*/ 6548284 w 12506632"/>
              <a:gd name="connsiteY11" fmla="*/ 18759948 h 26281626"/>
              <a:gd name="connsiteX12" fmla="*/ 6961239 w 12506632"/>
              <a:gd name="connsiteY12" fmla="*/ 18258503 h 26281626"/>
              <a:gd name="connsiteX13" fmla="*/ 7049729 w 12506632"/>
              <a:gd name="connsiteY13" fmla="*/ 17786555 h 26281626"/>
              <a:gd name="connsiteX14" fmla="*/ 6931742 w 12506632"/>
              <a:gd name="connsiteY14" fmla="*/ 17373600 h 26281626"/>
              <a:gd name="connsiteX15" fmla="*/ 7049729 w 12506632"/>
              <a:gd name="connsiteY15" fmla="*/ 16960645 h 26281626"/>
              <a:gd name="connsiteX16" fmla="*/ 7197213 w 12506632"/>
              <a:gd name="connsiteY16" fmla="*/ 16636181 h 26281626"/>
              <a:gd name="connsiteX17" fmla="*/ 7256206 w 12506632"/>
              <a:gd name="connsiteY17" fmla="*/ 16341213 h 26281626"/>
              <a:gd name="connsiteX18" fmla="*/ 7610168 w 12506632"/>
              <a:gd name="connsiteY18" fmla="*/ 15810271 h 26281626"/>
              <a:gd name="connsiteX19" fmla="*/ 7905135 w 12506632"/>
              <a:gd name="connsiteY19" fmla="*/ 15279329 h 26281626"/>
              <a:gd name="connsiteX20" fmla="*/ 7875639 w 12506632"/>
              <a:gd name="connsiteY20" fmla="*/ 14984361 h 26281626"/>
              <a:gd name="connsiteX21" fmla="*/ 7964129 w 12506632"/>
              <a:gd name="connsiteY21" fmla="*/ 14689393 h 26281626"/>
              <a:gd name="connsiteX22" fmla="*/ 8318090 w 12506632"/>
              <a:gd name="connsiteY22" fmla="*/ 14069961 h 26281626"/>
              <a:gd name="connsiteX23" fmla="*/ 8583561 w 12506632"/>
              <a:gd name="connsiteY23" fmla="*/ 13774993 h 26281626"/>
              <a:gd name="connsiteX24" fmla="*/ 8849032 w 12506632"/>
              <a:gd name="connsiteY24" fmla="*/ 13421032 h 26281626"/>
              <a:gd name="connsiteX25" fmla="*/ 8908026 w 12506632"/>
              <a:gd name="connsiteY25" fmla="*/ 13185058 h 26281626"/>
              <a:gd name="connsiteX26" fmla="*/ 8996516 w 12506632"/>
              <a:gd name="connsiteY26" fmla="*/ 12683613 h 26281626"/>
              <a:gd name="connsiteX27" fmla="*/ 9261987 w 12506632"/>
              <a:gd name="connsiteY27" fmla="*/ 12005187 h 26281626"/>
              <a:gd name="connsiteX28" fmla="*/ 9556955 w 12506632"/>
              <a:gd name="connsiteY28" fmla="*/ 11474245 h 26281626"/>
              <a:gd name="connsiteX29" fmla="*/ 9733935 w 12506632"/>
              <a:gd name="connsiteY29" fmla="*/ 11090787 h 26281626"/>
              <a:gd name="connsiteX30" fmla="*/ 9763432 w 12506632"/>
              <a:gd name="connsiteY30" fmla="*/ 10825316 h 26281626"/>
              <a:gd name="connsiteX31" fmla="*/ 9881419 w 12506632"/>
              <a:gd name="connsiteY31" fmla="*/ 10530348 h 26281626"/>
              <a:gd name="connsiteX32" fmla="*/ 10235381 w 12506632"/>
              <a:gd name="connsiteY32" fmla="*/ 9940413 h 26281626"/>
              <a:gd name="connsiteX33" fmla="*/ 10559845 w 12506632"/>
              <a:gd name="connsiteY33" fmla="*/ 9556955 h 26281626"/>
              <a:gd name="connsiteX34" fmla="*/ 10854813 w 12506632"/>
              <a:gd name="connsiteY34" fmla="*/ 9173497 h 26281626"/>
              <a:gd name="connsiteX35" fmla="*/ 11002297 w 12506632"/>
              <a:gd name="connsiteY35" fmla="*/ 8937522 h 26281626"/>
              <a:gd name="connsiteX36" fmla="*/ 11090787 w 12506632"/>
              <a:gd name="connsiteY36" fmla="*/ 8701548 h 26281626"/>
              <a:gd name="connsiteX37" fmla="*/ 11031794 w 12506632"/>
              <a:gd name="connsiteY37" fmla="*/ 8170606 h 26281626"/>
              <a:gd name="connsiteX38" fmla="*/ 10913806 w 12506632"/>
              <a:gd name="connsiteY38" fmla="*/ 7669161 h 26281626"/>
              <a:gd name="connsiteX39" fmla="*/ 10736826 w 12506632"/>
              <a:gd name="connsiteY39" fmla="*/ 7374193 h 26281626"/>
              <a:gd name="connsiteX40" fmla="*/ 10382865 w 12506632"/>
              <a:gd name="connsiteY40" fmla="*/ 6990735 h 26281626"/>
              <a:gd name="connsiteX41" fmla="*/ 10087897 w 12506632"/>
              <a:gd name="connsiteY41" fmla="*/ 6518787 h 26281626"/>
              <a:gd name="connsiteX42" fmla="*/ 9940413 w 12506632"/>
              <a:gd name="connsiteY42" fmla="*/ 5781368 h 26281626"/>
              <a:gd name="connsiteX43" fmla="*/ 9881419 w 12506632"/>
              <a:gd name="connsiteY43" fmla="*/ 5102942 h 26281626"/>
              <a:gd name="connsiteX44" fmla="*/ 9851923 w 12506632"/>
              <a:gd name="connsiteY44" fmla="*/ 4277032 h 26281626"/>
              <a:gd name="connsiteX45" fmla="*/ 9615948 w 12506632"/>
              <a:gd name="connsiteY45" fmla="*/ 3834581 h 26281626"/>
              <a:gd name="connsiteX46" fmla="*/ 9114503 w 12506632"/>
              <a:gd name="connsiteY46" fmla="*/ 3333135 h 26281626"/>
              <a:gd name="connsiteX47" fmla="*/ 8819535 w 12506632"/>
              <a:gd name="connsiteY47" fmla="*/ 3038168 h 26281626"/>
              <a:gd name="connsiteX48" fmla="*/ 8377084 w 12506632"/>
              <a:gd name="connsiteY48" fmla="*/ 2684206 h 26281626"/>
              <a:gd name="connsiteX49" fmla="*/ 7993626 w 12506632"/>
              <a:gd name="connsiteY49" fmla="*/ 2094271 h 26281626"/>
              <a:gd name="connsiteX50" fmla="*/ 7669161 w 12506632"/>
              <a:gd name="connsiteY50" fmla="*/ 1563329 h 26281626"/>
              <a:gd name="connsiteX51" fmla="*/ 7374194 w 12506632"/>
              <a:gd name="connsiteY51" fmla="*/ 973393 h 26281626"/>
              <a:gd name="connsiteX52" fmla="*/ 7167716 w 12506632"/>
              <a:gd name="connsiteY52" fmla="*/ 825910 h 26281626"/>
              <a:gd name="connsiteX53" fmla="*/ 6813755 w 12506632"/>
              <a:gd name="connsiteY53" fmla="*/ 648929 h 26281626"/>
              <a:gd name="connsiteX54" fmla="*/ 6223819 w 12506632"/>
              <a:gd name="connsiteY54" fmla="*/ 678426 h 26281626"/>
              <a:gd name="connsiteX55" fmla="*/ 5515897 w 12506632"/>
              <a:gd name="connsiteY55" fmla="*/ 678426 h 26281626"/>
              <a:gd name="connsiteX56" fmla="*/ 4513006 w 12506632"/>
              <a:gd name="connsiteY56" fmla="*/ 678426 h 26281626"/>
              <a:gd name="connsiteX57" fmla="*/ 3864077 w 12506632"/>
              <a:gd name="connsiteY57" fmla="*/ 619432 h 26281626"/>
              <a:gd name="connsiteX58" fmla="*/ 3008671 w 12506632"/>
              <a:gd name="connsiteY58" fmla="*/ 560439 h 26281626"/>
              <a:gd name="connsiteX59" fmla="*/ 2123768 w 12506632"/>
              <a:gd name="connsiteY59" fmla="*/ 412955 h 26281626"/>
              <a:gd name="connsiteX60" fmla="*/ 1887794 w 12506632"/>
              <a:gd name="connsiteY60" fmla="*/ 383458 h 26281626"/>
              <a:gd name="connsiteX61" fmla="*/ 1209368 w 12506632"/>
              <a:gd name="connsiteY61" fmla="*/ 265471 h 26281626"/>
              <a:gd name="connsiteX62" fmla="*/ 589935 w 12506632"/>
              <a:gd name="connsiteY62" fmla="*/ 235974 h 26281626"/>
              <a:gd name="connsiteX63" fmla="*/ 265471 w 12506632"/>
              <a:gd name="connsiteY63" fmla="*/ 235974 h 26281626"/>
              <a:gd name="connsiteX64" fmla="*/ 0 w 12506632"/>
              <a:gd name="connsiteY64" fmla="*/ 206477 h 26281626"/>
              <a:gd name="connsiteX65" fmla="*/ 265471 w 12506632"/>
              <a:gd name="connsiteY65" fmla="*/ 0 h 26281626"/>
              <a:gd name="connsiteX66" fmla="*/ 1179871 w 12506632"/>
              <a:gd name="connsiteY66" fmla="*/ 88490 h 26281626"/>
              <a:gd name="connsiteX67" fmla="*/ 2094271 w 12506632"/>
              <a:gd name="connsiteY67" fmla="*/ 235974 h 26281626"/>
              <a:gd name="connsiteX68" fmla="*/ 3067665 w 12506632"/>
              <a:gd name="connsiteY68" fmla="*/ 353961 h 26281626"/>
              <a:gd name="connsiteX69" fmla="*/ 3805084 w 12506632"/>
              <a:gd name="connsiteY69" fmla="*/ 383458 h 26281626"/>
              <a:gd name="connsiteX70" fmla="*/ 4306529 w 12506632"/>
              <a:gd name="connsiteY70" fmla="*/ 442451 h 26281626"/>
              <a:gd name="connsiteX71" fmla="*/ 5043948 w 12506632"/>
              <a:gd name="connsiteY71" fmla="*/ 471948 h 26281626"/>
              <a:gd name="connsiteX72" fmla="*/ 5722374 w 12506632"/>
              <a:gd name="connsiteY72" fmla="*/ 471948 h 26281626"/>
              <a:gd name="connsiteX73" fmla="*/ 6312310 w 12506632"/>
              <a:gd name="connsiteY73" fmla="*/ 442451 h 26281626"/>
              <a:gd name="connsiteX74" fmla="*/ 7138219 w 12506632"/>
              <a:gd name="connsiteY74" fmla="*/ 560439 h 26281626"/>
              <a:gd name="connsiteX75" fmla="*/ 7374194 w 12506632"/>
              <a:gd name="connsiteY75" fmla="*/ 589935 h 26281626"/>
              <a:gd name="connsiteX76" fmla="*/ 7521677 w 12506632"/>
              <a:gd name="connsiteY76" fmla="*/ 678426 h 26281626"/>
              <a:gd name="connsiteX77" fmla="*/ 7698658 w 12506632"/>
              <a:gd name="connsiteY77" fmla="*/ 825910 h 26281626"/>
              <a:gd name="connsiteX78" fmla="*/ 8141110 w 12506632"/>
              <a:gd name="connsiteY78" fmla="*/ 1710813 h 26281626"/>
              <a:gd name="connsiteX79" fmla="*/ 8554065 w 12506632"/>
              <a:gd name="connsiteY79" fmla="*/ 2389239 h 26281626"/>
              <a:gd name="connsiteX80" fmla="*/ 8878529 w 12506632"/>
              <a:gd name="connsiteY80" fmla="*/ 2743200 h 26281626"/>
              <a:gd name="connsiteX81" fmla="*/ 9144000 w 12506632"/>
              <a:gd name="connsiteY81" fmla="*/ 3067664 h 26281626"/>
              <a:gd name="connsiteX82" fmla="*/ 9556955 w 12506632"/>
              <a:gd name="connsiteY82" fmla="*/ 3421626 h 26281626"/>
              <a:gd name="connsiteX83" fmla="*/ 9910916 w 12506632"/>
              <a:gd name="connsiteY83" fmla="*/ 3775587 h 26281626"/>
              <a:gd name="connsiteX84" fmla="*/ 9999406 w 12506632"/>
              <a:gd name="connsiteY84" fmla="*/ 4277032 h 26281626"/>
              <a:gd name="connsiteX85" fmla="*/ 9999406 w 12506632"/>
              <a:gd name="connsiteY85" fmla="*/ 4748981 h 26281626"/>
              <a:gd name="connsiteX86" fmla="*/ 10117394 w 12506632"/>
              <a:gd name="connsiteY86" fmla="*/ 5250426 h 26281626"/>
              <a:gd name="connsiteX87" fmla="*/ 10205884 w 12506632"/>
              <a:gd name="connsiteY87" fmla="*/ 5633884 h 26281626"/>
              <a:gd name="connsiteX88" fmla="*/ 10323871 w 12506632"/>
              <a:gd name="connsiteY88" fmla="*/ 5899355 h 26281626"/>
              <a:gd name="connsiteX89" fmla="*/ 10323871 w 12506632"/>
              <a:gd name="connsiteY89" fmla="*/ 6164826 h 26281626"/>
              <a:gd name="connsiteX90" fmla="*/ 10235381 w 12506632"/>
              <a:gd name="connsiteY90" fmla="*/ 6430297 h 26281626"/>
              <a:gd name="connsiteX91" fmla="*/ 10353368 w 12506632"/>
              <a:gd name="connsiteY91" fmla="*/ 6695768 h 26281626"/>
              <a:gd name="connsiteX92" fmla="*/ 10677832 w 12506632"/>
              <a:gd name="connsiteY92" fmla="*/ 7079226 h 26281626"/>
              <a:gd name="connsiteX93" fmla="*/ 10913806 w 12506632"/>
              <a:gd name="connsiteY93" fmla="*/ 7344697 h 26281626"/>
              <a:gd name="connsiteX94" fmla="*/ 11031794 w 12506632"/>
              <a:gd name="connsiteY94" fmla="*/ 7551174 h 26281626"/>
              <a:gd name="connsiteX95" fmla="*/ 11149781 w 12506632"/>
              <a:gd name="connsiteY95" fmla="*/ 7875639 h 26281626"/>
              <a:gd name="connsiteX96" fmla="*/ 11267768 w 12506632"/>
              <a:gd name="connsiteY96" fmla="*/ 8200103 h 26281626"/>
              <a:gd name="connsiteX97" fmla="*/ 11356258 w 12506632"/>
              <a:gd name="connsiteY97" fmla="*/ 8672051 h 26281626"/>
              <a:gd name="connsiteX98" fmla="*/ 11356258 w 12506632"/>
              <a:gd name="connsiteY98" fmla="*/ 8672051 h 26281626"/>
              <a:gd name="connsiteX99" fmla="*/ 11356258 w 12506632"/>
              <a:gd name="connsiteY99" fmla="*/ 8967019 h 26281626"/>
              <a:gd name="connsiteX100" fmla="*/ 11444748 w 12506632"/>
              <a:gd name="connsiteY100" fmla="*/ 9085006 h 26281626"/>
              <a:gd name="connsiteX101" fmla="*/ 11562735 w 12506632"/>
              <a:gd name="connsiteY101" fmla="*/ 9379974 h 26281626"/>
              <a:gd name="connsiteX102" fmla="*/ 11326761 w 12506632"/>
              <a:gd name="connsiteY102" fmla="*/ 9291484 h 26281626"/>
              <a:gd name="connsiteX103" fmla="*/ 11120284 w 12506632"/>
              <a:gd name="connsiteY103" fmla="*/ 9291484 h 26281626"/>
              <a:gd name="connsiteX104" fmla="*/ 10884310 w 12506632"/>
              <a:gd name="connsiteY104" fmla="*/ 9320981 h 26281626"/>
              <a:gd name="connsiteX105" fmla="*/ 10648335 w 12506632"/>
              <a:gd name="connsiteY105" fmla="*/ 9527458 h 26281626"/>
              <a:gd name="connsiteX106" fmla="*/ 10382865 w 12506632"/>
              <a:gd name="connsiteY106" fmla="*/ 9822426 h 26281626"/>
              <a:gd name="connsiteX107" fmla="*/ 10559845 w 12506632"/>
              <a:gd name="connsiteY107" fmla="*/ 9733935 h 26281626"/>
              <a:gd name="connsiteX108" fmla="*/ 10972800 w 12506632"/>
              <a:gd name="connsiteY108" fmla="*/ 9556955 h 26281626"/>
              <a:gd name="connsiteX109" fmla="*/ 11356258 w 12506632"/>
              <a:gd name="connsiteY109" fmla="*/ 9497961 h 26281626"/>
              <a:gd name="connsiteX110" fmla="*/ 11651226 w 12506632"/>
              <a:gd name="connsiteY110" fmla="*/ 9556955 h 26281626"/>
              <a:gd name="connsiteX111" fmla="*/ 11857703 w 12506632"/>
              <a:gd name="connsiteY111" fmla="*/ 9704439 h 26281626"/>
              <a:gd name="connsiteX112" fmla="*/ 12093677 w 12506632"/>
              <a:gd name="connsiteY112" fmla="*/ 9999406 h 26281626"/>
              <a:gd name="connsiteX113" fmla="*/ 12270658 w 12506632"/>
              <a:gd name="connsiteY113" fmla="*/ 10176387 h 26281626"/>
              <a:gd name="connsiteX114" fmla="*/ 12270658 w 12506632"/>
              <a:gd name="connsiteY114" fmla="*/ 10176387 h 26281626"/>
              <a:gd name="connsiteX115" fmla="*/ 12506632 w 12506632"/>
              <a:gd name="connsiteY115" fmla="*/ 10530348 h 26281626"/>
              <a:gd name="connsiteX116" fmla="*/ 10058400 w 12506632"/>
              <a:gd name="connsiteY116" fmla="*/ 10589342 h 26281626"/>
              <a:gd name="connsiteX117" fmla="*/ 9969910 w 12506632"/>
              <a:gd name="connsiteY117" fmla="*/ 10825316 h 26281626"/>
              <a:gd name="connsiteX118" fmla="*/ 9881419 w 12506632"/>
              <a:gd name="connsiteY118" fmla="*/ 11297264 h 26281626"/>
              <a:gd name="connsiteX119" fmla="*/ 9763432 w 12506632"/>
              <a:gd name="connsiteY119" fmla="*/ 11562735 h 26281626"/>
              <a:gd name="connsiteX120" fmla="*/ 9615948 w 12506632"/>
              <a:gd name="connsiteY120" fmla="*/ 11680722 h 26281626"/>
              <a:gd name="connsiteX121" fmla="*/ 9468465 w 12506632"/>
              <a:gd name="connsiteY121" fmla="*/ 11857703 h 26281626"/>
              <a:gd name="connsiteX122" fmla="*/ 9320981 w 12506632"/>
              <a:gd name="connsiteY122" fmla="*/ 12359148 h 26281626"/>
              <a:gd name="connsiteX123" fmla="*/ 9173497 w 12506632"/>
              <a:gd name="connsiteY123" fmla="*/ 12860593 h 26281626"/>
              <a:gd name="connsiteX124" fmla="*/ 9114503 w 12506632"/>
              <a:gd name="connsiteY124" fmla="*/ 13126064 h 26281626"/>
              <a:gd name="connsiteX125" fmla="*/ 8908026 w 12506632"/>
              <a:gd name="connsiteY125" fmla="*/ 13598013 h 26281626"/>
              <a:gd name="connsiteX126" fmla="*/ 8642555 w 12506632"/>
              <a:gd name="connsiteY126" fmla="*/ 14040464 h 26281626"/>
              <a:gd name="connsiteX127" fmla="*/ 8465574 w 12506632"/>
              <a:gd name="connsiteY127" fmla="*/ 14305935 h 26281626"/>
              <a:gd name="connsiteX128" fmla="*/ 8170606 w 12506632"/>
              <a:gd name="connsiteY128" fmla="*/ 14659897 h 26281626"/>
              <a:gd name="connsiteX129" fmla="*/ 8111613 w 12506632"/>
              <a:gd name="connsiteY129" fmla="*/ 15043355 h 26281626"/>
              <a:gd name="connsiteX130" fmla="*/ 7964129 w 12506632"/>
              <a:gd name="connsiteY130" fmla="*/ 15338322 h 26281626"/>
              <a:gd name="connsiteX131" fmla="*/ 7816645 w 12506632"/>
              <a:gd name="connsiteY131" fmla="*/ 15780774 h 26281626"/>
              <a:gd name="connsiteX132" fmla="*/ 7610168 w 12506632"/>
              <a:gd name="connsiteY132" fmla="*/ 16134735 h 26281626"/>
              <a:gd name="connsiteX133" fmla="*/ 7462684 w 12506632"/>
              <a:gd name="connsiteY133" fmla="*/ 16518193 h 26281626"/>
              <a:gd name="connsiteX134" fmla="*/ 7197213 w 12506632"/>
              <a:gd name="connsiteY134" fmla="*/ 16783664 h 26281626"/>
              <a:gd name="connsiteX135" fmla="*/ 7138219 w 12506632"/>
              <a:gd name="connsiteY135" fmla="*/ 16960645 h 26281626"/>
              <a:gd name="connsiteX136" fmla="*/ 7138219 w 12506632"/>
              <a:gd name="connsiteY136" fmla="*/ 17167122 h 26281626"/>
              <a:gd name="connsiteX137" fmla="*/ 7167716 w 12506632"/>
              <a:gd name="connsiteY137" fmla="*/ 17580077 h 26281626"/>
              <a:gd name="connsiteX138" fmla="*/ 7256206 w 12506632"/>
              <a:gd name="connsiteY138" fmla="*/ 17845548 h 26281626"/>
              <a:gd name="connsiteX139" fmla="*/ 7079226 w 12506632"/>
              <a:gd name="connsiteY139" fmla="*/ 18229006 h 26281626"/>
              <a:gd name="connsiteX140" fmla="*/ 6843252 w 12506632"/>
              <a:gd name="connsiteY140" fmla="*/ 18523974 h 26281626"/>
              <a:gd name="connsiteX141" fmla="*/ 6666271 w 12506632"/>
              <a:gd name="connsiteY141" fmla="*/ 19084413 h 26281626"/>
              <a:gd name="connsiteX142" fmla="*/ 6636774 w 12506632"/>
              <a:gd name="connsiteY142" fmla="*/ 19467871 h 26281626"/>
              <a:gd name="connsiteX143" fmla="*/ 6577781 w 12506632"/>
              <a:gd name="connsiteY143" fmla="*/ 19762839 h 26281626"/>
              <a:gd name="connsiteX144" fmla="*/ 6577781 w 12506632"/>
              <a:gd name="connsiteY144" fmla="*/ 20205290 h 26281626"/>
              <a:gd name="connsiteX145" fmla="*/ 6577781 w 12506632"/>
              <a:gd name="connsiteY145" fmla="*/ 20795226 h 26281626"/>
              <a:gd name="connsiteX146" fmla="*/ 6489290 w 12506632"/>
              <a:gd name="connsiteY146" fmla="*/ 21208181 h 26281626"/>
              <a:gd name="connsiteX147" fmla="*/ 6282813 w 12506632"/>
              <a:gd name="connsiteY147" fmla="*/ 21680129 h 26281626"/>
              <a:gd name="connsiteX148" fmla="*/ 6253316 w 12506632"/>
              <a:gd name="connsiteY148" fmla="*/ 22358555 h 26281626"/>
              <a:gd name="connsiteX149" fmla="*/ 6371303 w 12506632"/>
              <a:gd name="connsiteY149" fmla="*/ 23656413 h 26281626"/>
              <a:gd name="connsiteX150" fmla="*/ 6666271 w 12506632"/>
              <a:gd name="connsiteY150" fmla="*/ 24452826 h 26281626"/>
              <a:gd name="connsiteX151" fmla="*/ 6990735 w 12506632"/>
              <a:gd name="connsiteY151" fmla="*/ 25190245 h 26281626"/>
              <a:gd name="connsiteX152" fmla="*/ 7344697 w 12506632"/>
              <a:gd name="connsiteY152" fmla="*/ 25809677 h 26281626"/>
              <a:gd name="connsiteX153" fmla="*/ 7728155 w 12506632"/>
              <a:gd name="connsiteY153" fmla="*/ 26281626 h 26281626"/>
              <a:gd name="connsiteX154" fmla="*/ 5220929 w 12506632"/>
              <a:gd name="connsiteY154" fmla="*/ 26134142 h 26281626"/>
              <a:gd name="connsiteX155" fmla="*/ 5456903 w 12506632"/>
              <a:gd name="connsiteY155" fmla="*/ 25308232 h 26281626"/>
              <a:gd name="connsiteX156" fmla="*/ 5515897 w 12506632"/>
              <a:gd name="connsiteY156" fmla="*/ 24393832 h 26281626"/>
              <a:gd name="connsiteX157" fmla="*/ 5633884 w 12506632"/>
              <a:gd name="connsiteY157" fmla="*/ 23302451 h 26281626"/>
              <a:gd name="connsiteX158" fmla="*/ 5604387 w 12506632"/>
              <a:gd name="connsiteY158" fmla="*/ 22742013 h 26281626"/>
              <a:gd name="connsiteX159" fmla="*/ 5574890 w 12506632"/>
              <a:gd name="connsiteY159" fmla="*/ 22329058 h 26281626"/>
              <a:gd name="connsiteX160" fmla="*/ 5574890 w 12506632"/>
              <a:gd name="connsiteY160" fmla="*/ 21886606 h 26281626"/>
              <a:gd name="connsiteX161" fmla="*/ 5604387 w 12506632"/>
              <a:gd name="connsiteY161" fmla="*/ 21532645 h 26281626"/>
              <a:gd name="connsiteX162" fmla="*/ 5604387 w 12506632"/>
              <a:gd name="connsiteY162" fmla="*/ 21326168 h 26281626"/>
              <a:gd name="connsiteX163" fmla="*/ 5515897 w 12506632"/>
              <a:gd name="connsiteY163" fmla="*/ 20883716 h 26281626"/>
              <a:gd name="connsiteX164" fmla="*/ 5515897 w 12506632"/>
              <a:gd name="connsiteY164" fmla="*/ 20706735 h 26281626"/>
              <a:gd name="connsiteX165" fmla="*/ 5456903 w 12506632"/>
              <a:gd name="connsiteY165" fmla="*/ 20588748 h 26281626"/>
              <a:gd name="connsiteX166" fmla="*/ 5427406 w 12506632"/>
              <a:gd name="connsiteY166" fmla="*/ 20352774 h 26281626"/>
              <a:gd name="connsiteX167" fmla="*/ 5515897 w 12506632"/>
              <a:gd name="connsiteY167" fmla="*/ 20205290 h 26281626"/>
              <a:gd name="connsiteX168" fmla="*/ 5604387 w 12506632"/>
              <a:gd name="connsiteY168" fmla="*/ 20028310 h 26281626"/>
              <a:gd name="connsiteX169" fmla="*/ 5604387 w 12506632"/>
              <a:gd name="connsiteY169" fmla="*/ 19851329 h 26281626"/>
              <a:gd name="connsiteX170" fmla="*/ 5604387 w 12506632"/>
              <a:gd name="connsiteY170" fmla="*/ 19851329 h 26281626"/>
              <a:gd name="connsiteX171" fmla="*/ 5612069 w 12506632"/>
              <a:gd name="connsiteY171" fmla="*/ 19850407 h 26281626"/>
              <a:gd name="connsiteX0" fmla="*/ 5612069 w 12506632"/>
              <a:gd name="connsiteY0" fmla="*/ 19850407 h 26281626"/>
              <a:gd name="connsiteX1" fmla="*/ 5899355 w 12506632"/>
              <a:gd name="connsiteY1" fmla="*/ 20057806 h 26281626"/>
              <a:gd name="connsiteX2" fmla="*/ 6076335 w 12506632"/>
              <a:gd name="connsiteY2" fmla="*/ 20352774 h 26281626"/>
              <a:gd name="connsiteX3" fmla="*/ 6105832 w 12506632"/>
              <a:gd name="connsiteY3" fmla="*/ 20470761 h 26281626"/>
              <a:gd name="connsiteX4" fmla="*/ 6135329 w 12506632"/>
              <a:gd name="connsiteY4" fmla="*/ 20559251 h 26281626"/>
              <a:gd name="connsiteX5" fmla="*/ 6253316 w 12506632"/>
              <a:gd name="connsiteY5" fmla="*/ 20736232 h 26281626"/>
              <a:gd name="connsiteX6" fmla="*/ 6341806 w 12506632"/>
              <a:gd name="connsiteY6" fmla="*/ 20736232 h 26281626"/>
              <a:gd name="connsiteX7" fmla="*/ 6341806 w 12506632"/>
              <a:gd name="connsiteY7" fmla="*/ 20736232 h 26281626"/>
              <a:gd name="connsiteX8" fmla="*/ 6371303 w 12506632"/>
              <a:gd name="connsiteY8" fmla="*/ 20205290 h 26281626"/>
              <a:gd name="connsiteX9" fmla="*/ 6400800 w 12506632"/>
              <a:gd name="connsiteY9" fmla="*/ 19851329 h 26281626"/>
              <a:gd name="connsiteX10" fmla="*/ 6371303 w 12506632"/>
              <a:gd name="connsiteY10" fmla="*/ 19113910 h 26281626"/>
              <a:gd name="connsiteX11" fmla="*/ 6548284 w 12506632"/>
              <a:gd name="connsiteY11" fmla="*/ 18759948 h 26281626"/>
              <a:gd name="connsiteX12" fmla="*/ 6961239 w 12506632"/>
              <a:gd name="connsiteY12" fmla="*/ 18258503 h 26281626"/>
              <a:gd name="connsiteX13" fmla="*/ 7049729 w 12506632"/>
              <a:gd name="connsiteY13" fmla="*/ 17786555 h 26281626"/>
              <a:gd name="connsiteX14" fmla="*/ 6931742 w 12506632"/>
              <a:gd name="connsiteY14" fmla="*/ 17373600 h 26281626"/>
              <a:gd name="connsiteX15" fmla="*/ 7049729 w 12506632"/>
              <a:gd name="connsiteY15" fmla="*/ 16960645 h 26281626"/>
              <a:gd name="connsiteX16" fmla="*/ 7197213 w 12506632"/>
              <a:gd name="connsiteY16" fmla="*/ 16636181 h 26281626"/>
              <a:gd name="connsiteX17" fmla="*/ 7256206 w 12506632"/>
              <a:gd name="connsiteY17" fmla="*/ 16341213 h 26281626"/>
              <a:gd name="connsiteX18" fmla="*/ 7610168 w 12506632"/>
              <a:gd name="connsiteY18" fmla="*/ 15810271 h 26281626"/>
              <a:gd name="connsiteX19" fmla="*/ 7905135 w 12506632"/>
              <a:gd name="connsiteY19" fmla="*/ 15279329 h 26281626"/>
              <a:gd name="connsiteX20" fmla="*/ 7875639 w 12506632"/>
              <a:gd name="connsiteY20" fmla="*/ 14984361 h 26281626"/>
              <a:gd name="connsiteX21" fmla="*/ 7964129 w 12506632"/>
              <a:gd name="connsiteY21" fmla="*/ 14689393 h 26281626"/>
              <a:gd name="connsiteX22" fmla="*/ 8318090 w 12506632"/>
              <a:gd name="connsiteY22" fmla="*/ 14069961 h 26281626"/>
              <a:gd name="connsiteX23" fmla="*/ 8583561 w 12506632"/>
              <a:gd name="connsiteY23" fmla="*/ 13774993 h 26281626"/>
              <a:gd name="connsiteX24" fmla="*/ 8849032 w 12506632"/>
              <a:gd name="connsiteY24" fmla="*/ 13421032 h 26281626"/>
              <a:gd name="connsiteX25" fmla="*/ 8908026 w 12506632"/>
              <a:gd name="connsiteY25" fmla="*/ 13185058 h 26281626"/>
              <a:gd name="connsiteX26" fmla="*/ 8996516 w 12506632"/>
              <a:gd name="connsiteY26" fmla="*/ 12683613 h 26281626"/>
              <a:gd name="connsiteX27" fmla="*/ 9261987 w 12506632"/>
              <a:gd name="connsiteY27" fmla="*/ 12005187 h 26281626"/>
              <a:gd name="connsiteX28" fmla="*/ 9556955 w 12506632"/>
              <a:gd name="connsiteY28" fmla="*/ 11474245 h 26281626"/>
              <a:gd name="connsiteX29" fmla="*/ 9733935 w 12506632"/>
              <a:gd name="connsiteY29" fmla="*/ 11090787 h 26281626"/>
              <a:gd name="connsiteX30" fmla="*/ 9763432 w 12506632"/>
              <a:gd name="connsiteY30" fmla="*/ 10825316 h 26281626"/>
              <a:gd name="connsiteX31" fmla="*/ 9881419 w 12506632"/>
              <a:gd name="connsiteY31" fmla="*/ 10530348 h 26281626"/>
              <a:gd name="connsiteX32" fmla="*/ 10235381 w 12506632"/>
              <a:gd name="connsiteY32" fmla="*/ 9940413 h 26281626"/>
              <a:gd name="connsiteX33" fmla="*/ 10559845 w 12506632"/>
              <a:gd name="connsiteY33" fmla="*/ 9556955 h 26281626"/>
              <a:gd name="connsiteX34" fmla="*/ 10854813 w 12506632"/>
              <a:gd name="connsiteY34" fmla="*/ 9173497 h 26281626"/>
              <a:gd name="connsiteX35" fmla="*/ 11002297 w 12506632"/>
              <a:gd name="connsiteY35" fmla="*/ 8937522 h 26281626"/>
              <a:gd name="connsiteX36" fmla="*/ 11090787 w 12506632"/>
              <a:gd name="connsiteY36" fmla="*/ 8701548 h 26281626"/>
              <a:gd name="connsiteX37" fmla="*/ 11031794 w 12506632"/>
              <a:gd name="connsiteY37" fmla="*/ 8170606 h 26281626"/>
              <a:gd name="connsiteX38" fmla="*/ 10913806 w 12506632"/>
              <a:gd name="connsiteY38" fmla="*/ 7669161 h 26281626"/>
              <a:gd name="connsiteX39" fmla="*/ 10736826 w 12506632"/>
              <a:gd name="connsiteY39" fmla="*/ 7374193 h 26281626"/>
              <a:gd name="connsiteX40" fmla="*/ 10382865 w 12506632"/>
              <a:gd name="connsiteY40" fmla="*/ 6990735 h 26281626"/>
              <a:gd name="connsiteX41" fmla="*/ 10087897 w 12506632"/>
              <a:gd name="connsiteY41" fmla="*/ 6518787 h 26281626"/>
              <a:gd name="connsiteX42" fmla="*/ 9940413 w 12506632"/>
              <a:gd name="connsiteY42" fmla="*/ 5781368 h 26281626"/>
              <a:gd name="connsiteX43" fmla="*/ 9881419 w 12506632"/>
              <a:gd name="connsiteY43" fmla="*/ 5102942 h 26281626"/>
              <a:gd name="connsiteX44" fmla="*/ 9851923 w 12506632"/>
              <a:gd name="connsiteY44" fmla="*/ 4277032 h 26281626"/>
              <a:gd name="connsiteX45" fmla="*/ 9615948 w 12506632"/>
              <a:gd name="connsiteY45" fmla="*/ 3834581 h 26281626"/>
              <a:gd name="connsiteX46" fmla="*/ 9114503 w 12506632"/>
              <a:gd name="connsiteY46" fmla="*/ 3333135 h 26281626"/>
              <a:gd name="connsiteX47" fmla="*/ 8819535 w 12506632"/>
              <a:gd name="connsiteY47" fmla="*/ 3038168 h 26281626"/>
              <a:gd name="connsiteX48" fmla="*/ 8377084 w 12506632"/>
              <a:gd name="connsiteY48" fmla="*/ 2684206 h 26281626"/>
              <a:gd name="connsiteX49" fmla="*/ 7993626 w 12506632"/>
              <a:gd name="connsiteY49" fmla="*/ 2094271 h 26281626"/>
              <a:gd name="connsiteX50" fmla="*/ 7669161 w 12506632"/>
              <a:gd name="connsiteY50" fmla="*/ 1563329 h 26281626"/>
              <a:gd name="connsiteX51" fmla="*/ 7374194 w 12506632"/>
              <a:gd name="connsiteY51" fmla="*/ 973393 h 26281626"/>
              <a:gd name="connsiteX52" fmla="*/ 7167716 w 12506632"/>
              <a:gd name="connsiteY52" fmla="*/ 825910 h 26281626"/>
              <a:gd name="connsiteX53" fmla="*/ 6813755 w 12506632"/>
              <a:gd name="connsiteY53" fmla="*/ 648929 h 26281626"/>
              <a:gd name="connsiteX54" fmla="*/ 6223819 w 12506632"/>
              <a:gd name="connsiteY54" fmla="*/ 678426 h 26281626"/>
              <a:gd name="connsiteX55" fmla="*/ 5515897 w 12506632"/>
              <a:gd name="connsiteY55" fmla="*/ 678426 h 26281626"/>
              <a:gd name="connsiteX56" fmla="*/ 4513006 w 12506632"/>
              <a:gd name="connsiteY56" fmla="*/ 678426 h 26281626"/>
              <a:gd name="connsiteX57" fmla="*/ 3864077 w 12506632"/>
              <a:gd name="connsiteY57" fmla="*/ 619432 h 26281626"/>
              <a:gd name="connsiteX58" fmla="*/ 3008671 w 12506632"/>
              <a:gd name="connsiteY58" fmla="*/ 560439 h 26281626"/>
              <a:gd name="connsiteX59" fmla="*/ 2123768 w 12506632"/>
              <a:gd name="connsiteY59" fmla="*/ 412955 h 26281626"/>
              <a:gd name="connsiteX60" fmla="*/ 1887794 w 12506632"/>
              <a:gd name="connsiteY60" fmla="*/ 383458 h 26281626"/>
              <a:gd name="connsiteX61" fmla="*/ 1209368 w 12506632"/>
              <a:gd name="connsiteY61" fmla="*/ 265471 h 26281626"/>
              <a:gd name="connsiteX62" fmla="*/ 589935 w 12506632"/>
              <a:gd name="connsiteY62" fmla="*/ 235974 h 26281626"/>
              <a:gd name="connsiteX63" fmla="*/ 265471 w 12506632"/>
              <a:gd name="connsiteY63" fmla="*/ 235974 h 26281626"/>
              <a:gd name="connsiteX64" fmla="*/ 0 w 12506632"/>
              <a:gd name="connsiteY64" fmla="*/ 206477 h 26281626"/>
              <a:gd name="connsiteX65" fmla="*/ 265471 w 12506632"/>
              <a:gd name="connsiteY65" fmla="*/ 0 h 26281626"/>
              <a:gd name="connsiteX66" fmla="*/ 1179871 w 12506632"/>
              <a:gd name="connsiteY66" fmla="*/ 88490 h 26281626"/>
              <a:gd name="connsiteX67" fmla="*/ 2094271 w 12506632"/>
              <a:gd name="connsiteY67" fmla="*/ 235974 h 26281626"/>
              <a:gd name="connsiteX68" fmla="*/ 3067665 w 12506632"/>
              <a:gd name="connsiteY68" fmla="*/ 353961 h 26281626"/>
              <a:gd name="connsiteX69" fmla="*/ 3805084 w 12506632"/>
              <a:gd name="connsiteY69" fmla="*/ 383458 h 26281626"/>
              <a:gd name="connsiteX70" fmla="*/ 4306529 w 12506632"/>
              <a:gd name="connsiteY70" fmla="*/ 442451 h 26281626"/>
              <a:gd name="connsiteX71" fmla="*/ 5043948 w 12506632"/>
              <a:gd name="connsiteY71" fmla="*/ 471948 h 26281626"/>
              <a:gd name="connsiteX72" fmla="*/ 5722374 w 12506632"/>
              <a:gd name="connsiteY72" fmla="*/ 471948 h 26281626"/>
              <a:gd name="connsiteX73" fmla="*/ 6312310 w 12506632"/>
              <a:gd name="connsiteY73" fmla="*/ 442451 h 26281626"/>
              <a:gd name="connsiteX74" fmla="*/ 7138219 w 12506632"/>
              <a:gd name="connsiteY74" fmla="*/ 560439 h 26281626"/>
              <a:gd name="connsiteX75" fmla="*/ 7374194 w 12506632"/>
              <a:gd name="connsiteY75" fmla="*/ 589935 h 26281626"/>
              <a:gd name="connsiteX76" fmla="*/ 7521677 w 12506632"/>
              <a:gd name="connsiteY76" fmla="*/ 678426 h 26281626"/>
              <a:gd name="connsiteX77" fmla="*/ 7698658 w 12506632"/>
              <a:gd name="connsiteY77" fmla="*/ 825910 h 26281626"/>
              <a:gd name="connsiteX78" fmla="*/ 8141110 w 12506632"/>
              <a:gd name="connsiteY78" fmla="*/ 1710813 h 26281626"/>
              <a:gd name="connsiteX79" fmla="*/ 8554065 w 12506632"/>
              <a:gd name="connsiteY79" fmla="*/ 2389239 h 26281626"/>
              <a:gd name="connsiteX80" fmla="*/ 8878529 w 12506632"/>
              <a:gd name="connsiteY80" fmla="*/ 2743200 h 26281626"/>
              <a:gd name="connsiteX81" fmla="*/ 9144000 w 12506632"/>
              <a:gd name="connsiteY81" fmla="*/ 3067664 h 26281626"/>
              <a:gd name="connsiteX82" fmla="*/ 9556955 w 12506632"/>
              <a:gd name="connsiteY82" fmla="*/ 3421626 h 26281626"/>
              <a:gd name="connsiteX83" fmla="*/ 9910916 w 12506632"/>
              <a:gd name="connsiteY83" fmla="*/ 3775587 h 26281626"/>
              <a:gd name="connsiteX84" fmla="*/ 9999406 w 12506632"/>
              <a:gd name="connsiteY84" fmla="*/ 4277032 h 26281626"/>
              <a:gd name="connsiteX85" fmla="*/ 9999406 w 12506632"/>
              <a:gd name="connsiteY85" fmla="*/ 4748981 h 26281626"/>
              <a:gd name="connsiteX86" fmla="*/ 10117394 w 12506632"/>
              <a:gd name="connsiteY86" fmla="*/ 5250426 h 26281626"/>
              <a:gd name="connsiteX87" fmla="*/ 10205884 w 12506632"/>
              <a:gd name="connsiteY87" fmla="*/ 5633884 h 26281626"/>
              <a:gd name="connsiteX88" fmla="*/ 10323871 w 12506632"/>
              <a:gd name="connsiteY88" fmla="*/ 5899355 h 26281626"/>
              <a:gd name="connsiteX89" fmla="*/ 10323871 w 12506632"/>
              <a:gd name="connsiteY89" fmla="*/ 6164826 h 26281626"/>
              <a:gd name="connsiteX90" fmla="*/ 10235381 w 12506632"/>
              <a:gd name="connsiteY90" fmla="*/ 6430297 h 26281626"/>
              <a:gd name="connsiteX91" fmla="*/ 10353368 w 12506632"/>
              <a:gd name="connsiteY91" fmla="*/ 6695768 h 26281626"/>
              <a:gd name="connsiteX92" fmla="*/ 10677832 w 12506632"/>
              <a:gd name="connsiteY92" fmla="*/ 7079226 h 26281626"/>
              <a:gd name="connsiteX93" fmla="*/ 10913806 w 12506632"/>
              <a:gd name="connsiteY93" fmla="*/ 7344697 h 26281626"/>
              <a:gd name="connsiteX94" fmla="*/ 11031794 w 12506632"/>
              <a:gd name="connsiteY94" fmla="*/ 7551174 h 26281626"/>
              <a:gd name="connsiteX95" fmla="*/ 11149781 w 12506632"/>
              <a:gd name="connsiteY95" fmla="*/ 7875639 h 26281626"/>
              <a:gd name="connsiteX96" fmla="*/ 11267768 w 12506632"/>
              <a:gd name="connsiteY96" fmla="*/ 8200103 h 26281626"/>
              <a:gd name="connsiteX97" fmla="*/ 11356258 w 12506632"/>
              <a:gd name="connsiteY97" fmla="*/ 8672051 h 26281626"/>
              <a:gd name="connsiteX98" fmla="*/ 11356258 w 12506632"/>
              <a:gd name="connsiteY98" fmla="*/ 8672051 h 26281626"/>
              <a:gd name="connsiteX99" fmla="*/ 11356258 w 12506632"/>
              <a:gd name="connsiteY99" fmla="*/ 8967019 h 26281626"/>
              <a:gd name="connsiteX100" fmla="*/ 11444748 w 12506632"/>
              <a:gd name="connsiteY100" fmla="*/ 9085006 h 26281626"/>
              <a:gd name="connsiteX101" fmla="*/ 11562735 w 12506632"/>
              <a:gd name="connsiteY101" fmla="*/ 9379974 h 26281626"/>
              <a:gd name="connsiteX102" fmla="*/ 11326761 w 12506632"/>
              <a:gd name="connsiteY102" fmla="*/ 9291484 h 26281626"/>
              <a:gd name="connsiteX103" fmla="*/ 11120284 w 12506632"/>
              <a:gd name="connsiteY103" fmla="*/ 9291484 h 26281626"/>
              <a:gd name="connsiteX104" fmla="*/ 10884310 w 12506632"/>
              <a:gd name="connsiteY104" fmla="*/ 9320981 h 26281626"/>
              <a:gd name="connsiteX105" fmla="*/ 10648335 w 12506632"/>
              <a:gd name="connsiteY105" fmla="*/ 9527458 h 26281626"/>
              <a:gd name="connsiteX106" fmla="*/ 10382865 w 12506632"/>
              <a:gd name="connsiteY106" fmla="*/ 9822426 h 26281626"/>
              <a:gd name="connsiteX107" fmla="*/ 10559845 w 12506632"/>
              <a:gd name="connsiteY107" fmla="*/ 9733935 h 26281626"/>
              <a:gd name="connsiteX108" fmla="*/ 10972800 w 12506632"/>
              <a:gd name="connsiteY108" fmla="*/ 9556955 h 26281626"/>
              <a:gd name="connsiteX109" fmla="*/ 11356258 w 12506632"/>
              <a:gd name="connsiteY109" fmla="*/ 9497961 h 26281626"/>
              <a:gd name="connsiteX110" fmla="*/ 11651226 w 12506632"/>
              <a:gd name="connsiteY110" fmla="*/ 9556955 h 26281626"/>
              <a:gd name="connsiteX111" fmla="*/ 11857703 w 12506632"/>
              <a:gd name="connsiteY111" fmla="*/ 9704439 h 26281626"/>
              <a:gd name="connsiteX112" fmla="*/ 12093677 w 12506632"/>
              <a:gd name="connsiteY112" fmla="*/ 9999406 h 26281626"/>
              <a:gd name="connsiteX113" fmla="*/ 12270658 w 12506632"/>
              <a:gd name="connsiteY113" fmla="*/ 10176387 h 26281626"/>
              <a:gd name="connsiteX114" fmla="*/ 12270658 w 12506632"/>
              <a:gd name="connsiteY114" fmla="*/ 10176387 h 26281626"/>
              <a:gd name="connsiteX115" fmla="*/ 12506632 w 12506632"/>
              <a:gd name="connsiteY115" fmla="*/ 10530348 h 26281626"/>
              <a:gd name="connsiteX116" fmla="*/ 10058400 w 12506632"/>
              <a:gd name="connsiteY116" fmla="*/ 10589342 h 26281626"/>
              <a:gd name="connsiteX117" fmla="*/ 9969910 w 12506632"/>
              <a:gd name="connsiteY117" fmla="*/ 10825316 h 26281626"/>
              <a:gd name="connsiteX118" fmla="*/ 9881419 w 12506632"/>
              <a:gd name="connsiteY118" fmla="*/ 11297264 h 26281626"/>
              <a:gd name="connsiteX119" fmla="*/ 9732476 w 12506632"/>
              <a:gd name="connsiteY119" fmla="*/ 11555591 h 26281626"/>
              <a:gd name="connsiteX120" fmla="*/ 9615948 w 12506632"/>
              <a:gd name="connsiteY120" fmla="*/ 11680722 h 26281626"/>
              <a:gd name="connsiteX121" fmla="*/ 9468465 w 12506632"/>
              <a:gd name="connsiteY121" fmla="*/ 11857703 h 26281626"/>
              <a:gd name="connsiteX122" fmla="*/ 9320981 w 12506632"/>
              <a:gd name="connsiteY122" fmla="*/ 12359148 h 26281626"/>
              <a:gd name="connsiteX123" fmla="*/ 9173497 w 12506632"/>
              <a:gd name="connsiteY123" fmla="*/ 12860593 h 26281626"/>
              <a:gd name="connsiteX124" fmla="*/ 9114503 w 12506632"/>
              <a:gd name="connsiteY124" fmla="*/ 13126064 h 26281626"/>
              <a:gd name="connsiteX125" fmla="*/ 8908026 w 12506632"/>
              <a:gd name="connsiteY125" fmla="*/ 13598013 h 26281626"/>
              <a:gd name="connsiteX126" fmla="*/ 8642555 w 12506632"/>
              <a:gd name="connsiteY126" fmla="*/ 14040464 h 26281626"/>
              <a:gd name="connsiteX127" fmla="*/ 8465574 w 12506632"/>
              <a:gd name="connsiteY127" fmla="*/ 14305935 h 26281626"/>
              <a:gd name="connsiteX128" fmla="*/ 8170606 w 12506632"/>
              <a:gd name="connsiteY128" fmla="*/ 14659897 h 26281626"/>
              <a:gd name="connsiteX129" fmla="*/ 8111613 w 12506632"/>
              <a:gd name="connsiteY129" fmla="*/ 15043355 h 26281626"/>
              <a:gd name="connsiteX130" fmla="*/ 7964129 w 12506632"/>
              <a:gd name="connsiteY130" fmla="*/ 15338322 h 26281626"/>
              <a:gd name="connsiteX131" fmla="*/ 7816645 w 12506632"/>
              <a:gd name="connsiteY131" fmla="*/ 15780774 h 26281626"/>
              <a:gd name="connsiteX132" fmla="*/ 7610168 w 12506632"/>
              <a:gd name="connsiteY132" fmla="*/ 16134735 h 26281626"/>
              <a:gd name="connsiteX133" fmla="*/ 7462684 w 12506632"/>
              <a:gd name="connsiteY133" fmla="*/ 16518193 h 26281626"/>
              <a:gd name="connsiteX134" fmla="*/ 7197213 w 12506632"/>
              <a:gd name="connsiteY134" fmla="*/ 16783664 h 26281626"/>
              <a:gd name="connsiteX135" fmla="*/ 7138219 w 12506632"/>
              <a:gd name="connsiteY135" fmla="*/ 16960645 h 26281626"/>
              <a:gd name="connsiteX136" fmla="*/ 7138219 w 12506632"/>
              <a:gd name="connsiteY136" fmla="*/ 17167122 h 26281626"/>
              <a:gd name="connsiteX137" fmla="*/ 7167716 w 12506632"/>
              <a:gd name="connsiteY137" fmla="*/ 17580077 h 26281626"/>
              <a:gd name="connsiteX138" fmla="*/ 7256206 w 12506632"/>
              <a:gd name="connsiteY138" fmla="*/ 17845548 h 26281626"/>
              <a:gd name="connsiteX139" fmla="*/ 7079226 w 12506632"/>
              <a:gd name="connsiteY139" fmla="*/ 18229006 h 26281626"/>
              <a:gd name="connsiteX140" fmla="*/ 6843252 w 12506632"/>
              <a:gd name="connsiteY140" fmla="*/ 18523974 h 26281626"/>
              <a:gd name="connsiteX141" fmla="*/ 6666271 w 12506632"/>
              <a:gd name="connsiteY141" fmla="*/ 19084413 h 26281626"/>
              <a:gd name="connsiteX142" fmla="*/ 6636774 w 12506632"/>
              <a:gd name="connsiteY142" fmla="*/ 19467871 h 26281626"/>
              <a:gd name="connsiteX143" fmla="*/ 6577781 w 12506632"/>
              <a:gd name="connsiteY143" fmla="*/ 19762839 h 26281626"/>
              <a:gd name="connsiteX144" fmla="*/ 6577781 w 12506632"/>
              <a:gd name="connsiteY144" fmla="*/ 20205290 h 26281626"/>
              <a:gd name="connsiteX145" fmla="*/ 6577781 w 12506632"/>
              <a:gd name="connsiteY145" fmla="*/ 20795226 h 26281626"/>
              <a:gd name="connsiteX146" fmla="*/ 6489290 w 12506632"/>
              <a:gd name="connsiteY146" fmla="*/ 21208181 h 26281626"/>
              <a:gd name="connsiteX147" fmla="*/ 6282813 w 12506632"/>
              <a:gd name="connsiteY147" fmla="*/ 21680129 h 26281626"/>
              <a:gd name="connsiteX148" fmla="*/ 6253316 w 12506632"/>
              <a:gd name="connsiteY148" fmla="*/ 22358555 h 26281626"/>
              <a:gd name="connsiteX149" fmla="*/ 6371303 w 12506632"/>
              <a:gd name="connsiteY149" fmla="*/ 23656413 h 26281626"/>
              <a:gd name="connsiteX150" fmla="*/ 6666271 w 12506632"/>
              <a:gd name="connsiteY150" fmla="*/ 24452826 h 26281626"/>
              <a:gd name="connsiteX151" fmla="*/ 6990735 w 12506632"/>
              <a:gd name="connsiteY151" fmla="*/ 25190245 h 26281626"/>
              <a:gd name="connsiteX152" fmla="*/ 7344697 w 12506632"/>
              <a:gd name="connsiteY152" fmla="*/ 25809677 h 26281626"/>
              <a:gd name="connsiteX153" fmla="*/ 7728155 w 12506632"/>
              <a:gd name="connsiteY153" fmla="*/ 26281626 h 26281626"/>
              <a:gd name="connsiteX154" fmla="*/ 5220929 w 12506632"/>
              <a:gd name="connsiteY154" fmla="*/ 26134142 h 26281626"/>
              <a:gd name="connsiteX155" fmla="*/ 5456903 w 12506632"/>
              <a:gd name="connsiteY155" fmla="*/ 25308232 h 26281626"/>
              <a:gd name="connsiteX156" fmla="*/ 5515897 w 12506632"/>
              <a:gd name="connsiteY156" fmla="*/ 24393832 h 26281626"/>
              <a:gd name="connsiteX157" fmla="*/ 5633884 w 12506632"/>
              <a:gd name="connsiteY157" fmla="*/ 23302451 h 26281626"/>
              <a:gd name="connsiteX158" fmla="*/ 5604387 w 12506632"/>
              <a:gd name="connsiteY158" fmla="*/ 22742013 h 26281626"/>
              <a:gd name="connsiteX159" fmla="*/ 5574890 w 12506632"/>
              <a:gd name="connsiteY159" fmla="*/ 22329058 h 26281626"/>
              <a:gd name="connsiteX160" fmla="*/ 5574890 w 12506632"/>
              <a:gd name="connsiteY160" fmla="*/ 21886606 h 26281626"/>
              <a:gd name="connsiteX161" fmla="*/ 5604387 w 12506632"/>
              <a:gd name="connsiteY161" fmla="*/ 21532645 h 26281626"/>
              <a:gd name="connsiteX162" fmla="*/ 5604387 w 12506632"/>
              <a:gd name="connsiteY162" fmla="*/ 21326168 h 26281626"/>
              <a:gd name="connsiteX163" fmla="*/ 5515897 w 12506632"/>
              <a:gd name="connsiteY163" fmla="*/ 20883716 h 26281626"/>
              <a:gd name="connsiteX164" fmla="*/ 5515897 w 12506632"/>
              <a:gd name="connsiteY164" fmla="*/ 20706735 h 26281626"/>
              <a:gd name="connsiteX165" fmla="*/ 5456903 w 12506632"/>
              <a:gd name="connsiteY165" fmla="*/ 20588748 h 26281626"/>
              <a:gd name="connsiteX166" fmla="*/ 5427406 w 12506632"/>
              <a:gd name="connsiteY166" fmla="*/ 20352774 h 26281626"/>
              <a:gd name="connsiteX167" fmla="*/ 5515897 w 12506632"/>
              <a:gd name="connsiteY167" fmla="*/ 20205290 h 26281626"/>
              <a:gd name="connsiteX168" fmla="*/ 5604387 w 12506632"/>
              <a:gd name="connsiteY168" fmla="*/ 20028310 h 26281626"/>
              <a:gd name="connsiteX169" fmla="*/ 5604387 w 12506632"/>
              <a:gd name="connsiteY169" fmla="*/ 19851329 h 26281626"/>
              <a:gd name="connsiteX170" fmla="*/ 5604387 w 12506632"/>
              <a:gd name="connsiteY170" fmla="*/ 19851329 h 26281626"/>
              <a:gd name="connsiteX171" fmla="*/ 5612069 w 12506632"/>
              <a:gd name="connsiteY171" fmla="*/ 19850407 h 26281626"/>
              <a:gd name="connsiteX0" fmla="*/ 5612069 w 12506632"/>
              <a:gd name="connsiteY0" fmla="*/ 19850407 h 26281626"/>
              <a:gd name="connsiteX1" fmla="*/ 5899355 w 12506632"/>
              <a:gd name="connsiteY1" fmla="*/ 20057806 h 26281626"/>
              <a:gd name="connsiteX2" fmla="*/ 6076335 w 12506632"/>
              <a:gd name="connsiteY2" fmla="*/ 20352774 h 26281626"/>
              <a:gd name="connsiteX3" fmla="*/ 6105832 w 12506632"/>
              <a:gd name="connsiteY3" fmla="*/ 20470761 h 26281626"/>
              <a:gd name="connsiteX4" fmla="*/ 6135329 w 12506632"/>
              <a:gd name="connsiteY4" fmla="*/ 20559251 h 26281626"/>
              <a:gd name="connsiteX5" fmla="*/ 6253316 w 12506632"/>
              <a:gd name="connsiteY5" fmla="*/ 20736232 h 26281626"/>
              <a:gd name="connsiteX6" fmla="*/ 6341806 w 12506632"/>
              <a:gd name="connsiteY6" fmla="*/ 20736232 h 26281626"/>
              <a:gd name="connsiteX7" fmla="*/ 6341806 w 12506632"/>
              <a:gd name="connsiteY7" fmla="*/ 20736232 h 26281626"/>
              <a:gd name="connsiteX8" fmla="*/ 6371303 w 12506632"/>
              <a:gd name="connsiteY8" fmla="*/ 20205290 h 26281626"/>
              <a:gd name="connsiteX9" fmla="*/ 6400800 w 12506632"/>
              <a:gd name="connsiteY9" fmla="*/ 19851329 h 26281626"/>
              <a:gd name="connsiteX10" fmla="*/ 6371303 w 12506632"/>
              <a:gd name="connsiteY10" fmla="*/ 19113910 h 26281626"/>
              <a:gd name="connsiteX11" fmla="*/ 6548284 w 12506632"/>
              <a:gd name="connsiteY11" fmla="*/ 18759948 h 26281626"/>
              <a:gd name="connsiteX12" fmla="*/ 6961239 w 12506632"/>
              <a:gd name="connsiteY12" fmla="*/ 18258503 h 26281626"/>
              <a:gd name="connsiteX13" fmla="*/ 7049729 w 12506632"/>
              <a:gd name="connsiteY13" fmla="*/ 17786555 h 26281626"/>
              <a:gd name="connsiteX14" fmla="*/ 6931742 w 12506632"/>
              <a:gd name="connsiteY14" fmla="*/ 17373600 h 26281626"/>
              <a:gd name="connsiteX15" fmla="*/ 7049729 w 12506632"/>
              <a:gd name="connsiteY15" fmla="*/ 16960645 h 26281626"/>
              <a:gd name="connsiteX16" fmla="*/ 7197213 w 12506632"/>
              <a:gd name="connsiteY16" fmla="*/ 16636181 h 26281626"/>
              <a:gd name="connsiteX17" fmla="*/ 7256206 w 12506632"/>
              <a:gd name="connsiteY17" fmla="*/ 16341213 h 26281626"/>
              <a:gd name="connsiteX18" fmla="*/ 7610168 w 12506632"/>
              <a:gd name="connsiteY18" fmla="*/ 15810271 h 26281626"/>
              <a:gd name="connsiteX19" fmla="*/ 7905135 w 12506632"/>
              <a:gd name="connsiteY19" fmla="*/ 15279329 h 26281626"/>
              <a:gd name="connsiteX20" fmla="*/ 7875639 w 12506632"/>
              <a:gd name="connsiteY20" fmla="*/ 14984361 h 26281626"/>
              <a:gd name="connsiteX21" fmla="*/ 7964129 w 12506632"/>
              <a:gd name="connsiteY21" fmla="*/ 14689393 h 26281626"/>
              <a:gd name="connsiteX22" fmla="*/ 8318090 w 12506632"/>
              <a:gd name="connsiteY22" fmla="*/ 14069961 h 26281626"/>
              <a:gd name="connsiteX23" fmla="*/ 8583561 w 12506632"/>
              <a:gd name="connsiteY23" fmla="*/ 13774993 h 26281626"/>
              <a:gd name="connsiteX24" fmla="*/ 8849032 w 12506632"/>
              <a:gd name="connsiteY24" fmla="*/ 13421032 h 26281626"/>
              <a:gd name="connsiteX25" fmla="*/ 8908026 w 12506632"/>
              <a:gd name="connsiteY25" fmla="*/ 13185058 h 26281626"/>
              <a:gd name="connsiteX26" fmla="*/ 8996516 w 12506632"/>
              <a:gd name="connsiteY26" fmla="*/ 12683613 h 26281626"/>
              <a:gd name="connsiteX27" fmla="*/ 9261987 w 12506632"/>
              <a:gd name="connsiteY27" fmla="*/ 12005187 h 26281626"/>
              <a:gd name="connsiteX28" fmla="*/ 9556955 w 12506632"/>
              <a:gd name="connsiteY28" fmla="*/ 11474245 h 26281626"/>
              <a:gd name="connsiteX29" fmla="*/ 9733935 w 12506632"/>
              <a:gd name="connsiteY29" fmla="*/ 11090787 h 26281626"/>
              <a:gd name="connsiteX30" fmla="*/ 9763432 w 12506632"/>
              <a:gd name="connsiteY30" fmla="*/ 10825316 h 26281626"/>
              <a:gd name="connsiteX31" fmla="*/ 9881419 w 12506632"/>
              <a:gd name="connsiteY31" fmla="*/ 10530348 h 26281626"/>
              <a:gd name="connsiteX32" fmla="*/ 10235381 w 12506632"/>
              <a:gd name="connsiteY32" fmla="*/ 9940413 h 26281626"/>
              <a:gd name="connsiteX33" fmla="*/ 10559845 w 12506632"/>
              <a:gd name="connsiteY33" fmla="*/ 9556955 h 26281626"/>
              <a:gd name="connsiteX34" fmla="*/ 10854813 w 12506632"/>
              <a:gd name="connsiteY34" fmla="*/ 9173497 h 26281626"/>
              <a:gd name="connsiteX35" fmla="*/ 11002297 w 12506632"/>
              <a:gd name="connsiteY35" fmla="*/ 8937522 h 26281626"/>
              <a:gd name="connsiteX36" fmla="*/ 11090787 w 12506632"/>
              <a:gd name="connsiteY36" fmla="*/ 8701548 h 26281626"/>
              <a:gd name="connsiteX37" fmla="*/ 11031794 w 12506632"/>
              <a:gd name="connsiteY37" fmla="*/ 8170606 h 26281626"/>
              <a:gd name="connsiteX38" fmla="*/ 10913806 w 12506632"/>
              <a:gd name="connsiteY38" fmla="*/ 7669161 h 26281626"/>
              <a:gd name="connsiteX39" fmla="*/ 10736826 w 12506632"/>
              <a:gd name="connsiteY39" fmla="*/ 7374193 h 26281626"/>
              <a:gd name="connsiteX40" fmla="*/ 10382865 w 12506632"/>
              <a:gd name="connsiteY40" fmla="*/ 6990735 h 26281626"/>
              <a:gd name="connsiteX41" fmla="*/ 10087897 w 12506632"/>
              <a:gd name="connsiteY41" fmla="*/ 6518787 h 26281626"/>
              <a:gd name="connsiteX42" fmla="*/ 9940413 w 12506632"/>
              <a:gd name="connsiteY42" fmla="*/ 5781368 h 26281626"/>
              <a:gd name="connsiteX43" fmla="*/ 9881419 w 12506632"/>
              <a:gd name="connsiteY43" fmla="*/ 5102942 h 26281626"/>
              <a:gd name="connsiteX44" fmla="*/ 9851923 w 12506632"/>
              <a:gd name="connsiteY44" fmla="*/ 4277032 h 26281626"/>
              <a:gd name="connsiteX45" fmla="*/ 9615948 w 12506632"/>
              <a:gd name="connsiteY45" fmla="*/ 3834581 h 26281626"/>
              <a:gd name="connsiteX46" fmla="*/ 9114503 w 12506632"/>
              <a:gd name="connsiteY46" fmla="*/ 3333135 h 26281626"/>
              <a:gd name="connsiteX47" fmla="*/ 8819535 w 12506632"/>
              <a:gd name="connsiteY47" fmla="*/ 3038168 h 26281626"/>
              <a:gd name="connsiteX48" fmla="*/ 8377084 w 12506632"/>
              <a:gd name="connsiteY48" fmla="*/ 2684206 h 26281626"/>
              <a:gd name="connsiteX49" fmla="*/ 7993626 w 12506632"/>
              <a:gd name="connsiteY49" fmla="*/ 2094271 h 26281626"/>
              <a:gd name="connsiteX50" fmla="*/ 7669161 w 12506632"/>
              <a:gd name="connsiteY50" fmla="*/ 1563329 h 26281626"/>
              <a:gd name="connsiteX51" fmla="*/ 7374194 w 12506632"/>
              <a:gd name="connsiteY51" fmla="*/ 973393 h 26281626"/>
              <a:gd name="connsiteX52" fmla="*/ 7167716 w 12506632"/>
              <a:gd name="connsiteY52" fmla="*/ 825910 h 26281626"/>
              <a:gd name="connsiteX53" fmla="*/ 6813755 w 12506632"/>
              <a:gd name="connsiteY53" fmla="*/ 648929 h 26281626"/>
              <a:gd name="connsiteX54" fmla="*/ 6223819 w 12506632"/>
              <a:gd name="connsiteY54" fmla="*/ 678426 h 26281626"/>
              <a:gd name="connsiteX55" fmla="*/ 5515897 w 12506632"/>
              <a:gd name="connsiteY55" fmla="*/ 678426 h 26281626"/>
              <a:gd name="connsiteX56" fmla="*/ 4513006 w 12506632"/>
              <a:gd name="connsiteY56" fmla="*/ 678426 h 26281626"/>
              <a:gd name="connsiteX57" fmla="*/ 3864077 w 12506632"/>
              <a:gd name="connsiteY57" fmla="*/ 619432 h 26281626"/>
              <a:gd name="connsiteX58" fmla="*/ 3008671 w 12506632"/>
              <a:gd name="connsiteY58" fmla="*/ 560439 h 26281626"/>
              <a:gd name="connsiteX59" fmla="*/ 2123768 w 12506632"/>
              <a:gd name="connsiteY59" fmla="*/ 412955 h 26281626"/>
              <a:gd name="connsiteX60" fmla="*/ 1887794 w 12506632"/>
              <a:gd name="connsiteY60" fmla="*/ 383458 h 26281626"/>
              <a:gd name="connsiteX61" fmla="*/ 1209368 w 12506632"/>
              <a:gd name="connsiteY61" fmla="*/ 265471 h 26281626"/>
              <a:gd name="connsiteX62" fmla="*/ 589935 w 12506632"/>
              <a:gd name="connsiteY62" fmla="*/ 235974 h 26281626"/>
              <a:gd name="connsiteX63" fmla="*/ 265471 w 12506632"/>
              <a:gd name="connsiteY63" fmla="*/ 235974 h 26281626"/>
              <a:gd name="connsiteX64" fmla="*/ 0 w 12506632"/>
              <a:gd name="connsiteY64" fmla="*/ 206477 h 26281626"/>
              <a:gd name="connsiteX65" fmla="*/ 265471 w 12506632"/>
              <a:gd name="connsiteY65" fmla="*/ 0 h 26281626"/>
              <a:gd name="connsiteX66" fmla="*/ 1179871 w 12506632"/>
              <a:gd name="connsiteY66" fmla="*/ 88490 h 26281626"/>
              <a:gd name="connsiteX67" fmla="*/ 2094271 w 12506632"/>
              <a:gd name="connsiteY67" fmla="*/ 235974 h 26281626"/>
              <a:gd name="connsiteX68" fmla="*/ 3067665 w 12506632"/>
              <a:gd name="connsiteY68" fmla="*/ 353961 h 26281626"/>
              <a:gd name="connsiteX69" fmla="*/ 3805084 w 12506632"/>
              <a:gd name="connsiteY69" fmla="*/ 383458 h 26281626"/>
              <a:gd name="connsiteX70" fmla="*/ 4306529 w 12506632"/>
              <a:gd name="connsiteY70" fmla="*/ 442451 h 26281626"/>
              <a:gd name="connsiteX71" fmla="*/ 5043948 w 12506632"/>
              <a:gd name="connsiteY71" fmla="*/ 471948 h 26281626"/>
              <a:gd name="connsiteX72" fmla="*/ 5722374 w 12506632"/>
              <a:gd name="connsiteY72" fmla="*/ 471948 h 26281626"/>
              <a:gd name="connsiteX73" fmla="*/ 6312310 w 12506632"/>
              <a:gd name="connsiteY73" fmla="*/ 442451 h 26281626"/>
              <a:gd name="connsiteX74" fmla="*/ 7138219 w 12506632"/>
              <a:gd name="connsiteY74" fmla="*/ 560439 h 26281626"/>
              <a:gd name="connsiteX75" fmla="*/ 7374194 w 12506632"/>
              <a:gd name="connsiteY75" fmla="*/ 589935 h 26281626"/>
              <a:gd name="connsiteX76" fmla="*/ 7521677 w 12506632"/>
              <a:gd name="connsiteY76" fmla="*/ 678426 h 26281626"/>
              <a:gd name="connsiteX77" fmla="*/ 7698658 w 12506632"/>
              <a:gd name="connsiteY77" fmla="*/ 825910 h 26281626"/>
              <a:gd name="connsiteX78" fmla="*/ 8141110 w 12506632"/>
              <a:gd name="connsiteY78" fmla="*/ 1710813 h 26281626"/>
              <a:gd name="connsiteX79" fmla="*/ 8554065 w 12506632"/>
              <a:gd name="connsiteY79" fmla="*/ 2389239 h 26281626"/>
              <a:gd name="connsiteX80" fmla="*/ 8878529 w 12506632"/>
              <a:gd name="connsiteY80" fmla="*/ 2743200 h 26281626"/>
              <a:gd name="connsiteX81" fmla="*/ 9144000 w 12506632"/>
              <a:gd name="connsiteY81" fmla="*/ 3067664 h 26281626"/>
              <a:gd name="connsiteX82" fmla="*/ 9556955 w 12506632"/>
              <a:gd name="connsiteY82" fmla="*/ 3421626 h 26281626"/>
              <a:gd name="connsiteX83" fmla="*/ 9910916 w 12506632"/>
              <a:gd name="connsiteY83" fmla="*/ 3775587 h 26281626"/>
              <a:gd name="connsiteX84" fmla="*/ 9999406 w 12506632"/>
              <a:gd name="connsiteY84" fmla="*/ 4277032 h 26281626"/>
              <a:gd name="connsiteX85" fmla="*/ 9999406 w 12506632"/>
              <a:gd name="connsiteY85" fmla="*/ 4748981 h 26281626"/>
              <a:gd name="connsiteX86" fmla="*/ 10117394 w 12506632"/>
              <a:gd name="connsiteY86" fmla="*/ 5250426 h 26281626"/>
              <a:gd name="connsiteX87" fmla="*/ 10205884 w 12506632"/>
              <a:gd name="connsiteY87" fmla="*/ 5633884 h 26281626"/>
              <a:gd name="connsiteX88" fmla="*/ 10323871 w 12506632"/>
              <a:gd name="connsiteY88" fmla="*/ 5899355 h 26281626"/>
              <a:gd name="connsiteX89" fmla="*/ 10323871 w 12506632"/>
              <a:gd name="connsiteY89" fmla="*/ 6164826 h 26281626"/>
              <a:gd name="connsiteX90" fmla="*/ 10235381 w 12506632"/>
              <a:gd name="connsiteY90" fmla="*/ 6430297 h 26281626"/>
              <a:gd name="connsiteX91" fmla="*/ 10353368 w 12506632"/>
              <a:gd name="connsiteY91" fmla="*/ 6695768 h 26281626"/>
              <a:gd name="connsiteX92" fmla="*/ 10677832 w 12506632"/>
              <a:gd name="connsiteY92" fmla="*/ 7079226 h 26281626"/>
              <a:gd name="connsiteX93" fmla="*/ 10913806 w 12506632"/>
              <a:gd name="connsiteY93" fmla="*/ 7344697 h 26281626"/>
              <a:gd name="connsiteX94" fmla="*/ 11031794 w 12506632"/>
              <a:gd name="connsiteY94" fmla="*/ 7551174 h 26281626"/>
              <a:gd name="connsiteX95" fmla="*/ 11149781 w 12506632"/>
              <a:gd name="connsiteY95" fmla="*/ 7875639 h 26281626"/>
              <a:gd name="connsiteX96" fmla="*/ 11267768 w 12506632"/>
              <a:gd name="connsiteY96" fmla="*/ 8200103 h 26281626"/>
              <a:gd name="connsiteX97" fmla="*/ 11356258 w 12506632"/>
              <a:gd name="connsiteY97" fmla="*/ 8672051 h 26281626"/>
              <a:gd name="connsiteX98" fmla="*/ 11356258 w 12506632"/>
              <a:gd name="connsiteY98" fmla="*/ 8672051 h 26281626"/>
              <a:gd name="connsiteX99" fmla="*/ 11356258 w 12506632"/>
              <a:gd name="connsiteY99" fmla="*/ 8967019 h 26281626"/>
              <a:gd name="connsiteX100" fmla="*/ 11444748 w 12506632"/>
              <a:gd name="connsiteY100" fmla="*/ 9085006 h 26281626"/>
              <a:gd name="connsiteX101" fmla="*/ 11562735 w 12506632"/>
              <a:gd name="connsiteY101" fmla="*/ 9379974 h 26281626"/>
              <a:gd name="connsiteX102" fmla="*/ 11326761 w 12506632"/>
              <a:gd name="connsiteY102" fmla="*/ 9291484 h 26281626"/>
              <a:gd name="connsiteX103" fmla="*/ 11120284 w 12506632"/>
              <a:gd name="connsiteY103" fmla="*/ 9291484 h 26281626"/>
              <a:gd name="connsiteX104" fmla="*/ 10884310 w 12506632"/>
              <a:gd name="connsiteY104" fmla="*/ 9320981 h 26281626"/>
              <a:gd name="connsiteX105" fmla="*/ 10648335 w 12506632"/>
              <a:gd name="connsiteY105" fmla="*/ 9527458 h 26281626"/>
              <a:gd name="connsiteX106" fmla="*/ 10382865 w 12506632"/>
              <a:gd name="connsiteY106" fmla="*/ 9822426 h 26281626"/>
              <a:gd name="connsiteX107" fmla="*/ 10559845 w 12506632"/>
              <a:gd name="connsiteY107" fmla="*/ 9733935 h 26281626"/>
              <a:gd name="connsiteX108" fmla="*/ 10972800 w 12506632"/>
              <a:gd name="connsiteY108" fmla="*/ 9556955 h 26281626"/>
              <a:gd name="connsiteX109" fmla="*/ 11356258 w 12506632"/>
              <a:gd name="connsiteY109" fmla="*/ 9497961 h 26281626"/>
              <a:gd name="connsiteX110" fmla="*/ 11651226 w 12506632"/>
              <a:gd name="connsiteY110" fmla="*/ 9556955 h 26281626"/>
              <a:gd name="connsiteX111" fmla="*/ 11857703 w 12506632"/>
              <a:gd name="connsiteY111" fmla="*/ 9704439 h 26281626"/>
              <a:gd name="connsiteX112" fmla="*/ 12093677 w 12506632"/>
              <a:gd name="connsiteY112" fmla="*/ 9999406 h 26281626"/>
              <a:gd name="connsiteX113" fmla="*/ 12270658 w 12506632"/>
              <a:gd name="connsiteY113" fmla="*/ 10176387 h 26281626"/>
              <a:gd name="connsiteX114" fmla="*/ 12270658 w 12506632"/>
              <a:gd name="connsiteY114" fmla="*/ 10176387 h 26281626"/>
              <a:gd name="connsiteX115" fmla="*/ 12506632 w 12506632"/>
              <a:gd name="connsiteY115" fmla="*/ 10530348 h 26281626"/>
              <a:gd name="connsiteX116" fmla="*/ 10058400 w 12506632"/>
              <a:gd name="connsiteY116" fmla="*/ 10589342 h 26281626"/>
              <a:gd name="connsiteX117" fmla="*/ 9969910 w 12506632"/>
              <a:gd name="connsiteY117" fmla="*/ 10825316 h 26281626"/>
              <a:gd name="connsiteX118" fmla="*/ 9857606 w 12506632"/>
              <a:gd name="connsiteY118" fmla="*/ 11290120 h 26281626"/>
              <a:gd name="connsiteX119" fmla="*/ 9732476 w 12506632"/>
              <a:gd name="connsiteY119" fmla="*/ 11555591 h 26281626"/>
              <a:gd name="connsiteX120" fmla="*/ 9615948 w 12506632"/>
              <a:gd name="connsiteY120" fmla="*/ 11680722 h 26281626"/>
              <a:gd name="connsiteX121" fmla="*/ 9468465 w 12506632"/>
              <a:gd name="connsiteY121" fmla="*/ 11857703 h 26281626"/>
              <a:gd name="connsiteX122" fmla="*/ 9320981 w 12506632"/>
              <a:gd name="connsiteY122" fmla="*/ 12359148 h 26281626"/>
              <a:gd name="connsiteX123" fmla="*/ 9173497 w 12506632"/>
              <a:gd name="connsiteY123" fmla="*/ 12860593 h 26281626"/>
              <a:gd name="connsiteX124" fmla="*/ 9114503 w 12506632"/>
              <a:gd name="connsiteY124" fmla="*/ 13126064 h 26281626"/>
              <a:gd name="connsiteX125" fmla="*/ 8908026 w 12506632"/>
              <a:gd name="connsiteY125" fmla="*/ 13598013 h 26281626"/>
              <a:gd name="connsiteX126" fmla="*/ 8642555 w 12506632"/>
              <a:gd name="connsiteY126" fmla="*/ 14040464 h 26281626"/>
              <a:gd name="connsiteX127" fmla="*/ 8465574 w 12506632"/>
              <a:gd name="connsiteY127" fmla="*/ 14305935 h 26281626"/>
              <a:gd name="connsiteX128" fmla="*/ 8170606 w 12506632"/>
              <a:gd name="connsiteY128" fmla="*/ 14659897 h 26281626"/>
              <a:gd name="connsiteX129" fmla="*/ 8111613 w 12506632"/>
              <a:gd name="connsiteY129" fmla="*/ 15043355 h 26281626"/>
              <a:gd name="connsiteX130" fmla="*/ 7964129 w 12506632"/>
              <a:gd name="connsiteY130" fmla="*/ 15338322 h 26281626"/>
              <a:gd name="connsiteX131" fmla="*/ 7816645 w 12506632"/>
              <a:gd name="connsiteY131" fmla="*/ 15780774 h 26281626"/>
              <a:gd name="connsiteX132" fmla="*/ 7610168 w 12506632"/>
              <a:gd name="connsiteY132" fmla="*/ 16134735 h 26281626"/>
              <a:gd name="connsiteX133" fmla="*/ 7462684 w 12506632"/>
              <a:gd name="connsiteY133" fmla="*/ 16518193 h 26281626"/>
              <a:gd name="connsiteX134" fmla="*/ 7197213 w 12506632"/>
              <a:gd name="connsiteY134" fmla="*/ 16783664 h 26281626"/>
              <a:gd name="connsiteX135" fmla="*/ 7138219 w 12506632"/>
              <a:gd name="connsiteY135" fmla="*/ 16960645 h 26281626"/>
              <a:gd name="connsiteX136" fmla="*/ 7138219 w 12506632"/>
              <a:gd name="connsiteY136" fmla="*/ 17167122 h 26281626"/>
              <a:gd name="connsiteX137" fmla="*/ 7167716 w 12506632"/>
              <a:gd name="connsiteY137" fmla="*/ 17580077 h 26281626"/>
              <a:gd name="connsiteX138" fmla="*/ 7256206 w 12506632"/>
              <a:gd name="connsiteY138" fmla="*/ 17845548 h 26281626"/>
              <a:gd name="connsiteX139" fmla="*/ 7079226 w 12506632"/>
              <a:gd name="connsiteY139" fmla="*/ 18229006 h 26281626"/>
              <a:gd name="connsiteX140" fmla="*/ 6843252 w 12506632"/>
              <a:gd name="connsiteY140" fmla="*/ 18523974 h 26281626"/>
              <a:gd name="connsiteX141" fmla="*/ 6666271 w 12506632"/>
              <a:gd name="connsiteY141" fmla="*/ 19084413 h 26281626"/>
              <a:gd name="connsiteX142" fmla="*/ 6636774 w 12506632"/>
              <a:gd name="connsiteY142" fmla="*/ 19467871 h 26281626"/>
              <a:gd name="connsiteX143" fmla="*/ 6577781 w 12506632"/>
              <a:gd name="connsiteY143" fmla="*/ 19762839 h 26281626"/>
              <a:gd name="connsiteX144" fmla="*/ 6577781 w 12506632"/>
              <a:gd name="connsiteY144" fmla="*/ 20205290 h 26281626"/>
              <a:gd name="connsiteX145" fmla="*/ 6577781 w 12506632"/>
              <a:gd name="connsiteY145" fmla="*/ 20795226 h 26281626"/>
              <a:gd name="connsiteX146" fmla="*/ 6489290 w 12506632"/>
              <a:gd name="connsiteY146" fmla="*/ 21208181 h 26281626"/>
              <a:gd name="connsiteX147" fmla="*/ 6282813 w 12506632"/>
              <a:gd name="connsiteY147" fmla="*/ 21680129 h 26281626"/>
              <a:gd name="connsiteX148" fmla="*/ 6253316 w 12506632"/>
              <a:gd name="connsiteY148" fmla="*/ 22358555 h 26281626"/>
              <a:gd name="connsiteX149" fmla="*/ 6371303 w 12506632"/>
              <a:gd name="connsiteY149" fmla="*/ 23656413 h 26281626"/>
              <a:gd name="connsiteX150" fmla="*/ 6666271 w 12506632"/>
              <a:gd name="connsiteY150" fmla="*/ 24452826 h 26281626"/>
              <a:gd name="connsiteX151" fmla="*/ 6990735 w 12506632"/>
              <a:gd name="connsiteY151" fmla="*/ 25190245 h 26281626"/>
              <a:gd name="connsiteX152" fmla="*/ 7344697 w 12506632"/>
              <a:gd name="connsiteY152" fmla="*/ 25809677 h 26281626"/>
              <a:gd name="connsiteX153" fmla="*/ 7728155 w 12506632"/>
              <a:gd name="connsiteY153" fmla="*/ 26281626 h 26281626"/>
              <a:gd name="connsiteX154" fmla="*/ 5220929 w 12506632"/>
              <a:gd name="connsiteY154" fmla="*/ 26134142 h 26281626"/>
              <a:gd name="connsiteX155" fmla="*/ 5456903 w 12506632"/>
              <a:gd name="connsiteY155" fmla="*/ 25308232 h 26281626"/>
              <a:gd name="connsiteX156" fmla="*/ 5515897 w 12506632"/>
              <a:gd name="connsiteY156" fmla="*/ 24393832 h 26281626"/>
              <a:gd name="connsiteX157" fmla="*/ 5633884 w 12506632"/>
              <a:gd name="connsiteY157" fmla="*/ 23302451 h 26281626"/>
              <a:gd name="connsiteX158" fmla="*/ 5604387 w 12506632"/>
              <a:gd name="connsiteY158" fmla="*/ 22742013 h 26281626"/>
              <a:gd name="connsiteX159" fmla="*/ 5574890 w 12506632"/>
              <a:gd name="connsiteY159" fmla="*/ 22329058 h 26281626"/>
              <a:gd name="connsiteX160" fmla="*/ 5574890 w 12506632"/>
              <a:gd name="connsiteY160" fmla="*/ 21886606 h 26281626"/>
              <a:gd name="connsiteX161" fmla="*/ 5604387 w 12506632"/>
              <a:gd name="connsiteY161" fmla="*/ 21532645 h 26281626"/>
              <a:gd name="connsiteX162" fmla="*/ 5604387 w 12506632"/>
              <a:gd name="connsiteY162" fmla="*/ 21326168 h 26281626"/>
              <a:gd name="connsiteX163" fmla="*/ 5515897 w 12506632"/>
              <a:gd name="connsiteY163" fmla="*/ 20883716 h 26281626"/>
              <a:gd name="connsiteX164" fmla="*/ 5515897 w 12506632"/>
              <a:gd name="connsiteY164" fmla="*/ 20706735 h 26281626"/>
              <a:gd name="connsiteX165" fmla="*/ 5456903 w 12506632"/>
              <a:gd name="connsiteY165" fmla="*/ 20588748 h 26281626"/>
              <a:gd name="connsiteX166" fmla="*/ 5427406 w 12506632"/>
              <a:gd name="connsiteY166" fmla="*/ 20352774 h 26281626"/>
              <a:gd name="connsiteX167" fmla="*/ 5515897 w 12506632"/>
              <a:gd name="connsiteY167" fmla="*/ 20205290 h 26281626"/>
              <a:gd name="connsiteX168" fmla="*/ 5604387 w 12506632"/>
              <a:gd name="connsiteY168" fmla="*/ 20028310 h 26281626"/>
              <a:gd name="connsiteX169" fmla="*/ 5604387 w 12506632"/>
              <a:gd name="connsiteY169" fmla="*/ 19851329 h 26281626"/>
              <a:gd name="connsiteX170" fmla="*/ 5604387 w 12506632"/>
              <a:gd name="connsiteY170" fmla="*/ 19851329 h 26281626"/>
              <a:gd name="connsiteX171" fmla="*/ 5612069 w 12506632"/>
              <a:gd name="connsiteY171" fmla="*/ 19850407 h 26281626"/>
              <a:gd name="connsiteX0" fmla="*/ 5612069 w 12506632"/>
              <a:gd name="connsiteY0" fmla="*/ 19850407 h 26281626"/>
              <a:gd name="connsiteX1" fmla="*/ 5899355 w 12506632"/>
              <a:gd name="connsiteY1" fmla="*/ 20057806 h 26281626"/>
              <a:gd name="connsiteX2" fmla="*/ 6076335 w 12506632"/>
              <a:gd name="connsiteY2" fmla="*/ 20352774 h 26281626"/>
              <a:gd name="connsiteX3" fmla="*/ 6105832 w 12506632"/>
              <a:gd name="connsiteY3" fmla="*/ 20470761 h 26281626"/>
              <a:gd name="connsiteX4" fmla="*/ 6135329 w 12506632"/>
              <a:gd name="connsiteY4" fmla="*/ 20559251 h 26281626"/>
              <a:gd name="connsiteX5" fmla="*/ 6253316 w 12506632"/>
              <a:gd name="connsiteY5" fmla="*/ 20736232 h 26281626"/>
              <a:gd name="connsiteX6" fmla="*/ 6341806 w 12506632"/>
              <a:gd name="connsiteY6" fmla="*/ 20736232 h 26281626"/>
              <a:gd name="connsiteX7" fmla="*/ 6341806 w 12506632"/>
              <a:gd name="connsiteY7" fmla="*/ 20736232 h 26281626"/>
              <a:gd name="connsiteX8" fmla="*/ 6371303 w 12506632"/>
              <a:gd name="connsiteY8" fmla="*/ 20205290 h 26281626"/>
              <a:gd name="connsiteX9" fmla="*/ 6400800 w 12506632"/>
              <a:gd name="connsiteY9" fmla="*/ 19851329 h 26281626"/>
              <a:gd name="connsiteX10" fmla="*/ 6371303 w 12506632"/>
              <a:gd name="connsiteY10" fmla="*/ 19113910 h 26281626"/>
              <a:gd name="connsiteX11" fmla="*/ 6548284 w 12506632"/>
              <a:gd name="connsiteY11" fmla="*/ 18759948 h 26281626"/>
              <a:gd name="connsiteX12" fmla="*/ 6961239 w 12506632"/>
              <a:gd name="connsiteY12" fmla="*/ 18258503 h 26281626"/>
              <a:gd name="connsiteX13" fmla="*/ 7049729 w 12506632"/>
              <a:gd name="connsiteY13" fmla="*/ 17786555 h 26281626"/>
              <a:gd name="connsiteX14" fmla="*/ 6931742 w 12506632"/>
              <a:gd name="connsiteY14" fmla="*/ 17373600 h 26281626"/>
              <a:gd name="connsiteX15" fmla="*/ 7049729 w 12506632"/>
              <a:gd name="connsiteY15" fmla="*/ 16960645 h 26281626"/>
              <a:gd name="connsiteX16" fmla="*/ 7197213 w 12506632"/>
              <a:gd name="connsiteY16" fmla="*/ 16636181 h 26281626"/>
              <a:gd name="connsiteX17" fmla="*/ 7256206 w 12506632"/>
              <a:gd name="connsiteY17" fmla="*/ 16341213 h 26281626"/>
              <a:gd name="connsiteX18" fmla="*/ 7610168 w 12506632"/>
              <a:gd name="connsiteY18" fmla="*/ 15810271 h 26281626"/>
              <a:gd name="connsiteX19" fmla="*/ 7905135 w 12506632"/>
              <a:gd name="connsiteY19" fmla="*/ 15279329 h 26281626"/>
              <a:gd name="connsiteX20" fmla="*/ 7875639 w 12506632"/>
              <a:gd name="connsiteY20" fmla="*/ 14984361 h 26281626"/>
              <a:gd name="connsiteX21" fmla="*/ 7964129 w 12506632"/>
              <a:gd name="connsiteY21" fmla="*/ 14689393 h 26281626"/>
              <a:gd name="connsiteX22" fmla="*/ 8318090 w 12506632"/>
              <a:gd name="connsiteY22" fmla="*/ 14069961 h 26281626"/>
              <a:gd name="connsiteX23" fmla="*/ 8583561 w 12506632"/>
              <a:gd name="connsiteY23" fmla="*/ 13774993 h 26281626"/>
              <a:gd name="connsiteX24" fmla="*/ 8849032 w 12506632"/>
              <a:gd name="connsiteY24" fmla="*/ 13421032 h 26281626"/>
              <a:gd name="connsiteX25" fmla="*/ 8908026 w 12506632"/>
              <a:gd name="connsiteY25" fmla="*/ 13185058 h 26281626"/>
              <a:gd name="connsiteX26" fmla="*/ 8996516 w 12506632"/>
              <a:gd name="connsiteY26" fmla="*/ 12683613 h 26281626"/>
              <a:gd name="connsiteX27" fmla="*/ 9261987 w 12506632"/>
              <a:gd name="connsiteY27" fmla="*/ 12005187 h 26281626"/>
              <a:gd name="connsiteX28" fmla="*/ 9556955 w 12506632"/>
              <a:gd name="connsiteY28" fmla="*/ 11474245 h 26281626"/>
              <a:gd name="connsiteX29" fmla="*/ 9733935 w 12506632"/>
              <a:gd name="connsiteY29" fmla="*/ 11090787 h 26281626"/>
              <a:gd name="connsiteX30" fmla="*/ 9763432 w 12506632"/>
              <a:gd name="connsiteY30" fmla="*/ 10825316 h 26281626"/>
              <a:gd name="connsiteX31" fmla="*/ 9881419 w 12506632"/>
              <a:gd name="connsiteY31" fmla="*/ 10530348 h 26281626"/>
              <a:gd name="connsiteX32" fmla="*/ 10235381 w 12506632"/>
              <a:gd name="connsiteY32" fmla="*/ 9940413 h 26281626"/>
              <a:gd name="connsiteX33" fmla="*/ 10559845 w 12506632"/>
              <a:gd name="connsiteY33" fmla="*/ 9556955 h 26281626"/>
              <a:gd name="connsiteX34" fmla="*/ 10854813 w 12506632"/>
              <a:gd name="connsiteY34" fmla="*/ 9173497 h 26281626"/>
              <a:gd name="connsiteX35" fmla="*/ 11002297 w 12506632"/>
              <a:gd name="connsiteY35" fmla="*/ 8937522 h 26281626"/>
              <a:gd name="connsiteX36" fmla="*/ 11090787 w 12506632"/>
              <a:gd name="connsiteY36" fmla="*/ 8701548 h 26281626"/>
              <a:gd name="connsiteX37" fmla="*/ 11031794 w 12506632"/>
              <a:gd name="connsiteY37" fmla="*/ 8170606 h 26281626"/>
              <a:gd name="connsiteX38" fmla="*/ 10913806 w 12506632"/>
              <a:gd name="connsiteY38" fmla="*/ 7669161 h 26281626"/>
              <a:gd name="connsiteX39" fmla="*/ 10736826 w 12506632"/>
              <a:gd name="connsiteY39" fmla="*/ 7374193 h 26281626"/>
              <a:gd name="connsiteX40" fmla="*/ 10382865 w 12506632"/>
              <a:gd name="connsiteY40" fmla="*/ 6990735 h 26281626"/>
              <a:gd name="connsiteX41" fmla="*/ 10087897 w 12506632"/>
              <a:gd name="connsiteY41" fmla="*/ 6518787 h 26281626"/>
              <a:gd name="connsiteX42" fmla="*/ 9940413 w 12506632"/>
              <a:gd name="connsiteY42" fmla="*/ 5781368 h 26281626"/>
              <a:gd name="connsiteX43" fmla="*/ 9881419 w 12506632"/>
              <a:gd name="connsiteY43" fmla="*/ 5102942 h 26281626"/>
              <a:gd name="connsiteX44" fmla="*/ 9851923 w 12506632"/>
              <a:gd name="connsiteY44" fmla="*/ 4277032 h 26281626"/>
              <a:gd name="connsiteX45" fmla="*/ 9615948 w 12506632"/>
              <a:gd name="connsiteY45" fmla="*/ 3834581 h 26281626"/>
              <a:gd name="connsiteX46" fmla="*/ 9114503 w 12506632"/>
              <a:gd name="connsiteY46" fmla="*/ 3333135 h 26281626"/>
              <a:gd name="connsiteX47" fmla="*/ 8819535 w 12506632"/>
              <a:gd name="connsiteY47" fmla="*/ 3038168 h 26281626"/>
              <a:gd name="connsiteX48" fmla="*/ 8377084 w 12506632"/>
              <a:gd name="connsiteY48" fmla="*/ 2684206 h 26281626"/>
              <a:gd name="connsiteX49" fmla="*/ 7993626 w 12506632"/>
              <a:gd name="connsiteY49" fmla="*/ 2094271 h 26281626"/>
              <a:gd name="connsiteX50" fmla="*/ 7669161 w 12506632"/>
              <a:gd name="connsiteY50" fmla="*/ 1563329 h 26281626"/>
              <a:gd name="connsiteX51" fmla="*/ 7374194 w 12506632"/>
              <a:gd name="connsiteY51" fmla="*/ 973393 h 26281626"/>
              <a:gd name="connsiteX52" fmla="*/ 7167716 w 12506632"/>
              <a:gd name="connsiteY52" fmla="*/ 825910 h 26281626"/>
              <a:gd name="connsiteX53" fmla="*/ 6813755 w 12506632"/>
              <a:gd name="connsiteY53" fmla="*/ 648929 h 26281626"/>
              <a:gd name="connsiteX54" fmla="*/ 6223819 w 12506632"/>
              <a:gd name="connsiteY54" fmla="*/ 678426 h 26281626"/>
              <a:gd name="connsiteX55" fmla="*/ 5515897 w 12506632"/>
              <a:gd name="connsiteY55" fmla="*/ 678426 h 26281626"/>
              <a:gd name="connsiteX56" fmla="*/ 4513006 w 12506632"/>
              <a:gd name="connsiteY56" fmla="*/ 678426 h 26281626"/>
              <a:gd name="connsiteX57" fmla="*/ 3864077 w 12506632"/>
              <a:gd name="connsiteY57" fmla="*/ 619432 h 26281626"/>
              <a:gd name="connsiteX58" fmla="*/ 3008671 w 12506632"/>
              <a:gd name="connsiteY58" fmla="*/ 560439 h 26281626"/>
              <a:gd name="connsiteX59" fmla="*/ 2123768 w 12506632"/>
              <a:gd name="connsiteY59" fmla="*/ 412955 h 26281626"/>
              <a:gd name="connsiteX60" fmla="*/ 1887794 w 12506632"/>
              <a:gd name="connsiteY60" fmla="*/ 383458 h 26281626"/>
              <a:gd name="connsiteX61" fmla="*/ 1209368 w 12506632"/>
              <a:gd name="connsiteY61" fmla="*/ 265471 h 26281626"/>
              <a:gd name="connsiteX62" fmla="*/ 589935 w 12506632"/>
              <a:gd name="connsiteY62" fmla="*/ 235974 h 26281626"/>
              <a:gd name="connsiteX63" fmla="*/ 265471 w 12506632"/>
              <a:gd name="connsiteY63" fmla="*/ 235974 h 26281626"/>
              <a:gd name="connsiteX64" fmla="*/ 0 w 12506632"/>
              <a:gd name="connsiteY64" fmla="*/ 206477 h 26281626"/>
              <a:gd name="connsiteX65" fmla="*/ 265471 w 12506632"/>
              <a:gd name="connsiteY65" fmla="*/ 0 h 26281626"/>
              <a:gd name="connsiteX66" fmla="*/ 1179871 w 12506632"/>
              <a:gd name="connsiteY66" fmla="*/ 88490 h 26281626"/>
              <a:gd name="connsiteX67" fmla="*/ 2094271 w 12506632"/>
              <a:gd name="connsiteY67" fmla="*/ 235974 h 26281626"/>
              <a:gd name="connsiteX68" fmla="*/ 3067665 w 12506632"/>
              <a:gd name="connsiteY68" fmla="*/ 353961 h 26281626"/>
              <a:gd name="connsiteX69" fmla="*/ 3805084 w 12506632"/>
              <a:gd name="connsiteY69" fmla="*/ 383458 h 26281626"/>
              <a:gd name="connsiteX70" fmla="*/ 4306529 w 12506632"/>
              <a:gd name="connsiteY70" fmla="*/ 442451 h 26281626"/>
              <a:gd name="connsiteX71" fmla="*/ 5043948 w 12506632"/>
              <a:gd name="connsiteY71" fmla="*/ 471948 h 26281626"/>
              <a:gd name="connsiteX72" fmla="*/ 5722374 w 12506632"/>
              <a:gd name="connsiteY72" fmla="*/ 471948 h 26281626"/>
              <a:gd name="connsiteX73" fmla="*/ 6312310 w 12506632"/>
              <a:gd name="connsiteY73" fmla="*/ 442451 h 26281626"/>
              <a:gd name="connsiteX74" fmla="*/ 7138219 w 12506632"/>
              <a:gd name="connsiteY74" fmla="*/ 560439 h 26281626"/>
              <a:gd name="connsiteX75" fmla="*/ 7374194 w 12506632"/>
              <a:gd name="connsiteY75" fmla="*/ 589935 h 26281626"/>
              <a:gd name="connsiteX76" fmla="*/ 7521677 w 12506632"/>
              <a:gd name="connsiteY76" fmla="*/ 678426 h 26281626"/>
              <a:gd name="connsiteX77" fmla="*/ 7698658 w 12506632"/>
              <a:gd name="connsiteY77" fmla="*/ 825910 h 26281626"/>
              <a:gd name="connsiteX78" fmla="*/ 8141110 w 12506632"/>
              <a:gd name="connsiteY78" fmla="*/ 1710813 h 26281626"/>
              <a:gd name="connsiteX79" fmla="*/ 8554065 w 12506632"/>
              <a:gd name="connsiteY79" fmla="*/ 2389239 h 26281626"/>
              <a:gd name="connsiteX80" fmla="*/ 8878529 w 12506632"/>
              <a:gd name="connsiteY80" fmla="*/ 2743200 h 26281626"/>
              <a:gd name="connsiteX81" fmla="*/ 9144000 w 12506632"/>
              <a:gd name="connsiteY81" fmla="*/ 3067664 h 26281626"/>
              <a:gd name="connsiteX82" fmla="*/ 9556955 w 12506632"/>
              <a:gd name="connsiteY82" fmla="*/ 3421626 h 26281626"/>
              <a:gd name="connsiteX83" fmla="*/ 9910916 w 12506632"/>
              <a:gd name="connsiteY83" fmla="*/ 3775587 h 26281626"/>
              <a:gd name="connsiteX84" fmla="*/ 9999406 w 12506632"/>
              <a:gd name="connsiteY84" fmla="*/ 4277032 h 26281626"/>
              <a:gd name="connsiteX85" fmla="*/ 9999406 w 12506632"/>
              <a:gd name="connsiteY85" fmla="*/ 4748981 h 26281626"/>
              <a:gd name="connsiteX86" fmla="*/ 10117394 w 12506632"/>
              <a:gd name="connsiteY86" fmla="*/ 5250426 h 26281626"/>
              <a:gd name="connsiteX87" fmla="*/ 10205884 w 12506632"/>
              <a:gd name="connsiteY87" fmla="*/ 5633884 h 26281626"/>
              <a:gd name="connsiteX88" fmla="*/ 10323871 w 12506632"/>
              <a:gd name="connsiteY88" fmla="*/ 5899355 h 26281626"/>
              <a:gd name="connsiteX89" fmla="*/ 10323871 w 12506632"/>
              <a:gd name="connsiteY89" fmla="*/ 6164826 h 26281626"/>
              <a:gd name="connsiteX90" fmla="*/ 10235381 w 12506632"/>
              <a:gd name="connsiteY90" fmla="*/ 6430297 h 26281626"/>
              <a:gd name="connsiteX91" fmla="*/ 10353368 w 12506632"/>
              <a:gd name="connsiteY91" fmla="*/ 6695768 h 26281626"/>
              <a:gd name="connsiteX92" fmla="*/ 10677832 w 12506632"/>
              <a:gd name="connsiteY92" fmla="*/ 7079226 h 26281626"/>
              <a:gd name="connsiteX93" fmla="*/ 10913806 w 12506632"/>
              <a:gd name="connsiteY93" fmla="*/ 7344697 h 26281626"/>
              <a:gd name="connsiteX94" fmla="*/ 11031794 w 12506632"/>
              <a:gd name="connsiteY94" fmla="*/ 7551174 h 26281626"/>
              <a:gd name="connsiteX95" fmla="*/ 11149781 w 12506632"/>
              <a:gd name="connsiteY95" fmla="*/ 7875639 h 26281626"/>
              <a:gd name="connsiteX96" fmla="*/ 11267768 w 12506632"/>
              <a:gd name="connsiteY96" fmla="*/ 8200103 h 26281626"/>
              <a:gd name="connsiteX97" fmla="*/ 11356258 w 12506632"/>
              <a:gd name="connsiteY97" fmla="*/ 8672051 h 26281626"/>
              <a:gd name="connsiteX98" fmla="*/ 11356258 w 12506632"/>
              <a:gd name="connsiteY98" fmla="*/ 8672051 h 26281626"/>
              <a:gd name="connsiteX99" fmla="*/ 11356258 w 12506632"/>
              <a:gd name="connsiteY99" fmla="*/ 8967019 h 26281626"/>
              <a:gd name="connsiteX100" fmla="*/ 11444748 w 12506632"/>
              <a:gd name="connsiteY100" fmla="*/ 9085006 h 26281626"/>
              <a:gd name="connsiteX101" fmla="*/ 11562735 w 12506632"/>
              <a:gd name="connsiteY101" fmla="*/ 9379974 h 26281626"/>
              <a:gd name="connsiteX102" fmla="*/ 11326761 w 12506632"/>
              <a:gd name="connsiteY102" fmla="*/ 9291484 h 26281626"/>
              <a:gd name="connsiteX103" fmla="*/ 11120284 w 12506632"/>
              <a:gd name="connsiteY103" fmla="*/ 9291484 h 26281626"/>
              <a:gd name="connsiteX104" fmla="*/ 10884310 w 12506632"/>
              <a:gd name="connsiteY104" fmla="*/ 9320981 h 26281626"/>
              <a:gd name="connsiteX105" fmla="*/ 10648335 w 12506632"/>
              <a:gd name="connsiteY105" fmla="*/ 9527458 h 26281626"/>
              <a:gd name="connsiteX106" fmla="*/ 10382865 w 12506632"/>
              <a:gd name="connsiteY106" fmla="*/ 9822426 h 26281626"/>
              <a:gd name="connsiteX107" fmla="*/ 10559845 w 12506632"/>
              <a:gd name="connsiteY107" fmla="*/ 9733935 h 26281626"/>
              <a:gd name="connsiteX108" fmla="*/ 10972800 w 12506632"/>
              <a:gd name="connsiteY108" fmla="*/ 9556955 h 26281626"/>
              <a:gd name="connsiteX109" fmla="*/ 11356258 w 12506632"/>
              <a:gd name="connsiteY109" fmla="*/ 9497961 h 26281626"/>
              <a:gd name="connsiteX110" fmla="*/ 11651226 w 12506632"/>
              <a:gd name="connsiteY110" fmla="*/ 9556955 h 26281626"/>
              <a:gd name="connsiteX111" fmla="*/ 11857703 w 12506632"/>
              <a:gd name="connsiteY111" fmla="*/ 9704439 h 26281626"/>
              <a:gd name="connsiteX112" fmla="*/ 12093677 w 12506632"/>
              <a:gd name="connsiteY112" fmla="*/ 9999406 h 26281626"/>
              <a:gd name="connsiteX113" fmla="*/ 12270658 w 12506632"/>
              <a:gd name="connsiteY113" fmla="*/ 10176387 h 26281626"/>
              <a:gd name="connsiteX114" fmla="*/ 12270658 w 12506632"/>
              <a:gd name="connsiteY114" fmla="*/ 10176387 h 26281626"/>
              <a:gd name="connsiteX115" fmla="*/ 12506632 w 12506632"/>
              <a:gd name="connsiteY115" fmla="*/ 10530348 h 26281626"/>
              <a:gd name="connsiteX116" fmla="*/ 10058400 w 12506632"/>
              <a:gd name="connsiteY116" fmla="*/ 10589342 h 26281626"/>
              <a:gd name="connsiteX117" fmla="*/ 9969910 w 12506632"/>
              <a:gd name="connsiteY117" fmla="*/ 10825316 h 26281626"/>
              <a:gd name="connsiteX118" fmla="*/ 9857606 w 12506632"/>
              <a:gd name="connsiteY118" fmla="*/ 11290120 h 26281626"/>
              <a:gd name="connsiteX119" fmla="*/ 9732476 w 12506632"/>
              <a:gd name="connsiteY119" fmla="*/ 11555591 h 26281626"/>
              <a:gd name="connsiteX120" fmla="*/ 9592135 w 12506632"/>
              <a:gd name="connsiteY120" fmla="*/ 11818835 h 26281626"/>
              <a:gd name="connsiteX121" fmla="*/ 9468465 w 12506632"/>
              <a:gd name="connsiteY121" fmla="*/ 11857703 h 26281626"/>
              <a:gd name="connsiteX122" fmla="*/ 9320981 w 12506632"/>
              <a:gd name="connsiteY122" fmla="*/ 12359148 h 26281626"/>
              <a:gd name="connsiteX123" fmla="*/ 9173497 w 12506632"/>
              <a:gd name="connsiteY123" fmla="*/ 12860593 h 26281626"/>
              <a:gd name="connsiteX124" fmla="*/ 9114503 w 12506632"/>
              <a:gd name="connsiteY124" fmla="*/ 13126064 h 26281626"/>
              <a:gd name="connsiteX125" fmla="*/ 8908026 w 12506632"/>
              <a:gd name="connsiteY125" fmla="*/ 13598013 h 26281626"/>
              <a:gd name="connsiteX126" fmla="*/ 8642555 w 12506632"/>
              <a:gd name="connsiteY126" fmla="*/ 14040464 h 26281626"/>
              <a:gd name="connsiteX127" fmla="*/ 8465574 w 12506632"/>
              <a:gd name="connsiteY127" fmla="*/ 14305935 h 26281626"/>
              <a:gd name="connsiteX128" fmla="*/ 8170606 w 12506632"/>
              <a:gd name="connsiteY128" fmla="*/ 14659897 h 26281626"/>
              <a:gd name="connsiteX129" fmla="*/ 8111613 w 12506632"/>
              <a:gd name="connsiteY129" fmla="*/ 15043355 h 26281626"/>
              <a:gd name="connsiteX130" fmla="*/ 7964129 w 12506632"/>
              <a:gd name="connsiteY130" fmla="*/ 15338322 h 26281626"/>
              <a:gd name="connsiteX131" fmla="*/ 7816645 w 12506632"/>
              <a:gd name="connsiteY131" fmla="*/ 15780774 h 26281626"/>
              <a:gd name="connsiteX132" fmla="*/ 7610168 w 12506632"/>
              <a:gd name="connsiteY132" fmla="*/ 16134735 h 26281626"/>
              <a:gd name="connsiteX133" fmla="*/ 7462684 w 12506632"/>
              <a:gd name="connsiteY133" fmla="*/ 16518193 h 26281626"/>
              <a:gd name="connsiteX134" fmla="*/ 7197213 w 12506632"/>
              <a:gd name="connsiteY134" fmla="*/ 16783664 h 26281626"/>
              <a:gd name="connsiteX135" fmla="*/ 7138219 w 12506632"/>
              <a:gd name="connsiteY135" fmla="*/ 16960645 h 26281626"/>
              <a:gd name="connsiteX136" fmla="*/ 7138219 w 12506632"/>
              <a:gd name="connsiteY136" fmla="*/ 17167122 h 26281626"/>
              <a:gd name="connsiteX137" fmla="*/ 7167716 w 12506632"/>
              <a:gd name="connsiteY137" fmla="*/ 17580077 h 26281626"/>
              <a:gd name="connsiteX138" fmla="*/ 7256206 w 12506632"/>
              <a:gd name="connsiteY138" fmla="*/ 17845548 h 26281626"/>
              <a:gd name="connsiteX139" fmla="*/ 7079226 w 12506632"/>
              <a:gd name="connsiteY139" fmla="*/ 18229006 h 26281626"/>
              <a:gd name="connsiteX140" fmla="*/ 6843252 w 12506632"/>
              <a:gd name="connsiteY140" fmla="*/ 18523974 h 26281626"/>
              <a:gd name="connsiteX141" fmla="*/ 6666271 w 12506632"/>
              <a:gd name="connsiteY141" fmla="*/ 19084413 h 26281626"/>
              <a:gd name="connsiteX142" fmla="*/ 6636774 w 12506632"/>
              <a:gd name="connsiteY142" fmla="*/ 19467871 h 26281626"/>
              <a:gd name="connsiteX143" fmla="*/ 6577781 w 12506632"/>
              <a:gd name="connsiteY143" fmla="*/ 19762839 h 26281626"/>
              <a:gd name="connsiteX144" fmla="*/ 6577781 w 12506632"/>
              <a:gd name="connsiteY144" fmla="*/ 20205290 h 26281626"/>
              <a:gd name="connsiteX145" fmla="*/ 6577781 w 12506632"/>
              <a:gd name="connsiteY145" fmla="*/ 20795226 h 26281626"/>
              <a:gd name="connsiteX146" fmla="*/ 6489290 w 12506632"/>
              <a:gd name="connsiteY146" fmla="*/ 21208181 h 26281626"/>
              <a:gd name="connsiteX147" fmla="*/ 6282813 w 12506632"/>
              <a:gd name="connsiteY147" fmla="*/ 21680129 h 26281626"/>
              <a:gd name="connsiteX148" fmla="*/ 6253316 w 12506632"/>
              <a:gd name="connsiteY148" fmla="*/ 22358555 h 26281626"/>
              <a:gd name="connsiteX149" fmla="*/ 6371303 w 12506632"/>
              <a:gd name="connsiteY149" fmla="*/ 23656413 h 26281626"/>
              <a:gd name="connsiteX150" fmla="*/ 6666271 w 12506632"/>
              <a:gd name="connsiteY150" fmla="*/ 24452826 h 26281626"/>
              <a:gd name="connsiteX151" fmla="*/ 6990735 w 12506632"/>
              <a:gd name="connsiteY151" fmla="*/ 25190245 h 26281626"/>
              <a:gd name="connsiteX152" fmla="*/ 7344697 w 12506632"/>
              <a:gd name="connsiteY152" fmla="*/ 25809677 h 26281626"/>
              <a:gd name="connsiteX153" fmla="*/ 7728155 w 12506632"/>
              <a:gd name="connsiteY153" fmla="*/ 26281626 h 26281626"/>
              <a:gd name="connsiteX154" fmla="*/ 5220929 w 12506632"/>
              <a:gd name="connsiteY154" fmla="*/ 26134142 h 26281626"/>
              <a:gd name="connsiteX155" fmla="*/ 5456903 w 12506632"/>
              <a:gd name="connsiteY155" fmla="*/ 25308232 h 26281626"/>
              <a:gd name="connsiteX156" fmla="*/ 5515897 w 12506632"/>
              <a:gd name="connsiteY156" fmla="*/ 24393832 h 26281626"/>
              <a:gd name="connsiteX157" fmla="*/ 5633884 w 12506632"/>
              <a:gd name="connsiteY157" fmla="*/ 23302451 h 26281626"/>
              <a:gd name="connsiteX158" fmla="*/ 5604387 w 12506632"/>
              <a:gd name="connsiteY158" fmla="*/ 22742013 h 26281626"/>
              <a:gd name="connsiteX159" fmla="*/ 5574890 w 12506632"/>
              <a:gd name="connsiteY159" fmla="*/ 22329058 h 26281626"/>
              <a:gd name="connsiteX160" fmla="*/ 5574890 w 12506632"/>
              <a:gd name="connsiteY160" fmla="*/ 21886606 h 26281626"/>
              <a:gd name="connsiteX161" fmla="*/ 5604387 w 12506632"/>
              <a:gd name="connsiteY161" fmla="*/ 21532645 h 26281626"/>
              <a:gd name="connsiteX162" fmla="*/ 5604387 w 12506632"/>
              <a:gd name="connsiteY162" fmla="*/ 21326168 h 26281626"/>
              <a:gd name="connsiteX163" fmla="*/ 5515897 w 12506632"/>
              <a:gd name="connsiteY163" fmla="*/ 20883716 h 26281626"/>
              <a:gd name="connsiteX164" fmla="*/ 5515897 w 12506632"/>
              <a:gd name="connsiteY164" fmla="*/ 20706735 h 26281626"/>
              <a:gd name="connsiteX165" fmla="*/ 5456903 w 12506632"/>
              <a:gd name="connsiteY165" fmla="*/ 20588748 h 26281626"/>
              <a:gd name="connsiteX166" fmla="*/ 5427406 w 12506632"/>
              <a:gd name="connsiteY166" fmla="*/ 20352774 h 26281626"/>
              <a:gd name="connsiteX167" fmla="*/ 5515897 w 12506632"/>
              <a:gd name="connsiteY167" fmla="*/ 20205290 h 26281626"/>
              <a:gd name="connsiteX168" fmla="*/ 5604387 w 12506632"/>
              <a:gd name="connsiteY168" fmla="*/ 20028310 h 26281626"/>
              <a:gd name="connsiteX169" fmla="*/ 5604387 w 12506632"/>
              <a:gd name="connsiteY169" fmla="*/ 19851329 h 26281626"/>
              <a:gd name="connsiteX170" fmla="*/ 5604387 w 12506632"/>
              <a:gd name="connsiteY170" fmla="*/ 19851329 h 26281626"/>
              <a:gd name="connsiteX171" fmla="*/ 5612069 w 12506632"/>
              <a:gd name="connsiteY171" fmla="*/ 19850407 h 26281626"/>
              <a:gd name="connsiteX0" fmla="*/ 5612069 w 12506632"/>
              <a:gd name="connsiteY0" fmla="*/ 19850407 h 26281626"/>
              <a:gd name="connsiteX1" fmla="*/ 5899355 w 12506632"/>
              <a:gd name="connsiteY1" fmla="*/ 20057806 h 26281626"/>
              <a:gd name="connsiteX2" fmla="*/ 6076335 w 12506632"/>
              <a:gd name="connsiteY2" fmla="*/ 20352774 h 26281626"/>
              <a:gd name="connsiteX3" fmla="*/ 6105832 w 12506632"/>
              <a:gd name="connsiteY3" fmla="*/ 20470761 h 26281626"/>
              <a:gd name="connsiteX4" fmla="*/ 6135329 w 12506632"/>
              <a:gd name="connsiteY4" fmla="*/ 20559251 h 26281626"/>
              <a:gd name="connsiteX5" fmla="*/ 6253316 w 12506632"/>
              <a:gd name="connsiteY5" fmla="*/ 20736232 h 26281626"/>
              <a:gd name="connsiteX6" fmla="*/ 6341806 w 12506632"/>
              <a:gd name="connsiteY6" fmla="*/ 20736232 h 26281626"/>
              <a:gd name="connsiteX7" fmla="*/ 6341806 w 12506632"/>
              <a:gd name="connsiteY7" fmla="*/ 20736232 h 26281626"/>
              <a:gd name="connsiteX8" fmla="*/ 6371303 w 12506632"/>
              <a:gd name="connsiteY8" fmla="*/ 20205290 h 26281626"/>
              <a:gd name="connsiteX9" fmla="*/ 6400800 w 12506632"/>
              <a:gd name="connsiteY9" fmla="*/ 19851329 h 26281626"/>
              <a:gd name="connsiteX10" fmla="*/ 6371303 w 12506632"/>
              <a:gd name="connsiteY10" fmla="*/ 19113910 h 26281626"/>
              <a:gd name="connsiteX11" fmla="*/ 6548284 w 12506632"/>
              <a:gd name="connsiteY11" fmla="*/ 18759948 h 26281626"/>
              <a:gd name="connsiteX12" fmla="*/ 6961239 w 12506632"/>
              <a:gd name="connsiteY12" fmla="*/ 18258503 h 26281626"/>
              <a:gd name="connsiteX13" fmla="*/ 7049729 w 12506632"/>
              <a:gd name="connsiteY13" fmla="*/ 17786555 h 26281626"/>
              <a:gd name="connsiteX14" fmla="*/ 6931742 w 12506632"/>
              <a:gd name="connsiteY14" fmla="*/ 17373600 h 26281626"/>
              <a:gd name="connsiteX15" fmla="*/ 7049729 w 12506632"/>
              <a:gd name="connsiteY15" fmla="*/ 16960645 h 26281626"/>
              <a:gd name="connsiteX16" fmla="*/ 7197213 w 12506632"/>
              <a:gd name="connsiteY16" fmla="*/ 16636181 h 26281626"/>
              <a:gd name="connsiteX17" fmla="*/ 7256206 w 12506632"/>
              <a:gd name="connsiteY17" fmla="*/ 16341213 h 26281626"/>
              <a:gd name="connsiteX18" fmla="*/ 7610168 w 12506632"/>
              <a:gd name="connsiteY18" fmla="*/ 15810271 h 26281626"/>
              <a:gd name="connsiteX19" fmla="*/ 7905135 w 12506632"/>
              <a:gd name="connsiteY19" fmla="*/ 15279329 h 26281626"/>
              <a:gd name="connsiteX20" fmla="*/ 7875639 w 12506632"/>
              <a:gd name="connsiteY20" fmla="*/ 14984361 h 26281626"/>
              <a:gd name="connsiteX21" fmla="*/ 7964129 w 12506632"/>
              <a:gd name="connsiteY21" fmla="*/ 14689393 h 26281626"/>
              <a:gd name="connsiteX22" fmla="*/ 8318090 w 12506632"/>
              <a:gd name="connsiteY22" fmla="*/ 14069961 h 26281626"/>
              <a:gd name="connsiteX23" fmla="*/ 8583561 w 12506632"/>
              <a:gd name="connsiteY23" fmla="*/ 13774993 h 26281626"/>
              <a:gd name="connsiteX24" fmla="*/ 8849032 w 12506632"/>
              <a:gd name="connsiteY24" fmla="*/ 13421032 h 26281626"/>
              <a:gd name="connsiteX25" fmla="*/ 8908026 w 12506632"/>
              <a:gd name="connsiteY25" fmla="*/ 13185058 h 26281626"/>
              <a:gd name="connsiteX26" fmla="*/ 8996516 w 12506632"/>
              <a:gd name="connsiteY26" fmla="*/ 12683613 h 26281626"/>
              <a:gd name="connsiteX27" fmla="*/ 9261987 w 12506632"/>
              <a:gd name="connsiteY27" fmla="*/ 12005187 h 26281626"/>
              <a:gd name="connsiteX28" fmla="*/ 9556955 w 12506632"/>
              <a:gd name="connsiteY28" fmla="*/ 11474245 h 26281626"/>
              <a:gd name="connsiteX29" fmla="*/ 9733935 w 12506632"/>
              <a:gd name="connsiteY29" fmla="*/ 11090787 h 26281626"/>
              <a:gd name="connsiteX30" fmla="*/ 9763432 w 12506632"/>
              <a:gd name="connsiteY30" fmla="*/ 10825316 h 26281626"/>
              <a:gd name="connsiteX31" fmla="*/ 9881419 w 12506632"/>
              <a:gd name="connsiteY31" fmla="*/ 10530348 h 26281626"/>
              <a:gd name="connsiteX32" fmla="*/ 10235381 w 12506632"/>
              <a:gd name="connsiteY32" fmla="*/ 9940413 h 26281626"/>
              <a:gd name="connsiteX33" fmla="*/ 10559845 w 12506632"/>
              <a:gd name="connsiteY33" fmla="*/ 9556955 h 26281626"/>
              <a:gd name="connsiteX34" fmla="*/ 10854813 w 12506632"/>
              <a:gd name="connsiteY34" fmla="*/ 9173497 h 26281626"/>
              <a:gd name="connsiteX35" fmla="*/ 11002297 w 12506632"/>
              <a:gd name="connsiteY35" fmla="*/ 8937522 h 26281626"/>
              <a:gd name="connsiteX36" fmla="*/ 11090787 w 12506632"/>
              <a:gd name="connsiteY36" fmla="*/ 8701548 h 26281626"/>
              <a:gd name="connsiteX37" fmla="*/ 11031794 w 12506632"/>
              <a:gd name="connsiteY37" fmla="*/ 8170606 h 26281626"/>
              <a:gd name="connsiteX38" fmla="*/ 10913806 w 12506632"/>
              <a:gd name="connsiteY38" fmla="*/ 7669161 h 26281626"/>
              <a:gd name="connsiteX39" fmla="*/ 10736826 w 12506632"/>
              <a:gd name="connsiteY39" fmla="*/ 7374193 h 26281626"/>
              <a:gd name="connsiteX40" fmla="*/ 10382865 w 12506632"/>
              <a:gd name="connsiteY40" fmla="*/ 6990735 h 26281626"/>
              <a:gd name="connsiteX41" fmla="*/ 10087897 w 12506632"/>
              <a:gd name="connsiteY41" fmla="*/ 6518787 h 26281626"/>
              <a:gd name="connsiteX42" fmla="*/ 9940413 w 12506632"/>
              <a:gd name="connsiteY42" fmla="*/ 5781368 h 26281626"/>
              <a:gd name="connsiteX43" fmla="*/ 9881419 w 12506632"/>
              <a:gd name="connsiteY43" fmla="*/ 5102942 h 26281626"/>
              <a:gd name="connsiteX44" fmla="*/ 9851923 w 12506632"/>
              <a:gd name="connsiteY44" fmla="*/ 4277032 h 26281626"/>
              <a:gd name="connsiteX45" fmla="*/ 9615948 w 12506632"/>
              <a:gd name="connsiteY45" fmla="*/ 3834581 h 26281626"/>
              <a:gd name="connsiteX46" fmla="*/ 9114503 w 12506632"/>
              <a:gd name="connsiteY46" fmla="*/ 3333135 h 26281626"/>
              <a:gd name="connsiteX47" fmla="*/ 8819535 w 12506632"/>
              <a:gd name="connsiteY47" fmla="*/ 3038168 h 26281626"/>
              <a:gd name="connsiteX48" fmla="*/ 8377084 w 12506632"/>
              <a:gd name="connsiteY48" fmla="*/ 2684206 h 26281626"/>
              <a:gd name="connsiteX49" fmla="*/ 7993626 w 12506632"/>
              <a:gd name="connsiteY49" fmla="*/ 2094271 h 26281626"/>
              <a:gd name="connsiteX50" fmla="*/ 7669161 w 12506632"/>
              <a:gd name="connsiteY50" fmla="*/ 1563329 h 26281626"/>
              <a:gd name="connsiteX51" fmla="*/ 7374194 w 12506632"/>
              <a:gd name="connsiteY51" fmla="*/ 973393 h 26281626"/>
              <a:gd name="connsiteX52" fmla="*/ 7167716 w 12506632"/>
              <a:gd name="connsiteY52" fmla="*/ 825910 h 26281626"/>
              <a:gd name="connsiteX53" fmla="*/ 6813755 w 12506632"/>
              <a:gd name="connsiteY53" fmla="*/ 648929 h 26281626"/>
              <a:gd name="connsiteX54" fmla="*/ 6223819 w 12506632"/>
              <a:gd name="connsiteY54" fmla="*/ 678426 h 26281626"/>
              <a:gd name="connsiteX55" fmla="*/ 5515897 w 12506632"/>
              <a:gd name="connsiteY55" fmla="*/ 678426 h 26281626"/>
              <a:gd name="connsiteX56" fmla="*/ 4513006 w 12506632"/>
              <a:gd name="connsiteY56" fmla="*/ 678426 h 26281626"/>
              <a:gd name="connsiteX57" fmla="*/ 3864077 w 12506632"/>
              <a:gd name="connsiteY57" fmla="*/ 619432 h 26281626"/>
              <a:gd name="connsiteX58" fmla="*/ 3008671 w 12506632"/>
              <a:gd name="connsiteY58" fmla="*/ 560439 h 26281626"/>
              <a:gd name="connsiteX59" fmla="*/ 2123768 w 12506632"/>
              <a:gd name="connsiteY59" fmla="*/ 412955 h 26281626"/>
              <a:gd name="connsiteX60" fmla="*/ 1887794 w 12506632"/>
              <a:gd name="connsiteY60" fmla="*/ 383458 h 26281626"/>
              <a:gd name="connsiteX61" fmla="*/ 1209368 w 12506632"/>
              <a:gd name="connsiteY61" fmla="*/ 265471 h 26281626"/>
              <a:gd name="connsiteX62" fmla="*/ 589935 w 12506632"/>
              <a:gd name="connsiteY62" fmla="*/ 235974 h 26281626"/>
              <a:gd name="connsiteX63" fmla="*/ 265471 w 12506632"/>
              <a:gd name="connsiteY63" fmla="*/ 235974 h 26281626"/>
              <a:gd name="connsiteX64" fmla="*/ 0 w 12506632"/>
              <a:gd name="connsiteY64" fmla="*/ 206477 h 26281626"/>
              <a:gd name="connsiteX65" fmla="*/ 265471 w 12506632"/>
              <a:gd name="connsiteY65" fmla="*/ 0 h 26281626"/>
              <a:gd name="connsiteX66" fmla="*/ 1179871 w 12506632"/>
              <a:gd name="connsiteY66" fmla="*/ 88490 h 26281626"/>
              <a:gd name="connsiteX67" fmla="*/ 2094271 w 12506632"/>
              <a:gd name="connsiteY67" fmla="*/ 235974 h 26281626"/>
              <a:gd name="connsiteX68" fmla="*/ 3067665 w 12506632"/>
              <a:gd name="connsiteY68" fmla="*/ 353961 h 26281626"/>
              <a:gd name="connsiteX69" fmla="*/ 3805084 w 12506632"/>
              <a:gd name="connsiteY69" fmla="*/ 383458 h 26281626"/>
              <a:gd name="connsiteX70" fmla="*/ 4306529 w 12506632"/>
              <a:gd name="connsiteY70" fmla="*/ 442451 h 26281626"/>
              <a:gd name="connsiteX71" fmla="*/ 5043948 w 12506632"/>
              <a:gd name="connsiteY71" fmla="*/ 471948 h 26281626"/>
              <a:gd name="connsiteX72" fmla="*/ 5722374 w 12506632"/>
              <a:gd name="connsiteY72" fmla="*/ 471948 h 26281626"/>
              <a:gd name="connsiteX73" fmla="*/ 6312310 w 12506632"/>
              <a:gd name="connsiteY73" fmla="*/ 442451 h 26281626"/>
              <a:gd name="connsiteX74" fmla="*/ 7138219 w 12506632"/>
              <a:gd name="connsiteY74" fmla="*/ 560439 h 26281626"/>
              <a:gd name="connsiteX75" fmla="*/ 7374194 w 12506632"/>
              <a:gd name="connsiteY75" fmla="*/ 589935 h 26281626"/>
              <a:gd name="connsiteX76" fmla="*/ 7521677 w 12506632"/>
              <a:gd name="connsiteY76" fmla="*/ 678426 h 26281626"/>
              <a:gd name="connsiteX77" fmla="*/ 7698658 w 12506632"/>
              <a:gd name="connsiteY77" fmla="*/ 825910 h 26281626"/>
              <a:gd name="connsiteX78" fmla="*/ 8141110 w 12506632"/>
              <a:gd name="connsiteY78" fmla="*/ 1710813 h 26281626"/>
              <a:gd name="connsiteX79" fmla="*/ 8554065 w 12506632"/>
              <a:gd name="connsiteY79" fmla="*/ 2389239 h 26281626"/>
              <a:gd name="connsiteX80" fmla="*/ 8878529 w 12506632"/>
              <a:gd name="connsiteY80" fmla="*/ 2743200 h 26281626"/>
              <a:gd name="connsiteX81" fmla="*/ 9144000 w 12506632"/>
              <a:gd name="connsiteY81" fmla="*/ 3067664 h 26281626"/>
              <a:gd name="connsiteX82" fmla="*/ 9556955 w 12506632"/>
              <a:gd name="connsiteY82" fmla="*/ 3421626 h 26281626"/>
              <a:gd name="connsiteX83" fmla="*/ 9910916 w 12506632"/>
              <a:gd name="connsiteY83" fmla="*/ 3775587 h 26281626"/>
              <a:gd name="connsiteX84" fmla="*/ 9999406 w 12506632"/>
              <a:gd name="connsiteY84" fmla="*/ 4277032 h 26281626"/>
              <a:gd name="connsiteX85" fmla="*/ 9999406 w 12506632"/>
              <a:gd name="connsiteY85" fmla="*/ 4748981 h 26281626"/>
              <a:gd name="connsiteX86" fmla="*/ 10117394 w 12506632"/>
              <a:gd name="connsiteY86" fmla="*/ 5250426 h 26281626"/>
              <a:gd name="connsiteX87" fmla="*/ 10205884 w 12506632"/>
              <a:gd name="connsiteY87" fmla="*/ 5633884 h 26281626"/>
              <a:gd name="connsiteX88" fmla="*/ 10323871 w 12506632"/>
              <a:gd name="connsiteY88" fmla="*/ 5899355 h 26281626"/>
              <a:gd name="connsiteX89" fmla="*/ 10323871 w 12506632"/>
              <a:gd name="connsiteY89" fmla="*/ 6164826 h 26281626"/>
              <a:gd name="connsiteX90" fmla="*/ 10235381 w 12506632"/>
              <a:gd name="connsiteY90" fmla="*/ 6430297 h 26281626"/>
              <a:gd name="connsiteX91" fmla="*/ 10353368 w 12506632"/>
              <a:gd name="connsiteY91" fmla="*/ 6695768 h 26281626"/>
              <a:gd name="connsiteX92" fmla="*/ 10677832 w 12506632"/>
              <a:gd name="connsiteY92" fmla="*/ 7079226 h 26281626"/>
              <a:gd name="connsiteX93" fmla="*/ 10913806 w 12506632"/>
              <a:gd name="connsiteY93" fmla="*/ 7344697 h 26281626"/>
              <a:gd name="connsiteX94" fmla="*/ 11031794 w 12506632"/>
              <a:gd name="connsiteY94" fmla="*/ 7551174 h 26281626"/>
              <a:gd name="connsiteX95" fmla="*/ 11149781 w 12506632"/>
              <a:gd name="connsiteY95" fmla="*/ 7875639 h 26281626"/>
              <a:gd name="connsiteX96" fmla="*/ 11267768 w 12506632"/>
              <a:gd name="connsiteY96" fmla="*/ 8200103 h 26281626"/>
              <a:gd name="connsiteX97" fmla="*/ 11356258 w 12506632"/>
              <a:gd name="connsiteY97" fmla="*/ 8672051 h 26281626"/>
              <a:gd name="connsiteX98" fmla="*/ 11356258 w 12506632"/>
              <a:gd name="connsiteY98" fmla="*/ 8672051 h 26281626"/>
              <a:gd name="connsiteX99" fmla="*/ 11356258 w 12506632"/>
              <a:gd name="connsiteY99" fmla="*/ 8967019 h 26281626"/>
              <a:gd name="connsiteX100" fmla="*/ 11444748 w 12506632"/>
              <a:gd name="connsiteY100" fmla="*/ 9085006 h 26281626"/>
              <a:gd name="connsiteX101" fmla="*/ 11562735 w 12506632"/>
              <a:gd name="connsiteY101" fmla="*/ 9379974 h 26281626"/>
              <a:gd name="connsiteX102" fmla="*/ 11326761 w 12506632"/>
              <a:gd name="connsiteY102" fmla="*/ 9291484 h 26281626"/>
              <a:gd name="connsiteX103" fmla="*/ 11120284 w 12506632"/>
              <a:gd name="connsiteY103" fmla="*/ 9291484 h 26281626"/>
              <a:gd name="connsiteX104" fmla="*/ 10884310 w 12506632"/>
              <a:gd name="connsiteY104" fmla="*/ 9320981 h 26281626"/>
              <a:gd name="connsiteX105" fmla="*/ 10648335 w 12506632"/>
              <a:gd name="connsiteY105" fmla="*/ 9527458 h 26281626"/>
              <a:gd name="connsiteX106" fmla="*/ 10382865 w 12506632"/>
              <a:gd name="connsiteY106" fmla="*/ 9822426 h 26281626"/>
              <a:gd name="connsiteX107" fmla="*/ 10559845 w 12506632"/>
              <a:gd name="connsiteY107" fmla="*/ 9733935 h 26281626"/>
              <a:gd name="connsiteX108" fmla="*/ 10972800 w 12506632"/>
              <a:gd name="connsiteY108" fmla="*/ 9556955 h 26281626"/>
              <a:gd name="connsiteX109" fmla="*/ 11356258 w 12506632"/>
              <a:gd name="connsiteY109" fmla="*/ 9497961 h 26281626"/>
              <a:gd name="connsiteX110" fmla="*/ 11651226 w 12506632"/>
              <a:gd name="connsiteY110" fmla="*/ 9556955 h 26281626"/>
              <a:gd name="connsiteX111" fmla="*/ 11857703 w 12506632"/>
              <a:gd name="connsiteY111" fmla="*/ 9704439 h 26281626"/>
              <a:gd name="connsiteX112" fmla="*/ 12093677 w 12506632"/>
              <a:gd name="connsiteY112" fmla="*/ 9999406 h 26281626"/>
              <a:gd name="connsiteX113" fmla="*/ 12270658 w 12506632"/>
              <a:gd name="connsiteY113" fmla="*/ 10176387 h 26281626"/>
              <a:gd name="connsiteX114" fmla="*/ 12270658 w 12506632"/>
              <a:gd name="connsiteY114" fmla="*/ 10176387 h 26281626"/>
              <a:gd name="connsiteX115" fmla="*/ 12506632 w 12506632"/>
              <a:gd name="connsiteY115" fmla="*/ 10530348 h 26281626"/>
              <a:gd name="connsiteX116" fmla="*/ 10058400 w 12506632"/>
              <a:gd name="connsiteY116" fmla="*/ 10589342 h 26281626"/>
              <a:gd name="connsiteX117" fmla="*/ 9969910 w 12506632"/>
              <a:gd name="connsiteY117" fmla="*/ 10825316 h 26281626"/>
              <a:gd name="connsiteX118" fmla="*/ 9857606 w 12506632"/>
              <a:gd name="connsiteY118" fmla="*/ 11290120 h 26281626"/>
              <a:gd name="connsiteX119" fmla="*/ 9732476 w 12506632"/>
              <a:gd name="connsiteY119" fmla="*/ 11555591 h 26281626"/>
              <a:gd name="connsiteX120" fmla="*/ 9592135 w 12506632"/>
              <a:gd name="connsiteY120" fmla="*/ 11818835 h 26281626"/>
              <a:gd name="connsiteX121" fmla="*/ 9468465 w 12506632"/>
              <a:gd name="connsiteY121" fmla="*/ 11888659 h 26281626"/>
              <a:gd name="connsiteX122" fmla="*/ 9320981 w 12506632"/>
              <a:gd name="connsiteY122" fmla="*/ 12359148 h 26281626"/>
              <a:gd name="connsiteX123" fmla="*/ 9173497 w 12506632"/>
              <a:gd name="connsiteY123" fmla="*/ 12860593 h 26281626"/>
              <a:gd name="connsiteX124" fmla="*/ 9114503 w 12506632"/>
              <a:gd name="connsiteY124" fmla="*/ 13126064 h 26281626"/>
              <a:gd name="connsiteX125" fmla="*/ 8908026 w 12506632"/>
              <a:gd name="connsiteY125" fmla="*/ 13598013 h 26281626"/>
              <a:gd name="connsiteX126" fmla="*/ 8642555 w 12506632"/>
              <a:gd name="connsiteY126" fmla="*/ 14040464 h 26281626"/>
              <a:gd name="connsiteX127" fmla="*/ 8465574 w 12506632"/>
              <a:gd name="connsiteY127" fmla="*/ 14305935 h 26281626"/>
              <a:gd name="connsiteX128" fmla="*/ 8170606 w 12506632"/>
              <a:gd name="connsiteY128" fmla="*/ 14659897 h 26281626"/>
              <a:gd name="connsiteX129" fmla="*/ 8111613 w 12506632"/>
              <a:gd name="connsiteY129" fmla="*/ 15043355 h 26281626"/>
              <a:gd name="connsiteX130" fmla="*/ 7964129 w 12506632"/>
              <a:gd name="connsiteY130" fmla="*/ 15338322 h 26281626"/>
              <a:gd name="connsiteX131" fmla="*/ 7816645 w 12506632"/>
              <a:gd name="connsiteY131" fmla="*/ 15780774 h 26281626"/>
              <a:gd name="connsiteX132" fmla="*/ 7610168 w 12506632"/>
              <a:gd name="connsiteY132" fmla="*/ 16134735 h 26281626"/>
              <a:gd name="connsiteX133" fmla="*/ 7462684 w 12506632"/>
              <a:gd name="connsiteY133" fmla="*/ 16518193 h 26281626"/>
              <a:gd name="connsiteX134" fmla="*/ 7197213 w 12506632"/>
              <a:gd name="connsiteY134" fmla="*/ 16783664 h 26281626"/>
              <a:gd name="connsiteX135" fmla="*/ 7138219 w 12506632"/>
              <a:gd name="connsiteY135" fmla="*/ 16960645 h 26281626"/>
              <a:gd name="connsiteX136" fmla="*/ 7138219 w 12506632"/>
              <a:gd name="connsiteY136" fmla="*/ 17167122 h 26281626"/>
              <a:gd name="connsiteX137" fmla="*/ 7167716 w 12506632"/>
              <a:gd name="connsiteY137" fmla="*/ 17580077 h 26281626"/>
              <a:gd name="connsiteX138" fmla="*/ 7256206 w 12506632"/>
              <a:gd name="connsiteY138" fmla="*/ 17845548 h 26281626"/>
              <a:gd name="connsiteX139" fmla="*/ 7079226 w 12506632"/>
              <a:gd name="connsiteY139" fmla="*/ 18229006 h 26281626"/>
              <a:gd name="connsiteX140" fmla="*/ 6843252 w 12506632"/>
              <a:gd name="connsiteY140" fmla="*/ 18523974 h 26281626"/>
              <a:gd name="connsiteX141" fmla="*/ 6666271 w 12506632"/>
              <a:gd name="connsiteY141" fmla="*/ 19084413 h 26281626"/>
              <a:gd name="connsiteX142" fmla="*/ 6636774 w 12506632"/>
              <a:gd name="connsiteY142" fmla="*/ 19467871 h 26281626"/>
              <a:gd name="connsiteX143" fmla="*/ 6577781 w 12506632"/>
              <a:gd name="connsiteY143" fmla="*/ 19762839 h 26281626"/>
              <a:gd name="connsiteX144" fmla="*/ 6577781 w 12506632"/>
              <a:gd name="connsiteY144" fmla="*/ 20205290 h 26281626"/>
              <a:gd name="connsiteX145" fmla="*/ 6577781 w 12506632"/>
              <a:gd name="connsiteY145" fmla="*/ 20795226 h 26281626"/>
              <a:gd name="connsiteX146" fmla="*/ 6489290 w 12506632"/>
              <a:gd name="connsiteY146" fmla="*/ 21208181 h 26281626"/>
              <a:gd name="connsiteX147" fmla="*/ 6282813 w 12506632"/>
              <a:gd name="connsiteY147" fmla="*/ 21680129 h 26281626"/>
              <a:gd name="connsiteX148" fmla="*/ 6253316 w 12506632"/>
              <a:gd name="connsiteY148" fmla="*/ 22358555 h 26281626"/>
              <a:gd name="connsiteX149" fmla="*/ 6371303 w 12506632"/>
              <a:gd name="connsiteY149" fmla="*/ 23656413 h 26281626"/>
              <a:gd name="connsiteX150" fmla="*/ 6666271 w 12506632"/>
              <a:gd name="connsiteY150" fmla="*/ 24452826 h 26281626"/>
              <a:gd name="connsiteX151" fmla="*/ 6990735 w 12506632"/>
              <a:gd name="connsiteY151" fmla="*/ 25190245 h 26281626"/>
              <a:gd name="connsiteX152" fmla="*/ 7344697 w 12506632"/>
              <a:gd name="connsiteY152" fmla="*/ 25809677 h 26281626"/>
              <a:gd name="connsiteX153" fmla="*/ 7728155 w 12506632"/>
              <a:gd name="connsiteY153" fmla="*/ 26281626 h 26281626"/>
              <a:gd name="connsiteX154" fmla="*/ 5220929 w 12506632"/>
              <a:gd name="connsiteY154" fmla="*/ 26134142 h 26281626"/>
              <a:gd name="connsiteX155" fmla="*/ 5456903 w 12506632"/>
              <a:gd name="connsiteY155" fmla="*/ 25308232 h 26281626"/>
              <a:gd name="connsiteX156" fmla="*/ 5515897 w 12506632"/>
              <a:gd name="connsiteY156" fmla="*/ 24393832 h 26281626"/>
              <a:gd name="connsiteX157" fmla="*/ 5633884 w 12506632"/>
              <a:gd name="connsiteY157" fmla="*/ 23302451 h 26281626"/>
              <a:gd name="connsiteX158" fmla="*/ 5604387 w 12506632"/>
              <a:gd name="connsiteY158" fmla="*/ 22742013 h 26281626"/>
              <a:gd name="connsiteX159" fmla="*/ 5574890 w 12506632"/>
              <a:gd name="connsiteY159" fmla="*/ 22329058 h 26281626"/>
              <a:gd name="connsiteX160" fmla="*/ 5574890 w 12506632"/>
              <a:gd name="connsiteY160" fmla="*/ 21886606 h 26281626"/>
              <a:gd name="connsiteX161" fmla="*/ 5604387 w 12506632"/>
              <a:gd name="connsiteY161" fmla="*/ 21532645 h 26281626"/>
              <a:gd name="connsiteX162" fmla="*/ 5604387 w 12506632"/>
              <a:gd name="connsiteY162" fmla="*/ 21326168 h 26281626"/>
              <a:gd name="connsiteX163" fmla="*/ 5515897 w 12506632"/>
              <a:gd name="connsiteY163" fmla="*/ 20883716 h 26281626"/>
              <a:gd name="connsiteX164" fmla="*/ 5515897 w 12506632"/>
              <a:gd name="connsiteY164" fmla="*/ 20706735 h 26281626"/>
              <a:gd name="connsiteX165" fmla="*/ 5456903 w 12506632"/>
              <a:gd name="connsiteY165" fmla="*/ 20588748 h 26281626"/>
              <a:gd name="connsiteX166" fmla="*/ 5427406 w 12506632"/>
              <a:gd name="connsiteY166" fmla="*/ 20352774 h 26281626"/>
              <a:gd name="connsiteX167" fmla="*/ 5515897 w 12506632"/>
              <a:gd name="connsiteY167" fmla="*/ 20205290 h 26281626"/>
              <a:gd name="connsiteX168" fmla="*/ 5604387 w 12506632"/>
              <a:gd name="connsiteY168" fmla="*/ 20028310 h 26281626"/>
              <a:gd name="connsiteX169" fmla="*/ 5604387 w 12506632"/>
              <a:gd name="connsiteY169" fmla="*/ 19851329 h 26281626"/>
              <a:gd name="connsiteX170" fmla="*/ 5604387 w 12506632"/>
              <a:gd name="connsiteY170" fmla="*/ 19851329 h 26281626"/>
              <a:gd name="connsiteX171" fmla="*/ 5612069 w 12506632"/>
              <a:gd name="connsiteY171" fmla="*/ 19850407 h 26281626"/>
              <a:gd name="connsiteX0" fmla="*/ 5612069 w 12506632"/>
              <a:gd name="connsiteY0" fmla="*/ 19850407 h 26281626"/>
              <a:gd name="connsiteX1" fmla="*/ 5899355 w 12506632"/>
              <a:gd name="connsiteY1" fmla="*/ 20057806 h 26281626"/>
              <a:gd name="connsiteX2" fmla="*/ 6076335 w 12506632"/>
              <a:gd name="connsiteY2" fmla="*/ 20352774 h 26281626"/>
              <a:gd name="connsiteX3" fmla="*/ 6105832 w 12506632"/>
              <a:gd name="connsiteY3" fmla="*/ 20470761 h 26281626"/>
              <a:gd name="connsiteX4" fmla="*/ 6135329 w 12506632"/>
              <a:gd name="connsiteY4" fmla="*/ 20559251 h 26281626"/>
              <a:gd name="connsiteX5" fmla="*/ 6253316 w 12506632"/>
              <a:gd name="connsiteY5" fmla="*/ 20736232 h 26281626"/>
              <a:gd name="connsiteX6" fmla="*/ 6341806 w 12506632"/>
              <a:gd name="connsiteY6" fmla="*/ 20736232 h 26281626"/>
              <a:gd name="connsiteX7" fmla="*/ 6341806 w 12506632"/>
              <a:gd name="connsiteY7" fmla="*/ 20736232 h 26281626"/>
              <a:gd name="connsiteX8" fmla="*/ 6371303 w 12506632"/>
              <a:gd name="connsiteY8" fmla="*/ 20205290 h 26281626"/>
              <a:gd name="connsiteX9" fmla="*/ 6400800 w 12506632"/>
              <a:gd name="connsiteY9" fmla="*/ 19851329 h 26281626"/>
              <a:gd name="connsiteX10" fmla="*/ 6371303 w 12506632"/>
              <a:gd name="connsiteY10" fmla="*/ 19113910 h 26281626"/>
              <a:gd name="connsiteX11" fmla="*/ 6548284 w 12506632"/>
              <a:gd name="connsiteY11" fmla="*/ 18759948 h 26281626"/>
              <a:gd name="connsiteX12" fmla="*/ 6961239 w 12506632"/>
              <a:gd name="connsiteY12" fmla="*/ 18258503 h 26281626"/>
              <a:gd name="connsiteX13" fmla="*/ 7049729 w 12506632"/>
              <a:gd name="connsiteY13" fmla="*/ 17786555 h 26281626"/>
              <a:gd name="connsiteX14" fmla="*/ 6931742 w 12506632"/>
              <a:gd name="connsiteY14" fmla="*/ 17373600 h 26281626"/>
              <a:gd name="connsiteX15" fmla="*/ 7049729 w 12506632"/>
              <a:gd name="connsiteY15" fmla="*/ 16960645 h 26281626"/>
              <a:gd name="connsiteX16" fmla="*/ 7197213 w 12506632"/>
              <a:gd name="connsiteY16" fmla="*/ 16636181 h 26281626"/>
              <a:gd name="connsiteX17" fmla="*/ 7256206 w 12506632"/>
              <a:gd name="connsiteY17" fmla="*/ 16341213 h 26281626"/>
              <a:gd name="connsiteX18" fmla="*/ 7610168 w 12506632"/>
              <a:gd name="connsiteY18" fmla="*/ 15810271 h 26281626"/>
              <a:gd name="connsiteX19" fmla="*/ 7905135 w 12506632"/>
              <a:gd name="connsiteY19" fmla="*/ 15279329 h 26281626"/>
              <a:gd name="connsiteX20" fmla="*/ 7875639 w 12506632"/>
              <a:gd name="connsiteY20" fmla="*/ 14984361 h 26281626"/>
              <a:gd name="connsiteX21" fmla="*/ 7964129 w 12506632"/>
              <a:gd name="connsiteY21" fmla="*/ 14689393 h 26281626"/>
              <a:gd name="connsiteX22" fmla="*/ 8358571 w 12506632"/>
              <a:gd name="connsiteY22" fmla="*/ 14089011 h 26281626"/>
              <a:gd name="connsiteX23" fmla="*/ 8583561 w 12506632"/>
              <a:gd name="connsiteY23" fmla="*/ 13774993 h 26281626"/>
              <a:gd name="connsiteX24" fmla="*/ 8849032 w 12506632"/>
              <a:gd name="connsiteY24" fmla="*/ 13421032 h 26281626"/>
              <a:gd name="connsiteX25" fmla="*/ 8908026 w 12506632"/>
              <a:gd name="connsiteY25" fmla="*/ 13185058 h 26281626"/>
              <a:gd name="connsiteX26" fmla="*/ 8996516 w 12506632"/>
              <a:gd name="connsiteY26" fmla="*/ 12683613 h 26281626"/>
              <a:gd name="connsiteX27" fmla="*/ 9261987 w 12506632"/>
              <a:gd name="connsiteY27" fmla="*/ 12005187 h 26281626"/>
              <a:gd name="connsiteX28" fmla="*/ 9556955 w 12506632"/>
              <a:gd name="connsiteY28" fmla="*/ 11474245 h 26281626"/>
              <a:gd name="connsiteX29" fmla="*/ 9733935 w 12506632"/>
              <a:gd name="connsiteY29" fmla="*/ 11090787 h 26281626"/>
              <a:gd name="connsiteX30" fmla="*/ 9763432 w 12506632"/>
              <a:gd name="connsiteY30" fmla="*/ 10825316 h 26281626"/>
              <a:gd name="connsiteX31" fmla="*/ 9881419 w 12506632"/>
              <a:gd name="connsiteY31" fmla="*/ 10530348 h 26281626"/>
              <a:gd name="connsiteX32" fmla="*/ 10235381 w 12506632"/>
              <a:gd name="connsiteY32" fmla="*/ 9940413 h 26281626"/>
              <a:gd name="connsiteX33" fmla="*/ 10559845 w 12506632"/>
              <a:gd name="connsiteY33" fmla="*/ 9556955 h 26281626"/>
              <a:gd name="connsiteX34" fmla="*/ 10854813 w 12506632"/>
              <a:gd name="connsiteY34" fmla="*/ 9173497 h 26281626"/>
              <a:gd name="connsiteX35" fmla="*/ 11002297 w 12506632"/>
              <a:gd name="connsiteY35" fmla="*/ 8937522 h 26281626"/>
              <a:gd name="connsiteX36" fmla="*/ 11090787 w 12506632"/>
              <a:gd name="connsiteY36" fmla="*/ 8701548 h 26281626"/>
              <a:gd name="connsiteX37" fmla="*/ 11031794 w 12506632"/>
              <a:gd name="connsiteY37" fmla="*/ 8170606 h 26281626"/>
              <a:gd name="connsiteX38" fmla="*/ 10913806 w 12506632"/>
              <a:gd name="connsiteY38" fmla="*/ 7669161 h 26281626"/>
              <a:gd name="connsiteX39" fmla="*/ 10736826 w 12506632"/>
              <a:gd name="connsiteY39" fmla="*/ 7374193 h 26281626"/>
              <a:gd name="connsiteX40" fmla="*/ 10382865 w 12506632"/>
              <a:gd name="connsiteY40" fmla="*/ 6990735 h 26281626"/>
              <a:gd name="connsiteX41" fmla="*/ 10087897 w 12506632"/>
              <a:gd name="connsiteY41" fmla="*/ 6518787 h 26281626"/>
              <a:gd name="connsiteX42" fmla="*/ 9940413 w 12506632"/>
              <a:gd name="connsiteY42" fmla="*/ 5781368 h 26281626"/>
              <a:gd name="connsiteX43" fmla="*/ 9881419 w 12506632"/>
              <a:gd name="connsiteY43" fmla="*/ 5102942 h 26281626"/>
              <a:gd name="connsiteX44" fmla="*/ 9851923 w 12506632"/>
              <a:gd name="connsiteY44" fmla="*/ 4277032 h 26281626"/>
              <a:gd name="connsiteX45" fmla="*/ 9615948 w 12506632"/>
              <a:gd name="connsiteY45" fmla="*/ 3834581 h 26281626"/>
              <a:gd name="connsiteX46" fmla="*/ 9114503 w 12506632"/>
              <a:gd name="connsiteY46" fmla="*/ 3333135 h 26281626"/>
              <a:gd name="connsiteX47" fmla="*/ 8819535 w 12506632"/>
              <a:gd name="connsiteY47" fmla="*/ 3038168 h 26281626"/>
              <a:gd name="connsiteX48" fmla="*/ 8377084 w 12506632"/>
              <a:gd name="connsiteY48" fmla="*/ 2684206 h 26281626"/>
              <a:gd name="connsiteX49" fmla="*/ 7993626 w 12506632"/>
              <a:gd name="connsiteY49" fmla="*/ 2094271 h 26281626"/>
              <a:gd name="connsiteX50" fmla="*/ 7669161 w 12506632"/>
              <a:gd name="connsiteY50" fmla="*/ 1563329 h 26281626"/>
              <a:gd name="connsiteX51" fmla="*/ 7374194 w 12506632"/>
              <a:gd name="connsiteY51" fmla="*/ 973393 h 26281626"/>
              <a:gd name="connsiteX52" fmla="*/ 7167716 w 12506632"/>
              <a:gd name="connsiteY52" fmla="*/ 825910 h 26281626"/>
              <a:gd name="connsiteX53" fmla="*/ 6813755 w 12506632"/>
              <a:gd name="connsiteY53" fmla="*/ 648929 h 26281626"/>
              <a:gd name="connsiteX54" fmla="*/ 6223819 w 12506632"/>
              <a:gd name="connsiteY54" fmla="*/ 678426 h 26281626"/>
              <a:gd name="connsiteX55" fmla="*/ 5515897 w 12506632"/>
              <a:gd name="connsiteY55" fmla="*/ 678426 h 26281626"/>
              <a:gd name="connsiteX56" fmla="*/ 4513006 w 12506632"/>
              <a:gd name="connsiteY56" fmla="*/ 678426 h 26281626"/>
              <a:gd name="connsiteX57" fmla="*/ 3864077 w 12506632"/>
              <a:gd name="connsiteY57" fmla="*/ 619432 h 26281626"/>
              <a:gd name="connsiteX58" fmla="*/ 3008671 w 12506632"/>
              <a:gd name="connsiteY58" fmla="*/ 560439 h 26281626"/>
              <a:gd name="connsiteX59" fmla="*/ 2123768 w 12506632"/>
              <a:gd name="connsiteY59" fmla="*/ 412955 h 26281626"/>
              <a:gd name="connsiteX60" fmla="*/ 1887794 w 12506632"/>
              <a:gd name="connsiteY60" fmla="*/ 383458 h 26281626"/>
              <a:gd name="connsiteX61" fmla="*/ 1209368 w 12506632"/>
              <a:gd name="connsiteY61" fmla="*/ 265471 h 26281626"/>
              <a:gd name="connsiteX62" fmla="*/ 589935 w 12506632"/>
              <a:gd name="connsiteY62" fmla="*/ 235974 h 26281626"/>
              <a:gd name="connsiteX63" fmla="*/ 265471 w 12506632"/>
              <a:gd name="connsiteY63" fmla="*/ 235974 h 26281626"/>
              <a:gd name="connsiteX64" fmla="*/ 0 w 12506632"/>
              <a:gd name="connsiteY64" fmla="*/ 206477 h 26281626"/>
              <a:gd name="connsiteX65" fmla="*/ 265471 w 12506632"/>
              <a:gd name="connsiteY65" fmla="*/ 0 h 26281626"/>
              <a:gd name="connsiteX66" fmla="*/ 1179871 w 12506632"/>
              <a:gd name="connsiteY66" fmla="*/ 88490 h 26281626"/>
              <a:gd name="connsiteX67" fmla="*/ 2094271 w 12506632"/>
              <a:gd name="connsiteY67" fmla="*/ 235974 h 26281626"/>
              <a:gd name="connsiteX68" fmla="*/ 3067665 w 12506632"/>
              <a:gd name="connsiteY68" fmla="*/ 353961 h 26281626"/>
              <a:gd name="connsiteX69" fmla="*/ 3805084 w 12506632"/>
              <a:gd name="connsiteY69" fmla="*/ 383458 h 26281626"/>
              <a:gd name="connsiteX70" fmla="*/ 4306529 w 12506632"/>
              <a:gd name="connsiteY70" fmla="*/ 442451 h 26281626"/>
              <a:gd name="connsiteX71" fmla="*/ 5043948 w 12506632"/>
              <a:gd name="connsiteY71" fmla="*/ 471948 h 26281626"/>
              <a:gd name="connsiteX72" fmla="*/ 5722374 w 12506632"/>
              <a:gd name="connsiteY72" fmla="*/ 471948 h 26281626"/>
              <a:gd name="connsiteX73" fmla="*/ 6312310 w 12506632"/>
              <a:gd name="connsiteY73" fmla="*/ 442451 h 26281626"/>
              <a:gd name="connsiteX74" fmla="*/ 7138219 w 12506632"/>
              <a:gd name="connsiteY74" fmla="*/ 560439 h 26281626"/>
              <a:gd name="connsiteX75" fmla="*/ 7374194 w 12506632"/>
              <a:gd name="connsiteY75" fmla="*/ 589935 h 26281626"/>
              <a:gd name="connsiteX76" fmla="*/ 7521677 w 12506632"/>
              <a:gd name="connsiteY76" fmla="*/ 678426 h 26281626"/>
              <a:gd name="connsiteX77" fmla="*/ 7698658 w 12506632"/>
              <a:gd name="connsiteY77" fmla="*/ 825910 h 26281626"/>
              <a:gd name="connsiteX78" fmla="*/ 8141110 w 12506632"/>
              <a:gd name="connsiteY78" fmla="*/ 1710813 h 26281626"/>
              <a:gd name="connsiteX79" fmla="*/ 8554065 w 12506632"/>
              <a:gd name="connsiteY79" fmla="*/ 2389239 h 26281626"/>
              <a:gd name="connsiteX80" fmla="*/ 8878529 w 12506632"/>
              <a:gd name="connsiteY80" fmla="*/ 2743200 h 26281626"/>
              <a:gd name="connsiteX81" fmla="*/ 9144000 w 12506632"/>
              <a:gd name="connsiteY81" fmla="*/ 3067664 h 26281626"/>
              <a:gd name="connsiteX82" fmla="*/ 9556955 w 12506632"/>
              <a:gd name="connsiteY82" fmla="*/ 3421626 h 26281626"/>
              <a:gd name="connsiteX83" fmla="*/ 9910916 w 12506632"/>
              <a:gd name="connsiteY83" fmla="*/ 3775587 h 26281626"/>
              <a:gd name="connsiteX84" fmla="*/ 9999406 w 12506632"/>
              <a:gd name="connsiteY84" fmla="*/ 4277032 h 26281626"/>
              <a:gd name="connsiteX85" fmla="*/ 9999406 w 12506632"/>
              <a:gd name="connsiteY85" fmla="*/ 4748981 h 26281626"/>
              <a:gd name="connsiteX86" fmla="*/ 10117394 w 12506632"/>
              <a:gd name="connsiteY86" fmla="*/ 5250426 h 26281626"/>
              <a:gd name="connsiteX87" fmla="*/ 10205884 w 12506632"/>
              <a:gd name="connsiteY87" fmla="*/ 5633884 h 26281626"/>
              <a:gd name="connsiteX88" fmla="*/ 10323871 w 12506632"/>
              <a:gd name="connsiteY88" fmla="*/ 5899355 h 26281626"/>
              <a:gd name="connsiteX89" fmla="*/ 10323871 w 12506632"/>
              <a:gd name="connsiteY89" fmla="*/ 6164826 h 26281626"/>
              <a:gd name="connsiteX90" fmla="*/ 10235381 w 12506632"/>
              <a:gd name="connsiteY90" fmla="*/ 6430297 h 26281626"/>
              <a:gd name="connsiteX91" fmla="*/ 10353368 w 12506632"/>
              <a:gd name="connsiteY91" fmla="*/ 6695768 h 26281626"/>
              <a:gd name="connsiteX92" fmla="*/ 10677832 w 12506632"/>
              <a:gd name="connsiteY92" fmla="*/ 7079226 h 26281626"/>
              <a:gd name="connsiteX93" fmla="*/ 10913806 w 12506632"/>
              <a:gd name="connsiteY93" fmla="*/ 7344697 h 26281626"/>
              <a:gd name="connsiteX94" fmla="*/ 11031794 w 12506632"/>
              <a:gd name="connsiteY94" fmla="*/ 7551174 h 26281626"/>
              <a:gd name="connsiteX95" fmla="*/ 11149781 w 12506632"/>
              <a:gd name="connsiteY95" fmla="*/ 7875639 h 26281626"/>
              <a:gd name="connsiteX96" fmla="*/ 11267768 w 12506632"/>
              <a:gd name="connsiteY96" fmla="*/ 8200103 h 26281626"/>
              <a:gd name="connsiteX97" fmla="*/ 11356258 w 12506632"/>
              <a:gd name="connsiteY97" fmla="*/ 8672051 h 26281626"/>
              <a:gd name="connsiteX98" fmla="*/ 11356258 w 12506632"/>
              <a:gd name="connsiteY98" fmla="*/ 8672051 h 26281626"/>
              <a:gd name="connsiteX99" fmla="*/ 11356258 w 12506632"/>
              <a:gd name="connsiteY99" fmla="*/ 8967019 h 26281626"/>
              <a:gd name="connsiteX100" fmla="*/ 11444748 w 12506632"/>
              <a:gd name="connsiteY100" fmla="*/ 9085006 h 26281626"/>
              <a:gd name="connsiteX101" fmla="*/ 11562735 w 12506632"/>
              <a:gd name="connsiteY101" fmla="*/ 9379974 h 26281626"/>
              <a:gd name="connsiteX102" fmla="*/ 11326761 w 12506632"/>
              <a:gd name="connsiteY102" fmla="*/ 9291484 h 26281626"/>
              <a:gd name="connsiteX103" fmla="*/ 11120284 w 12506632"/>
              <a:gd name="connsiteY103" fmla="*/ 9291484 h 26281626"/>
              <a:gd name="connsiteX104" fmla="*/ 10884310 w 12506632"/>
              <a:gd name="connsiteY104" fmla="*/ 9320981 h 26281626"/>
              <a:gd name="connsiteX105" fmla="*/ 10648335 w 12506632"/>
              <a:gd name="connsiteY105" fmla="*/ 9527458 h 26281626"/>
              <a:gd name="connsiteX106" fmla="*/ 10382865 w 12506632"/>
              <a:gd name="connsiteY106" fmla="*/ 9822426 h 26281626"/>
              <a:gd name="connsiteX107" fmla="*/ 10559845 w 12506632"/>
              <a:gd name="connsiteY107" fmla="*/ 9733935 h 26281626"/>
              <a:gd name="connsiteX108" fmla="*/ 10972800 w 12506632"/>
              <a:gd name="connsiteY108" fmla="*/ 9556955 h 26281626"/>
              <a:gd name="connsiteX109" fmla="*/ 11356258 w 12506632"/>
              <a:gd name="connsiteY109" fmla="*/ 9497961 h 26281626"/>
              <a:gd name="connsiteX110" fmla="*/ 11651226 w 12506632"/>
              <a:gd name="connsiteY110" fmla="*/ 9556955 h 26281626"/>
              <a:gd name="connsiteX111" fmla="*/ 11857703 w 12506632"/>
              <a:gd name="connsiteY111" fmla="*/ 9704439 h 26281626"/>
              <a:gd name="connsiteX112" fmla="*/ 12093677 w 12506632"/>
              <a:gd name="connsiteY112" fmla="*/ 9999406 h 26281626"/>
              <a:gd name="connsiteX113" fmla="*/ 12270658 w 12506632"/>
              <a:gd name="connsiteY113" fmla="*/ 10176387 h 26281626"/>
              <a:gd name="connsiteX114" fmla="*/ 12270658 w 12506632"/>
              <a:gd name="connsiteY114" fmla="*/ 10176387 h 26281626"/>
              <a:gd name="connsiteX115" fmla="*/ 12506632 w 12506632"/>
              <a:gd name="connsiteY115" fmla="*/ 10530348 h 26281626"/>
              <a:gd name="connsiteX116" fmla="*/ 10058400 w 12506632"/>
              <a:gd name="connsiteY116" fmla="*/ 10589342 h 26281626"/>
              <a:gd name="connsiteX117" fmla="*/ 9969910 w 12506632"/>
              <a:gd name="connsiteY117" fmla="*/ 10825316 h 26281626"/>
              <a:gd name="connsiteX118" fmla="*/ 9857606 w 12506632"/>
              <a:gd name="connsiteY118" fmla="*/ 11290120 h 26281626"/>
              <a:gd name="connsiteX119" fmla="*/ 9732476 w 12506632"/>
              <a:gd name="connsiteY119" fmla="*/ 11555591 h 26281626"/>
              <a:gd name="connsiteX120" fmla="*/ 9592135 w 12506632"/>
              <a:gd name="connsiteY120" fmla="*/ 11818835 h 26281626"/>
              <a:gd name="connsiteX121" fmla="*/ 9468465 w 12506632"/>
              <a:gd name="connsiteY121" fmla="*/ 11888659 h 26281626"/>
              <a:gd name="connsiteX122" fmla="*/ 9320981 w 12506632"/>
              <a:gd name="connsiteY122" fmla="*/ 12359148 h 26281626"/>
              <a:gd name="connsiteX123" fmla="*/ 9173497 w 12506632"/>
              <a:gd name="connsiteY123" fmla="*/ 12860593 h 26281626"/>
              <a:gd name="connsiteX124" fmla="*/ 9114503 w 12506632"/>
              <a:gd name="connsiteY124" fmla="*/ 13126064 h 26281626"/>
              <a:gd name="connsiteX125" fmla="*/ 8908026 w 12506632"/>
              <a:gd name="connsiteY125" fmla="*/ 13598013 h 26281626"/>
              <a:gd name="connsiteX126" fmla="*/ 8642555 w 12506632"/>
              <a:gd name="connsiteY126" fmla="*/ 14040464 h 26281626"/>
              <a:gd name="connsiteX127" fmla="*/ 8465574 w 12506632"/>
              <a:gd name="connsiteY127" fmla="*/ 14305935 h 26281626"/>
              <a:gd name="connsiteX128" fmla="*/ 8170606 w 12506632"/>
              <a:gd name="connsiteY128" fmla="*/ 14659897 h 26281626"/>
              <a:gd name="connsiteX129" fmla="*/ 8111613 w 12506632"/>
              <a:gd name="connsiteY129" fmla="*/ 15043355 h 26281626"/>
              <a:gd name="connsiteX130" fmla="*/ 7964129 w 12506632"/>
              <a:gd name="connsiteY130" fmla="*/ 15338322 h 26281626"/>
              <a:gd name="connsiteX131" fmla="*/ 7816645 w 12506632"/>
              <a:gd name="connsiteY131" fmla="*/ 15780774 h 26281626"/>
              <a:gd name="connsiteX132" fmla="*/ 7610168 w 12506632"/>
              <a:gd name="connsiteY132" fmla="*/ 16134735 h 26281626"/>
              <a:gd name="connsiteX133" fmla="*/ 7462684 w 12506632"/>
              <a:gd name="connsiteY133" fmla="*/ 16518193 h 26281626"/>
              <a:gd name="connsiteX134" fmla="*/ 7197213 w 12506632"/>
              <a:gd name="connsiteY134" fmla="*/ 16783664 h 26281626"/>
              <a:gd name="connsiteX135" fmla="*/ 7138219 w 12506632"/>
              <a:gd name="connsiteY135" fmla="*/ 16960645 h 26281626"/>
              <a:gd name="connsiteX136" fmla="*/ 7138219 w 12506632"/>
              <a:gd name="connsiteY136" fmla="*/ 17167122 h 26281626"/>
              <a:gd name="connsiteX137" fmla="*/ 7167716 w 12506632"/>
              <a:gd name="connsiteY137" fmla="*/ 17580077 h 26281626"/>
              <a:gd name="connsiteX138" fmla="*/ 7256206 w 12506632"/>
              <a:gd name="connsiteY138" fmla="*/ 17845548 h 26281626"/>
              <a:gd name="connsiteX139" fmla="*/ 7079226 w 12506632"/>
              <a:gd name="connsiteY139" fmla="*/ 18229006 h 26281626"/>
              <a:gd name="connsiteX140" fmla="*/ 6843252 w 12506632"/>
              <a:gd name="connsiteY140" fmla="*/ 18523974 h 26281626"/>
              <a:gd name="connsiteX141" fmla="*/ 6666271 w 12506632"/>
              <a:gd name="connsiteY141" fmla="*/ 19084413 h 26281626"/>
              <a:gd name="connsiteX142" fmla="*/ 6636774 w 12506632"/>
              <a:gd name="connsiteY142" fmla="*/ 19467871 h 26281626"/>
              <a:gd name="connsiteX143" fmla="*/ 6577781 w 12506632"/>
              <a:gd name="connsiteY143" fmla="*/ 19762839 h 26281626"/>
              <a:gd name="connsiteX144" fmla="*/ 6577781 w 12506632"/>
              <a:gd name="connsiteY144" fmla="*/ 20205290 h 26281626"/>
              <a:gd name="connsiteX145" fmla="*/ 6577781 w 12506632"/>
              <a:gd name="connsiteY145" fmla="*/ 20795226 h 26281626"/>
              <a:gd name="connsiteX146" fmla="*/ 6489290 w 12506632"/>
              <a:gd name="connsiteY146" fmla="*/ 21208181 h 26281626"/>
              <a:gd name="connsiteX147" fmla="*/ 6282813 w 12506632"/>
              <a:gd name="connsiteY147" fmla="*/ 21680129 h 26281626"/>
              <a:gd name="connsiteX148" fmla="*/ 6253316 w 12506632"/>
              <a:gd name="connsiteY148" fmla="*/ 22358555 h 26281626"/>
              <a:gd name="connsiteX149" fmla="*/ 6371303 w 12506632"/>
              <a:gd name="connsiteY149" fmla="*/ 23656413 h 26281626"/>
              <a:gd name="connsiteX150" fmla="*/ 6666271 w 12506632"/>
              <a:gd name="connsiteY150" fmla="*/ 24452826 h 26281626"/>
              <a:gd name="connsiteX151" fmla="*/ 6990735 w 12506632"/>
              <a:gd name="connsiteY151" fmla="*/ 25190245 h 26281626"/>
              <a:gd name="connsiteX152" fmla="*/ 7344697 w 12506632"/>
              <a:gd name="connsiteY152" fmla="*/ 25809677 h 26281626"/>
              <a:gd name="connsiteX153" fmla="*/ 7728155 w 12506632"/>
              <a:gd name="connsiteY153" fmla="*/ 26281626 h 26281626"/>
              <a:gd name="connsiteX154" fmla="*/ 5220929 w 12506632"/>
              <a:gd name="connsiteY154" fmla="*/ 26134142 h 26281626"/>
              <a:gd name="connsiteX155" fmla="*/ 5456903 w 12506632"/>
              <a:gd name="connsiteY155" fmla="*/ 25308232 h 26281626"/>
              <a:gd name="connsiteX156" fmla="*/ 5515897 w 12506632"/>
              <a:gd name="connsiteY156" fmla="*/ 24393832 h 26281626"/>
              <a:gd name="connsiteX157" fmla="*/ 5633884 w 12506632"/>
              <a:gd name="connsiteY157" fmla="*/ 23302451 h 26281626"/>
              <a:gd name="connsiteX158" fmla="*/ 5604387 w 12506632"/>
              <a:gd name="connsiteY158" fmla="*/ 22742013 h 26281626"/>
              <a:gd name="connsiteX159" fmla="*/ 5574890 w 12506632"/>
              <a:gd name="connsiteY159" fmla="*/ 22329058 h 26281626"/>
              <a:gd name="connsiteX160" fmla="*/ 5574890 w 12506632"/>
              <a:gd name="connsiteY160" fmla="*/ 21886606 h 26281626"/>
              <a:gd name="connsiteX161" fmla="*/ 5604387 w 12506632"/>
              <a:gd name="connsiteY161" fmla="*/ 21532645 h 26281626"/>
              <a:gd name="connsiteX162" fmla="*/ 5604387 w 12506632"/>
              <a:gd name="connsiteY162" fmla="*/ 21326168 h 26281626"/>
              <a:gd name="connsiteX163" fmla="*/ 5515897 w 12506632"/>
              <a:gd name="connsiteY163" fmla="*/ 20883716 h 26281626"/>
              <a:gd name="connsiteX164" fmla="*/ 5515897 w 12506632"/>
              <a:gd name="connsiteY164" fmla="*/ 20706735 h 26281626"/>
              <a:gd name="connsiteX165" fmla="*/ 5456903 w 12506632"/>
              <a:gd name="connsiteY165" fmla="*/ 20588748 h 26281626"/>
              <a:gd name="connsiteX166" fmla="*/ 5427406 w 12506632"/>
              <a:gd name="connsiteY166" fmla="*/ 20352774 h 26281626"/>
              <a:gd name="connsiteX167" fmla="*/ 5515897 w 12506632"/>
              <a:gd name="connsiteY167" fmla="*/ 20205290 h 26281626"/>
              <a:gd name="connsiteX168" fmla="*/ 5604387 w 12506632"/>
              <a:gd name="connsiteY168" fmla="*/ 20028310 h 26281626"/>
              <a:gd name="connsiteX169" fmla="*/ 5604387 w 12506632"/>
              <a:gd name="connsiteY169" fmla="*/ 19851329 h 26281626"/>
              <a:gd name="connsiteX170" fmla="*/ 5604387 w 12506632"/>
              <a:gd name="connsiteY170" fmla="*/ 19851329 h 26281626"/>
              <a:gd name="connsiteX171" fmla="*/ 5612069 w 12506632"/>
              <a:gd name="connsiteY171" fmla="*/ 19850407 h 26281626"/>
              <a:gd name="connsiteX0" fmla="*/ 5612069 w 12506632"/>
              <a:gd name="connsiteY0" fmla="*/ 19850407 h 26281626"/>
              <a:gd name="connsiteX1" fmla="*/ 5899355 w 12506632"/>
              <a:gd name="connsiteY1" fmla="*/ 20057806 h 26281626"/>
              <a:gd name="connsiteX2" fmla="*/ 6076335 w 12506632"/>
              <a:gd name="connsiteY2" fmla="*/ 20352774 h 26281626"/>
              <a:gd name="connsiteX3" fmla="*/ 6105832 w 12506632"/>
              <a:gd name="connsiteY3" fmla="*/ 20470761 h 26281626"/>
              <a:gd name="connsiteX4" fmla="*/ 6135329 w 12506632"/>
              <a:gd name="connsiteY4" fmla="*/ 20559251 h 26281626"/>
              <a:gd name="connsiteX5" fmla="*/ 6253316 w 12506632"/>
              <a:gd name="connsiteY5" fmla="*/ 20736232 h 26281626"/>
              <a:gd name="connsiteX6" fmla="*/ 6341806 w 12506632"/>
              <a:gd name="connsiteY6" fmla="*/ 20736232 h 26281626"/>
              <a:gd name="connsiteX7" fmla="*/ 6341806 w 12506632"/>
              <a:gd name="connsiteY7" fmla="*/ 20736232 h 26281626"/>
              <a:gd name="connsiteX8" fmla="*/ 6371303 w 12506632"/>
              <a:gd name="connsiteY8" fmla="*/ 20205290 h 26281626"/>
              <a:gd name="connsiteX9" fmla="*/ 6400800 w 12506632"/>
              <a:gd name="connsiteY9" fmla="*/ 19851329 h 26281626"/>
              <a:gd name="connsiteX10" fmla="*/ 6371303 w 12506632"/>
              <a:gd name="connsiteY10" fmla="*/ 19113910 h 26281626"/>
              <a:gd name="connsiteX11" fmla="*/ 6548284 w 12506632"/>
              <a:gd name="connsiteY11" fmla="*/ 18759948 h 26281626"/>
              <a:gd name="connsiteX12" fmla="*/ 6961239 w 12506632"/>
              <a:gd name="connsiteY12" fmla="*/ 18258503 h 26281626"/>
              <a:gd name="connsiteX13" fmla="*/ 7049729 w 12506632"/>
              <a:gd name="connsiteY13" fmla="*/ 17786555 h 26281626"/>
              <a:gd name="connsiteX14" fmla="*/ 6931742 w 12506632"/>
              <a:gd name="connsiteY14" fmla="*/ 17373600 h 26281626"/>
              <a:gd name="connsiteX15" fmla="*/ 7049729 w 12506632"/>
              <a:gd name="connsiteY15" fmla="*/ 16960645 h 26281626"/>
              <a:gd name="connsiteX16" fmla="*/ 7197213 w 12506632"/>
              <a:gd name="connsiteY16" fmla="*/ 16636181 h 26281626"/>
              <a:gd name="connsiteX17" fmla="*/ 7256206 w 12506632"/>
              <a:gd name="connsiteY17" fmla="*/ 16341213 h 26281626"/>
              <a:gd name="connsiteX18" fmla="*/ 7610168 w 12506632"/>
              <a:gd name="connsiteY18" fmla="*/ 15810271 h 26281626"/>
              <a:gd name="connsiteX19" fmla="*/ 7905135 w 12506632"/>
              <a:gd name="connsiteY19" fmla="*/ 15279329 h 26281626"/>
              <a:gd name="connsiteX20" fmla="*/ 7875639 w 12506632"/>
              <a:gd name="connsiteY20" fmla="*/ 14984361 h 26281626"/>
              <a:gd name="connsiteX21" fmla="*/ 7964129 w 12506632"/>
              <a:gd name="connsiteY21" fmla="*/ 14653674 h 26281626"/>
              <a:gd name="connsiteX22" fmla="*/ 8358571 w 12506632"/>
              <a:gd name="connsiteY22" fmla="*/ 14089011 h 26281626"/>
              <a:gd name="connsiteX23" fmla="*/ 8583561 w 12506632"/>
              <a:gd name="connsiteY23" fmla="*/ 13774993 h 26281626"/>
              <a:gd name="connsiteX24" fmla="*/ 8849032 w 12506632"/>
              <a:gd name="connsiteY24" fmla="*/ 13421032 h 26281626"/>
              <a:gd name="connsiteX25" fmla="*/ 8908026 w 12506632"/>
              <a:gd name="connsiteY25" fmla="*/ 13185058 h 26281626"/>
              <a:gd name="connsiteX26" fmla="*/ 8996516 w 12506632"/>
              <a:gd name="connsiteY26" fmla="*/ 12683613 h 26281626"/>
              <a:gd name="connsiteX27" fmla="*/ 9261987 w 12506632"/>
              <a:gd name="connsiteY27" fmla="*/ 12005187 h 26281626"/>
              <a:gd name="connsiteX28" fmla="*/ 9556955 w 12506632"/>
              <a:gd name="connsiteY28" fmla="*/ 11474245 h 26281626"/>
              <a:gd name="connsiteX29" fmla="*/ 9733935 w 12506632"/>
              <a:gd name="connsiteY29" fmla="*/ 11090787 h 26281626"/>
              <a:gd name="connsiteX30" fmla="*/ 9763432 w 12506632"/>
              <a:gd name="connsiteY30" fmla="*/ 10825316 h 26281626"/>
              <a:gd name="connsiteX31" fmla="*/ 9881419 w 12506632"/>
              <a:gd name="connsiteY31" fmla="*/ 10530348 h 26281626"/>
              <a:gd name="connsiteX32" fmla="*/ 10235381 w 12506632"/>
              <a:gd name="connsiteY32" fmla="*/ 9940413 h 26281626"/>
              <a:gd name="connsiteX33" fmla="*/ 10559845 w 12506632"/>
              <a:gd name="connsiteY33" fmla="*/ 9556955 h 26281626"/>
              <a:gd name="connsiteX34" fmla="*/ 10854813 w 12506632"/>
              <a:gd name="connsiteY34" fmla="*/ 9173497 h 26281626"/>
              <a:gd name="connsiteX35" fmla="*/ 11002297 w 12506632"/>
              <a:gd name="connsiteY35" fmla="*/ 8937522 h 26281626"/>
              <a:gd name="connsiteX36" fmla="*/ 11090787 w 12506632"/>
              <a:gd name="connsiteY36" fmla="*/ 8701548 h 26281626"/>
              <a:gd name="connsiteX37" fmla="*/ 11031794 w 12506632"/>
              <a:gd name="connsiteY37" fmla="*/ 8170606 h 26281626"/>
              <a:gd name="connsiteX38" fmla="*/ 10913806 w 12506632"/>
              <a:gd name="connsiteY38" fmla="*/ 7669161 h 26281626"/>
              <a:gd name="connsiteX39" fmla="*/ 10736826 w 12506632"/>
              <a:gd name="connsiteY39" fmla="*/ 7374193 h 26281626"/>
              <a:gd name="connsiteX40" fmla="*/ 10382865 w 12506632"/>
              <a:gd name="connsiteY40" fmla="*/ 6990735 h 26281626"/>
              <a:gd name="connsiteX41" fmla="*/ 10087897 w 12506632"/>
              <a:gd name="connsiteY41" fmla="*/ 6518787 h 26281626"/>
              <a:gd name="connsiteX42" fmla="*/ 9940413 w 12506632"/>
              <a:gd name="connsiteY42" fmla="*/ 5781368 h 26281626"/>
              <a:gd name="connsiteX43" fmla="*/ 9881419 w 12506632"/>
              <a:gd name="connsiteY43" fmla="*/ 5102942 h 26281626"/>
              <a:gd name="connsiteX44" fmla="*/ 9851923 w 12506632"/>
              <a:gd name="connsiteY44" fmla="*/ 4277032 h 26281626"/>
              <a:gd name="connsiteX45" fmla="*/ 9615948 w 12506632"/>
              <a:gd name="connsiteY45" fmla="*/ 3834581 h 26281626"/>
              <a:gd name="connsiteX46" fmla="*/ 9114503 w 12506632"/>
              <a:gd name="connsiteY46" fmla="*/ 3333135 h 26281626"/>
              <a:gd name="connsiteX47" fmla="*/ 8819535 w 12506632"/>
              <a:gd name="connsiteY47" fmla="*/ 3038168 h 26281626"/>
              <a:gd name="connsiteX48" fmla="*/ 8377084 w 12506632"/>
              <a:gd name="connsiteY48" fmla="*/ 2684206 h 26281626"/>
              <a:gd name="connsiteX49" fmla="*/ 7993626 w 12506632"/>
              <a:gd name="connsiteY49" fmla="*/ 2094271 h 26281626"/>
              <a:gd name="connsiteX50" fmla="*/ 7669161 w 12506632"/>
              <a:gd name="connsiteY50" fmla="*/ 1563329 h 26281626"/>
              <a:gd name="connsiteX51" fmla="*/ 7374194 w 12506632"/>
              <a:gd name="connsiteY51" fmla="*/ 973393 h 26281626"/>
              <a:gd name="connsiteX52" fmla="*/ 7167716 w 12506632"/>
              <a:gd name="connsiteY52" fmla="*/ 825910 h 26281626"/>
              <a:gd name="connsiteX53" fmla="*/ 6813755 w 12506632"/>
              <a:gd name="connsiteY53" fmla="*/ 648929 h 26281626"/>
              <a:gd name="connsiteX54" fmla="*/ 6223819 w 12506632"/>
              <a:gd name="connsiteY54" fmla="*/ 678426 h 26281626"/>
              <a:gd name="connsiteX55" fmla="*/ 5515897 w 12506632"/>
              <a:gd name="connsiteY55" fmla="*/ 678426 h 26281626"/>
              <a:gd name="connsiteX56" fmla="*/ 4513006 w 12506632"/>
              <a:gd name="connsiteY56" fmla="*/ 678426 h 26281626"/>
              <a:gd name="connsiteX57" fmla="*/ 3864077 w 12506632"/>
              <a:gd name="connsiteY57" fmla="*/ 619432 h 26281626"/>
              <a:gd name="connsiteX58" fmla="*/ 3008671 w 12506632"/>
              <a:gd name="connsiteY58" fmla="*/ 560439 h 26281626"/>
              <a:gd name="connsiteX59" fmla="*/ 2123768 w 12506632"/>
              <a:gd name="connsiteY59" fmla="*/ 412955 h 26281626"/>
              <a:gd name="connsiteX60" fmla="*/ 1887794 w 12506632"/>
              <a:gd name="connsiteY60" fmla="*/ 383458 h 26281626"/>
              <a:gd name="connsiteX61" fmla="*/ 1209368 w 12506632"/>
              <a:gd name="connsiteY61" fmla="*/ 265471 h 26281626"/>
              <a:gd name="connsiteX62" fmla="*/ 589935 w 12506632"/>
              <a:gd name="connsiteY62" fmla="*/ 235974 h 26281626"/>
              <a:gd name="connsiteX63" fmla="*/ 265471 w 12506632"/>
              <a:gd name="connsiteY63" fmla="*/ 235974 h 26281626"/>
              <a:gd name="connsiteX64" fmla="*/ 0 w 12506632"/>
              <a:gd name="connsiteY64" fmla="*/ 206477 h 26281626"/>
              <a:gd name="connsiteX65" fmla="*/ 265471 w 12506632"/>
              <a:gd name="connsiteY65" fmla="*/ 0 h 26281626"/>
              <a:gd name="connsiteX66" fmla="*/ 1179871 w 12506632"/>
              <a:gd name="connsiteY66" fmla="*/ 88490 h 26281626"/>
              <a:gd name="connsiteX67" fmla="*/ 2094271 w 12506632"/>
              <a:gd name="connsiteY67" fmla="*/ 235974 h 26281626"/>
              <a:gd name="connsiteX68" fmla="*/ 3067665 w 12506632"/>
              <a:gd name="connsiteY68" fmla="*/ 353961 h 26281626"/>
              <a:gd name="connsiteX69" fmla="*/ 3805084 w 12506632"/>
              <a:gd name="connsiteY69" fmla="*/ 383458 h 26281626"/>
              <a:gd name="connsiteX70" fmla="*/ 4306529 w 12506632"/>
              <a:gd name="connsiteY70" fmla="*/ 442451 h 26281626"/>
              <a:gd name="connsiteX71" fmla="*/ 5043948 w 12506632"/>
              <a:gd name="connsiteY71" fmla="*/ 471948 h 26281626"/>
              <a:gd name="connsiteX72" fmla="*/ 5722374 w 12506632"/>
              <a:gd name="connsiteY72" fmla="*/ 471948 h 26281626"/>
              <a:gd name="connsiteX73" fmla="*/ 6312310 w 12506632"/>
              <a:gd name="connsiteY73" fmla="*/ 442451 h 26281626"/>
              <a:gd name="connsiteX74" fmla="*/ 7138219 w 12506632"/>
              <a:gd name="connsiteY74" fmla="*/ 560439 h 26281626"/>
              <a:gd name="connsiteX75" fmla="*/ 7374194 w 12506632"/>
              <a:gd name="connsiteY75" fmla="*/ 589935 h 26281626"/>
              <a:gd name="connsiteX76" fmla="*/ 7521677 w 12506632"/>
              <a:gd name="connsiteY76" fmla="*/ 678426 h 26281626"/>
              <a:gd name="connsiteX77" fmla="*/ 7698658 w 12506632"/>
              <a:gd name="connsiteY77" fmla="*/ 825910 h 26281626"/>
              <a:gd name="connsiteX78" fmla="*/ 8141110 w 12506632"/>
              <a:gd name="connsiteY78" fmla="*/ 1710813 h 26281626"/>
              <a:gd name="connsiteX79" fmla="*/ 8554065 w 12506632"/>
              <a:gd name="connsiteY79" fmla="*/ 2389239 h 26281626"/>
              <a:gd name="connsiteX80" fmla="*/ 8878529 w 12506632"/>
              <a:gd name="connsiteY80" fmla="*/ 2743200 h 26281626"/>
              <a:gd name="connsiteX81" fmla="*/ 9144000 w 12506632"/>
              <a:gd name="connsiteY81" fmla="*/ 3067664 h 26281626"/>
              <a:gd name="connsiteX82" fmla="*/ 9556955 w 12506632"/>
              <a:gd name="connsiteY82" fmla="*/ 3421626 h 26281626"/>
              <a:gd name="connsiteX83" fmla="*/ 9910916 w 12506632"/>
              <a:gd name="connsiteY83" fmla="*/ 3775587 h 26281626"/>
              <a:gd name="connsiteX84" fmla="*/ 9999406 w 12506632"/>
              <a:gd name="connsiteY84" fmla="*/ 4277032 h 26281626"/>
              <a:gd name="connsiteX85" fmla="*/ 9999406 w 12506632"/>
              <a:gd name="connsiteY85" fmla="*/ 4748981 h 26281626"/>
              <a:gd name="connsiteX86" fmla="*/ 10117394 w 12506632"/>
              <a:gd name="connsiteY86" fmla="*/ 5250426 h 26281626"/>
              <a:gd name="connsiteX87" fmla="*/ 10205884 w 12506632"/>
              <a:gd name="connsiteY87" fmla="*/ 5633884 h 26281626"/>
              <a:gd name="connsiteX88" fmla="*/ 10323871 w 12506632"/>
              <a:gd name="connsiteY88" fmla="*/ 5899355 h 26281626"/>
              <a:gd name="connsiteX89" fmla="*/ 10323871 w 12506632"/>
              <a:gd name="connsiteY89" fmla="*/ 6164826 h 26281626"/>
              <a:gd name="connsiteX90" fmla="*/ 10235381 w 12506632"/>
              <a:gd name="connsiteY90" fmla="*/ 6430297 h 26281626"/>
              <a:gd name="connsiteX91" fmla="*/ 10353368 w 12506632"/>
              <a:gd name="connsiteY91" fmla="*/ 6695768 h 26281626"/>
              <a:gd name="connsiteX92" fmla="*/ 10677832 w 12506632"/>
              <a:gd name="connsiteY92" fmla="*/ 7079226 h 26281626"/>
              <a:gd name="connsiteX93" fmla="*/ 10913806 w 12506632"/>
              <a:gd name="connsiteY93" fmla="*/ 7344697 h 26281626"/>
              <a:gd name="connsiteX94" fmla="*/ 11031794 w 12506632"/>
              <a:gd name="connsiteY94" fmla="*/ 7551174 h 26281626"/>
              <a:gd name="connsiteX95" fmla="*/ 11149781 w 12506632"/>
              <a:gd name="connsiteY95" fmla="*/ 7875639 h 26281626"/>
              <a:gd name="connsiteX96" fmla="*/ 11267768 w 12506632"/>
              <a:gd name="connsiteY96" fmla="*/ 8200103 h 26281626"/>
              <a:gd name="connsiteX97" fmla="*/ 11356258 w 12506632"/>
              <a:gd name="connsiteY97" fmla="*/ 8672051 h 26281626"/>
              <a:gd name="connsiteX98" fmla="*/ 11356258 w 12506632"/>
              <a:gd name="connsiteY98" fmla="*/ 8672051 h 26281626"/>
              <a:gd name="connsiteX99" fmla="*/ 11356258 w 12506632"/>
              <a:gd name="connsiteY99" fmla="*/ 8967019 h 26281626"/>
              <a:gd name="connsiteX100" fmla="*/ 11444748 w 12506632"/>
              <a:gd name="connsiteY100" fmla="*/ 9085006 h 26281626"/>
              <a:gd name="connsiteX101" fmla="*/ 11562735 w 12506632"/>
              <a:gd name="connsiteY101" fmla="*/ 9379974 h 26281626"/>
              <a:gd name="connsiteX102" fmla="*/ 11326761 w 12506632"/>
              <a:gd name="connsiteY102" fmla="*/ 9291484 h 26281626"/>
              <a:gd name="connsiteX103" fmla="*/ 11120284 w 12506632"/>
              <a:gd name="connsiteY103" fmla="*/ 9291484 h 26281626"/>
              <a:gd name="connsiteX104" fmla="*/ 10884310 w 12506632"/>
              <a:gd name="connsiteY104" fmla="*/ 9320981 h 26281626"/>
              <a:gd name="connsiteX105" fmla="*/ 10648335 w 12506632"/>
              <a:gd name="connsiteY105" fmla="*/ 9527458 h 26281626"/>
              <a:gd name="connsiteX106" fmla="*/ 10382865 w 12506632"/>
              <a:gd name="connsiteY106" fmla="*/ 9822426 h 26281626"/>
              <a:gd name="connsiteX107" fmla="*/ 10559845 w 12506632"/>
              <a:gd name="connsiteY107" fmla="*/ 9733935 h 26281626"/>
              <a:gd name="connsiteX108" fmla="*/ 10972800 w 12506632"/>
              <a:gd name="connsiteY108" fmla="*/ 9556955 h 26281626"/>
              <a:gd name="connsiteX109" fmla="*/ 11356258 w 12506632"/>
              <a:gd name="connsiteY109" fmla="*/ 9497961 h 26281626"/>
              <a:gd name="connsiteX110" fmla="*/ 11651226 w 12506632"/>
              <a:gd name="connsiteY110" fmla="*/ 9556955 h 26281626"/>
              <a:gd name="connsiteX111" fmla="*/ 11857703 w 12506632"/>
              <a:gd name="connsiteY111" fmla="*/ 9704439 h 26281626"/>
              <a:gd name="connsiteX112" fmla="*/ 12093677 w 12506632"/>
              <a:gd name="connsiteY112" fmla="*/ 9999406 h 26281626"/>
              <a:gd name="connsiteX113" fmla="*/ 12270658 w 12506632"/>
              <a:gd name="connsiteY113" fmla="*/ 10176387 h 26281626"/>
              <a:gd name="connsiteX114" fmla="*/ 12270658 w 12506632"/>
              <a:gd name="connsiteY114" fmla="*/ 10176387 h 26281626"/>
              <a:gd name="connsiteX115" fmla="*/ 12506632 w 12506632"/>
              <a:gd name="connsiteY115" fmla="*/ 10530348 h 26281626"/>
              <a:gd name="connsiteX116" fmla="*/ 10058400 w 12506632"/>
              <a:gd name="connsiteY116" fmla="*/ 10589342 h 26281626"/>
              <a:gd name="connsiteX117" fmla="*/ 9969910 w 12506632"/>
              <a:gd name="connsiteY117" fmla="*/ 10825316 h 26281626"/>
              <a:gd name="connsiteX118" fmla="*/ 9857606 w 12506632"/>
              <a:gd name="connsiteY118" fmla="*/ 11290120 h 26281626"/>
              <a:gd name="connsiteX119" fmla="*/ 9732476 w 12506632"/>
              <a:gd name="connsiteY119" fmla="*/ 11555591 h 26281626"/>
              <a:gd name="connsiteX120" fmla="*/ 9592135 w 12506632"/>
              <a:gd name="connsiteY120" fmla="*/ 11818835 h 26281626"/>
              <a:gd name="connsiteX121" fmla="*/ 9468465 w 12506632"/>
              <a:gd name="connsiteY121" fmla="*/ 11888659 h 26281626"/>
              <a:gd name="connsiteX122" fmla="*/ 9320981 w 12506632"/>
              <a:gd name="connsiteY122" fmla="*/ 12359148 h 26281626"/>
              <a:gd name="connsiteX123" fmla="*/ 9173497 w 12506632"/>
              <a:gd name="connsiteY123" fmla="*/ 12860593 h 26281626"/>
              <a:gd name="connsiteX124" fmla="*/ 9114503 w 12506632"/>
              <a:gd name="connsiteY124" fmla="*/ 13126064 h 26281626"/>
              <a:gd name="connsiteX125" fmla="*/ 8908026 w 12506632"/>
              <a:gd name="connsiteY125" fmla="*/ 13598013 h 26281626"/>
              <a:gd name="connsiteX126" fmla="*/ 8642555 w 12506632"/>
              <a:gd name="connsiteY126" fmla="*/ 14040464 h 26281626"/>
              <a:gd name="connsiteX127" fmla="*/ 8465574 w 12506632"/>
              <a:gd name="connsiteY127" fmla="*/ 14305935 h 26281626"/>
              <a:gd name="connsiteX128" fmla="*/ 8170606 w 12506632"/>
              <a:gd name="connsiteY128" fmla="*/ 14659897 h 26281626"/>
              <a:gd name="connsiteX129" fmla="*/ 8111613 w 12506632"/>
              <a:gd name="connsiteY129" fmla="*/ 15043355 h 26281626"/>
              <a:gd name="connsiteX130" fmla="*/ 7964129 w 12506632"/>
              <a:gd name="connsiteY130" fmla="*/ 15338322 h 26281626"/>
              <a:gd name="connsiteX131" fmla="*/ 7816645 w 12506632"/>
              <a:gd name="connsiteY131" fmla="*/ 15780774 h 26281626"/>
              <a:gd name="connsiteX132" fmla="*/ 7610168 w 12506632"/>
              <a:gd name="connsiteY132" fmla="*/ 16134735 h 26281626"/>
              <a:gd name="connsiteX133" fmla="*/ 7462684 w 12506632"/>
              <a:gd name="connsiteY133" fmla="*/ 16518193 h 26281626"/>
              <a:gd name="connsiteX134" fmla="*/ 7197213 w 12506632"/>
              <a:gd name="connsiteY134" fmla="*/ 16783664 h 26281626"/>
              <a:gd name="connsiteX135" fmla="*/ 7138219 w 12506632"/>
              <a:gd name="connsiteY135" fmla="*/ 16960645 h 26281626"/>
              <a:gd name="connsiteX136" fmla="*/ 7138219 w 12506632"/>
              <a:gd name="connsiteY136" fmla="*/ 17167122 h 26281626"/>
              <a:gd name="connsiteX137" fmla="*/ 7167716 w 12506632"/>
              <a:gd name="connsiteY137" fmla="*/ 17580077 h 26281626"/>
              <a:gd name="connsiteX138" fmla="*/ 7256206 w 12506632"/>
              <a:gd name="connsiteY138" fmla="*/ 17845548 h 26281626"/>
              <a:gd name="connsiteX139" fmla="*/ 7079226 w 12506632"/>
              <a:gd name="connsiteY139" fmla="*/ 18229006 h 26281626"/>
              <a:gd name="connsiteX140" fmla="*/ 6843252 w 12506632"/>
              <a:gd name="connsiteY140" fmla="*/ 18523974 h 26281626"/>
              <a:gd name="connsiteX141" fmla="*/ 6666271 w 12506632"/>
              <a:gd name="connsiteY141" fmla="*/ 19084413 h 26281626"/>
              <a:gd name="connsiteX142" fmla="*/ 6636774 w 12506632"/>
              <a:gd name="connsiteY142" fmla="*/ 19467871 h 26281626"/>
              <a:gd name="connsiteX143" fmla="*/ 6577781 w 12506632"/>
              <a:gd name="connsiteY143" fmla="*/ 19762839 h 26281626"/>
              <a:gd name="connsiteX144" fmla="*/ 6577781 w 12506632"/>
              <a:gd name="connsiteY144" fmla="*/ 20205290 h 26281626"/>
              <a:gd name="connsiteX145" fmla="*/ 6577781 w 12506632"/>
              <a:gd name="connsiteY145" fmla="*/ 20795226 h 26281626"/>
              <a:gd name="connsiteX146" fmla="*/ 6489290 w 12506632"/>
              <a:gd name="connsiteY146" fmla="*/ 21208181 h 26281626"/>
              <a:gd name="connsiteX147" fmla="*/ 6282813 w 12506632"/>
              <a:gd name="connsiteY147" fmla="*/ 21680129 h 26281626"/>
              <a:gd name="connsiteX148" fmla="*/ 6253316 w 12506632"/>
              <a:gd name="connsiteY148" fmla="*/ 22358555 h 26281626"/>
              <a:gd name="connsiteX149" fmla="*/ 6371303 w 12506632"/>
              <a:gd name="connsiteY149" fmla="*/ 23656413 h 26281626"/>
              <a:gd name="connsiteX150" fmla="*/ 6666271 w 12506632"/>
              <a:gd name="connsiteY150" fmla="*/ 24452826 h 26281626"/>
              <a:gd name="connsiteX151" fmla="*/ 6990735 w 12506632"/>
              <a:gd name="connsiteY151" fmla="*/ 25190245 h 26281626"/>
              <a:gd name="connsiteX152" fmla="*/ 7344697 w 12506632"/>
              <a:gd name="connsiteY152" fmla="*/ 25809677 h 26281626"/>
              <a:gd name="connsiteX153" fmla="*/ 7728155 w 12506632"/>
              <a:gd name="connsiteY153" fmla="*/ 26281626 h 26281626"/>
              <a:gd name="connsiteX154" fmla="*/ 5220929 w 12506632"/>
              <a:gd name="connsiteY154" fmla="*/ 26134142 h 26281626"/>
              <a:gd name="connsiteX155" fmla="*/ 5456903 w 12506632"/>
              <a:gd name="connsiteY155" fmla="*/ 25308232 h 26281626"/>
              <a:gd name="connsiteX156" fmla="*/ 5515897 w 12506632"/>
              <a:gd name="connsiteY156" fmla="*/ 24393832 h 26281626"/>
              <a:gd name="connsiteX157" fmla="*/ 5633884 w 12506632"/>
              <a:gd name="connsiteY157" fmla="*/ 23302451 h 26281626"/>
              <a:gd name="connsiteX158" fmla="*/ 5604387 w 12506632"/>
              <a:gd name="connsiteY158" fmla="*/ 22742013 h 26281626"/>
              <a:gd name="connsiteX159" fmla="*/ 5574890 w 12506632"/>
              <a:gd name="connsiteY159" fmla="*/ 22329058 h 26281626"/>
              <a:gd name="connsiteX160" fmla="*/ 5574890 w 12506632"/>
              <a:gd name="connsiteY160" fmla="*/ 21886606 h 26281626"/>
              <a:gd name="connsiteX161" fmla="*/ 5604387 w 12506632"/>
              <a:gd name="connsiteY161" fmla="*/ 21532645 h 26281626"/>
              <a:gd name="connsiteX162" fmla="*/ 5604387 w 12506632"/>
              <a:gd name="connsiteY162" fmla="*/ 21326168 h 26281626"/>
              <a:gd name="connsiteX163" fmla="*/ 5515897 w 12506632"/>
              <a:gd name="connsiteY163" fmla="*/ 20883716 h 26281626"/>
              <a:gd name="connsiteX164" fmla="*/ 5515897 w 12506632"/>
              <a:gd name="connsiteY164" fmla="*/ 20706735 h 26281626"/>
              <a:gd name="connsiteX165" fmla="*/ 5456903 w 12506632"/>
              <a:gd name="connsiteY165" fmla="*/ 20588748 h 26281626"/>
              <a:gd name="connsiteX166" fmla="*/ 5427406 w 12506632"/>
              <a:gd name="connsiteY166" fmla="*/ 20352774 h 26281626"/>
              <a:gd name="connsiteX167" fmla="*/ 5515897 w 12506632"/>
              <a:gd name="connsiteY167" fmla="*/ 20205290 h 26281626"/>
              <a:gd name="connsiteX168" fmla="*/ 5604387 w 12506632"/>
              <a:gd name="connsiteY168" fmla="*/ 20028310 h 26281626"/>
              <a:gd name="connsiteX169" fmla="*/ 5604387 w 12506632"/>
              <a:gd name="connsiteY169" fmla="*/ 19851329 h 26281626"/>
              <a:gd name="connsiteX170" fmla="*/ 5604387 w 12506632"/>
              <a:gd name="connsiteY170" fmla="*/ 19851329 h 26281626"/>
              <a:gd name="connsiteX171" fmla="*/ 5612069 w 12506632"/>
              <a:gd name="connsiteY171" fmla="*/ 19850407 h 26281626"/>
              <a:gd name="connsiteX0" fmla="*/ 5612069 w 12506632"/>
              <a:gd name="connsiteY0" fmla="*/ 19850407 h 26281626"/>
              <a:gd name="connsiteX1" fmla="*/ 5899355 w 12506632"/>
              <a:gd name="connsiteY1" fmla="*/ 20057806 h 26281626"/>
              <a:gd name="connsiteX2" fmla="*/ 6076335 w 12506632"/>
              <a:gd name="connsiteY2" fmla="*/ 20352774 h 26281626"/>
              <a:gd name="connsiteX3" fmla="*/ 6105832 w 12506632"/>
              <a:gd name="connsiteY3" fmla="*/ 20470761 h 26281626"/>
              <a:gd name="connsiteX4" fmla="*/ 6135329 w 12506632"/>
              <a:gd name="connsiteY4" fmla="*/ 20559251 h 26281626"/>
              <a:gd name="connsiteX5" fmla="*/ 6253316 w 12506632"/>
              <a:gd name="connsiteY5" fmla="*/ 20736232 h 26281626"/>
              <a:gd name="connsiteX6" fmla="*/ 6341806 w 12506632"/>
              <a:gd name="connsiteY6" fmla="*/ 20736232 h 26281626"/>
              <a:gd name="connsiteX7" fmla="*/ 6341806 w 12506632"/>
              <a:gd name="connsiteY7" fmla="*/ 20736232 h 26281626"/>
              <a:gd name="connsiteX8" fmla="*/ 6371303 w 12506632"/>
              <a:gd name="connsiteY8" fmla="*/ 20205290 h 26281626"/>
              <a:gd name="connsiteX9" fmla="*/ 6400800 w 12506632"/>
              <a:gd name="connsiteY9" fmla="*/ 19851329 h 26281626"/>
              <a:gd name="connsiteX10" fmla="*/ 6371303 w 12506632"/>
              <a:gd name="connsiteY10" fmla="*/ 19113910 h 26281626"/>
              <a:gd name="connsiteX11" fmla="*/ 6548284 w 12506632"/>
              <a:gd name="connsiteY11" fmla="*/ 18759948 h 26281626"/>
              <a:gd name="connsiteX12" fmla="*/ 6961239 w 12506632"/>
              <a:gd name="connsiteY12" fmla="*/ 18258503 h 26281626"/>
              <a:gd name="connsiteX13" fmla="*/ 7049729 w 12506632"/>
              <a:gd name="connsiteY13" fmla="*/ 17786555 h 26281626"/>
              <a:gd name="connsiteX14" fmla="*/ 6931742 w 12506632"/>
              <a:gd name="connsiteY14" fmla="*/ 17373600 h 26281626"/>
              <a:gd name="connsiteX15" fmla="*/ 7049729 w 12506632"/>
              <a:gd name="connsiteY15" fmla="*/ 16960645 h 26281626"/>
              <a:gd name="connsiteX16" fmla="*/ 7197213 w 12506632"/>
              <a:gd name="connsiteY16" fmla="*/ 16636181 h 26281626"/>
              <a:gd name="connsiteX17" fmla="*/ 7256206 w 12506632"/>
              <a:gd name="connsiteY17" fmla="*/ 16341213 h 26281626"/>
              <a:gd name="connsiteX18" fmla="*/ 7610168 w 12506632"/>
              <a:gd name="connsiteY18" fmla="*/ 15810271 h 26281626"/>
              <a:gd name="connsiteX19" fmla="*/ 7905135 w 12506632"/>
              <a:gd name="connsiteY19" fmla="*/ 15279329 h 26281626"/>
              <a:gd name="connsiteX20" fmla="*/ 7875639 w 12506632"/>
              <a:gd name="connsiteY20" fmla="*/ 14984361 h 26281626"/>
              <a:gd name="connsiteX21" fmla="*/ 7964129 w 12506632"/>
              <a:gd name="connsiteY21" fmla="*/ 14653674 h 26281626"/>
              <a:gd name="connsiteX22" fmla="*/ 8124825 w 12506632"/>
              <a:gd name="connsiteY22" fmla="*/ 14418622 h 26281626"/>
              <a:gd name="connsiteX23" fmla="*/ 8358571 w 12506632"/>
              <a:gd name="connsiteY23" fmla="*/ 14089011 h 26281626"/>
              <a:gd name="connsiteX24" fmla="*/ 8583561 w 12506632"/>
              <a:gd name="connsiteY24" fmla="*/ 13774993 h 26281626"/>
              <a:gd name="connsiteX25" fmla="*/ 8849032 w 12506632"/>
              <a:gd name="connsiteY25" fmla="*/ 13421032 h 26281626"/>
              <a:gd name="connsiteX26" fmla="*/ 8908026 w 12506632"/>
              <a:gd name="connsiteY26" fmla="*/ 13185058 h 26281626"/>
              <a:gd name="connsiteX27" fmla="*/ 8996516 w 12506632"/>
              <a:gd name="connsiteY27" fmla="*/ 12683613 h 26281626"/>
              <a:gd name="connsiteX28" fmla="*/ 9261987 w 12506632"/>
              <a:gd name="connsiteY28" fmla="*/ 12005187 h 26281626"/>
              <a:gd name="connsiteX29" fmla="*/ 9556955 w 12506632"/>
              <a:gd name="connsiteY29" fmla="*/ 11474245 h 26281626"/>
              <a:gd name="connsiteX30" fmla="*/ 9733935 w 12506632"/>
              <a:gd name="connsiteY30" fmla="*/ 11090787 h 26281626"/>
              <a:gd name="connsiteX31" fmla="*/ 9763432 w 12506632"/>
              <a:gd name="connsiteY31" fmla="*/ 10825316 h 26281626"/>
              <a:gd name="connsiteX32" fmla="*/ 9881419 w 12506632"/>
              <a:gd name="connsiteY32" fmla="*/ 10530348 h 26281626"/>
              <a:gd name="connsiteX33" fmla="*/ 10235381 w 12506632"/>
              <a:gd name="connsiteY33" fmla="*/ 9940413 h 26281626"/>
              <a:gd name="connsiteX34" fmla="*/ 10559845 w 12506632"/>
              <a:gd name="connsiteY34" fmla="*/ 9556955 h 26281626"/>
              <a:gd name="connsiteX35" fmla="*/ 10854813 w 12506632"/>
              <a:gd name="connsiteY35" fmla="*/ 9173497 h 26281626"/>
              <a:gd name="connsiteX36" fmla="*/ 11002297 w 12506632"/>
              <a:gd name="connsiteY36" fmla="*/ 8937522 h 26281626"/>
              <a:gd name="connsiteX37" fmla="*/ 11090787 w 12506632"/>
              <a:gd name="connsiteY37" fmla="*/ 8701548 h 26281626"/>
              <a:gd name="connsiteX38" fmla="*/ 11031794 w 12506632"/>
              <a:gd name="connsiteY38" fmla="*/ 8170606 h 26281626"/>
              <a:gd name="connsiteX39" fmla="*/ 10913806 w 12506632"/>
              <a:gd name="connsiteY39" fmla="*/ 7669161 h 26281626"/>
              <a:gd name="connsiteX40" fmla="*/ 10736826 w 12506632"/>
              <a:gd name="connsiteY40" fmla="*/ 7374193 h 26281626"/>
              <a:gd name="connsiteX41" fmla="*/ 10382865 w 12506632"/>
              <a:gd name="connsiteY41" fmla="*/ 6990735 h 26281626"/>
              <a:gd name="connsiteX42" fmla="*/ 10087897 w 12506632"/>
              <a:gd name="connsiteY42" fmla="*/ 6518787 h 26281626"/>
              <a:gd name="connsiteX43" fmla="*/ 9940413 w 12506632"/>
              <a:gd name="connsiteY43" fmla="*/ 5781368 h 26281626"/>
              <a:gd name="connsiteX44" fmla="*/ 9881419 w 12506632"/>
              <a:gd name="connsiteY44" fmla="*/ 5102942 h 26281626"/>
              <a:gd name="connsiteX45" fmla="*/ 9851923 w 12506632"/>
              <a:gd name="connsiteY45" fmla="*/ 4277032 h 26281626"/>
              <a:gd name="connsiteX46" fmla="*/ 9615948 w 12506632"/>
              <a:gd name="connsiteY46" fmla="*/ 3834581 h 26281626"/>
              <a:gd name="connsiteX47" fmla="*/ 9114503 w 12506632"/>
              <a:gd name="connsiteY47" fmla="*/ 3333135 h 26281626"/>
              <a:gd name="connsiteX48" fmla="*/ 8819535 w 12506632"/>
              <a:gd name="connsiteY48" fmla="*/ 3038168 h 26281626"/>
              <a:gd name="connsiteX49" fmla="*/ 8377084 w 12506632"/>
              <a:gd name="connsiteY49" fmla="*/ 2684206 h 26281626"/>
              <a:gd name="connsiteX50" fmla="*/ 7993626 w 12506632"/>
              <a:gd name="connsiteY50" fmla="*/ 2094271 h 26281626"/>
              <a:gd name="connsiteX51" fmla="*/ 7669161 w 12506632"/>
              <a:gd name="connsiteY51" fmla="*/ 1563329 h 26281626"/>
              <a:gd name="connsiteX52" fmla="*/ 7374194 w 12506632"/>
              <a:gd name="connsiteY52" fmla="*/ 973393 h 26281626"/>
              <a:gd name="connsiteX53" fmla="*/ 7167716 w 12506632"/>
              <a:gd name="connsiteY53" fmla="*/ 825910 h 26281626"/>
              <a:gd name="connsiteX54" fmla="*/ 6813755 w 12506632"/>
              <a:gd name="connsiteY54" fmla="*/ 648929 h 26281626"/>
              <a:gd name="connsiteX55" fmla="*/ 6223819 w 12506632"/>
              <a:gd name="connsiteY55" fmla="*/ 678426 h 26281626"/>
              <a:gd name="connsiteX56" fmla="*/ 5515897 w 12506632"/>
              <a:gd name="connsiteY56" fmla="*/ 678426 h 26281626"/>
              <a:gd name="connsiteX57" fmla="*/ 4513006 w 12506632"/>
              <a:gd name="connsiteY57" fmla="*/ 678426 h 26281626"/>
              <a:gd name="connsiteX58" fmla="*/ 3864077 w 12506632"/>
              <a:gd name="connsiteY58" fmla="*/ 619432 h 26281626"/>
              <a:gd name="connsiteX59" fmla="*/ 3008671 w 12506632"/>
              <a:gd name="connsiteY59" fmla="*/ 560439 h 26281626"/>
              <a:gd name="connsiteX60" fmla="*/ 2123768 w 12506632"/>
              <a:gd name="connsiteY60" fmla="*/ 412955 h 26281626"/>
              <a:gd name="connsiteX61" fmla="*/ 1887794 w 12506632"/>
              <a:gd name="connsiteY61" fmla="*/ 383458 h 26281626"/>
              <a:gd name="connsiteX62" fmla="*/ 1209368 w 12506632"/>
              <a:gd name="connsiteY62" fmla="*/ 265471 h 26281626"/>
              <a:gd name="connsiteX63" fmla="*/ 589935 w 12506632"/>
              <a:gd name="connsiteY63" fmla="*/ 235974 h 26281626"/>
              <a:gd name="connsiteX64" fmla="*/ 265471 w 12506632"/>
              <a:gd name="connsiteY64" fmla="*/ 235974 h 26281626"/>
              <a:gd name="connsiteX65" fmla="*/ 0 w 12506632"/>
              <a:gd name="connsiteY65" fmla="*/ 206477 h 26281626"/>
              <a:gd name="connsiteX66" fmla="*/ 265471 w 12506632"/>
              <a:gd name="connsiteY66" fmla="*/ 0 h 26281626"/>
              <a:gd name="connsiteX67" fmla="*/ 1179871 w 12506632"/>
              <a:gd name="connsiteY67" fmla="*/ 88490 h 26281626"/>
              <a:gd name="connsiteX68" fmla="*/ 2094271 w 12506632"/>
              <a:gd name="connsiteY68" fmla="*/ 235974 h 26281626"/>
              <a:gd name="connsiteX69" fmla="*/ 3067665 w 12506632"/>
              <a:gd name="connsiteY69" fmla="*/ 353961 h 26281626"/>
              <a:gd name="connsiteX70" fmla="*/ 3805084 w 12506632"/>
              <a:gd name="connsiteY70" fmla="*/ 383458 h 26281626"/>
              <a:gd name="connsiteX71" fmla="*/ 4306529 w 12506632"/>
              <a:gd name="connsiteY71" fmla="*/ 442451 h 26281626"/>
              <a:gd name="connsiteX72" fmla="*/ 5043948 w 12506632"/>
              <a:gd name="connsiteY72" fmla="*/ 471948 h 26281626"/>
              <a:gd name="connsiteX73" fmla="*/ 5722374 w 12506632"/>
              <a:gd name="connsiteY73" fmla="*/ 471948 h 26281626"/>
              <a:gd name="connsiteX74" fmla="*/ 6312310 w 12506632"/>
              <a:gd name="connsiteY74" fmla="*/ 442451 h 26281626"/>
              <a:gd name="connsiteX75" fmla="*/ 7138219 w 12506632"/>
              <a:gd name="connsiteY75" fmla="*/ 560439 h 26281626"/>
              <a:gd name="connsiteX76" fmla="*/ 7374194 w 12506632"/>
              <a:gd name="connsiteY76" fmla="*/ 589935 h 26281626"/>
              <a:gd name="connsiteX77" fmla="*/ 7521677 w 12506632"/>
              <a:gd name="connsiteY77" fmla="*/ 678426 h 26281626"/>
              <a:gd name="connsiteX78" fmla="*/ 7698658 w 12506632"/>
              <a:gd name="connsiteY78" fmla="*/ 825910 h 26281626"/>
              <a:gd name="connsiteX79" fmla="*/ 8141110 w 12506632"/>
              <a:gd name="connsiteY79" fmla="*/ 1710813 h 26281626"/>
              <a:gd name="connsiteX80" fmla="*/ 8554065 w 12506632"/>
              <a:gd name="connsiteY80" fmla="*/ 2389239 h 26281626"/>
              <a:gd name="connsiteX81" fmla="*/ 8878529 w 12506632"/>
              <a:gd name="connsiteY81" fmla="*/ 2743200 h 26281626"/>
              <a:gd name="connsiteX82" fmla="*/ 9144000 w 12506632"/>
              <a:gd name="connsiteY82" fmla="*/ 3067664 h 26281626"/>
              <a:gd name="connsiteX83" fmla="*/ 9556955 w 12506632"/>
              <a:gd name="connsiteY83" fmla="*/ 3421626 h 26281626"/>
              <a:gd name="connsiteX84" fmla="*/ 9910916 w 12506632"/>
              <a:gd name="connsiteY84" fmla="*/ 3775587 h 26281626"/>
              <a:gd name="connsiteX85" fmla="*/ 9999406 w 12506632"/>
              <a:gd name="connsiteY85" fmla="*/ 4277032 h 26281626"/>
              <a:gd name="connsiteX86" fmla="*/ 9999406 w 12506632"/>
              <a:gd name="connsiteY86" fmla="*/ 4748981 h 26281626"/>
              <a:gd name="connsiteX87" fmla="*/ 10117394 w 12506632"/>
              <a:gd name="connsiteY87" fmla="*/ 5250426 h 26281626"/>
              <a:gd name="connsiteX88" fmla="*/ 10205884 w 12506632"/>
              <a:gd name="connsiteY88" fmla="*/ 5633884 h 26281626"/>
              <a:gd name="connsiteX89" fmla="*/ 10323871 w 12506632"/>
              <a:gd name="connsiteY89" fmla="*/ 5899355 h 26281626"/>
              <a:gd name="connsiteX90" fmla="*/ 10323871 w 12506632"/>
              <a:gd name="connsiteY90" fmla="*/ 6164826 h 26281626"/>
              <a:gd name="connsiteX91" fmla="*/ 10235381 w 12506632"/>
              <a:gd name="connsiteY91" fmla="*/ 6430297 h 26281626"/>
              <a:gd name="connsiteX92" fmla="*/ 10353368 w 12506632"/>
              <a:gd name="connsiteY92" fmla="*/ 6695768 h 26281626"/>
              <a:gd name="connsiteX93" fmla="*/ 10677832 w 12506632"/>
              <a:gd name="connsiteY93" fmla="*/ 7079226 h 26281626"/>
              <a:gd name="connsiteX94" fmla="*/ 10913806 w 12506632"/>
              <a:gd name="connsiteY94" fmla="*/ 7344697 h 26281626"/>
              <a:gd name="connsiteX95" fmla="*/ 11031794 w 12506632"/>
              <a:gd name="connsiteY95" fmla="*/ 7551174 h 26281626"/>
              <a:gd name="connsiteX96" fmla="*/ 11149781 w 12506632"/>
              <a:gd name="connsiteY96" fmla="*/ 7875639 h 26281626"/>
              <a:gd name="connsiteX97" fmla="*/ 11267768 w 12506632"/>
              <a:gd name="connsiteY97" fmla="*/ 8200103 h 26281626"/>
              <a:gd name="connsiteX98" fmla="*/ 11356258 w 12506632"/>
              <a:gd name="connsiteY98" fmla="*/ 8672051 h 26281626"/>
              <a:gd name="connsiteX99" fmla="*/ 11356258 w 12506632"/>
              <a:gd name="connsiteY99" fmla="*/ 8672051 h 26281626"/>
              <a:gd name="connsiteX100" fmla="*/ 11356258 w 12506632"/>
              <a:gd name="connsiteY100" fmla="*/ 8967019 h 26281626"/>
              <a:gd name="connsiteX101" fmla="*/ 11444748 w 12506632"/>
              <a:gd name="connsiteY101" fmla="*/ 9085006 h 26281626"/>
              <a:gd name="connsiteX102" fmla="*/ 11562735 w 12506632"/>
              <a:gd name="connsiteY102" fmla="*/ 9379974 h 26281626"/>
              <a:gd name="connsiteX103" fmla="*/ 11326761 w 12506632"/>
              <a:gd name="connsiteY103" fmla="*/ 9291484 h 26281626"/>
              <a:gd name="connsiteX104" fmla="*/ 11120284 w 12506632"/>
              <a:gd name="connsiteY104" fmla="*/ 9291484 h 26281626"/>
              <a:gd name="connsiteX105" fmla="*/ 10884310 w 12506632"/>
              <a:gd name="connsiteY105" fmla="*/ 9320981 h 26281626"/>
              <a:gd name="connsiteX106" fmla="*/ 10648335 w 12506632"/>
              <a:gd name="connsiteY106" fmla="*/ 9527458 h 26281626"/>
              <a:gd name="connsiteX107" fmla="*/ 10382865 w 12506632"/>
              <a:gd name="connsiteY107" fmla="*/ 9822426 h 26281626"/>
              <a:gd name="connsiteX108" fmla="*/ 10559845 w 12506632"/>
              <a:gd name="connsiteY108" fmla="*/ 9733935 h 26281626"/>
              <a:gd name="connsiteX109" fmla="*/ 10972800 w 12506632"/>
              <a:gd name="connsiteY109" fmla="*/ 9556955 h 26281626"/>
              <a:gd name="connsiteX110" fmla="*/ 11356258 w 12506632"/>
              <a:gd name="connsiteY110" fmla="*/ 9497961 h 26281626"/>
              <a:gd name="connsiteX111" fmla="*/ 11651226 w 12506632"/>
              <a:gd name="connsiteY111" fmla="*/ 9556955 h 26281626"/>
              <a:gd name="connsiteX112" fmla="*/ 11857703 w 12506632"/>
              <a:gd name="connsiteY112" fmla="*/ 9704439 h 26281626"/>
              <a:gd name="connsiteX113" fmla="*/ 12093677 w 12506632"/>
              <a:gd name="connsiteY113" fmla="*/ 9999406 h 26281626"/>
              <a:gd name="connsiteX114" fmla="*/ 12270658 w 12506632"/>
              <a:gd name="connsiteY114" fmla="*/ 10176387 h 26281626"/>
              <a:gd name="connsiteX115" fmla="*/ 12270658 w 12506632"/>
              <a:gd name="connsiteY115" fmla="*/ 10176387 h 26281626"/>
              <a:gd name="connsiteX116" fmla="*/ 12506632 w 12506632"/>
              <a:gd name="connsiteY116" fmla="*/ 10530348 h 26281626"/>
              <a:gd name="connsiteX117" fmla="*/ 10058400 w 12506632"/>
              <a:gd name="connsiteY117" fmla="*/ 10589342 h 26281626"/>
              <a:gd name="connsiteX118" fmla="*/ 9969910 w 12506632"/>
              <a:gd name="connsiteY118" fmla="*/ 10825316 h 26281626"/>
              <a:gd name="connsiteX119" fmla="*/ 9857606 w 12506632"/>
              <a:gd name="connsiteY119" fmla="*/ 11290120 h 26281626"/>
              <a:gd name="connsiteX120" fmla="*/ 9732476 w 12506632"/>
              <a:gd name="connsiteY120" fmla="*/ 11555591 h 26281626"/>
              <a:gd name="connsiteX121" fmla="*/ 9592135 w 12506632"/>
              <a:gd name="connsiteY121" fmla="*/ 11818835 h 26281626"/>
              <a:gd name="connsiteX122" fmla="*/ 9468465 w 12506632"/>
              <a:gd name="connsiteY122" fmla="*/ 11888659 h 26281626"/>
              <a:gd name="connsiteX123" fmla="*/ 9320981 w 12506632"/>
              <a:gd name="connsiteY123" fmla="*/ 12359148 h 26281626"/>
              <a:gd name="connsiteX124" fmla="*/ 9173497 w 12506632"/>
              <a:gd name="connsiteY124" fmla="*/ 12860593 h 26281626"/>
              <a:gd name="connsiteX125" fmla="*/ 9114503 w 12506632"/>
              <a:gd name="connsiteY125" fmla="*/ 13126064 h 26281626"/>
              <a:gd name="connsiteX126" fmla="*/ 8908026 w 12506632"/>
              <a:gd name="connsiteY126" fmla="*/ 13598013 h 26281626"/>
              <a:gd name="connsiteX127" fmla="*/ 8642555 w 12506632"/>
              <a:gd name="connsiteY127" fmla="*/ 14040464 h 26281626"/>
              <a:gd name="connsiteX128" fmla="*/ 8465574 w 12506632"/>
              <a:gd name="connsiteY128" fmla="*/ 14305935 h 26281626"/>
              <a:gd name="connsiteX129" fmla="*/ 8170606 w 12506632"/>
              <a:gd name="connsiteY129" fmla="*/ 14659897 h 26281626"/>
              <a:gd name="connsiteX130" fmla="*/ 8111613 w 12506632"/>
              <a:gd name="connsiteY130" fmla="*/ 15043355 h 26281626"/>
              <a:gd name="connsiteX131" fmla="*/ 7964129 w 12506632"/>
              <a:gd name="connsiteY131" fmla="*/ 15338322 h 26281626"/>
              <a:gd name="connsiteX132" fmla="*/ 7816645 w 12506632"/>
              <a:gd name="connsiteY132" fmla="*/ 15780774 h 26281626"/>
              <a:gd name="connsiteX133" fmla="*/ 7610168 w 12506632"/>
              <a:gd name="connsiteY133" fmla="*/ 16134735 h 26281626"/>
              <a:gd name="connsiteX134" fmla="*/ 7462684 w 12506632"/>
              <a:gd name="connsiteY134" fmla="*/ 16518193 h 26281626"/>
              <a:gd name="connsiteX135" fmla="*/ 7197213 w 12506632"/>
              <a:gd name="connsiteY135" fmla="*/ 16783664 h 26281626"/>
              <a:gd name="connsiteX136" fmla="*/ 7138219 w 12506632"/>
              <a:gd name="connsiteY136" fmla="*/ 16960645 h 26281626"/>
              <a:gd name="connsiteX137" fmla="*/ 7138219 w 12506632"/>
              <a:gd name="connsiteY137" fmla="*/ 17167122 h 26281626"/>
              <a:gd name="connsiteX138" fmla="*/ 7167716 w 12506632"/>
              <a:gd name="connsiteY138" fmla="*/ 17580077 h 26281626"/>
              <a:gd name="connsiteX139" fmla="*/ 7256206 w 12506632"/>
              <a:gd name="connsiteY139" fmla="*/ 17845548 h 26281626"/>
              <a:gd name="connsiteX140" fmla="*/ 7079226 w 12506632"/>
              <a:gd name="connsiteY140" fmla="*/ 18229006 h 26281626"/>
              <a:gd name="connsiteX141" fmla="*/ 6843252 w 12506632"/>
              <a:gd name="connsiteY141" fmla="*/ 18523974 h 26281626"/>
              <a:gd name="connsiteX142" fmla="*/ 6666271 w 12506632"/>
              <a:gd name="connsiteY142" fmla="*/ 19084413 h 26281626"/>
              <a:gd name="connsiteX143" fmla="*/ 6636774 w 12506632"/>
              <a:gd name="connsiteY143" fmla="*/ 19467871 h 26281626"/>
              <a:gd name="connsiteX144" fmla="*/ 6577781 w 12506632"/>
              <a:gd name="connsiteY144" fmla="*/ 19762839 h 26281626"/>
              <a:gd name="connsiteX145" fmla="*/ 6577781 w 12506632"/>
              <a:gd name="connsiteY145" fmla="*/ 20205290 h 26281626"/>
              <a:gd name="connsiteX146" fmla="*/ 6577781 w 12506632"/>
              <a:gd name="connsiteY146" fmla="*/ 20795226 h 26281626"/>
              <a:gd name="connsiteX147" fmla="*/ 6489290 w 12506632"/>
              <a:gd name="connsiteY147" fmla="*/ 21208181 h 26281626"/>
              <a:gd name="connsiteX148" fmla="*/ 6282813 w 12506632"/>
              <a:gd name="connsiteY148" fmla="*/ 21680129 h 26281626"/>
              <a:gd name="connsiteX149" fmla="*/ 6253316 w 12506632"/>
              <a:gd name="connsiteY149" fmla="*/ 22358555 h 26281626"/>
              <a:gd name="connsiteX150" fmla="*/ 6371303 w 12506632"/>
              <a:gd name="connsiteY150" fmla="*/ 23656413 h 26281626"/>
              <a:gd name="connsiteX151" fmla="*/ 6666271 w 12506632"/>
              <a:gd name="connsiteY151" fmla="*/ 24452826 h 26281626"/>
              <a:gd name="connsiteX152" fmla="*/ 6990735 w 12506632"/>
              <a:gd name="connsiteY152" fmla="*/ 25190245 h 26281626"/>
              <a:gd name="connsiteX153" fmla="*/ 7344697 w 12506632"/>
              <a:gd name="connsiteY153" fmla="*/ 25809677 h 26281626"/>
              <a:gd name="connsiteX154" fmla="*/ 7728155 w 12506632"/>
              <a:gd name="connsiteY154" fmla="*/ 26281626 h 26281626"/>
              <a:gd name="connsiteX155" fmla="*/ 5220929 w 12506632"/>
              <a:gd name="connsiteY155" fmla="*/ 26134142 h 26281626"/>
              <a:gd name="connsiteX156" fmla="*/ 5456903 w 12506632"/>
              <a:gd name="connsiteY156" fmla="*/ 25308232 h 26281626"/>
              <a:gd name="connsiteX157" fmla="*/ 5515897 w 12506632"/>
              <a:gd name="connsiteY157" fmla="*/ 24393832 h 26281626"/>
              <a:gd name="connsiteX158" fmla="*/ 5633884 w 12506632"/>
              <a:gd name="connsiteY158" fmla="*/ 23302451 h 26281626"/>
              <a:gd name="connsiteX159" fmla="*/ 5604387 w 12506632"/>
              <a:gd name="connsiteY159" fmla="*/ 22742013 h 26281626"/>
              <a:gd name="connsiteX160" fmla="*/ 5574890 w 12506632"/>
              <a:gd name="connsiteY160" fmla="*/ 22329058 h 26281626"/>
              <a:gd name="connsiteX161" fmla="*/ 5574890 w 12506632"/>
              <a:gd name="connsiteY161" fmla="*/ 21886606 h 26281626"/>
              <a:gd name="connsiteX162" fmla="*/ 5604387 w 12506632"/>
              <a:gd name="connsiteY162" fmla="*/ 21532645 h 26281626"/>
              <a:gd name="connsiteX163" fmla="*/ 5604387 w 12506632"/>
              <a:gd name="connsiteY163" fmla="*/ 21326168 h 26281626"/>
              <a:gd name="connsiteX164" fmla="*/ 5515897 w 12506632"/>
              <a:gd name="connsiteY164" fmla="*/ 20883716 h 26281626"/>
              <a:gd name="connsiteX165" fmla="*/ 5515897 w 12506632"/>
              <a:gd name="connsiteY165" fmla="*/ 20706735 h 26281626"/>
              <a:gd name="connsiteX166" fmla="*/ 5456903 w 12506632"/>
              <a:gd name="connsiteY166" fmla="*/ 20588748 h 26281626"/>
              <a:gd name="connsiteX167" fmla="*/ 5427406 w 12506632"/>
              <a:gd name="connsiteY167" fmla="*/ 20352774 h 26281626"/>
              <a:gd name="connsiteX168" fmla="*/ 5515897 w 12506632"/>
              <a:gd name="connsiteY168" fmla="*/ 20205290 h 26281626"/>
              <a:gd name="connsiteX169" fmla="*/ 5604387 w 12506632"/>
              <a:gd name="connsiteY169" fmla="*/ 20028310 h 26281626"/>
              <a:gd name="connsiteX170" fmla="*/ 5604387 w 12506632"/>
              <a:gd name="connsiteY170" fmla="*/ 19851329 h 26281626"/>
              <a:gd name="connsiteX171" fmla="*/ 5604387 w 12506632"/>
              <a:gd name="connsiteY171" fmla="*/ 19851329 h 26281626"/>
              <a:gd name="connsiteX172" fmla="*/ 5612069 w 12506632"/>
              <a:gd name="connsiteY172" fmla="*/ 19850407 h 26281626"/>
              <a:gd name="connsiteX0" fmla="*/ 5612069 w 12506632"/>
              <a:gd name="connsiteY0" fmla="*/ 19850407 h 26281626"/>
              <a:gd name="connsiteX1" fmla="*/ 5899355 w 12506632"/>
              <a:gd name="connsiteY1" fmla="*/ 20057806 h 26281626"/>
              <a:gd name="connsiteX2" fmla="*/ 6076335 w 12506632"/>
              <a:gd name="connsiteY2" fmla="*/ 20352774 h 26281626"/>
              <a:gd name="connsiteX3" fmla="*/ 6105832 w 12506632"/>
              <a:gd name="connsiteY3" fmla="*/ 20470761 h 26281626"/>
              <a:gd name="connsiteX4" fmla="*/ 6135329 w 12506632"/>
              <a:gd name="connsiteY4" fmla="*/ 20559251 h 26281626"/>
              <a:gd name="connsiteX5" fmla="*/ 6253316 w 12506632"/>
              <a:gd name="connsiteY5" fmla="*/ 20736232 h 26281626"/>
              <a:gd name="connsiteX6" fmla="*/ 6341806 w 12506632"/>
              <a:gd name="connsiteY6" fmla="*/ 20736232 h 26281626"/>
              <a:gd name="connsiteX7" fmla="*/ 6341806 w 12506632"/>
              <a:gd name="connsiteY7" fmla="*/ 20736232 h 26281626"/>
              <a:gd name="connsiteX8" fmla="*/ 6371303 w 12506632"/>
              <a:gd name="connsiteY8" fmla="*/ 20205290 h 26281626"/>
              <a:gd name="connsiteX9" fmla="*/ 6400800 w 12506632"/>
              <a:gd name="connsiteY9" fmla="*/ 19851329 h 26281626"/>
              <a:gd name="connsiteX10" fmla="*/ 6371303 w 12506632"/>
              <a:gd name="connsiteY10" fmla="*/ 19113910 h 26281626"/>
              <a:gd name="connsiteX11" fmla="*/ 6548284 w 12506632"/>
              <a:gd name="connsiteY11" fmla="*/ 18759948 h 26281626"/>
              <a:gd name="connsiteX12" fmla="*/ 6961239 w 12506632"/>
              <a:gd name="connsiteY12" fmla="*/ 18258503 h 26281626"/>
              <a:gd name="connsiteX13" fmla="*/ 7049729 w 12506632"/>
              <a:gd name="connsiteY13" fmla="*/ 17786555 h 26281626"/>
              <a:gd name="connsiteX14" fmla="*/ 6931742 w 12506632"/>
              <a:gd name="connsiteY14" fmla="*/ 17373600 h 26281626"/>
              <a:gd name="connsiteX15" fmla="*/ 7049729 w 12506632"/>
              <a:gd name="connsiteY15" fmla="*/ 16960645 h 26281626"/>
              <a:gd name="connsiteX16" fmla="*/ 7197213 w 12506632"/>
              <a:gd name="connsiteY16" fmla="*/ 16636181 h 26281626"/>
              <a:gd name="connsiteX17" fmla="*/ 7256206 w 12506632"/>
              <a:gd name="connsiteY17" fmla="*/ 16341213 h 26281626"/>
              <a:gd name="connsiteX18" fmla="*/ 7610168 w 12506632"/>
              <a:gd name="connsiteY18" fmla="*/ 15810271 h 26281626"/>
              <a:gd name="connsiteX19" fmla="*/ 7905135 w 12506632"/>
              <a:gd name="connsiteY19" fmla="*/ 15279329 h 26281626"/>
              <a:gd name="connsiteX20" fmla="*/ 7875639 w 12506632"/>
              <a:gd name="connsiteY20" fmla="*/ 14984361 h 26281626"/>
              <a:gd name="connsiteX21" fmla="*/ 7964129 w 12506632"/>
              <a:gd name="connsiteY21" fmla="*/ 14653674 h 26281626"/>
              <a:gd name="connsiteX22" fmla="*/ 8141493 w 12506632"/>
              <a:gd name="connsiteY22" fmla="*/ 14378141 h 26281626"/>
              <a:gd name="connsiteX23" fmla="*/ 8358571 w 12506632"/>
              <a:gd name="connsiteY23" fmla="*/ 14089011 h 26281626"/>
              <a:gd name="connsiteX24" fmla="*/ 8583561 w 12506632"/>
              <a:gd name="connsiteY24" fmla="*/ 13774993 h 26281626"/>
              <a:gd name="connsiteX25" fmla="*/ 8849032 w 12506632"/>
              <a:gd name="connsiteY25" fmla="*/ 13421032 h 26281626"/>
              <a:gd name="connsiteX26" fmla="*/ 8908026 w 12506632"/>
              <a:gd name="connsiteY26" fmla="*/ 13185058 h 26281626"/>
              <a:gd name="connsiteX27" fmla="*/ 8996516 w 12506632"/>
              <a:gd name="connsiteY27" fmla="*/ 12683613 h 26281626"/>
              <a:gd name="connsiteX28" fmla="*/ 9261987 w 12506632"/>
              <a:gd name="connsiteY28" fmla="*/ 12005187 h 26281626"/>
              <a:gd name="connsiteX29" fmla="*/ 9556955 w 12506632"/>
              <a:gd name="connsiteY29" fmla="*/ 11474245 h 26281626"/>
              <a:gd name="connsiteX30" fmla="*/ 9733935 w 12506632"/>
              <a:gd name="connsiteY30" fmla="*/ 11090787 h 26281626"/>
              <a:gd name="connsiteX31" fmla="*/ 9763432 w 12506632"/>
              <a:gd name="connsiteY31" fmla="*/ 10825316 h 26281626"/>
              <a:gd name="connsiteX32" fmla="*/ 9881419 w 12506632"/>
              <a:gd name="connsiteY32" fmla="*/ 10530348 h 26281626"/>
              <a:gd name="connsiteX33" fmla="*/ 10235381 w 12506632"/>
              <a:gd name="connsiteY33" fmla="*/ 9940413 h 26281626"/>
              <a:gd name="connsiteX34" fmla="*/ 10559845 w 12506632"/>
              <a:gd name="connsiteY34" fmla="*/ 9556955 h 26281626"/>
              <a:gd name="connsiteX35" fmla="*/ 10854813 w 12506632"/>
              <a:gd name="connsiteY35" fmla="*/ 9173497 h 26281626"/>
              <a:gd name="connsiteX36" fmla="*/ 11002297 w 12506632"/>
              <a:gd name="connsiteY36" fmla="*/ 8937522 h 26281626"/>
              <a:gd name="connsiteX37" fmla="*/ 11090787 w 12506632"/>
              <a:gd name="connsiteY37" fmla="*/ 8701548 h 26281626"/>
              <a:gd name="connsiteX38" fmla="*/ 11031794 w 12506632"/>
              <a:gd name="connsiteY38" fmla="*/ 8170606 h 26281626"/>
              <a:gd name="connsiteX39" fmla="*/ 10913806 w 12506632"/>
              <a:gd name="connsiteY39" fmla="*/ 7669161 h 26281626"/>
              <a:gd name="connsiteX40" fmla="*/ 10736826 w 12506632"/>
              <a:gd name="connsiteY40" fmla="*/ 7374193 h 26281626"/>
              <a:gd name="connsiteX41" fmla="*/ 10382865 w 12506632"/>
              <a:gd name="connsiteY41" fmla="*/ 6990735 h 26281626"/>
              <a:gd name="connsiteX42" fmla="*/ 10087897 w 12506632"/>
              <a:gd name="connsiteY42" fmla="*/ 6518787 h 26281626"/>
              <a:gd name="connsiteX43" fmla="*/ 9940413 w 12506632"/>
              <a:gd name="connsiteY43" fmla="*/ 5781368 h 26281626"/>
              <a:gd name="connsiteX44" fmla="*/ 9881419 w 12506632"/>
              <a:gd name="connsiteY44" fmla="*/ 5102942 h 26281626"/>
              <a:gd name="connsiteX45" fmla="*/ 9851923 w 12506632"/>
              <a:gd name="connsiteY45" fmla="*/ 4277032 h 26281626"/>
              <a:gd name="connsiteX46" fmla="*/ 9615948 w 12506632"/>
              <a:gd name="connsiteY46" fmla="*/ 3834581 h 26281626"/>
              <a:gd name="connsiteX47" fmla="*/ 9114503 w 12506632"/>
              <a:gd name="connsiteY47" fmla="*/ 3333135 h 26281626"/>
              <a:gd name="connsiteX48" fmla="*/ 8819535 w 12506632"/>
              <a:gd name="connsiteY48" fmla="*/ 3038168 h 26281626"/>
              <a:gd name="connsiteX49" fmla="*/ 8377084 w 12506632"/>
              <a:gd name="connsiteY49" fmla="*/ 2684206 h 26281626"/>
              <a:gd name="connsiteX50" fmla="*/ 7993626 w 12506632"/>
              <a:gd name="connsiteY50" fmla="*/ 2094271 h 26281626"/>
              <a:gd name="connsiteX51" fmla="*/ 7669161 w 12506632"/>
              <a:gd name="connsiteY51" fmla="*/ 1563329 h 26281626"/>
              <a:gd name="connsiteX52" fmla="*/ 7374194 w 12506632"/>
              <a:gd name="connsiteY52" fmla="*/ 973393 h 26281626"/>
              <a:gd name="connsiteX53" fmla="*/ 7167716 w 12506632"/>
              <a:gd name="connsiteY53" fmla="*/ 825910 h 26281626"/>
              <a:gd name="connsiteX54" fmla="*/ 6813755 w 12506632"/>
              <a:gd name="connsiteY54" fmla="*/ 648929 h 26281626"/>
              <a:gd name="connsiteX55" fmla="*/ 6223819 w 12506632"/>
              <a:gd name="connsiteY55" fmla="*/ 678426 h 26281626"/>
              <a:gd name="connsiteX56" fmla="*/ 5515897 w 12506632"/>
              <a:gd name="connsiteY56" fmla="*/ 678426 h 26281626"/>
              <a:gd name="connsiteX57" fmla="*/ 4513006 w 12506632"/>
              <a:gd name="connsiteY57" fmla="*/ 678426 h 26281626"/>
              <a:gd name="connsiteX58" fmla="*/ 3864077 w 12506632"/>
              <a:gd name="connsiteY58" fmla="*/ 619432 h 26281626"/>
              <a:gd name="connsiteX59" fmla="*/ 3008671 w 12506632"/>
              <a:gd name="connsiteY59" fmla="*/ 560439 h 26281626"/>
              <a:gd name="connsiteX60" fmla="*/ 2123768 w 12506632"/>
              <a:gd name="connsiteY60" fmla="*/ 412955 h 26281626"/>
              <a:gd name="connsiteX61" fmla="*/ 1887794 w 12506632"/>
              <a:gd name="connsiteY61" fmla="*/ 383458 h 26281626"/>
              <a:gd name="connsiteX62" fmla="*/ 1209368 w 12506632"/>
              <a:gd name="connsiteY62" fmla="*/ 265471 h 26281626"/>
              <a:gd name="connsiteX63" fmla="*/ 589935 w 12506632"/>
              <a:gd name="connsiteY63" fmla="*/ 235974 h 26281626"/>
              <a:gd name="connsiteX64" fmla="*/ 265471 w 12506632"/>
              <a:gd name="connsiteY64" fmla="*/ 235974 h 26281626"/>
              <a:gd name="connsiteX65" fmla="*/ 0 w 12506632"/>
              <a:gd name="connsiteY65" fmla="*/ 206477 h 26281626"/>
              <a:gd name="connsiteX66" fmla="*/ 265471 w 12506632"/>
              <a:gd name="connsiteY66" fmla="*/ 0 h 26281626"/>
              <a:gd name="connsiteX67" fmla="*/ 1179871 w 12506632"/>
              <a:gd name="connsiteY67" fmla="*/ 88490 h 26281626"/>
              <a:gd name="connsiteX68" fmla="*/ 2094271 w 12506632"/>
              <a:gd name="connsiteY68" fmla="*/ 235974 h 26281626"/>
              <a:gd name="connsiteX69" fmla="*/ 3067665 w 12506632"/>
              <a:gd name="connsiteY69" fmla="*/ 353961 h 26281626"/>
              <a:gd name="connsiteX70" fmla="*/ 3805084 w 12506632"/>
              <a:gd name="connsiteY70" fmla="*/ 383458 h 26281626"/>
              <a:gd name="connsiteX71" fmla="*/ 4306529 w 12506632"/>
              <a:gd name="connsiteY71" fmla="*/ 442451 h 26281626"/>
              <a:gd name="connsiteX72" fmla="*/ 5043948 w 12506632"/>
              <a:gd name="connsiteY72" fmla="*/ 471948 h 26281626"/>
              <a:gd name="connsiteX73" fmla="*/ 5722374 w 12506632"/>
              <a:gd name="connsiteY73" fmla="*/ 471948 h 26281626"/>
              <a:gd name="connsiteX74" fmla="*/ 6312310 w 12506632"/>
              <a:gd name="connsiteY74" fmla="*/ 442451 h 26281626"/>
              <a:gd name="connsiteX75" fmla="*/ 7138219 w 12506632"/>
              <a:gd name="connsiteY75" fmla="*/ 560439 h 26281626"/>
              <a:gd name="connsiteX76" fmla="*/ 7374194 w 12506632"/>
              <a:gd name="connsiteY76" fmla="*/ 589935 h 26281626"/>
              <a:gd name="connsiteX77" fmla="*/ 7521677 w 12506632"/>
              <a:gd name="connsiteY77" fmla="*/ 678426 h 26281626"/>
              <a:gd name="connsiteX78" fmla="*/ 7698658 w 12506632"/>
              <a:gd name="connsiteY78" fmla="*/ 825910 h 26281626"/>
              <a:gd name="connsiteX79" fmla="*/ 8141110 w 12506632"/>
              <a:gd name="connsiteY79" fmla="*/ 1710813 h 26281626"/>
              <a:gd name="connsiteX80" fmla="*/ 8554065 w 12506632"/>
              <a:gd name="connsiteY80" fmla="*/ 2389239 h 26281626"/>
              <a:gd name="connsiteX81" fmla="*/ 8878529 w 12506632"/>
              <a:gd name="connsiteY81" fmla="*/ 2743200 h 26281626"/>
              <a:gd name="connsiteX82" fmla="*/ 9144000 w 12506632"/>
              <a:gd name="connsiteY82" fmla="*/ 3067664 h 26281626"/>
              <a:gd name="connsiteX83" fmla="*/ 9556955 w 12506632"/>
              <a:gd name="connsiteY83" fmla="*/ 3421626 h 26281626"/>
              <a:gd name="connsiteX84" fmla="*/ 9910916 w 12506632"/>
              <a:gd name="connsiteY84" fmla="*/ 3775587 h 26281626"/>
              <a:gd name="connsiteX85" fmla="*/ 9999406 w 12506632"/>
              <a:gd name="connsiteY85" fmla="*/ 4277032 h 26281626"/>
              <a:gd name="connsiteX86" fmla="*/ 9999406 w 12506632"/>
              <a:gd name="connsiteY86" fmla="*/ 4748981 h 26281626"/>
              <a:gd name="connsiteX87" fmla="*/ 10117394 w 12506632"/>
              <a:gd name="connsiteY87" fmla="*/ 5250426 h 26281626"/>
              <a:gd name="connsiteX88" fmla="*/ 10205884 w 12506632"/>
              <a:gd name="connsiteY88" fmla="*/ 5633884 h 26281626"/>
              <a:gd name="connsiteX89" fmla="*/ 10323871 w 12506632"/>
              <a:gd name="connsiteY89" fmla="*/ 5899355 h 26281626"/>
              <a:gd name="connsiteX90" fmla="*/ 10323871 w 12506632"/>
              <a:gd name="connsiteY90" fmla="*/ 6164826 h 26281626"/>
              <a:gd name="connsiteX91" fmla="*/ 10235381 w 12506632"/>
              <a:gd name="connsiteY91" fmla="*/ 6430297 h 26281626"/>
              <a:gd name="connsiteX92" fmla="*/ 10353368 w 12506632"/>
              <a:gd name="connsiteY92" fmla="*/ 6695768 h 26281626"/>
              <a:gd name="connsiteX93" fmla="*/ 10677832 w 12506632"/>
              <a:gd name="connsiteY93" fmla="*/ 7079226 h 26281626"/>
              <a:gd name="connsiteX94" fmla="*/ 10913806 w 12506632"/>
              <a:gd name="connsiteY94" fmla="*/ 7344697 h 26281626"/>
              <a:gd name="connsiteX95" fmla="*/ 11031794 w 12506632"/>
              <a:gd name="connsiteY95" fmla="*/ 7551174 h 26281626"/>
              <a:gd name="connsiteX96" fmla="*/ 11149781 w 12506632"/>
              <a:gd name="connsiteY96" fmla="*/ 7875639 h 26281626"/>
              <a:gd name="connsiteX97" fmla="*/ 11267768 w 12506632"/>
              <a:gd name="connsiteY97" fmla="*/ 8200103 h 26281626"/>
              <a:gd name="connsiteX98" fmla="*/ 11356258 w 12506632"/>
              <a:gd name="connsiteY98" fmla="*/ 8672051 h 26281626"/>
              <a:gd name="connsiteX99" fmla="*/ 11356258 w 12506632"/>
              <a:gd name="connsiteY99" fmla="*/ 8672051 h 26281626"/>
              <a:gd name="connsiteX100" fmla="*/ 11356258 w 12506632"/>
              <a:gd name="connsiteY100" fmla="*/ 8967019 h 26281626"/>
              <a:gd name="connsiteX101" fmla="*/ 11444748 w 12506632"/>
              <a:gd name="connsiteY101" fmla="*/ 9085006 h 26281626"/>
              <a:gd name="connsiteX102" fmla="*/ 11562735 w 12506632"/>
              <a:gd name="connsiteY102" fmla="*/ 9379974 h 26281626"/>
              <a:gd name="connsiteX103" fmla="*/ 11326761 w 12506632"/>
              <a:gd name="connsiteY103" fmla="*/ 9291484 h 26281626"/>
              <a:gd name="connsiteX104" fmla="*/ 11120284 w 12506632"/>
              <a:gd name="connsiteY104" fmla="*/ 9291484 h 26281626"/>
              <a:gd name="connsiteX105" fmla="*/ 10884310 w 12506632"/>
              <a:gd name="connsiteY105" fmla="*/ 9320981 h 26281626"/>
              <a:gd name="connsiteX106" fmla="*/ 10648335 w 12506632"/>
              <a:gd name="connsiteY106" fmla="*/ 9527458 h 26281626"/>
              <a:gd name="connsiteX107" fmla="*/ 10382865 w 12506632"/>
              <a:gd name="connsiteY107" fmla="*/ 9822426 h 26281626"/>
              <a:gd name="connsiteX108" fmla="*/ 10559845 w 12506632"/>
              <a:gd name="connsiteY108" fmla="*/ 9733935 h 26281626"/>
              <a:gd name="connsiteX109" fmla="*/ 10972800 w 12506632"/>
              <a:gd name="connsiteY109" fmla="*/ 9556955 h 26281626"/>
              <a:gd name="connsiteX110" fmla="*/ 11356258 w 12506632"/>
              <a:gd name="connsiteY110" fmla="*/ 9497961 h 26281626"/>
              <a:gd name="connsiteX111" fmla="*/ 11651226 w 12506632"/>
              <a:gd name="connsiteY111" fmla="*/ 9556955 h 26281626"/>
              <a:gd name="connsiteX112" fmla="*/ 11857703 w 12506632"/>
              <a:gd name="connsiteY112" fmla="*/ 9704439 h 26281626"/>
              <a:gd name="connsiteX113" fmla="*/ 12093677 w 12506632"/>
              <a:gd name="connsiteY113" fmla="*/ 9999406 h 26281626"/>
              <a:gd name="connsiteX114" fmla="*/ 12270658 w 12506632"/>
              <a:gd name="connsiteY114" fmla="*/ 10176387 h 26281626"/>
              <a:gd name="connsiteX115" fmla="*/ 12270658 w 12506632"/>
              <a:gd name="connsiteY115" fmla="*/ 10176387 h 26281626"/>
              <a:gd name="connsiteX116" fmla="*/ 12506632 w 12506632"/>
              <a:gd name="connsiteY116" fmla="*/ 10530348 h 26281626"/>
              <a:gd name="connsiteX117" fmla="*/ 10058400 w 12506632"/>
              <a:gd name="connsiteY117" fmla="*/ 10589342 h 26281626"/>
              <a:gd name="connsiteX118" fmla="*/ 9969910 w 12506632"/>
              <a:gd name="connsiteY118" fmla="*/ 10825316 h 26281626"/>
              <a:gd name="connsiteX119" fmla="*/ 9857606 w 12506632"/>
              <a:gd name="connsiteY119" fmla="*/ 11290120 h 26281626"/>
              <a:gd name="connsiteX120" fmla="*/ 9732476 w 12506632"/>
              <a:gd name="connsiteY120" fmla="*/ 11555591 h 26281626"/>
              <a:gd name="connsiteX121" fmla="*/ 9592135 w 12506632"/>
              <a:gd name="connsiteY121" fmla="*/ 11818835 h 26281626"/>
              <a:gd name="connsiteX122" fmla="*/ 9468465 w 12506632"/>
              <a:gd name="connsiteY122" fmla="*/ 11888659 h 26281626"/>
              <a:gd name="connsiteX123" fmla="*/ 9320981 w 12506632"/>
              <a:gd name="connsiteY123" fmla="*/ 12359148 h 26281626"/>
              <a:gd name="connsiteX124" fmla="*/ 9173497 w 12506632"/>
              <a:gd name="connsiteY124" fmla="*/ 12860593 h 26281626"/>
              <a:gd name="connsiteX125" fmla="*/ 9114503 w 12506632"/>
              <a:gd name="connsiteY125" fmla="*/ 13126064 h 26281626"/>
              <a:gd name="connsiteX126" fmla="*/ 8908026 w 12506632"/>
              <a:gd name="connsiteY126" fmla="*/ 13598013 h 26281626"/>
              <a:gd name="connsiteX127" fmla="*/ 8642555 w 12506632"/>
              <a:gd name="connsiteY127" fmla="*/ 14040464 h 26281626"/>
              <a:gd name="connsiteX128" fmla="*/ 8465574 w 12506632"/>
              <a:gd name="connsiteY128" fmla="*/ 14305935 h 26281626"/>
              <a:gd name="connsiteX129" fmla="*/ 8170606 w 12506632"/>
              <a:gd name="connsiteY129" fmla="*/ 14659897 h 26281626"/>
              <a:gd name="connsiteX130" fmla="*/ 8111613 w 12506632"/>
              <a:gd name="connsiteY130" fmla="*/ 15043355 h 26281626"/>
              <a:gd name="connsiteX131" fmla="*/ 7964129 w 12506632"/>
              <a:gd name="connsiteY131" fmla="*/ 15338322 h 26281626"/>
              <a:gd name="connsiteX132" fmla="*/ 7816645 w 12506632"/>
              <a:gd name="connsiteY132" fmla="*/ 15780774 h 26281626"/>
              <a:gd name="connsiteX133" fmla="*/ 7610168 w 12506632"/>
              <a:gd name="connsiteY133" fmla="*/ 16134735 h 26281626"/>
              <a:gd name="connsiteX134" fmla="*/ 7462684 w 12506632"/>
              <a:gd name="connsiteY134" fmla="*/ 16518193 h 26281626"/>
              <a:gd name="connsiteX135" fmla="*/ 7197213 w 12506632"/>
              <a:gd name="connsiteY135" fmla="*/ 16783664 h 26281626"/>
              <a:gd name="connsiteX136" fmla="*/ 7138219 w 12506632"/>
              <a:gd name="connsiteY136" fmla="*/ 16960645 h 26281626"/>
              <a:gd name="connsiteX137" fmla="*/ 7138219 w 12506632"/>
              <a:gd name="connsiteY137" fmla="*/ 17167122 h 26281626"/>
              <a:gd name="connsiteX138" fmla="*/ 7167716 w 12506632"/>
              <a:gd name="connsiteY138" fmla="*/ 17580077 h 26281626"/>
              <a:gd name="connsiteX139" fmla="*/ 7256206 w 12506632"/>
              <a:gd name="connsiteY139" fmla="*/ 17845548 h 26281626"/>
              <a:gd name="connsiteX140" fmla="*/ 7079226 w 12506632"/>
              <a:gd name="connsiteY140" fmla="*/ 18229006 h 26281626"/>
              <a:gd name="connsiteX141" fmla="*/ 6843252 w 12506632"/>
              <a:gd name="connsiteY141" fmla="*/ 18523974 h 26281626"/>
              <a:gd name="connsiteX142" fmla="*/ 6666271 w 12506632"/>
              <a:gd name="connsiteY142" fmla="*/ 19084413 h 26281626"/>
              <a:gd name="connsiteX143" fmla="*/ 6636774 w 12506632"/>
              <a:gd name="connsiteY143" fmla="*/ 19467871 h 26281626"/>
              <a:gd name="connsiteX144" fmla="*/ 6577781 w 12506632"/>
              <a:gd name="connsiteY144" fmla="*/ 19762839 h 26281626"/>
              <a:gd name="connsiteX145" fmla="*/ 6577781 w 12506632"/>
              <a:gd name="connsiteY145" fmla="*/ 20205290 h 26281626"/>
              <a:gd name="connsiteX146" fmla="*/ 6577781 w 12506632"/>
              <a:gd name="connsiteY146" fmla="*/ 20795226 h 26281626"/>
              <a:gd name="connsiteX147" fmla="*/ 6489290 w 12506632"/>
              <a:gd name="connsiteY147" fmla="*/ 21208181 h 26281626"/>
              <a:gd name="connsiteX148" fmla="*/ 6282813 w 12506632"/>
              <a:gd name="connsiteY148" fmla="*/ 21680129 h 26281626"/>
              <a:gd name="connsiteX149" fmla="*/ 6253316 w 12506632"/>
              <a:gd name="connsiteY149" fmla="*/ 22358555 h 26281626"/>
              <a:gd name="connsiteX150" fmla="*/ 6371303 w 12506632"/>
              <a:gd name="connsiteY150" fmla="*/ 23656413 h 26281626"/>
              <a:gd name="connsiteX151" fmla="*/ 6666271 w 12506632"/>
              <a:gd name="connsiteY151" fmla="*/ 24452826 h 26281626"/>
              <a:gd name="connsiteX152" fmla="*/ 6990735 w 12506632"/>
              <a:gd name="connsiteY152" fmla="*/ 25190245 h 26281626"/>
              <a:gd name="connsiteX153" fmla="*/ 7344697 w 12506632"/>
              <a:gd name="connsiteY153" fmla="*/ 25809677 h 26281626"/>
              <a:gd name="connsiteX154" fmla="*/ 7728155 w 12506632"/>
              <a:gd name="connsiteY154" fmla="*/ 26281626 h 26281626"/>
              <a:gd name="connsiteX155" fmla="*/ 5220929 w 12506632"/>
              <a:gd name="connsiteY155" fmla="*/ 26134142 h 26281626"/>
              <a:gd name="connsiteX156" fmla="*/ 5456903 w 12506632"/>
              <a:gd name="connsiteY156" fmla="*/ 25308232 h 26281626"/>
              <a:gd name="connsiteX157" fmla="*/ 5515897 w 12506632"/>
              <a:gd name="connsiteY157" fmla="*/ 24393832 h 26281626"/>
              <a:gd name="connsiteX158" fmla="*/ 5633884 w 12506632"/>
              <a:gd name="connsiteY158" fmla="*/ 23302451 h 26281626"/>
              <a:gd name="connsiteX159" fmla="*/ 5604387 w 12506632"/>
              <a:gd name="connsiteY159" fmla="*/ 22742013 h 26281626"/>
              <a:gd name="connsiteX160" fmla="*/ 5574890 w 12506632"/>
              <a:gd name="connsiteY160" fmla="*/ 22329058 h 26281626"/>
              <a:gd name="connsiteX161" fmla="*/ 5574890 w 12506632"/>
              <a:gd name="connsiteY161" fmla="*/ 21886606 h 26281626"/>
              <a:gd name="connsiteX162" fmla="*/ 5604387 w 12506632"/>
              <a:gd name="connsiteY162" fmla="*/ 21532645 h 26281626"/>
              <a:gd name="connsiteX163" fmla="*/ 5604387 w 12506632"/>
              <a:gd name="connsiteY163" fmla="*/ 21326168 h 26281626"/>
              <a:gd name="connsiteX164" fmla="*/ 5515897 w 12506632"/>
              <a:gd name="connsiteY164" fmla="*/ 20883716 h 26281626"/>
              <a:gd name="connsiteX165" fmla="*/ 5515897 w 12506632"/>
              <a:gd name="connsiteY165" fmla="*/ 20706735 h 26281626"/>
              <a:gd name="connsiteX166" fmla="*/ 5456903 w 12506632"/>
              <a:gd name="connsiteY166" fmla="*/ 20588748 h 26281626"/>
              <a:gd name="connsiteX167" fmla="*/ 5427406 w 12506632"/>
              <a:gd name="connsiteY167" fmla="*/ 20352774 h 26281626"/>
              <a:gd name="connsiteX168" fmla="*/ 5515897 w 12506632"/>
              <a:gd name="connsiteY168" fmla="*/ 20205290 h 26281626"/>
              <a:gd name="connsiteX169" fmla="*/ 5604387 w 12506632"/>
              <a:gd name="connsiteY169" fmla="*/ 20028310 h 26281626"/>
              <a:gd name="connsiteX170" fmla="*/ 5604387 w 12506632"/>
              <a:gd name="connsiteY170" fmla="*/ 19851329 h 26281626"/>
              <a:gd name="connsiteX171" fmla="*/ 5604387 w 12506632"/>
              <a:gd name="connsiteY171" fmla="*/ 19851329 h 26281626"/>
              <a:gd name="connsiteX172" fmla="*/ 5612069 w 12506632"/>
              <a:gd name="connsiteY172" fmla="*/ 19850407 h 26281626"/>
              <a:gd name="connsiteX0" fmla="*/ 5612069 w 12506632"/>
              <a:gd name="connsiteY0" fmla="*/ 19850407 h 26281626"/>
              <a:gd name="connsiteX1" fmla="*/ 5899355 w 12506632"/>
              <a:gd name="connsiteY1" fmla="*/ 20057806 h 26281626"/>
              <a:gd name="connsiteX2" fmla="*/ 6076335 w 12506632"/>
              <a:gd name="connsiteY2" fmla="*/ 20352774 h 26281626"/>
              <a:gd name="connsiteX3" fmla="*/ 6105832 w 12506632"/>
              <a:gd name="connsiteY3" fmla="*/ 20470761 h 26281626"/>
              <a:gd name="connsiteX4" fmla="*/ 6135329 w 12506632"/>
              <a:gd name="connsiteY4" fmla="*/ 20559251 h 26281626"/>
              <a:gd name="connsiteX5" fmla="*/ 6253316 w 12506632"/>
              <a:gd name="connsiteY5" fmla="*/ 20736232 h 26281626"/>
              <a:gd name="connsiteX6" fmla="*/ 6341806 w 12506632"/>
              <a:gd name="connsiteY6" fmla="*/ 20736232 h 26281626"/>
              <a:gd name="connsiteX7" fmla="*/ 6341806 w 12506632"/>
              <a:gd name="connsiteY7" fmla="*/ 20736232 h 26281626"/>
              <a:gd name="connsiteX8" fmla="*/ 6371303 w 12506632"/>
              <a:gd name="connsiteY8" fmla="*/ 20205290 h 26281626"/>
              <a:gd name="connsiteX9" fmla="*/ 6400800 w 12506632"/>
              <a:gd name="connsiteY9" fmla="*/ 19851329 h 26281626"/>
              <a:gd name="connsiteX10" fmla="*/ 6371303 w 12506632"/>
              <a:gd name="connsiteY10" fmla="*/ 19113910 h 26281626"/>
              <a:gd name="connsiteX11" fmla="*/ 6548284 w 12506632"/>
              <a:gd name="connsiteY11" fmla="*/ 18759948 h 26281626"/>
              <a:gd name="connsiteX12" fmla="*/ 6961239 w 12506632"/>
              <a:gd name="connsiteY12" fmla="*/ 18258503 h 26281626"/>
              <a:gd name="connsiteX13" fmla="*/ 7049729 w 12506632"/>
              <a:gd name="connsiteY13" fmla="*/ 17786555 h 26281626"/>
              <a:gd name="connsiteX14" fmla="*/ 6931742 w 12506632"/>
              <a:gd name="connsiteY14" fmla="*/ 17373600 h 26281626"/>
              <a:gd name="connsiteX15" fmla="*/ 7049729 w 12506632"/>
              <a:gd name="connsiteY15" fmla="*/ 16960645 h 26281626"/>
              <a:gd name="connsiteX16" fmla="*/ 7197213 w 12506632"/>
              <a:gd name="connsiteY16" fmla="*/ 16636181 h 26281626"/>
              <a:gd name="connsiteX17" fmla="*/ 7256206 w 12506632"/>
              <a:gd name="connsiteY17" fmla="*/ 16341213 h 26281626"/>
              <a:gd name="connsiteX18" fmla="*/ 7610168 w 12506632"/>
              <a:gd name="connsiteY18" fmla="*/ 15810271 h 26281626"/>
              <a:gd name="connsiteX19" fmla="*/ 7869416 w 12506632"/>
              <a:gd name="connsiteY19" fmla="*/ 15279329 h 26281626"/>
              <a:gd name="connsiteX20" fmla="*/ 7875639 w 12506632"/>
              <a:gd name="connsiteY20" fmla="*/ 14984361 h 26281626"/>
              <a:gd name="connsiteX21" fmla="*/ 7964129 w 12506632"/>
              <a:gd name="connsiteY21" fmla="*/ 14653674 h 26281626"/>
              <a:gd name="connsiteX22" fmla="*/ 8141493 w 12506632"/>
              <a:gd name="connsiteY22" fmla="*/ 14378141 h 26281626"/>
              <a:gd name="connsiteX23" fmla="*/ 8358571 w 12506632"/>
              <a:gd name="connsiteY23" fmla="*/ 14089011 h 26281626"/>
              <a:gd name="connsiteX24" fmla="*/ 8583561 w 12506632"/>
              <a:gd name="connsiteY24" fmla="*/ 13774993 h 26281626"/>
              <a:gd name="connsiteX25" fmla="*/ 8849032 w 12506632"/>
              <a:gd name="connsiteY25" fmla="*/ 13421032 h 26281626"/>
              <a:gd name="connsiteX26" fmla="*/ 8908026 w 12506632"/>
              <a:gd name="connsiteY26" fmla="*/ 13185058 h 26281626"/>
              <a:gd name="connsiteX27" fmla="*/ 8996516 w 12506632"/>
              <a:gd name="connsiteY27" fmla="*/ 12683613 h 26281626"/>
              <a:gd name="connsiteX28" fmla="*/ 9261987 w 12506632"/>
              <a:gd name="connsiteY28" fmla="*/ 12005187 h 26281626"/>
              <a:gd name="connsiteX29" fmla="*/ 9556955 w 12506632"/>
              <a:gd name="connsiteY29" fmla="*/ 11474245 h 26281626"/>
              <a:gd name="connsiteX30" fmla="*/ 9733935 w 12506632"/>
              <a:gd name="connsiteY30" fmla="*/ 11090787 h 26281626"/>
              <a:gd name="connsiteX31" fmla="*/ 9763432 w 12506632"/>
              <a:gd name="connsiteY31" fmla="*/ 10825316 h 26281626"/>
              <a:gd name="connsiteX32" fmla="*/ 9881419 w 12506632"/>
              <a:gd name="connsiteY32" fmla="*/ 10530348 h 26281626"/>
              <a:gd name="connsiteX33" fmla="*/ 10235381 w 12506632"/>
              <a:gd name="connsiteY33" fmla="*/ 9940413 h 26281626"/>
              <a:gd name="connsiteX34" fmla="*/ 10559845 w 12506632"/>
              <a:gd name="connsiteY34" fmla="*/ 9556955 h 26281626"/>
              <a:gd name="connsiteX35" fmla="*/ 10854813 w 12506632"/>
              <a:gd name="connsiteY35" fmla="*/ 9173497 h 26281626"/>
              <a:gd name="connsiteX36" fmla="*/ 11002297 w 12506632"/>
              <a:gd name="connsiteY36" fmla="*/ 8937522 h 26281626"/>
              <a:gd name="connsiteX37" fmla="*/ 11090787 w 12506632"/>
              <a:gd name="connsiteY37" fmla="*/ 8701548 h 26281626"/>
              <a:gd name="connsiteX38" fmla="*/ 11031794 w 12506632"/>
              <a:gd name="connsiteY38" fmla="*/ 8170606 h 26281626"/>
              <a:gd name="connsiteX39" fmla="*/ 10913806 w 12506632"/>
              <a:gd name="connsiteY39" fmla="*/ 7669161 h 26281626"/>
              <a:gd name="connsiteX40" fmla="*/ 10736826 w 12506632"/>
              <a:gd name="connsiteY40" fmla="*/ 7374193 h 26281626"/>
              <a:gd name="connsiteX41" fmla="*/ 10382865 w 12506632"/>
              <a:gd name="connsiteY41" fmla="*/ 6990735 h 26281626"/>
              <a:gd name="connsiteX42" fmla="*/ 10087897 w 12506632"/>
              <a:gd name="connsiteY42" fmla="*/ 6518787 h 26281626"/>
              <a:gd name="connsiteX43" fmla="*/ 9940413 w 12506632"/>
              <a:gd name="connsiteY43" fmla="*/ 5781368 h 26281626"/>
              <a:gd name="connsiteX44" fmla="*/ 9881419 w 12506632"/>
              <a:gd name="connsiteY44" fmla="*/ 5102942 h 26281626"/>
              <a:gd name="connsiteX45" fmla="*/ 9851923 w 12506632"/>
              <a:gd name="connsiteY45" fmla="*/ 4277032 h 26281626"/>
              <a:gd name="connsiteX46" fmla="*/ 9615948 w 12506632"/>
              <a:gd name="connsiteY46" fmla="*/ 3834581 h 26281626"/>
              <a:gd name="connsiteX47" fmla="*/ 9114503 w 12506632"/>
              <a:gd name="connsiteY47" fmla="*/ 3333135 h 26281626"/>
              <a:gd name="connsiteX48" fmla="*/ 8819535 w 12506632"/>
              <a:gd name="connsiteY48" fmla="*/ 3038168 h 26281626"/>
              <a:gd name="connsiteX49" fmla="*/ 8377084 w 12506632"/>
              <a:gd name="connsiteY49" fmla="*/ 2684206 h 26281626"/>
              <a:gd name="connsiteX50" fmla="*/ 7993626 w 12506632"/>
              <a:gd name="connsiteY50" fmla="*/ 2094271 h 26281626"/>
              <a:gd name="connsiteX51" fmla="*/ 7669161 w 12506632"/>
              <a:gd name="connsiteY51" fmla="*/ 1563329 h 26281626"/>
              <a:gd name="connsiteX52" fmla="*/ 7374194 w 12506632"/>
              <a:gd name="connsiteY52" fmla="*/ 973393 h 26281626"/>
              <a:gd name="connsiteX53" fmla="*/ 7167716 w 12506632"/>
              <a:gd name="connsiteY53" fmla="*/ 825910 h 26281626"/>
              <a:gd name="connsiteX54" fmla="*/ 6813755 w 12506632"/>
              <a:gd name="connsiteY54" fmla="*/ 648929 h 26281626"/>
              <a:gd name="connsiteX55" fmla="*/ 6223819 w 12506632"/>
              <a:gd name="connsiteY55" fmla="*/ 678426 h 26281626"/>
              <a:gd name="connsiteX56" fmla="*/ 5515897 w 12506632"/>
              <a:gd name="connsiteY56" fmla="*/ 678426 h 26281626"/>
              <a:gd name="connsiteX57" fmla="*/ 4513006 w 12506632"/>
              <a:gd name="connsiteY57" fmla="*/ 678426 h 26281626"/>
              <a:gd name="connsiteX58" fmla="*/ 3864077 w 12506632"/>
              <a:gd name="connsiteY58" fmla="*/ 619432 h 26281626"/>
              <a:gd name="connsiteX59" fmla="*/ 3008671 w 12506632"/>
              <a:gd name="connsiteY59" fmla="*/ 560439 h 26281626"/>
              <a:gd name="connsiteX60" fmla="*/ 2123768 w 12506632"/>
              <a:gd name="connsiteY60" fmla="*/ 412955 h 26281626"/>
              <a:gd name="connsiteX61" fmla="*/ 1887794 w 12506632"/>
              <a:gd name="connsiteY61" fmla="*/ 383458 h 26281626"/>
              <a:gd name="connsiteX62" fmla="*/ 1209368 w 12506632"/>
              <a:gd name="connsiteY62" fmla="*/ 265471 h 26281626"/>
              <a:gd name="connsiteX63" fmla="*/ 589935 w 12506632"/>
              <a:gd name="connsiteY63" fmla="*/ 235974 h 26281626"/>
              <a:gd name="connsiteX64" fmla="*/ 265471 w 12506632"/>
              <a:gd name="connsiteY64" fmla="*/ 235974 h 26281626"/>
              <a:gd name="connsiteX65" fmla="*/ 0 w 12506632"/>
              <a:gd name="connsiteY65" fmla="*/ 206477 h 26281626"/>
              <a:gd name="connsiteX66" fmla="*/ 265471 w 12506632"/>
              <a:gd name="connsiteY66" fmla="*/ 0 h 26281626"/>
              <a:gd name="connsiteX67" fmla="*/ 1179871 w 12506632"/>
              <a:gd name="connsiteY67" fmla="*/ 88490 h 26281626"/>
              <a:gd name="connsiteX68" fmla="*/ 2094271 w 12506632"/>
              <a:gd name="connsiteY68" fmla="*/ 235974 h 26281626"/>
              <a:gd name="connsiteX69" fmla="*/ 3067665 w 12506632"/>
              <a:gd name="connsiteY69" fmla="*/ 353961 h 26281626"/>
              <a:gd name="connsiteX70" fmla="*/ 3805084 w 12506632"/>
              <a:gd name="connsiteY70" fmla="*/ 383458 h 26281626"/>
              <a:gd name="connsiteX71" fmla="*/ 4306529 w 12506632"/>
              <a:gd name="connsiteY71" fmla="*/ 442451 h 26281626"/>
              <a:gd name="connsiteX72" fmla="*/ 5043948 w 12506632"/>
              <a:gd name="connsiteY72" fmla="*/ 471948 h 26281626"/>
              <a:gd name="connsiteX73" fmla="*/ 5722374 w 12506632"/>
              <a:gd name="connsiteY73" fmla="*/ 471948 h 26281626"/>
              <a:gd name="connsiteX74" fmla="*/ 6312310 w 12506632"/>
              <a:gd name="connsiteY74" fmla="*/ 442451 h 26281626"/>
              <a:gd name="connsiteX75" fmla="*/ 7138219 w 12506632"/>
              <a:gd name="connsiteY75" fmla="*/ 560439 h 26281626"/>
              <a:gd name="connsiteX76" fmla="*/ 7374194 w 12506632"/>
              <a:gd name="connsiteY76" fmla="*/ 589935 h 26281626"/>
              <a:gd name="connsiteX77" fmla="*/ 7521677 w 12506632"/>
              <a:gd name="connsiteY77" fmla="*/ 678426 h 26281626"/>
              <a:gd name="connsiteX78" fmla="*/ 7698658 w 12506632"/>
              <a:gd name="connsiteY78" fmla="*/ 825910 h 26281626"/>
              <a:gd name="connsiteX79" fmla="*/ 8141110 w 12506632"/>
              <a:gd name="connsiteY79" fmla="*/ 1710813 h 26281626"/>
              <a:gd name="connsiteX80" fmla="*/ 8554065 w 12506632"/>
              <a:gd name="connsiteY80" fmla="*/ 2389239 h 26281626"/>
              <a:gd name="connsiteX81" fmla="*/ 8878529 w 12506632"/>
              <a:gd name="connsiteY81" fmla="*/ 2743200 h 26281626"/>
              <a:gd name="connsiteX82" fmla="*/ 9144000 w 12506632"/>
              <a:gd name="connsiteY82" fmla="*/ 3067664 h 26281626"/>
              <a:gd name="connsiteX83" fmla="*/ 9556955 w 12506632"/>
              <a:gd name="connsiteY83" fmla="*/ 3421626 h 26281626"/>
              <a:gd name="connsiteX84" fmla="*/ 9910916 w 12506632"/>
              <a:gd name="connsiteY84" fmla="*/ 3775587 h 26281626"/>
              <a:gd name="connsiteX85" fmla="*/ 9999406 w 12506632"/>
              <a:gd name="connsiteY85" fmla="*/ 4277032 h 26281626"/>
              <a:gd name="connsiteX86" fmla="*/ 9999406 w 12506632"/>
              <a:gd name="connsiteY86" fmla="*/ 4748981 h 26281626"/>
              <a:gd name="connsiteX87" fmla="*/ 10117394 w 12506632"/>
              <a:gd name="connsiteY87" fmla="*/ 5250426 h 26281626"/>
              <a:gd name="connsiteX88" fmla="*/ 10205884 w 12506632"/>
              <a:gd name="connsiteY88" fmla="*/ 5633884 h 26281626"/>
              <a:gd name="connsiteX89" fmla="*/ 10323871 w 12506632"/>
              <a:gd name="connsiteY89" fmla="*/ 5899355 h 26281626"/>
              <a:gd name="connsiteX90" fmla="*/ 10323871 w 12506632"/>
              <a:gd name="connsiteY90" fmla="*/ 6164826 h 26281626"/>
              <a:gd name="connsiteX91" fmla="*/ 10235381 w 12506632"/>
              <a:gd name="connsiteY91" fmla="*/ 6430297 h 26281626"/>
              <a:gd name="connsiteX92" fmla="*/ 10353368 w 12506632"/>
              <a:gd name="connsiteY92" fmla="*/ 6695768 h 26281626"/>
              <a:gd name="connsiteX93" fmla="*/ 10677832 w 12506632"/>
              <a:gd name="connsiteY93" fmla="*/ 7079226 h 26281626"/>
              <a:gd name="connsiteX94" fmla="*/ 10913806 w 12506632"/>
              <a:gd name="connsiteY94" fmla="*/ 7344697 h 26281626"/>
              <a:gd name="connsiteX95" fmla="*/ 11031794 w 12506632"/>
              <a:gd name="connsiteY95" fmla="*/ 7551174 h 26281626"/>
              <a:gd name="connsiteX96" fmla="*/ 11149781 w 12506632"/>
              <a:gd name="connsiteY96" fmla="*/ 7875639 h 26281626"/>
              <a:gd name="connsiteX97" fmla="*/ 11267768 w 12506632"/>
              <a:gd name="connsiteY97" fmla="*/ 8200103 h 26281626"/>
              <a:gd name="connsiteX98" fmla="*/ 11356258 w 12506632"/>
              <a:gd name="connsiteY98" fmla="*/ 8672051 h 26281626"/>
              <a:gd name="connsiteX99" fmla="*/ 11356258 w 12506632"/>
              <a:gd name="connsiteY99" fmla="*/ 8672051 h 26281626"/>
              <a:gd name="connsiteX100" fmla="*/ 11356258 w 12506632"/>
              <a:gd name="connsiteY100" fmla="*/ 8967019 h 26281626"/>
              <a:gd name="connsiteX101" fmla="*/ 11444748 w 12506632"/>
              <a:gd name="connsiteY101" fmla="*/ 9085006 h 26281626"/>
              <a:gd name="connsiteX102" fmla="*/ 11562735 w 12506632"/>
              <a:gd name="connsiteY102" fmla="*/ 9379974 h 26281626"/>
              <a:gd name="connsiteX103" fmla="*/ 11326761 w 12506632"/>
              <a:gd name="connsiteY103" fmla="*/ 9291484 h 26281626"/>
              <a:gd name="connsiteX104" fmla="*/ 11120284 w 12506632"/>
              <a:gd name="connsiteY104" fmla="*/ 9291484 h 26281626"/>
              <a:gd name="connsiteX105" fmla="*/ 10884310 w 12506632"/>
              <a:gd name="connsiteY105" fmla="*/ 9320981 h 26281626"/>
              <a:gd name="connsiteX106" fmla="*/ 10648335 w 12506632"/>
              <a:gd name="connsiteY106" fmla="*/ 9527458 h 26281626"/>
              <a:gd name="connsiteX107" fmla="*/ 10382865 w 12506632"/>
              <a:gd name="connsiteY107" fmla="*/ 9822426 h 26281626"/>
              <a:gd name="connsiteX108" fmla="*/ 10559845 w 12506632"/>
              <a:gd name="connsiteY108" fmla="*/ 9733935 h 26281626"/>
              <a:gd name="connsiteX109" fmla="*/ 10972800 w 12506632"/>
              <a:gd name="connsiteY109" fmla="*/ 9556955 h 26281626"/>
              <a:gd name="connsiteX110" fmla="*/ 11356258 w 12506632"/>
              <a:gd name="connsiteY110" fmla="*/ 9497961 h 26281626"/>
              <a:gd name="connsiteX111" fmla="*/ 11651226 w 12506632"/>
              <a:gd name="connsiteY111" fmla="*/ 9556955 h 26281626"/>
              <a:gd name="connsiteX112" fmla="*/ 11857703 w 12506632"/>
              <a:gd name="connsiteY112" fmla="*/ 9704439 h 26281626"/>
              <a:gd name="connsiteX113" fmla="*/ 12093677 w 12506632"/>
              <a:gd name="connsiteY113" fmla="*/ 9999406 h 26281626"/>
              <a:gd name="connsiteX114" fmla="*/ 12270658 w 12506632"/>
              <a:gd name="connsiteY114" fmla="*/ 10176387 h 26281626"/>
              <a:gd name="connsiteX115" fmla="*/ 12270658 w 12506632"/>
              <a:gd name="connsiteY115" fmla="*/ 10176387 h 26281626"/>
              <a:gd name="connsiteX116" fmla="*/ 12506632 w 12506632"/>
              <a:gd name="connsiteY116" fmla="*/ 10530348 h 26281626"/>
              <a:gd name="connsiteX117" fmla="*/ 10058400 w 12506632"/>
              <a:gd name="connsiteY117" fmla="*/ 10589342 h 26281626"/>
              <a:gd name="connsiteX118" fmla="*/ 9969910 w 12506632"/>
              <a:gd name="connsiteY118" fmla="*/ 10825316 h 26281626"/>
              <a:gd name="connsiteX119" fmla="*/ 9857606 w 12506632"/>
              <a:gd name="connsiteY119" fmla="*/ 11290120 h 26281626"/>
              <a:gd name="connsiteX120" fmla="*/ 9732476 w 12506632"/>
              <a:gd name="connsiteY120" fmla="*/ 11555591 h 26281626"/>
              <a:gd name="connsiteX121" fmla="*/ 9592135 w 12506632"/>
              <a:gd name="connsiteY121" fmla="*/ 11818835 h 26281626"/>
              <a:gd name="connsiteX122" fmla="*/ 9468465 w 12506632"/>
              <a:gd name="connsiteY122" fmla="*/ 11888659 h 26281626"/>
              <a:gd name="connsiteX123" fmla="*/ 9320981 w 12506632"/>
              <a:gd name="connsiteY123" fmla="*/ 12359148 h 26281626"/>
              <a:gd name="connsiteX124" fmla="*/ 9173497 w 12506632"/>
              <a:gd name="connsiteY124" fmla="*/ 12860593 h 26281626"/>
              <a:gd name="connsiteX125" fmla="*/ 9114503 w 12506632"/>
              <a:gd name="connsiteY125" fmla="*/ 13126064 h 26281626"/>
              <a:gd name="connsiteX126" fmla="*/ 8908026 w 12506632"/>
              <a:gd name="connsiteY126" fmla="*/ 13598013 h 26281626"/>
              <a:gd name="connsiteX127" fmla="*/ 8642555 w 12506632"/>
              <a:gd name="connsiteY127" fmla="*/ 14040464 h 26281626"/>
              <a:gd name="connsiteX128" fmla="*/ 8465574 w 12506632"/>
              <a:gd name="connsiteY128" fmla="*/ 14305935 h 26281626"/>
              <a:gd name="connsiteX129" fmla="*/ 8170606 w 12506632"/>
              <a:gd name="connsiteY129" fmla="*/ 14659897 h 26281626"/>
              <a:gd name="connsiteX130" fmla="*/ 8111613 w 12506632"/>
              <a:gd name="connsiteY130" fmla="*/ 15043355 h 26281626"/>
              <a:gd name="connsiteX131" fmla="*/ 7964129 w 12506632"/>
              <a:gd name="connsiteY131" fmla="*/ 15338322 h 26281626"/>
              <a:gd name="connsiteX132" fmla="*/ 7816645 w 12506632"/>
              <a:gd name="connsiteY132" fmla="*/ 15780774 h 26281626"/>
              <a:gd name="connsiteX133" fmla="*/ 7610168 w 12506632"/>
              <a:gd name="connsiteY133" fmla="*/ 16134735 h 26281626"/>
              <a:gd name="connsiteX134" fmla="*/ 7462684 w 12506632"/>
              <a:gd name="connsiteY134" fmla="*/ 16518193 h 26281626"/>
              <a:gd name="connsiteX135" fmla="*/ 7197213 w 12506632"/>
              <a:gd name="connsiteY135" fmla="*/ 16783664 h 26281626"/>
              <a:gd name="connsiteX136" fmla="*/ 7138219 w 12506632"/>
              <a:gd name="connsiteY136" fmla="*/ 16960645 h 26281626"/>
              <a:gd name="connsiteX137" fmla="*/ 7138219 w 12506632"/>
              <a:gd name="connsiteY137" fmla="*/ 17167122 h 26281626"/>
              <a:gd name="connsiteX138" fmla="*/ 7167716 w 12506632"/>
              <a:gd name="connsiteY138" fmla="*/ 17580077 h 26281626"/>
              <a:gd name="connsiteX139" fmla="*/ 7256206 w 12506632"/>
              <a:gd name="connsiteY139" fmla="*/ 17845548 h 26281626"/>
              <a:gd name="connsiteX140" fmla="*/ 7079226 w 12506632"/>
              <a:gd name="connsiteY140" fmla="*/ 18229006 h 26281626"/>
              <a:gd name="connsiteX141" fmla="*/ 6843252 w 12506632"/>
              <a:gd name="connsiteY141" fmla="*/ 18523974 h 26281626"/>
              <a:gd name="connsiteX142" fmla="*/ 6666271 w 12506632"/>
              <a:gd name="connsiteY142" fmla="*/ 19084413 h 26281626"/>
              <a:gd name="connsiteX143" fmla="*/ 6636774 w 12506632"/>
              <a:gd name="connsiteY143" fmla="*/ 19467871 h 26281626"/>
              <a:gd name="connsiteX144" fmla="*/ 6577781 w 12506632"/>
              <a:gd name="connsiteY144" fmla="*/ 19762839 h 26281626"/>
              <a:gd name="connsiteX145" fmla="*/ 6577781 w 12506632"/>
              <a:gd name="connsiteY145" fmla="*/ 20205290 h 26281626"/>
              <a:gd name="connsiteX146" fmla="*/ 6577781 w 12506632"/>
              <a:gd name="connsiteY146" fmla="*/ 20795226 h 26281626"/>
              <a:gd name="connsiteX147" fmla="*/ 6489290 w 12506632"/>
              <a:gd name="connsiteY147" fmla="*/ 21208181 h 26281626"/>
              <a:gd name="connsiteX148" fmla="*/ 6282813 w 12506632"/>
              <a:gd name="connsiteY148" fmla="*/ 21680129 h 26281626"/>
              <a:gd name="connsiteX149" fmla="*/ 6253316 w 12506632"/>
              <a:gd name="connsiteY149" fmla="*/ 22358555 h 26281626"/>
              <a:gd name="connsiteX150" fmla="*/ 6371303 w 12506632"/>
              <a:gd name="connsiteY150" fmla="*/ 23656413 h 26281626"/>
              <a:gd name="connsiteX151" fmla="*/ 6666271 w 12506632"/>
              <a:gd name="connsiteY151" fmla="*/ 24452826 h 26281626"/>
              <a:gd name="connsiteX152" fmla="*/ 6990735 w 12506632"/>
              <a:gd name="connsiteY152" fmla="*/ 25190245 h 26281626"/>
              <a:gd name="connsiteX153" fmla="*/ 7344697 w 12506632"/>
              <a:gd name="connsiteY153" fmla="*/ 25809677 h 26281626"/>
              <a:gd name="connsiteX154" fmla="*/ 7728155 w 12506632"/>
              <a:gd name="connsiteY154" fmla="*/ 26281626 h 26281626"/>
              <a:gd name="connsiteX155" fmla="*/ 5220929 w 12506632"/>
              <a:gd name="connsiteY155" fmla="*/ 26134142 h 26281626"/>
              <a:gd name="connsiteX156" fmla="*/ 5456903 w 12506632"/>
              <a:gd name="connsiteY156" fmla="*/ 25308232 h 26281626"/>
              <a:gd name="connsiteX157" fmla="*/ 5515897 w 12506632"/>
              <a:gd name="connsiteY157" fmla="*/ 24393832 h 26281626"/>
              <a:gd name="connsiteX158" fmla="*/ 5633884 w 12506632"/>
              <a:gd name="connsiteY158" fmla="*/ 23302451 h 26281626"/>
              <a:gd name="connsiteX159" fmla="*/ 5604387 w 12506632"/>
              <a:gd name="connsiteY159" fmla="*/ 22742013 h 26281626"/>
              <a:gd name="connsiteX160" fmla="*/ 5574890 w 12506632"/>
              <a:gd name="connsiteY160" fmla="*/ 22329058 h 26281626"/>
              <a:gd name="connsiteX161" fmla="*/ 5574890 w 12506632"/>
              <a:gd name="connsiteY161" fmla="*/ 21886606 h 26281626"/>
              <a:gd name="connsiteX162" fmla="*/ 5604387 w 12506632"/>
              <a:gd name="connsiteY162" fmla="*/ 21532645 h 26281626"/>
              <a:gd name="connsiteX163" fmla="*/ 5604387 w 12506632"/>
              <a:gd name="connsiteY163" fmla="*/ 21326168 h 26281626"/>
              <a:gd name="connsiteX164" fmla="*/ 5515897 w 12506632"/>
              <a:gd name="connsiteY164" fmla="*/ 20883716 h 26281626"/>
              <a:gd name="connsiteX165" fmla="*/ 5515897 w 12506632"/>
              <a:gd name="connsiteY165" fmla="*/ 20706735 h 26281626"/>
              <a:gd name="connsiteX166" fmla="*/ 5456903 w 12506632"/>
              <a:gd name="connsiteY166" fmla="*/ 20588748 h 26281626"/>
              <a:gd name="connsiteX167" fmla="*/ 5427406 w 12506632"/>
              <a:gd name="connsiteY167" fmla="*/ 20352774 h 26281626"/>
              <a:gd name="connsiteX168" fmla="*/ 5515897 w 12506632"/>
              <a:gd name="connsiteY168" fmla="*/ 20205290 h 26281626"/>
              <a:gd name="connsiteX169" fmla="*/ 5604387 w 12506632"/>
              <a:gd name="connsiteY169" fmla="*/ 20028310 h 26281626"/>
              <a:gd name="connsiteX170" fmla="*/ 5604387 w 12506632"/>
              <a:gd name="connsiteY170" fmla="*/ 19851329 h 26281626"/>
              <a:gd name="connsiteX171" fmla="*/ 5604387 w 12506632"/>
              <a:gd name="connsiteY171" fmla="*/ 19851329 h 26281626"/>
              <a:gd name="connsiteX172" fmla="*/ 5612069 w 12506632"/>
              <a:gd name="connsiteY172" fmla="*/ 19850407 h 26281626"/>
              <a:gd name="connsiteX0" fmla="*/ 5612069 w 12506632"/>
              <a:gd name="connsiteY0" fmla="*/ 19850407 h 26281626"/>
              <a:gd name="connsiteX1" fmla="*/ 5899355 w 12506632"/>
              <a:gd name="connsiteY1" fmla="*/ 20057806 h 26281626"/>
              <a:gd name="connsiteX2" fmla="*/ 6076335 w 12506632"/>
              <a:gd name="connsiteY2" fmla="*/ 20352774 h 26281626"/>
              <a:gd name="connsiteX3" fmla="*/ 6105832 w 12506632"/>
              <a:gd name="connsiteY3" fmla="*/ 20470761 h 26281626"/>
              <a:gd name="connsiteX4" fmla="*/ 6135329 w 12506632"/>
              <a:gd name="connsiteY4" fmla="*/ 20559251 h 26281626"/>
              <a:gd name="connsiteX5" fmla="*/ 6253316 w 12506632"/>
              <a:gd name="connsiteY5" fmla="*/ 20736232 h 26281626"/>
              <a:gd name="connsiteX6" fmla="*/ 6341806 w 12506632"/>
              <a:gd name="connsiteY6" fmla="*/ 20736232 h 26281626"/>
              <a:gd name="connsiteX7" fmla="*/ 6341806 w 12506632"/>
              <a:gd name="connsiteY7" fmla="*/ 20736232 h 26281626"/>
              <a:gd name="connsiteX8" fmla="*/ 6371303 w 12506632"/>
              <a:gd name="connsiteY8" fmla="*/ 20205290 h 26281626"/>
              <a:gd name="connsiteX9" fmla="*/ 6400800 w 12506632"/>
              <a:gd name="connsiteY9" fmla="*/ 19851329 h 26281626"/>
              <a:gd name="connsiteX10" fmla="*/ 6371303 w 12506632"/>
              <a:gd name="connsiteY10" fmla="*/ 19113910 h 26281626"/>
              <a:gd name="connsiteX11" fmla="*/ 6548284 w 12506632"/>
              <a:gd name="connsiteY11" fmla="*/ 18759948 h 26281626"/>
              <a:gd name="connsiteX12" fmla="*/ 6961239 w 12506632"/>
              <a:gd name="connsiteY12" fmla="*/ 18258503 h 26281626"/>
              <a:gd name="connsiteX13" fmla="*/ 7049729 w 12506632"/>
              <a:gd name="connsiteY13" fmla="*/ 17786555 h 26281626"/>
              <a:gd name="connsiteX14" fmla="*/ 6931742 w 12506632"/>
              <a:gd name="connsiteY14" fmla="*/ 17373600 h 26281626"/>
              <a:gd name="connsiteX15" fmla="*/ 7049729 w 12506632"/>
              <a:gd name="connsiteY15" fmla="*/ 16960645 h 26281626"/>
              <a:gd name="connsiteX16" fmla="*/ 7197213 w 12506632"/>
              <a:gd name="connsiteY16" fmla="*/ 16636181 h 26281626"/>
              <a:gd name="connsiteX17" fmla="*/ 7296687 w 12506632"/>
              <a:gd name="connsiteY17" fmla="*/ 16307875 h 26281626"/>
              <a:gd name="connsiteX18" fmla="*/ 7610168 w 12506632"/>
              <a:gd name="connsiteY18" fmla="*/ 15810271 h 26281626"/>
              <a:gd name="connsiteX19" fmla="*/ 7869416 w 12506632"/>
              <a:gd name="connsiteY19" fmla="*/ 15279329 h 26281626"/>
              <a:gd name="connsiteX20" fmla="*/ 7875639 w 12506632"/>
              <a:gd name="connsiteY20" fmla="*/ 14984361 h 26281626"/>
              <a:gd name="connsiteX21" fmla="*/ 7964129 w 12506632"/>
              <a:gd name="connsiteY21" fmla="*/ 14653674 h 26281626"/>
              <a:gd name="connsiteX22" fmla="*/ 8141493 w 12506632"/>
              <a:gd name="connsiteY22" fmla="*/ 14378141 h 26281626"/>
              <a:gd name="connsiteX23" fmla="*/ 8358571 w 12506632"/>
              <a:gd name="connsiteY23" fmla="*/ 14089011 h 26281626"/>
              <a:gd name="connsiteX24" fmla="*/ 8583561 w 12506632"/>
              <a:gd name="connsiteY24" fmla="*/ 13774993 h 26281626"/>
              <a:gd name="connsiteX25" fmla="*/ 8849032 w 12506632"/>
              <a:gd name="connsiteY25" fmla="*/ 13421032 h 26281626"/>
              <a:gd name="connsiteX26" fmla="*/ 8908026 w 12506632"/>
              <a:gd name="connsiteY26" fmla="*/ 13185058 h 26281626"/>
              <a:gd name="connsiteX27" fmla="*/ 8996516 w 12506632"/>
              <a:gd name="connsiteY27" fmla="*/ 12683613 h 26281626"/>
              <a:gd name="connsiteX28" fmla="*/ 9261987 w 12506632"/>
              <a:gd name="connsiteY28" fmla="*/ 12005187 h 26281626"/>
              <a:gd name="connsiteX29" fmla="*/ 9556955 w 12506632"/>
              <a:gd name="connsiteY29" fmla="*/ 11474245 h 26281626"/>
              <a:gd name="connsiteX30" fmla="*/ 9733935 w 12506632"/>
              <a:gd name="connsiteY30" fmla="*/ 11090787 h 26281626"/>
              <a:gd name="connsiteX31" fmla="*/ 9763432 w 12506632"/>
              <a:gd name="connsiteY31" fmla="*/ 10825316 h 26281626"/>
              <a:gd name="connsiteX32" fmla="*/ 9881419 w 12506632"/>
              <a:gd name="connsiteY32" fmla="*/ 10530348 h 26281626"/>
              <a:gd name="connsiteX33" fmla="*/ 10235381 w 12506632"/>
              <a:gd name="connsiteY33" fmla="*/ 9940413 h 26281626"/>
              <a:gd name="connsiteX34" fmla="*/ 10559845 w 12506632"/>
              <a:gd name="connsiteY34" fmla="*/ 9556955 h 26281626"/>
              <a:gd name="connsiteX35" fmla="*/ 10854813 w 12506632"/>
              <a:gd name="connsiteY35" fmla="*/ 9173497 h 26281626"/>
              <a:gd name="connsiteX36" fmla="*/ 11002297 w 12506632"/>
              <a:gd name="connsiteY36" fmla="*/ 8937522 h 26281626"/>
              <a:gd name="connsiteX37" fmla="*/ 11090787 w 12506632"/>
              <a:gd name="connsiteY37" fmla="*/ 8701548 h 26281626"/>
              <a:gd name="connsiteX38" fmla="*/ 11031794 w 12506632"/>
              <a:gd name="connsiteY38" fmla="*/ 8170606 h 26281626"/>
              <a:gd name="connsiteX39" fmla="*/ 10913806 w 12506632"/>
              <a:gd name="connsiteY39" fmla="*/ 7669161 h 26281626"/>
              <a:gd name="connsiteX40" fmla="*/ 10736826 w 12506632"/>
              <a:gd name="connsiteY40" fmla="*/ 7374193 h 26281626"/>
              <a:gd name="connsiteX41" fmla="*/ 10382865 w 12506632"/>
              <a:gd name="connsiteY41" fmla="*/ 6990735 h 26281626"/>
              <a:gd name="connsiteX42" fmla="*/ 10087897 w 12506632"/>
              <a:gd name="connsiteY42" fmla="*/ 6518787 h 26281626"/>
              <a:gd name="connsiteX43" fmla="*/ 9940413 w 12506632"/>
              <a:gd name="connsiteY43" fmla="*/ 5781368 h 26281626"/>
              <a:gd name="connsiteX44" fmla="*/ 9881419 w 12506632"/>
              <a:gd name="connsiteY44" fmla="*/ 5102942 h 26281626"/>
              <a:gd name="connsiteX45" fmla="*/ 9851923 w 12506632"/>
              <a:gd name="connsiteY45" fmla="*/ 4277032 h 26281626"/>
              <a:gd name="connsiteX46" fmla="*/ 9615948 w 12506632"/>
              <a:gd name="connsiteY46" fmla="*/ 3834581 h 26281626"/>
              <a:gd name="connsiteX47" fmla="*/ 9114503 w 12506632"/>
              <a:gd name="connsiteY47" fmla="*/ 3333135 h 26281626"/>
              <a:gd name="connsiteX48" fmla="*/ 8819535 w 12506632"/>
              <a:gd name="connsiteY48" fmla="*/ 3038168 h 26281626"/>
              <a:gd name="connsiteX49" fmla="*/ 8377084 w 12506632"/>
              <a:gd name="connsiteY49" fmla="*/ 2684206 h 26281626"/>
              <a:gd name="connsiteX50" fmla="*/ 7993626 w 12506632"/>
              <a:gd name="connsiteY50" fmla="*/ 2094271 h 26281626"/>
              <a:gd name="connsiteX51" fmla="*/ 7669161 w 12506632"/>
              <a:gd name="connsiteY51" fmla="*/ 1563329 h 26281626"/>
              <a:gd name="connsiteX52" fmla="*/ 7374194 w 12506632"/>
              <a:gd name="connsiteY52" fmla="*/ 973393 h 26281626"/>
              <a:gd name="connsiteX53" fmla="*/ 7167716 w 12506632"/>
              <a:gd name="connsiteY53" fmla="*/ 825910 h 26281626"/>
              <a:gd name="connsiteX54" fmla="*/ 6813755 w 12506632"/>
              <a:gd name="connsiteY54" fmla="*/ 648929 h 26281626"/>
              <a:gd name="connsiteX55" fmla="*/ 6223819 w 12506632"/>
              <a:gd name="connsiteY55" fmla="*/ 678426 h 26281626"/>
              <a:gd name="connsiteX56" fmla="*/ 5515897 w 12506632"/>
              <a:gd name="connsiteY56" fmla="*/ 678426 h 26281626"/>
              <a:gd name="connsiteX57" fmla="*/ 4513006 w 12506632"/>
              <a:gd name="connsiteY57" fmla="*/ 678426 h 26281626"/>
              <a:gd name="connsiteX58" fmla="*/ 3864077 w 12506632"/>
              <a:gd name="connsiteY58" fmla="*/ 619432 h 26281626"/>
              <a:gd name="connsiteX59" fmla="*/ 3008671 w 12506632"/>
              <a:gd name="connsiteY59" fmla="*/ 560439 h 26281626"/>
              <a:gd name="connsiteX60" fmla="*/ 2123768 w 12506632"/>
              <a:gd name="connsiteY60" fmla="*/ 412955 h 26281626"/>
              <a:gd name="connsiteX61" fmla="*/ 1887794 w 12506632"/>
              <a:gd name="connsiteY61" fmla="*/ 383458 h 26281626"/>
              <a:gd name="connsiteX62" fmla="*/ 1209368 w 12506632"/>
              <a:gd name="connsiteY62" fmla="*/ 265471 h 26281626"/>
              <a:gd name="connsiteX63" fmla="*/ 589935 w 12506632"/>
              <a:gd name="connsiteY63" fmla="*/ 235974 h 26281626"/>
              <a:gd name="connsiteX64" fmla="*/ 265471 w 12506632"/>
              <a:gd name="connsiteY64" fmla="*/ 235974 h 26281626"/>
              <a:gd name="connsiteX65" fmla="*/ 0 w 12506632"/>
              <a:gd name="connsiteY65" fmla="*/ 206477 h 26281626"/>
              <a:gd name="connsiteX66" fmla="*/ 265471 w 12506632"/>
              <a:gd name="connsiteY66" fmla="*/ 0 h 26281626"/>
              <a:gd name="connsiteX67" fmla="*/ 1179871 w 12506632"/>
              <a:gd name="connsiteY67" fmla="*/ 88490 h 26281626"/>
              <a:gd name="connsiteX68" fmla="*/ 2094271 w 12506632"/>
              <a:gd name="connsiteY68" fmla="*/ 235974 h 26281626"/>
              <a:gd name="connsiteX69" fmla="*/ 3067665 w 12506632"/>
              <a:gd name="connsiteY69" fmla="*/ 353961 h 26281626"/>
              <a:gd name="connsiteX70" fmla="*/ 3805084 w 12506632"/>
              <a:gd name="connsiteY70" fmla="*/ 383458 h 26281626"/>
              <a:gd name="connsiteX71" fmla="*/ 4306529 w 12506632"/>
              <a:gd name="connsiteY71" fmla="*/ 442451 h 26281626"/>
              <a:gd name="connsiteX72" fmla="*/ 5043948 w 12506632"/>
              <a:gd name="connsiteY72" fmla="*/ 471948 h 26281626"/>
              <a:gd name="connsiteX73" fmla="*/ 5722374 w 12506632"/>
              <a:gd name="connsiteY73" fmla="*/ 471948 h 26281626"/>
              <a:gd name="connsiteX74" fmla="*/ 6312310 w 12506632"/>
              <a:gd name="connsiteY74" fmla="*/ 442451 h 26281626"/>
              <a:gd name="connsiteX75" fmla="*/ 7138219 w 12506632"/>
              <a:gd name="connsiteY75" fmla="*/ 560439 h 26281626"/>
              <a:gd name="connsiteX76" fmla="*/ 7374194 w 12506632"/>
              <a:gd name="connsiteY76" fmla="*/ 589935 h 26281626"/>
              <a:gd name="connsiteX77" fmla="*/ 7521677 w 12506632"/>
              <a:gd name="connsiteY77" fmla="*/ 678426 h 26281626"/>
              <a:gd name="connsiteX78" fmla="*/ 7698658 w 12506632"/>
              <a:gd name="connsiteY78" fmla="*/ 825910 h 26281626"/>
              <a:gd name="connsiteX79" fmla="*/ 8141110 w 12506632"/>
              <a:gd name="connsiteY79" fmla="*/ 1710813 h 26281626"/>
              <a:gd name="connsiteX80" fmla="*/ 8554065 w 12506632"/>
              <a:gd name="connsiteY80" fmla="*/ 2389239 h 26281626"/>
              <a:gd name="connsiteX81" fmla="*/ 8878529 w 12506632"/>
              <a:gd name="connsiteY81" fmla="*/ 2743200 h 26281626"/>
              <a:gd name="connsiteX82" fmla="*/ 9144000 w 12506632"/>
              <a:gd name="connsiteY82" fmla="*/ 3067664 h 26281626"/>
              <a:gd name="connsiteX83" fmla="*/ 9556955 w 12506632"/>
              <a:gd name="connsiteY83" fmla="*/ 3421626 h 26281626"/>
              <a:gd name="connsiteX84" fmla="*/ 9910916 w 12506632"/>
              <a:gd name="connsiteY84" fmla="*/ 3775587 h 26281626"/>
              <a:gd name="connsiteX85" fmla="*/ 9999406 w 12506632"/>
              <a:gd name="connsiteY85" fmla="*/ 4277032 h 26281626"/>
              <a:gd name="connsiteX86" fmla="*/ 9999406 w 12506632"/>
              <a:gd name="connsiteY86" fmla="*/ 4748981 h 26281626"/>
              <a:gd name="connsiteX87" fmla="*/ 10117394 w 12506632"/>
              <a:gd name="connsiteY87" fmla="*/ 5250426 h 26281626"/>
              <a:gd name="connsiteX88" fmla="*/ 10205884 w 12506632"/>
              <a:gd name="connsiteY88" fmla="*/ 5633884 h 26281626"/>
              <a:gd name="connsiteX89" fmla="*/ 10323871 w 12506632"/>
              <a:gd name="connsiteY89" fmla="*/ 5899355 h 26281626"/>
              <a:gd name="connsiteX90" fmla="*/ 10323871 w 12506632"/>
              <a:gd name="connsiteY90" fmla="*/ 6164826 h 26281626"/>
              <a:gd name="connsiteX91" fmla="*/ 10235381 w 12506632"/>
              <a:gd name="connsiteY91" fmla="*/ 6430297 h 26281626"/>
              <a:gd name="connsiteX92" fmla="*/ 10353368 w 12506632"/>
              <a:gd name="connsiteY92" fmla="*/ 6695768 h 26281626"/>
              <a:gd name="connsiteX93" fmla="*/ 10677832 w 12506632"/>
              <a:gd name="connsiteY93" fmla="*/ 7079226 h 26281626"/>
              <a:gd name="connsiteX94" fmla="*/ 10913806 w 12506632"/>
              <a:gd name="connsiteY94" fmla="*/ 7344697 h 26281626"/>
              <a:gd name="connsiteX95" fmla="*/ 11031794 w 12506632"/>
              <a:gd name="connsiteY95" fmla="*/ 7551174 h 26281626"/>
              <a:gd name="connsiteX96" fmla="*/ 11149781 w 12506632"/>
              <a:gd name="connsiteY96" fmla="*/ 7875639 h 26281626"/>
              <a:gd name="connsiteX97" fmla="*/ 11267768 w 12506632"/>
              <a:gd name="connsiteY97" fmla="*/ 8200103 h 26281626"/>
              <a:gd name="connsiteX98" fmla="*/ 11356258 w 12506632"/>
              <a:gd name="connsiteY98" fmla="*/ 8672051 h 26281626"/>
              <a:gd name="connsiteX99" fmla="*/ 11356258 w 12506632"/>
              <a:gd name="connsiteY99" fmla="*/ 8672051 h 26281626"/>
              <a:gd name="connsiteX100" fmla="*/ 11356258 w 12506632"/>
              <a:gd name="connsiteY100" fmla="*/ 8967019 h 26281626"/>
              <a:gd name="connsiteX101" fmla="*/ 11444748 w 12506632"/>
              <a:gd name="connsiteY101" fmla="*/ 9085006 h 26281626"/>
              <a:gd name="connsiteX102" fmla="*/ 11562735 w 12506632"/>
              <a:gd name="connsiteY102" fmla="*/ 9379974 h 26281626"/>
              <a:gd name="connsiteX103" fmla="*/ 11326761 w 12506632"/>
              <a:gd name="connsiteY103" fmla="*/ 9291484 h 26281626"/>
              <a:gd name="connsiteX104" fmla="*/ 11120284 w 12506632"/>
              <a:gd name="connsiteY104" fmla="*/ 9291484 h 26281626"/>
              <a:gd name="connsiteX105" fmla="*/ 10884310 w 12506632"/>
              <a:gd name="connsiteY105" fmla="*/ 9320981 h 26281626"/>
              <a:gd name="connsiteX106" fmla="*/ 10648335 w 12506632"/>
              <a:gd name="connsiteY106" fmla="*/ 9527458 h 26281626"/>
              <a:gd name="connsiteX107" fmla="*/ 10382865 w 12506632"/>
              <a:gd name="connsiteY107" fmla="*/ 9822426 h 26281626"/>
              <a:gd name="connsiteX108" fmla="*/ 10559845 w 12506632"/>
              <a:gd name="connsiteY108" fmla="*/ 9733935 h 26281626"/>
              <a:gd name="connsiteX109" fmla="*/ 10972800 w 12506632"/>
              <a:gd name="connsiteY109" fmla="*/ 9556955 h 26281626"/>
              <a:gd name="connsiteX110" fmla="*/ 11356258 w 12506632"/>
              <a:gd name="connsiteY110" fmla="*/ 9497961 h 26281626"/>
              <a:gd name="connsiteX111" fmla="*/ 11651226 w 12506632"/>
              <a:gd name="connsiteY111" fmla="*/ 9556955 h 26281626"/>
              <a:gd name="connsiteX112" fmla="*/ 11857703 w 12506632"/>
              <a:gd name="connsiteY112" fmla="*/ 9704439 h 26281626"/>
              <a:gd name="connsiteX113" fmla="*/ 12093677 w 12506632"/>
              <a:gd name="connsiteY113" fmla="*/ 9999406 h 26281626"/>
              <a:gd name="connsiteX114" fmla="*/ 12270658 w 12506632"/>
              <a:gd name="connsiteY114" fmla="*/ 10176387 h 26281626"/>
              <a:gd name="connsiteX115" fmla="*/ 12270658 w 12506632"/>
              <a:gd name="connsiteY115" fmla="*/ 10176387 h 26281626"/>
              <a:gd name="connsiteX116" fmla="*/ 12506632 w 12506632"/>
              <a:gd name="connsiteY116" fmla="*/ 10530348 h 26281626"/>
              <a:gd name="connsiteX117" fmla="*/ 10058400 w 12506632"/>
              <a:gd name="connsiteY117" fmla="*/ 10589342 h 26281626"/>
              <a:gd name="connsiteX118" fmla="*/ 9969910 w 12506632"/>
              <a:gd name="connsiteY118" fmla="*/ 10825316 h 26281626"/>
              <a:gd name="connsiteX119" fmla="*/ 9857606 w 12506632"/>
              <a:gd name="connsiteY119" fmla="*/ 11290120 h 26281626"/>
              <a:gd name="connsiteX120" fmla="*/ 9732476 w 12506632"/>
              <a:gd name="connsiteY120" fmla="*/ 11555591 h 26281626"/>
              <a:gd name="connsiteX121" fmla="*/ 9592135 w 12506632"/>
              <a:gd name="connsiteY121" fmla="*/ 11818835 h 26281626"/>
              <a:gd name="connsiteX122" fmla="*/ 9468465 w 12506632"/>
              <a:gd name="connsiteY122" fmla="*/ 11888659 h 26281626"/>
              <a:gd name="connsiteX123" fmla="*/ 9320981 w 12506632"/>
              <a:gd name="connsiteY123" fmla="*/ 12359148 h 26281626"/>
              <a:gd name="connsiteX124" fmla="*/ 9173497 w 12506632"/>
              <a:gd name="connsiteY124" fmla="*/ 12860593 h 26281626"/>
              <a:gd name="connsiteX125" fmla="*/ 9114503 w 12506632"/>
              <a:gd name="connsiteY125" fmla="*/ 13126064 h 26281626"/>
              <a:gd name="connsiteX126" fmla="*/ 8908026 w 12506632"/>
              <a:gd name="connsiteY126" fmla="*/ 13598013 h 26281626"/>
              <a:gd name="connsiteX127" fmla="*/ 8642555 w 12506632"/>
              <a:gd name="connsiteY127" fmla="*/ 14040464 h 26281626"/>
              <a:gd name="connsiteX128" fmla="*/ 8465574 w 12506632"/>
              <a:gd name="connsiteY128" fmla="*/ 14305935 h 26281626"/>
              <a:gd name="connsiteX129" fmla="*/ 8170606 w 12506632"/>
              <a:gd name="connsiteY129" fmla="*/ 14659897 h 26281626"/>
              <a:gd name="connsiteX130" fmla="*/ 8111613 w 12506632"/>
              <a:gd name="connsiteY130" fmla="*/ 15043355 h 26281626"/>
              <a:gd name="connsiteX131" fmla="*/ 7964129 w 12506632"/>
              <a:gd name="connsiteY131" fmla="*/ 15338322 h 26281626"/>
              <a:gd name="connsiteX132" fmla="*/ 7816645 w 12506632"/>
              <a:gd name="connsiteY132" fmla="*/ 15780774 h 26281626"/>
              <a:gd name="connsiteX133" fmla="*/ 7610168 w 12506632"/>
              <a:gd name="connsiteY133" fmla="*/ 16134735 h 26281626"/>
              <a:gd name="connsiteX134" fmla="*/ 7462684 w 12506632"/>
              <a:gd name="connsiteY134" fmla="*/ 16518193 h 26281626"/>
              <a:gd name="connsiteX135" fmla="*/ 7197213 w 12506632"/>
              <a:gd name="connsiteY135" fmla="*/ 16783664 h 26281626"/>
              <a:gd name="connsiteX136" fmla="*/ 7138219 w 12506632"/>
              <a:gd name="connsiteY136" fmla="*/ 16960645 h 26281626"/>
              <a:gd name="connsiteX137" fmla="*/ 7138219 w 12506632"/>
              <a:gd name="connsiteY137" fmla="*/ 17167122 h 26281626"/>
              <a:gd name="connsiteX138" fmla="*/ 7167716 w 12506632"/>
              <a:gd name="connsiteY138" fmla="*/ 17580077 h 26281626"/>
              <a:gd name="connsiteX139" fmla="*/ 7256206 w 12506632"/>
              <a:gd name="connsiteY139" fmla="*/ 17845548 h 26281626"/>
              <a:gd name="connsiteX140" fmla="*/ 7079226 w 12506632"/>
              <a:gd name="connsiteY140" fmla="*/ 18229006 h 26281626"/>
              <a:gd name="connsiteX141" fmla="*/ 6843252 w 12506632"/>
              <a:gd name="connsiteY141" fmla="*/ 18523974 h 26281626"/>
              <a:gd name="connsiteX142" fmla="*/ 6666271 w 12506632"/>
              <a:gd name="connsiteY142" fmla="*/ 19084413 h 26281626"/>
              <a:gd name="connsiteX143" fmla="*/ 6636774 w 12506632"/>
              <a:gd name="connsiteY143" fmla="*/ 19467871 h 26281626"/>
              <a:gd name="connsiteX144" fmla="*/ 6577781 w 12506632"/>
              <a:gd name="connsiteY144" fmla="*/ 19762839 h 26281626"/>
              <a:gd name="connsiteX145" fmla="*/ 6577781 w 12506632"/>
              <a:gd name="connsiteY145" fmla="*/ 20205290 h 26281626"/>
              <a:gd name="connsiteX146" fmla="*/ 6577781 w 12506632"/>
              <a:gd name="connsiteY146" fmla="*/ 20795226 h 26281626"/>
              <a:gd name="connsiteX147" fmla="*/ 6489290 w 12506632"/>
              <a:gd name="connsiteY147" fmla="*/ 21208181 h 26281626"/>
              <a:gd name="connsiteX148" fmla="*/ 6282813 w 12506632"/>
              <a:gd name="connsiteY148" fmla="*/ 21680129 h 26281626"/>
              <a:gd name="connsiteX149" fmla="*/ 6253316 w 12506632"/>
              <a:gd name="connsiteY149" fmla="*/ 22358555 h 26281626"/>
              <a:gd name="connsiteX150" fmla="*/ 6371303 w 12506632"/>
              <a:gd name="connsiteY150" fmla="*/ 23656413 h 26281626"/>
              <a:gd name="connsiteX151" fmla="*/ 6666271 w 12506632"/>
              <a:gd name="connsiteY151" fmla="*/ 24452826 h 26281626"/>
              <a:gd name="connsiteX152" fmla="*/ 6990735 w 12506632"/>
              <a:gd name="connsiteY152" fmla="*/ 25190245 h 26281626"/>
              <a:gd name="connsiteX153" fmla="*/ 7344697 w 12506632"/>
              <a:gd name="connsiteY153" fmla="*/ 25809677 h 26281626"/>
              <a:gd name="connsiteX154" fmla="*/ 7728155 w 12506632"/>
              <a:gd name="connsiteY154" fmla="*/ 26281626 h 26281626"/>
              <a:gd name="connsiteX155" fmla="*/ 5220929 w 12506632"/>
              <a:gd name="connsiteY155" fmla="*/ 26134142 h 26281626"/>
              <a:gd name="connsiteX156" fmla="*/ 5456903 w 12506632"/>
              <a:gd name="connsiteY156" fmla="*/ 25308232 h 26281626"/>
              <a:gd name="connsiteX157" fmla="*/ 5515897 w 12506632"/>
              <a:gd name="connsiteY157" fmla="*/ 24393832 h 26281626"/>
              <a:gd name="connsiteX158" fmla="*/ 5633884 w 12506632"/>
              <a:gd name="connsiteY158" fmla="*/ 23302451 h 26281626"/>
              <a:gd name="connsiteX159" fmla="*/ 5604387 w 12506632"/>
              <a:gd name="connsiteY159" fmla="*/ 22742013 h 26281626"/>
              <a:gd name="connsiteX160" fmla="*/ 5574890 w 12506632"/>
              <a:gd name="connsiteY160" fmla="*/ 22329058 h 26281626"/>
              <a:gd name="connsiteX161" fmla="*/ 5574890 w 12506632"/>
              <a:gd name="connsiteY161" fmla="*/ 21886606 h 26281626"/>
              <a:gd name="connsiteX162" fmla="*/ 5604387 w 12506632"/>
              <a:gd name="connsiteY162" fmla="*/ 21532645 h 26281626"/>
              <a:gd name="connsiteX163" fmla="*/ 5604387 w 12506632"/>
              <a:gd name="connsiteY163" fmla="*/ 21326168 h 26281626"/>
              <a:gd name="connsiteX164" fmla="*/ 5515897 w 12506632"/>
              <a:gd name="connsiteY164" fmla="*/ 20883716 h 26281626"/>
              <a:gd name="connsiteX165" fmla="*/ 5515897 w 12506632"/>
              <a:gd name="connsiteY165" fmla="*/ 20706735 h 26281626"/>
              <a:gd name="connsiteX166" fmla="*/ 5456903 w 12506632"/>
              <a:gd name="connsiteY166" fmla="*/ 20588748 h 26281626"/>
              <a:gd name="connsiteX167" fmla="*/ 5427406 w 12506632"/>
              <a:gd name="connsiteY167" fmla="*/ 20352774 h 26281626"/>
              <a:gd name="connsiteX168" fmla="*/ 5515897 w 12506632"/>
              <a:gd name="connsiteY168" fmla="*/ 20205290 h 26281626"/>
              <a:gd name="connsiteX169" fmla="*/ 5604387 w 12506632"/>
              <a:gd name="connsiteY169" fmla="*/ 20028310 h 26281626"/>
              <a:gd name="connsiteX170" fmla="*/ 5604387 w 12506632"/>
              <a:gd name="connsiteY170" fmla="*/ 19851329 h 26281626"/>
              <a:gd name="connsiteX171" fmla="*/ 5604387 w 12506632"/>
              <a:gd name="connsiteY171" fmla="*/ 19851329 h 26281626"/>
              <a:gd name="connsiteX172" fmla="*/ 5612069 w 12506632"/>
              <a:gd name="connsiteY172" fmla="*/ 19850407 h 26281626"/>
              <a:gd name="connsiteX0" fmla="*/ 5612069 w 12506632"/>
              <a:gd name="connsiteY0" fmla="*/ 19850407 h 26281626"/>
              <a:gd name="connsiteX1" fmla="*/ 5899355 w 12506632"/>
              <a:gd name="connsiteY1" fmla="*/ 20057806 h 26281626"/>
              <a:gd name="connsiteX2" fmla="*/ 6076335 w 12506632"/>
              <a:gd name="connsiteY2" fmla="*/ 20352774 h 26281626"/>
              <a:gd name="connsiteX3" fmla="*/ 6105832 w 12506632"/>
              <a:gd name="connsiteY3" fmla="*/ 20470761 h 26281626"/>
              <a:gd name="connsiteX4" fmla="*/ 6135329 w 12506632"/>
              <a:gd name="connsiteY4" fmla="*/ 20559251 h 26281626"/>
              <a:gd name="connsiteX5" fmla="*/ 6253316 w 12506632"/>
              <a:gd name="connsiteY5" fmla="*/ 20736232 h 26281626"/>
              <a:gd name="connsiteX6" fmla="*/ 6341806 w 12506632"/>
              <a:gd name="connsiteY6" fmla="*/ 20736232 h 26281626"/>
              <a:gd name="connsiteX7" fmla="*/ 6341806 w 12506632"/>
              <a:gd name="connsiteY7" fmla="*/ 20736232 h 26281626"/>
              <a:gd name="connsiteX8" fmla="*/ 6371303 w 12506632"/>
              <a:gd name="connsiteY8" fmla="*/ 20205290 h 26281626"/>
              <a:gd name="connsiteX9" fmla="*/ 6400800 w 12506632"/>
              <a:gd name="connsiteY9" fmla="*/ 19851329 h 26281626"/>
              <a:gd name="connsiteX10" fmla="*/ 6371303 w 12506632"/>
              <a:gd name="connsiteY10" fmla="*/ 19113910 h 26281626"/>
              <a:gd name="connsiteX11" fmla="*/ 6548284 w 12506632"/>
              <a:gd name="connsiteY11" fmla="*/ 18759948 h 26281626"/>
              <a:gd name="connsiteX12" fmla="*/ 6961239 w 12506632"/>
              <a:gd name="connsiteY12" fmla="*/ 18258503 h 26281626"/>
              <a:gd name="connsiteX13" fmla="*/ 7049729 w 12506632"/>
              <a:gd name="connsiteY13" fmla="*/ 17786555 h 26281626"/>
              <a:gd name="connsiteX14" fmla="*/ 6931742 w 12506632"/>
              <a:gd name="connsiteY14" fmla="*/ 17373600 h 26281626"/>
              <a:gd name="connsiteX15" fmla="*/ 7049729 w 12506632"/>
              <a:gd name="connsiteY15" fmla="*/ 16960645 h 26281626"/>
              <a:gd name="connsiteX16" fmla="*/ 7197213 w 12506632"/>
              <a:gd name="connsiteY16" fmla="*/ 16636181 h 26281626"/>
              <a:gd name="connsiteX17" fmla="*/ 7243763 w 12506632"/>
              <a:gd name="connsiteY17" fmla="*/ 16456972 h 26281626"/>
              <a:gd name="connsiteX18" fmla="*/ 7296687 w 12506632"/>
              <a:gd name="connsiteY18" fmla="*/ 16307875 h 26281626"/>
              <a:gd name="connsiteX19" fmla="*/ 7610168 w 12506632"/>
              <a:gd name="connsiteY19" fmla="*/ 15810271 h 26281626"/>
              <a:gd name="connsiteX20" fmla="*/ 7869416 w 12506632"/>
              <a:gd name="connsiteY20" fmla="*/ 15279329 h 26281626"/>
              <a:gd name="connsiteX21" fmla="*/ 7875639 w 12506632"/>
              <a:gd name="connsiteY21" fmla="*/ 14984361 h 26281626"/>
              <a:gd name="connsiteX22" fmla="*/ 7964129 w 12506632"/>
              <a:gd name="connsiteY22" fmla="*/ 14653674 h 26281626"/>
              <a:gd name="connsiteX23" fmla="*/ 8141493 w 12506632"/>
              <a:gd name="connsiteY23" fmla="*/ 14378141 h 26281626"/>
              <a:gd name="connsiteX24" fmla="*/ 8358571 w 12506632"/>
              <a:gd name="connsiteY24" fmla="*/ 14089011 h 26281626"/>
              <a:gd name="connsiteX25" fmla="*/ 8583561 w 12506632"/>
              <a:gd name="connsiteY25" fmla="*/ 13774993 h 26281626"/>
              <a:gd name="connsiteX26" fmla="*/ 8849032 w 12506632"/>
              <a:gd name="connsiteY26" fmla="*/ 13421032 h 26281626"/>
              <a:gd name="connsiteX27" fmla="*/ 8908026 w 12506632"/>
              <a:gd name="connsiteY27" fmla="*/ 13185058 h 26281626"/>
              <a:gd name="connsiteX28" fmla="*/ 8996516 w 12506632"/>
              <a:gd name="connsiteY28" fmla="*/ 12683613 h 26281626"/>
              <a:gd name="connsiteX29" fmla="*/ 9261987 w 12506632"/>
              <a:gd name="connsiteY29" fmla="*/ 12005187 h 26281626"/>
              <a:gd name="connsiteX30" fmla="*/ 9556955 w 12506632"/>
              <a:gd name="connsiteY30" fmla="*/ 11474245 h 26281626"/>
              <a:gd name="connsiteX31" fmla="*/ 9733935 w 12506632"/>
              <a:gd name="connsiteY31" fmla="*/ 11090787 h 26281626"/>
              <a:gd name="connsiteX32" fmla="*/ 9763432 w 12506632"/>
              <a:gd name="connsiteY32" fmla="*/ 10825316 h 26281626"/>
              <a:gd name="connsiteX33" fmla="*/ 9881419 w 12506632"/>
              <a:gd name="connsiteY33" fmla="*/ 10530348 h 26281626"/>
              <a:gd name="connsiteX34" fmla="*/ 10235381 w 12506632"/>
              <a:gd name="connsiteY34" fmla="*/ 9940413 h 26281626"/>
              <a:gd name="connsiteX35" fmla="*/ 10559845 w 12506632"/>
              <a:gd name="connsiteY35" fmla="*/ 9556955 h 26281626"/>
              <a:gd name="connsiteX36" fmla="*/ 10854813 w 12506632"/>
              <a:gd name="connsiteY36" fmla="*/ 9173497 h 26281626"/>
              <a:gd name="connsiteX37" fmla="*/ 11002297 w 12506632"/>
              <a:gd name="connsiteY37" fmla="*/ 8937522 h 26281626"/>
              <a:gd name="connsiteX38" fmla="*/ 11090787 w 12506632"/>
              <a:gd name="connsiteY38" fmla="*/ 8701548 h 26281626"/>
              <a:gd name="connsiteX39" fmla="*/ 11031794 w 12506632"/>
              <a:gd name="connsiteY39" fmla="*/ 8170606 h 26281626"/>
              <a:gd name="connsiteX40" fmla="*/ 10913806 w 12506632"/>
              <a:gd name="connsiteY40" fmla="*/ 7669161 h 26281626"/>
              <a:gd name="connsiteX41" fmla="*/ 10736826 w 12506632"/>
              <a:gd name="connsiteY41" fmla="*/ 7374193 h 26281626"/>
              <a:gd name="connsiteX42" fmla="*/ 10382865 w 12506632"/>
              <a:gd name="connsiteY42" fmla="*/ 6990735 h 26281626"/>
              <a:gd name="connsiteX43" fmla="*/ 10087897 w 12506632"/>
              <a:gd name="connsiteY43" fmla="*/ 6518787 h 26281626"/>
              <a:gd name="connsiteX44" fmla="*/ 9940413 w 12506632"/>
              <a:gd name="connsiteY44" fmla="*/ 5781368 h 26281626"/>
              <a:gd name="connsiteX45" fmla="*/ 9881419 w 12506632"/>
              <a:gd name="connsiteY45" fmla="*/ 5102942 h 26281626"/>
              <a:gd name="connsiteX46" fmla="*/ 9851923 w 12506632"/>
              <a:gd name="connsiteY46" fmla="*/ 4277032 h 26281626"/>
              <a:gd name="connsiteX47" fmla="*/ 9615948 w 12506632"/>
              <a:gd name="connsiteY47" fmla="*/ 3834581 h 26281626"/>
              <a:gd name="connsiteX48" fmla="*/ 9114503 w 12506632"/>
              <a:gd name="connsiteY48" fmla="*/ 3333135 h 26281626"/>
              <a:gd name="connsiteX49" fmla="*/ 8819535 w 12506632"/>
              <a:gd name="connsiteY49" fmla="*/ 3038168 h 26281626"/>
              <a:gd name="connsiteX50" fmla="*/ 8377084 w 12506632"/>
              <a:gd name="connsiteY50" fmla="*/ 2684206 h 26281626"/>
              <a:gd name="connsiteX51" fmla="*/ 7993626 w 12506632"/>
              <a:gd name="connsiteY51" fmla="*/ 2094271 h 26281626"/>
              <a:gd name="connsiteX52" fmla="*/ 7669161 w 12506632"/>
              <a:gd name="connsiteY52" fmla="*/ 1563329 h 26281626"/>
              <a:gd name="connsiteX53" fmla="*/ 7374194 w 12506632"/>
              <a:gd name="connsiteY53" fmla="*/ 973393 h 26281626"/>
              <a:gd name="connsiteX54" fmla="*/ 7167716 w 12506632"/>
              <a:gd name="connsiteY54" fmla="*/ 825910 h 26281626"/>
              <a:gd name="connsiteX55" fmla="*/ 6813755 w 12506632"/>
              <a:gd name="connsiteY55" fmla="*/ 648929 h 26281626"/>
              <a:gd name="connsiteX56" fmla="*/ 6223819 w 12506632"/>
              <a:gd name="connsiteY56" fmla="*/ 678426 h 26281626"/>
              <a:gd name="connsiteX57" fmla="*/ 5515897 w 12506632"/>
              <a:gd name="connsiteY57" fmla="*/ 678426 h 26281626"/>
              <a:gd name="connsiteX58" fmla="*/ 4513006 w 12506632"/>
              <a:gd name="connsiteY58" fmla="*/ 678426 h 26281626"/>
              <a:gd name="connsiteX59" fmla="*/ 3864077 w 12506632"/>
              <a:gd name="connsiteY59" fmla="*/ 619432 h 26281626"/>
              <a:gd name="connsiteX60" fmla="*/ 3008671 w 12506632"/>
              <a:gd name="connsiteY60" fmla="*/ 560439 h 26281626"/>
              <a:gd name="connsiteX61" fmla="*/ 2123768 w 12506632"/>
              <a:gd name="connsiteY61" fmla="*/ 412955 h 26281626"/>
              <a:gd name="connsiteX62" fmla="*/ 1887794 w 12506632"/>
              <a:gd name="connsiteY62" fmla="*/ 383458 h 26281626"/>
              <a:gd name="connsiteX63" fmla="*/ 1209368 w 12506632"/>
              <a:gd name="connsiteY63" fmla="*/ 265471 h 26281626"/>
              <a:gd name="connsiteX64" fmla="*/ 589935 w 12506632"/>
              <a:gd name="connsiteY64" fmla="*/ 235974 h 26281626"/>
              <a:gd name="connsiteX65" fmla="*/ 265471 w 12506632"/>
              <a:gd name="connsiteY65" fmla="*/ 235974 h 26281626"/>
              <a:gd name="connsiteX66" fmla="*/ 0 w 12506632"/>
              <a:gd name="connsiteY66" fmla="*/ 206477 h 26281626"/>
              <a:gd name="connsiteX67" fmla="*/ 265471 w 12506632"/>
              <a:gd name="connsiteY67" fmla="*/ 0 h 26281626"/>
              <a:gd name="connsiteX68" fmla="*/ 1179871 w 12506632"/>
              <a:gd name="connsiteY68" fmla="*/ 88490 h 26281626"/>
              <a:gd name="connsiteX69" fmla="*/ 2094271 w 12506632"/>
              <a:gd name="connsiteY69" fmla="*/ 235974 h 26281626"/>
              <a:gd name="connsiteX70" fmla="*/ 3067665 w 12506632"/>
              <a:gd name="connsiteY70" fmla="*/ 353961 h 26281626"/>
              <a:gd name="connsiteX71" fmla="*/ 3805084 w 12506632"/>
              <a:gd name="connsiteY71" fmla="*/ 383458 h 26281626"/>
              <a:gd name="connsiteX72" fmla="*/ 4306529 w 12506632"/>
              <a:gd name="connsiteY72" fmla="*/ 442451 h 26281626"/>
              <a:gd name="connsiteX73" fmla="*/ 5043948 w 12506632"/>
              <a:gd name="connsiteY73" fmla="*/ 471948 h 26281626"/>
              <a:gd name="connsiteX74" fmla="*/ 5722374 w 12506632"/>
              <a:gd name="connsiteY74" fmla="*/ 471948 h 26281626"/>
              <a:gd name="connsiteX75" fmla="*/ 6312310 w 12506632"/>
              <a:gd name="connsiteY75" fmla="*/ 442451 h 26281626"/>
              <a:gd name="connsiteX76" fmla="*/ 7138219 w 12506632"/>
              <a:gd name="connsiteY76" fmla="*/ 560439 h 26281626"/>
              <a:gd name="connsiteX77" fmla="*/ 7374194 w 12506632"/>
              <a:gd name="connsiteY77" fmla="*/ 589935 h 26281626"/>
              <a:gd name="connsiteX78" fmla="*/ 7521677 w 12506632"/>
              <a:gd name="connsiteY78" fmla="*/ 678426 h 26281626"/>
              <a:gd name="connsiteX79" fmla="*/ 7698658 w 12506632"/>
              <a:gd name="connsiteY79" fmla="*/ 825910 h 26281626"/>
              <a:gd name="connsiteX80" fmla="*/ 8141110 w 12506632"/>
              <a:gd name="connsiteY80" fmla="*/ 1710813 h 26281626"/>
              <a:gd name="connsiteX81" fmla="*/ 8554065 w 12506632"/>
              <a:gd name="connsiteY81" fmla="*/ 2389239 h 26281626"/>
              <a:gd name="connsiteX82" fmla="*/ 8878529 w 12506632"/>
              <a:gd name="connsiteY82" fmla="*/ 2743200 h 26281626"/>
              <a:gd name="connsiteX83" fmla="*/ 9144000 w 12506632"/>
              <a:gd name="connsiteY83" fmla="*/ 3067664 h 26281626"/>
              <a:gd name="connsiteX84" fmla="*/ 9556955 w 12506632"/>
              <a:gd name="connsiteY84" fmla="*/ 3421626 h 26281626"/>
              <a:gd name="connsiteX85" fmla="*/ 9910916 w 12506632"/>
              <a:gd name="connsiteY85" fmla="*/ 3775587 h 26281626"/>
              <a:gd name="connsiteX86" fmla="*/ 9999406 w 12506632"/>
              <a:gd name="connsiteY86" fmla="*/ 4277032 h 26281626"/>
              <a:gd name="connsiteX87" fmla="*/ 9999406 w 12506632"/>
              <a:gd name="connsiteY87" fmla="*/ 4748981 h 26281626"/>
              <a:gd name="connsiteX88" fmla="*/ 10117394 w 12506632"/>
              <a:gd name="connsiteY88" fmla="*/ 5250426 h 26281626"/>
              <a:gd name="connsiteX89" fmla="*/ 10205884 w 12506632"/>
              <a:gd name="connsiteY89" fmla="*/ 5633884 h 26281626"/>
              <a:gd name="connsiteX90" fmla="*/ 10323871 w 12506632"/>
              <a:gd name="connsiteY90" fmla="*/ 5899355 h 26281626"/>
              <a:gd name="connsiteX91" fmla="*/ 10323871 w 12506632"/>
              <a:gd name="connsiteY91" fmla="*/ 6164826 h 26281626"/>
              <a:gd name="connsiteX92" fmla="*/ 10235381 w 12506632"/>
              <a:gd name="connsiteY92" fmla="*/ 6430297 h 26281626"/>
              <a:gd name="connsiteX93" fmla="*/ 10353368 w 12506632"/>
              <a:gd name="connsiteY93" fmla="*/ 6695768 h 26281626"/>
              <a:gd name="connsiteX94" fmla="*/ 10677832 w 12506632"/>
              <a:gd name="connsiteY94" fmla="*/ 7079226 h 26281626"/>
              <a:gd name="connsiteX95" fmla="*/ 10913806 w 12506632"/>
              <a:gd name="connsiteY95" fmla="*/ 7344697 h 26281626"/>
              <a:gd name="connsiteX96" fmla="*/ 11031794 w 12506632"/>
              <a:gd name="connsiteY96" fmla="*/ 7551174 h 26281626"/>
              <a:gd name="connsiteX97" fmla="*/ 11149781 w 12506632"/>
              <a:gd name="connsiteY97" fmla="*/ 7875639 h 26281626"/>
              <a:gd name="connsiteX98" fmla="*/ 11267768 w 12506632"/>
              <a:gd name="connsiteY98" fmla="*/ 8200103 h 26281626"/>
              <a:gd name="connsiteX99" fmla="*/ 11356258 w 12506632"/>
              <a:gd name="connsiteY99" fmla="*/ 8672051 h 26281626"/>
              <a:gd name="connsiteX100" fmla="*/ 11356258 w 12506632"/>
              <a:gd name="connsiteY100" fmla="*/ 8672051 h 26281626"/>
              <a:gd name="connsiteX101" fmla="*/ 11356258 w 12506632"/>
              <a:gd name="connsiteY101" fmla="*/ 8967019 h 26281626"/>
              <a:gd name="connsiteX102" fmla="*/ 11444748 w 12506632"/>
              <a:gd name="connsiteY102" fmla="*/ 9085006 h 26281626"/>
              <a:gd name="connsiteX103" fmla="*/ 11562735 w 12506632"/>
              <a:gd name="connsiteY103" fmla="*/ 9379974 h 26281626"/>
              <a:gd name="connsiteX104" fmla="*/ 11326761 w 12506632"/>
              <a:gd name="connsiteY104" fmla="*/ 9291484 h 26281626"/>
              <a:gd name="connsiteX105" fmla="*/ 11120284 w 12506632"/>
              <a:gd name="connsiteY105" fmla="*/ 9291484 h 26281626"/>
              <a:gd name="connsiteX106" fmla="*/ 10884310 w 12506632"/>
              <a:gd name="connsiteY106" fmla="*/ 9320981 h 26281626"/>
              <a:gd name="connsiteX107" fmla="*/ 10648335 w 12506632"/>
              <a:gd name="connsiteY107" fmla="*/ 9527458 h 26281626"/>
              <a:gd name="connsiteX108" fmla="*/ 10382865 w 12506632"/>
              <a:gd name="connsiteY108" fmla="*/ 9822426 h 26281626"/>
              <a:gd name="connsiteX109" fmla="*/ 10559845 w 12506632"/>
              <a:gd name="connsiteY109" fmla="*/ 9733935 h 26281626"/>
              <a:gd name="connsiteX110" fmla="*/ 10972800 w 12506632"/>
              <a:gd name="connsiteY110" fmla="*/ 9556955 h 26281626"/>
              <a:gd name="connsiteX111" fmla="*/ 11356258 w 12506632"/>
              <a:gd name="connsiteY111" fmla="*/ 9497961 h 26281626"/>
              <a:gd name="connsiteX112" fmla="*/ 11651226 w 12506632"/>
              <a:gd name="connsiteY112" fmla="*/ 9556955 h 26281626"/>
              <a:gd name="connsiteX113" fmla="*/ 11857703 w 12506632"/>
              <a:gd name="connsiteY113" fmla="*/ 9704439 h 26281626"/>
              <a:gd name="connsiteX114" fmla="*/ 12093677 w 12506632"/>
              <a:gd name="connsiteY114" fmla="*/ 9999406 h 26281626"/>
              <a:gd name="connsiteX115" fmla="*/ 12270658 w 12506632"/>
              <a:gd name="connsiteY115" fmla="*/ 10176387 h 26281626"/>
              <a:gd name="connsiteX116" fmla="*/ 12270658 w 12506632"/>
              <a:gd name="connsiteY116" fmla="*/ 10176387 h 26281626"/>
              <a:gd name="connsiteX117" fmla="*/ 12506632 w 12506632"/>
              <a:gd name="connsiteY117" fmla="*/ 10530348 h 26281626"/>
              <a:gd name="connsiteX118" fmla="*/ 10058400 w 12506632"/>
              <a:gd name="connsiteY118" fmla="*/ 10589342 h 26281626"/>
              <a:gd name="connsiteX119" fmla="*/ 9969910 w 12506632"/>
              <a:gd name="connsiteY119" fmla="*/ 10825316 h 26281626"/>
              <a:gd name="connsiteX120" fmla="*/ 9857606 w 12506632"/>
              <a:gd name="connsiteY120" fmla="*/ 11290120 h 26281626"/>
              <a:gd name="connsiteX121" fmla="*/ 9732476 w 12506632"/>
              <a:gd name="connsiteY121" fmla="*/ 11555591 h 26281626"/>
              <a:gd name="connsiteX122" fmla="*/ 9592135 w 12506632"/>
              <a:gd name="connsiteY122" fmla="*/ 11818835 h 26281626"/>
              <a:gd name="connsiteX123" fmla="*/ 9468465 w 12506632"/>
              <a:gd name="connsiteY123" fmla="*/ 11888659 h 26281626"/>
              <a:gd name="connsiteX124" fmla="*/ 9320981 w 12506632"/>
              <a:gd name="connsiteY124" fmla="*/ 12359148 h 26281626"/>
              <a:gd name="connsiteX125" fmla="*/ 9173497 w 12506632"/>
              <a:gd name="connsiteY125" fmla="*/ 12860593 h 26281626"/>
              <a:gd name="connsiteX126" fmla="*/ 9114503 w 12506632"/>
              <a:gd name="connsiteY126" fmla="*/ 13126064 h 26281626"/>
              <a:gd name="connsiteX127" fmla="*/ 8908026 w 12506632"/>
              <a:gd name="connsiteY127" fmla="*/ 13598013 h 26281626"/>
              <a:gd name="connsiteX128" fmla="*/ 8642555 w 12506632"/>
              <a:gd name="connsiteY128" fmla="*/ 14040464 h 26281626"/>
              <a:gd name="connsiteX129" fmla="*/ 8465574 w 12506632"/>
              <a:gd name="connsiteY129" fmla="*/ 14305935 h 26281626"/>
              <a:gd name="connsiteX130" fmla="*/ 8170606 w 12506632"/>
              <a:gd name="connsiteY130" fmla="*/ 14659897 h 26281626"/>
              <a:gd name="connsiteX131" fmla="*/ 8111613 w 12506632"/>
              <a:gd name="connsiteY131" fmla="*/ 15043355 h 26281626"/>
              <a:gd name="connsiteX132" fmla="*/ 7964129 w 12506632"/>
              <a:gd name="connsiteY132" fmla="*/ 15338322 h 26281626"/>
              <a:gd name="connsiteX133" fmla="*/ 7816645 w 12506632"/>
              <a:gd name="connsiteY133" fmla="*/ 15780774 h 26281626"/>
              <a:gd name="connsiteX134" fmla="*/ 7610168 w 12506632"/>
              <a:gd name="connsiteY134" fmla="*/ 16134735 h 26281626"/>
              <a:gd name="connsiteX135" fmla="*/ 7462684 w 12506632"/>
              <a:gd name="connsiteY135" fmla="*/ 16518193 h 26281626"/>
              <a:gd name="connsiteX136" fmla="*/ 7197213 w 12506632"/>
              <a:gd name="connsiteY136" fmla="*/ 16783664 h 26281626"/>
              <a:gd name="connsiteX137" fmla="*/ 7138219 w 12506632"/>
              <a:gd name="connsiteY137" fmla="*/ 16960645 h 26281626"/>
              <a:gd name="connsiteX138" fmla="*/ 7138219 w 12506632"/>
              <a:gd name="connsiteY138" fmla="*/ 17167122 h 26281626"/>
              <a:gd name="connsiteX139" fmla="*/ 7167716 w 12506632"/>
              <a:gd name="connsiteY139" fmla="*/ 17580077 h 26281626"/>
              <a:gd name="connsiteX140" fmla="*/ 7256206 w 12506632"/>
              <a:gd name="connsiteY140" fmla="*/ 17845548 h 26281626"/>
              <a:gd name="connsiteX141" fmla="*/ 7079226 w 12506632"/>
              <a:gd name="connsiteY141" fmla="*/ 18229006 h 26281626"/>
              <a:gd name="connsiteX142" fmla="*/ 6843252 w 12506632"/>
              <a:gd name="connsiteY142" fmla="*/ 18523974 h 26281626"/>
              <a:gd name="connsiteX143" fmla="*/ 6666271 w 12506632"/>
              <a:gd name="connsiteY143" fmla="*/ 19084413 h 26281626"/>
              <a:gd name="connsiteX144" fmla="*/ 6636774 w 12506632"/>
              <a:gd name="connsiteY144" fmla="*/ 19467871 h 26281626"/>
              <a:gd name="connsiteX145" fmla="*/ 6577781 w 12506632"/>
              <a:gd name="connsiteY145" fmla="*/ 19762839 h 26281626"/>
              <a:gd name="connsiteX146" fmla="*/ 6577781 w 12506632"/>
              <a:gd name="connsiteY146" fmla="*/ 20205290 h 26281626"/>
              <a:gd name="connsiteX147" fmla="*/ 6577781 w 12506632"/>
              <a:gd name="connsiteY147" fmla="*/ 20795226 h 26281626"/>
              <a:gd name="connsiteX148" fmla="*/ 6489290 w 12506632"/>
              <a:gd name="connsiteY148" fmla="*/ 21208181 h 26281626"/>
              <a:gd name="connsiteX149" fmla="*/ 6282813 w 12506632"/>
              <a:gd name="connsiteY149" fmla="*/ 21680129 h 26281626"/>
              <a:gd name="connsiteX150" fmla="*/ 6253316 w 12506632"/>
              <a:gd name="connsiteY150" fmla="*/ 22358555 h 26281626"/>
              <a:gd name="connsiteX151" fmla="*/ 6371303 w 12506632"/>
              <a:gd name="connsiteY151" fmla="*/ 23656413 h 26281626"/>
              <a:gd name="connsiteX152" fmla="*/ 6666271 w 12506632"/>
              <a:gd name="connsiteY152" fmla="*/ 24452826 h 26281626"/>
              <a:gd name="connsiteX153" fmla="*/ 6990735 w 12506632"/>
              <a:gd name="connsiteY153" fmla="*/ 25190245 h 26281626"/>
              <a:gd name="connsiteX154" fmla="*/ 7344697 w 12506632"/>
              <a:gd name="connsiteY154" fmla="*/ 25809677 h 26281626"/>
              <a:gd name="connsiteX155" fmla="*/ 7728155 w 12506632"/>
              <a:gd name="connsiteY155" fmla="*/ 26281626 h 26281626"/>
              <a:gd name="connsiteX156" fmla="*/ 5220929 w 12506632"/>
              <a:gd name="connsiteY156" fmla="*/ 26134142 h 26281626"/>
              <a:gd name="connsiteX157" fmla="*/ 5456903 w 12506632"/>
              <a:gd name="connsiteY157" fmla="*/ 25308232 h 26281626"/>
              <a:gd name="connsiteX158" fmla="*/ 5515897 w 12506632"/>
              <a:gd name="connsiteY158" fmla="*/ 24393832 h 26281626"/>
              <a:gd name="connsiteX159" fmla="*/ 5633884 w 12506632"/>
              <a:gd name="connsiteY159" fmla="*/ 23302451 h 26281626"/>
              <a:gd name="connsiteX160" fmla="*/ 5604387 w 12506632"/>
              <a:gd name="connsiteY160" fmla="*/ 22742013 h 26281626"/>
              <a:gd name="connsiteX161" fmla="*/ 5574890 w 12506632"/>
              <a:gd name="connsiteY161" fmla="*/ 22329058 h 26281626"/>
              <a:gd name="connsiteX162" fmla="*/ 5574890 w 12506632"/>
              <a:gd name="connsiteY162" fmla="*/ 21886606 h 26281626"/>
              <a:gd name="connsiteX163" fmla="*/ 5604387 w 12506632"/>
              <a:gd name="connsiteY163" fmla="*/ 21532645 h 26281626"/>
              <a:gd name="connsiteX164" fmla="*/ 5604387 w 12506632"/>
              <a:gd name="connsiteY164" fmla="*/ 21326168 h 26281626"/>
              <a:gd name="connsiteX165" fmla="*/ 5515897 w 12506632"/>
              <a:gd name="connsiteY165" fmla="*/ 20883716 h 26281626"/>
              <a:gd name="connsiteX166" fmla="*/ 5515897 w 12506632"/>
              <a:gd name="connsiteY166" fmla="*/ 20706735 h 26281626"/>
              <a:gd name="connsiteX167" fmla="*/ 5456903 w 12506632"/>
              <a:gd name="connsiteY167" fmla="*/ 20588748 h 26281626"/>
              <a:gd name="connsiteX168" fmla="*/ 5427406 w 12506632"/>
              <a:gd name="connsiteY168" fmla="*/ 20352774 h 26281626"/>
              <a:gd name="connsiteX169" fmla="*/ 5515897 w 12506632"/>
              <a:gd name="connsiteY169" fmla="*/ 20205290 h 26281626"/>
              <a:gd name="connsiteX170" fmla="*/ 5604387 w 12506632"/>
              <a:gd name="connsiteY170" fmla="*/ 20028310 h 26281626"/>
              <a:gd name="connsiteX171" fmla="*/ 5604387 w 12506632"/>
              <a:gd name="connsiteY171" fmla="*/ 19851329 h 26281626"/>
              <a:gd name="connsiteX172" fmla="*/ 5604387 w 12506632"/>
              <a:gd name="connsiteY172" fmla="*/ 19851329 h 26281626"/>
              <a:gd name="connsiteX173" fmla="*/ 5612069 w 12506632"/>
              <a:gd name="connsiteY173" fmla="*/ 19850407 h 26281626"/>
              <a:gd name="connsiteX0" fmla="*/ 5612069 w 12506632"/>
              <a:gd name="connsiteY0" fmla="*/ 19850407 h 26281626"/>
              <a:gd name="connsiteX1" fmla="*/ 5899355 w 12506632"/>
              <a:gd name="connsiteY1" fmla="*/ 20057806 h 26281626"/>
              <a:gd name="connsiteX2" fmla="*/ 6076335 w 12506632"/>
              <a:gd name="connsiteY2" fmla="*/ 20352774 h 26281626"/>
              <a:gd name="connsiteX3" fmla="*/ 6105832 w 12506632"/>
              <a:gd name="connsiteY3" fmla="*/ 20470761 h 26281626"/>
              <a:gd name="connsiteX4" fmla="*/ 6135329 w 12506632"/>
              <a:gd name="connsiteY4" fmla="*/ 20559251 h 26281626"/>
              <a:gd name="connsiteX5" fmla="*/ 6253316 w 12506632"/>
              <a:gd name="connsiteY5" fmla="*/ 20736232 h 26281626"/>
              <a:gd name="connsiteX6" fmla="*/ 6341806 w 12506632"/>
              <a:gd name="connsiteY6" fmla="*/ 20736232 h 26281626"/>
              <a:gd name="connsiteX7" fmla="*/ 6341806 w 12506632"/>
              <a:gd name="connsiteY7" fmla="*/ 20736232 h 26281626"/>
              <a:gd name="connsiteX8" fmla="*/ 6371303 w 12506632"/>
              <a:gd name="connsiteY8" fmla="*/ 20205290 h 26281626"/>
              <a:gd name="connsiteX9" fmla="*/ 6400800 w 12506632"/>
              <a:gd name="connsiteY9" fmla="*/ 19851329 h 26281626"/>
              <a:gd name="connsiteX10" fmla="*/ 6371303 w 12506632"/>
              <a:gd name="connsiteY10" fmla="*/ 19113910 h 26281626"/>
              <a:gd name="connsiteX11" fmla="*/ 6548284 w 12506632"/>
              <a:gd name="connsiteY11" fmla="*/ 18759948 h 26281626"/>
              <a:gd name="connsiteX12" fmla="*/ 6961239 w 12506632"/>
              <a:gd name="connsiteY12" fmla="*/ 18258503 h 26281626"/>
              <a:gd name="connsiteX13" fmla="*/ 7049729 w 12506632"/>
              <a:gd name="connsiteY13" fmla="*/ 17786555 h 26281626"/>
              <a:gd name="connsiteX14" fmla="*/ 6931742 w 12506632"/>
              <a:gd name="connsiteY14" fmla="*/ 17373600 h 26281626"/>
              <a:gd name="connsiteX15" fmla="*/ 7049729 w 12506632"/>
              <a:gd name="connsiteY15" fmla="*/ 16960645 h 26281626"/>
              <a:gd name="connsiteX16" fmla="*/ 7197213 w 12506632"/>
              <a:gd name="connsiteY16" fmla="*/ 16636181 h 26281626"/>
              <a:gd name="connsiteX17" fmla="*/ 7267575 w 12506632"/>
              <a:gd name="connsiteY17" fmla="*/ 16523647 h 26281626"/>
              <a:gd name="connsiteX18" fmla="*/ 7296687 w 12506632"/>
              <a:gd name="connsiteY18" fmla="*/ 16307875 h 26281626"/>
              <a:gd name="connsiteX19" fmla="*/ 7610168 w 12506632"/>
              <a:gd name="connsiteY19" fmla="*/ 15810271 h 26281626"/>
              <a:gd name="connsiteX20" fmla="*/ 7869416 w 12506632"/>
              <a:gd name="connsiteY20" fmla="*/ 15279329 h 26281626"/>
              <a:gd name="connsiteX21" fmla="*/ 7875639 w 12506632"/>
              <a:gd name="connsiteY21" fmla="*/ 14984361 h 26281626"/>
              <a:gd name="connsiteX22" fmla="*/ 7964129 w 12506632"/>
              <a:gd name="connsiteY22" fmla="*/ 14653674 h 26281626"/>
              <a:gd name="connsiteX23" fmla="*/ 8141493 w 12506632"/>
              <a:gd name="connsiteY23" fmla="*/ 14378141 h 26281626"/>
              <a:gd name="connsiteX24" fmla="*/ 8358571 w 12506632"/>
              <a:gd name="connsiteY24" fmla="*/ 14089011 h 26281626"/>
              <a:gd name="connsiteX25" fmla="*/ 8583561 w 12506632"/>
              <a:gd name="connsiteY25" fmla="*/ 13774993 h 26281626"/>
              <a:gd name="connsiteX26" fmla="*/ 8849032 w 12506632"/>
              <a:gd name="connsiteY26" fmla="*/ 13421032 h 26281626"/>
              <a:gd name="connsiteX27" fmla="*/ 8908026 w 12506632"/>
              <a:gd name="connsiteY27" fmla="*/ 13185058 h 26281626"/>
              <a:gd name="connsiteX28" fmla="*/ 8996516 w 12506632"/>
              <a:gd name="connsiteY28" fmla="*/ 12683613 h 26281626"/>
              <a:gd name="connsiteX29" fmla="*/ 9261987 w 12506632"/>
              <a:gd name="connsiteY29" fmla="*/ 12005187 h 26281626"/>
              <a:gd name="connsiteX30" fmla="*/ 9556955 w 12506632"/>
              <a:gd name="connsiteY30" fmla="*/ 11474245 h 26281626"/>
              <a:gd name="connsiteX31" fmla="*/ 9733935 w 12506632"/>
              <a:gd name="connsiteY31" fmla="*/ 11090787 h 26281626"/>
              <a:gd name="connsiteX32" fmla="*/ 9763432 w 12506632"/>
              <a:gd name="connsiteY32" fmla="*/ 10825316 h 26281626"/>
              <a:gd name="connsiteX33" fmla="*/ 9881419 w 12506632"/>
              <a:gd name="connsiteY33" fmla="*/ 10530348 h 26281626"/>
              <a:gd name="connsiteX34" fmla="*/ 10235381 w 12506632"/>
              <a:gd name="connsiteY34" fmla="*/ 9940413 h 26281626"/>
              <a:gd name="connsiteX35" fmla="*/ 10559845 w 12506632"/>
              <a:gd name="connsiteY35" fmla="*/ 9556955 h 26281626"/>
              <a:gd name="connsiteX36" fmla="*/ 10854813 w 12506632"/>
              <a:gd name="connsiteY36" fmla="*/ 9173497 h 26281626"/>
              <a:gd name="connsiteX37" fmla="*/ 11002297 w 12506632"/>
              <a:gd name="connsiteY37" fmla="*/ 8937522 h 26281626"/>
              <a:gd name="connsiteX38" fmla="*/ 11090787 w 12506632"/>
              <a:gd name="connsiteY38" fmla="*/ 8701548 h 26281626"/>
              <a:gd name="connsiteX39" fmla="*/ 11031794 w 12506632"/>
              <a:gd name="connsiteY39" fmla="*/ 8170606 h 26281626"/>
              <a:gd name="connsiteX40" fmla="*/ 10913806 w 12506632"/>
              <a:gd name="connsiteY40" fmla="*/ 7669161 h 26281626"/>
              <a:gd name="connsiteX41" fmla="*/ 10736826 w 12506632"/>
              <a:gd name="connsiteY41" fmla="*/ 7374193 h 26281626"/>
              <a:gd name="connsiteX42" fmla="*/ 10382865 w 12506632"/>
              <a:gd name="connsiteY42" fmla="*/ 6990735 h 26281626"/>
              <a:gd name="connsiteX43" fmla="*/ 10087897 w 12506632"/>
              <a:gd name="connsiteY43" fmla="*/ 6518787 h 26281626"/>
              <a:gd name="connsiteX44" fmla="*/ 9940413 w 12506632"/>
              <a:gd name="connsiteY44" fmla="*/ 5781368 h 26281626"/>
              <a:gd name="connsiteX45" fmla="*/ 9881419 w 12506632"/>
              <a:gd name="connsiteY45" fmla="*/ 5102942 h 26281626"/>
              <a:gd name="connsiteX46" fmla="*/ 9851923 w 12506632"/>
              <a:gd name="connsiteY46" fmla="*/ 4277032 h 26281626"/>
              <a:gd name="connsiteX47" fmla="*/ 9615948 w 12506632"/>
              <a:gd name="connsiteY47" fmla="*/ 3834581 h 26281626"/>
              <a:gd name="connsiteX48" fmla="*/ 9114503 w 12506632"/>
              <a:gd name="connsiteY48" fmla="*/ 3333135 h 26281626"/>
              <a:gd name="connsiteX49" fmla="*/ 8819535 w 12506632"/>
              <a:gd name="connsiteY49" fmla="*/ 3038168 h 26281626"/>
              <a:gd name="connsiteX50" fmla="*/ 8377084 w 12506632"/>
              <a:gd name="connsiteY50" fmla="*/ 2684206 h 26281626"/>
              <a:gd name="connsiteX51" fmla="*/ 7993626 w 12506632"/>
              <a:gd name="connsiteY51" fmla="*/ 2094271 h 26281626"/>
              <a:gd name="connsiteX52" fmla="*/ 7669161 w 12506632"/>
              <a:gd name="connsiteY52" fmla="*/ 1563329 h 26281626"/>
              <a:gd name="connsiteX53" fmla="*/ 7374194 w 12506632"/>
              <a:gd name="connsiteY53" fmla="*/ 973393 h 26281626"/>
              <a:gd name="connsiteX54" fmla="*/ 7167716 w 12506632"/>
              <a:gd name="connsiteY54" fmla="*/ 825910 h 26281626"/>
              <a:gd name="connsiteX55" fmla="*/ 6813755 w 12506632"/>
              <a:gd name="connsiteY55" fmla="*/ 648929 h 26281626"/>
              <a:gd name="connsiteX56" fmla="*/ 6223819 w 12506632"/>
              <a:gd name="connsiteY56" fmla="*/ 678426 h 26281626"/>
              <a:gd name="connsiteX57" fmla="*/ 5515897 w 12506632"/>
              <a:gd name="connsiteY57" fmla="*/ 678426 h 26281626"/>
              <a:gd name="connsiteX58" fmla="*/ 4513006 w 12506632"/>
              <a:gd name="connsiteY58" fmla="*/ 678426 h 26281626"/>
              <a:gd name="connsiteX59" fmla="*/ 3864077 w 12506632"/>
              <a:gd name="connsiteY59" fmla="*/ 619432 h 26281626"/>
              <a:gd name="connsiteX60" fmla="*/ 3008671 w 12506632"/>
              <a:gd name="connsiteY60" fmla="*/ 560439 h 26281626"/>
              <a:gd name="connsiteX61" fmla="*/ 2123768 w 12506632"/>
              <a:gd name="connsiteY61" fmla="*/ 412955 h 26281626"/>
              <a:gd name="connsiteX62" fmla="*/ 1887794 w 12506632"/>
              <a:gd name="connsiteY62" fmla="*/ 383458 h 26281626"/>
              <a:gd name="connsiteX63" fmla="*/ 1209368 w 12506632"/>
              <a:gd name="connsiteY63" fmla="*/ 265471 h 26281626"/>
              <a:gd name="connsiteX64" fmla="*/ 589935 w 12506632"/>
              <a:gd name="connsiteY64" fmla="*/ 235974 h 26281626"/>
              <a:gd name="connsiteX65" fmla="*/ 265471 w 12506632"/>
              <a:gd name="connsiteY65" fmla="*/ 235974 h 26281626"/>
              <a:gd name="connsiteX66" fmla="*/ 0 w 12506632"/>
              <a:gd name="connsiteY66" fmla="*/ 206477 h 26281626"/>
              <a:gd name="connsiteX67" fmla="*/ 265471 w 12506632"/>
              <a:gd name="connsiteY67" fmla="*/ 0 h 26281626"/>
              <a:gd name="connsiteX68" fmla="*/ 1179871 w 12506632"/>
              <a:gd name="connsiteY68" fmla="*/ 88490 h 26281626"/>
              <a:gd name="connsiteX69" fmla="*/ 2094271 w 12506632"/>
              <a:gd name="connsiteY69" fmla="*/ 235974 h 26281626"/>
              <a:gd name="connsiteX70" fmla="*/ 3067665 w 12506632"/>
              <a:gd name="connsiteY70" fmla="*/ 353961 h 26281626"/>
              <a:gd name="connsiteX71" fmla="*/ 3805084 w 12506632"/>
              <a:gd name="connsiteY71" fmla="*/ 383458 h 26281626"/>
              <a:gd name="connsiteX72" fmla="*/ 4306529 w 12506632"/>
              <a:gd name="connsiteY72" fmla="*/ 442451 h 26281626"/>
              <a:gd name="connsiteX73" fmla="*/ 5043948 w 12506632"/>
              <a:gd name="connsiteY73" fmla="*/ 471948 h 26281626"/>
              <a:gd name="connsiteX74" fmla="*/ 5722374 w 12506632"/>
              <a:gd name="connsiteY74" fmla="*/ 471948 h 26281626"/>
              <a:gd name="connsiteX75" fmla="*/ 6312310 w 12506632"/>
              <a:gd name="connsiteY75" fmla="*/ 442451 h 26281626"/>
              <a:gd name="connsiteX76" fmla="*/ 7138219 w 12506632"/>
              <a:gd name="connsiteY76" fmla="*/ 560439 h 26281626"/>
              <a:gd name="connsiteX77" fmla="*/ 7374194 w 12506632"/>
              <a:gd name="connsiteY77" fmla="*/ 589935 h 26281626"/>
              <a:gd name="connsiteX78" fmla="*/ 7521677 w 12506632"/>
              <a:gd name="connsiteY78" fmla="*/ 678426 h 26281626"/>
              <a:gd name="connsiteX79" fmla="*/ 7698658 w 12506632"/>
              <a:gd name="connsiteY79" fmla="*/ 825910 h 26281626"/>
              <a:gd name="connsiteX80" fmla="*/ 8141110 w 12506632"/>
              <a:gd name="connsiteY80" fmla="*/ 1710813 h 26281626"/>
              <a:gd name="connsiteX81" fmla="*/ 8554065 w 12506632"/>
              <a:gd name="connsiteY81" fmla="*/ 2389239 h 26281626"/>
              <a:gd name="connsiteX82" fmla="*/ 8878529 w 12506632"/>
              <a:gd name="connsiteY82" fmla="*/ 2743200 h 26281626"/>
              <a:gd name="connsiteX83" fmla="*/ 9144000 w 12506632"/>
              <a:gd name="connsiteY83" fmla="*/ 3067664 h 26281626"/>
              <a:gd name="connsiteX84" fmla="*/ 9556955 w 12506632"/>
              <a:gd name="connsiteY84" fmla="*/ 3421626 h 26281626"/>
              <a:gd name="connsiteX85" fmla="*/ 9910916 w 12506632"/>
              <a:gd name="connsiteY85" fmla="*/ 3775587 h 26281626"/>
              <a:gd name="connsiteX86" fmla="*/ 9999406 w 12506632"/>
              <a:gd name="connsiteY86" fmla="*/ 4277032 h 26281626"/>
              <a:gd name="connsiteX87" fmla="*/ 9999406 w 12506632"/>
              <a:gd name="connsiteY87" fmla="*/ 4748981 h 26281626"/>
              <a:gd name="connsiteX88" fmla="*/ 10117394 w 12506632"/>
              <a:gd name="connsiteY88" fmla="*/ 5250426 h 26281626"/>
              <a:gd name="connsiteX89" fmla="*/ 10205884 w 12506632"/>
              <a:gd name="connsiteY89" fmla="*/ 5633884 h 26281626"/>
              <a:gd name="connsiteX90" fmla="*/ 10323871 w 12506632"/>
              <a:gd name="connsiteY90" fmla="*/ 5899355 h 26281626"/>
              <a:gd name="connsiteX91" fmla="*/ 10323871 w 12506632"/>
              <a:gd name="connsiteY91" fmla="*/ 6164826 h 26281626"/>
              <a:gd name="connsiteX92" fmla="*/ 10235381 w 12506632"/>
              <a:gd name="connsiteY92" fmla="*/ 6430297 h 26281626"/>
              <a:gd name="connsiteX93" fmla="*/ 10353368 w 12506632"/>
              <a:gd name="connsiteY93" fmla="*/ 6695768 h 26281626"/>
              <a:gd name="connsiteX94" fmla="*/ 10677832 w 12506632"/>
              <a:gd name="connsiteY94" fmla="*/ 7079226 h 26281626"/>
              <a:gd name="connsiteX95" fmla="*/ 10913806 w 12506632"/>
              <a:gd name="connsiteY95" fmla="*/ 7344697 h 26281626"/>
              <a:gd name="connsiteX96" fmla="*/ 11031794 w 12506632"/>
              <a:gd name="connsiteY96" fmla="*/ 7551174 h 26281626"/>
              <a:gd name="connsiteX97" fmla="*/ 11149781 w 12506632"/>
              <a:gd name="connsiteY97" fmla="*/ 7875639 h 26281626"/>
              <a:gd name="connsiteX98" fmla="*/ 11267768 w 12506632"/>
              <a:gd name="connsiteY98" fmla="*/ 8200103 h 26281626"/>
              <a:gd name="connsiteX99" fmla="*/ 11356258 w 12506632"/>
              <a:gd name="connsiteY99" fmla="*/ 8672051 h 26281626"/>
              <a:gd name="connsiteX100" fmla="*/ 11356258 w 12506632"/>
              <a:gd name="connsiteY100" fmla="*/ 8672051 h 26281626"/>
              <a:gd name="connsiteX101" fmla="*/ 11356258 w 12506632"/>
              <a:gd name="connsiteY101" fmla="*/ 8967019 h 26281626"/>
              <a:gd name="connsiteX102" fmla="*/ 11444748 w 12506632"/>
              <a:gd name="connsiteY102" fmla="*/ 9085006 h 26281626"/>
              <a:gd name="connsiteX103" fmla="*/ 11562735 w 12506632"/>
              <a:gd name="connsiteY103" fmla="*/ 9379974 h 26281626"/>
              <a:gd name="connsiteX104" fmla="*/ 11326761 w 12506632"/>
              <a:gd name="connsiteY104" fmla="*/ 9291484 h 26281626"/>
              <a:gd name="connsiteX105" fmla="*/ 11120284 w 12506632"/>
              <a:gd name="connsiteY105" fmla="*/ 9291484 h 26281626"/>
              <a:gd name="connsiteX106" fmla="*/ 10884310 w 12506632"/>
              <a:gd name="connsiteY106" fmla="*/ 9320981 h 26281626"/>
              <a:gd name="connsiteX107" fmla="*/ 10648335 w 12506632"/>
              <a:gd name="connsiteY107" fmla="*/ 9527458 h 26281626"/>
              <a:gd name="connsiteX108" fmla="*/ 10382865 w 12506632"/>
              <a:gd name="connsiteY108" fmla="*/ 9822426 h 26281626"/>
              <a:gd name="connsiteX109" fmla="*/ 10559845 w 12506632"/>
              <a:gd name="connsiteY109" fmla="*/ 9733935 h 26281626"/>
              <a:gd name="connsiteX110" fmla="*/ 10972800 w 12506632"/>
              <a:gd name="connsiteY110" fmla="*/ 9556955 h 26281626"/>
              <a:gd name="connsiteX111" fmla="*/ 11356258 w 12506632"/>
              <a:gd name="connsiteY111" fmla="*/ 9497961 h 26281626"/>
              <a:gd name="connsiteX112" fmla="*/ 11651226 w 12506632"/>
              <a:gd name="connsiteY112" fmla="*/ 9556955 h 26281626"/>
              <a:gd name="connsiteX113" fmla="*/ 11857703 w 12506632"/>
              <a:gd name="connsiteY113" fmla="*/ 9704439 h 26281626"/>
              <a:gd name="connsiteX114" fmla="*/ 12093677 w 12506632"/>
              <a:gd name="connsiteY114" fmla="*/ 9999406 h 26281626"/>
              <a:gd name="connsiteX115" fmla="*/ 12270658 w 12506632"/>
              <a:gd name="connsiteY115" fmla="*/ 10176387 h 26281626"/>
              <a:gd name="connsiteX116" fmla="*/ 12270658 w 12506632"/>
              <a:gd name="connsiteY116" fmla="*/ 10176387 h 26281626"/>
              <a:gd name="connsiteX117" fmla="*/ 12506632 w 12506632"/>
              <a:gd name="connsiteY117" fmla="*/ 10530348 h 26281626"/>
              <a:gd name="connsiteX118" fmla="*/ 10058400 w 12506632"/>
              <a:gd name="connsiteY118" fmla="*/ 10589342 h 26281626"/>
              <a:gd name="connsiteX119" fmla="*/ 9969910 w 12506632"/>
              <a:gd name="connsiteY119" fmla="*/ 10825316 h 26281626"/>
              <a:gd name="connsiteX120" fmla="*/ 9857606 w 12506632"/>
              <a:gd name="connsiteY120" fmla="*/ 11290120 h 26281626"/>
              <a:gd name="connsiteX121" fmla="*/ 9732476 w 12506632"/>
              <a:gd name="connsiteY121" fmla="*/ 11555591 h 26281626"/>
              <a:gd name="connsiteX122" fmla="*/ 9592135 w 12506632"/>
              <a:gd name="connsiteY122" fmla="*/ 11818835 h 26281626"/>
              <a:gd name="connsiteX123" fmla="*/ 9468465 w 12506632"/>
              <a:gd name="connsiteY123" fmla="*/ 11888659 h 26281626"/>
              <a:gd name="connsiteX124" fmla="*/ 9320981 w 12506632"/>
              <a:gd name="connsiteY124" fmla="*/ 12359148 h 26281626"/>
              <a:gd name="connsiteX125" fmla="*/ 9173497 w 12506632"/>
              <a:gd name="connsiteY125" fmla="*/ 12860593 h 26281626"/>
              <a:gd name="connsiteX126" fmla="*/ 9114503 w 12506632"/>
              <a:gd name="connsiteY126" fmla="*/ 13126064 h 26281626"/>
              <a:gd name="connsiteX127" fmla="*/ 8908026 w 12506632"/>
              <a:gd name="connsiteY127" fmla="*/ 13598013 h 26281626"/>
              <a:gd name="connsiteX128" fmla="*/ 8642555 w 12506632"/>
              <a:gd name="connsiteY128" fmla="*/ 14040464 h 26281626"/>
              <a:gd name="connsiteX129" fmla="*/ 8465574 w 12506632"/>
              <a:gd name="connsiteY129" fmla="*/ 14305935 h 26281626"/>
              <a:gd name="connsiteX130" fmla="*/ 8170606 w 12506632"/>
              <a:gd name="connsiteY130" fmla="*/ 14659897 h 26281626"/>
              <a:gd name="connsiteX131" fmla="*/ 8111613 w 12506632"/>
              <a:gd name="connsiteY131" fmla="*/ 15043355 h 26281626"/>
              <a:gd name="connsiteX132" fmla="*/ 7964129 w 12506632"/>
              <a:gd name="connsiteY132" fmla="*/ 15338322 h 26281626"/>
              <a:gd name="connsiteX133" fmla="*/ 7816645 w 12506632"/>
              <a:gd name="connsiteY133" fmla="*/ 15780774 h 26281626"/>
              <a:gd name="connsiteX134" fmla="*/ 7610168 w 12506632"/>
              <a:gd name="connsiteY134" fmla="*/ 16134735 h 26281626"/>
              <a:gd name="connsiteX135" fmla="*/ 7462684 w 12506632"/>
              <a:gd name="connsiteY135" fmla="*/ 16518193 h 26281626"/>
              <a:gd name="connsiteX136" fmla="*/ 7197213 w 12506632"/>
              <a:gd name="connsiteY136" fmla="*/ 16783664 h 26281626"/>
              <a:gd name="connsiteX137" fmla="*/ 7138219 w 12506632"/>
              <a:gd name="connsiteY137" fmla="*/ 16960645 h 26281626"/>
              <a:gd name="connsiteX138" fmla="*/ 7138219 w 12506632"/>
              <a:gd name="connsiteY138" fmla="*/ 17167122 h 26281626"/>
              <a:gd name="connsiteX139" fmla="*/ 7167716 w 12506632"/>
              <a:gd name="connsiteY139" fmla="*/ 17580077 h 26281626"/>
              <a:gd name="connsiteX140" fmla="*/ 7256206 w 12506632"/>
              <a:gd name="connsiteY140" fmla="*/ 17845548 h 26281626"/>
              <a:gd name="connsiteX141" fmla="*/ 7079226 w 12506632"/>
              <a:gd name="connsiteY141" fmla="*/ 18229006 h 26281626"/>
              <a:gd name="connsiteX142" fmla="*/ 6843252 w 12506632"/>
              <a:gd name="connsiteY142" fmla="*/ 18523974 h 26281626"/>
              <a:gd name="connsiteX143" fmla="*/ 6666271 w 12506632"/>
              <a:gd name="connsiteY143" fmla="*/ 19084413 h 26281626"/>
              <a:gd name="connsiteX144" fmla="*/ 6636774 w 12506632"/>
              <a:gd name="connsiteY144" fmla="*/ 19467871 h 26281626"/>
              <a:gd name="connsiteX145" fmla="*/ 6577781 w 12506632"/>
              <a:gd name="connsiteY145" fmla="*/ 19762839 h 26281626"/>
              <a:gd name="connsiteX146" fmla="*/ 6577781 w 12506632"/>
              <a:gd name="connsiteY146" fmla="*/ 20205290 h 26281626"/>
              <a:gd name="connsiteX147" fmla="*/ 6577781 w 12506632"/>
              <a:gd name="connsiteY147" fmla="*/ 20795226 h 26281626"/>
              <a:gd name="connsiteX148" fmla="*/ 6489290 w 12506632"/>
              <a:gd name="connsiteY148" fmla="*/ 21208181 h 26281626"/>
              <a:gd name="connsiteX149" fmla="*/ 6282813 w 12506632"/>
              <a:gd name="connsiteY149" fmla="*/ 21680129 h 26281626"/>
              <a:gd name="connsiteX150" fmla="*/ 6253316 w 12506632"/>
              <a:gd name="connsiteY150" fmla="*/ 22358555 h 26281626"/>
              <a:gd name="connsiteX151" fmla="*/ 6371303 w 12506632"/>
              <a:gd name="connsiteY151" fmla="*/ 23656413 h 26281626"/>
              <a:gd name="connsiteX152" fmla="*/ 6666271 w 12506632"/>
              <a:gd name="connsiteY152" fmla="*/ 24452826 h 26281626"/>
              <a:gd name="connsiteX153" fmla="*/ 6990735 w 12506632"/>
              <a:gd name="connsiteY153" fmla="*/ 25190245 h 26281626"/>
              <a:gd name="connsiteX154" fmla="*/ 7344697 w 12506632"/>
              <a:gd name="connsiteY154" fmla="*/ 25809677 h 26281626"/>
              <a:gd name="connsiteX155" fmla="*/ 7728155 w 12506632"/>
              <a:gd name="connsiteY155" fmla="*/ 26281626 h 26281626"/>
              <a:gd name="connsiteX156" fmla="*/ 5220929 w 12506632"/>
              <a:gd name="connsiteY156" fmla="*/ 26134142 h 26281626"/>
              <a:gd name="connsiteX157" fmla="*/ 5456903 w 12506632"/>
              <a:gd name="connsiteY157" fmla="*/ 25308232 h 26281626"/>
              <a:gd name="connsiteX158" fmla="*/ 5515897 w 12506632"/>
              <a:gd name="connsiteY158" fmla="*/ 24393832 h 26281626"/>
              <a:gd name="connsiteX159" fmla="*/ 5633884 w 12506632"/>
              <a:gd name="connsiteY159" fmla="*/ 23302451 h 26281626"/>
              <a:gd name="connsiteX160" fmla="*/ 5604387 w 12506632"/>
              <a:gd name="connsiteY160" fmla="*/ 22742013 h 26281626"/>
              <a:gd name="connsiteX161" fmla="*/ 5574890 w 12506632"/>
              <a:gd name="connsiteY161" fmla="*/ 22329058 h 26281626"/>
              <a:gd name="connsiteX162" fmla="*/ 5574890 w 12506632"/>
              <a:gd name="connsiteY162" fmla="*/ 21886606 h 26281626"/>
              <a:gd name="connsiteX163" fmla="*/ 5604387 w 12506632"/>
              <a:gd name="connsiteY163" fmla="*/ 21532645 h 26281626"/>
              <a:gd name="connsiteX164" fmla="*/ 5604387 w 12506632"/>
              <a:gd name="connsiteY164" fmla="*/ 21326168 h 26281626"/>
              <a:gd name="connsiteX165" fmla="*/ 5515897 w 12506632"/>
              <a:gd name="connsiteY165" fmla="*/ 20883716 h 26281626"/>
              <a:gd name="connsiteX166" fmla="*/ 5515897 w 12506632"/>
              <a:gd name="connsiteY166" fmla="*/ 20706735 h 26281626"/>
              <a:gd name="connsiteX167" fmla="*/ 5456903 w 12506632"/>
              <a:gd name="connsiteY167" fmla="*/ 20588748 h 26281626"/>
              <a:gd name="connsiteX168" fmla="*/ 5427406 w 12506632"/>
              <a:gd name="connsiteY168" fmla="*/ 20352774 h 26281626"/>
              <a:gd name="connsiteX169" fmla="*/ 5515897 w 12506632"/>
              <a:gd name="connsiteY169" fmla="*/ 20205290 h 26281626"/>
              <a:gd name="connsiteX170" fmla="*/ 5604387 w 12506632"/>
              <a:gd name="connsiteY170" fmla="*/ 20028310 h 26281626"/>
              <a:gd name="connsiteX171" fmla="*/ 5604387 w 12506632"/>
              <a:gd name="connsiteY171" fmla="*/ 19851329 h 26281626"/>
              <a:gd name="connsiteX172" fmla="*/ 5604387 w 12506632"/>
              <a:gd name="connsiteY172" fmla="*/ 19851329 h 26281626"/>
              <a:gd name="connsiteX173" fmla="*/ 5612069 w 12506632"/>
              <a:gd name="connsiteY173" fmla="*/ 19850407 h 26281626"/>
              <a:gd name="connsiteX0" fmla="*/ 5612069 w 12506632"/>
              <a:gd name="connsiteY0" fmla="*/ 19850407 h 26281626"/>
              <a:gd name="connsiteX1" fmla="*/ 5899355 w 12506632"/>
              <a:gd name="connsiteY1" fmla="*/ 20057806 h 26281626"/>
              <a:gd name="connsiteX2" fmla="*/ 6076335 w 12506632"/>
              <a:gd name="connsiteY2" fmla="*/ 20352774 h 26281626"/>
              <a:gd name="connsiteX3" fmla="*/ 6105832 w 12506632"/>
              <a:gd name="connsiteY3" fmla="*/ 20470761 h 26281626"/>
              <a:gd name="connsiteX4" fmla="*/ 6135329 w 12506632"/>
              <a:gd name="connsiteY4" fmla="*/ 20559251 h 26281626"/>
              <a:gd name="connsiteX5" fmla="*/ 6253316 w 12506632"/>
              <a:gd name="connsiteY5" fmla="*/ 20736232 h 26281626"/>
              <a:gd name="connsiteX6" fmla="*/ 6341806 w 12506632"/>
              <a:gd name="connsiteY6" fmla="*/ 20736232 h 26281626"/>
              <a:gd name="connsiteX7" fmla="*/ 6341806 w 12506632"/>
              <a:gd name="connsiteY7" fmla="*/ 20736232 h 26281626"/>
              <a:gd name="connsiteX8" fmla="*/ 6371303 w 12506632"/>
              <a:gd name="connsiteY8" fmla="*/ 20205290 h 26281626"/>
              <a:gd name="connsiteX9" fmla="*/ 6400800 w 12506632"/>
              <a:gd name="connsiteY9" fmla="*/ 19851329 h 26281626"/>
              <a:gd name="connsiteX10" fmla="*/ 6371303 w 12506632"/>
              <a:gd name="connsiteY10" fmla="*/ 19113910 h 26281626"/>
              <a:gd name="connsiteX11" fmla="*/ 6548284 w 12506632"/>
              <a:gd name="connsiteY11" fmla="*/ 18759948 h 26281626"/>
              <a:gd name="connsiteX12" fmla="*/ 6961239 w 12506632"/>
              <a:gd name="connsiteY12" fmla="*/ 18258503 h 26281626"/>
              <a:gd name="connsiteX13" fmla="*/ 7049729 w 12506632"/>
              <a:gd name="connsiteY13" fmla="*/ 17786555 h 26281626"/>
              <a:gd name="connsiteX14" fmla="*/ 6967461 w 12506632"/>
              <a:gd name="connsiteY14" fmla="*/ 17371219 h 26281626"/>
              <a:gd name="connsiteX15" fmla="*/ 7049729 w 12506632"/>
              <a:gd name="connsiteY15" fmla="*/ 16960645 h 26281626"/>
              <a:gd name="connsiteX16" fmla="*/ 7197213 w 12506632"/>
              <a:gd name="connsiteY16" fmla="*/ 16636181 h 26281626"/>
              <a:gd name="connsiteX17" fmla="*/ 7267575 w 12506632"/>
              <a:gd name="connsiteY17" fmla="*/ 16523647 h 26281626"/>
              <a:gd name="connsiteX18" fmla="*/ 7296687 w 12506632"/>
              <a:gd name="connsiteY18" fmla="*/ 16307875 h 26281626"/>
              <a:gd name="connsiteX19" fmla="*/ 7610168 w 12506632"/>
              <a:gd name="connsiteY19" fmla="*/ 15810271 h 26281626"/>
              <a:gd name="connsiteX20" fmla="*/ 7869416 w 12506632"/>
              <a:gd name="connsiteY20" fmla="*/ 15279329 h 26281626"/>
              <a:gd name="connsiteX21" fmla="*/ 7875639 w 12506632"/>
              <a:gd name="connsiteY21" fmla="*/ 14984361 h 26281626"/>
              <a:gd name="connsiteX22" fmla="*/ 7964129 w 12506632"/>
              <a:gd name="connsiteY22" fmla="*/ 14653674 h 26281626"/>
              <a:gd name="connsiteX23" fmla="*/ 8141493 w 12506632"/>
              <a:gd name="connsiteY23" fmla="*/ 14378141 h 26281626"/>
              <a:gd name="connsiteX24" fmla="*/ 8358571 w 12506632"/>
              <a:gd name="connsiteY24" fmla="*/ 14089011 h 26281626"/>
              <a:gd name="connsiteX25" fmla="*/ 8583561 w 12506632"/>
              <a:gd name="connsiteY25" fmla="*/ 13774993 h 26281626"/>
              <a:gd name="connsiteX26" fmla="*/ 8849032 w 12506632"/>
              <a:gd name="connsiteY26" fmla="*/ 13421032 h 26281626"/>
              <a:gd name="connsiteX27" fmla="*/ 8908026 w 12506632"/>
              <a:gd name="connsiteY27" fmla="*/ 13185058 h 26281626"/>
              <a:gd name="connsiteX28" fmla="*/ 8996516 w 12506632"/>
              <a:gd name="connsiteY28" fmla="*/ 12683613 h 26281626"/>
              <a:gd name="connsiteX29" fmla="*/ 9261987 w 12506632"/>
              <a:gd name="connsiteY29" fmla="*/ 12005187 h 26281626"/>
              <a:gd name="connsiteX30" fmla="*/ 9556955 w 12506632"/>
              <a:gd name="connsiteY30" fmla="*/ 11474245 h 26281626"/>
              <a:gd name="connsiteX31" fmla="*/ 9733935 w 12506632"/>
              <a:gd name="connsiteY31" fmla="*/ 11090787 h 26281626"/>
              <a:gd name="connsiteX32" fmla="*/ 9763432 w 12506632"/>
              <a:gd name="connsiteY32" fmla="*/ 10825316 h 26281626"/>
              <a:gd name="connsiteX33" fmla="*/ 9881419 w 12506632"/>
              <a:gd name="connsiteY33" fmla="*/ 10530348 h 26281626"/>
              <a:gd name="connsiteX34" fmla="*/ 10235381 w 12506632"/>
              <a:gd name="connsiteY34" fmla="*/ 9940413 h 26281626"/>
              <a:gd name="connsiteX35" fmla="*/ 10559845 w 12506632"/>
              <a:gd name="connsiteY35" fmla="*/ 9556955 h 26281626"/>
              <a:gd name="connsiteX36" fmla="*/ 10854813 w 12506632"/>
              <a:gd name="connsiteY36" fmla="*/ 9173497 h 26281626"/>
              <a:gd name="connsiteX37" fmla="*/ 11002297 w 12506632"/>
              <a:gd name="connsiteY37" fmla="*/ 8937522 h 26281626"/>
              <a:gd name="connsiteX38" fmla="*/ 11090787 w 12506632"/>
              <a:gd name="connsiteY38" fmla="*/ 8701548 h 26281626"/>
              <a:gd name="connsiteX39" fmla="*/ 11031794 w 12506632"/>
              <a:gd name="connsiteY39" fmla="*/ 8170606 h 26281626"/>
              <a:gd name="connsiteX40" fmla="*/ 10913806 w 12506632"/>
              <a:gd name="connsiteY40" fmla="*/ 7669161 h 26281626"/>
              <a:gd name="connsiteX41" fmla="*/ 10736826 w 12506632"/>
              <a:gd name="connsiteY41" fmla="*/ 7374193 h 26281626"/>
              <a:gd name="connsiteX42" fmla="*/ 10382865 w 12506632"/>
              <a:gd name="connsiteY42" fmla="*/ 6990735 h 26281626"/>
              <a:gd name="connsiteX43" fmla="*/ 10087897 w 12506632"/>
              <a:gd name="connsiteY43" fmla="*/ 6518787 h 26281626"/>
              <a:gd name="connsiteX44" fmla="*/ 9940413 w 12506632"/>
              <a:gd name="connsiteY44" fmla="*/ 5781368 h 26281626"/>
              <a:gd name="connsiteX45" fmla="*/ 9881419 w 12506632"/>
              <a:gd name="connsiteY45" fmla="*/ 5102942 h 26281626"/>
              <a:gd name="connsiteX46" fmla="*/ 9851923 w 12506632"/>
              <a:gd name="connsiteY46" fmla="*/ 4277032 h 26281626"/>
              <a:gd name="connsiteX47" fmla="*/ 9615948 w 12506632"/>
              <a:gd name="connsiteY47" fmla="*/ 3834581 h 26281626"/>
              <a:gd name="connsiteX48" fmla="*/ 9114503 w 12506632"/>
              <a:gd name="connsiteY48" fmla="*/ 3333135 h 26281626"/>
              <a:gd name="connsiteX49" fmla="*/ 8819535 w 12506632"/>
              <a:gd name="connsiteY49" fmla="*/ 3038168 h 26281626"/>
              <a:gd name="connsiteX50" fmla="*/ 8377084 w 12506632"/>
              <a:gd name="connsiteY50" fmla="*/ 2684206 h 26281626"/>
              <a:gd name="connsiteX51" fmla="*/ 7993626 w 12506632"/>
              <a:gd name="connsiteY51" fmla="*/ 2094271 h 26281626"/>
              <a:gd name="connsiteX52" fmla="*/ 7669161 w 12506632"/>
              <a:gd name="connsiteY52" fmla="*/ 1563329 h 26281626"/>
              <a:gd name="connsiteX53" fmla="*/ 7374194 w 12506632"/>
              <a:gd name="connsiteY53" fmla="*/ 973393 h 26281626"/>
              <a:gd name="connsiteX54" fmla="*/ 7167716 w 12506632"/>
              <a:gd name="connsiteY54" fmla="*/ 825910 h 26281626"/>
              <a:gd name="connsiteX55" fmla="*/ 6813755 w 12506632"/>
              <a:gd name="connsiteY55" fmla="*/ 648929 h 26281626"/>
              <a:gd name="connsiteX56" fmla="*/ 6223819 w 12506632"/>
              <a:gd name="connsiteY56" fmla="*/ 678426 h 26281626"/>
              <a:gd name="connsiteX57" fmla="*/ 5515897 w 12506632"/>
              <a:gd name="connsiteY57" fmla="*/ 678426 h 26281626"/>
              <a:gd name="connsiteX58" fmla="*/ 4513006 w 12506632"/>
              <a:gd name="connsiteY58" fmla="*/ 678426 h 26281626"/>
              <a:gd name="connsiteX59" fmla="*/ 3864077 w 12506632"/>
              <a:gd name="connsiteY59" fmla="*/ 619432 h 26281626"/>
              <a:gd name="connsiteX60" fmla="*/ 3008671 w 12506632"/>
              <a:gd name="connsiteY60" fmla="*/ 560439 h 26281626"/>
              <a:gd name="connsiteX61" fmla="*/ 2123768 w 12506632"/>
              <a:gd name="connsiteY61" fmla="*/ 412955 h 26281626"/>
              <a:gd name="connsiteX62" fmla="*/ 1887794 w 12506632"/>
              <a:gd name="connsiteY62" fmla="*/ 383458 h 26281626"/>
              <a:gd name="connsiteX63" fmla="*/ 1209368 w 12506632"/>
              <a:gd name="connsiteY63" fmla="*/ 265471 h 26281626"/>
              <a:gd name="connsiteX64" fmla="*/ 589935 w 12506632"/>
              <a:gd name="connsiteY64" fmla="*/ 235974 h 26281626"/>
              <a:gd name="connsiteX65" fmla="*/ 265471 w 12506632"/>
              <a:gd name="connsiteY65" fmla="*/ 235974 h 26281626"/>
              <a:gd name="connsiteX66" fmla="*/ 0 w 12506632"/>
              <a:gd name="connsiteY66" fmla="*/ 206477 h 26281626"/>
              <a:gd name="connsiteX67" fmla="*/ 265471 w 12506632"/>
              <a:gd name="connsiteY67" fmla="*/ 0 h 26281626"/>
              <a:gd name="connsiteX68" fmla="*/ 1179871 w 12506632"/>
              <a:gd name="connsiteY68" fmla="*/ 88490 h 26281626"/>
              <a:gd name="connsiteX69" fmla="*/ 2094271 w 12506632"/>
              <a:gd name="connsiteY69" fmla="*/ 235974 h 26281626"/>
              <a:gd name="connsiteX70" fmla="*/ 3067665 w 12506632"/>
              <a:gd name="connsiteY70" fmla="*/ 353961 h 26281626"/>
              <a:gd name="connsiteX71" fmla="*/ 3805084 w 12506632"/>
              <a:gd name="connsiteY71" fmla="*/ 383458 h 26281626"/>
              <a:gd name="connsiteX72" fmla="*/ 4306529 w 12506632"/>
              <a:gd name="connsiteY72" fmla="*/ 442451 h 26281626"/>
              <a:gd name="connsiteX73" fmla="*/ 5043948 w 12506632"/>
              <a:gd name="connsiteY73" fmla="*/ 471948 h 26281626"/>
              <a:gd name="connsiteX74" fmla="*/ 5722374 w 12506632"/>
              <a:gd name="connsiteY74" fmla="*/ 471948 h 26281626"/>
              <a:gd name="connsiteX75" fmla="*/ 6312310 w 12506632"/>
              <a:gd name="connsiteY75" fmla="*/ 442451 h 26281626"/>
              <a:gd name="connsiteX76" fmla="*/ 7138219 w 12506632"/>
              <a:gd name="connsiteY76" fmla="*/ 560439 h 26281626"/>
              <a:gd name="connsiteX77" fmla="*/ 7374194 w 12506632"/>
              <a:gd name="connsiteY77" fmla="*/ 589935 h 26281626"/>
              <a:gd name="connsiteX78" fmla="*/ 7521677 w 12506632"/>
              <a:gd name="connsiteY78" fmla="*/ 678426 h 26281626"/>
              <a:gd name="connsiteX79" fmla="*/ 7698658 w 12506632"/>
              <a:gd name="connsiteY79" fmla="*/ 825910 h 26281626"/>
              <a:gd name="connsiteX80" fmla="*/ 8141110 w 12506632"/>
              <a:gd name="connsiteY80" fmla="*/ 1710813 h 26281626"/>
              <a:gd name="connsiteX81" fmla="*/ 8554065 w 12506632"/>
              <a:gd name="connsiteY81" fmla="*/ 2389239 h 26281626"/>
              <a:gd name="connsiteX82" fmla="*/ 8878529 w 12506632"/>
              <a:gd name="connsiteY82" fmla="*/ 2743200 h 26281626"/>
              <a:gd name="connsiteX83" fmla="*/ 9144000 w 12506632"/>
              <a:gd name="connsiteY83" fmla="*/ 3067664 h 26281626"/>
              <a:gd name="connsiteX84" fmla="*/ 9556955 w 12506632"/>
              <a:gd name="connsiteY84" fmla="*/ 3421626 h 26281626"/>
              <a:gd name="connsiteX85" fmla="*/ 9910916 w 12506632"/>
              <a:gd name="connsiteY85" fmla="*/ 3775587 h 26281626"/>
              <a:gd name="connsiteX86" fmla="*/ 9999406 w 12506632"/>
              <a:gd name="connsiteY86" fmla="*/ 4277032 h 26281626"/>
              <a:gd name="connsiteX87" fmla="*/ 9999406 w 12506632"/>
              <a:gd name="connsiteY87" fmla="*/ 4748981 h 26281626"/>
              <a:gd name="connsiteX88" fmla="*/ 10117394 w 12506632"/>
              <a:gd name="connsiteY88" fmla="*/ 5250426 h 26281626"/>
              <a:gd name="connsiteX89" fmla="*/ 10205884 w 12506632"/>
              <a:gd name="connsiteY89" fmla="*/ 5633884 h 26281626"/>
              <a:gd name="connsiteX90" fmla="*/ 10323871 w 12506632"/>
              <a:gd name="connsiteY90" fmla="*/ 5899355 h 26281626"/>
              <a:gd name="connsiteX91" fmla="*/ 10323871 w 12506632"/>
              <a:gd name="connsiteY91" fmla="*/ 6164826 h 26281626"/>
              <a:gd name="connsiteX92" fmla="*/ 10235381 w 12506632"/>
              <a:gd name="connsiteY92" fmla="*/ 6430297 h 26281626"/>
              <a:gd name="connsiteX93" fmla="*/ 10353368 w 12506632"/>
              <a:gd name="connsiteY93" fmla="*/ 6695768 h 26281626"/>
              <a:gd name="connsiteX94" fmla="*/ 10677832 w 12506632"/>
              <a:gd name="connsiteY94" fmla="*/ 7079226 h 26281626"/>
              <a:gd name="connsiteX95" fmla="*/ 10913806 w 12506632"/>
              <a:gd name="connsiteY95" fmla="*/ 7344697 h 26281626"/>
              <a:gd name="connsiteX96" fmla="*/ 11031794 w 12506632"/>
              <a:gd name="connsiteY96" fmla="*/ 7551174 h 26281626"/>
              <a:gd name="connsiteX97" fmla="*/ 11149781 w 12506632"/>
              <a:gd name="connsiteY97" fmla="*/ 7875639 h 26281626"/>
              <a:gd name="connsiteX98" fmla="*/ 11267768 w 12506632"/>
              <a:gd name="connsiteY98" fmla="*/ 8200103 h 26281626"/>
              <a:gd name="connsiteX99" fmla="*/ 11356258 w 12506632"/>
              <a:gd name="connsiteY99" fmla="*/ 8672051 h 26281626"/>
              <a:gd name="connsiteX100" fmla="*/ 11356258 w 12506632"/>
              <a:gd name="connsiteY100" fmla="*/ 8672051 h 26281626"/>
              <a:gd name="connsiteX101" fmla="*/ 11356258 w 12506632"/>
              <a:gd name="connsiteY101" fmla="*/ 8967019 h 26281626"/>
              <a:gd name="connsiteX102" fmla="*/ 11444748 w 12506632"/>
              <a:gd name="connsiteY102" fmla="*/ 9085006 h 26281626"/>
              <a:gd name="connsiteX103" fmla="*/ 11562735 w 12506632"/>
              <a:gd name="connsiteY103" fmla="*/ 9379974 h 26281626"/>
              <a:gd name="connsiteX104" fmla="*/ 11326761 w 12506632"/>
              <a:gd name="connsiteY104" fmla="*/ 9291484 h 26281626"/>
              <a:gd name="connsiteX105" fmla="*/ 11120284 w 12506632"/>
              <a:gd name="connsiteY105" fmla="*/ 9291484 h 26281626"/>
              <a:gd name="connsiteX106" fmla="*/ 10884310 w 12506632"/>
              <a:gd name="connsiteY106" fmla="*/ 9320981 h 26281626"/>
              <a:gd name="connsiteX107" fmla="*/ 10648335 w 12506632"/>
              <a:gd name="connsiteY107" fmla="*/ 9527458 h 26281626"/>
              <a:gd name="connsiteX108" fmla="*/ 10382865 w 12506632"/>
              <a:gd name="connsiteY108" fmla="*/ 9822426 h 26281626"/>
              <a:gd name="connsiteX109" fmla="*/ 10559845 w 12506632"/>
              <a:gd name="connsiteY109" fmla="*/ 9733935 h 26281626"/>
              <a:gd name="connsiteX110" fmla="*/ 10972800 w 12506632"/>
              <a:gd name="connsiteY110" fmla="*/ 9556955 h 26281626"/>
              <a:gd name="connsiteX111" fmla="*/ 11356258 w 12506632"/>
              <a:gd name="connsiteY111" fmla="*/ 9497961 h 26281626"/>
              <a:gd name="connsiteX112" fmla="*/ 11651226 w 12506632"/>
              <a:gd name="connsiteY112" fmla="*/ 9556955 h 26281626"/>
              <a:gd name="connsiteX113" fmla="*/ 11857703 w 12506632"/>
              <a:gd name="connsiteY113" fmla="*/ 9704439 h 26281626"/>
              <a:gd name="connsiteX114" fmla="*/ 12093677 w 12506632"/>
              <a:gd name="connsiteY114" fmla="*/ 9999406 h 26281626"/>
              <a:gd name="connsiteX115" fmla="*/ 12270658 w 12506632"/>
              <a:gd name="connsiteY115" fmla="*/ 10176387 h 26281626"/>
              <a:gd name="connsiteX116" fmla="*/ 12270658 w 12506632"/>
              <a:gd name="connsiteY116" fmla="*/ 10176387 h 26281626"/>
              <a:gd name="connsiteX117" fmla="*/ 12506632 w 12506632"/>
              <a:gd name="connsiteY117" fmla="*/ 10530348 h 26281626"/>
              <a:gd name="connsiteX118" fmla="*/ 10058400 w 12506632"/>
              <a:gd name="connsiteY118" fmla="*/ 10589342 h 26281626"/>
              <a:gd name="connsiteX119" fmla="*/ 9969910 w 12506632"/>
              <a:gd name="connsiteY119" fmla="*/ 10825316 h 26281626"/>
              <a:gd name="connsiteX120" fmla="*/ 9857606 w 12506632"/>
              <a:gd name="connsiteY120" fmla="*/ 11290120 h 26281626"/>
              <a:gd name="connsiteX121" fmla="*/ 9732476 w 12506632"/>
              <a:gd name="connsiteY121" fmla="*/ 11555591 h 26281626"/>
              <a:gd name="connsiteX122" fmla="*/ 9592135 w 12506632"/>
              <a:gd name="connsiteY122" fmla="*/ 11818835 h 26281626"/>
              <a:gd name="connsiteX123" fmla="*/ 9468465 w 12506632"/>
              <a:gd name="connsiteY123" fmla="*/ 11888659 h 26281626"/>
              <a:gd name="connsiteX124" fmla="*/ 9320981 w 12506632"/>
              <a:gd name="connsiteY124" fmla="*/ 12359148 h 26281626"/>
              <a:gd name="connsiteX125" fmla="*/ 9173497 w 12506632"/>
              <a:gd name="connsiteY125" fmla="*/ 12860593 h 26281626"/>
              <a:gd name="connsiteX126" fmla="*/ 9114503 w 12506632"/>
              <a:gd name="connsiteY126" fmla="*/ 13126064 h 26281626"/>
              <a:gd name="connsiteX127" fmla="*/ 8908026 w 12506632"/>
              <a:gd name="connsiteY127" fmla="*/ 13598013 h 26281626"/>
              <a:gd name="connsiteX128" fmla="*/ 8642555 w 12506632"/>
              <a:gd name="connsiteY128" fmla="*/ 14040464 h 26281626"/>
              <a:gd name="connsiteX129" fmla="*/ 8465574 w 12506632"/>
              <a:gd name="connsiteY129" fmla="*/ 14305935 h 26281626"/>
              <a:gd name="connsiteX130" fmla="*/ 8170606 w 12506632"/>
              <a:gd name="connsiteY130" fmla="*/ 14659897 h 26281626"/>
              <a:gd name="connsiteX131" fmla="*/ 8111613 w 12506632"/>
              <a:gd name="connsiteY131" fmla="*/ 15043355 h 26281626"/>
              <a:gd name="connsiteX132" fmla="*/ 7964129 w 12506632"/>
              <a:gd name="connsiteY132" fmla="*/ 15338322 h 26281626"/>
              <a:gd name="connsiteX133" fmla="*/ 7816645 w 12506632"/>
              <a:gd name="connsiteY133" fmla="*/ 15780774 h 26281626"/>
              <a:gd name="connsiteX134" fmla="*/ 7610168 w 12506632"/>
              <a:gd name="connsiteY134" fmla="*/ 16134735 h 26281626"/>
              <a:gd name="connsiteX135" fmla="*/ 7462684 w 12506632"/>
              <a:gd name="connsiteY135" fmla="*/ 16518193 h 26281626"/>
              <a:gd name="connsiteX136" fmla="*/ 7197213 w 12506632"/>
              <a:gd name="connsiteY136" fmla="*/ 16783664 h 26281626"/>
              <a:gd name="connsiteX137" fmla="*/ 7138219 w 12506632"/>
              <a:gd name="connsiteY137" fmla="*/ 16960645 h 26281626"/>
              <a:gd name="connsiteX138" fmla="*/ 7138219 w 12506632"/>
              <a:gd name="connsiteY138" fmla="*/ 17167122 h 26281626"/>
              <a:gd name="connsiteX139" fmla="*/ 7167716 w 12506632"/>
              <a:gd name="connsiteY139" fmla="*/ 17580077 h 26281626"/>
              <a:gd name="connsiteX140" fmla="*/ 7256206 w 12506632"/>
              <a:gd name="connsiteY140" fmla="*/ 17845548 h 26281626"/>
              <a:gd name="connsiteX141" fmla="*/ 7079226 w 12506632"/>
              <a:gd name="connsiteY141" fmla="*/ 18229006 h 26281626"/>
              <a:gd name="connsiteX142" fmla="*/ 6843252 w 12506632"/>
              <a:gd name="connsiteY142" fmla="*/ 18523974 h 26281626"/>
              <a:gd name="connsiteX143" fmla="*/ 6666271 w 12506632"/>
              <a:gd name="connsiteY143" fmla="*/ 19084413 h 26281626"/>
              <a:gd name="connsiteX144" fmla="*/ 6636774 w 12506632"/>
              <a:gd name="connsiteY144" fmla="*/ 19467871 h 26281626"/>
              <a:gd name="connsiteX145" fmla="*/ 6577781 w 12506632"/>
              <a:gd name="connsiteY145" fmla="*/ 19762839 h 26281626"/>
              <a:gd name="connsiteX146" fmla="*/ 6577781 w 12506632"/>
              <a:gd name="connsiteY146" fmla="*/ 20205290 h 26281626"/>
              <a:gd name="connsiteX147" fmla="*/ 6577781 w 12506632"/>
              <a:gd name="connsiteY147" fmla="*/ 20795226 h 26281626"/>
              <a:gd name="connsiteX148" fmla="*/ 6489290 w 12506632"/>
              <a:gd name="connsiteY148" fmla="*/ 21208181 h 26281626"/>
              <a:gd name="connsiteX149" fmla="*/ 6282813 w 12506632"/>
              <a:gd name="connsiteY149" fmla="*/ 21680129 h 26281626"/>
              <a:gd name="connsiteX150" fmla="*/ 6253316 w 12506632"/>
              <a:gd name="connsiteY150" fmla="*/ 22358555 h 26281626"/>
              <a:gd name="connsiteX151" fmla="*/ 6371303 w 12506632"/>
              <a:gd name="connsiteY151" fmla="*/ 23656413 h 26281626"/>
              <a:gd name="connsiteX152" fmla="*/ 6666271 w 12506632"/>
              <a:gd name="connsiteY152" fmla="*/ 24452826 h 26281626"/>
              <a:gd name="connsiteX153" fmla="*/ 6990735 w 12506632"/>
              <a:gd name="connsiteY153" fmla="*/ 25190245 h 26281626"/>
              <a:gd name="connsiteX154" fmla="*/ 7344697 w 12506632"/>
              <a:gd name="connsiteY154" fmla="*/ 25809677 h 26281626"/>
              <a:gd name="connsiteX155" fmla="*/ 7728155 w 12506632"/>
              <a:gd name="connsiteY155" fmla="*/ 26281626 h 26281626"/>
              <a:gd name="connsiteX156" fmla="*/ 5220929 w 12506632"/>
              <a:gd name="connsiteY156" fmla="*/ 26134142 h 26281626"/>
              <a:gd name="connsiteX157" fmla="*/ 5456903 w 12506632"/>
              <a:gd name="connsiteY157" fmla="*/ 25308232 h 26281626"/>
              <a:gd name="connsiteX158" fmla="*/ 5515897 w 12506632"/>
              <a:gd name="connsiteY158" fmla="*/ 24393832 h 26281626"/>
              <a:gd name="connsiteX159" fmla="*/ 5633884 w 12506632"/>
              <a:gd name="connsiteY159" fmla="*/ 23302451 h 26281626"/>
              <a:gd name="connsiteX160" fmla="*/ 5604387 w 12506632"/>
              <a:gd name="connsiteY160" fmla="*/ 22742013 h 26281626"/>
              <a:gd name="connsiteX161" fmla="*/ 5574890 w 12506632"/>
              <a:gd name="connsiteY161" fmla="*/ 22329058 h 26281626"/>
              <a:gd name="connsiteX162" fmla="*/ 5574890 w 12506632"/>
              <a:gd name="connsiteY162" fmla="*/ 21886606 h 26281626"/>
              <a:gd name="connsiteX163" fmla="*/ 5604387 w 12506632"/>
              <a:gd name="connsiteY163" fmla="*/ 21532645 h 26281626"/>
              <a:gd name="connsiteX164" fmla="*/ 5604387 w 12506632"/>
              <a:gd name="connsiteY164" fmla="*/ 21326168 h 26281626"/>
              <a:gd name="connsiteX165" fmla="*/ 5515897 w 12506632"/>
              <a:gd name="connsiteY165" fmla="*/ 20883716 h 26281626"/>
              <a:gd name="connsiteX166" fmla="*/ 5515897 w 12506632"/>
              <a:gd name="connsiteY166" fmla="*/ 20706735 h 26281626"/>
              <a:gd name="connsiteX167" fmla="*/ 5456903 w 12506632"/>
              <a:gd name="connsiteY167" fmla="*/ 20588748 h 26281626"/>
              <a:gd name="connsiteX168" fmla="*/ 5427406 w 12506632"/>
              <a:gd name="connsiteY168" fmla="*/ 20352774 h 26281626"/>
              <a:gd name="connsiteX169" fmla="*/ 5515897 w 12506632"/>
              <a:gd name="connsiteY169" fmla="*/ 20205290 h 26281626"/>
              <a:gd name="connsiteX170" fmla="*/ 5604387 w 12506632"/>
              <a:gd name="connsiteY170" fmla="*/ 20028310 h 26281626"/>
              <a:gd name="connsiteX171" fmla="*/ 5604387 w 12506632"/>
              <a:gd name="connsiteY171" fmla="*/ 19851329 h 26281626"/>
              <a:gd name="connsiteX172" fmla="*/ 5604387 w 12506632"/>
              <a:gd name="connsiteY172" fmla="*/ 19851329 h 26281626"/>
              <a:gd name="connsiteX173" fmla="*/ 5612069 w 12506632"/>
              <a:gd name="connsiteY173" fmla="*/ 19850407 h 26281626"/>
              <a:gd name="connsiteX0" fmla="*/ 5612069 w 12506632"/>
              <a:gd name="connsiteY0" fmla="*/ 19850407 h 26281626"/>
              <a:gd name="connsiteX1" fmla="*/ 5899355 w 12506632"/>
              <a:gd name="connsiteY1" fmla="*/ 20057806 h 26281626"/>
              <a:gd name="connsiteX2" fmla="*/ 6076335 w 12506632"/>
              <a:gd name="connsiteY2" fmla="*/ 20352774 h 26281626"/>
              <a:gd name="connsiteX3" fmla="*/ 6105832 w 12506632"/>
              <a:gd name="connsiteY3" fmla="*/ 20470761 h 26281626"/>
              <a:gd name="connsiteX4" fmla="*/ 6135329 w 12506632"/>
              <a:gd name="connsiteY4" fmla="*/ 20559251 h 26281626"/>
              <a:gd name="connsiteX5" fmla="*/ 6253316 w 12506632"/>
              <a:gd name="connsiteY5" fmla="*/ 20736232 h 26281626"/>
              <a:gd name="connsiteX6" fmla="*/ 6341806 w 12506632"/>
              <a:gd name="connsiteY6" fmla="*/ 20736232 h 26281626"/>
              <a:gd name="connsiteX7" fmla="*/ 6341806 w 12506632"/>
              <a:gd name="connsiteY7" fmla="*/ 20736232 h 26281626"/>
              <a:gd name="connsiteX8" fmla="*/ 6371303 w 12506632"/>
              <a:gd name="connsiteY8" fmla="*/ 20205290 h 26281626"/>
              <a:gd name="connsiteX9" fmla="*/ 6400800 w 12506632"/>
              <a:gd name="connsiteY9" fmla="*/ 19851329 h 26281626"/>
              <a:gd name="connsiteX10" fmla="*/ 6371303 w 12506632"/>
              <a:gd name="connsiteY10" fmla="*/ 19113910 h 26281626"/>
              <a:gd name="connsiteX11" fmla="*/ 6548284 w 12506632"/>
              <a:gd name="connsiteY11" fmla="*/ 18759948 h 26281626"/>
              <a:gd name="connsiteX12" fmla="*/ 6961239 w 12506632"/>
              <a:gd name="connsiteY12" fmla="*/ 18258503 h 26281626"/>
              <a:gd name="connsiteX13" fmla="*/ 6983054 w 12506632"/>
              <a:gd name="connsiteY13" fmla="*/ 17812750 h 26281626"/>
              <a:gd name="connsiteX14" fmla="*/ 6967461 w 12506632"/>
              <a:gd name="connsiteY14" fmla="*/ 17371219 h 26281626"/>
              <a:gd name="connsiteX15" fmla="*/ 7049729 w 12506632"/>
              <a:gd name="connsiteY15" fmla="*/ 16960645 h 26281626"/>
              <a:gd name="connsiteX16" fmla="*/ 7197213 w 12506632"/>
              <a:gd name="connsiteY16" fmla="*/ 16636181 h 26281626"/>
              <a:gd name="connsiteX17" fmla="*/ 7267575 w 12506632"/>
              <a:gd name="connsiteY17" fmla="*/ 16523647 h 26281626"/>
              <a:gd name="connsiteX18" fmla="*/ 7296687 w 12506632"/>
              <a:gd name="connsiteY18" fmla="*/ 16307875 h 26281626"/>
              <a:gd name="connsiteX19" fmla="*/ 7610168 w 12506632"/>
              <a:gd name="connsiteY19" fmla="*/ 15810271 h 26281626"/>
              <a:gd name="connsiteX20" fmla="*/ 7869416 w 12506632"/>
              <a:gd name="connsiteY20" fmla="*/ 15279329 h 26281626"/>
              <a:gd name="connsiteX21" fmla="*/ 7875639 w 12506632"/>
              <a:gd name="connsiteY21" fmla="*/ 14984361 h 26281626"/>
              <a:gd name="connsiteX22" fmla="*/ 7964129 w 12506632"/>
              <a:gd name="connsiteY22" fmla="*/ 14653674 h 26281626"/>
              <a:gd name="connsiteX23" fmla="*/ 8141493 w 12506632"/>
              <a:gd name="connsiteY23" fmla="*/ 14378141 h 26281626"/>
              <a:gd name="connsiteX24" fmla="*/ 8358571 w 12506632"/>
              <a:gd name="connsiteY24" fmla="*/ 14089011 h 26281626"/>
              <a:gd name="connsiteX25" fmla="*/ 8583561 w 12506632"/>
              <a:gd name="connsiteY25" fmla="*/ 13774993 h 26281626"/>
              <a:gd name="connsiteX26" fmla="*/ 8849032 w 12506632"/>
              <a:gd name="connsiteY26" fmla="*/ 13421032 h 26281626"/>
              <a:gd name="connsiteX27" fmla="*/ 8908026 w 12506632"/>
              <a:gd name="connsiteY27" fmla="*/ 13185058 h 26281626"/>
              <a:gd name="connsiteX28" fmla="*/ 8996516 w 12506632"/>
              <a:gd name="connsiteY28" fmla="*/ 12683613 h 26281626"/>
              <a:gd name="connsiteX29" fmla="*/ 9261987 w 12506632"/>
              <a:gd name="connsiteY29" fmla="*/ 12005187 h 26281626"/>
              <a:gd name="connsiteX30" fmla="*/ 9556955 w 12506632"/>
              <a:gd name="connsiteY30" fmla="*/ 11474245 h 26281626"/>
              <a:gd name="connsiteX31" fmla="*/ 9733935 w 12506632"/>
              <a:gd name="connsiteY31" fmla="*/ 11090787 h 26281626"/>
              <a:gd name="connsiteX32" fmla="*/ 9763432 w 12506632"/>
              <a:gd name="connsiteY32" fmla="*/ 10825316 h 26281626"/>
              <a:gd name="connsiteX33" fmla="*/ 9881419 w 12506632"/>
              <a:gd name="connsiteY33" fmla="*/ 10530348 h 26281626"/>
              <a:gd name="connsiteX34" fmla="*/ 10235381 w 12506632"/>
              <a:gd name="connsiteY34" fmla="*/ 9940413 h 26281626"/>
              <a:gd name="connsiteX35" fmla="*/ 10559845 w 12506632"/>
              <a:gd name="connsiteY35" fmla="*/ 9556955 h 26281626"/>
              <a:gd name="connsiteX36" fmla="*/ 10854813 w 12506632"/>
              <a:gd name="connsiteY36" fmla="*/ 9173497 h 26281626"/>
              <a:gd name="connsiteX37" fmla="*/ 11002297 w 12506632"/>
              <a:gd name="connsiteY37" fmla="*/ 8937522 h 26281626"/>
              <a:gd name="connsiteX38" fmla="*/ 11090787 w 12506632"/>
              <a:gd name="connsiteY38" fmla="*/ 8701548 h 26281626"/>
              <a:gd name="connsiteX39" fmla="*/ 11031794 w 12506632"/>
              <a:gd name="connsiteY39" fmla="*/ 8170606 h 26281626"/>
              <a:gd name="connsiteX40" fmla="*/ 10913806 w 12506632"/>
              <a:gd name="connsiteY40" fmla="*/ 7669161 h 26281626"/>
              <a:gd name="connsiteX41" fmla="*/ 10736826 w 12506632"/>
              <a:gd name="connsiteY41" fmla="*/ 7374193 h 26281626"/>
              <a:gd name="connsiteX42" fmla="*/ 10382865 w 12506632"/>
              <a:gd name="connsiteY42" fmla="*/ 6990735 h 26281626"/>
              <a:gd name="connsiteX43" fmla="*/ 10087897 w 12506632"/>
              <a:gd name="connsiteY43" fmla="*/ 6518787 h 26281626"/>
              <a:gd name="connsiteX44" fmla="*/ 9940413 w 12506632"/>
              <a:gd name="connsiteY44" fmla="*/ 5781368 h 26281626"/>
              <a:gd name="connsiteX45" fmla="*/ 9881419 w 12506632"/>
              <a:gd name="connsiteY45" fmla="*/ 5102942 h 26281626"/>
              <a:gd name="connsiteX46" fmla="*/ 9851923 w 12506632"/>
              <a:gd name="connsiteY46" fmla="*/ 4277032 h 26281626"/>
              <a:gd name="connsiteX47" fmla="*/ 9615948 w 12506632"/>
              <a:gd name="connsiteY47" fmla="*/ 3834581 h 26281626"/>
              <a:gd name="connsiteX48" fmla="*/ 9114503 w 12506632"/>
              <a:gd name="connsiteY48" fmla="*/ 3333135 h 26281626"/>
              <a:gd name="connsiteX49" fmla="*/ 8819535 w 12506632"/>
              <a:gd name="connsiteY49" fmla="*/ 3038168 h 26281626"/>
              <a:gd name="connsiteX50" fmla="*/ 8377084 w 12506632"/>
              <a:gd name="connsiteY50" fmla="*/ 2684206 h 26281626"/>
              <a:gd name="connsiteX51" fmla="*/ 7993626 w 12506632"/>
              <a:gd name="connsiteY51" fmla="*/ 2094271 h 26281626"/>
              <a:gd name="connsiteX52" fmla="*/ 7669161 w 12506632"/>
              <a:gd name="connsiteY52" fmla="*/ 1563329 h 26281626"/>
              <a:gd name="connsiteX53" fmla="*/ 7374194 w 12506632"/>
              <a:gd name="connsiteY53" fmla="*/ 973393 h 26281626"/>
              <a:gd name="connsiteX54" fmla="*/ 7167716 w 12506632"/>
              <a:gd name="connsiteY54" fmla="*/ 825910 h 26281626"/>
              <a:gd name="connsiteX55" fmla="*/ 6813755 w 12506632"/>
              <a:gd name="connsiteY55" fmla="*/ 648929 h 26281626"/>
              <a:gd name="connsiteX56" fmla="*/ 6223819 w 12506632"/>
              <a:gd name="connsiteY56" fmla="*/ 678426 h 26281626"/>
              <a:gd name="connsiteX57" fmla="*/ 5515897 w 12506632"/>
              <a:gd name="connsiteY57" fmla="*/ 678426 h 26281626"/>
              <a:gd name="connsiteX58" fmla="*/ 4513006 w 12506632"/>
              <a:gd name="connsiteY58" fmla="*/ 678426 h 26281626"/>
              <a:gd name="connsiteX59" fmla="*/ 3864077 w 12506632"/>
              <a:gd name="connsiteY59" fmla="*/ 619432 h 26281626"/>
              <a:gd name="connsiteX60" fmla="*/ 3008671 w 12506632"/>
              <a:gd name="connsiteY60" fmla="*/ 560439 h 26281626"/>
              <a:gd name="connsiteX61" fmla="*/ 2123768 w 12506632"/>
              <a:gd name="connsiteY61" fmla="*/ 412955 h 26281626"/>
              <a:gd name="connsiteX62" fmla="*/ 1887794 w 12506632"/>
              <a:gd name="connsiteY62" fmla="*/ 383458 h 26281626"/>
              <a:gd name="connsiteX63" fmla="*/ 1209368 w 12506632"/>
              <a:gd name="connsiteY63" fmla="*/ 265471 h 26281626"/>
              <a:gd name="connsiteX64" fmla="*/ 589935 w 12506632"/>
              <a:gd name="connsiteY64" fmla="*/ 235974 h 26281626"/>
              <a:gd name="connsiteX65" fmla="*/ 265471 w 12506632"/>
              <a:gd name="connsiteY65" fmla="*/ 235974 h 26281626"/>
              <a:gd name="connsiteX66" fmla="*/ 0 w 12506632"/>
              <a:gd name="connsiteY66" fmla="*/ 206477 h 26281626"/>
              <a:gd name="connsiteX67" fmla="*/ 265471 w 12506632"/>
              <a:gd name="connsiteY67" fmla="*/ 0 h 26281626"/>
              <a:gd name="connsiteX68" fmla="*/ 1179871 w 12506632"/>
              <a:gd name="connsiteY68" fmla="*/ 88490 h 26281626"/>
              <a:gd name="connsiteX69" fmla="*/ 2094271 w 12506632"/>
              <a:gd name="connsiteY69" fmla="*/ 235974 h 26281626"/>
              <a:gd name="connsiteX70" fmla="*/ 3067665 w 12506632"/>
              <a:gd name="connsiteY70" fmla="*/ 353961 h 26281626"/>
              <a:gd name="connsiteX71" fmla="*/ 3805084 w 12506632"/>
              <a:gd name="connsiteY71" fmla="*/ 383458 h 26281626"/>
              <a:gd name="connsiteX72" fmla="*/ 4306529 w 12506632"/>
              <a:gd name="connsiteY72" fmla="*/ 442451 h 26281626"/>
              <a:gd name="connsiteX73" fmla="*/ 5043948 w 12506632"/>
              <a:gd name="connsiteY73" fmla="*/ 471948 h 26281626"/>
              <a:gd name="connsiteX74" fmla="*/ 5722374 w 12506632"/>
              <a:gd name="connsiteY74" fmla="*/ 471948 h 26281626"/>
              <a:gd name="connsiteX75" fmla="*/ 6312310 w 12506632"/>
              <a:gd name="connsiteY75" fmla="*/ 442451 h 26281626"/>
              <a:gd name="connsiteX76" fmla="*/ 7138219 w 12506632"/>
              <a:gd name="connsiteY76" fmla="*/ 560439 h 26281626"/>
              <a:gd name="connsiteX77" fmla="*/ 7374194 w 12506632"/>
              <a:gd name="connsiteY77" fmla="*/ 589935 h 26281626"/>
              <a:gd name="connsiteX78" fmla="*/ 7521677 w 12506632"/>
              <a:gd name="connsiteY78" fmla="*/ 678426 h 26281626"/>
              <a:gd name="connsiteX79" fmla="*/ 7698658 w 12506632"/>
              <a:gd name="connsiteY79" fmla="*/ 825910 h 26281626"/>
              <a:gd name="connsiteX80" fmla="*/ 8141110 w 12506632"/>
              <a:gd name="connsiteY80" fmla="*/ 1710813 h 26281626"/>
              <a:gd name="connsiteX81" fmla="*/ 8554065 w 12506632"/>
              <a:gd name="connsiteY81" fmla="*/ 2389239 h 26281626"/>
              <a:gd name="connsiteX82" fmla="*/ 8878529 w 12506632"/>
              <a:gd name="connsiteY82" fmla="*/ 2743200 h 26281626"/>
              <a:gd name="connsiteX83" fmla="*/ 9144000 w 12506632"/>
              <a:gd name="connsiteY83" fmla="*/ 3067664 h 26281626"/>
              <a:gd name="connsiteX84" fmla="*/ 9556955 w 12506632"/>
              <a:gd name="connsiteY84" fmla="*/ 3421626 h 26281626"/>
              <a:gd name="connsiteX85" fmla="*/ 9910916 w 12506632"/>
              <a:gd name="connsiteY85" fmla="*/ 3775587 h 26281626"/>
              <a:gd name="connsiteX86" fmla="*/ 9999406 w 12506632"/>
              <a:gd name="connsiteY86" fmla="*/ 4277032 h 26281626"/>
              <a:gd name="connsiteX87" fmla="*/ 9999406 w 12506632"/>
              <a:gd name="connsiteY87" fmla="*/ 4748981 h 26281626"/>
              <a:gd name="connsiteX88" fmla="*/ 10117394 w 12506632"/>
              <a:gd name="connsiteY88" fmla="*/ 5250426 h 26281626"/>
              <a:gd name="connsiteX89" fmla="*/ 10205884 w 12506632"/>
              <a:gd name="connsiteY89" fmla="*/ 5633884 h 26281626"/>
              <a:gd name="connsiteX90" fmla="*/ 10323871 w 12506632"/>
              <a:gd name="connsiteY90" fmla="*/ 5899355 h 26281626"/>
              <a:gd name="connsiteX91" fmla="*/ 10323871 w 12506632"/>
              <a:gd name="connsiteY91" fmla="*/ 6164826 h 26281626"/>
              <a:gd name="connsiteX92" fmla="*/ 10235381 w 12506632"/>
              <a:gd name="connsiteY92" fmla="*/ 6430297 h 26281626"/>
              <a:gd name="connsiteX93" fmla="*/ 10353368 w 12506632"/>
              <a:gd name="connsiteY93" fmla="*/ 6695768 h 26281626"/>
              <a:gd name="connsiteX94" fmla="*/ 10677832 w 12506632"/>
              <a:gd name="connsiteY94" fmla="*/ 7079226 h 26281626"/>
              <a:gd name="connsiteX95" fmla="*/ 10913806 w 12506632"/>
              <a:gd name="connsiteY95" fmla="*/ 7344697 h 26281626"/>
              <a:gd name="connsiteX96" fmla="*/ 11031794 w 12506632"/>
              <a:gd name="connsiteY96" fmla="*/ 7551174 h 26281626"/>
              <a:gd name="connsiteX97" fmla="*/ 11149781 w 12506632"/>
              <a:gd name="connsiteY97" fmla="*/ 7875639 h 26281626"/>
              <a:gd name="connsiteX98" fmla="*/ 11267768 w 12506632"/>
              <a:gd name="connsiteY98" fmla="*/ 8200103 h 26281626"/>
              <a:gd name="connsiteX99" fmla="*/ 11356258 w 12506632"/>
              <a:gd name="connsiteY99" fmla="*/ 8672051 h 26281626"/>
              <a:gd name="connsiteX100" fmla="*/ 11356258 w 12506632"/>
              <a:gd name="connsiteY100" fmla="*/ 8672051 h 26281626"/>
              <a:gd name="connsiteX101" fmla="*/ 11356258 w 12506632"/>
              <a:gd name="connsiteY101" fmla="*/ 8967019 h 26281626"/>
              <a:gd name="connsiteX102" fmla="*/ 11444748 w 12506632"/>
              <a:gd name="connsiteY102" fmla="*/ 9085006 h 26281626"/>
              <a:gd name="connsiteX103" fmla="*/ 11562735 w 12506632"/>
              <a:gd name="connsiteY103" fmla="*/ 9379974 h 26281626"/>
              <a:gd name="connsiteX104" fmla="*/ 11326761 w 12506632"/>
              <a:gd name="connsiteY104" fmla="*/ 9291484 h 26281626"/>
              <a:gd name="connsiteX105" fmla="*/ 11120284 w 12506632"/>
              <a:gd name="connsiteY105" fmla="*/ 9291484 h 26281626"/>
              <a:gd name="connsiteX106" fmla="*/ 10884310 w 12506632"/>
              <a:gd name="connsiteY106" fmla="*/ 9320981 h 26281626"/>
              <a:gd name="connsiteX107" fmla="*/ 10648335 w 12506632"/>
              <a:gd name="connsiteY107" fmla="*/ 9527458 h 26281626"/>
              <a:gd name="connsiteX108" fmla="*/ 10382865 w 12506632"/>
              <a:gd name="connsiteY108" fmla="*/ 9822426 h 26281626"/>
              <a:gd name="connsiteX109" fmla="*/ 10559845 w 12506632"/>
              <a:gd name="connsiteY109" fmla="*/ 9733935 h 26281626"/>
              <a:gd name="connsiteX110" fmla="*/ 10972800 w 12506632"/>
              <a:gd name="connsiteY110" fmla="*/ 9556955 h 26281626"/>
              <a:gd name="connsiteX111" fmla="*/ 11356258 w 12506632"/>
              <a:gd name="connsiteY111" fmla="*/ 9497961 h 26281626"/>
              <a:gd name="connsiteX112" fmla="*/ 11651226 w 12506632"/>
              <a:gd name="connsiteY112" fmla="*/ 9556955 h 26281626"/>
              <a:gd name="connsiteX113" fmla="*/ 11857703 w 12506632"/>
              <a:gd name="connsiteY113" fmla="*/ 9704439 h 26281626"/>
              <a:gd name="connsiteX114" fmla="*/ 12093677 w 12506632"/>
              <a:gd name="connsiteY114" fmla="*/ 9999406 h 26281626"/>
              <a:gd name="connsiteX115" fmla="*/ 12270658 w 12506632"/>
              <a:gd name="connsiteY115" fmla="*/ 10176387 h 26281626"/>
              <a:gd name="connsiteX116" fmla="*/ 12270658 w 12506632"/>
              <a:gd name="connsiteY116" fmla="*/ 10176387 h 26281626"/>
              <a:gd name="connsiteX117" fmla="*/ 12506632 w 12506632"/>
              <a:gd name="connsiteY117" fmla="*/ 10530348 h 26281626"/>
              <a:gd name="connsiteX118" fmla="*/ 10058400 w 12506632"/>
              <a:gd name="connsiteY118" fmla="*/ 10589342 h 26281626"/>
              <a:gd name="connsiteX119" fmla="*/ 9969910 w 12506632"/>
              <a:gd name="connsiteY119" fmla="*/ 10825316 h 26281626"/>
              <a:gd name="connsiteX120" fmla="*/ 9857606 w 12506632"/>
              <a:gd name="connsiteY120" fmla="*/ 11290120 h 26281626"/>
              <a:gd name="connsiteX121" fmla="*/ 9732476 w 12506632"/>
              <a:gd name="connsiteY121" fmla="*/ 11555591 h 26281626"/>
              <a:gd name="connsiteX122" fmla="*/ 9592135 w 12506632"/>
              <a:gd name="connsiteY122" fmla="*/ 11818835 h 26281626"/>
              <a:gd name="connsiteX123" fmla="*/ 9468465 w 12506632"/>
              <a:gd name="connsiteY123" fmla="*/ 11888659 h 26281626"/>
              <a:gd name="connsiteX124" fmla="*/ 9320981 w 12506632"/>
              <a:gd name="connsiteY124" fmla="*/ 12359148 h 26281626"/>
              <a:gd name="connsiteX125" fmla="*/ 9173497 w 12506632"/>
              <a:gd name="connsiteY125" fmla="*/ 12860593 h 26281626"/>
              <a:gd name="connsiteX126" fmla="*/ 9114503 w 12506632"/>
              <a:gd name="connsiteY126" fmla="*/ 13126064 h 26281626"/>
              <a:gd name="connsiteX127" fmla="*/ 8908026 w 12506632"/>
              <a:gd name="connsiteY127" fmla="*/ 13598013 h 26281626"/>
              <a:gd name="connsiteX128" fmla="*/ 8642555 w 12506632"/>
              <a:gd name="connsiteY128" fmla="*/ 14040464 h 26281626"/>
              <a:gd name="connsiteX129" fmla="*/ 8465574 w 12506632"/>
              <a:gd name="connsiteY129" fmla="*/ 14305935 h 26281626"/>
              <a:gd name="connsiteX130" fmla="*/ 8170606 w 12506632"/>
              <a:gd name="connsiteY130" fmla="*/ 14659897 h 26281626"/>
              <a:gd name="connsiteX131" fmla="*/ 8111613 w 12506632"/>
              <a:gd name="connsiteY131" fmla="*/ 15043355 h 26281626"/>
              <a:gd name="connsiteX132" fmla="*/ 7964129 w 12506632"/>
              <a:gd name="connsiteY132" fmla="*/ 15338322 h 26281626"/>
              <a:gd name="connsiteX133" fmla="*/ 7816645 w 12506632"/>
              <a:gd name="connsiteY133" fmla="*/ 15780774 h 26281626"/>
              <a:gd name="connsiteX134" fmla="*/ 7610168 w 12506632"/>
              <a:gd name="connsiteY134" fmla="*/ 16134735 h 26281626"/>
              <a:gd name="connsiteX135" fmla="*/ 7462684 w 12506632"/>
              <a:gd name="connsiteY135" fmla="*/ 16518193 h 26281626"/>
              <a:gd name="connsiteX136" fmla="*/ 7197213 w 12506632"/>
              <a:gd name="connsiteY136" fmla="*/ 16783664 h 26281626"/>
              <a:gd name="connsiteX137" fmla="*/ 7138219 w 12506632"/>
              <a:gd name="connsiteY137" fmla="*/ 16960645 h 26281626"/>
              <a:gd name="connsiteX138" fmla="*/ 7138219 w 12506632"/>
              <a:gd name="connsiteY138" fmla="*/ 17167122 h 26281626"/>
              <a:gd name="connsiteX139" fmla="*/ 7167716 w 12506632"/>
              <a:gd name="connsiteY139" fmla="*/ 17580077 h 26281626"/>
              <a:gd name="connsiteX140" fmla="*/ 7256206 w 12506632"/>
              <a:gd name="connsiteY140" fmla="*/ 17845548 h 26281626"/>
              <a:gd name="connsiteX141" fmla="*/ 7079226 w 12506632"/>
              <a:gd name="connsiteY141" fmla="*/ 18229006 h 26281626"/>
              <a:gd name="connsiteX142" fmla="*/ 6843252 w 12506632"/>
              <a:gd name="connsiteY142" fmla="*/ 18523974 h 26281626"/>
              <a:gd name="connsiteX143" fmla="*/ 6666271 w 12506632"/>
              <a:gd name="connsiteY143" fmla="*/ 19084413 h 26281626"/>
              <a:gd name="connsiteX144" fmla="*/ 6636774 w 12506632"/>
              <a:gd name="connsiteY144" fmla="*/ 19467871 h 26281626"/>
              <a:gd name="connsiteX145" fmla="*/ 6577781 w 12506632"/>
              <a:gd name="connsiteY145" fmla="*/ 19762839 h 26281626"/>
              <a:gd name="connsiteX146" fmla="*/ 6577781 w 12506632"/>
              <a:gd name="connsiteY146" fmla="*/ 20205290 h 26281626"/>
              <a:gd name="connsiteX147" fmla="*/ 6577781 w 12506632"/>
              <a:gd name="connsiteY147" fmla="*/ 20795226 h 26281626"/>
              <a:gd name="connsiteX148" fmla="*/ 6489290 w 12506632"/>
              <a:gd name="connsiteY148" fmla="*/ 21208181 h 26281626"/>
              <a:gd name="connsiteX149" fmla="*/ 6282813 w 12506632"/>
              <a:gd name="connsiteY149" fmla="*/ 21680129 h 26281626"/>
              <a:gd name="connsiteX150" fmla="*/ 6253316 w 12506632"/>
              <a:gd name="connsiteY150" fmla="*/ 22358555 h 26281626"/>
              <a:gd name="connsiteX151" fmla="*/ 6371303 w 12506632"/>
              <a:gd name="connsiteY151" fmla="*/ 23656413 h 26281626"/>
              <a:gd name="connsiteX152" fmla="*/ 6666271 w 12506632"/>
              <a:gd name="connsiteY152" fmla="*/ 24452826 h 26281626"/>
              <a:gd name="connsiteX153" fmla="*/ 6990735 w 12506632"/>
              <a:gd name="connsiteY153" fmla="*/ 25190245 h 26281626"/>
              <a:gd name="connsiteX154" fmla="*/ 7344697 w 12506632"/>
              <a:gd name="connsiteY154" fmla="*/ 25809677 h 26281626"/>
              <a:gd name="connsiteX155" fmla="*/ 7728155 w 12506632"/>
              <a:gd name="connsiteY155" fmla="*/ 26281626 h 26281626"/>
              <a:gd name="connsiteX156" fmla="*/ 5220929 w 12506632"/>
              <a:gd name="connsiteY156" fmla="*/ 26134142 h 26281626"/>
              <a:gd name="connsiteX157" fmla="*/ 5456903 w 12506632"/>
              <a:gd name="connsiteY157" fmla="*/ 25308232 h 26281626"/>
              <a:gd name="connsiteX158" fmla="*/ 5515897 w 12506632"/>
              <a:gd name="connsiteY158" fmla="*/ 24393832 h 26281626"/>
              <a:gd name="connsiteX159" fmla="*/ 5633884 w 12506632"/>
              <a:gd name="connsiteY159" fmla="*/ 23302451 h 26281626"/>
              <a:gd name="connsiteX160" fmla="*/ 5604387 w 12506632"/>
              <a:gd name="connsiteY160" fmla="*/ 22742013 h 26281626"/>
              <a:gd name="connsiteX161" fmla="*/ 5574890 w 12506632"/>
              <a:gd name="connsiteY161" fmla="*/ 22329058 h 26281626"/>
              <a:gd name="connsiteX162" fmla="*/ 5574890 w 12506632"/>
              <a:gd name="connsiteY162" fmla="*/ 21886606 h 26281626"/>
              <a:gd name="connsiteX163" fmla="*/ 5604387 w 12506632"/>
              <a:gd name="connsiteY163" fmla="*/ 21532645 h 26281626"/>
              <a:gd name="connsiteX164" fmla="*/ 5604387 w 12506632"/>
              <a:gd name="connsiteY164" fmla="*/ 21326168 h 26281626"/>
              <a:gd name="connsiteX165" fmla="*/ 5515897 w 12506632"/>
              <a:gd name="connsiteY165" fmla="*/ 20883716 h 26281626"/>
              <a:gd name="connsiteX166" fmla="*/ 5515897 w 12506632"/>
              <a:gd name="connsiteY166" fmla="*/ 20706735 h 26281626"/>
              <a:gd name="connsiteX167" fmla="*/ 5456903 w 12506632"/>
              <a:gd name="connsiteY167" fmla="*/ 20588748 h 26281626"/>
              <a:gd name="connsiteX168" fmla="*/ 5427406 w 12506632"/>
              <a:gd name="connsiteY168" fmla="*/ 20352774 h 26281626"/>
              <a:gd name="connsiteX169" fmla="*/ 5515897 w 12506632"/>
              <a:gd name="connsiteY169" fmla="*/ 20205290 h 26281626"/>
              <a:gd name="connsiteX170" fmla="*/ 5604387 w 12506632"/>
              <a:gd name="connsiteY170" fmla="*/ 20028310 h 26281626"/>
              <a:gd name="connsiteX171" fmla="*/ 5604387 w 12506632"/>
              <a:gd name="connsiteY171" fmla="*/ 19851329 h 26281626"/>
              <a:gd name="connsiteX172" fmla="*/ 5604387 w 12506632"/>
              <a:gd name="connsiteY172" fmla="*/ 19851329 h 26281626"/>
              <a:gd name="connsiteX173" fmla="*/ 5612069 w 12506632"/>
              <a:gd name="connsiteY173" fmla="*/ 19850407 h 26281626"/>
              <a:gd name="connsiteX0" fmla="*/ 5612069 w 12506632"/>
              <a:gd name="connsiteY0" fmla="*/ 19850407 h 26281626"/>
              <a:gd name="connsiteX1" fmla="*/ 5899355 w 12506632"/>
              <a:gd name="connsiteY1" fmla="*/ 20057806 h 26281626"/>
              <a:gd name="connsiteX2" fmla="*/ 6076335 w 12506632"/>
              <a:gd name="connsiteY2" fmla="*/ 20352774 h 26281626"/>
              <a:gd name="connsiteX3" fmla="*/ 6105832 w 12506632"/>
              <a:gd name="connsiteY3" fmla="*/ 20470761 h 26281626"/>
              <a:gd name="connsiteX4" fmla="*/ 6135329 w 12506632"/>
              <a:gd name="connsiteY4" fmla="*/ 20559251 h 26281626"/>
              <a:gd name="connsiteX5" fmla="*/ 6253316 w 12506632"/>
              <a:gd name="connsiteY5" fmla="*/ 20736232 h 26281626"/>
              <a:gd name="connsiteX6" fmla="*/ 6341806 w 12506632"/>
              <a:gd name="connsiteY6" fmla="*/ 20736232 h 26281626"/>
              <a:gd name="connsiteX7" fmla="*/ 6341806 w 12506632"/>
              <a:gd name="connsiteY7" fmla="*/ 20736232 h 26281626"/>
              <a:gd name="connsiteX8" fmla="*/ 6371303 w 12506632"/>
              <a:gd name="connsiteY8" fmla="*/ 20205290 h 26281626"/>
              <a:gd name="connsiteX9" fmla="*/ 6400800 w 12506632"/>
              <a:gd name="connsiteY9" fmla="*/ 19851329 h 26281626"/>
              <a:gd name="connsiteX10" fmla="*/ 6371303 w 12506632"/>
              <a:gd name="connsiteY10" fmla="*/ 19113910 h 26281626"/>
              <a:gd name="connsiteX11" fmla="*/ 6548284 w 12506632"/>
              <a:gd name="connsiteY11" fmla="*/ 18759948 h 26281626"/>
              <a:gd name="connsiteX12" fmla="*/ 6961239 w 12506632"/>
              <a:gd name="connsiteY12" fmla="*/ 18258503 h 26281626"/>
              <a:gd name="connsiteX13" fmla="*/ 6983054 w 12506632"/>
              <a:gd name="connsiteY13" fmla="*/ 17812750 h 26281626"/>
              <a:gd name="connsiteX14" fmla="*/ 6967461 w 12506632"/>
              <a:gd name="connsiteY14" fmla="*/ 17371219 h 26281626"/>
              <a:gd name="connsiteX15" fmla="*/ 7049729 w 12506632"/>
              <a:gd name="connsiteY15" fmla="*/ 16960645 h 26281626"/>
              <a:gd name="connsiteX16" fmla="*/ 7197213 w 12506632"/>
              <a:gd name="connsiteY16" fmla="*/ 16636181 h 26281626"/>
              <a:gd name="connsiteX17" fmla="*/ 7267575 w 12506632"/>
              <a:gd name="connsiteY17" fmla="*/ 16523647 h 26281626"/>
              <a:gd name="connsiteX18" fmla="*/ 7296687 w 12506632"/>
              <a:gd name="connsiteY18" fmla="*/ 16307875 h 26281626"/>
              <a:gd name="connsiteX19" fmla="*/ 7610168 w 12506632"/>
              <a:gd name="connsiteY19" fmla="*/ 15810271 h 26281626"/>
              <a:gd name="connsiteX20" fmla="*/ 7869416 w 12506632"/>
              <a:gd name="connsiteY20" fmla="*/ 15279329 h 26281626"/>
              <a:gd name="connsiteX21" fmla="*/ 7875639 w 12506632"/>
              <a:gd name="connsiteY21" fmla="*/ 14984361 h 26281626"/>
              <a:gd name="connsiteX22" fmla="*/ 7964129 w 12506632"/>
              <a:gd name="connsiteY22" fmla="*/ 14653674 h 26281626"/>
              <a:gd name="connsiteX23" fmla="*/ 8141493 w 12506632"/>
              <a:gd name="connsiteY23" fmla="*/ 14378141 h 26281626"/>
              <a:gd name="connsiteX24" fmla="*/ 8358571 w 12506632"/>
              <a:gd name="connsiteY24" fmla="*/ 14089011 h 26281626"/>
              <a:gd name="connsiteX25" fmla="*/ 8583561 w 12506632"/>
              <a:gd name="connsiteY25" fmla="*/ 13774993 h 26281626"/>
              <a:gd name="connsiteX26" fmla="*/ 8849032 w 12506632"/>
              <a:gd name="connsiteY26" fmla="*/ 13421032 h 26281626"/>
              <a:gd name="connsiteX27" fmla="*/ 8908026 w 12506632"/>
              <a:gd name="connsiteY27" fmla="*/ 13185058 h 26281626"/>
              <a:gd name="connsiteX28" fmla="*/ 8996516 w 12506632"/>
              <a:gd name="connsiteY28" fmla="*/ 12683613 h 26281626"/>
              <a:gd name="connsiteX29" fmla="*/ 9261987 w 12506632"/>
              <a:gd name="connsiteY29" fmla="*/ 12005187 h 26281626"/>
              <a:gd name="connsiteX30" fmla="*/ 9556955 w 12506632"/>
              <a:gd name="connsiteY30" fmla="*/ 11474245 h 26281626"/>
              <a:gd name="connsiteX31" fmla="*/ 9733935 w 12506632"/>
              <a:gd name="connsiteY31" fmla="*/ 11090787 h 26281626"/>
              <a:gd name="connsiteX32" fmla="*/ 9763432 w 12506632"/>
              <a:gd name="connsiteY32" fmla="*/ 10825316 h 26281626"/>
              <a:gd name="connsiteX33" fmla="*/ 9881419 w 12506632"/>
              <a:gd name="connsiteY33" fmla="*/ 10530348 h 26281626"/>
              <a:gd name="connsiteX34" fmla="*/ 10235381 w 12506632"/>
              <a:gd name="connsiteY34" fmla="*/ 9940413 h 26281626"/>
              <a:gd name="connsiteX35" fmla="*/ 10559845 w 12506632"/>
              <a:gd name="connsiteY35" fmla="*/ 9556955 h 26281626"/>
              <a:gd name="connsiteX36" fmla="*/ 10854813 w 12506632"/>
              <a:gd name="connsiteY36" fmla="*/ 9173497 h 26281626"/>
              <a:gd name="connsiteX37" fmla="*/ 11002297 w 12506632"/>
              <a:gd name="connsiteY37" fmla="*/ 8937522 h 26281626"/>
              <a:gd name="connsiteX38" fmla="*/ 11090787 w 12506632"/>
              <a:gd name="connsiteY38" fmla="*/ 8701548 h 26281626"/>
              <a:gd name="connsiteX39" fmla="*/ 11031794 w 12506632"/>
              <a:gd name="connsiteY39" fmla="*/ 8170606 h 26281626"/>
              <a:gd name="connsiteX40" fmla="*/ 10913806 w 12506632"/>
              <a:gd name="connsiteY40" fmla="*/ 7669161 h 26281626"/>
              <a:gd name="connsiteX41" fmla="*/ 10736826 w 12506632"/>
              <a:gd name="connsiteY41" fmla="*/ 7374193 h 26281626"/>
              <a:gd name="connsiteX42" fmla="*/ 10382865 w 12506632"/>
              <a:gd name="connsiteY42" fmla="*/ 6990735 h 26281626"/>
              <a:gd name="connsiteX43" fmla="*/ 10087897 w 12506632"/>
              <a:gd name="connsiteY43" fmla="*/ 6518787 h 26281626"/>
              <a:gd name="connsiteX44" fmla="*/ 9940413 w 12506632"/>
              <a:gd name="connsiteY44" fmla="*/ 5781368 h 26281626"/>
              <a:gd name="connsiteX45" fmla="*/ 9881419 w 12506632"/>
              <a:gd name="connsiteY45" fmla="*/ 5102942 h 26281626"/>
              <a:gd name="connsiteX46" fmla="*/ 9851923 w 12506632"/>
              <a:gd name="connsiteY46" fmla="*/ 4277032 h 26281626"/>
              <a:gd name="connsiteX47" fmla="*/ 9615948 w 12506632"/>
              <a:gd name="connsiteY47" fmla="*/ 3834581 h 26281626"/>
              <a:gd name="connsiteX48" fmla="*/ 9114503 w 12506632"/>
              <a:gd name="connsiteY48" fmla="*/ 3333135 h 26281626"/>
              <a:gd name="connsiteX49" fmla="*/ 8819535 w 12506632"/>
              <a:gd name="connsiteY49" fmla="*/ 3038168 h 26281626"/>
              <a:gd name="connsiteX50" fmla="*/ 8377084 w 12506632"/>
              <a:gd name="connsiteY50" fmla="*/ 2684206 h 26281626"/>
              <a:gd name="connsiteX51" fmla="*/ 7993626 w 12506632"/>
              <a:gd name="connsiteY51" fmla="*/ 2094271 h 26281626"/>
              <a:gd name="connsiteX52" fmla="*/ 7669161 w 12506632"/>
              <a:gd name="connsiteY52" fmla="*/ 1563329 h 26281626"/>
              <a:gd name="connsiteX53" fmla="*/ 7374194 w 12506632"/>
              <a:gd name="connsiteY53" fmla="*/ 973393 h 26281626"/>
              <a:gd name="connsiteX54" fmla="*/ 7167716 w 12506632"/>
              <a:gd name="connsiteY54" fmla="*/ 825910 h 26281626"/>
              <a:gd name="connsiteX55" fmla="*/ 6813755 w 12506632"/>
              <a:gd name="connsiteY55" fmla="*/ 648929 h 26281626"/>
              <a:gd name="connsiteX56" fmla="*/ 6223819 w 12506632"/>
              <a:gd name="connsiteY56" fmla="*/ 678426 h 26281626"/>
              <a:gd name="connsiteX57" fmla="*/ 5515897 w 12506632"/>
              <a:gd name="connsiteY57" fmla="*/ 678426 h 26281626"/>
              <a:gd name="connsiteX58" fmla="*/ 4513006 w 12506632"/>
              <a:gd name="connsiteY58" fmla="*/ 678426 h 26281626"/>
              <a:gd name="connsiteX59" fmla="*/ 3864077 w 12506632"/>
              <a:gd name="connsiteY59" fmla="*/ 619432 h 26281626"/>
              <a:gd name="connsiteX60" fmla="*/ 3008671 w 12506632"/>
              <a:gd name="connsiteY60" fmla="*/ 560439 h 26281626"/>
              <a:gd name="connsiteX61" fmla="*/ 2123768 w 12506632"/>
              <a:gd name="connsiteY61" fmla="*/ 412955 h 26281626"/>
              <a:gd name="connsiteX62" fmla="*/ 1887794 w 12506632"/>
              <a:gd name="connsiteY62" fmla="*/ 383458 h 26281626"/>
              <a:gd name="connsiteX63" fmla="*/ 1209368 w 12506632"/>
              <a:gd name="connsiteY63" fmla="*/ 265471 h 26281626"/>
              <a:gd name="connsiteX64" fmla="*/ 589935 w 12506632"/>
              <a:gd name="connsiteY64" fmla="*/ 235974 h 26281626"/>
              <a:gd name="connsiteX65" fmla="*/ 265471 w 12506632"/>
              <a:gd name="connsiteY65" fmla="*/ 235974 h 26281626"/>
              <a:gd name="connsiteX66" fmla="*/ 0 w 12506632"/>
              <a:gd name="connsiteY66" fmla="*/ 206477 h 26281626"/>
              <a:gd name="connsiteX67" fmla="*/ 265471 w 12506632"/>
              <a:gd name="connsiteY67" fmla="*/ 0 h 26281626"/>
              <a:gd name="connsiteX68" fmla="*/ 1179871 w 12506632"/>
              <a:gd name="connsiteY68" fmla="*/ 88490 h 26281626"/>
              <a:gd name="connsiteX69" fmla="*/ 2094271 w 12506632"/>
              <a:gd name="connsiteY69" fmla="*/ 235974 h 26281626"/>
              <a:gd name="connsiteX70" fmla="*/ 3067665 w 12506632"/>
              <a:gd name="connsiteY70" fmla="*/ 353961 h 26281626"/>
              <a:gd name="connsiteX71" fmla="*/ 3805084 w 12506632"/>
              <a:gd name="connsiteY71" fmla="*/ 383458 h 26281626"/>
              <a:gd name="connsiteX72" fmla="*/ 4306529 w 12506632"/>
              <a:gd name="connsiteY72" fmla="*/ 442451 h 26281626"/>
              <a:gd name="connsiteX73" fmla="*/ 5043948 w 12506632"/>
              <a:gd name="connsiteY73" fmla="*/ 471948 h 26281626"/>
              <a:gd name="connsiteX74" fmla="*/ 5722374 w 12506632"/>
              <a:gd name="connsiteY74" fmla="*/ 471948 h 26281626"/>
              <a:gd name="connsiteX75" fmla="*/ 6312310 w 12506632"/>
              <a:gd name="connsiteY75" fmla="*/ 442451 h 26281626"/>
              <a:gd name="connsiteX76" fmla="*/ 7138219 w 12506632"/>
              <a:gd name="connsiteY76" fmla="*/ 560439 h 26281626"/>
              <a:gd name="connsiteX77" fmla="*/ 7374194 w 12506632"/>
              <a:gd name="connsiteY77" fmla="*/ 589935 h 26281626"/>
              <a:gd name="connsiteX78" fmla="*/ 7521677 w 12506632"/>
              <a:gd name="connsiteY78" fmla="*/ 678426 h 26281626"/>
              <a:gd name="connsiteX79" fmla="*/ 7698658 w 12506632"/>
              <a:gd name="connsiteY79" fmla="*/ 825910 h 26281626"/>
              <a:gd name="connsiteX80" fmla="*/ 8141110 w 12506632"/>
              <a:gd name="connsiteY80" fmla="*/ 1710813 h 26281626"/>
              <a:gd name="connsiteX81" fmla="*/ 8554065 w 12506632"/>
              <a:gd name="connsiteY81" fmla="*/ 2389239 h 26281626"/>
              <a:gd name="connsiteX82" fmla="*/ 8878529 w 12506632"/>
              <a:gd name="connsiteY82" fmla="*/ 2743200 h 26281626"/>
              <a:gd name="connsiteX83" fmla="*/ 9144000 w 12506632"/>
              <a:gd name="connsiteY83" fmla="*/ 3067664 h 26281626"/>
              <a:gd name="connsiteX84" fmla="*/ 9556955 w 12506632"/>
              <a:gd name="connsiteY84" fmla="*/ 3421626 h 26281626"/>
              <a:gd name="connsiteX85" fmla="*/ 9910916 w 12506632"/>
              <a:gd name="connsiteY85" fmla="*/ 3775587 h 26281626"/>
              <a:gd name="connsiteX86" fmla="*/ 9999406 w 12506632"/>
              <a:gd name="connsiteY86" fmla="*/ 4277032 h 26281626"/>
              <a:gd name="connsiteX87" fmla="*/ 9999406 w 12506632"/>
              <a:gd name="connsiteY87" fmla="*/ 4748981 h 26281626"/>
              <a:gd name="connsiteX88" fmla="*/ 10117394 w 12506632"/>
              <a:gd name="connsiteY88" fmla="*/ 5250426 h 26281626"/>
              <a:gd name="connsiteX89" fmla="*/ 10205884 w 12506632"/>
              <a:gd name="connsiteY89" fmla="*/ 5633884 h 26281626"/>
              <a:gd name="connsiteX90" fmla="*/ 10323871 w 12506632"/>
              <a:gd name="connsiteY90" fmla="*/ 5899355 h 26281626"/>
              <a:gd name="connsiteX91" fmla="*/ 10323871 w 12506632"/>
              <a:gd name="connsiteY91" fmla="*/ 6164826 h 26281626"/>
              <a:gd name="connsiteX92" fmla="*/ 10235381 w 12506632"/>
              <a:gd name="connsiteY92" fmla="*/ 6430297 h 26281626"/>
              <a:gd name="connsiteX93" fmla="*/ 10353368 w 12506632"/>
              <a:gd name="connsiteY93" fmla="*/ 6695768 h 26281626"/>
              <a:gd name="connsiteX94" fmla="*/ 10677832 w 12506632"/>
              <a:gd name="connsiteY94" fmla="*/ 7079226 h 26281626"/>
              <a:gd name="connsiteX95" fmla="*/ 10913806 w 12506632"/>
              <a:gd name="connsiteY95" fmla="*/ 7344697 h 26281626"/>
              <a:gd name="connsiteX96" fmla="*/ 11031794 w 12506632"/>
              <a:gd name="connsiteY96" fmla="*/ 7551174 h 26281626"/>
              <a:gd name="connsiteX97" fmla="*/ 11149781 w 12506632"/>
              <a:gd name="connsiteY97" fmla="*/ 7875639 h 26281626"/>
              <a:gd name="connsiteX98" fmla="*/ 11267768 w 12506632"/>
              <a:gd name="connsiteY98" fmla="*/ 8200103 h 26281626"/>
              <a:gd name="connsiteX99" fmla="*/ 11356258 w 12506632"/>
              <a:gd name="connsiteY99" fmla="*/ 8672051 h 26281626"/>
              <a:gd name="connsiteX100" fmla="*/ 11356258 w 12506632"/>
              <a:gd name="connsiteY100" fmla="*/ 8672051 h 26281626"/>
              <a:gd name="connsiteX101" fmla="*/ 11356258 w 12506632"/>
              <a:gd name="connsiteY101" fmla="*/ 8967019 h 26281626"/>
              <a:gd name="connsiteX102" fmla="*/ 11444748 w 12506632"/>
              <a:gd name="connsiteY102" fmla="*/ 9085006 h 26281626"/>
              <a:gd name="connsiteX103" fmla="*/ 11562735 w 12506632"/>
              <a:gd name="connsiteY103" fmla="*/ 9379974 h 26281626"/>
              <a:gd name="connsiteX104" fmla="*/ 11326761 w 12506632"/>
              <a:gd name="connsiteY104" fmla="*/ 9291484 h 26281626"/>
              <a:gd name="connsiteX105" fmla="*/ 11120284 w 12506632"/>
              <a:gd name="connsiteY105" fmla="*/ 9291484 h 26281626"/>
              <a:gd name="connsiteX106" fmla="*/ 10884310 w 12506632"/>
              <a:gd name="connsiteY106" fmla="*/ 9320981 h 26281626"/>
              <a:gd name="connsiteX107" fmla="*/ 10648335 w 12506632"/>
              <a:gd name="connsiteY107" fmla="*/ 9527458 h 26281626"/>
              <a:gd name="connsiteX108" fmla="*/ 10382865 w 12506632"/>
              <a:gd name="connsiteY108" fmla="*/ 9822426 h 26281626"/>
              <a:gd name="connsiteX109" fmla="*/ 10559845 w 12506632"/>
              <a:gd name="connsiteY109" fmla="*/ 9733935 h 26281626"/>
              <a:gd name="connsiteX110" fmla="*/ 10972800 w 12506632"/>
              <a:gd name="connsiteY110" fmla="*/ 9556955 h 26281626"/>
              <a:gd name="connsiteX111" fmla="*/ 11356258 w 12506632"/>
              <a:gd name="connsiteY111" fmla="*/ 9497961 h 26281626"/>
              <a:gd name="connsiteX112" fmla="*/ 11651226 w 12506632"/>
              <a:gd name="connsiteY112" fmla="*/ 9556955 h 26281626"/>
              <a:gd name="connsiteX113" fmla="*/ 11857703 w 12506632"/>
              <a:gd name="connsiteY113" fmla="*/ 9704439 h 26281626"/>
              <a:gd name="connsiteX114" fmla="*/ 12093677 w 12506632"/>
              <a:gd name="connsiteY114" fmla="*/ 9999406 h 26281626"/>
              <a:gd name="connsiteX115" fmla="*/ 12270658 w 12506632"/>
              <a:gd name="connsiteY115" fmla="*/ 10176387 h 26281626"/>
              <a:gd name="connsiteX116" fmla="*/ 12270658 w 12506632"/>
              <a:gd name="connsiteY116" fmla="*/ 10176387 h 26281626"/>
              <a:gd name="connsiteX117" fmla="*/ 12506632 w 12506632"/>
              <a:gd name="connsiteY117" fmla="*/ 10530348 h 26281626"/>
              <a:gd name="connsiteX118" fmla="*/ 10058400 w 12506632"/>
              <a:gd name="connsiteY118" fmla="*/ 10589342 h 26281626"/>
              <a:gd name="connsiteX119" fmla="*/ 9969910 w 12506632"/>
              <a:gd name="connsiteY119" fmla="*/ 10825316 h 26281626"/>
              <a:gd name="connsiteX120" fmla="*/ 9857606 w 12506632"/>
              <a:gd name="connsiteY120" fmla="*/ 11290120 h 26281626"/>
              <a:gd name="connsiteX121" fmla="*/ 9732476 w 12506632"/>
              <a:gd name="connsiteY121" fmla="*/ 11555591 h 26281626"/>
              <a:gd name="connsiteX122" fmla="*/ 9592135 w 12506632"/>
              <a:gd name="connsiteY122" fmla="*/ 11818835 h 26281626"/>
              <a:gd name="connsiteX123" fmla="*/ 9468465 w 12506632"/>
              <a:gd name="connsiteY123" fmla="*/ 11888659 h 26281626"/>
              <a:gd name="connsiteX124" fmla="*/ 9320981 w 12506632"/>
              <a:gd name="connsiteY124" fmla="*/ 12359148 h 26281626"/>
              <a:gd name="connsiteX125" fmla="*/ 9173497 w 12506632"/>
              <a:gd name="connsiteY125" fmla="*/ 12860593 h 26281626"/>
              <a:gd name="connsiteX126" fmla="*/ 9114503 w 12506632"/>
              <a:gd name="connsiteY126" fmla="*/ 13126064 h 26281626"/>
              <a:gd name="connsiteX127" fmla="*/ 8908026 w 12506632"/>
              <a:gd name="connsiteY127" fmla="*/ 13598013 h 26281626"/>
              <a:gd name="connsiteX128" fmla="*/ 8642555 w 12506632"/>
              <a:gd name="connsiteY128" fmla="*/ 14040464 h 26281626"/>
              <a:gd name="connsiteX129" fmla="*/ 8465574 w 12506632"/>
              <a:gd name="connsiteY129" fmla="*/ 14305935 h 26281626"/>
              <a:gd name="connsiteX130" fmla="*/ 8170606 w 12506632"/>
              <a:gd name="connsiteY130" fmla="*/ 14659897 h 26281626"/>
              <a:gd name="connsiteX131" fmla="*/ 8111613 w 12506632"/>
              <a:gd name="connsiteY131" fmla="*/ 15043355 h 26281626"/>
              <a:gd name="connsiteX132" fmla="*/ 7964129 w 12506632"/>
              <a:gd name="connsiteY132" fmla="*/ 15338322 h 26281626"/>
              <a:gd name="connsiteX133" fmla="*/ 7816645 w 12506632"/>
              <a:gd name="connsiteY133" fmla="*/ 15780774 h 26281626"/>
              <a:gd name="connsiteX134" fmla="*/ 7610168 w 12506632"/>
              <a:gd name="connsiteY134" fmla="*/ 16134735 h 26281626"/>
              <a:gd name="connsiteX135" fmla="*/ 7462684 w 12506632"/>
              <a:gd name="connsiteY135" fmla="*/ 16518193 h 26281626"/>
              <a:gd name="connsiteX136" fmla="*/ 7197213 w 12506632"/>
              <a:gd name="connsiteY136" fmla="*/ 16783664 h 26281626"/>
              <a:gd name="connsiteX137" fmla="*/ 7138219 w 12506632"/>
              <a:gd name="connsiteY137" fmla="*/ 16960645 h 26281626"/>
              <a:gd name="connsiteX138" fmla="*/ 7138219 w 12506632"/>
              <a:gd name="connsiteY138" fmla="*/ 17167122 h 26281626"/>
              <a:gd name="connsiteX139" fmla="*/ 7167716 w 12506632"/>
              <a:gd name="connsiteY139" fmla="*/ 17580077 h 26281626"/>
              <a:gd name="connsiteX140" fmla="*/ 7256206 w 12506632"/>
              <a:gd name="connsiteY140" fmla="*/ 17845548 h 26281626"/>
              <a:gd name="connsiteX141" fmla="*/ 7188994 w 12506632"/>
              <a:gd name="connsiteY141" fmla="*/ 17985735 h 26281626"/>
              <a:gd name="connsiteX142" fmla="*/ 7079226 w 12506632"/>
              <a:gd name="connsiteY142" fmla="*/ 18229006 h 26281626"/>
              <a:gd name="connsiteX143" fmla="*/ 6843252 w 12506632"/>
              <a:gd name="connsiteY143" fmla="*/ 18523974 h 26281626"/>
              <a:gd name="connsiteX144" fmla="*/ 6666271 w 12506632"/>
              <a:gd name="connsiteY144" fmla="*/ 19084413 h 26281626"/>
              <a:gd name="connsiteX145" fmla="*/ 6636774 w 12506632"/>
              <a:gd name="connsiteY145" fmla="*/ 19467871 h 26281626"/>
              <a:gd name="connsiteX146" fmla="*/ 6577781 w 12506632"/>
              <a:gd name="connsiteY146" fmla="*/ 19762839 h 26281626"/>
              <a:gd name="connsiteX147" fmla="*/ 6577781 w 12506632"/>
              <a:gd name="connsiteY147" fmla="*/ 20205290 h 26281626"/>
              <a:gd name="connsiteX148" fmla="*/ 6577781 w 12506632"/>
              <a:gd name="connsiteY148" fmla="*/ 20795226 h 26281626"/>
              <a:gd name="connsiteX149" fmla="*/ 6489290 w 12506632"/>
              <a:gd name="connsiteY149" fmla="*/ 21208181 h 26281626"/>
              <a:gd name="connsiteX150" fmla="*/ 6282813 w 12506632"/>
              <a:gd name="connsiteY150" fmla="*/ 21680129 h 26281626"/>
              <a:gd name="connsiteX151" fmla="*/ 6253316 w 12506632"/>
              <a:gd name="connsiteY151" fmla="*/ 22358555 h 26281626"/>
              <a:gd name="connsiteX152" fmla="*/ 6371303 w 12506632"/>
              <a:gd name="connsiteY152" fmla="*/ 23656413 h 26281626"/>
              <a:gd name="connsiteX153" fmla="*/ 6666271 w 12506632"/>
              <a:gd name="connsiteY153" fmla="*/ 24452826 h 26281626"/>
              <a:gd name="connsiteX154" fmla="*/ 6990735 w 12506632"/>
              <a:gd name="connsiteY154" fmla="*/ 25190245 h 26281626"/>
              <a:gd name="connsiteX155" fmla="*/ 7344697 w 12506632"/>
              <a:gd name="connsiteY155" fmla="*/ 25809677 h 26281626"/>
              <a:gd name="connsiteX156" fmla="*/ 7728155 w 12506632"/>
              <a:gd name="connsiteY156" fmla="*/ 26281626 h 26281626"/>
              <a:gd name="connsiteX157" fmla="*/ 5220929 w 12506632"/>
              <a:gd name="connsiteY157" fmla="*/ 26134142 h 26281626"/>
              <a:gd name="connsiteX158" fmla="*/ 5456903 w 12506632"/>
              <a:gd name="connsiteY158" fmla="*/ 25308232 h 26281626"/>
              <a:gd name="connsiteX159" fmla="*/ 5515897 w 12506632"/>
              <a:gd name="connsiteY159" fmla="*/ 24393832 h 26281626"/>
              <a:gd name="connsiteX160" fmla="*/ 5633884 w 12506632"/>
              <a:gd name="connsiteY160" fmla="*/ 23302451 h 26281626"/>
              <a:gd name="connsiteX161" fmla="*/ 5604387 w 12506632"/>
              <a:gd name="connsiteY161" fmla="*/ 22742013 h 26281626"/>
              <a:gd name="connsiteX162" fmla="*/ 5574890 w 12506632"/>
              <a:gd name="connsiteY162" fmla="*/ 22329058 h 26281626"/>
              <a:gd name="connsiteX163" fmla="*/ 5574890 w 12506632"/>
              <a:gd name="connsiteY163" fmla="*/ 21886606 h 26281626"/>
              <a:gd name="connsiteX164" fmla="*/ 5604387 w 12506632"/>
              <a:gd name="connsiteY164" fmla="*/ 21532645 h 26281626"/>
              <a:gd name="connsiteX165" fmla="*/ 5604387 w 12506632"/>
              <a:gd name="connsiteY165" fmla="*/ 21326168 h 26281626"/>
              <a:gd name="connsiteX166" fmla="*/ 5515897 w 12506632"/>
              <a:gd name="connsiteY166" fmla="*/ 20883716 h 26281626"/>
              <a:gd name="connsiteX167" fmla="*/ 5515897 w 12506632"/>
              <a:gd name="connsiteY167" fmla="*/ 20706735 h 26281626"/>
              <a:gd name="connsiteX168" fmla="*/ 5456903 w 12506632"/>
              <a:gd name="connsiteY168" fmla="*/ 20588748 h 26281626"/>
              <a:gd name="connsiteX169" fmla="*/ 5427406 w 12506632"/>
              <a:gd name="connsiteY169" fmla="*/ 20352774 h 26281626"/>
              <a:gd name="connsiteX170" fmla="*/ 5515897 w 12506632"/>
              <a:gd name="connsiteY170" fmla="*/ 20205290 h 26281626"/>
              <a:gd name="connsiteX171" fmla="*/ 5604387 w 12506632"/>
              <a:gd name="connsiteY171" fmla="*/ 20028310 h 26281626"/>
              <a:gd name="connsiteX172" fmla="*/ 5604387 w 12506632"/>
              <a:gd name="connsiteY172" fmla="*/ 19851329 h 26281626"/>
              <a:gd name="connsiteX173" fmla="*/ 5604387 w 12506632"/>
              <a:gd name="connsiteY173" fmla="*/ 19851329 h 26281626"/>
              <a:gd name="connsiteX174" fmla="*/ 5612069 w 12506632"/>
              <a:gd name="connsiteY174" fmla="*/ 19850407 h 26281626"/>
              <a:gd name="connsiteX0" fmla="*/ 5612069 w 12506632"/>
              <a:gd name="connsiteY0" fmla="*/ 19850407 h 26281626"/>
              <a:gd name="connsiteX1" fmla="*/ 5899355 w 12506632"/>
              <a:gd name="connsiteY1" fmla="*/ 20057806 h 26281626"/>
              <a:gd name="connsiteX2" fmla="*/ 6076335 w 12506632"/>
              <a:gd name="connsiteY2" fmla="*/ 20352774 h 26281626"/>
              <a:gd name="connsiteX3" fmla="*/ 6105832 w 12506632"/>
              <a:gd name="connsiteY3" fmla="*/ 20470761 h 26281626"/>
              <a:gd name="connsiteX4" fmla="*/ 6135329 w 12506632"/>
              <a:gd name="connsiteY4" fmla="*/ 20559251 h 26281626"/>
              <a:gd name="connsiteX5" fmla="*/ 6253316 w 12506632"/>
              <a:gd name="connsiteY5" fmla="*/ 20736232 h 26281626"/>
              <a:gd name="connsiteX6" fmla="*/ 6341806 w 12506632"/>
              <a:gd name="connsiteY6" fmla="*/ 20736232 h 26281626"/>
              <a:gd name="connsiteX7" fmla="*/ 6341806 w 12506632"/>
              <a:gd name="connsiteY7" fmla="*/ 20736232 h 26281626"/>
              <a:gd name="connsiteX8" fmla="*/ 6371303 w 12506632"/>
              <a:gd name="connsiteY8" fmla="*/ 20205290 h 26281626"/>
              <a:gd name="connsiteX9" fmla="*/ 6400800 w 12506632"/>
              <a:gd name="connsiteY9" fmla="*/ 19851329 h 26281626"/>
              <a:gd name="connsiteX10" fmla="*/ 6371303 w 12506632"/>
              <a:gd name="connsiteY10" fmla="*/ 19113910 h 26281626"/>
              <a:gd name="connsiteX11" fmla="*/ 6548284 w 12506632"/>
              <a:gd name="connsiteY11" fmla="*/ 18759948 h 26281626"/>
              <a:gd name="connsiteX12" fmla="*/ 6961239 w 12506632"/>
              <a:gd name="connsiteY12" fmla="*/ 18258503 h 26281626"/>
              <a:gd name="connsiteX13" fmla="*/ 6983054 w 12506632"/>
              <a:gd name="connsiteY13" fmla="*/ 17812750 h 26281626"/>
              <a:gd name="connsiteX14" fmla="*/ 6967461 w 12506632"/>
              <a:gd name="connsiteY14" fmla="*/ 17371219 h 26281626"/>
              <a:gd name="connsiteX15" fmla="*/ 7049729 w 12506632"/>
              <a:gd name="connsiteY15" fmla="*/ 16960645 h 26281626"/>
              <a:gd name="connsiteX16" fmla="*/ 7197213 w 12506632"/>
              <a:gd name="connsiteY16" fmla="*/ 16636181 h 26281626"/>
              <a:gd name="connsiteX17" fmla="*/ 7267575 w 12506632"/>
              <a:gd name="connsiteY17" fmla="*/ 16523647 h 26281626"/>
              <a:gd name="connsiteX18" fmla="*/ 7296687 w 12506632"/>
              <a:gd name="connsiteY18" fmla="*/ 16307875 h 26281626"/>
              <a:gd name="connsiteX19" fmla="*/ 7610168 w 12506632"/>
              <a:gd name="connsiteY19" fmla="*/ 15810271 h 26281626"/>
              <a:gd name="connsiteX20" fmla="*/ 7869416 w 12506632"/>
              <a:gd name="connsiteY20" fmla="*/ 15279329 h 26281626"/>
              <a:gd name="connsiteX21" fmla="*/ 7875639 w 12506632"/>
              <a:gd name="connsiteY21" fmla="*/ 14984361 h 26281626"/>
              <a:gd name="connsiteX22" fmla="*/ 7964129 w 12506632"/>
              <a:gd name="connsiteY22" fmla="*/ 14653674 h 26281626"/>
              <a:gd name="connsiteX23" fmla="*/ 8141493 w 12506632"/>
              <a:gd name="connsiteY23" fmla="*/ 14378141 h 26281626"/>
              <a:gd name="connsiteX24" fmla="*/ 8358571 w 12506632"/>
              <a:gd name="connsiteY24" fmla="*/ 14089011 h 26281626"/>
              <a:gd name="connsiteX25" fmla="*/ 8583561 w 12506632"/>
              <a:gd name="connsiteY25" fmla="*/ 13774993 h 26281626"/>
              <a:gd name="connsiteX26" fmla="*/ 8849032 w 12506632"/>
              <a:gd name="connsiteY26" fmla="*/ 13421032 h 26281626"/>
              <a:gd name="connsiteX27" fmla="*/ 8908026 w 12506632"/>
              <a:gd name="connsiteY27" fmla="*/ 13185058 h 26281626"/>
              <a:gd name="connsiteX28" fmla="*/ 8996516 w 12506632"/>
              <a:gd name="connsiteY28" fmla="*/ 12683613 h 26281626"/>
              <a:gd name="connsiteX29" fmla="*/ 9261987 w 12506632"/>
              <a:gd name="connsiteY29" fmla="*/ 12005187 h 26281626"/>
              <a:gd name="connsiteX30" fmla="*/ 9556955 w 12506632"/>
              <a:gd name="connsiteY30" fmla="*/ 11474245 h 26281626"/>
              <a:gd name="connsiteX31" fmla="*/ 9733935 w 12506632"/>
              <a:gd name="connsiteY31" fmla="*/ 11090787 h 26281626"/>
              <a:gd name="connsiteX32" fmla="*/ 9763432 w 12506632"/>
              <a:gd name="connsiteY32" fmla="*/ 10825316 h 26281626"/>
              <a:gd name="connsiteX33" fmla="*/ 9881419 w 12506632"/>
              <a:gd name="connsiteY33" fmla="*/ 10530348 h 26281626"/>
              <a:gd name="connsiteX34" fmla="*/ 10235381 w 12506632"/>
              <a:gd name="connsiteY34" fmla="*/ 9940413 h 26281626"/>
              <a:gd name="connsiteX35" fmla="*/ 10559845 w 12506632"/>
              <a:gd name="connsiteY35" fmla="*/ 9556955 h 26281626"/>
              <a:gd name="connsiteX36" fmla="*/ 10854813 w 12506632"/>
              <a:gd name="connsiteY36" fmla="*/ 9173497 h 26281626"/>
              <a:gd name="connsiteX37" fmla="*/ 11002297 w 12506632"/>
              <a:gd name="connsiteY37" fmla="*/ 8937522 h 26281626"/>
              <a:gd name="connsiteX38" fmla="*/ 11090787 w 12506632"/>
              <a:gd name="connsiteY38" fmla="*/ 8701548 h 26281626"/>
              <a:gd name="connsiteX39" fmla="*/ 11031794 w 12506632"/>
              <a:gd name="connsiteY39" fmla="*/ 8170606 h 26281626"/>
              <a:gd name="connsiteX40" fmla="*/ 10913806 w 12506632"/>
              <a:gd name="connsiteY40" fmla="*/ 7669161 h 26281626"/>
              <a:gd name="connsiteX41" fmla="*/ 10736826 w 12506632"/>
              <a:gd name="connsiteY41" fmla="*/ 7374193 h 26281626"/>
              <a:gd name="connsiteX42" fmla="*/ 10382865 w 12506632"/>
              <a:gd name="connsiteY42" fmla="*/ 6990735 h 26281626"/>
              <a:gd name="connsiteX43" fmla="*/ 10087897 w 12506632"/>
              <a:gd name="connsiteY43" fmla="*/ 6518787 h 26281626"/>
              <a:gd name="connsiteX44" fmla="*/ 9940413 w 12506632"/>
              <a:gd name="connsiteY44" fmla="*/ 5781368 h 26281626"/>
              <a:gd name="connsiteX45" fmla="*/ 9881419 w 12506632"/>
              <a:gd name="connsiteY45" fmla="*/ 5102942 h 26281626"/>
              <a:gd name="connsiteX46" fmla="*/ 9851923 w 12506632"/>
              <a:gd name="connsiteY46" fmla="*/ 4277032 h 26281626"/>
              <a:gd name="connsiteX47" fmla="*/ 9615948 w 12506632"/>
              <a:gd name="connsiteY47" fmla="*/ 3834581 h 26281626"/>
              <a:gd name="connsiteX48" fmla="*/ 9114503 w 12506632"/>
              <a:gd name="connsiteY48" fmla="*/ 3333135 h 26281626"/>
              <a:gd name="connsiteX49" fmla="*/ 8819535 w 12506632"/>
              <a:gd name="connsiteY49" fmla="*/ 3038168 h 26281626"/>
              <a:gd name="connsiteX50" fmla="*/ 8377084 w 12506632"/>
              <a:gd name="connsiteY50" fmla="*/ 2684206 h 26281626"/>
              <a:gd name="connsiteX51" fmla="*/ 7993626 w 12506632"/>
              <a:gd name="connsiteY51" fmla="*/ 2094271 h 26281626"/>
              <a:gd name="connsiteX52" fmla="*/ 7669161 w 12506632"/>
              <a:gd name="connsiteY52" fmla="*/ 1563329 h 26281626"/>
              <a:gd name="connsiteX53" fmla="*/ 7374194 w 12506632"/>
              <a:gd name="connsiteY53" fmla="*/ 973393 h 26281626"/>
              <a:gd name="connsiteX54" fmla="*/ 7167716 w 12506632"/>
              <a:gd name="connsiteY54" fmla="*/ 825910 h 26281626"/>
              <a:gd name="connsiteX55" fmla="*/ 6813755 w 12506632"/>
              <a:gd name="connsiteY55" fmla="*/ 648929 h 26281626"/>
              <a:gd name="connsiteX56" fmla="*/ 6223819 w 12506632"/>
              <a:gd name="connsiteY56" fmla="*/ 678426 h 26281626"/>
              <a:gd name="connsiteX57" fmla="*/ 5515897 w 12506632"/>
              <a:gd name="connsiteY57" fmla="*/ 678426 h 26281626"/>
              <a:gd name="connsiteX58" fmla="*/ 4513006 w 12506632"/>
              <a:gd name="connsiteY58" fmla="*/ 678426 h 26281626"/>
              <a:gd name="connsiteX59" fmla="*/ 3864077 w 12506632"/>
              <a:gd name="connsiteY59" fmla="*/ 619432 h 26281626"/>
              <a:gd name="connsiteX60" fmla="*/ 3008671 w 12506632"/>
              <a:gd name="connsiteY60" fmla="*/ 560439 h 26281626"/>
              <a:gd name="connsiteX61" fmla="*/ 2123768 w 12506632"/>
              <a:gd name="connsiteY61" fmla="*/ 412955 h 26281626"/>
              <a:gd name="connsiteX62" fmla="*/ 1887794 w 12506632"/>
              <a:gd name="connsiteY62" fmla="*/ 383458 h 26281626"/>
              <a:gd name="connsiteX63" fmla="*/ 1209368 w 12506632"/>
              <a:gd name="connsiteY63" fmla="*/ 265471 h 26281626"/>
              <a:gd name="connsiteX64" fmla="*/ 589935 w 12506632"/>
              <a:gd name="connsiteY64" fmla="*/ 235974 h 26281626"/>
              <a:gd name="connsiteX65" fmla="*/ 265471 w 12506632"/>
              <a:gd name="connsiteY65" fmla="*/ 235974 h 26281626"/>
              <a:gd name="connsiteX66" fmla="*/ 0 w 12506632"/>
              <a:gd name="connsiteY66" fmla="*/ 206477 h 26281626"/>
              <a:gd name="connsiteX67" fmla="*/ 265471 w 12506632"/>
              <a:gd name="connsiteY67" fmla="*/ 0 h 26281626"/>
              <a:gd name="connsiteX68" fmla="*/ 1179871 w 12506632"/>
              <a:gd name="connsiteY68" fmla="*/ 88490 h 26281626"/>
              <a:gd name="connsiteX69" fmla="*/ 2094271 w 12506632"/>
              <a:gd name="connsiteY69" fmla="*/ 235974 h 26281626"/>
              <a:gd name="connsiteX70" fmla="*/ 3067665 w 12506632"/>
              <a:gd name="connsiteY70" fmla="*/ 353961 h 26281626"/>
              <a:gd name="connsiteX71" fmla="*/ 3805084 w 12506632"/>
              <a:gd name="connsiteY71" fmla="*/ 383458 h 26281626"/>
              <a:gd name="connsiteX72" fmla="*/ 4306529 w 12506632"/>
              <a:gd name="connsiteY72" fmla="*/ 442451 h 26281626"/>
              <a:gd name="connsiteX73" fmla="*/ 5043948 w 12506632"/>
              <a:gd name="connsiteY73" fmla="*/ 471948 h 26281626"/>
              <a:gd name="connsiteX74" fmla="*/ 5722374 w 12506632"/>
              <a:gd name="connsiteY74" fmla="*/ 471948 h 26281626"/>
              <a:gd name="connsiteX75" fmla="*/ 6312310 w 12506632"/>
              <a:gd name="connsiteY75" fmla="*/ 442451 h 26281626"/>
              <a:gd name="connsiteX76" fmla="*/ 7138219 w 12506632"/>
              <a:gd name="connsiteY76" fmla="*/ 560439 h 26281626"/>
              <a:gd name="connsiteX77" fmla="*/ 7374194 w 12506632"/>
              <a:gd name="connsiteY77" fmla="*/ 589935 h 26281626"/>
              <a:gd name="connsiteX78" fmla="*/ 7521677 w 12506632"/>
              <a:gd name="connsiteY78" fmla="*/ 678426 h 26281626"/>
              <a:gd name="connsiteX79" fmla="*/ 7698658 w 12506632"/>
              <a:gd name="connsiteY79" fmla="*/ 825910 h 26281626"/>
              <a:gd name="connsiteX80" fmla="*/ 8141110 w 12506632"/>
              <a:gd name="connsiteY80" fmla="*/ 1710813 h 26281626"/>
              <a:gd name="connsiteX81" fmla="*/ 8554065 w 12506632"/>
              <a:gd name="connsiteY81" fmla="*/ 2389239 h 26281626"/>
              <a:gd name="connsiteX82" fmla="*/ 8878529 w 12506632"/>
              <a:gd name="connsiteY82" fmla="*/ 2743200 h 26281626"/>
              <a:gd name="connsiteX83" fmla="*/ 9144000 w 12506632"/>
              <a:gd name="connsiteY83" fmla="*/ 3067664 h 26281626"/>
              <a:gd name="connsiteX84" fmla="*/ 9556955 w 12506632"/>
              <a:gd name="connsiteY84" fmla="*/ 3421626 h 26281626"/>
              <a:gd name="connsiteX85" fmla="*/ 9910916 w 12506632"/>
              <a:gd name="connsiteY85" fmla="*/ 3775587 h 26281626"/>
              <a:gd name="connsiteX86" fmla="*/ 9999406 w 12506632"/>
              <a:gd name="connsiteY86" fmla="*/ 4277032 h 26281626"/>
              <a:gd name="connsiteX87" fmla="*/ 9999406 w 12506632"/>
              <a:gd name="connsiteY87" fmla="*/ 4748981 h 26281626"/>
              <a:gd name="connsiteX88" fmla="*/ 10117394 w 12506632"/>
              <a:gd name="connsiteY88" fmla="*/ 5250426 h 26281626"/>
              <a:gd name="connsiteX89" fmla="*/ 10205884 w 12506632"/>
              <a:gd name="connsiteY89" fmla="*/ 5633884 h 26281626"/>
              <a:gd name="connsiteX90" fmla="*/ 10323871 w 12506632"/>
              <a:gd name="connsiteY90" fmla="*/ 5899355 h 26281626"/>
              <a:gd name="connsiteX91" fmla="*/ 10323871 w 12506632"/>
              <a:gd name="connsiteY91" fmla="*/ 6164826 h 26281626"/>
              <a:gd name="connsiteX92" fmla="*/ 10235381 w 12506632"/>
              <a:gd name="connsiteY92" fmla="*/ 6430297 h 26281626"/>
              <a:gd name="connsiteX93" fmla="*/ 10353368 w 12506632"/>
              <a:gd name="connsiteY93" fmla="*/ 6695768 h 26281626"/>
              <a:gd name="connsiteX94" fmla="*/ 10677832 w 12506632"/>
              <a:gd name="connsiteY94" fmla="*/ 7079226 h 26281626"/>
              <a:gd name="connsiteX95" fmla="*/ 10913806 w 12506632"/>
              <a:gd name="connsiteY95" fmla="*/ 7344697 h 26281626"/>
              <a:gd name="connsiteX96" fmla="*/ 11031794 w 12506632"/>
              <a:gd name="connsiteY96" fmla="*/ 7551174 h 26281626"/>
              <a:gd name="connsiteX97" fmla="*/ 11149781 w 12506632"/>
              <a:gd name="connsiteY97" fmla="*/ 7875639 h 26281626"/>
              <a:gd name="connsiteX98" fmla="*/ 11267768 w 12506632"/>
              <a:gd name="connsiteY98" fmla="*/ 8200103 h 26281626"/>
              <a:gd name="connsiteX99" fmla="*/ 11356258 w 12506632"/>
              <a:gd name="connsiteY99" fmla="*/ 8672051 h 26281626"/>
              <a:gd name="connsiteX100" fmla="*/ 11356258 w 12506632"/>
              <a:gd name="connsiteY100" fmla="*/ 8672051 h 26281626"/>
              <a:gd name="connsiteX101" fmla="*/ 11356258 w 12506632"/>
              <a:gd name="connsiteY101" fmla="*/ 8967019 h 26281626"/>
              <a:gd name="connsiteX102" fmla="*/ 11444748 w 12506632"/>
              <a:gd name="connsiteY102" fmla="*/ 9085006 h 26281626"/>
              <a:gd name="connsiteX103" fmla="*/ 11562735 w 12506632"/>
              <a:gd name="connsiteY103" fmla="*/ 9379974 h 26281626"/>
              <a:gd name="connsiteX104" fmla="*/ 11326761 w 12506632"/>
              <a:gd name="connsiteY104" fmla="*/ 9291484 h 26281626"/>
              <a:gd name="connsiteX105" fmla="*/ 11120284 w 12506632"/>
              <a:gd name="connsiteY105" fmla="*/ 9291484 h 26281626"/>
              <a:gd name="connsiteX106" fmla="*/ 10884310 w 12506632"/>
              <a:gd name="connsiteY106" fmla="*/ 9320981 h 26281626"/>
              <a:gd name="connsiteX107" fmla="*/ 10648335 w 12506632"/>
              <a:gd name="connsiteY107" fmla="*/ 9527458 h 26281626"/>
              <a:gd name="connsiteX108" fmla="*/ 10382865 w 12506632"/>
              <a:gd name="connsiteY108" fmla="*/ 9822426 h 26281626"/>
              <a:gd name="connsiteX109" fmla="*/ 10559845 w 12506632"/>
              <a:gd name="connsiteY109" fmla="*/ 9733935 h 26281626"/>
              <a:gd name="connsiteX110" fmla="*/ 10972800 w 12506632"/>
              <a:gd name="connsiteY110" fmla="*/ 9556955 h 26281626"/>
              <a:gd name="connsiteX111" fmla="*/ 11356258 w 12506632"/>
              <a:gd name="connsiteY111" fmla="*/ 9497961 h 26281626"/>
              <a:gd name="connsiteX112" fmla="*/ 11651226 w 12506632"/>
              <a:gd name="connsiteY112" fmla="*/ 9556955 h 26281626"/>
              <a:gd name="connsiteX113" fmla="*/ 11857703 w 12506632"/>
              <a:gd name="connsiteY113" fmla="*/ 9704439 h 26281626"/>
              <a:gd name="connsiteX114" fmla="*/ 12093677 w 12506632"/>
              <a:gd name="connsiteY114" fmla="*/ 9999406 h 26281626"/>
              <a:gd name="connsiteX115" fmla="*/ 12270658 w 12506632"/>
              <a:gd name="connsiteY115" fmla="*/ 10176387 h 26281626"/>
              <a:gd name="connsiteX116" fmla="*/ 12270658 w 12506632"/>
              <a:gd name="connsiteY116" fmla="*/ 10176387 h 26281626"/>
              <a:gd name="connsiteX117" fmla="*/ 12506632 w 12506632"/>
              <a:gd name="connsiteY117" fmla="*/ 10530348 h 26281626"/>
              <a:gd name="connsiteX118" fmla="*/ 10058400 w 12506632"/>
              <a:gd name="connsiteY118" fmla="*/ 10589342 h 26281626"/>
              <a:gd name="connsiteX119" fmla="*/ 9969910 w 12506632"/>
              <a:gd name="connsiteY119" fmla="*/ 10825316 h 26281626"/>
              <a:gd name="connsiteX120" fmla="*/ 9857606 w 12506632"/>
              <a:gd name="connsiteY120" fmla="*/ 11290120 h 26281626"/>
              <a:gd name="connsiteX121" fmla="*/ 9732476 w 12506632"/>
              <a:gd name="connsiteY121" fmla="*/ 11555591 h 26281626"/>
              <a:gd name="connsiteX122" fmla="*/ 9592135 w 12506632"/>
              <a:gd name="connsiteY122" fmla="*/ 11818835 h 26281626"/>
              <a:gd name="connsiteX123" fmla="*/ 9468465 w 12506632"/>
              <a:gd name="connsiteY123" fmla="*/ 11888659 h 26281626"/>
              <a:gd name="connsiteX124" fmla="*/ 9320981 w 12506632"/>
              <a:gd name="connsiteY124" fmla="*/ 12359148 h 26281626"/>
              <a:gd name="connsiteX125" fmla="*/ 9173497 w 12506632"/>
              <a:gd name="connsiteY125" fmla="*/ 12860593 h 26281626"/>
              <a:gd name="connsiteX126" fmla="*/ 9114503 w 12506632"/>
              <a:gd name="connsiteY126" fmla="*/ 13126064 h 26281626"/>
              <a:gd name="connsiteX127" fmla="*/ 8908026 w 12506632"/>
              <a:gd name="connsiteY127" fmla="*/ 13598013 h 26281626"/>
              <a:gd name="connsiteX128" fmla="*/ 8642555 w 12506632"/>
              <a:gd name="connsiteY128" fmla="*/ 14040464 h 26281626"/>
              <a:gd name="connsiteX129" fmla="*/ 8465574 w 12506632"/>
              <a:gd name="connsiteY129" fmla="*/ 14305935 h 26281626"/>
              <a:gd name="connsiteX130" fmla="*/ 8170606 w 12506632"/>
              <a:gd name="connsiteY130" fmla="*/ 14659897 h 26281626"/>
              <a:gd name="connsiteX131" fmla="*/ 8111613 w 12506632"/>
              <a:gd name="connsiteY131" fmla="*/ 15043355 h 26281626"/>
              <a:gd name="connsiteX132" fmla="*/ 7964129 w 12506632"/>
              <a:gd name="connsiteY132" fmla="*/ 15338322 h 26281626"/>
              <a:gd name="connsiteX133" fmla="*/ 7816645 w 12506632"/>
              <a:gd name="connsiteY133" fmla="*/ 15780774 h 26281626"/>
              <a:gd name="connsiteX134" fmla="*/ 7610168 w 12506632"/>
              <a:gd name="connsiteY134" fmla="*/ 16134735 h 26281626"/>
              <a:gd name="connsiteX135" fmla="*/ 7462684 w 12506632"/>
              <a:gd name="connsiteY135" fmla="*/ 16518193 h 26281626"/>
              <a:gd name="connsiteX136" fmla="*/ 7197213 w 12506632"/>
              <a:gd name="connsiteY136" fmla="*/ 16783664 h 26281626"/>
              <a:gd name="connsiteX137" fmla="*/ 7138219 w 12506632"/>
              <a:gd name="connsiteY137" fmla="*/ 16960645 h 26281626"/>
              <a:gd name="connsiteX138" fmla="*/ 7138219 w 12506632"/>
              <a:gd name="connsiteY138" fmla="*/ 17167122 h 26281626"/>
              <a:gd name="connsiteX139" fmla="*/ 7167716 w 12506632"/>
              <a:gd name="connsiteY139" fmla="*/ 17580077 h 26281626"/>
              <a:gd name="connsiteX140" fmla="*/ 7256206 w 12506632"/>
              <a:gd name="connsiteY140" fmla="*/ 17845548 h 26281626"/>
              <a:gd name="connsiteX141" fmla="*/ 7196138 w 12506632"/>
              <a:gd name="connsiteY141" fmla="*/ 18045268 h 26281626"/>
              <a:gd name="connsiteX142" fmla="*/ 7079226 w 12506632"/>
              <a:gd name="connsiteY142" fmla="*/ 18229006 h 26281626"/>
              <a:gd name="connsiteX143" fmla="*/ 6843252 w 12506632"/>
              <a:gd name="connsiteY143" fmla="*/ 18523974 h 26281626"/>
              <a:gd name="connsiteX144" fmla="*/ 6666271 w 12506632"/>
              <a:gd name="connsiteY144" fmla="*/ 19084413 h 26281626"/>
              <a:gd name="connsiteX145" fmla="*/ 6636774 w 12506632"/>
              <a:gd name="connsiteY145" fmla="*/ 19467871 h 26281626"/>
              <a:gd name="connsiteX146" fmla="*/ 6577781 w 12506632"/>
              <a:gd name="connsiteY146" fmla="*/ 19762839 h 26281626"/>
              <a:gd name="connsiteX147" fmla="*/ 6577781 w 12506632"/>
              <a:gd name="connsiteY147" fmla="*/ 20205290 h 26281626"/>
              <a:gd name="connsiteX148" fmla="*/ 6577781 w 12506632"/>
              <a:gd name="connsiteY148" fmla="*/ 20795226 h 26281626"/>
              <a:gd name="connsiteX149" fmla="*/ 6489290 w 12506632"/>
              <a:gd name="connsiteY149" fmla="*/ 21208181 h 26281626"/>
              <a:gd name="connsiteX150" fmla="*/ 6282813 w 12506632"/>
              <a:gd name="connsiteY150" fmla="*/ 21680129 h 26281626"/>
              <a:gd name="connsiteX151" fmla="*/ 6253316 w 12506632"/>
              <a:gd name="connsiteY151" fmla="*/ 22358555 h 26281626"/>
              <a:gd name="connsiteX152" fmla="*/ 6371303 w 12506632"/>
              <a:gd name="connsiteY152" fmla="*/ 23656413 h 26281626"/>
              <a:gd name="connsiteX153" fmla="*/ 6666271 w 12506632"/>
              <a:gd name="connsiteY153" fmla="*/ 24452826 h 26281626"/>
              <a:gd name="connsiteX154" fmla="*/ 6990735 w 12506632"/>
              <a:gd name="connsiteY154" fmla="*/ 25190245 h 26281626"/>
              <a:gd name="connsiteX155" fmla="*/ 7344697 w 12506632"/>
              <a:gd name="connsiteY155" fmla="*/ 25809677 h 26281626"/>
              <a:gd name="connsiteX156" fmla="*/ 7728155 w 12506632"/>
              <a:gd name="connsiteY156" fmla="*/ 26281626 h 26281626"/>
              <a:gd name="connsiteX157" fmla="*/ 5220929 w 12506632"/>
              <a:gd name="connsiteY157" fmla="*/ 26134142 h 26281626"/>
              <a:gd name="connsiteX158" fmla="*/ 5456903 w 12506632"/>
              <a:gd name="connsiteY158" fmla="*/ 25308232 h 26281626"/>
              <a:gd name="connsiteX159" fmla="*/ 5515897 w 12506632"/>
              <a:gd name="connsiteY159" fmla="*/ 24393832 h 26281626"/>
              <a:gd name="connsiteX160" fmla="*/ 5633884 w 12506632"/>
              <a:gd name="connsiteY160" fmla="*/ 23302451 h 26281626"/>
              <a:gd name="connsiteX161" fmla="*/ 5604387 w 12506632"/>
              <a:gd name="connsiteY161" fmla="*/ 22742013 h 26281626"/>
              <a:gd name="connsiteX162" fmla="*/ 5574890 w 12506632"/>
              <a:gd name="connsiteY162" fmla="*/ 22329058 h 26281626"/>
              <a:gd name="connsiteX163" fmla="*/ 5574890 w 12506632"/>
              <a:gd name="connsiteY163" fmla="*/ 21886606 h 26281626"/>
              <a:gd name="connsiteX164" fmla="*/ 5604387 w 12506632"/>
              <a:gd name="connsiteY164" fmla="*/ 21532645 h 26281626"/>
              <a:gd name="connsiteX165" fmla="*/ 5604387 w 12506632"/>
              <a:gd name="connsiteY165" fmla="*/ 21326168 h 26281626"/>
              <a:gd name="connsiteX166" fmla="*/ 5515897 w 12506632"/>
              <a:gd name="connsiteY166" fmla="*/ 20883716 h 26281626"/>
              <a:gd name="connsiteX167" fmla="*/ 5515897 w 12506632"/>
              <a:gd name="connsiteY167" fmla="*/ 20706735 h 26281626"/>
              <a:gd name="connsiteX168" fmla="*/ 5456903 w 12506632"/>
              <a:gd name="connsiteY168" fmla="*/ 20588748 h 26281626"/>
              <a:gd name="connsiteX169" fmla="*/ 5427406 w 12506632"/>
              <a:gd name="connsiteY169" fmla="*/ 20352774 h 26281626"/>
              <a:gd name="connsiteX170" fmla="*/ 5515897 w 12506632"/>
              <a:gd name="connsiteY170" fmla="*/ 20205290 h 26281626"/>
              <a:gd name="connsiteX171" fmla="*/ 5604387 w 12506632"/>
              <a:gd name="connsiteY171" fmla="*/ 20028310 h 26281626"/>
              <a:gd name="connsiteX172" fmla="*/ 5604387 w 12506632"/>
              <a:gd name="connsiteY172" fmla="*/ 19851329 h 26281626"/>
              <a:gd name="connsiteX173" fmla="*/ 5604387 w 12506632"/>
              <a:gd name="connsiteY173" fmla="*/ 19851329 h 26281626"/>
              <a:gd name="connsiteX174" fmla="*/ 5612069 w 12506632"/>
              <a:gd name="connsiteY174" fmla="*/ 19850407 h 26281626"/>
              <a:gd name="connsiteX0" fmla="*/ 5612069 w 12506632"/>
              <a:gd name="connsiteY0" fmla="*/ 19850407 h 26281626"/>
              <a:gd name="connsiteX1" fmla="*/ 5899355 w 12506632"/>
              <a:gd name="connsiteY1" fmla="*/ 20057806 h 26281626"/>
              <a:gd name="connsiteX2" fmla="*/ 6076335 w 12506632"/>
              <a:gd name="connsiteY2" fmla="*/ 20352774 h 26281626"/>
              <a:gd name="connsiteX3" fmla="*/ 6105832 w 12506632"/>
              <a:gd name="connsiteY3" fmla="*/ 20470761 h 26281626"/>
              <a:gd name="connsiteX4" fmla="*/ 6135329 w 12506632"/>
              <a:gd name="connsiteY4" fmla="*/ 20559251 h 26281626"/>
              <a:gd name="connsiteX5" fmla="*/ 6253316 w 12506632"/>
              <a:gd name="connsiteY5" fmla="*/ 20736232 h 26281626"/>
              <a:gd name="connsiteX6" fmla="*/ 6341806 w 12506632"/>
              <a:gd name="connsiteY6" fmla="*/ 20736232 h 26281626"/>
              <a:gd name="connsiteX7" fmla="*/ 6341806 w 12506632"/>
              <a:gd name="connsiteY7" fmla="*/ 20736232 h 26281626"/>
              <a:gd name="connsiteX8" fmla="*/ 6371303 w 12506632"/>
              <a:gd name="connsiteY8" fmla="*/ 20205290 h 26281626"/>
              <a:gd name="connsiteX9" fmla="*/ 6400800 w 12506632"/>
              <a:gd name="connsiteY9" fmla="*/ 19851329 h 26281626"/>
              <a:gd name="connsiteX10" fmla="*/ 6371303 w 12506632"/>
              <a:gd name="connsiteY10" fmla="*/ 19113910 h 26281626"/>
              <a:gd name="connsiteX11" fmla="*/ 6548284 w 12506632"/>
              <a:gd name="connsiteY11" fmla="*/ 18759948 h 26281626"/>
              <a:gd name="connsiteX12" fmla="*/ 6961239 w 12506632"/>
              <a:gd name="connsiteY12" fmla="*/ 18258503 h 26281626"/>
              <a:gd name="connsiteX13" fmla="*/ 6983054 w 12506632"/>
              <a:gd name="connsiteY13" fmla="*/ 17812750 h 26281626"/>
              <a:gd name="connsiteX14" fmla="*/ 6967461 w 12506632"/>
              <a:gd name="connsiteY14" fmla="*/ 17371219 h 26281626"/>
              <a:gd name="connsiteX15" fmla="*/ 7049729 w 12506632"/>
              <a:gd name="connsiteY15" fmla="*/ 16960645 h 26281626"/>
              <a:gd name="connsiteX16" fmla="*/ 7197213 w 12506632"/>
              <a:gd name="connsiteY16" fmla="*/ 16636181 h 26281626"/>
              <a:gd name="connsiteX17" fmla="*/ 7267575 w 12506632"/>
              <a:gd name="connsiteY17" fmla="*/ 16523647 h 26281626"/>
              <a:gd name="connsiteX18" fmla="*/ 7296687 w 12506632"/>
              <a:gd name="connsiteY18" fmla="*/ 16307875 h 26281626"/>
              <a:gd name="connsiteX19" fmla="*/ 7610168 w 12506632"/>
              <a:gd name="connsiteY19" fmla="*/ 15810271 h 26281626"/>
              <a:gd name="connsiteX20" fmla="*/ 7869416 w 12506632"/>
              <a:gd name="connsiteY20" fmla="*/ 15279329 h 26281626"/>
              <a:gd name="connsiteX21" fmla="*/ 7875639 w 12506632"/>
              <a:gd name="connsiteY21" fmla="*/ 14984361 h 26281626"/>
              <a:gd name="connsiteX22" fmla="*/ 7964129 w 12506632"/>
              <a:gd name="connsiteY22" fmla="*/ 14653674 h 26281626"/>
              <a:gd name="connsiteX23" fmla="*/ 8141493 w 12506632"/>
              <a:gd name="connsiteY23" fmla="*/ 14378141 h 26281626"/>
              <a:gd name="connsiteX24" fmla="*/ 8358571 w 12506632"/>
              <a:gd name="connsiteY24" fmla="*/ 14089011 h 26281626"/>
              <a:gd name="connsiteX25" fmla="*/ 8583561 w 12506632"/>
              <a:gd name="connsiteY25" fmla="*/ 13774993 h 26281626"/>
              <a:gd name="connsiteX26" fmla="*/ 8849032 w 12506632"/>
              <a:gd name="connsiteY26" fmla="*/ 13421032 h 26281626"/>
              <a:gd name="connsiteX27" fmla="*/ 8908026 w 12506632"/>
              <a:gd name="connsiteY27" fmla="*/ 13185058 h 26281626"/>
              <a:gd name="connsiteX28" fmla="*/ 8996516 w 12506632"/>
              <a:gd name="connsiteY28" fmla="*/ 12683613 h 26281626"/>
              <a:gd name="connsiteX29" fmla="*/ 9261987 w 12506632"/>
              <a:gd name="connsiteY29" fmla="*/ 12005187 h 26281626"/>
              <a:gd name="connsiteX30" fmla="*/ 9556955 w 12506632"/>
              <a:gd name="connsiteY30" fmla="*/ 11474245 h 26281626"/>
              <a:gd name="connsiteX31" fmla="*/ 9733935 w 12506632"/>
              <a:gd name="connsiteY31" fmla="*/ 11090787 h 26281626"/>
              <a:gd name="connsiteX32" fmla="*/ 9763432 w 12506632"/>
              <a:gd name="connsiteY32" fmla="*/ 10825316 h 26281626"/>
              <a:gd name="connsiteX33" fmla="*/ 9881419 w 12506632"/>
              <a:gd name="connsiteY33" fmla="*/ 10530348 h 26281626"/>
              <a:gd name="connsiteX34" fmla="*/ 10235381 w 12506632"/>
              <a:gd name="connsiteY34" fmla="*/ 9940413 h 26281626"/>
              <a:gd name="connsiteX35" fmla="*/ 10559845 w 12506632"/>
              <a:gd name="connsiteY35" fmla="*/ 9556955 h 26281626"/>
              <a:gd name="connsiteX36" fmla="*/ 10854813 w 12506632"/>
              <a:gd name="connsiteY36" fmla="*/ 9173497 h 26281626"/>
              <a:gd name="connsiteX37" fmla="*/ 11002297 w 12506632"/>
              <a:gd name="connsiteY37" fmla="*/ 8937522 h 26281626"/>
              <a:gd name="connsiteX38" fmla="*/ 11090787 w 12506632"/>
              <a:gd name="connsiteY38" fmla="*/ 8701548 h 26281626"/>
              <a:gd name="connsiteX39" fmla="*/ 11031794 w 12506632"/>
              <a:gd name="connsiteY39" fmla="*/ 8170606 h 26281626"/>
              <a:gd name="connsiteX40" fmla="*/ 10913806 w 12506632"/>
              <a:gd name="connsiteY40" fmla="*/ 7669161 h 26281626"/>
              <a:gd name="connsiteX41" fmla="*/ 10736826 w 12506632"/>
              <a:gd name="connsiteY41" fmla="*/ 7374193 h 26281626"/>
              <a:gd name="connsiteX42" fmla="*/ 10382865 w 12506632"/>
              <a:gd name="connsiteY42" fmla="*/ 6990735 h 26281626"/>
              <a:gd name="connsiteX43" fmla="*/ 10087897 w 12506632"/>
              <a:gd name="connsiteY43" fmla="*/ 6518787 h 26281626"/>
              <a:gd name="connsiteX44" fmla="*/ 9940413 w 12506632"/>
              <a:gd name="connsiteY44" fmla="*/ 5781368 h 26281626"/>
              <a:gd name="connsiteX45" fmla="*/ 9881419 w 12506632"/>
              <a:gd name="connsiteY45" fmla="*/ 5102942 h 26281626"/>
              <a:gd name="connsiteX46" fmla="*/ 9851923 w 12506632"/>
              <a:gd name="connsiteY46" fmla="*/ 4277032 h 26281626"/>
              <a:gd name="connsiteX47" fmla="*/ 9615948 w 12506632"/>
              <a:gd name="connsiteY47" fmla="*/ 3834581 h 26281626"/>
              <a:gd name="connsiteX48" fmla="*/ 9114503 w 12506632"/>
              <a:gd name="connsiteY48" fmla="*/ 3333135 h 26281626"/>
              <a:gd name="connsiteX49" fmla="*/ 8819535 w 12506632"/>
              <a:gd name="connsiteY49" fmla="*/ 3038168 h 26281626"/>
              <a:gd name="connsiteX50" fmla="*/ 8377084 w 12506632"/>
              <a:gd name="connsiteY50" fmla="*/ 2684206 h 26281626"/>
              <a:gd name="connsiteX51" fmla="*/ 7993626 w 12506632"/>
              <a:gd name="connsiteY51" fmla="*/ 2094271 h 26281626"/>
              <a:gd name="connsiteX52" fmla="*/ 7669161 w 12506632"/>
              <a:gd name="connsiteY52" fmla="*/ 1563329 h 26281626"/>
              <a:gd name="connsiteX53" fmla="*/ 7374194 w 12506632"/>
              <a:gd name="connsiteY53" fmla="*/ 973393 h 26281626"/>
              <a:gd name="connsiteX54" fmla="*/ 7167716 w 12506632"/>
              <a:gd name="connsiteY54" fmla="*/ 825910 h 26281626"/>
              <a:gd name="connsiteX55" fmla="*/ 6813755 w 12506632"/>
              <a:gd name="connsiteY55" fmla="*/ 648929 h 26281626"/>
              <a:gd name="connsiteX56" fmla="*/ 6223819 w 12506632"/>
              <a:gd name="connsiteY56" fmla="*/ 678426 h 26281626"/>
              <a:gd name="connsiteX57" fmla="*/ 5515897 w 12506632"/>
              <a:gd name="connsiteY57" fmla="*/ 678426 h 26281626"/>
              <a:gd name="connsiteX58" fmla="*/ 4513006 w 12506632"/>
              <a:gd name="connsiteY58" fmla="*/ 678426 h 26281626"/>
              <a:gd name="connsiteX59" fmla="*/ 3864077 w 12506632"/>
              <a:gd name="connsiteY59" fmla="*/ 619432 h 26281626"/>
              <a:gd name="connsiteX60" fmla="*/ 3008671 w 12506632"/>
              <a:gd name="connsiteY60" fmla="*/ 560439 h 26281626"/>
              <a:gd name="connsiteX61" fmla="*/ 2123768 w 12506632"/>
              <a:gd name="connsiteY61" fmla="*/ 412955 h 26281626"/>
              <a:gd name="connsiteX62" fmla="*/ 1887794 w 12506632"/>
              <a:gd name="connsiteY62" fmla="*/ 383458 h 26281626"/>
              <a:gd name="connsiteX63" fmla="*/ 1209368 w 12506632"/>
              <a:gd name="connsiteY63" fmla="*/ 265471 h 26281626"/>
              <a:gd name="connsiteX64" fmla="*/ 589935 w 12506632"/>
              <a:gd name="connsiteY64" fmla="*/ 235974 h 26281626"/>
              <a:gd name="connsiteX65" fmla="*/ 265471 w 12506632"/>
              <a:gd name="connsiteY65" fmla="*/ 235974 h 26281626"/>
              <a:gd name="connsiteX66" fmla="*/ 0 w 12506632"/>
              <a:gd name="connsiteY66" fmla="*/ 206477 h 26281626"/>
              <a:gd name="connsiteX67" fmla="*/ 265471 w 12506632"/>
              <a:gd name="connsiteY67" fmla="*/ 0 h 26281626"/>
              <a:gd name="connsiteX68" fmla="*/ 1179871 w 12506632"/>
              <a:gd name="connsiteY68" fmla="*/ 88490 h 26281626"/>
              <a:gd name="connsiteX69" fmla="*/ 2094271 w 12506632"/>
              <a:gd name="connsiteY69" fmla="*/ 235974 h 26281626"/>
              <a:gd name="connsiteX70" fmla="*/ 3067665 w 12506632"/>
              <a:gd name="connsiteY70" fmla="*/ 353961 h 26281626"/>
              <a:gd name="connsiteX71" fmla="*/ 3805084 w 12506632"/>
              <a:gd name="connsiteY71" fmla="*/ 383458 h 26281626"/>
              <a:gd name="connsiteX72" fmla="*/ 4306529 w 12506632"/>
              <a:gd name="connsiteY72" fmla="*/ 442451 h 26281626"/>
              <a:gd name="connsiteX73" fmla="*/ 5043948 w 12506632"/>
              <a:gd name="connsiteY73" fmla="*/ 471948 h 26281626"/>
              <a:gd name="connsiteX74" fmla="*/ 5722374 w 12506632"/>
              <a:gd name="connsiteY74" fmla="*/ 471948 h 26281626"/>
              <a:gd name="connsiteX75" fmla="*/ 6312310 w 12506632"/>
              <a:gd name="connsiteY75" fmla="*/ 442451 h 26281626"/>
              <a:gd name="connsiteX76" fmla="*/ 7138219 w 12506632"/>
              <a:gd name="connsiteY76" fmla="*/ 560439 h 26281626"/>
              <a:gd name="connsiteX77" fmla="*/ 7374194 w 12506632"/>
              <a:gd name="connsiteY77" fmla="*/ 589935 h 26281626"/>
              <a:gd name="connsiteX78" fmla="*/ 7521677 w 12506632"/>
              <a:gd name="connsiteY78" fmla="*/ 678426 h 26281626"/>
              <a:gd name="connsiteX79" fmla="*/ 7698658 w 12506632"/>
              <a:gd name="connsiteY79" fmla="*/ 825910 h 26281626"/>
              <a:gd name="connsiteX80" fmla="*/ 8141110 w 12506632"/>
              <a:gd name="connsiteY80" fmla="*/ 1710813 h 26281626"/>
              <a:gd name="connsiteX81" fmla="*/ 8554065 w 12506632"/>
              <a:gd name="connsiteY81" fmla="*/ 2389239 h 26281626"/>
              <a:gd name="connsiteX82" fmla="*/ 8878529 w 12506632"/>
              <a:gd name="connsiteY82" fmla="*/ 2743200 h 26281626"/>
              <a:gd name="connsiteX83" fmla="*/ 9144000 w 12506632"/>
              <a:gd name="connsiteY83" fmla="*/ 3067664 h 26281626"/>
              <a:gd name="connsiteX84" fmla="*/ 9556955 w 12506632"/>
              <a:gd name="connsiteY84" fmla="*/ 3421626 h 26281626"/>
              <a:gd name="connsiteX85" fmla="*/ 9910916 w 12506632"/>
              <a:gd name="connsiteY85" fmla="*/ 3775587 h 26281626"/>
              <a:gd name="connsiteX86" fmla="*/ 9999406 w 12506632"/>
              <a:gd name="connsiteY86" fmla="*/ 4277032 h 26281626"/>
              <a:gd name="connsiteX87" fmla="*/ 9999406 w 12506632"/>
              <a:gd name="connsiteY87" fmla="*/ 4748981 h 26281626"/>
              <a:gd name="connsiteX88" fmla="*/ 10117394 w 12506632"/>
              <a:gd name="connsiteY88" fmla="*/ 5250426 h 26281626"/>
              <a:gd name="connsiteX89" fmla="*/ 10205884 w 12506632"/>
              <a:gd name="connsiteY89" fmla="*/ 5633884 h 26281626"/>
              <a:gd name="connsiteX90" fmla="*/ 10323871 w 12506632"/>
              <a:gd name="connsiteY90" fmla="*/ 5899355 h 26281626"/>
              <a:gd name="connsiteX91" fmla="*/ 10323871 w 12506632"/>
              <a:gd name="connsiteY91" fmla="*/ 6164826 h 26281626"/>
              <a:gd name="connsiteX92" fmla="*/ 10235381 w 12506632"/>
              <a:gd name="connsiteY92" fmla="*/ 6430297 h 26281626"/>
              <a:gd name="connsiteX93" fmla="*/ 10353368 w 12506632"/>
              <a:gd name="connsiteY93" fmla="*/ 6695768 h 26281626"/>
              <a:gd name="connsiteX94" fmla="*/ 10677832 w 12506632"/>
              <a:gd name="connsiteY94" fmla="*/ 7079226 h 26281626"/>
              <a:gd name="connsiteX95" fmla="*/ 10913806 w 12506632"/>
              <a:gd name="connsiteY95" fmla="*/ 7344697 h 26281626"/>
              <a:gd name="connsiteX96" fmla="*/ 11031794 w 12506632"/>
              <a:gd name="connsiteY96" fmla="*/ 7551174 h 26281626"/>
              <a:gd name="connsiteX97" fmla="*/ 11149781 w 12506632"/>
              <a:gd name="connsiteY97" fmla="*/ 7875639 h 26281626"/>
              <a:gd name="connsiteX98" fmla="*/ 11267768 w 12506632"/>
              <a:gd name="connsiteY98" fmla="*/ 8200103 h 26281626"/>
              <a:gd name="connsiteX99" fmla="*/ 11356258 w 12506632"/>
              <a:gd name="connsiteY99" fmla="*/ 8672051 h 26281626"/>
              <a:gd name="connsiteX100" fmla="*/ 11356258 w 12506632"/>
              <a:gd name="connsiteY100" fmla="*/ 8672051 h 26281626"/>
              <a:gd name="connsiteX101" fmla="*/ 11356258 w 12506632"/>
              <a:gd name="connsiteY101" fmla="*/ 8967019 h 26281626"/>
              <a:gd name="connsiteX102" fmla="*/ 11444748 w 12506632"/>
              <a:gd name="connsiteY102" fmla="*/ 9085006 h 26281626"/>
              <a:gd name="connsiteX103" fmla="*/ 11562735 w 12506632"/>
              <a:gd name="connsiteY103" fmla="*/ 9379974 h 26281626"/>
              <a:gd name="connsiteX104" fmla="*/ 11326761 w 12506632"/>
              <a:gd name="connsiteY104" fmla="*/ 9291484 h 26281626"/>
              <a:gd name="connsiteX105" fmla="*/ 11120284 w 12506632"/>
              <a:gd name="connsiteY105" fmla="*/ 9291484 h 26281626"/>
              <a:gd name="connsiteX106" fmla="*/ 10884310 w 12506632"/>
              <a:gd name="connsiteY106" fmla="*/ 9320981 h 26281626"/>
              <a:gd name="connsiteX107" fmla="*/ 10648335 w 12506632"/>
              <a:gd name="connsiteY107" fmla="*/ 9527458 h 26281626"/>
              <a:gd name="connsiteX108" fmla="*/ 10382865 w 12506632"/>
              <a:gd name="connsiteY108" fmla="*/ 9822426 h 26281626"/>
              <a:gd name="connsiteX109" fmla="*/ 10559845 w 12506632"/>
              <a:gd name="connsiteY109" fmla="*/ 9733935 h 26281626"/>
              <a:gd name="connsiteX110" fmla="*/ 10972800 w 12506632"/>
              <a:gd name="connsiteY110" fmla="*/ 9556955 h 26281626"/>
              <a:gd name="connsiteX111" fmla="*/ 11356258 w 12506632"/>
              <a:gd name="connsiteY111" fmla="*/ 9497961 h 26281626"/>
              <a:gd name="connsiteX112" fmla="*/ 11651226 w 12506632"/>
              <a:gd name="connsiteY112" fmla="*/ 9556955 h 26281626"/>
              <a:gd name="connsiteX113" fmla="*/ 11857703 w 12506632"/>
              <a:gd name="connsiteY113" fmla="*/ 9704439 h 26281626"/>
              <a:gd name="connsiteX114" fmla="*/ 12093677 w 12506632"/>
              <a:gd name="connsiteY114" fmla="*/ 9999406 h 26281626"/>
              <a:gd name="connsiteX115" fmla="*/ 12270658 w 12506632"/>
              <a:gd name="connsiteY115" fmla="*/ 10176387 h 26281626"/>
              <a:gd name="connsiteX116" fmla="*/ 12270658 w 12506632"/>
              <a:gd name="connsiteY116" fmla="*/ 10176387 h 26281626"/>
              <a:gd name="connsiteX117" fmla="*/ 12506632 w 12506632"/>
              <a:gd name="connsiteY117" fmla="*/ 10530348 h 26281626"/>
              <a:gd name="connsiteX118" fmla="*/ 10058400 w 12506632"/>
              <a:gd name="connsiteY118" fmla="*/ 10589342 h 26281626"/>
              <a:gd name="connsiteX119" fmla="*/ 9969910 w 12506632"/>
              <a:gd name="connsiteY119" fmla="*/ 10825316 h 26281626"/>
              <a:gd name="connsiteX120" fmla="*/ 9857606 w 12506632"/>
              <a:gd name="connsiteY120" fmla="*/ 11290120 h 26281626"/>
              <a:gd name="connsiteX121" fmla="*/ 9732476 w 12506632"/>
              <a:gd name="connsiteY121" fmla="*/ 11555591 h 26281626"/>
              <a:gd name="connsiteX122" fmla="*/ 9592135 w 12506632"/>
              <a:gd name="connsiteY122" fmla="*/ 11818835 h 26281626"/>
              <a:gd name="connsiteX123" fmla="*/ 9468465 w 12506632"/>
              <a:gd name="connsiteY123" fmla="*/ 11888659 h 26281626"/>
              <a:gd name="connsiteX124" fmla="*/ 9320981 w 12506632"/>
              <a:gd name="connsiteY124" fmla="*/ 12359148 h 26281626"/>
              <a:gd name="connsiteX125" fmla="*/ 9173497 w 12506632"/>
              <a:gd name="connsiteY125" fmla="*/ 12860593 h 26281626"/>
              <a:gd name="connsiteX126" fmla="*/ 9114503 w 12506632"/>
              <a:gd name="connsiteY126" fmla="*/ 13126064 h 26281626"/>
              <a:gd name="connsiteX127" fmla="*/ 8908026 w 12506632"/>
              <a:gd name="connsiteY127" fmla="*/ 13598013 h 26281626"/>
              <a:gd name="connsiteX128" fmla="*/ 8642555 w 12506632"/>
              <a:gd name="connsiteY128" fmla="*/ 14040464 h 26281626"/>
              <a:gd name="connsiteX129" fmla="*/ 8465574 w 12506632"/>
              <a:gd name="connsiteY129" fmla="*/ 14305935 h 26281626"/>
              <a:gd name="connsiteX130" fmla="*/ 8170606 w 12506632"/>
              <a:gd name="connsiteY130" fmla="*/ 14659897 h 26281626"/>
              <a:gd name="connsiteX131" fmla="*/ 8111613 w 12506632"/>
              <a:gd name="connsiteY131" fmla="*/ 15043355 h 26281626"/>
              <a:gd name="connsiteX132" fmla="*/ 7964129 w 12506632"/>
              <a:gd name="connsiteY132" fmla="*/ 15338322 h 26281626"/>
              <a:gd name="connsiteX133" fmla="*/ 7816645 w 12506632"/>
              <a:gd name="connsiteY133" fmla="*/ 15780774 h 26281626"/>
              <a:gd name="connsiteX134" fmla="*/ 7610168 w 12506632"/>
              <a:gd name="connsiteY134" fmla="*/ 16134735 h 26281626"/>
              <a:gd name="connsiteX135" fmla="*/ 7462684 w 12506632"/>
              <a:gd name="connsiteY135" fmla="*/ 16518193 h 26281626"/>
              <a:gd name="connsiteX136" fmla="*/ 7197213 w 12506632"/>
              <a:gd name="connsiteY136" fmla="*/ 16783664 h 26281626"/>
              <a:gd name="connsiteX137" fmla="*/ 7138219 w 12506632"/>
              <a:gd name="connsiteY137" fmla="*/ 16960645 h 26281626"/>
              <a:gd name="connsiteX138" fmla="*/ 7138219 w 12506632"/>
              <a:gd name="connsiteY138" fmla="*/ 17167122 h 26281626"/>
              <a:gd name="connsiteX139" fmla="*/ 7167716 w 12506632"/>
              <a:gd name="connsiteY139" fmla="*/ 17580077 h 26281626"/>
              <a:gd name="connsiteX140" fmla="*/ 7205663 w 12506632"/>
              <a:gd name="connsiteY140" fmla="*/ 17711891 h 26281626"/>
              <a:gd name="connsiteX141" fmla="*/ 7256206 w 12506632"/>
              <a:gd name="connsiteY141" fmla="*/ 17845548 h 26281626"/>
              <a:gd name="connsiteX142" fmla="*/ 7196138 w 12506632"/>
              <a:gd name="connsiteY142" fmla="*/ 18045268 h 26281626"/>
              <a:gd name="connsiteX143" fmla="*/ 7079226 w 12506632"/>
              <a:gd name="connsiteY143" fmla="*/ 18229006 h 26281626"/>
              <a:gd name="connsiteX144" fmla="*/ 6843252 w 12506632"/>
              <a:gd name="connsiteY144" fmla="*/ 18523974 h 26281626"/>
              <a:gd name="connsiteX145" fmla="*/ 6666271 w 12506632"/>
              <a:gd name="connsiteY145" fmla="*/ 19084413 h 26281626"/>
              <a:gd name="connsiteX146" fmla="*/ 6636774 w 12506632"/>
              <a:gd name="connsiteY146" fmla="*/ 19467871 h 26281626"/>
              <a:gd name="connsiteX147" fmla="*/ 6577781 w 12506632"/>
              <a:gd name="connsiteY147" fmla="*/ 19762839 h 26281626"/>
              <a:gd name="connsiteX148" fmla="*/ 6577781 w 12506632"/>
              <a:gd name="connsiteY148" fmla="*/ 20205290 h 26281626"/>
              <a:gd name="connsiteX149" fmla="*/ 6577781 w 12506632"/>
              <a:gd name="connsiteY149" fmla="*/ 20795226 h 26281626"/>
              <a:gd name="connsiteX150" fmla="*/ 6489290 w 12506632"/>
              <a:gd name="connsiteY150" fmla="*/ 21208181 h 26281626"/>
              <a:gd name="connsiteX151" fmla="*/ 6282813 w 12506632"/>
              <a:gd name="connsiteY151" fmla="*/ 21680129 h 26281626"/>
              <a:gd name="connsiteX152" fmla="*/ 6253316 w 12506632"/>
              <a:gd name="connsiteY152" fmla="*/ 22358555 h 26281626"/>
              <a:gd name="connsiteX153" fmla="*/ 6371303 w 12506632"/>
              <a:gd name="connsiteY153" fmla="*/ 23656413 h 26281626"/>
              <a:gd name="connsiteX154" fmla="*/ 6666271 w 12506632"/>
              <a:gd name="connsiteY154" fmla="*/ 24452826 h 26281626"/>
              <a:gd name="connsiteX155" fmla="*/ 6990735 w 12506632"/>
              <a:gd name="connsiteY155" fmla="*/ 25190245 h 26281626"/>
              <a:gd name="connsiteX156" fmla="*/ 7344697 w 12506632"/>
              <a:gd name="connsiteY156" fmla="*/ 25809677 h 26281626"/>
              <a:gd name="connsiteX157" fmla="*/ 7728155 w 12506632"/>
              <a:gd name="connsiteY157" fmla="*/ 26281626 h 26281626"/>
              <a:gd name="connsiteX158" fmla="*/ 5220929 w 12506632"/>
              <a:gd name="connsiteY158" fmla="*/ 26134142 h 26281626"/>
              <a:gd name="connsiteX159" fmla="*/ 5456903 w 12506632"/>
              <a:gd name="connsiteY159" fmla="*/ 25308232 h 26281626"/>
              <a:gd name="connsiteX160" fmla="*/ 5515897 w 12506632"/>
              <a:gd name="connsiteY160" fmla="*/ 24393832 h 26281626"/>
              <a:gd name="connsiteX161" fmla="*/ 5633884 w 12506632"/>
              <a:gd name="connsiteY161" fmla="*/ 23302451 h 26281626"/>
              <a:gd name="connsiteX162" fmla="*/ 5604387 w 12506632"/>
              <a:gd name="connsiteY162" fmla="*/ 22742013 h 26281626"/>
              <a:gd name="connsiteX163" fmla="*/ 5574890 w 12506632"/>
              <a:gd name="connsiteY163" fmla="*/ 22329058 h 26281626"/>
              <a:gd name="connsiteX164" fmla="*/ 5574890 w 12506632"/>
              <a:gd name="connsiteY164" fmla="*/ 21886606 h 26281626"/>
              <a:gd name="connsiteX165" fmla="*/ 5604387 w 12506632"/>
              <a:gd name="connsiteY165" fmla="*/ 21532645 h 26281626"/>
              <a:gd name="connsiteX166" fmla="*/ 5604387 w 12506632"/>
              <a:gd name="connsiteY166" fmla="*/ 21326168 h 26281626"/>
              <a:gd name="connsiteX167" fmla="*/ 5515897 w 12506632"/>
              <a:gd name="connsiteY167" fmla="*/ 20883716 h 26281626"/>
              <a:gd name="connsiteX168" fmla="*/ 5515897 w 12506632"/>
              <a:gd name="connsiteY168" fmla="*/ 20706735 h 26281626"/>
              <a:gd name="connsiteX169" fmla="*/ 5456903 w 12506632"/>
              <a:gd name="connsiteY169" fmla="*/ 20588748 h 26281626"/>
              <a:gd name="connsiteX170" fmla="*/ 5427406 w 12506632"/>
              <a:gd name="connsiteY170" fmla="*/ 20352774 h 26281626"/>
              <a:gd name="connsiteX171" fmla="*/ 5515897 w 12506632"/>
              <a:gd name="connsiteY171" fmla="*/ 20205290 h 26281626"/>
              <a:gd name="connsiteX172" fmla="*/ 5604387 w 12506632"/>
              <a:gd name="connsiteY172" fmla="*/ 20028310 h 26281626"/>
              <a:gd name="connsiteX173" fmla="*/ 5604387 w 12506632"/>
              <a:gd name="connsiteY173" fmla="*/ 19851329 h 26281626"/>
              <a:gd name="connsiteX174" fmla="*/ 5604387 w 12506632"/>
              <a:gd name="connsiteY174" fmla="*/ 19851329 h 26281626"/>
              <a:gd name="connsiteX175" fmla="*/ 5612069 w 12506632"/>
              <a:gd name="connsiteY175" fmla="*/ 19850407 h 26281626"/>
              <a:gd name="connsiteX0" fmla="*/ 5612069 w 12506632"/>
              <a:gd name="connsiteY0" fmla="*/ 19850407 h 26281626"/>
              <a:gd name="connsiteX1" fmla="*/ 5899355 w 12506632"/>
              <a:gd name="connsiteY1" fmla="*/ 20057806 h 26281626"/>
              <a:gd name="connsiteX2" fmla="*/ 6076335 w 12506632"/>
              <a:gd name="connsiteY2" fmla="*/ 20352774 h 26281626"/>
              <a:gd name="connsiteX3" fmla="*/ 6105832 w 12506632"/>
              <a:gd name="connsiteY3" fmla="*/ 20470761 h 26281626"/>
              <a:gd name="connsiteX4" fmla="*/ 6135329 w 12506632"/>
              <a:gd name="connsiteY4" fmla="*/ 20559251 h 26281626"/>
              <a:gd name="connsiteX5" fmla="*/ 6253316 w 12506632"/>
              <a:gd name="connsiteY5" fmla="*/ 20736232 h 26281626"/>
              <a:gd name="connsiteX6" fmla="*/ 6341806 w 12506632"/>
              <a:gd name="connsiteY6" fmla="*/ 20736232 h 26281626"/>
              <a:gd name="connsiteX7" fmla="*/ 6341806 w 12506632"/>
              <a:gd name="connsiteY7" fmla="*/ 20736232 h 26281626"/>
              <a:gd name="connsiteX8" fmla="*/ 6371303 w 12506632"/>
              <a:gd name="connsiteY8" fmla="*/ 20205290 h 26281626"/>
              <a:gd name="connsiteX9" fmla="*/ 6400800 w 12506632"/>
              <a:gd name="connsiteY9" fmla="*/ 19851329 h 26281626"/>
              <a:gd name="connsiteX10" fmla="*/ 6371303 w 12506632"/>
              <a:gd name="connsiteY10" fmla="*/ 19113910 h 26281626"/>
              <a:gd name="connsiteX11" fmla="*/ 6548284 w 12506632"/>
              <a:gd name="connsiteY11" fmla="*/ 18759948 h 26281626"/>
              <a:gd name="connsiteX12" fmla="*/ 6961239 w 12506632"/>
              <a:gd name="connsiteY12" fmla="*/ 18258503 h 26281626"/>
              <a:gd name="connsiteX13" fmla="*/ 6983054 w 12506632"/>
              <a:gd name="connsiteY13" fmla="*/ 17812750 h 26281626"/>
              <a:gd name="connsiteX14" fmla="*/ 6967461 w 12506632"/>
              <a:gd name="connsiteY14" fmla="*/ 17371219 h 26281626"/>
              <a:gd name="connsiteX15" fmla="*/ 7049729 w 12506632"/>
              <a:gd name="connsiteY15" fmla="*/ 16960645 h 26281626"/>
              <a:gd name="connsiteX16" fmla="*/ 7197213 w 12506632"/>
              <a:gd name="connsiteY16" fmla="*/ 16636181 h 26281626"/>
              <a:gd name="connsiteX17" fmla="*/ 7267575 w 12506632"/>
              <a:gd name="connsiteY17" fmla="*/ 16523647 h 26281626"/>
              <a:gd name="connsiteX18" fmla="*/ 7296687 w 12506632"/>
              <a:gd name="connsiteY18" fmla="*/ 16307875 h 26281626"/>
              <a:gd name="connsiteX19" fmla="*/ 7610168 w 12506632"/>
              <a:gd name="connsiteY19" fmla="*/ 15810271 h 26281626"/>
              <a:gd name="connsiteX20" fmla="*/ 7869416 w 12506632"/>
              <a:gd name="connsiteY20" fmla="*/ 15279329 h 26281626"/>
              <a:gd name="connsiteX21" fmla="*/ 7875639 w 12506632"/>
              <a:gd name="connsiteY21" fmla="*/ 14984361 h 26281626"/>
              <a:gd name="connsiteX22" fmla="*/ 7964129 w 12506632"/>
              <a:gd name="connsiteY22" fmla="*/ 14653674 h 26281626"/>
              <a:gd name="connsiteX23" fmla="*/ 8141493 w 12506632"/>
              <a:gd name="connsiteY23" fmla="*/ 14378141 h 26281626"/>
              <a:gd name="connsiteX24" fmla="*/ 8358571 w 12506632"/>
              <a:gd name="connsiteY24" fmla="*/ 14089011 h 26281626"/>
              <a:gd name="connsiteX25" fmla="*/ 8583561 w 12506632"/>
              <a:gd name="connsiteY25" fmla="*/ 13774993 h 26281626"/>
              <a:gd name="connsiteX26" fmla="*/ 8849032 w 12506632"/>
              <a:gd name="connsiteY26" fmla="*/ 13421032 h 26281626"/>
              <a:gd name="connsiteX27" fmla="*/ 8908026 w 12506632"/>
              <a:gd name="connsiteY27" fmla="*/ 13185058 h 26281626"/>
              <a:gd name="connsiteX28" fmla="*/ 8996516 w 12506632"/>
              <a:gd name="connsiteY28" fmla="*/ 12683613 h 26281626"/>
              <a:gd name="connsiteX29" fmla="*/ 9261987 w 12506632"/>
              <a:gd name="connsiteY29" fmla="*/ 12005187 h 26281626"/>
              <a:gd name="connsiteX30" fmla="*/ 9556955 w 12506632"/>
              <a:gd name="connsiteY30" fmla="*/ 11474245 h 26281626"/>
              <a:gd name="connsiteX31" fmla="*/ 9733935 w 12506632"/>
              <a:gd name="connsiteY31" fmla="*/ 11090787 h 26281626"/>
              <a:gd name="connsiteX32" fmla="*/ 9763432 w 12506632"/>
              <a:gd name="connsiteY32" fmla="*/ 10825316 h 26281626"/>
              <a:gd name="connsiteX33" fmla="*/ 9881419 w 12506632"/>
              <a:gd name="connsiteY33" fmla="*/ 10530348 h 26281626"/>
              <a:gd name="connsiteX34" fmla="*/ 10235381 w 12506632"/>
              <a:gd name="connsiteY34" fmla="*/ 9940413 h 26281626"/>
              <a:gd name="connsiteX35" fmla="*/ 10559845 w 12506632"/>
              <a:gd name="connsiteY35" fmla="*/ 9556955 h 26281626"/>
              <a:gd name="connsiteX36" fmla="*/ 10854813 w 12506632"/>
              <a:gd name="connsiteY36" fmla="*/ 9173497 h 26281626"/>
              <a:gd name="connsiteX37" fmla="*/ 11002297 w 12506632"/>
              <a:gd name="connsiteY37" fmla="*/ 8937522 h 26281626"/>
              <a:gd name="connsiteX38" fmla="*/ 11090787 w 12506632"/>
              <a:gd name="connsiteY38" fmla="*/ 8701548 h 26281626"/>
              <a:gd name="connsiteX39" fmla="*/ 11031794 w 12506632"/>
              <a:gd name="connsiteY39" fmla="*/ 8170606 h 26281626"/>
              <a:gd name="connsiteX40" fmla="*/ 10913806 w 12506632"/>
              <a:gd name="connsiteY40" fmla="*/ 7669161 h 26281626"/>
              <a:gd name="connsiteX41" fmla="*/ 10736826 w 12506632"/>
              <a:gd name="connsiteY41" fmla="*/ 7374193 h 26281626"/>
              <a:gd name="connsiteX42" fmla="*/ 10382865 w 12506632"/>
              <a:gd name="connsiteY42" fmla="*/ 6990735 h 26281626"/>
              <a:gd name="connsiteX43" fmla="*/ 10087897 w 12506632"/>
              <a:gd name="connsiteY43" fmla="*/ 6518787 h 26281626"/>
              <a:gd name="connsiteX44" fmla="*/ 9940413 w 12506632"/>
              <a:gd name="connsiteY44" fmla="*/ 5781368 h 26281626"/>
              <a:gd name="connsiteX45" fmla="*/ 9881419 w 12506632"/>
              <a:gd name="connsiteY45" fmla="*/ 5102942 h 26281626"/>
              <a:gd name="connsiteX46" fmla="*/ 9851923 w 12506632"/>
              <a:gd name="connsiteY46" fmla="*/ 4277032 h 26281626"/>
              <a:gd name="connsiteX47" fmla="*/ 9615948 w 12506632"/>
              <a:gd name="connsiteY47" fmla="*/ 3834581 h 26281626"/>
              <a:gd name="connsiteX48" fmla="*/ 9114503 w 12506632"/>
              <a:gd name="connsiteY48" fmla="*/ 3333135 h 26281626"/>
              <a:gd name="connsiteX49" fmla="*/ 8819535 w 12506632"/>
              <a:gd name="connsiteY49" fmla="*/ 3038168 h 26281626"/>
              <a:gd name="connsiteX50" fmla="*/ 8377084 w 12506632"/>
              <a:gd name="connsiteY50" fmla="*/ 2684206 h 26281626"/>
              <a:gd name="connsiteX51" fmla="*/ 7993626 w 12506632"/>
              <a:gd name="connsiteY51" fmla="*/ 2094271 h 26281626"/>
              <a:gd name="connsiteX52" fmla="*/ 7669161 w 12506632"/>
              <a:gd name="connsiteY52" fmla="*/ 1563329 h 26281626"/>
              <a:gd name="connsiteX53" fmla="*/ 7374194 w 12506632"/>
              <a:gd name="connsiteY53" fmla="*/ 973393 h 26281626"/>
              <a:gd name="connsiteX54" fmla="*/ 7167716 w 12506632"/>
              <a:gd name="connsiteY54" fmla="*/ 825910 h 26281626"/>
              <a:gd name="connsiteX55" fmla="*/ 6813755 w 12506632"/>
              <a:gd name="connsiteY55" fmla="*/ 648929 h 26281626"/>
              <a:gd name="connsiteX56" fmla="*/ 6223819 w 12506632"/>
              <a:gd name="connsiteY56" fmla="*/ 678426 h 26281626"/>
              <a:gd name="connsiteX57" fmla="*/ 5515897 w 12506632"/>
              <a:gd name="connsiteY57" fmla="*/ 678426 h 26281626"/>
              <a:gd name="connsiteX58" fmla="*/ 4513006 w 12506632"/>
              <a:gd name="connsiteY58" fmla="*/ 678426 h 26281626"/>
              <a:gd name="connsiteX59" fmla="*/ 3864077 w 12506632"/>
              <a:gd name="connsiteY59" fmla="*/ 619432 h 26281626"/>
              <a:gd name="connsiteX60" fmla="*/ 3008671 w 12506632"/>
              <a:gd name="connsiteY60" fmla="*/ 560439 h 26281626"/>
              <a:gd name="connsiteX61" fmla="*/ 2123768 w 12506632"/>
              <a:gd name="connsiteY61" fmla="*/ 412955 h 26281626"/>
              <a:gd name="connsiteX62" fmla="*/ 1887794 w 12506632"/>
              <a:gd name="connsiteY62" fmla="*/ 383458 h 26281626"/>
              <a:gd name="connsiteX63" fmla="*/ 1209368 w 12506632"/>
              <a:gd name="connsiteY63" fmla="*/ 265471 h 26281626"/>
              <a:gd name="connsiteX64" fmla="*/ 589935 w 12506632"/>
              <a:gd name="connsiteY64" fmla="*/ 235974 h 26281626"/>
              <a:gd name="connsiteX65" fmla="*/ 265471 w 12506632"/>
              <a:gd name="connsiteY65" fmla="*/ 235974 h 26281626"/>
              <a:gd name="connsiteX66" fmla="*/ 0 w 12506632"/>
              <a:gd name="connsiteY66" fmla="*/ 206477 h 26281626"/>
              <a:gd name="connsiteX67" fmla="*/ 265471 w 12506632"/>
              <a:gd name="connsiteY67" fmla="*/ 0 h 26281626"/>
              <a:gd name="connsiteX68" fmla="*/ 1179871 w 12506632"/>
              <a:gd name="connsiteY68" fmla="*/ 88490 h 26281626"/>
              <a:gd name="connsiteX69" fmla="*/ 2094271 w 12506632"/>
              <a:gd name="connsiteY69" fmla="*/ 235974 h 26281626"/>
              <a:gd name="connsiteX70" fmla="*/ 3067665 w 12506632"/>
              <a:gd name="connsiteY70" fmla="*/ 353961 h 26281626"/>
              <a:gd name="connsiteX71" fmla="*/ 3805084 w 12506632"/>
              <a:gd name="connsiteY71" fmla="*/ 383458 h 26281626"/>
              <a:gd name="connsiteX72" fmla="*/ 4306529 w 12506632"/>
              <a:gd name="connsiteY72" fmla="*/ 442451 h 26281626"/>
              <a:gd name="connsiteX73" fmla="*/ 5043948 w 12506632"/>
              <a:gd name="connsiteY73" fmla="*/ 471948 h 26281626"/>
              <a:gd name="connsiteX74" fmla="*/ 5722374 w 12506632"/>
              <a:gd name="connsiteY74" fmla="*/ 471948 h 26281626"/>
              <a:gd name="connsiteX75" fmla="*/ 6312310 w 12506632"/>
              <a:gd name="connsiteY75" fmla="*/ 442451 h 26281626"/>
              <a:gd name="connsiteX76" fmla="*/ 7138219 w 12506632"/>
              <a:gd name="connsiteY76" fmla="*/ 560439 h 26281626"/>
              <a:gd name="connsiteX77" fmla="*/ 7374194 w 12506632"/>
              <a:gd name="connsiteY77" fmla="*/ 589935 h 26281626"/>
              <a:gd name="connsiteX78" fmla="*/ 7521677 w 12506632"/>
              <a:gd name="connsiteY78" fmla="*/ 678426 h 26281626"/>
              <a:gd name="connsiteX79" fmla="*/ 7698658 w 12506632"/>
              <a:gd name="connsiteY79" fmla="*/ 825910 h 26281626"/>
              <a:gd name="connsiteX80" fmla="*/ 8141110 w 12506632"/>
              <a:gd name="connsiteY80" fmla="*/ 1710813 h 26281626"/>
              <a:gd name="connsiteX81" fmla="*/ 8554065 w 12506632"/>
              <a:gd name="connsiteY81" fmla="*/ 2389239 h 26281626"/>
              <a:gd name="connsiteX82" fmla="*/ 8878529 w 12506632"/>
              <a:gd name="connsiteY82" fmla="*/ 2743200 h 26281626"/>
              <a:gd name="connsiteX83" fmla="*/ 9144000 w 12506632"/>
              <a:gd name="connsiteY83" fmla="*/ 3067664 h 26281626"/>
              <a:gd name="connsiteX84" fmla="*/ 9556955 w 12506632"/>
              <a:gd name="connsiteY84" fmla="*/ 3421626 h 26281626"/>
              <a:gd name="connsiteX85" fmla="*/ 9910916 w 12506632"/>
              <a:gd name="connsiteY85" fmla="*/ 3775587 h 26281626"/>
              <a:gd name="connsiteX86" fmla="*/ 9999406 w 12506632"/>
              <a:gd name="connsiteY86" fmla="*/ 4277032 h 26281626"/>
              <a:gd name="connsiteX87" fmla="*/ 9999406 w 12506632"/>
              <a:gd name="connsiteY87" fmla="*/ 4748981 h 26281626"/>
              <a:gd name="connsiteX88" fmla="*/ 10117394 w 12506632"/>
              <a:gd name="connsiteY88" fmla="*/ 5250426 h 26281626"/>
              <a:gd name="connsiteX89" fmla="*/ 10205884 w 12506632"/>
              <a:gd name="connsiteY89" fmla="*/ 5633884 h 26281626"/>
              <a:gd name="connsiteX90" fmla="*/ 10323871 w 12506632"/>
              <a:gd name="connsiteY90" fmla="*/ 5899355 h 26281626"/>
              <a:gd name="connsiteX91" fmla="*/ 10323871 w 12506632"/>
              <a:gd name="connsiteY91" fmla="*/ 6164826 h 26281626"/>
              <a:gd name="connsiteX92" fmla="*/ 10235381 w 12506632"/>
              <a:gd name="connsiteY92" fmla="*/ 6430297 h 26281626"/>
              <a:gd name="connsiteX93" fmla="*/ 10353368 w 12506632"/>
              <a:gd name="connsiteY93" fmla="*/ 6695768 h 26281626"/>
              <a:gd name="connsiteX94" fmla="*/ 10677832 w 12506632"/>
              <a:gd name="connsiteY94" fmla="*/ 7079226 h 26281626"/>
              <a:gd name="connsiteX95" fmla="*/ 10913806 w 12506632"/>
              <a:gd name="connsiteY95" fmla="*/ 7344697 h 26281626"/>
              <a:gd name="connsiteX96" fmla="*/ 11031794 w 12506632"/>
              <a:gd name="connsiteY96" fmla="*/ 7551174 h 26281626"/>
              <a:gd name="connsiteX97" fmla="*/ 11149781 w 12506632"/>
              <a:gd name="connsiteY97" fmla="*/ 7875639 h 26281626"/>
              <a:gd name="connsiteX98" fmla="*/ 11267768 w 12506632"/>
              <a:gd name="connsiteY98" fmla="*/ 8200103 h 26281626"/>
              <a:gd name="connsiteX99" fmla="*/ 11356258 w 12506632"/>
              <a:gd name="connsiteY99" fmla="*/ 8672051 h 26281626"/>
              <a:gd name="connsiteX100" fmla="*/ 11356258 w 12506632"/>
              <a:gd name="connsiteY100" fmla="*/ 8672051 h 26281626"/>
              <a:gd name="connsiteX101" fmla="*/ 11356258 w 12506632"/>
              <a:gd name="connsiteY101" fmla="*/ 8967019 h 26281626"/>
              <a:gd name="connsiteX102" fmla="*/ 11444748 w 12506632"/>
              <a:gd name="connsiteY102" fmla="*/ 9085006 h 26281626"/>
              <a:gd name="connsiteX103" fmla="*/ 11562735 w 12506632"/>
              <a:gd name="connsiteY103" fmla="*/ 9379974 h 26281626"/>
              <a:gd name="connsiteX104" fmla="*/ 11326761 w 12506632"/>
              <a:gd name="connsiteY104" fmla="*/ 9291484 h 26281626"/>
              <a:gd name="connsiteX105" fmla="*/ 11120284 w 12506632"/>
              <a:gd name="connsiteY105" fmla="*/ 9291484 h 26281626"/>
              <a:gd name="connsiteX106" fmla="*/ 10884310 w 12506632"/>
              <a:gd name="connsiteY106" fmla="*/ 9320981 h 26281626"/>
              <a:gd name="connsiteX107" fmla="*/ 10648335 w 12506632"/>
              <a:gd name="connsiteY107" fmla="*/ 9527458 h 26281626"/>
              <a:gd name="connsiteX108" fmla="*/ 10382865 w 12506632"/>
              <a:gd name="connsiteY108" fmla="*/ 9822426 h 26281626"/>
              <a:gd name="connsiteX109" fmla="*/ 10559845 w 12506632"/>
              <a:gd name="connsiteY109" fmla="*/ 9733935 h 26281626"/>
              <a:gd name="connsiteX110" fmla="*/ 10972800 w 12506632"/>
              <a:gd name="connsiteY110" fmla="*/ 9556955 h 26281626"/>
              <a:gd name="connsiteX111" fmla="*/ 11356258 w 12506632"/>
              <a:gd name="connsiteY111" fmla="*/ 9497961 h 26281626"/>
              <a:gd name="connsiteX112" fmla="*/ 11651226 w 12506632"/>
              <a:gd name="connsiteY112" fmla="*/ 9556955 h 26281626"/>
              <a:gd name="connsiteX113" fmla="*/ 11857703 w 12506632"/>
              <a:gd name="connsiteY113" fmla="*/ 9704439 h 26281626"/>
              <a:gd name="connsiteX114" fmla="*/ 12093677 w 12506632"/>
              <a:gd name="connsiteY114" fmla="*/ 9999406 h 26281626"/>
              <a:gd name="connsiteX115" fmla="*/ 12270658 w 12506632"/>
              <a:gd name="connsiteY115" fmla="*/ 10176387 h 26281626"/>
              <a:gd name="connsiteX116" fmla="*/ 12270658 w 12506632"/>
              <a:gd name="connsiteY116" fmla="*/ 10176387 h 26281626"/>
              <a:gd name="connsiteX117" fmla="*/ 12506632 w 12506632"/>
              <a:gd name="connsiteY117" fmla="*/ 10530348 h 26281626"/>
              <a:gd name="connsiteX118" fmla="*/ 10058400 w 12506632"/>
              <a:gd name="connsiteY118" fmla="*/ 10589342 h 26281626"/>
              <a:gd name="connsiteX119" fmla="*/ 9969910 w 12506632"/>
              <a:gd name="connsiteY119" fmla="*/ 10825316 h 26281626"/>
              <a:gd name="connsiteX120" fmla="*/ 9857606 w 12506632"/>
              <a:gd name="connsiteY120" fmla="*/ 11290120 h 26281626"/>
              <a:gd name="connsiteX121" fmla="*/ 9732476 w 12506632"/>
              <a:gd name="connsiteY121" fmla="*/ 11555591 h 26281626"/>
              <a:gd name="connsiteX122" fmla="*/ 9592135 w 12506632"/>
              <a:gd name="connsiteY122" fmla="*/ 11818835 h 26281626"/>
              <a:gd name="connsiteX123" fmla="*/ 9468465 w 12506632"/>
              <a:gd name="connsiteY123" fmla="*/ 11888659 h 26281626"/>
              <a:gd name="connsiteX124" fmla="*/ 9320981 w 12506632"/>
              <a:gd name="connsiteY124" fmla="*/ 12359148 h 26281626"/>
              <a:gd name="connsiteX125" fmla="*/ 9173497 w 12506632"/>
              <a:gd name="connsiteY125" fmla="*/ 12860593 h 26281626"/>
              <a:gd name="connsiteX126" fmla="*/ 9114503 w 12506632"/>
              <a:gd name="connsiteY126" fmla="*/ 13126064 h 26281626"/>
              <a:gd name="connsiteX127" fmla="*/ 8908026 w 12506632"/>
              <a:gd name="connsiteY127" fmla="*/ 13598013 h 26281626"/>
              <a:gd name="connsiteX128" fmla="*/ 8642555 w 12506632"/>
              <a:gd name="connsiteY128" fmla="*/ 14040464 h 26281626"/>
              <a:gd name="connsiteX129" fmla="*/ 8465574 w 12506632"/>
              <a:gd name="connsiteY129" fmla="*/ 14305935 h 26281626"/>
              <a:gd name="connsiteX130" fmla="*/ 8170606 w 12506632"/>
              <a:gd name="connsiteY130" fmla="*/ 14659897 h 26281626"/>
              <a:gd name="connsiteX131" fmla="*/ 8111613 w 12506632"/>
              <a:gd name="connsiteY131" fmla="*/ 15043355 h 26281626"/>
              <a:gd name="connsiteX132" fmla="*/ 7964129 w 12506632"/>
              <a:gd name="connsiteY132" fmla="*/ 15338322 h 26281626"/>
              <a:gd name="connsiteX133" fmla="*/ 7816645 w 12506632"/>
              <a:gd name="connsiteY133" fmla="*/ 15780774 h 26281626"/>
              <a:gd name="connsiteX134" fmla="*/ 7610168 w 12506632"/>
              <a:gd name="connsiteY134" fmla="*/ 16134735 h 26281626"/>
              <a:gd name="connsiteX135" fmla="*/ 7462684 w 12506632"/>
              <a:gd name="connsiteY135" fmla="*/ 16518193 h 26281626"/>
              <a:gd name="connsiteX136" fmla="*/ 7197213 w 12506632"/>
              <a:gd name="connsiteY136" fmla="*/ 16783664 h 26281626"/>
              <a:gd name="connsiteX137" fmla="*/ 7138219 w 12506632"/>
              <a:gd name="connsiteY137" fmla="*/ 16960645 h 26281626"/>
              <a:gd name="connsiteX138" fmla="*/ 7138219 w 12506632"/>
              <a:gd name="connsiteY138" fmla="*/ 17167122 h 26281626"/>
              <a:gd name="connsiteX139" fmla="*/ 7167716 w 12506632"/>
              <a:gd name="connsiteY139" fmla="*/ 17580077 h 26281626"/>
              <a:gd name="connsiteX140" fmla="*/ 7229476 w 12506632"/>
              <a:gd name="connsiteY140" fmla="*/ 17695223 h 26281626"/>
              <a:gd name="connsiteX141" fmla="*/ 7256206 w 12506632"/>
              <a:gd name="connsiteY141" fmla="*/ 17845548 h 26281626"/>
              <a:gd name="connsiteX142" fmla="*/ 7196138 w 12506632"/>
              <a:gd name="connsiteY142" fmla="*/ 18045268 h 26281626"/>
              <a:gd name="connsiteX143" fmla="*/ 7079226 w 12506632"/>
              <a:gd name="connsiteY143" fmla="*/ 18229006 h 26281626"/>
              <a:gd name="connsiteX144" fmla="*/ 6843252 w 12506632"/>
              <a:gd name="connsiteY144" fmla="*/ 18523974 h 26281626"/>
              <a:gd name="connsiteX145" fmla="*/ 6666271 w 12506632"/>
              <a:gd name="connsiteY145" fmla="*/ 19084413 h 26281626"/>
              <a:gd name="connsiteX146" fmla="*/ 6636774 w 12506632"/>
              <a:gd name="connsiteY146" fmla="*/ 19467871 h 26281626"/>
              <a:gd name="connsiteX147" fmla="*/ 6577781 w 12506632"/>
              <a:gd name="connsiteY147" fmla="*/ 19762839 h 26281626"/>
              <a:gd name="connsiteX148" fmla="*/ 6577781 w 12506632"/>
              <a:gd name="connsiteY148" fmla="*/ 20205290 h 26281626"/>
              <a:gd name="connsiteX149" fmla="*/ 6577781 w 12506632"/>
              <a:gd name="connsiteY149" fmla="*/ 20795226 h 26281626"/>
              <a:gd name="connsiteX150" fmla="*/ 6489290 w 12506632"/>
              <a:gd name="connsiteY150" fmla="*/ 21208181 h 26281626"/>
              <a:gd name="connsiteX151" fmla="*/ 6282813 w 12506632"/>
              <a:gd name="connsiteY151" fmla="*/ 21680129 h 26281626"/>
              <a:gd name="connsiteX152" fmla="*/ 6253316 w 12506632"/>
              <a:gd name="connsiteY152" fmla="*/ 22358555 h 26281626"/>
              <a:gd name="connsiteX153" fmla="*/ 6371303 w 12506632"/>
              <a:gd name="connsiteY153" fmla="*/ 23656413 h 26281626"/>
              <a:gd name="connsiteX154" fmla="*/ 6666271 w 12506632"/>
              <a:gd name="connsiteY154" fmla="*/ 24452826 h 26281626"/>
              <a:gd name="connsiteX155" fmla="*/ 6990735 w 12506632"/>
              <a:gd name="connsiteY155" fmla="*/ 25190245 h 26281626"/>
              <a:gd name="connsiteX156" fmla="*/ 7344697 w 12506632"/>
              <a:gd name="connsiteY156" fmla="*/ 25809677 h 26281626"/>
              <a:gd name="connsiteX157" fmla="*/ 7728155 w 12506632"/>
              <a:gd name="connsiteY157" fmla="*/ 26281626 h 26281626"/>
              <a:gd name="connsiteX158" fmla="*/ 5220929 w 12506632"/>
              <a:gd name="connsiteY158" fmla="*/ 26134142 h 26281626"/>
              <a:gd name="connsiteX159" fmla="*/ 5456903 w 12506632"/>
              <a:gd name="connsiteY159" fmla="*/ 25308232 h 26281626"/>
              <a:gd name="connsiteX160" fmla="*/ 5515897 w 12506632"/>
              <a:gd name="connsiteY160" fmla="*/ 24393832 h 26281626"/>
              <a:gd name="connsiteX161" fmla="*/ 5633884 w 12506632"/>
              <a:gd name="connsiteY161" fmla="*/ 23302451 h 26281626"/>
              <a:gd name="connsiteX162" fmla="*/ 5604387 w 12506632"/>
              <a:gd name="connsiteY162" fmla="*/ 22742013 h 26281626"/>
              <a:gd name="connsiteX163" fmla="*/ 5574890 w 12506632"/>
              <a:gd name="connsiteY163" fmla="*/ 22329058 h 26281626"/>
              <a:gd name="connsiteX164" fmla="*/ 5574890 w 12506632"/>
              <a:gd name="connsiteY164" fmla="*/ 21886606 h 26281626"/>
              <a:gd name="connsiteX165" fmla="*/ 5604387 w 12506632"/>
              <a:gd name="connsiteY165" fmla="*/ 21532645 h 26281626"/>
              <a:gd name="connsiteX166" fmla="*/ 5604387 w 12506632"/>
              <a:gd name="connsiteY166" fmla="*/ 21326168 h 26281626"/>
              <a:gd name="connsiteX167" fmla="*/ 5515897 w 12506632"/>
              <a:gd name="connsiteY167" fmla="*/ 20883716 h 26281626"/>
              <a:gd name="connsiteX168" fmla="*/ 5515897 w 12506632"/>
              <a:gd name="connsiteY168" fmla="*/ 20706735 h 26281626"/>
              <a:gd name="connsiteX169" fmla="*/ 5456903 w 12506632"/>
              <a:gd name="connsiteY169" fmla="*/ 20588748 h 26281626"/>
              <a:gd name="connsiteX170" fmla="*/ 5427406 w 12506632"/>
              <a:gd name="connsiteY170" fmla="*/ 20352774 h 26281626"/>
              <a:gd name="connsiteX171" fmla="*/ 5515897 w 12506632"/>
              <a:gd name="connsiteY171" fmla="*/ 20205290 h 26281626"/>
              <a:gd name="connsiteX172" fmla="*/ 5604387 w 12506632"/>
              <a:gd name="connsiteY172" fmla="*/ 20028310 h 26281626"/>
              <a:gd name="connsiteX173" fmla="*/ 5604387 w 12506632"/>
              <a:gd name="connsiteY173" fmla="*/ 19851329 h 26281626"/>
              <a:gd name="connsiteX174" fmla="*/ 5604387 w 12506632"/>
              <a:gd name="connsiteY174" fmla="*/ 19851329 h 26281626"/>
              <a:gd name="connsiteX175" fmla="*/ 5612069 w 12506632"/>
              <a:gd name="connsiteY175" fmla="*/ 19850407 h 26281626"/>
              <a:gd name="connsiteX0" fmla="*/ 5612069 w 12506632"/>
              <a:gd name="connsiteY0" fmla="*/ 19850407 h 26281626"/>
              <a:gd name="connsiteX1" fmla="*/ 5899355 w 12506632"/>
              <a:gd name="connsiteY1" fmla="*/ 20057806 h 26281626"/>
              <a:gd name="connsiteX2" fmla="*/ 6076335 w 12506632"/>
              <a:gd name="connsiteY2" fmla="*/ 20352774 h 26281626"/>
              <a:gd name="connsiteX3" fmla="*/ 6105832 w 12506632"/>
              <a:gd name="connsiteY3" fmla="*/ 20470761 h 26281626"/>
              <a:gd name="connsiteX4" fmla="*/ 6135329 w 12506632"/>
              <a:gd name="connsiteY4" fmla="*/ 20559251 h 26281626"/>
              <a:gd name="connsiteX5" fmla="*/ 6253316 w 12506632"/>
              <a:gd name="connsiteY5" fmla="*/ 20736232 h 26281626"/>
              <a:gd name="connsiteX6" fmla="*/ 6341806 w 12506632"/>
              <a:gd name="connsiteY6" fmla="*/ 20736232 h 26281626"/>
              <a:gd name="connsiteX7" fmla="*/ 6341806 w 12506632"/>
              <a:gd name="connsiteY7" fmla="*/ 20736232 h 26281626"/>
              <a:gd name="connsiteX8" fmla="*/ 6371303 w 12506632"/>
              <a:gd name="connsiteY8" fmla="*/ 20205290 h 26281626"/>
              <a:gd name="connsiteX9" fmla="*/ 6400800 w 12506632"/>
              <a:gd name="connsiteY9" fmla="*/ 19851329 h 26281626"/>
              <a:gd name="connsiteX10" fmla="*/ 6371303 w 12506632"/>
              <a:gd name="connsiteY10" fmla="*/ 19113910 h 26281626"/>
              <a:gd name="connsiteX11" fmla="*/ 6548284 w 12506632"/>
              <a:gd name="connsiteY11" fmla="*/ 18759948 h 26281626"/>
              <a:gd name="connsiteX12" fmla="*/ 6961239 w 12506632"/>
              <a:gd name="connsiteY12" fmla="*/ 18258503 h 26281626"/>
              <a:gd name="connsiteX13" fmla="*/ 6983054 w 12506632"/>
              <a:gd name="connsiteY13" fmla="*/ 17812750 h 26281626"/>
              <a:gd name="connsiteX14" fmla="*/ 6967461 w 12506632"/>
              <a:gd name="connsiteY14" fmla="*/ 17371219 h 26281626"/>
              <a:gd name="connsiteX15" fmla="*/ 7049729 w 12506632"/>
              <a:gd name="connsiteY15" fmla="*/ 16960645 h 26281626"/>
              <a:gd name="connsiteX16" fmla="*/ 7197213 w 12506632"/>
              <a:gd name="connsiteY16" fmla="*/ 16636181 h 26281626"/>
              <a:gd name="connsiteX17" fmla="*/ 7267575 w 12506632"/>
              <a:gd name="connsiteY17" fmla="*/ 16523647 h 26281626"/>
              <a:gd name="connsiteX18" fmla="*/ 7296687 w 12506632"/>
              <a:gd name="connsiteY18" fmla="*/ 16307875 h 26281626"/>
              <a:gd name="connsiteX19" fmla="*/ 7610168 w 12506632"/>
              <a:gd name="connsiteY19" fmla="*/ 15810271 h 26281626"/>
              <a:gd name="connsiteX20" fmla="*/ 7869416 w 12506632"/>
              <a:gd name="connsiteY20" fmla="*/ 15279329 h 26281626"/>
              <a:gd name="connsiteX21" fmla="*/ 7875639 w 12506632"/>
              <a:gd name="connsiteY21" fmla="*/ 14984361 h 26281626"/>
              <a:gd name="connsiteX22" fmla="*/ 7964129 w 12506632"/>
              <a:gd name="connsiteY22" fmla="*/ 14653674 h 26281626"/>
              <a:gd name="connsiteX23" fmla="*/ 8141493 w 12506632"/>
              <a:gd name="connsiteY23" fmla="*/ 14378141 h 26281626"/>
              <a:gd name="connsiteX24" fmla="*/ 8358571 w 12506632"/>
              <a:gd name="connsiteY24" fmla="*/ 14089011 h 26281626"/>
              <a:gd name="connsiteX25" fmla="*/ 8583561 w 12506632"/>
              <a:gd name="connsiteY25" fmla="*/ 13774993 h 26281626"/>
              <a:gd name="connsiteX26" fmla="*/ 8849032 w 12506632"/>
              <a:gd name="connsiteY26" fmla="*/ 13421032 h 26281626"/>
              <a:gd name="connsiteX27" fmla="*/ 8908026 w 12506632"/>
              <a:gd name="connsiteY27" fmla="*/ 13185058 h 26281626"/>
              <a:gd name="connsiteX28" fmla="*/ 8996516 w 12506632"/>
              <a:gd name="connsiteY28" fmla="*/ 12683613 h 26281626"/>
              <a:gd name="connsiteX29" fmla="*/ 9261987 w 12506632"/>
              <a:gd name="connsiteY29" fmla="*/ 12005187 h 26281626"/>
              <a:gd name="connsiteX30" fmla="*/ 9556955 w 12506632"/>
              <a:gd name="connsiteY30" fmla="*/ 11474245 h 26281626"/>
              <a:gd name="connsiteX31" fmla="*/ 9733935 w 12506632"/>
              <a:gd name="connsiteY31" fmla="*/ 11090787 h 26281626"/>
              <a:gd name="connsiteX32" fmla="*/ 9763432 w 12506632"/>
              <a:gd name="connsiteY32" fmla="*/ 10825316 h 26281626"/>
              <a:gd name="connsiteX33" fmla="*/ 9881419 w 12506632"/>
              <a:gd name="connsiteY33" fmla="*/ 10530348 h 26281626"/>
              <a:gd name="connsiteX34" fmla="*/ 10235381 w 12506632"/>
              <a:gd name="connsiteY34" fmla="*/ 9940413 h 26281626"/>
              <a:gd name="connsiteX35" fmla="*/ 10559845 w 12506632"/>
              <a:gd name="connsiteY35" fmla="*/ 9556955 h 26281626"/>
              <a:gd name="connsiteX36" fmla="*/ 10854813 w 12506632"/>
              <a:gd name="connsiteY36" fmla="*/ 9173497 h 26281626"/>
              <a:gd name="connsiteX37" fmla="*/ 11002297 w 12506632"/>
              <a:gd name="connsiteY37" fmla="*/ 8937522 h 26281626"/>
              <a:gd name="connsiteX38" fmla="*/ 11090787 w 12506632"/>
              <a:gd name="connsiteY38" fmla="*/ 8701548 h 26281626"/>
              <a:gd name="connsiteX39" fmla="*/ 11031794 w 12506632"/>
              <a:gd name="connsiteY39" fmla="*/ 8170606 h 26281626"/>
              <a:gd name="connsiteX40" fmla="*/ 10913806 w 12506632"/>
              <a:gd name="connsiteY40" fmla="*/ 7669161 h 26281626"/>
              <a:gd name="connsiteX41" fmla="*/ 10736826 w 12506632"/>
              <a:gd name="connsiteY41" fmla="*/ 7374193 h 26281626"/>
              <a:gd name="connsiteX42" fmla="*/ 10382865 w 12506632"/>
              <a:gd name="connsiteY42" fmla="*/ 6990735 h 26281626"/>
              <a:gd name="connsiteX43" fmla="*/ 10087897 w 12506632"/>
              <a:gd name="connsiteY43" fmla="*/ 6518787 h 26281626"/>
              <a:gd name="connsiteX44" fmla="*/ 9940413 w 12506632"/>
              <a:gd name="connsiteY44" fmla="*/ 5781368 h 26281626"/>
              <a:gd name="connsiteX45" fmla="*/ 9881419 w 12506632"/>
              <a:gd name="connsiteY45" fmla="*/ 5102942 h 26281626"/>
              <a:gd name="connsiteX46" fmla="*/ 9851923 w 12506632"/>
              <a:gd name="connsiteY46" fmla="*/ 4277032 h 26281626"/>
              <a:gd name="connsiteX47" fmla="*/ 9615948 w 12506632"/>
              <a:gd name="connsiteY47" fmla="*/ 3834581 h 26281626"/>
              <a:gd name="connsiteX48" fmla="*/ 9114503 w 12506632"/>
              <a:gd name="connsiteY48" fmla="*/ 3333135 h 26281626"/>
              <a:gd name="connsiteX49" fmla="*/ 8819535 w 12506632"/>
              <a:gd name="connsiteY49" fmla="*/ 3038168 h 26281626"/>
              <a:gd name="connsiteX50" fmla="*/ 8377084 w 12506632"/>
              <a:gd name="connsiteY50" fmla="*/ 2684206 h 26281626"/>
              <a:gd name="connsiteX51" fmla="*/ 7993626 w 12506632"/>
              <a:gd name="connsiteY51" fmla="*/ 2094271 h 26281626"/>
              <a:gd name="connsiteX52" fmla="*/ 7669161 w 12506632"/>
              <a:gd name="connsiteY52" fmla="*/ 1563329 h 26281626"/>
              <a:gd name="connsiteX53" fmla="*/ 7374194 w 12506632"/>
              <a:gd name="connsiteY53" fmla="*/ 973393 h 26281626"/>
              <a:gd name="connsiteX54" fmla="*/ 7167716 w 12506632"/>
              <a:gd name="connsiteY54" fmla="*/ 825910 h 26281626"/>
              <a:gd name="connsiteX55" fmla="*/ 6813755 w 12506632"/>
              <a:gd name="connsiteY55" fmla="*/ 648929 h 26281626"/>
              <a:gd name="connsiteX56" fmla="*/ 6223819 w 12506632"/>
              <a:gd name="connsiteY56" fmla="*/ 678426 h 26281626"/>
              <a:gd name="connsiteX57" fmla="*/ 5515897 w 12506632"/>
              <a:gd name="connsiteY57" fmla="*/ 678426 h 26281626"/>
              <a:gd name="connsiteX58" fmla="*/ 4513006 w 12506632"/>
              <a:gd name="connsiteY58" fmla="*/ 678426 h 26281626"/>
              <a:gd name="connsiteX59" fmla="*/ 3864077 w 12506632"/>
              <a:gd name="connsiteY59" fmla="*/ 619432 h 26281626"/>
              <a:gd name="connsiteX60" fmla="*/ 3008671 w 12506632"/>
              <a:gd name="connsiteY60" fmla="*/ 560439 h 26281626"/>
              <a:gd name="connsiteX61" fmla="*/ 2123768 w 12506632"/>
              <a:gd name="connsiteY61" fmla="*/ 412955 h 26281626"/>
              <a:gd name="connsiteX62" fmla="*/ 1887794 w 12506632"/>
              <a:gd name="connsiteY62" fmla="*/ 383458 h 26281626"/>
              <a:gd name="connsiteX63" fmla="*/ 1209368 w 12506632"/>
              <a:gd name="connsiteY63" fmla="*/ 265471 h 26281626"/>
              <a:gd name="connsiteX64" fmla="*/ 589935 w 12506632"/>
              <a:gd name="connsiteY64" fmla="*/ 235974 h 26281626"/>
              <a:gd name="connsiteX65" fmla="*/ 265471 w 12506632"/>
              <a:gd name="connsiteY65" fmla="*/ 235974 h 26281626"/>
              <a:gd name="connsiteX66" fmla="*/ 0 w 12506632"/>
              <a:gd name="connsiteY66" fmla="*/ 206477 h 26281626"/>
              <a:gd name="connsiteX67" fmla="*/ 265471 w 12506632"/>
              <a:gd name="connsiteY67" fmla="*/ 0 h 26281626"/>
              <a:gd name="connsiteX68" fmla="*/ 1179871 w 12506632"/>
              <a:gd name="connsiteY68" fmla="*/ 88490 h 26281626"/>
              <a:gd name="connsiteX69" fmla="*/ 2094271 w 12506632"/>
              <a:gd name="connsiteY69" fmla="*/ 235974 h 26281626"/>
              <a:gd name="connsiteX70" fmla="*/ 3067665 w 12506632"/>
              <a:gd name="connsiteY70" fmla="*/ 353961 h 26281626"/>
              <a:gd name="connsiteX71" fmla="*/ 3805084 w 12506632"/>
              <a:gd name="connsiteY71" fmla="*/ 383458 h 26281626"/>
              <a:gd name="connsiteX72" fmla="*/ 4306529 w 12506632"/>
              <a:gd name="connsiteY72" fmla="*/ 442451 h 26281626"/>
              <a:gd name="connsiteX73" fmla="*/ 5043948 w 12506632"/>
              <a:gd name="connsiteY73" fmla="*/ 471948 h 26281626"/>
              <a:gd name="connsiteX74" fmla="*/ 5722374 w 12506632"/>
              <a:gd name="connsiteY74" fmla="*/ 471948 h 26281626"/>
              <a:gd name="connsiteX75" fmla="*/ 6312310 w 12506632"/>
              <a:gd name="connsiteY75" fmla="*/ 442451 h 26281626"/>
              <a:gd name="connsiteX76" fmla="*/ 7138219 w 12506632"/>
              <a:gd name="connsiteY76" fmla="*/ 560439 h 26281626"/>
              <a:gd name="connsiteX77" fmla="*/ 7374194 w 12506632"/>
              <a:gd name="connsiteY77" fmla="*/ 589935 h 26281626"/>
              <a:gd name="connsiteX78" fmla="*/ 7521677 w 12506632"/>
              <a:gd name="connsiteY78" fmla="*/ 678426 h 26281626"/>
              <a:gd name="connsiteX79" fmla="*/ 7698658 w 12506632"/>
              <a:gd name="connsiteY79" fmla="*/ 825910 h 26281626"/>
              <a:gd name="connsiteX80" fmla="*/ 8141110 w 12506632"/>
              <a:gd name="connsiteY80" fmla="*/ 1710813 h 26281626"/>
              <a:gd name="connsiteX81" fmla="*/ 8554065 w 12506632"/>
              <a:gd name="connsiteY81" fmla="*/ 2389239 h 26281626"/>
              <a:gd name="connsiteX82" fmla="*/ 8878529 w 12506632"/>
              <a:gd name="connsiteY82" fmla="*/ 2743200 h 26281626"/>
              <a:gd name="connsiteX83" fmla="*/ 9144000 w 12506632"/>
              <a:gd name="connsiteY83" fmla="*/ 3067664 h 26281626"/>
              <a:gd name="connsiteX84" fmla="*/ 9556955 w 12506632"/>
              <a:gd name="connsiteY84" fmla="*/ 3421626 h 26281626"/>
              <a:gd name="connsiteX85" fmla="*/ 9910916 w 12506632"/>
              <a:gd name="connsiteY85" fmla="*/ 3775587 h 26281626"/>
              <a:gd name="connsiteX86" fmla="*/ 9999406 w 12506632"/>
              <a:gd name="connsiteY86" fmla="*/ 4277032 h 26281626"/>
              <a:gd name="connsiteX87" fmla="*/ 9999406 w 12506632"/>
              <a:gd name="connsiteY87" fmla="*/ 4748981 h 26281626"/>
              <a:gd name="connsiteX88" fmla="*/ 10117394 w 12506632"/>
              <a:gd name="connsiteY88" fmla="*/ 5250426 h 26281626"/>
              <a:gd name="connsiteX89" fmla="*/ 10205884 w 12506632"/>
              <a:gd name="connsiteY89" fmla="*/ 5633884 h 26281626"/>
              <a:gd name="connsiteX90" fmla="*/ 10323871 w 12506632"/>
              <a:gd name="connsiteY90" fmla="*/ 5899355 h 26281626"/>
              <a:gd name="connsiteX91" fmla="*/ 10323871 w 12506632"/>
              <a:gd name="connsiteY91" fmla="*/ 6164826 h 26281626"/>
              <a:gd name="connsiteX92" fmla="*/ 10235381 w 12506632"/>
              <a:gd name="connsiteY92" fmla="*/ 6430297 h 26281626"/>
              <a:gd name="connsiteX93" fmla="*/ 10353368 w 12506632"/>
              <a:gd name="connsiteY93" fmla="*/ 6695768 h 26281626"/>
              <a:gd name="connsiteX94" fmla="*/ 10677832 w 12506632"/>
              <a:gd name="connsiteY94" fmla="*/ 7079226 h 26281626"/>
              <a:gd name="connsiteX95" fmla="*/ 10913806 w 12506632"/>
              <a:gd name="connsiteY95" fmla="*/ 7344697 h 26281626"/>
              <a:gd name="connsiteX96" fmla="*/ 11031794 w 12506632"/>
              <a:gd name="connsiteY96" fmla="*/ 7551174 h 26281626"/>
              <a:gd name="connsiteX97" fmla="*/ 11149781 w 12506632"/>
              <a:gd name="connsiteY97" fmla="*/ 7875639 h 26281626"/>
              <a:gd name="connsiteX98" fmla="*/ 11267768 w 12506632"/>
              <a:gd name="connsiteY98" fmla="*/ 8200103 h 26281626"/>
              <a:gd name="connsiteX99" fmla="*/ 11356258 w 12506632"/>
              <a:gd name="connsiteY99" fmla="*/ 8672051 h 26281626"/>
              <a:gd name="connsiteX100" fmla="*/ 11356258 w 12506632"/>
              <a:gd name="connsiteY100" fmla="*/ 8672051 h 26281626"/>
              <a:gd name="connsiteX101" fmla="*/ 11356258 w 12506632"/>
              <a:gd name="connsiteY101" fmla="*/ 8967019 h 26281626"/>
              <a:gd name="connsiteX102" fmla="*/ 11444748 w 12506632"/>
              <a:gd name="connsiteY102" fmla="*/ 9085006 h 26281626"/>
              <a:gd name="connsiteX103" fmla="*/ 11562735 w 12506632"/>
              <a:gd name="connsiteY103" fmla="*/ 9379974 h 26281626"/>
              <a:gd name="connsiteX104" fmla="*/ 11326761 w 12506632"/>
              <a:gd name="connsiteY104" fmla="*/ 9291484 h 26281626"/>
              <a:gd name="connsiteX105" fmla="*/ 11120284 w 12506632"/>
              <a:gd name="connsiteY105" fmla="*/ 9291484 h 26281626"/>
              <a:gd name="connsiteX106" fmla="*/ 10884310 w 12506632"/>
              <a:gd name="connsiteY106" fmla="*/ 9320981 h 26281626"/>
              <a:gd name="connsiteX107" fmla="*/ 10648335 w 12506632"/>
              <a:gd name="connsiteY107" fmla="*/ 9527458 h 26281626"/>
              <a:gd name="connsiteX108" fmla="*/ 10382865 w 12506632"/>
              <a:gd name="connsiteY108" fmla="*/ 9822426 h 26281626"/>
              <a:gd name="connsiteX109" fmla="*/ 10559845 w 12506632"/>
              <a:gd name="connsiteY109" fmla="*/ 9733935 h 26281626"/>
              <a:gd name="connsiteX110" fmla="*/ 10972800 w 12506632"/>
              <a:gd name="connsiteY110" fmla="*/ 9556955 h 26281626"/>
              <a:gd name="connsiteX111" fmla="*/ 11356258 w 12506632"/>
              <a:gd name="connsiteY111" fmla="*/ 9497961 h 26281626"/>
              <a:gd name="connsiteX112" fmla="*/ 11651226 w 12506632"/>
              <a:gd name="connsiteY112" fmla="*/ 9556955 h 26281626"/>
              <a:gd name="connsiteX113" fmla="*/ 11857703 w 12506632"/>
              <a:gd name="connsiteY113" fmla="*/ 9704439 h 26281626"/>
              <a:gd name="connsiteX114" fmla="*/ 12093677 w 12506632"/>
              <a:gd name="connsiteY114" fmla="*/ 9999406 h 26281626"/>
              <a:gd name="connsiteX115" fmla="*/ 12270658 w 12506632"/>
              <a:gd name="connsiteY115" fmla="*/ 10176387 h 26281626"/>
              <a:gd name="connsiteX116" fmla="*/ 12270658 w 12506632"/>
              <a:gd name="connsiteY116" fmla="*/ 10176387 h 26281626"/>
              <a:gd name="connsiteX117" fmla="*/ 12506632 w 12506632"/>
              <a:gd name="connsiteY117" fmla="*/ 10530348 h 26281626"/>
              <a:gd name="connsiteX118" fmla="*/ 10058400 w 12506632"/>
              <a:gd name="connsiteY118" fmla="*/ 10589342 h 26281626"/>
              <a:gd name="connsiteX119" fmla="*/ 9969910 w 12506632"/>
              <a:gd name="connsiteY119" fmla="*/ 10825316 h 26281626"/>
              <a:gd name="connsiteX120" fmla="*/ 9857606 w 12506632"/>
              <a:gd name="connsiteY120" fmla="*/ 11290120 h 26281626"/>
              <a:gd name="connsiteX121" fmla="*/ 9732476 w 12506632"/>
              <a:gd name="connsiteY121" fmla="*/ 11555591 h 26281626"/>
              <a:gd name="connsiteX122" fmla="*/ 9592135 w 12506632"/>
              <a:gd name="connsiteY122" fmla="*/ 11818835 h 26281626"/>
              <a:gd name="connsiteX123" fmla="*/ 9468465 w 12506632"/>
              <a:gd name="connsiteY123" fmla="*/ 11888659 h 26281626"/>
              <a:gd name="connsiteX124" fmla="*/ 9320981 w 12506632"/>
              <a:gd name="connsiteY124" fmla="*/ 12359148 h 26281626"/>
              <a:gd name="connsiteX125" fmla="*/ 9173497 w 12506632"/>
              <a:gd name="connsiteY125" fmla="*/ 12860593 h 26281626"/>
              <a:gd name="connsiteX126" fmla="*/ 9114503 w 12506632"/>
              <a:gd name="connsiteY126" fmla="*/ 13126064 h 26281626"/>
              <a:gd name="connsiteX127" fmla="*/ 8908026 w 12506632"/>
              <a:gd name="connsiteY127" fmla="*/ 13598013 h 26281626"/>
              <a:gd name="connsiteX128" fmla="*/ 8642555 w 12506632"/>
              <a:gd name="connsiteY128" fmla="*/ 14040464 h 26281626"/>
              <a:gd name="connsiteX129" fmla="*/ 8465574 w 12506632"/>
              <a:gd name="connsiteY129" fmla="*/ 14305935 h 26281626"/>
              <a:gd name="connsiteX130" fmla="*/ 8170606 w 12506632"/>
              <a:gd name="connsiteY130" fmla="*/ 14659897 h 26281626"/>
              <a:gd name="connsiteX131" fmla="*/ 8111613 w 12506632"/>
              <a:gd name="connsiteY131" fmla="*/ 15043355 h 26281626"/>
              <a:gd name="connsiteX132" fmla="*/ 7964129 w 12506632"/>
              <a:gd name="connsiteY132" fmla="*/ 15338322 h 26281626"/>
              <a:gd name="connsiteX133" fmla="*/ 7816645 w 12506632"/>
              <a:gd name="connsiteY133" fmla="*/ 15780774 h 26281626"/>
              <a:gd name="connsiteX134" fmla="*/ 7610168 w 12506632"/>
              <a:gd name="connsiteY134" fmla="*/ 16134735 h 26281626"/>
              <a:gd name="connsiteX135" fmla="*/ 7462684 w 12506632"/>
              <a:gd name="connsiteY135" fmla="*/ 16518193 h 26281626"/>
              <a:gd name="connsiteX136" fmla="*/ 7197213 w 12506632"/>
              <a:gd name="connsiteY136" fmla="*/ 16783664 h 26281626"/>
              <a:gd name="connsiteX137" fmla="*/ 7138219 w 12506632"/>
              <a:gd name="connsiteY137" fmla="*/ 16960645 h 26281626"/>
              <a:gd name="connsiteX138" fmla="*/ 7138219 w 12506632"/>
              <a:gd name="connsiteY138" fmla="*/ 17167122 h 26281626"/>
              <a:gd name="connsiteX139" fmla="*/ 7172478 w 12506632"/>
              <a:gd name="connsiteY139" fmla="*/ 17465776 h 26281626"/>
              <a:gd name="connsiteX140" fmla="*/ 7229476 w 12506632"/>
              <a:gd name="connsiteY140" fmla="*/ 17695223 h 26281626"/>
              <a:gd name="connsiteX141" fmla="*/ 7256206 w 12506632"/>
              <a:gd name="connsiteY141" fmla="*/ 17845548 h 26281626"/>
              <a:gd name="connsiteX142" fmla="*/ 7196138 w 12506632"/>
              <a:gd name="connsiteY142" fmla="*/ 18045268 h 26281626"/>
              <a:gd name="connsiteX143" fmla="*/ 7079226 w 12506632"/>
              <a:gd name="connsiteY143" fmla="*/ 18229006 h 26281626"/>
              <a:gd name="connsiteX144" fmla="*/ 6843252 w 12506632"/>
              <a:gd name="connsiteY144" fmla="*/ 18523974 h 26281626"/>
              <a:gd name="connsiteX145" fmla="*/ 6666271 w 12506632"/>
              <a:gd name="connsiteY145" fmla="*/ 19084413 h 26281626"/>
              <a:gd name="connsiteX146" fmla="*/ 6636774 w 12506632"/>
              <a:gd name="connsiteY146" fmla="*/ 19467871 h 26281626"/>
              <a:gd name="connsiteX147" fmla="*/ 6577781 w 12506632"/>
              <a:gd name="connsiteY147" fmla="*/ 19762839 h 26281626"/>
              <a:gd name="connsiteX148" fmla="*/ 6577781 w 12506632"/>
              <a:gd name="connsiteY148" fmla="*/ 20205290 h 26281626"/>
              <a:gd name="connsiteX149" fmla="*/ 6577781 w 12506632"/>
              <a:gd name="connsiteY149" fmla="*/ 20795226 h 26281626"/>
              <a:gd name="connsiteX150" fmla="*/ 6489290 w 12506632"/>
              <a:gd name="connsiteY150" fmla="*/ 21208181 h 26281626"/>
              <a:gd name="connsiteX151" fmla="*/ 6282813 w 12506632"/>
              <a:gd name="connsiteY151" fmla="*/ 21680129 h 26281626"/>
              <a:gd name="connsiteX152" fmla="*/ 6253316 w 12506632"/>
              <a:gd name="connsiteY152" fmla="*/ 22358555 h 26281626"/>
              <a:gd name="connsiteX153" fmla="*/ 6371303 w 12506632"/>
              <a:gd name="connsiteY153" fmla="*/ 23656413 h 26281626"/>
              <a:gd name="connsiteX154" fmla="*/ 6666271 w 12506632"/>
              <a:gd name="connsiteY154" fmla="*/ 24452826 h 26281626"/>
              <a:gd name="connsiteX155" fmla="*/ 6990735 w 12506632"/>
              <a:gd name="connsiteY155" fmla="*/ 25190245 h 26281626"/>
              <a:gd name="connsiteX156" fmla="*/ 7344697 w 12506632"/>
              <a:gd name="connsiteY156" fmla="*/ 25809677 h 26281626"/>
              <a:gd name="connsiteX157" fmla="*/ 7728155 w 12506632"/>
              <a:gd name="connsiteY157" fmla="*/ 26281626 h 26281626"/>
              <a:gd name="connsiteX158" fmla="*/ 5220929 w 12506632"/>
              <a:gd name="connsiteY158" fmla="*/ 26134142 h 26281626"/>
              <a:gd name="connsiteX159" fmla="*/ 5456903 w 12506632"/>
              <a:gd name="connsiteY159" fmla="*/ 25308232 h 26281626"/>
              <a:gd name="connsiteX160" fmla="*/ 5515897 w 12506632"/>
              <a:gd name="connsiteY160" fmla="*/ 24393832 h 26281626"/>
              <a:gd name="connsiteX161" fmla="*/ 5633884 w 12506632"/>
              <a:gd name="connsiteY161" fmla="*/ 23302451 h 26281626"/>
              <a:gd name="connsiteX162" fmla="*/ 5604387 w 12506632"/>
              <a:gd name="connsiteY162" fmla="*/ 22742013 h 26281626"/>
              <a:gd name="connsiteX163" fmla="*/ 5574890 w 12506632"/>
              <a:gd name="connsiteY163" fmla="*/ 22329058 h 26281626"/>
              <a:gd name="connsiteX164" fmla="*/ 5574890 w 12506632"/>
              <a:gd name="connsiteY164" fmla="*/ 21886606 h 26281626"/>
              <a:gd name="connsiteX165" fmla="*/ 5604387 w 12506632"/>
              <a:gd name="connsiteY165" fmla="*/ 21532645 h 26281626"/>
              <a:gd name="connsiteX166" fmla="*/ 5604387 w 12506632"/>
              <a:gd name="connsiteY166" fmla="*/ 21326168 h 26281626"/>
              <a:gd name="connsiteX167" fmla="*/ 5515897 w 12506632"/>
              <a:gd name="connsiteY167" fmla="*/ 20883716 h 26281626"/>
              <a:gd name="connsiteX168" fmla="*/ 5515897 w 12506632"/>
              <a:gd name="connsiteY168" fmla="*/ 20706735 h 26281626"/>
              <a:gd name="connsiteX169" fmla="*/ 5456903 w 12506632"/>
              <a:gd name="connsiteY169" fmla="*/ 20588748 h 26281626"/>
              <a:gd name="connsiteX170" fmla="*/ 5427406 w 12506632"/>
              <a:gd name="connsiteY170" fmla="*/ 20352774 h 26281626"/>
              <a:gd name="connsiteX171" fmla="*/ 5515897 w 12506632"/>
              <a:gd name="connsiteY171" fmla="*/ 20205290 h 26281626"/>
              <a:gd name="connsiteX172" fmla="*/ 5604387 w 12506632"/>
              <a:gd name="connsiteY172" fmla="*/ 20028310 h 26281626"/>
              <a:gd name="connsiteX173" fmla="*/ 5604387 w 12506632"/>
              <a:gd name="connsiteY173" fmla="*/ 19851329 h 26281626"/>
              <a:gd name="connsiteX174" fmla="*/ 5604387 w 12506632"/>
              <a:gd name="connsiteY174" fmla="*/ 19851329 h 26281626"/>
              <a:gd name="connsiteX175" fmla="*/ 5612069 w 12506632"/>
              <a:gd name="connsiteY175" fmla="*/ 19850407 h 26281626"/>
              <a:gd name="connsiteX0" fmla="*/ 5612069 w 12506632"/>
              <a:gd name="connsiteY0" fmla="*/ 19850407 h 26281626"/>
              <a:gd name="connsiteX1" fmla="*/ 5899355 w 12506632"/>
              <a:gd name="connsiteY1" fmla="*/ 20057806 h 26281626"/>
              <a:gd name="connsiteX2" fmla="*/ 6076335 w 12506632"/>
              <a:gd name="connsiteY2" fmla="*/ 20352774 h 26281626"/>
              <a:gd name="connsiteX3" fmla="*/ 6105832 w 12506632"/>
              <a:gd name="connsiteY3" fmla="*/ 20470761 h 26281626"/>
              <a:gd name="connsiteX4" fmla="*/ 6135329 w 12506632"/>
              <a:gd name="connsiteY4" fmla="*/ 20559251 h 26281626"/>
              <a:gd name="connsiteX5" fmla="*/ 6253316 w 12506632"/>
              <a:gd name="connsiteY5" fmla="*/ 20736232 h 26281626"/>
              <a:gd name="connsiteX6" fmla="*/ 6341806 w 12506632"/>
              <a:gd name="connsiteY6" fmla="*/ 20736232 h 26281626"/>
              <a:gd name="connsiteX7" fmla="*/ 6341806 w 12506632"/>
              <a:gd name="connsiteY7" fmla="*/ 20736232 h 26281626"/>
              <a:gd name="connsiteX8" fmla="*/ 6371303 w 12506632"/>
              <a:gd name="connsiteY8" fmla="*/ 20205290 h 26281626"/>
              <a:gd name="connsiteX9" fmla="*/ 6400800 w 12506632"/>
              <a:gd name="connsiteY9" fmla="*/ 19851329 h 26281626"/>
              <a:gd name="connsiteX10" fmla="*/ 6371303 w 12506632"/>
              <a:gd name="connsiteY10" fmla="*/ 19113910 h 26281626"/>
              <a:gd name="connsiteX11" fmla="*/ 6548284 w 12506632"/>
              <a:gd name="connsiteY11" fmla="*/ 18759948 h 26281626"/>
              <a:gd name="connsiteX12" fmla="*/ 6894564 w 12506632"/>
              <a:gd name="connsiteY12" fmla="*/ 18258504 h 26281626"/>
              <a:gd name="connsiteX13" fmla="*/ 6983054 w 12506632"/>
              <a:gd name="connsiteY13" fmla="*/ 17812750 h 26281626"/>
              <a:gd name="connsiteX14" fmla="*/ 6967461 w 12506632"/>
              <a:gd name="connsiteY14" fmla="*/ 17371219 h 26281626"/>
              <a:gd name="connsiteX15" fmla="*/ 7049729 w 12506632"/>
              <a:gd name="connsiteY15" fmla="*/ 16960645 h 26281626"/>
              <a:gd name="connsiteX16" fmla="*/ 7197213 w 12506632"/>
              <a:gd name="connsiteY16" fmla="*/ 16636181 h 26281626"/>
              <a:gd name="connsiteX17" fmla="*/ 7267575 w 12506632"/>
              <a:gd name="connsiteY17" fmla="*/ 16523647 h 26281626"/>
              <a:gd name="connsiteX18" fmla="*/ 7296687 w 12506632"/>
              <a:gd name="connsiteY18" fmla="*/ 16307875 h 26281626"/>
              <a:gd name="connsiteX19" fmla="*/ 7610168 w 12506632"/>
              <a:gd name="connsiteY19" fmla="*/ 15810271 h 26281626"/>
              <a:gd name="connsiteX20" fmla="*/ 7869416 w 12506632"/>
              <a:gd name="connsiteY20" fmla="*/ 15279329 h 26281626"/>
              <a:gd name="connsiteX21" fmla="*/ 7875639 w 12506632"/>
              <a:gd name="connsiteY21" fmla="*/ 14984361 h 26281626"/>
              <a:gd name="connsiteX22" fmla="*/ 7964129 w 12506632"/>
              <a:gd name="connsiteY22" fmla="*/ 14653674 h 26281626"/>
              <a:gd name="connsiteX23" fmla="*/ 8141493 w 12506632"/>
              <a:gd name="connsiteY23" fmla="*/ 14378141 h 26281626"/>
              <a:gd name="connsiteX24" fmla="*/ 8358571 w 12506632"/>
              <a:gd name="connsiteY24" fmla="*/ 14089011 h 26281626"/>
              <a:gd name="connsiteX25" fmla="*/ 8583561 w 12506632"/>
              <a:gd name="connsiteY25" fmla="*/ 13774993 h 26281626"/>
              <a:gd name="connsiteX26" fmla="*/ 8849032 w 12506632"/>
              <a:gd name="connsiteY26" fmla="*/ 13421032 h 26281626"/>
              <a:gd name="connsiteX27" fmla="*/ 8908026 w 12506632"/>
              <a:gd name="connsiteY27" fmla="*/ 13185058 h 26281626"/>
              <a:gd name="connsiteX28" fmla="*/ 8996516 w 12506632"/>
              <a:gd name="connsiteY28" fmla="*/ 12683613 h 26281626"/>
              <a:gd name="connsiteX29" fmla="*/ 9261987 w 12506632"/>
              <a:gd name="connsiteY29" fmla="*/ 12005187 h 26281626"/>
              <a:gd name="connsiteX30" fmla="*/ 9556955 w 12506632"/>
              <a:gd name="connsiteY30" fmla="*/ 11474245 h 26281626"/>
              <a:gd name="connsiteX31" fmla="*/ 9733935 w 12506632"/>
              <a:gd name="connsiteY31" fmla="*/ 11090787 h 26281626"/>
              <a:gd name="connsiteX32" fmla="*/ 9763432 w 12506632"/>
              <a:gd name="connsiteY32" fmla="*/ 10825316 h 26281626"/>
              <a:gd name="connsiteX33" fmla="*/ 9881419 w 12506632"/>
              <a:gd name="connsiteY33" fmla="*/ 10530348 h 26281626"/>
              <a:gd name="connsiteX34" fmla="*/ 10235381 w 12506632"/>
              <a:gd name="connsiteY34" fmla="*/ 9940413 h 26281626"/>
              <a:gd name="connsiteX35" fmla="*/ 10559845 w 12506632"/>
              <a:gd name="connsiteY35" fmla="*/ 9556955 h 26281626"/>
              <a:gd name="connsiteX36" fmla="*/ 10854813 w 12506632"/>
              <a:gd name="connsiteY36" fmla="*/ 9173497 h 26281626"/>
              <a:gd name="connsiteX37" fmla="*/ 11002297 w 12506632"/>
              <a:gd name="connsiteY37" fmla="*/ 8937522 h 26281626"/>
              <a:gd name="connsiteX38" fmla="*/ 11090787 w 12506632"/>
              <a:gd name="connsiteY38" fmla="*/ 8701548 h 26281626"/>
              <a:gd name="connsiteX39" fmla="*/ 11031794 w 12506632"/>
              <a:gd name="connsiteY39" fmla="*/ 8170606 h 26281626"/>
              <a:gd name="connsiteX40" fmla="*/ 10913806 w 12506632"/>
              <a:gd name="connsiteY40" fmla="*/ 7669161 h 26281626"/>
              <a:gd name="connsiteX41" fmla="*/ 10736826 w 12506632"/>
              <a:gd name="connsiteY41" fmla="*/ 7374193 h 26281626"/>
              <a:gd name="connsiteX42" fmla="*/ 10382865 w 12506632"/>
              <a:gd name="connsiteY42" fmla="*/ 6990735 h 26281626"/>
              <a:gd name="connsiteX43" fmla="*/ 10087897 w 12506632"/>
              <a:gd name="connsiteY43" fmla="*/ 6518787 h 26281626"/>
              <a:gd name="connsiteX44" fmla="*/ 9940413 w 12506632"/>
              <a:gd name="connsiteY44" fmla="*/ 5781368 h 26281626"/>
              <a:gd name="connsiteX45" fmla="*/ 9881419 w 12506632"/>
              <a:gd name="connsiteY45" fmla="*/ 5102942 h 26281626"/>
              <a:gd name="connsiteX46" fmla="*/ 9851923 w 12506632"/>
              <a:gd name="connsiteY46" fmla="*/ 4277032 h 26281626"/>
              <a:gd name="connsiteX47" fmla="*/ 9615948 w 12506632"/>
              <a:gd name="connsiteY47" fmla="*/ 3834581 h 26281626"/>
              <a:gd name="connsiteX48" fmla="*/ 9114503 w 12506632"/>
              <a:gd name="connsiteY48" fmla="*/ 3333135 h 26281626"/>
              <a:gd name="connsiteX49" fmla="*/ 8819535 w 12506632"/>
              <a:gd name="connsiteY49" fmla="*/ 3038168 h 26281626"/>
              <a:gd name="connsiteX50" fmla="*/ 8377084 w 12506632"/>
              <a:gd name="connsiteY50" fmla="*/ 2684206 h 26281626"/>
              <a:gd name="connsiteX51" fmla="*/ 7993626 w 12506632"/>
              <a:gd name="connsiteY51" fmla="*/ 2094271 h 26281626"/>
              <a:gd name="connsiteX52" fmla="*/ 7669161 w 12506632"/>
              <a:gd name="connsiteY52" fmla="*/ 1563329 h 26281626"/>
              <a:gd name="connsiteX53" fmla="*/ 7374194 w 12506632"/>
              <a:gd name="connsiteY53" fmla="*/ 973393 h 26281626"/>
              <a:gd name="connsiteX54" fmla="*/ 7167716 w 12506632"/>
              <a:gd name="connsiteY54" fmla="*/ 825910 h 26281626"/>
              <a:gd name="connsiteX55" fmla="*/ 6813755 w 12506632"/>
              <a:gd name="connsiteY55" fmla="*/ 648929 h 26281626"/>
              <a:gd name="connsiteX56" fmla="*/ 6223819 w 12506632"/>
              <a:gd name="connsiteY56" fmla="*/ 678426 h 26281626"/>
              <a:gd name="connsiteX57" fmla="*/ 5515897 w 12506632"/>
              <a:gd name="connsiteY57" fmla="*/ 678426 h 26281626"/>
              <a:gd name="connsiteX58" fmla="*/ 4513006 w 12506632"/>
              <a:gd name="connsiteY58" fmla="*/ 678426 h 26281626"/>
              <a:gd name="connsiteX59" fmla="*/ 3864077 w 12506632"/>
              <a:gd name="connsiteY59" fmla="*/ 619432 h 26281626"/>
              <a:gd name="connsiteX60" fmla="*/ 3008671 w 12506632"/>
              <a:gd name="connsiteY60" fmla="*/ 560439 h 26281626"/>
              <a:gd name="connsiteX61" fmla="*/ 2123768 w 12506632"/>
              <a:gd name="connsiteY61" fmla="*/ 412955 h 26281626"/>
              <a:gd name="connsiteX62" fmla="*/ 1887794 w 12506632"/>
              <a:gd name="connsiteY62" fmla="*/ 383458 h 26281626"/>
              <a:gd name="connsiteX63" fmla="*/ 1209368 w 12506632"/>
              <a:gd name="connsiteY63" fmla="*/ 265471 h 26281626"/>
              <a:gd name="connsiteX64" fmla="*/ 589935 w 12506632"/>
              <a:gd name="connsiteY64" fmla="*/ 235974 h 26281626"/>
              <a:gd name="connsiteX65" fmla="*/ 265471 w 12506632"/>
              <a:gd name="connsiteY65" fmla="*/ 235974 h 26281626"/>
              <a:gd name="connsiteX66" fmla="*/ 0 w 12506632"/>
              <a:gd name="connsiteY66" fmla="*/ 206477 h 26281626"/>
              <a:gd name="connsiteX67" fmla="*/ 265471 w 12506632"/>
              <a:gd name="connsiteY67" fmla="*/ 0 h 26281626"/>
              <a:gd name="connsiteX68" fmla="*/ 1179871 w 12506632"/>
              <a:gd name="connsiteY68" fmla="*/ 88490 h 26281626"/>
              <a:gd name="connsiteX69" fmla="*/ 2094271 w 12506632"/>
              <a:gd name="connsiteY69" fmla="*/ 235974 h 26281626"/>
              <a:gd name="connsiteX70" fmla="*/ 3067665 w 12506632"/>
              <a:gd name="connsiteY70" fmla="*/ 353961 h 26281626"/>
              <a:gd name="connsiteX71" fmla="*/ 3805084 w 12506632"/>
              <a:gd name="connsiteY71" fmla="*/ 383458 h 26281626"/>
              <a:gd name="connsiteX72" fmla="*/ 4306529 w 12506632"/>
              <a:gd name="connsiteY72" fmla="*/ 442451 h 26281626"/>
              <a:gd name="connsiteX73" fmla="*/ 5043948 w 12506632"/>
              <a:gd name="connsiteY73" fmla="*/ 471948 h 26281626"/>
              <a:gd name="connsiteX74" fmla="*/ 5722374 w 12506632"/>
              <a:gd name="connsiteY74" fmla="*/ 471948 h 26281626"/>
              <a:gd name="connsiteX75" fmla="*/ 6312310 w 12506632"/>
              <a:gd name="connsiteY75" fmla="*/ 442451 h 26281626"/>
              <a:gd name="connsiteX76" fmla="*/ 7138219 w 12506632"/>
              <a:gd name="connsiteY76" fmla="*/ 560439 h 26281626"/>
              <a:gd name="connsiteX77" fmla="*/ 7374194 w 12506632"/>
              <a:gd name="connsiteY77" fmla="*/ 589935 h 26281626"/>
              <a:gd name="connsiteX78" fmla="*/ 7521677 w 12506632"/>
              <a:gd name="connsiteY78" fmla="*/ 678426 h 26281626"/>
              <a:gd name="connsiteX79" fmla="*/ 7698658 w 12506632"/>
              <a:gd name="connsiteY79" fmla="*/ 825910 h 26281626"/>
              <a:gd name="connsiteX80" fmla="*/ 8141110 w 12506632"/>
              <a:gd name="connsiteY80" fmla="*/ 1710813 h 26281626"/>
              <a:gd name="connsiteX81" fmla="*/ 8554065 w 12506632"/>
              <a:gd name="connsiteY81" fmla="*/ 2389239 h 26281626"/>
              <a:gd name="connsiteX82" fmla="*/ 8878529 w 12506632"/>
              <a:gd name="connsiteY82" fmla="*/ 2743200 h 26281626"/>
              <a:gd name="connsiteX83" fmla="*/ 9144000 w 12506632"/>
              <a:gd name="connsiteY83" fmla="*/ 3067664 h 26281626"/>
              <a:gd name="connsiteX84" fmla="*/ 9556955 w 12506632"/>
              <a:gd name="connsiteY84" fmla="*/ 3421626 h 26281626"/>
              <a:gd name="connsiteX85" fmla="*/ 9910916 w 12506632"/>
              <a:gd name="connsiteY85" fmla="*/ 3775587 h 26281626"/>
              <a:gd name="connsiteX86" fmla="*/ 9999406 w 12506632"/>
              <a:gd name="connsiteY86" fmla="*/ 4277032 h 26281626"/>
              <a:gd name="connsiteX87" fmla="*/ 9999406 w 12506632"/>
              <a:gd name="connsiteY87" fmla="*/ 4748981 h 26281626"/>
              <a:gd name="connsiteX88" fmla="*/ 10117394 w 12506632"/>
              <a:gd name="connsiteY88" fmla="*/ 5250426 h 26281626"/>
              <a:gd name="connsiteX89" fmla="*/ 10205884 w 12506632"/>
              <a:gd name="connsiteY89" fmla="*/ 5633884 h 26281626"/>
              <a:gd name="connsiteX90" fmla="*/ 10323871 w 12506632"/>
              <a:gd name="connsiteY90" fmla="*/ 5899355 h 26281626"/>
              <a:gd name="connsiteX91" fmla="*/ 10323871 w 12506632"/>
              <a:gd name="connsiteY91" fmla="*/ 6164826 h 26281626"/>
              <a:gd name="connsiteX92" fmla="*/ 10235381 w 12506632"/>
              <a:gd name="connsiteY92" fmla="*/ 6430297 h 26281626"/>
              <a:gd name="connsiteX93" fmla="*/ 10353368 w 12506632"/>
              <a:gd name="connsiteY93" fmla="*/ 6695768 h 26281626"/>
              <a:gd name="connsiteX94" fmla="*/ 10677832 w 12506632"/>
              <a:gd name="connsiteY94" fmla="*/ 7079226 h 26281626"/>
              <a:gd name="connsiteX95" fmla="*/ 10913806 w 12506632"/>
              <a:gd name="connsiteY95" fmla="*/ 7344697 h 26281626"/>
              <a:gd name="connsiteX96" fmla="*/ 11031794 w 12506632"/>
              <a:gd name="connsiteY96" fmla="*/ 7551174 h 26281626"/>
              <a:gd name="connsiteX97" fmla="*/ 11149781 w 12506632"/>
              <a:gd name="connsiteY97" fmla="*/ 7875639 h 26281626"/>
              <a:gd name="connsiteX98" fmla="*/ 11267768 w 12506632"/>
              <a:gd name="connsiteY98" fmla="*/ 8200103 h 26281626"/>
              <a:gd name="connsiteX99" fmla="*/ 11356258 w 12506632"/>
              <a:gd name="connsiteY99" fmla="*/ 8672051 h 26281626"/>
              <a:gd name="connsiteX100" fmla="*/ 11356258 w 12506632"/>
              <a:gd name="connsiteY100" fmla="*/ 8672051 h 26281626"/>
              <a:gd name="connsiteX101" fmla="*/ 11356258 w 12506632"/>
              <a:gd name="connsiteY101" fmla="*/ 8967019 h 26281626"/>
              <a:gd name="connsiteX102" fmla="*/ 11444748 w 12506632"/>
              <a:gd name="connsiteY102" fmla="*/ 9085006 h 26281626"/>
              <a:gd name="connsiteX103" fmla="*/ 11562735 w 12506632"/>
              <a:gd name="connsiteY103" fmla="*/ 9379974 h 26281626"/>
              <a:gd name="connsiteX104" fmla="*/ 11326761 w 12506632"/>
              <a:gd name="connsiteY104" fmla="*/ 9291484 h 26281626"/>
              <a:gd name="connsiteX105" fmla="*/ 11120284 w 12506632"/>
              <a:gd name="connsiteY105" fmla="*/ 9291484 h 26281626"/>
              <a:gd name="connsiteX106" fmla="*/ 10884310 w 12506632"/>
              <a:gd name="connsiteY106" fmla="*/ 9320981 h 26281626"/>
              <a:gd name="connsiteX107" fmla="*/ 10648335 w 12506632"/>
              <a:gd name="connsiteY107" fmla="*/ 9527458 h 26281626"/>
              <a:gd name="connsiteX108" fmla="*/ 10382865 w 12506632"/>
              <a:gd name="connsiteY108" fmla="*/ 9822426 h 26281626"/>
              <a:gd name="connsiteX109" fmla="*/ 10559845 w 12506632"/>
              <a:gd name="connsiteY109" fmla="*/ 9733935 h 26281626"/>
              <a:gd name="connsiteX110" fmla="*/ 10972800 w 12506632"/>
              <a:gd name="connsiteY110" fmla="*/ 9556955 h 26281626"/>
              <a:gd name="connsiteX111" fmla="*/ 11356258 w 12506632"/>
              <a:gd name="connsiteY111" fmla="*/ 9497961 h 26281626"/>
              <a:gd name="connsiteX112" fmla="*/ 11651226 w 12506632"/>
              <a:gd name="connsiteY112" fmla="*/ 9556955 h 26281626"/>
              <a:gd name="connsiteX113" fmla="*/ 11857703 w 12506632"/>
              <a:gd name="connsiteY113" fmla="*/ 9704439 h 26281626"/>
              <a:gd name="connsiteX114" fmla="*/ 12093677 w 12506632"/>
              <a:gd name="connsiteY114" fmla="*/ 9999406 h 26281626"/>
              <a:gd name="connsiteX115" fmla="*/ 12270658 w 12506632"/>
              <a:gd name="connsiteY115" fmla="*/ 10176387 h 26281626"/>
              <a:gd name="connsiteX116" fmla="*/ 12270658 w 12506632"/>
              <a:gd name="connsiteY116" fmla="*/ 10176387 h 26281626"/>
              <a:gd name="connsiteX117" fmla="*/ 12506632 w 12506632"/>
              <a:gd name="connsiteY117" fmla="*/ 10530348 h 26281626"/>
              <a:gd name="connsiteX118" fmla="*/ 10058400 w 12506632"/>
              <a:gd name="connsiteY118" fmla="*/ 10589342 h 26281626"/>
              <a:gd name="connsiteX119" fmla="*/ 9969910 w 12506632"/>
              <a:gd name="connsiteY119" fmla="*/ 10825316 h 26281626"/>
              <a:gd name="connsiteX120" fmla="*/ 9857606 w 12506632"/>
              <a:gd name="connsiteY120" fmla="*/ 11290120 h 26281626"/>
              <a:gd name="connsiteX121" fmla="*/ 9732476 w 12506632"/>
              <a:gd name="connsiteY121" fmla="*/ 11555591 h 26281626"/>
              <a:gd name="connsiteX122" fmla="*/ 9592135 w 12506632"/>
              <a:gd name="connsiteY122" fmla="*/ 11818835 h 26281626"/>
              <a:gd name="connsiteX123" fmla="*/ 9468465 w 12506632"/>
              <a:gd name="connsiteY123" fmla="*/ 11888659 h 26281626"/>
              <a:gd name="connsiteX124" fmla="*/ 9320981 w 12506632"/>
              <a:gd name="connsiteY124" fmla="*/ 12359148 h 26281626"/>
              <a:gd name="connsiteX125" fmla="*/ 9173497 w 12506632"/>
              <a:gd name="connsiteY125" fmla="*/ 12860593 h 26281626"/>
              <a:gd name="connsiteX126" fmla="*/ 9114503 w 12506632"/>
              <a:gd name="connsiteY126" fmla="*/ 13126064 h 26281626"/>
              <a:gd name="connsiteX127" fmla="*/ 8908026 w 12506632"/>
              <a:gd name="connsiteY127" fmla="*/ 13598013 h 26281626"/>
              <a:gd name="connsiteX128" fmla="*/ 8642555 w 12506632"/>
              <a:gd name="connsiteY128" fmla="*/ 14040464 h 26281626"/>
              <a:gd name="connsiteX129" fmla="*/ 8465574 w 12506632"/>
              <a:gd name="connsiteY129" fmla="*/ 14305935 h 26281626"/>
              <a:gd name="connsiteX130" fmla="*/ 8170606 w 12506632"/>
              <a:gd name="connsiteY130" fmla="*/ 14659897 h 26281626"/>
              <a:gd name="connsiteX131" fmla="*/ 8111613 w 12506632"/>
              <a:gd name="connsiteY131" fmla="*/ 15043355 h 26281626"/>
              <a:gd name="connsiteX132" fmla="*/ 7964129 w 12506632"/>
              <a:gd name="connsiteY132" fmla="*/ 15338322 h 26281626"/>
              <a:gd name="connsiteX133" fmla="*/ 7816645 w 12506632"/>
              <a:gd name="connsiteY133" fmla="*/ 15780774 h 26281626"/>
              <a:gd name="connsiteX134" fmla="*/ 7610168 w 12506632"/>
              <a:gd name="connsiteY134" fmla="*/ 16134735 h 26281626"/>
              <a:gd name="connsiteX135" fmla="*/ 7462684 w 12506632"/>
              <a:gd name="connsiteY135" fmla="*/ 16518193 h 26281626"/>
              <a:gd name="connsiteX136" fmla="*/ 7197213 w 12506632"/>
              <a:gd name="connsiteY136" fmla="*/ 16783664 h 26281626"/>
              <a:gd name="connsiteX137" fmla="*/ 7138219 w 12506632"/>
              <a:gd name="connsiteY137" fmla="*/ 16960645 h 26281626"/>
              <a:gd name="connsiteX138" fmla="*/ 7138219 w 12506632"/>
              <a:gd name="connsiteY138" fmla="*/ 17167122 h 26281626"/>
              <a:gd name="connsiteX139" fmla="*/ 7172478 w 12506632"/>
              <a:gd name="connsiteY139" fmla="*/ 17465776 h 26281626"/>
              <a:gd name="connsiteX140" fmla="*/ 7229476 w 12506632"/>
              <a:gd name="connsiteY140" fmla="*/ 17695223 h 26281626"/>
              <a:gd name="connsiteX141" fmla="*/ 7256206 w 12506632"/>
              <a:gd name="connsiteY141" fmla="*/ 17845548 h 26281626"/>
              <a:gd name="connsiteX142" fmla="*/ 7196138 w 12506632"/>
              <a:gd name="connsiteY142" fmla="*/ 18045268 h 26281626"/>
              <a:gd name="connsiteX143" fmla="*/ 7079226 w 12506632"/>
              <a:gd name="connsiteY143" fmla="*/ 18229006 h 26281626"/>
              <a:gd name="connsiteX144" fmla="*/ 6843252 w 12506632"/>
              <a:gd name="connsiteY144" fmla="*/ 18523974 h 26281626"/>
              <a:gd name="connsiteX145" fmla="*/ 6666271 w 12506632"/>
              <a:gd name="connsiteY145" fmla="*/ 19084413 h 26281626"/>
              <a:gd name="connsiteX146" fmla="*/ 6636774 w 12506632"/>
              <a:gd name="connsiteY146" fmla="*/ 19467871 h 26281626"/>
              <a:gd name="connsiteX147" fmla="*/ 6577781 w 12506632"/>
              <a:gd name="connsiteY147" fmla="*/ 19762839 h 26281626"/>
              <a:gd name="connsiteX148" fmla="*/ 6577781 w 12506632"/>
              <a:gd name="connsiteY148" fmla="*/ 20205290 h 26281626"/>
              <a:gd name="connsiteX149" fmla="*/ 6577781 w 12506632"/>
              <a:gd name="connsiteY149" fmla="*/ 20795226 h 26281626"/>
              <a:gd name="connsiteX150" fmla="*/ 6489290 w 12506632"/>
              <a:gd name="connsiteY150" fmla="*/ 21208181 h 26281626"/>
              <a:gd name="connsiteX151" fmla="*/ 6282813 w 12506632"/>
              <a:gd name="connsiteY151" fmla="*/ 21680129 h 26281626"/>
              <a:gd name="connsiteX152" fmla="*/ 6253316 w 12506632"/>
              <a:gd name="connsiteY152" fmla="*/ 22358555 h 26281626"/>
              <a:gd name="connsiteX153" fmla="*/ 6371303 w 12506632"/>
              <a:gd name="connsiteY153" fmla="*/ 23656413 h 26281626"/>
              <a:gd name="connsiteX154" fmla="*/ 6666271 w 12506632"/>
              <a:gd name="connsiteY154" fmla="*/ 24452826 h 26281626"/>
              <a:gd name="connsiteX155" fmla="*/ 6990735 w 12506632"/>
              <a:gd name="connsiteY155" fmla="*/ 25190245 h 26281626"/>
              <a:gd name="connsiteX156" fmla="*/ 7344697 w 12506632"/>
              <a:gd name="connsiteY156" fmla="*/ 25809677 h 26281626"/>
              <a:gd name="connsiteX157" fmla="*/ 7728155 w 12506632"/>
              <a:gd name="connsiteY157" fmla="*/ 26281626 h 26281626"/>
              <a:gd name="connsiteX158" fmla="*/ 5220929 w 12506632"/>
              <a:gd name="connsiteY158" fmla="*/ 26134142 h 26281626"/>
              <a:gd name="connsiteX159" fmla="*/ 5456903 w 12506632"/>
              <a:gd name="connsiteY159" fmla="*/ 25308232 h 26281626"/>
              <a:gd name="connsiteX160" fmla="*/ 5515897 w 12506632"/>
              <a:gd name="connsiteY160" fmla="*/ 24393832 h 26281626"/>
              <a:gd name="connsiteX161" fmla="*/ 5633884 w 12506632"/>
              <a:gd name="connsiteY161" fmla="*/ 23302451 h 26281626"/>
              <a:gd name="connsiteX162" fmla="*/ 5604387 w 12506632"/>
              <a:gd name="connsiteY162" fmla="*/ 22742013 h 26281626"/>
              <a:gd name="connsiteX163" fmla="*/ 5574890 w 12506632"/>
              <a:gd name="connsiteY163" fmla="*/ 22329058 h 26281626"/>
              <a:gd name="connsiteX164" fmla="*/ 5574890 w 12506632"/>
              <a:gd name="connsiteY164" fmla="*/ 21886606 h 26281626"/>
              <a:gd name="connsiteX165" fmla="*/ 5604387 w 12506632"/>
              <a:gd name="connsiteY165" fmla="*/ 21532645 h 26281626"/>
              <a:gd name="connsiteX166" fmla="*/ 5604387 w 12506632"/>
              <a:gd name="connsiteY166" fmla="*/ 21326168 h 26281626"/>
              <a:gd name="connsiteX167" fmla="*/ 5515897 w 12506632"/>
              <a:gd name="connsiteY167" fmla="*/ 20883716 h 26281626"/>
              <a:gd name="connsiteX168" fmla="*/ 5515897 w 12506632"/>
              <a:gd name="connsiteY168" fmla="*/ 20706735 h 26281626"/>
              <a:gd name="connsiteX169" fmla="*/ 5456903 w 12506632"/>
              <a:gd name="connsiteY169" fmla="*/ 20588748 h 26281626"/>
              <a:gd name="connsiteX170" fmla="*/ 5427406 w 12506632"/>
              <a:gd name="connsiteY170" fmla="*/ 20352774 h 26281626"/>
              <a:gd name="connsiteX171" fmla="*/ 5515897 w 12506632"/>
              <a:gd name="connsiteY171" fmla="*/ 20205290 h 26281626"/>
              <a:gd name="connsiteX172" fmla="*/ 5604387 w 12506632"/>
              <a:gd name="connsiteY172" fmla="*/ 20028310 h 26281626"/>
              <a:gd name="connsiteX173" fmla="*/ 5604387 w 12506632"/>
              <a:gd name="connsiteY173" fmla="*/ 19851329 h 26281626"/>
              <a:gd name="connsiteX174" fmla="*/ 5604387 w 12506632"/>
              <a:gd name="connsiteY174" fmla="*/ 19851329 h 26281626"/>
              <a:gd name="connsiteX175" fmla="*/ 5612069 w 12506632"/>
              <a:gd name="connsiteY175" fmla="*/ 19850407 h 26281626"/>
              <a:gd name="connsiteX0" fmla="*/ 5612069 w 12506632"/>
              <a:gd name="connsiteY0" fmla="*/ 19850407 h 26281626"/>
              <a:gd name="connsiteX1" fmla="*/ 5899355 w 12506632"/>
              <a:gd name="connsiteY1" fmla="*/ 20057806 h 26281626"/>
              <a:gd name="connsiteX2" fmla="*/ 6076335 w 12506632"/>
              <a:gd name="connsiteY2" fmla="*/ 20352774 h 26281626"/>
              <a:gd name="connsiteX3" fmla="*/ 6105832 w 12506632"/>
              <a:gd name="connsiteY3" fmla="*/ 20470761 h 26281626"/>
              <a:gd name="connsiteX4" fmla="*/ 6135329 w 12506632"/>
              <a:gd name="connsiteY4" fmla="*/ 20559251 h 26281626"/>
              <a:gd name="connsiteX5" fmla="*/ 6253316 w 12506632"/>
              <a:gd name="connsiteY5" fmla="*/ 20736232 h 26281626"/>
              <a:gd name="connsiteX6" fmla="*/ 6341806 w 12506632"/>
              <a:gd name="connsiteY6" fmla="*/ 20736232 h 26281626"/>
              <a:gd name="connsiteX7" fmla="*/ 6341806 w 12506632"/>
              <a:gd name="connsiteY7" fmla="*/ 20736232 h 26281626"/>
              <a:gd name="connsiteX8" fmla="*/ 6371303 w 12506632"/>
              <a:gd name="connsiteY8" fmla="*/ 20205290 h 26281626"/>
              <a:gd name="connsiteX9" fmla="*/ 6400800 w 12506632"/>
              <a:gd name="connsiteY9" fmla="*/ 19851329 h 26281626"/>
              <a:gd name="connsiteX10" fmla="*/ 6371303 w 12506632"/>
              <a:gd name="connsiteY10" fmla="*/ 19113910 h 26281626"/>
              <a:gd name="connsiteX11" fmla="*/ 6548284 w 12506632"/>
              <a:gd name="connsiteY11" fmla="*/ 18759948 h 26281626"/>
              <a:gd name="connsiteX12" fmla="*/ 6894564 w 12506632"/>
              <a:gd name="connsiteY12" fmla="*/ 18258504 h 26281626"/>
              <a:gd name="connsiteX13" fmla="*/ 6983054 w 12506632"/>
              <a:gd name="connsiteY13" fmla="*/ 17812750 h 26281626"/>
              <a:gd name="connsiteX14" fmla="*/ 6967461 w 12506632"/>
              <a:gd name="connsiteY14" fmla="*/ 17371219 h 26281626"/>
              <a:gd name="connsiteX15" fmla="*/ 7049729 w 12506632"/>
              <a:gd name="connsiteY15" fmla="*/ 16960645 h 26281626"/>
              <a:gd name="connsiteX16" fmla="*/ 7197213 w 12506632"/>
              <a:gd name="connsiteY16" fmla="*/ 16636181 h 26281626"/>
              <a:gd name="connsiteX17" fmla="*/ 7267575 w 12506632"/>
              <a:gd name="connsiteY17" fmla="*/ 16523647 h 26281626"/>
              <a:gd name="connsiteX18" fmla="*/ 7296687 w 12506632"/>
              <a:gd name="connsiteY18" fmla="*/ 16307875 h 26281626"/>
              <a:gd name="connsiteX19" fmla="*/ 7610168 w 12506632"/>
              <a:gd name="connsiteY19" fmla="*/ 15810271 h 26281626"/>
              <a:gd name="connsiteX20" fmla="*/ 7869416 w 12506632"/>
              <a:gd name="connsiteY20" fmla="*/ 15279329 h 26281626"/>
              <a:gd name="connsiteX21" fmla="*/ 7875639 w 12506632"/>
              <a:gd name="connsiteY21" fmla="*/ 14984361 h 26281626"/>
              <a:gd name="connsiteX22" fmla="*/ 7964129 w 12506632"/>
              <a:gd name="connsiteY22" fmla="*/ 14653674 h 26281626"/>
              <a:gd name="connsiteX23" fmla="*/ 8141493 w 12506632"/>
              <a:gd name="connsiteY23" fmla="*/ 14378141 h 26281626"/>
              <a:gd name="connsiteX24" fmla="*/ 8358571 w 12506632"/>
              <a:gd name="connsiteY24" fmla="*/ 14089011 h 26281626"/>
              <a:gd name="connsiteX25" fmla="*/ 8583561 w 12506632"/>
              <a:gd name="connsiteY25" fmla="*/ 13774993 h 26281626"/>
              <a:gd name="connsiteX26" fmla="*/ 8849032 w 12506632"/>
              <a:gd name="connsiteY26" fmla="*/ 13421032 h 26281626"/>
              <a:gd name="connsiteX27" fmla="*/ 8908026 w 12506632"/>
              <a:gd name="connsiteY27" fmla="*/ 13185058 h 26281626"/>
              <a:gd name="connsiteX28" fmla="*/ 8996516 w 12506632"/>
              <a:gd name="connsiteY28" fmla="*/ 12683613 h 26281626"/>
              <a:gd name="connsiteX29" fmla="*/ 9261987 w 12506632"/>
              <a:gd name="connsiteY29" fmla="*/ 12005187 h 26281626"/>
              <a:gd name="connsiteX30" fmla="*/ 9556955 w 12506632"/>
              <a:gd name="connsiteY30" fmla="*/ 11474245 h 26281626"/>
              <a:gd name="connsiteX31" fmla="*/ 9733935 w 12506632"/>
              <a:gd name="connsiteY31" fmla="*/ 11090787 h 26281626"/>
              <a:gd name="connsiteX32" fmla="*/ 9763432 w 12506632"/>
              <a:gd name="connsiteY32" fmla="*/ 10825316 h 26281626"/>
              <a:gd name="connsiteX33" fmla="*/ 9881419 w 12506632"/>
              <a:gd name="connsiteY33" fmla="*/ 10530348 h 26281626"/>
              <a:gd name="connsiteX34" fmla="*/ 10235381 w 12506632"/>
              <a:gd name="connsiteY34" fmla="*/ 9940413 h 26281626"/>
              <a:gd name="connsiteX35" fmla="*/ 10559845 w 12506632"/>
              <a:gd name="connsiteY35" fmla="*/ 9556955 h 26281626"/>
              <a:gd name="connsiteX36" fmla="*/ 10854813 w 12506632"/>
              <a:gd name="connsiteY36" fmla="*/ 9173497 h 26281626"/>
              <a:gd name="connsiteX37" fmla="*/ 11002297 w 12506632"/>
              <a:gd name="connsiteY37" fmla="*/ 8937522 h 26281626"/>
              <a:gd name="connsiteX38" fmla="*/ 11090787 w 12506632"/>
              <a:gd name="connsiteY38" fmla="*/ 8701548 h 26281626"/>
              <a:gd name="connsiteX39" fmla="*/ 11031794 w 12506632"/>
              <a:gd name="connsiteY39" fmla="*/ 8170606 h 26281626"/>
              <a:gd name="connsiteX40" fmla="*/ 10913806 w 12506632"/>
              <a:gd name="connsiteY40" fmla="*/ 7669161 h 26281626"/>
              <a:gd name="connsiteX41" fmla="*/ 10736826 w 12506632"/>
              <a:gd name="connsiteY41" fmla="*/ 7374193 h 26281626"/>
              <a:gd name="connsiteX42" fmla="*/ 10382865 w 12506632"/>
              <a:gd name="connsiteY42" fmla="*/ 6990735 h 26281626"/>
              <a:gd name="connsiteX43" fmla="*/ 10087897 w 12506632"/>
              <a:gd name="connsiteY43" fmla="*/ 6518787 h 26281626"/>
              <a:gd name="connsiteX44" fmla="*/ 9940413 w 12506632"/>
              <a:gd name="connsiteY44" fmla="*/ 5781368 h 26281626"/>
              <a:gd name="connsiteX45" fmla="*/ 9881419 w 12506632"/>
              <a:gd name="connsiteY45" fmla="*/ 5102942 h 26281626"/>
              <a:gd name="connsiteX46" fmla="*/ 9851923 w 12506632"/>
              <a:gd name="connsiteY46" fmla="*/ 4277032 h 26281626"/>
              <a:gd name="connsiteX47" fmla="*/ 9615948 w 12506632"/>
              <a:gd name="connsiteY47" fmla="*/ 3834581 h 26281626"/>
              <a:gd name="connsiteX48" fmla="*/ 9114503 w 12506632"/>
              <a:gd name="connsiteY48" fmla="*/ 3333135 h 26281626"/>
              <a:gd name="connsiteX49" fmla="*/ 8819535 w 12506632"/>
              <a:gd name="connsiteY49" fmla="*/ 3038168 h 26281626"/>
              <a:gd name="connsiteX50" fmla="*/ 8377084 w 12506632"/>
              <a:gd name="connsiteY50" fmla="*/ 2684206 h 26281626"/>
              <a:gd name="connsiteX51" fmla="*/ 7993626 w 12506632"/>
              <a:gd name="connsiteY51" fmla="*/ 2094271 h 26281626"/>
              <a:gd name="connsiteX52" fmla="*/ 7669161 w 12506632"/>
              <a:gd name="connsiteY52" fmla="*/ 1563329 h 26281626"/>
              <a:gd name="connsiteX53" fmla="*/ 7374194 w 12506632"/>
              <a:gd name="connsiteY53" fmla="*/ 973393 h 26281626"/>
              <a:gd name="connsiteX54" fmla="*/ 7167716 w 12506632"/>
              <a:gd name="connsiteY54" fmla="*/ 825910 h 26281626"/>
              <a:gd name="connsiteX55" fmla="*/ 6813755 w 12506632"/>
              <a:gd name="connsiteY55" fmla="*/ 648929 h 26281626"/>
              <a:gd name="connsiteX56" fmla="*/ 6223819 w 12506632"/>
              <a:gd name="connsiteY56" fmla="*/ 678426 h 26281626"/>
              <a:gd name="connsiteX57" fmla="*/ 5515897 w 12506632"/>
              <a:gd name="connsiteY57" fmla="*/ 678426 h 26281626"/>
              <a:gd name="connsiteX58" fmla="*/ 4513006 w 12506632"/>
              <a:gd name="connsiteY58" fmla="*/ 678426 h 26281626"/>
              <a:gd name="connsiteX59" fmla="*/ 3864077 w 12506632"/>
              <a:gd name="connsiteY59" fmla="*/ 619432 h 26281626"/>
              <a:gd name="connsiteX60" fmla="*/ 3008671 w 12506632"/>
              <a:gd name="connsiteY60" fmla="*/ 560439 h 26281626"/>
              <a:gd name="connsiteX61" fmla="*/ 2123768 w 12506632"/>
              <a:gd name="connsiteY61" fmla="*/ 412955 h 26281626"/>
              <a:gd name="connsiteX62" fmla="*/ 1887794 w 12506632"/>
              <a:gd name="connsiteY62" fmla="*/ 383458 h 26281626"/>
              <a:gd name="connsiteX63" fmla="*/ 1209368 w 12506632"/>
              <a:gd name="connsiteY63" fmla="*/ 265471 h 26281626"/>
              <a:gd name="connsiteX64" fmla="*/ 589935 w 12506632"/>
              <a:gd name="connsiteY64" fmla="*/ 235974 h 26281626"/>
              <a:gd name="connsiteX65" fmla="*/ 265471 w 12506632"/>
              <a:gd name="connsiteY65" fmla="*/ 235974 h 26281626"/>
              <a:gd name="connsiteX66" fmla="*/ 0 w 12506632"/>
              <a:gd name="connsiteY66" fmla="*/ 206477 h 26281626"/>
              <a:gd name="connsiteX67" fmla="*/ 265471 w 12506632"/>
              <a:gd name="connsiteY67" fmla="*/ 0 h 26281626"/>
              <a:gd name="connsiteX68" fmla="*/ 1179871 w 12506632"/>
              <a:gd name="connsiteY68" fmla="*/ 88490 h 26281626"/>
              <a:gd name="connsiteX69" fmla="*/ 2094271 w 12506632"/>
              <a:gd name="connsiteY69" fmla="*/ 235974 h 26281626"/>
              <a:gd name="connsiteX70" fmla="*/ 3067665 w 12506632"/>
              <a:gd name="connsiteY70" fmla="*/ 353961 h 26281626"/>
              <a:gd name="connsiteX71" fmla="*/ 3805084 w 12506632"/>
              <a:gd name="connsiteY71" fmla="*/ 383458 h 26281626"/>
              <a:gd name="connsiteX72" fmla="*/ 4306529 w 12506632"/>
              <a:gd name="connsiteY72" fmla="*/ 442451 h 26281626"/>
              <a:gd name="connsiteX73" fmla="*/ 5043948 w 12506632"/>
              <a:gd name="connsiteY73" fmla="*/ 471948 h 26281626"/>
              <a:gd name="connsiteX74" fmla="*/ 5722374 w 12506632"/>
              <a:gd name="connsiteY74" fmla="*/ 471948 h 26281626"/>
              <a:gd name="connsiteX75" fmla="*/ 6312310 w 12506632"/>
              <a:gd name="connsiteY75" fmla="*/ 442451 h 26281626"/>
              <a:gd name="connsiteX76" fmla="*/ 7138219 w 12506632"/>
              <a:gd name="connsiteY76" fmla="*/ 560439 h 26281626"/>
              <a:gd name="connsiteX77" fmla="*/ 7374194 w 12506632"/>
              <a:gd name="connsiteY77" fmla="*/ 589935 h 26281626"/>
              <a:gd name="connsiteX78" fmla="*/ 7521677 w 12506632"/>
              <a:gd name="connsiteY78" fmla="*/ 678426 h 26281626"/>
              <a:gd name="connsiteX79" fmla="*/ 7698658 w 12506632"/>
              <a:gd name="connsiteY79" fmla="*/ 825910 h 26281626"/>
              <a:gd name="connsiteX80" fmla="*/ 8141110 w 12506632"/>
              <a:gd name="connsiteY80" fmla="*/ 1710813 h 26281626"/>
              <a:gd name="connsiteX81" fmla="*/ 8554065 w 12506632"/>
              <a:gd name="connsiteY81" fmla="*/ 2389239 h 26281626"/>
              <a:gd name="connsiteX82" fmla="*/ 8878529 w 12506632"/>
              <a:gd name="connsiteY82" fmla="*/ 2743200 h 26281626"/>
              <a:gd name="connsiteX83" fmla="*/ 9144000 w 12506632"/>
              <a:gd name="connsiteY83" fmla="*/ 3067664 h 26281626"/>
              <a:gd name="connsiteX84" fmla="*/ 9556955 w 12506632"/>
              <a:gd name="connsiteY84" fmla="*/ 3421626 h 26281626"/>
              <a:gd name="connsiteX85" fmla="*/ 9910916 w 12506632"/>
              <a:gd name="connsiteY85" fmla="*/ 3775587 h 26281626"/>
              <a:gd name="connsiteX86" fmla="*/ 9999406 w 12506632"/>
              <a:gd name="connsiteY86" fmla="*/ 4277032 h 26281626"/>
              <a:gd name="connsiteX87" fmla="*/ 9999406 w 12506632"/>
              <a:gd name="connsiteY87" fmla="*/ 4748981 h 26281626"/>
              <a:gd name="connsiteX88" fmla="*/ 10117394 w 12506632"/>
              <a:gd name="connsiteY88" fmla="*/ 5250426 h 26281626"/>
              <a:gd name="connsiteX89" fmla="*/ 10205884 w 12506632"/>
              <a:gd name="connsiteY89" fmla="*/ 5633884 h 26281626"/>
              <a:gd name="connsiteX90" fmla="*/ 10323871 w 12506632"/>
              <a:gd name="connsiteY90" fmla="*/ 5899355 h 26281626"/>
              <a:gd name="connsiteX91" fmla="*/ 10323871 w 12506632"/>
              <a:gd name="connsiteY91" fmla="*/ 6164826 h 26281626"/>
              <a:gd name="connsiteX92" fmla="*/ 10235381 w 12506632"/>
              <a:gd name="connsiteY92" fmla="*/ 6430297 h 26281626"/>
              <a:gd name="connsiteX93" fmla="*/ 10353368 w 12506632"/>
              <a:gd name="connsiteY93" fmla="*/ 6695768 h 26281626"/>
              <a:gd name="connsiteX94" fmla="*/ 10677832 w 12506632"/>
              <a:gd name="connsiteY94" fmla="*/ 7079226 h 26281626"/>
              <a:gd name="connsiteX95" fmla="*/ 10913806 w 12506632"/>
              <a:gd name="connsiteY95" fmla="*/ 7344697 h 26281626"/>
              <a:gd name="connsiteX96" fmla="*/ 11031794 w 12506632"/>
              <a:gd name="connsiteY96" fmla="*/ 7551174 h 26281626"/>
              <a:gd name="connsiteX97" fmla="*/ 11149781 w 12506632"/>
              <a:gd name="connsiteY97" fmla="*/ 7875639 h 26281626"/>
              <a:gd name="connsiteX98" fmla="*/ 11267768 w 12506632"/>
              <a:gd name="connsiteY98" fmla="*/ 8200103 h 26281626"/>
              <a:gd name="connsiteX99" fmla="*/ 11356258 w 12506632"/>
              <a:gd name="connsiteY99" fmla="*/ 8672051 h 26281626"/>
              <a:gd name="connsiteX100" fmla="*/ 11356258 w 12506632"/>
              <a:gd name="connsiteY100" fmla="*/ 8672051 h 26281626"/>
              <a:gd name="connsiteX101" fmla="*/ 11356258 w 12506632"/>
              <a:gd name="connsiteY101" fmla="*/ 8967019 h 26281626"/>
              <a:gd name="connsiteX102" fmla="*/ 11444748 w 12506632"/>
              <a:gd name="connsiteY102" fmla="*/ 9085006 h 26281626"/>
              <a:gd name="connsiteX103" fmla="*/ 11562735 w 12506632"/>
              <a:gd name="connsiteY103" fmla="*/ 9379974 h 26281626"/>
              <a:gd name="connsiteX104" fmla="*/ 11326761 w 12506632"/>
              <a:gd name="connsiteY104" fmla="*/ 9291484 h 26281626"/>
              <a:gd name="connsiteX105" fmla="*/ 11120284 w 12506632"/>
              <a:gd name="connsiteY105" fmla="*/ 9291484 h 26281626"/>
              <a:gd name="connsiteX106" fmla="*/ 10884310 w 12506632"/>
              <a:gd name="connsiteY106" fmla="*/ 9320981 h 26281626"/>
              <a:gd name="connsiteX107" fmla="*/ 10648335 w 12506632"/>
              <a:gd name="connsiteY107" fmla="*/ 9527458 h 26281626"/>
              <a:gd name="connsiteX108" fmla="*/ 10382865 w 12506632"/>
              <a:gd name="connsiteY108" fmla="*/ 9822426 h 26281626"/>
              <a:gd name="connsiteX109" fmla="*/ 10559845 w 12506632"/>
              <a:gd name="connsiteY109" fmla="*/ 9733935 h 26281626"/>
              <a:gd name="connsiteX110" fmla="*/ 10972800 w 12506632"/>
              <a:gd name="connsiteY110" fmla="*/ 9556955 h 26281626"/>
              <a:gd name="connsiteX111" fmla="*/ 11356258 w 12506632"/>
              <a:gd name="connsiteY111" fmla="*/ 9497961 h 26281626"/>
              <a:gd name="connsiteX112" fmla="*/ 11651226 w 12506632"/>
              <a:gd name="connsiteY112" fmla="*/ 9556955 h 26281626"/>
              <a:gd name="connsiteX113" fmla="*/ 11857703 w 12506632"/>
              <a:gd name="connsiteY113" fmla="*/ 9704439 h 26281626"/>
              <a:gd name="connsiteX114" fmla="*/ 12093677 w 12506632"/>
              <a:gd name="connsiteY114" fmla="*/ 9999406 h 26281626"/>
              <a:gd name="connsiteX115" fmla="*/ 12270658 w 12506632"/>
              <a:gd name="connsiteY115" fmla="*/ 10176387 h 26281626"/>
              <a:gd name="connsiteX116" fmla="*/ 12270658 w 12506632"/>
              <a:gd name="connsiteY116" fmla="*/ 10176387 h 26281626"/>
              <a:gd name="connsiteX117" fmla="*/ 12506632 w 12506632"/>
              <a:gd name="connsiteY117" fmla="*/ 10530348 h 26281626"/>
              <a:gd name="connsiteX118" fmla="*/ 10058400 w 12506632"/>
              <a:gd name="connsiteY118" fmla="*/ 10589342 h 26281626"/>
              <a:gd name="connsiteX119" fmla="*/ 9969910 w 12506632"/>
              <a:gd name="connsiteY119" fmla="*/ 10825316 h 26281626"/>
              <a:gd name="connsiteX120" fmla="*/ 9857606 w 12506632"/>
              <a:gd name="connsiteY120" fmla="*/ 11290120 h 26281626"/>
              <a:gd name="connsiteX121" fmla="*/ 9732476 w 12506632"/>
              <a:gd name="connsiteY121" fmla="*/ 11555591 h 26281626"/>
              <a:gd name="connsiteX122" fmla="*/ 9592135 w 12506632"/>
              <a:gd name="connsiteY122" fmla="*/ 11818835 h 26281626"/>
              <a:gd name="connsiteX123" fmla="*/ 9468465 w 12506632"/>
              <a:gd name="connsiteY123" fmla="*/ 11888659 h 26281626"/>
              <a:gd name="connsiteX124" fmla="*/ 9320981 w 12506632"/>
              <a:gd name="connsiteY124" fmla="*/ 12359148 h 26281626"/>
              <a:gd name="connsiteX125" fmla="*/ 9173497 w 12506632"/>
              <a:gd name="connsiteY125" fmla="*/ 12860593 h 26281626"/>
              <a:gd name="connsiteX126" fmla="*/ 9114503 w 12506632"/>
              <a:gd name="connsiteY126" fmla="*/ 13126064 h 26281626"/>
              <a:gd name="connsiteX127" fmla="*/ 8908026 w 12506632"/>
              <a:gd name="connsiteY127" fmla="*/ 13598013 h 26281626"/>
              <a:gd name="connsiteX128" fmla="*/ 8642555 w 12506632"/>
              <a:gd name="connsiteY128" fmla="*/ 14040464 h 26281626"/>
              <a:gd name="connsiteX129" fmla="*/ 8465574 w 12506632"/>
              <a:gd name="connsiteY129" fmla="*/ 14305935 h 26281626"/>
              <a:gd name="connsiteX130" fmla="*/ 8170606 w 12506632"/>
              <a:gd name="connsiteY130" fmla="*/ 14659897 h 26281626"/>
              <a:gd name="connsiteX131" fmla="*/ 8111613 w 12506632"/>
              <a:gd name="connsiteY131" fmla="*/ 15043355 h 26281626"/>
              <a:gd name="connsiteX132" fmla="*/ 7964129 w 12506632"/>
              <a:gd name="connsiteY132" fmla="*/ 15338322 h 26281626"/>
              <a:gd name="connsiteX133" fmla="*/ 7816645 w 12506632"/>
              <a:gd name="connsiteY133" fmla="*/ 15780774 h 26281626"/>
              <a:gd name="connsiteX134" fmla="*/ 7610168 w 12506632"/>
              <a:gd name="connsiteY134" fmla="*/ 16134735 h 26281626"/>
              <a:gd name="connsiteX135" fmla="*/ 7462684 w 12506632"/>
              <a:gd name="connsiteY135" fmla="*/ 16518193 h 26281626"/>
              <a:gd name="connsiteX136" fmla="*/ 7197213 w 12506632"/>
              <a:gd name="connsiteY136" fmla="*/ 16783664 h 26281626"/>
              <a:gd name="connsiteX137" fmla="*/ 7138219 w 12506632"/>
              <a:gd name="connsiteY137" fmla="*/ 16960645 h 26281626"/>
              <a:gd name="connsiteX138" fmla="*/ 7138219 w 12506632"/>
              <a:gd name="connsiteY138" fmla="*/ 17167122 h 26281626"/>
              <a:gd name="connsiteX139" fmla="*/ 7172478 w 12506632"/>
              <a:gd name="connsiteY139" fmla="*/ 17465776 h 26281626"/>
              <a:gd name="connsiteX140" fmla="*/ 7229476 w 12506632"/>
              <a:gd name="connsiteY140" fmla="*/ 17695223 h 26281626"/>
              <a:gd name="connsiteX141" fmla="*/ 7256206 w 12506632"/>
              <a:gd name="connsiteY141" fmla="*/ 17845548 h 26281626"/>
              <a:gd name="connsiteX142" fmla="*/ 7196138 w 12506632"/>
              <a:gd name="connsiteY142" fmla="*/ 18045268 h 26281626"/>
              <a:gd name="connsiteX143" fmla="*/ 7079226 w 12506632"/>
              <a:gd name="connsiteY143" fmla="*/ 18229006 h 26281626"/>
              <a:gd name="connsiteX144" fmla="*/ 6843252 w 12506632"/>
              <a:gd name="connsiteY144" fmla="*/ 18523974 h 26281626"/>
              <a:gd name="connsiteX145" fmla="*/ 6666271 w 12506632"/>
              <a:gd name="connsiteY145" fmla="*/ 19084413 h 26281626"/>
              <a:gd name="connsiteX146" fmla="*/ 6636774 w 12506632"/>
              <a:gd name="connsiteY146" fmla="*/ 19467871 h 26281626"/>
              <a:gd name="connsiteX147" fmla="*/ 6577781 w 12506632"/>
              <a:gd name="connsiteY147" fmla="*/ 19762839 h 26281626"/>
              <a:gd name="connsiteX148" fmla="*/ 6577781 w 12506632"/>
              <a:gd name="connsiteY148" fmla="*/ 20205290 h 26281626"/>
              <a:gd name="connsiteX149" fmla="*/ 6577781 w 12506632"/>
              <a:gd name="connsiteY149" fmla="*/ 20795226 h 26281626"/>
              <a:gd name="connsiteX150" fmla="*/ 6489290 w 12506632"/>
              <a:gd name="connsiteY150" fmla="*/ 21208181 h 26281626"/>
              <a:gd name="connsiteX151" fmla="*/ 6282813 w 12506632"/>
              <a:gd name="connsiteY151" fmla="*/ 21680129 h 26281626"/>
              <a:gd name="connsiteX152" fmla="*/ 6253316 w 12506632"/>
              <a:gd name="connsiteY152" fmla="*/ 22358555 h 26281626"/>
              <a:gd name="connsiteX153" fmla="*/ 6371303 w 12506632"/>
              <a:gd name="connsiteY153" fmla="*/ 23656413 h 26281626"/>
              <a:gd name="connsiteX154" fmla="*/ 6666271 w 12506632"/>
              <a:gd name="connsiteY154" fmla="*/ 24452826 h 26281626"/>
              <a:gd name="connsiteX155" fmla="*/ 6990735 w 12506632"/>
              <a:gd name="connsiteY155" fmla="*/ 25190245 h 26281626"/>
              <a:gd name="connsiteX156" fmla="*/ 7344697 w 12506632"/>
              <a:gd name="connsiteY156" fmla="*/ 25809677 h 26281626"/>
              <a:gd name="connsiteX157" fmla="*/ 7728155 w 12506632"/>
              <a:gd name="connsiteY157" fmla="*/ 26281626 h 26281626"/>
              <a:gd name="connsiteX158" fmla="*/ 5220929 w 12506632"/>
              <a:gd name="connsiteY158" fmla="*/ 26134142 h 26281626"/>
              <a:gd name="connsiteX159" fmla="*/ 5456903 w 12506632"/>
              <a:gd name="connsiteY159" fmla="*/ 25308232 h 26281626"/>
              <a:gd name="connsiteX160" fmla="*/ 5515897 w 12506632"/>
              <a:gd name="connsiteY160" fmla="*/ 24393832 h 26281626"/>
              <a:gd name="connsiteX161" fmla="*/ 5633884 w 12506632"/>
              <a:gd name="connsiteY161" fmla="*/ 23302451 h 26281626"/>
              <a:gd name="connsiteX162" fmla="*/ 5604387 w 12506632"/>
              <a:gd name="connsiteY162" fmla="*/ 22742013 h 26281626"/>
              <a:gd name="connsiteX163" fmla="*/ 5574890 w 12506632"/>
              <a:gd name="connsiteY163" fmla="*/ 22329058 h 26281626"/>
              <a:gd name="connsiteX164" fmla="*/ 5574890 w 12506632"/>
              <a:gd name="connsiteY164" fmla="*/ 21886606 h 26281626"/>
              <a:gd name="connsiteX165" fmla="*/ 5604387 w 12506632"/>
              <a:gd name="connsiteY165" fmla="*/ 21532645 h 26281626"/>
              <a:gd name="connsiteX166" fmla="*/ 5604387 w 12506632"/>
              <a:gd name="connsiteY166" fmla="*/ 21326168 h 26281626"/>
              <a:gd name="connsiteX167" fmla="*/ 5515897 w 12506632"/>
              <a:gd name="connsiteY167" fmla="*/ 20883716 h 26281626"/>
              <a:gd name="connsiteX168" fmla="*/ 5515897 w 12506632"/>
              <a:gd name="connsiteY168" fmla="*/ 20706735 h 26281626"/>
              <a:gd name="connsiteX169" fmla="*/ 5456903 w 12506632"/>
              <a:gd name="connsiteY169" fmla="*/ 20588748 h 26281626"/>
              <a:gd name="connsiteX170" fmla="*/ 5427406 w 12506632"/>
              <a:gd name="connsiteY170" fmla="*/ 20352774 h 26281626"/>
              <a:gd name="connsiteX171" fmla="*/ 5515897 w 12506632"/>
              <a:gd name="connsiteY171" fmla="*/ 20205290 h 26281626"/>
              <a:gd name="connsiteX172" fmla="*/ 5604387 w 12506632"/>
              <a:gd name="connsiteY172" fmla="*/ 20028310 h 26281626"/>
              <a:gd name="connsiteX173" fmla="*/ 5604387 w 12506632"/>
              <a:gd name="connsiteY173" fmla="*/ 19851329 h 26281626"/>
              <a:gd name="connsiteX174" fmla="*/ 5604387 w 12506632"/>
              <a:gd name="connsiteY174" fmla="*/ 19851329 h 26281626"/>
              <a:gd name="connsiteX175" fmla="*/ 5612069 w 12506632"/>
              <a:gd name="connsiteY175" fmla="*/ 19850407 h 26281626"/>
              <a:gd name="connsiteX0" fmla="*/ 5612069 w 12506632"/>
              <a:gd name="connsiteY0" fmla="*/ 19850407 h 26281626"/>
              <a:gd name="connsiteX1" fmla="*/ 5899355 w 12506632"/>
              <a:gd name="connsiteY1" fmla="*/ 20057806 h 26281626"/>
              <a:gd name="connsiteX2" fmla="*/ 6076335 w 12506632"/>
              <a:gd name="connsiteY2" fmla="*/ 20352774 h 26281626"/>
              <a:gd name="connsiteX3" fmla="*/ 6105832 w 12506632"/>
              <a:gd name="connsiteY3" fmla="*/ 20470761 h 26281626"/>
              <a:gd name="connsiteX4" fmla="*/ 6135329 w 12506632"/>
              <a:gd name="connsiteY4" fmla="*/ 20559251 h 26281626"/>
              <a:gd name="connsiteX5" fmla="*/ 6253316 w 12506632"/>
              <a:gd name="connsiteY5" fmla="*/ 20736232 h 26281626"/>
              <a:gd name="connsiteX6" fmla="*/ 6341806 w 12506632"/>
              <a:gd name="connsiteY6" fmla="*/ 20736232 h 26281626"/>
              <a:gd name="connsiteX7" fmla="*/ 6341806 w 12506632"/>
              <a:gd name="connsiteY7" fmla="*/ 20736232 h 26281626"/>
              <a:gd name="connsiteX8" fmla="*/ 6371303 w 12506632"/>
              <a:gd name="connsiteY8" fmla="*/ 20205290 h 26281626"/>
              <a:gd name="connsiteX9" fmla="*/ 6293644 w 12506632"/>
              <a:gd name="connsiteY9" fmla="*/ 19867997 h 26281626"/>
              <a:gd name="connsiteX10" fmla="*/ 6371303 w 12506632"/>
              <a:gd name="connsiteY10" fmla="*/ 19113910 h 26281626"/>
              <a:gd name="connsiteX11" fmla="*/ 6548284 w 12506632"/>
              <a:gd name="connsiteY11" fmla="*/ 18759948 h 26281626"/>
              <a:gd name="connsiteX12" fmla="*/ 6894564 w 12506632"/>
              <a:gd name="connsiteY12" fmla="*/ 18258504 h 26281626"/>
              <a:gd name="connsiteX13" fmla="*/ 6983054 w 12506632"/>
              <a:gd name="connsiteY13" fmla="*/ 17812750 h 26281626"/>
              <a:gd name="connsiteX14" fmla="*/ 6967461 w 12506632"/>
              <a:gd name="connsiteY14" fmla="*/ 17371219 h 26281626"/>
              <a:gd name="connsiteX15" fmla="*/ 7049729 w 12506632"/>
              <a:gd name="connsiteY15" fmla="*/ 16960645 h 26281626"/>
              <a:gd name="connsiteX16" fmla="*/ 7197213 w 12506632"/>
              <a:gd name="connsiteY16" fmla="*/ 16636181 h 26281626"/>
              <a:gd name="connsiteX17" fmla="*/ 7267575 w 12506632"/>
              <a:gd name="connsiteY17" fmla="*/ 16523647 h 26281626"/>
              <a:gd name="connsiteX18" fmla="*/ 7296687 w 12506632"/>
              <a:gd name="connsiteY18" fmla="*/ 16307875 h 26281626"/>
              <a:gd name="connsiteX19" fmla="*/ 7610168 w 12506632"/>
              <a:gd name="connsiteY19" fmla="*/ 15810271 h 26281626"/>
              <a:gd name="connsiteX20" fmla="*/ 7869416 w 12506632"/>
              <a:gd name="connsiteY20" fmla="*/ 15279329 h 26281626"/>
              <a:gd name="connsiteX21" fmla="*/ 7875639 w 12506632"/>
              <a:gd name="connsiteY21" fmla="*/ 14984361 h 26281626"/>
              <a:gd name="connsiteX22" fmla="*/ 7964129 w 12506632"/>
              <a:gd name="connsiteY22" fmla="*/ 14653674 h 26281626"/>
              <a:gd name="connsiteX23" fmla="*/ 8141493 w 12506632"/>
              <a:gd name="connsiteY23" fmla="*/ 14378141 h 26281626"/>
              <a:gd name="connsiteX24" fmla="*/ 8358571 w 12506632"/>
              <a:gd name="connsiteY24" fmla="*/ 14089011 h 26281626"/>
              <a:gd name="connsiteX25" fmla="*/ 8583561 w 12506632"/>
              <a:gd name="connsiteY25" fmla="*/ 13774993 h 26281626"/>
              <a:gd name="connsiteX26" fmla="*/ 8849032 w 12506632"/>
              <a:gd name="connsiteY26" fmla="*/ 13421032 h 26281626"/>
              <a:gd name="connsiteX27" fmla="*/ 8908026 w 12506632"/>
              <a:gd name="connsiteY27" fmla="*/ 13185058 h 26281626"/>
              <a:gd name="connsiteX28" fmla="*/ 8996516 w 12506632"/>
              <a:gd name="connsiteY28" fmla="*/ 12683613 h 26281626"/>
              <a:gd name="connsiteX29" fmla="*/ 9261987 w 12506632"/>
              <a:gd name="connsiteY29" fmla="*/ 12005187 h 26281626"/>
              <a:gd name="connsiteX30" fmla="*/ 9556955 w 12506632"/>
              <a:gd name="connsiteY30" fmla="*/ 11474245 h 26281626"/>
              <a:gd name="connsiteX31" fmla="*/ 9733935 w 12506632"/>
              <a:gd name="connsiteY31" fmla="*/ 11090787 h 26281626"/>
              <a:gd name="connsiteX32" fmla="*/ 9763432 w 12506632"/>
              <a:gd name="connsiteY32" fmla="*/ 10825316 h 26281626"/>
              <a:gd name="connsiteX33" fmla="*/ 9881419 w 12506632"/>
              <a:gd name="connsiteY33" fmla="*/ 10530348 h 26281626"/>
              <a:gd name="connsiteX34" fmla="*/ 10235381 w 12506632"/>
              <a:gd name="connsiteY34" fmla="*/ 9940413 h 26281626"/>
              <a:gd name="connsiteX35" fmla="*/ 10559845 w 12506632"/>
              <a:gd name="connsiteY35" fmla="*/ 9556955 h 26281626"/>
              <a:gd name="connsiteX36" fmla="*/ 10854813 w 12506632"/>
              <a:gd name="connsiteY36" fmla="*/ 9173497 h 26281626"/>
              <a:gd name="connsiteX37" fmla="*/ 11002297 w 12506632"/>
              <a:gd name="connsiteY37" fmla="*/ 8937522 h 26281626"/>
              <a:gd name="connsiteX38" fmla="*/ 11090787 w 12506632"/>
              <a:gd name="connsiteY38" fmla="*/ 8701548 h 26281626"/>
              <a:gd name="connsiteX39" fmla="*/ 11031794 w 12506632"/>
              <a:gd name="connsiteY39" fmla="*/ 8170606 h 26281626"/>
              <a:gd name="connsiteX40" fmla="*/ 10913806 w 12506632"/>
              <a:gd name="connsiteY40" fmla="*/ 7669161 h 26281626"/>
              <a:gd name="connsiteX41" fmla="*/ 10736826 w 12506632"/>
              <a:gd name="connsiteY41" fmla="*/ 7374193 h 26281626"/>
              <a:gd name="connsiteX42" fmla="*/ 10382865 w 12506632"/>
              <a:gd name="connsiteY42" fmla="*/ 6990735 h 26281626"/>
              <a:gd name="connsiteX43" fmla="*/ 10087897 w 12506632"/>
              <a:gd name="connsiteY43" fmla="*/ 6518787 h 26281626"/>
              <a:gd name="connsiteX44" fmla="*/ 9940413 w 12506632"/>
              <a:gd name="connsiteY44" fmla="*/ 5781368 h 26281626"/>
              <a:gd name="connsiteX45" fmla="*/ 9881419 w 12506632"/>
              <a:gd name="connsiteY45" fmla="*/ 5102942 h 26281626"/>
              <a:gd name="connsiteX46" fmla="*/ 9851923 w 12506632"/>
              <a:gd name="connsiteY46" fmla="*/ 4277032 h 26281626"/>
              <a:gd name="connsiteX47" fmla="*/ 9615948 w 12506632"/>
              <a:gd name="connsiteY47" fmla="*/ 3834581 h 26281626"/>
              <a:gd name="connsiteX48" fmla="*/ 9114503 w 12506632"/>
              <a:gd name="connsiteY48" fmla="*/ 3333135 h 26281626"/>
              <a:gd name="connsiteX49" fmla="*/ 8819535 w 12506632"/>
              <a:gd name="connsiteY49" fmla="*/ 3038168 h 26281626"/>
              <a:gd name="connsiteX50" fmla="*/ 8377084 w 12506632"/>
              <a:gd name="connsiteY50" fmla="*/ 2684206 h 26281626"/>
              <a:gd name="connsiteX51" fmla="*/ 7993626 w 12506632"/>
              <a:gd name="connsiteY51" fmla="*/ 2094271 h 26281626"/>
              <a:gd name="connsiteX52" fmla="*/ 7669161 w 12506632"/>
              <a:gd name="connsiteY52" fmla="*/ 1563329 h 26281626"/>
              <a:gd name="connsiteX53" fmla="*/ 7374194 w 12506632"/>
              <a:gd name="connsiteY53" fmla="*/ 973393 h 26281626"/>
              <a:gd name="connsiteX54" fmla="*/ 7167716 w 12506632"/>
              <a:gd name="connsiteY54" fmla="*/ 825910 h 26281626"/>
              <a:gd name="connsiteX55" fmla="*/ 6813755 w 12506632"/>
              <a:gd name="connsiteY55" fmla="*/ 648929 h 26281626"/>
              <a:gd name="connsiteX56" fmla="*/ 6223819 w 12506632"/>
              <a:gd name="connsiteY56" fmla="*/ 678426 h 26281626"/>
              <a:gd name="connsiteX57" fmla="*/ 5515897 w 12506632"/>
              <a:gd name="connsiteY57" fmla="*/ 678426 h 26281626"/>
              <a:gd name="connsiteX58" fmla="*/ 4513006 w 12506632"/>
              <a:gd name="connsiteY58" fmla="*/ 678426 h 26281626"/>
              <a:gd name="connsiteX59" fmla="*/ 3864077 w 12506632"/>
              <a:gd name="connsiteY59" fmla="*/ 619432 h 26281626"/>
              <a:gd name="connsiteX60" fmla="*/ 3008671 w 12506632"/>
              <a:gd name="connsiteY60" fmla="*/ 560439 h 26281626"/>
              <a:gd name="connsiteX61" fmla="*/ 2123768 w 12506632"/>
              <a:gd name="connsiteY61" fmla="*/ 412955 h 26281626"/>
              <a:gd name="connsiteX62" fmla="*/ 1887794 w 12506632"/>
              <a:gd name="connsiteY62" fmla="*/ 383458 h 26281626"/>
              <a:gd name="connsiteX63" fmla="*/ 1209368 w 12506632"/>
              <a:gd name="connsiteY63" fmla="*/ 265471 h 26281626"/>
              <a:gd name="connsiteX64" fmla="*/ 589935 w 12506632"/>
              <a:gd name="connsiteY64" fmla="*/ 235974 h 26281626"/>
              <a:gd name="connsiteX65" fmla="*/ 265471 w 12506632"/>
              <a:gd name="connsiteY65" fmla="*/ 235974 h 26281626"/>
              <a:gd name="connsiteX66" fmla="*/ 0 w 12506632"/>
              <a:gd name="connsiteY66" fmla="*/ 206477 h 26281626"/>
              <a:gd name="connsiteX67" fmla="*/ 265471 w 12506632"/>
              <a:gd name="connsiteY67" fmla="*/ 0 h 26281626"/>
              <a:gd name="connsiteX68" fmla="*/ 1179871 w 12506632"/>
              <a:gd name="connsiteY68" fmla="*/ 88490 h 26281626"/>
              <a:gd name="connsiteX69" fmla="*/ 2094271 w 12506632"/>
              <a:gd name="connsiteY69" fmla="*/ 235974 h 26281626"/>
              <a:gd name="connsiteX70" fmla="*/ 3067665 w 12506632"/>
              <a:gd name="connsiteY70" fmla="*/ 353961 h 26281626"/>
              <a:gd name="connsiteX71" fmla="*/ 3805084 w 12506632"/>
              <a:gd name="connsiteY71" fmla="*/ 383458 h 26281626"/>
              <a:gd name="connsiteX72" fmla="*/ 4306529 w 12506632"/>
              <a:gd name="connsiteY72" fmla="*/ 442451 h 26281626"/>
              <a:gd name="connsiteX73" fmla="*/ 5043948 w 12506632"/>
              <a:gd name="connsiteY73" fmla="*/ 471948 h 26281626"/>
              <a:gd name="connsiteX74" fmla="*/ 5722374 w 12506632"/>
              <a:gd name="connsiteY74" fmla="*/ 471948 h 26281626"/>
              <a:gd name="connsiteX75" fmla="*/ 6312310 w 12506632"/>
              <a:gd name="connsiteY75" fmla="*/ 442451 h 26281626"/>
              <a:gd name="connsiteX76" fmla="*/ 7138219 w 12506632"/>
              <a:gd name="connsiteY76" fmla="*/ 560439 h 26281626"/>
              <a:gd name="connsiteX77" fmla="*/ 7374194 w 12506632"/>
              <a:gd name="connsiteY77" fmla="*/ 589935 h 26281626"/>
              <a:gd name="connsiteX78" fmla="*/ 7521677 w 12506632"/>
              <a:gd name="connsiteY78" fmla="*/ 678426 h 26281626"/>
              <a:gd name="connsiteX79" fmla="*/ 7698658 w 12506632"/>
              <a:gd name="connsiteY79" fmla="*/ 825910 h 26281626"/>
              <a:gd name="connsiteX80" fmla="*/ 8141110 w 12506632"/>
              <a:gd name="connsiteY80" fmla="*/ 1710813 h 26281626"/>
              <a:gd name="connsiteX81" fmla="*/ 8554065 w 12506632"/>
              <a:gd name="connsiteY81" fmla="*/ 2389239 h 26281626"/>
              <a:gd name="connsiteX82" fmla="*/ 8878529 w 12506632"/>
              <a:gd name="connsiteY82" fmla="*/ 2743200 h 26281626"/>
              <a:gd name="connsiteX83" fmla="*/ 9144000 w 12506632"/>
              <a:gd name="connsiteY83" fmla="*/ 3067664 h 26281626"/>
              <a:gd name="connsiteX84" fmla="*/ 9556955 w 12506632"/>
              <a:gd name="connsiteY84" fmla="*/ 3421626 h 26281626"/>
              <a:gd name="connsiteX85" fmla="*/ 9910916 w 12506632"/>
              <a:gd name="connsiteY85" fmla="*/ 3775587 h 26281626"/>
              <a:gd name="connsiteX86" fmla="*/ 9999406 w 12506632"/>
              <a:gd name="connsiteY86" fmla="*/ 4277032 h 26281626"/>
              <a:gd name="connsiteX87" fmla="*/ 9999406 w 12506632"/>
              <a:gd name="connsiteY87" fmla="*/ 4748981 h 26281626"/>
              <a:gd name="connsiteX88" fmla="*/ 10117394 w 12506632"/>
              <a:gd name="connsiteY88" fmla="*/ 5250426 h 26281626"/>
              <a:gd name="connsiteX89" fmla="*/ 10205884 w 12506632"/>
              <a:gd name="connsiteY89" fmla="*/ 5633884 h 26281626"/>
              <a:gd name="connsiteX90" fmla="*/ 10323871 w 12506632"/>
              <a:gd name="connsiteY90" fmla="*/ 5899355 h 26281626"/>
              <a:gd name="connsiteX91" fmla="*/ 10323871 w 12506632"/>
              <a:gd name="connsiteY91" fmla="*/ 6164826 h 26281626"/>
              <a:gd name="connsiteX92" fmla="*/ 10235381 w 12506632"/>
              <a:gd name="connsiteY92" fmla="*/ 6430297 h 26281626"/>
              <a:gd name="connsiteX93" fmla="*/ 10353368 w 12506632"/>
              <a:gd name="connsiteY93" fmla="*/ 6695768 h 26281626"/>
              <a:gd name="connsiteX94" fmla="*/ 10677832 w 12506632"/>
              <a:gd name="connsiteY94" fmla="*/ 7079226 h 26281626"/>
              <a:gd name="connsiteX95" fmla="*/ 10913806 w 12506632"/>
              <a:gd name="connsiteY95" fmla="*/ 7344697 h 26281626"/>
              <a:gd name="connsiteX96" fmla="*/ 11031794 w 12506632"/>
              <a:gd name="connsiteY96" fmla="*/ 7551174 h 26281626"/>
              <a:gd name="connsiteX97" fmla="*/ 11149781 w 12506632"/>
              <a:gd name="connsiteY97" fmla="*/ 7875639 h 26281626"/>
              <a:gd name="connsiteX98" fmla="*/ 11267768 w 12506632"/>
              <a:gd name="connsiteY98" fmla="*/ 8200103 h 26281626"/>
              <a:gd name="connsiteX99" fmla="*/ 11356258 w 12506632"/>
              <a:gd name="connsiteY99" fmla="*/ 8672051 h 26281626"/>
              <a:gd name="connsiteX100" fmla="*/ 11356258 w 12506632"/>
              <a:gd name="connsiteY100" fmla="*/ 8672051 h 26281626"/>
              <a:gd name="connsiteX101" fmla="*/ 11356258 w 12506632"/>
              <a:gd name="connsiteY101" fmla="*/ 8967019 h 26281626"/>
              <a:gd name="connsiteX102" fmla="*/ 11444748 w 12506632"/>
              <a:gd name="connsiteY102" fmla="*/ 9085006 h 26281626"/>
              <a:gd name="connsiteX103" fmla="*/ 11562735 w 12506632"/>
              <a:gd name="connsiteY103" fmla="*/ 9379974 h 26281626"/>
              <a:gd name="connsiteX104" fmla="*/ 11326761 w 12506632"/>
              <a:gd name="connsiteY104" fmla="*/ 9291484 h 26281626"/>
              <a:gd name="connsiteX105" fmla="*/ 11120284 w 12506632"/>
              <a:gd name="connsiteY105" fmla="*/ 9291484 h 26281626"/>
              <a:gd name="connsiteX106" fmla="*/ 10884310 w 12506632"/>
              <a:gd name="connsiteY106" fmla="*/ 9320981 h 26281626"/>
              <a:gd name="connsiteX107" fmla="*/ 10648335 w 12506632"/>
              <a:gd name="connsiteY107" fmla="*/ 9527458 h 26281626"/>
              <a:gd name="connsiteX108" fmla="*/ 10382865 w 12506632"/>
              <a:gd name="connsiteY108" fmla="*/ 9822426 h 26281626"/>
              <a:gd name="connsiteX109" fmla="*/ 10559845 w 12506632"/>
              <a:gd name="connsiteY109" fmla="*/ 9733935 h 26281626"/>
              <a:gd name="connsiteX110" fmla="*/ 10972800 w 12506632"/>
              <a:gd name="connsiteY110" fmla="*/ 9556955 h 26281626"/>
              <a:gd name="connsiteX111" fmla="*/ 11356258 w 12506632"/>
              <a:gd name="connsiteY111" fmla="*/ 9497961 h 26281626"/>
              <a:gd name="connsiteX112" fmla="*/ 11651226 w 12506632"/>
              <a:gd name="connsiteY112" fmla="*/ 9556955 h 26281626"/>
              <a:gd name="connsiteX113" fmla="*/ 11857703 w 12506632"/>
              <a:gd name="connsiteY113" fmla="*/ 9704439 h 26281626"/>
              <a:gd name="connsiteX114" fmla="*/ 12093677 w 12506632"/>
              <a:gd name="connsiteY114" fmla="*/ 9999406 h 26281626"/>
              <a:gd name="connsiteX115" fmla="*/ 12270658 w 12506632"/>
              <a:gd name="connsiteY115" fmla="*/ 10176387 h 26281626"/>
              <a:gd name="connsiteX116" fmla="*/ 12270658 w 12506632"/>
              <a:gd name="connsiteY116" fmla="*/ 10176387 h 26281626"/>
              <a:gd name="connsiteX117" fmla="*/ 12506632 w 12506632"/>
              <a:gd name="connsiteY117" fmla="*/ 10530348 h 26281626"/>
              <a:gd name="connsiteX118" fmla="*/ 10058400 w 12506632"/>
              <a:gd name="connsiteY118" fmla="*/ 10589342 h 26281626"/>
              <a:gd name="connsiteX119" fmla="*/ 9969910 w 12506632"/>
              <a:gd name="connsiteY119" fmla="*/ 10825316 h 26281626"/>
              <a:gd name="connsiteX120" fmla="*/ 9857606 w 12506632"/>
              <a:gd name="connsiteY120" fmla="*/ 11290120 h 26281626"/>
              <a:gd name="connsiteX121" fmla="*/ 9732476 w 12506632"/>
              <a:gd name="connsiteY121" fmla="*/ 11555591 h 26281626"/>
              <a:gd name="connsiteX122" fmla="*/ 9592135 w 12506632"/>
              <a:gd name="connsiteY122" fmla="*/ 11818835 h 26281626"/>
              <a:gd name="connsiteX123" fmla="*/ 9468465 w 12506632"/>
              <a:gd name="connsiteY123" fmla="*/ 11888659 h 26281626"/>
              <a:gd name="connsiteX124" fmla="*/ 9320981 w 12506632"/>
              <a:gd name="connsiteY124" fmla="*/ 12359148 h 26281626"/>
              <a:gd name="connsiteX125" fmla="*/ 9173497 w 12506632"/>
              <a:gd name="connsiteY125" fmla="*/ 12860593 h 26281626"/>
              <a:gd name="connsiteX126" fmla="*/ 9114503 w 12506632"/>
              <a:gd name="connsiteY126" fmla="*/ 13126064 h 26281626"/>
              <a:gd name="connsiteX127" fmla="*/ 8908026 w 12506632"/>
              <a:gd name="connsiteY127" fmla="*/ 13598013 h 26281626"/>
              <a:gd name="connsiteX128" fmla="*/ 8642555 w 12506632"/>
              <a:gd name="connsiteY128" fmla="*/ 14040464 h 26281626"/>
              <a:gd name="connsiteX129" fmla="*/ 8465574 w 12506632"/>
              <a:gd name="connsiteY129" fmla="*/ 14305935 h 26281626"/>
              <a:gd name="connsiteX130" fmla="*/ 8170606 w 12506632"/>
              <a:gd name="connsiteY130" fmla="*/ 14659897 h 26281626"/>
              <a:gd name="connsiteX131" fmla="*/ 8111613 w 12506632"/>
              <a:gd name="connsiteY131" fmla="*/ 15043355 h 26281626"/>
              <a:gd name="connsiteX132" fmla="*/ 7964129 w 12506632"/>
              <a:gd name="connsiteY132" fmla="*/ 15338322 h 26281626"/>
              <a:gd name="connsiteX133" fmla="*/ 7816645 w 12506632"/>
              <a:gd name="connsiteY133" fmla="*/ 15780774 h 26281626"/>
              <a:gd name="connsiteX134" fmla="*/ 7610168 w 12506632"/>
              <a:gd name="connsiteY134" fmla="*/ 16134735 h 26281626"/>
              <a:gd name="connsiteX135" fmla="*/ 7462684 w 12506632"/>
              <a:gd name="connsiteY135" fmla="*/ 16518193 h 26281626"/>
              <a:gd name="connsiteX136" fmla="*/ 7197213 w 12506632"/>
              <a:gd name="connsiteY136" fmla="*/ 16783664 h 26281626"/>
              <a:gd name="connsiteX137" fmla="*/ 7138219 w 12506632"/>
              <a:gd name="connsiteY137" fmla="*/ 16960645 h 26281626"/>
              <a:gd name="connsiteX138" fmla="*/ 7138219 w 12506632"/>
              <a:gd name="connsiteY138" fmla="*/ 17167122 h 26281626"/>
              <a:gd name="connsiteX139" fmla="*/ 7172478 w 12506632"/>
              <a:gd name="connsiteY139" fmla="*/ 17465776 h 26281626"/>
              <a:gd name="connsiteX140" fmla="*/ 7229476 w 12506632"/>
              <a:gd name="connsiteY140" fmla="*/ 17695223 h 26281626"/>
              <a:gd name="connsiteX141" fmla="*/ 7256206 w 12506632"/>
              <a:gd name="connsiteY141" fmla="*/ 17845548 h 26281626"/>
              <a:gd name="connsiteX142" fmla="*/ 7196138 w 12506632"/>
              <a:gd name="connsiteY142" fmla="*/ 18045268 h 26281626"/>
              <a:gd name="connsiteX143" fmla="*/ 7079226 w 12506632"/>
              <a:gd name="connsiteY143" fmla="*/ 18229006 h 26281626"/>
              <a:gd name="connsiteX144" fmla="*/ 6843252 w 12506632"/>
              <a:gd name="connsiteY144" fmla="*/ 18523974 h 26281626"/>
              <a:gd name="connsiteX145" fmla="*/ 6666271 w 12506632"/>
              <a:gd name="connsiteY145" fmla="*/ 19084413 h 26281626"/>
              <a:gd name="connsiteX146" fmla="*/ 6636774 w 12506632"/>
              <a:gd name="connsiteY146" fmla="*/ 19467871 h 26281626"/>
              <a:gd name="connsiteX147" fmla="*/ 6577781 w 12506632"/>
              <a:gd name="connsiteY147" fmla="*/ 19762839 h 26281626"/>
              <a:gd name="connsiteX148" fmla="*/ 6577781 w 12506632"/>
              <a:gd name="connsiteY148" fmla="*/ 20205290 h 26281626"/>
              <a:gd name="connsiteX149" fmla="*/ 6577781 w 12506632"/>
              <a:gd name="connsiteY149" fmla="*/ 20795226 h 26281626"/>
              <a:gd name="connsiteX150" fmla="*/ 6489290 w 12506632"/>
              <a:gd name="connsiteY150" fmla="*/ 21208181 h 26281626"/>
              <a:gd name="connsiteX151" fmla="*/ 6282813 w 12506632"/>
              <a:gd name="connsiteY151" fmla="*/ 21680129 h 26281626"/>
              <a:gd name="connsiteX152" fmla="*/ 6253316 w 12506632"/>
              <a:gd name="connsiteY152" fmla="*/ 22358555 h 26281626"/>
              <a:gd name="connsiteX153" fmla="*/ 6371303 w 12506632"/>
              <a:gd name="connsiteY153" fmla="*/ 23656413 h 26281626"/>
              <a:gd name="connsiteX154" fmla="*/ 6666271 w 12506632"/>
              <a:gd name="connsiteY154" fmla="*/ 24452826 h 26281626"/>
              <a:gd name="connsiteX155" fmla="*/ 6990735 w 12506632"/>
              <a:gd name="connsiteY155" fmla="*/ 25190245 h 26281626"/>
              <a:gd name="connsiteX156" fmla="*/ 7344697 w 12506632"/>
              <a:gd name="connsiteY156" fmla="*/ 25809677 h 26281626"/>
              <a:gd name="connsiteX157" fmla="*/ 7728155 w 12506632"/>
              <a:gd name="connsiteY157" fmla="*/ 26281626 h 26281626"/>
              <a:gd name="connsiteX158" fmla="*/ 5220929 w 12506632"/>
              <a:gd name="connsiteY158" fmla="*/ 26134142 h 26281626"/>
              <a:gd name="connsiteX159" fmla="*/ 5456903 w 12506632"/>
              <a:gd name="connsiteY159" fmla="*/ 25308232 h 26281626"/>
              <a:gd name="connsiteX160" fmla="*/ 5515897 w 12506632"/>
              <a:gd name="connsiteY160" fmla="*/ 24393832 h 26281626"/>
              <a:gd name="connsiteX161" fmla="*/ 5633884 w 12506632"/>
              <a:gd name="connsiteY161" fmla="*/ 23302451 h 26281626"/>
              <a:gd name="connsiteX162" fmla="*/ 5604387 w 12506632"/>
              <a:gd name="connsiteY162" fmla="*/ 22742013 h 26281626"/>
              <a:gd name="connsiteX163" fmla="*/ 5574890 w 12506632"/>
              <a:gd name="connsiteY163" fmla="*/ 22329058 h 26281626"/>
              <a:gd name="connsiteX164" fmla="*/ 5574890 w 12506632"/>
              <a:gd name="connsiteY164" fmla="*/ 21886606 h 26281626"/>
              <a:gd name="connsiteX165" fmla="*/ 5604387 w 12506632"/>
              <a:gd name="connsiteY165" fmla="*/ 21532645 h 26281626"/>
              <a:gd name="connsiteX166" fmla="*/ 5604387 w 12506632"/>
              <a:gd name="connsiteY166" fmla="*/ 21326168 h 26281626"/>
              <a:gd name="connsiteX167" fmla="*/ 5515897 w 12506632"/>
              <a:gd name="connsiteY167" fmla="*/ 20883716 h 26281626"/>
              <a:gd name="connsiteX168" fmla="*/ 5515897 w 12506632"/>
              <a:gd name="connsiteY168" fmla="*/ 20706735 h 26281626"/>
              <a:gd name="connsiteX169" fmla="*/ 5456903 w 12506632"/>
              <a:gd name="connsiteY169" fmla="*/ 20588748 h 26281626"/>
              <a:gd name="connsiteX170" fmla="*/ 5427406 w 12506632"/>
              <a:gd name="connsiteY170" fmla="*/ 20352774 h 26281626"/>
              <a:gd name="connsiteX171" fmla="*/ 5515897 w 12506632"/>
              <a:gd name="connsiteY171" fmla="*/ 20205290 h 26281626"/>
              <a:gd name="connsiteX172" fmla="*/ 5604387 w 12506632"/>
              <a:gd name="connsiteY172" fmla="*/ 20028310 h 26281626"/>
              <a:gd name="connsiteX173" fmla="*/ 5604387 w 12506632"/>
              <a:gd name="connsiteY173" fmla="*/ 19851329 h 26281626"/>
              <a:gd name="connsiteX174" fmla="*/ 5604387 w 12506632"/>
              <a:gd name="connsiteY174" fmla="*/ 19851329 h 26281626"/>
              <a:gd name="connsiteX175" fmla="*/ 5612069 w 12506632"/>
              <a:gd name="connsiteY175" fmla="*/ 19850407 h 26281626"/>
              <a:gd name="connsiteX0" fmla="*/ 5612069 w 12506632"/>
              <a:gd name="connsiteY0" fmla="*/ 19850407 h 26281626"/>
              <a:gd name="connsiteX1" fmla="*/ 5899355 w 12506632"/>
              <a:gd name="connsiteY1" fmla="*/ 20057806 h 26281626"/>
              <a:gd name="connsiteX2" fmla="*/ 6076335 w 12506632"/>
              <a:gd name="connsiteY2" fmla="*/ 20352774 h 26281626"/>
              <a:gd name="connsiteX3" fmla="*/ 6105832 w 12506632"/>
              <a:gd name="connsiteY3" fmla="*/ 20470761 h 26281626"/>
              <a:gd name="connsiteX4" fmla="*/ 6135329 w 12506632"/>
              <a:gd name="connsiteY4" fmla="*/ 20559251 h 26281626"/>
              <a:gd name="connsiteX5" fmla="*/ 6253316 w 12506632"/>
              <a:gd name="connsiteY5" fmla="*/ 20736232 h 26281626"/>
              <a:gd name="connsiteX6" fmla="*/ 6341806 w 12506632"/>
              <a:gd name="connsiteY6" fmla="*/ 20736232 h 26281626"/>
              <a:gd name="connsiteX7" fmla="*/ 6341806 w 12506632"/>
              <a:gd name="connsiteY7" fmla="*/ 20736232 h 26281626"/>
              <a:gd name="connsiteX8" fmla="*/ 6371303 w 12506632"/>
              <a:gd name="connsiteY8" fmla="*/ 20205290 h 26281626"/>
              <a:gd name="connsiteX9" fmla="*/ 6322219 w 12506632"/>
              <a:gd name="connsiteY9" fmla="*/ 19870377 h 26281626"/>
              <a:gd name="connsiteX10" fmla="*/ 6371303 w 12506632"/>
              <a:gd name="connsiteY10" fmla="*/ 19113910 h 26281626"/>
              <a:gd name="connsiteX11" fmla="*/ 6548284 w 12506632"/>
              <a:gd name="connsiteY11" fmla="*/ 18759948 h 26281626"/>
              <a:gd name="connsiteX12" fmla="*/ 6894564 w 12506632"/>
              <a:gd name="connsiteY12" fmla="*/ 18258504 h 26281626"/>
              <a:gd name="connsiteX13" fmla="*/ 6983054 w 12506632"/>
              <a:gd name="connsiteY13" fmla="*/ 17812750 h 26281626"/>
              <a:gd name="connsiteX14" fmla="*/ 6967461 w 12506632"/>
              <a:gd name="connsiteY14" fmla="*/ 17371219 h 26281626"/>
              <a:gd name="connsiteX15" fmla="*/ 7049729 w 12506632"/>
              <a:gd name="connsiteY15" fmla="*/ 16960645 h 26281626"/>
              <a:gd name="connsiteX16" fmla="*/ 7197213 w 12506632"/>
              <a:gd name="connsiteY16" fmla="*/ 16636181 h 26281626"/>
              <a:gd name="connsiteX17" fmla="*/ 7267575 w 12506632"/>
              <a:gd name="connsiteY17" fmla="*/ 16523647 h 26281626"/>
              <a:gd name="connsiteX18" fmla="*/ 7296687 w 12506632"/>
              <a:gd name="connsiteY18" fmla="*/ 16307875 h 26281626"/>
              <a:gd name="connsiteX19" fmla="*/ 7610168 w 12506632"/>
              <a:gd name="connsiteY19" fmla="*/ 15810271 h 26281626"/>
              <a:gd name="connsiteX20" fmla="*/ 7869416 w 12506632"/>
              <a:gd name="connsiteY20" fmla="*/ 15279329 h 26281626"/>
              <a:gd name="connsiteX21" fmla="*/ 7875639 w 12506632"/>
              <a:gd name="connsiteY21" fmla="*/ 14984361 h 26281626"/>
              <a:gd name="connsiteX22" fmla="*/ 7964129 w 12506632"/>
              <a:gd name="connsiteY22" fmla="*/ 14653674 h 26281626"/>
              <a:gd name="connsiteX23" fmla="*/ 8141493 w 12506632"/>
              <a:gd name="connsiteY23" fmla="*/ 14378141 h 26281626"/>
              <a:gd name="connsiteX24" fmla="*/ 8358571 w 12506632"/>
              <a:gd name="connsiteY24" fmla="*/ 14089011 h 26281626"/>
              <a:gd name="connsiteX25" fmla="*/ 8583561 w 12506632"/>
              <a:gd name="connsiteY25" fmla="*/ 13774993 h 26281626"/>
              <a:gd name="connsiteX26" fmla="*/ 8849032 w 12506632"/>
              <a:gd name="connsiteY26" fmla="*/ 13421032 h 26281626"/>
              <a:gd name="connsiteX27" fmla="*/ 8908026 w 12506632"/>
              <a:gd name="connsiteY27" fmla="*/ 13185058 h 26281626"/>
              <a:gd name="connsiteX28" fmla="*/ 8996516 w 12506632"/>
              <a:gd name="connsiteY28" fmla="*/ 12683613 h 26281626"/>
              <a:gd name="connsiteX29" fmla="*/ 9261987 w 12506632"/>
              <a:gd name="connsiteY29" fmla="*/ 12005187 h 26281626"/>
              <a:gd name="connsiteX30" fmla="*/ 9556955 w 12506632"/>
              <a:gd name="connsiteY30" fmla="*/ 11474245 h 26281626"/>
              <a:gd name="connsiteX31" fmla="*/ 9733935 w 12506632"/>
              <a:gd name="connsiteY31" fmla="*/ 11090787 h 26281626"/>
              <a:gd name="connsiteX32" fmla="*/ 9763432 w 12506632"/>
              <a:gd name="connsiteY32" fmla="*/ 10825316 h 26281626"/>
              <a:gd name="connsiteX33" fmla="*/ 9881419 w 12506632"/>
              <a:gd name="connsiteY33" fmla="*/ 10530348 h 26281626"/>
              <a:gd name="connsiteX34" fmla="*/ 10235381 w 12506632"/>
              <a:gd name="connsiteY34" fmla="*/ 9940413 h 26281626"/>
              <a:gd name="connsiteX35" fmla="*/ 10559845 w 12506632"/>
              <a:gd name="connsiteY35" fmla="*/ 9556955 h 26281626"/>
              <a:gd name="connsiteX36" fmla="*/ 10854813 w 12506632"/>
              <a:gd name="connsiteY36" fmla="*/ 9173497 h 26281626"/>
              <a:gd name="connsiteX37" fmla="*/ 11002297 w 12506632"/>
              <a:gd name="connsiteY37" fmla="*/ 8937522 h 26281626"/>
              <a:gd name="connsiteX38" fmla="*/ 11090787 w 12506632"/>
              <a:gd name="connsiteY38" fmla="*/ 8701548 h 26281626"/>
              <a:gd name="connsiteX39" fmla="*/ 11031794 w 12506632"/>
              <a:gd name="connsiteY39" fmla="*/ 8170606 h 26281626"/>
              <a:gd name="connsiteX40" fmla="*/ 10913806 w 12506632"/>
              <a:gd name="connsiteY40" fmla="*/ 7669161 h 26281626"/>
              <a:gd name="connsiteX41" fmla="*/ 10736826 w 12506632"/>
              <a:gd name="connsiteY41" fmla="*/ 7374193 h 26281626"/>
              <a:gd name="connsiteX42" fmla="*/ 10382865 w 12506632"/>
              <a:gd name="connsiteY42" fmla="*/ 6990735 h 26281626"/>
              <a:gd name="connsiteX43" fmla="*/ 10087897 w 12506632"/>
              <a:gd name="connsiteY43" fmla="*/ 6518787 h 26281626"/>
              <a:gd name="connsiteX44" fmla="*/ 9940413 w 12506632"/>
              <a:gd name="connsiteY44" fmla="*/ 5781368 h 26281626"/>
              <a:gd name="connsiteX45" fmla="*/ 9881419 w 12506632"/>
              <a:gd name="connsiteY45" fmla="*/ 5102942 h 26281626"/>
              <a:gd name="connsiteX46" fmla="*/ 9851923 w 12506632"/>
              <a:gd name="connsiteY46" fmla="*/ 4277032 h 26281626"/>
              <a:gd name="connsiteX47" fmla="*/ 9615948 w 12506632"/>
              <a:gd name="connsiteY47" fmla="*/ 3834581 h 26281626"/>
              <a:gd name="connsiteX48" fmla="*/ 9114503 w 12506632"/>
              <a:gd name="connsiteY48" fmla="*/ 3333135 h 26281626"/>
              <a:gd name="connsiteX49" fmla="*/ 8819535 w 12506632"/>
              <a:gd name="connsiteY49" fmla="*/ 3038168 h 26281626"/>
              <a:gd name="connsiteX50" fmla="*/ 8377084 w 12506632"/>
              <a:gd name="connsiteY50" fmla="*/ 2684206 h 26281626"/>
              <a:gd name="connsiteX51" fmla="*/ 7993626 w 12506632"/>
              <a:gd name="connsiteY51" fmla="*/ 2094271 h 26281626"/>
              <a:gd name="connsiteX52" fmla="*/ 7669161 w 12506632"/>
              <a:gd name="connsiteY52" fmla="*/ 1563329 h 26281626"/>
              <a:gd name="connsiteX53" fmla="*/ 7374194 w 12506632"/>
              <a:gd name="connsiteY53" fmla="*/ 973393 h 26281626"/>
              <a:gd name="connsiteX54" fmla="*/ 7167716 w 12506632"/>
              <a:gd name="connsiteY54" fmla="*/ 825910 h 26281626"/>
              <a:gd name="connsiteX55" fmla="*/ 6813755 w 12506632"/>
              <a:gd name="connsiteY55" fmla="*/ 648929 h 26281626"/>
              <a:gd name="connsiteX56" fmla="*/ 6223819 w 12506632"/>
              <a:gd name="connsiteY56" fmla="*/ 678426 h 26281626"/>
              <a:gd name="connsiteX57" fmla="*/ 5515897 w 12506632"/>
              <a:gd name="connsiteY57" fmla="*/ 678426 h 26281626"/>
              <a:gd name="connsiteX58" fmla="*/ 4513006 w 12506632"/>
              <a:gd name="connsiteY58" fmla="*/ 678426 h 26281626"/>
              <a:gd name="connsiteX59" fmla="*/ 3864077 w 12506632"/>
              <a:gd name="connsiteY59" fmla="*/ 619432 h 26281626"/>
              <a:gd name="connsiteX60" fmla="*/ 3008671 w 12506632"/>
              <a:gd name="connsiteY60" fmla="*/ 560439 h 26281626"/>
              <a:gd name="connsiteX61" fmla="*/ 2123768 w 12506632"/>
              <a:gd name="connsiteY61" fmla="*/ 412955 h 26281626"/>
              <a:gd name="connsiteX62" fmla="*/ 1887794 w 12506632"/>
              <a:gd name="connsiteY62" fmla="*/ 383458 h 26281626"/>
              <a:gd name="connsiteX63" fmla="*/ 1209368 w 12506632"/>
              <a:gd name="connsiteY63" fmla="*/ 265471 h 26281626"/>
              <a:gd name="connsiteX64" fmla="*/ 589935 w 12506632"/>
              <a:gd name="connsiteY64" fmla="*/ 235974 h 26281626"/>
              <a:gd name="connsiteX65" fmla="*/ 265471 w 12506632"/>
              <a:gd name="connsiteY65" fmla="*/ 235974 h 26281626"/>
              <a:gd name="connsiteX66" fmla="*/ 0 w 12506632"/>
              <a:gd name="connsiteY66" fmla="*/ 206477 h 26281626"/>
              <a:gd name="connsiteX67" fmla="*/ 265471 w 12506632"/>
              <a:gd name="connsiteY67" fmla="*/ 0 h 26281626"/>
              <a:gd name="connsiteX68" fmla="*/ 1179871 w 12506632"/>
              <a:gd name="connsiteY68" fmla="*/ 88490 h 26281626"/>
              <a:gd name="connsiteX69" fmla="*/ 2094271 w 12506632"/>
              <a:gd name="connsiteY69" fmla="*/ 235974 h 26281626"/>
              <a:gd name="connsiteX70" fmla="*/ 3067665 w 12506632"/>
              <a:gd name="connsiteY70" fmla="*/ 353961 h 26281626"/>
              <a:gd name="connsiteX71" fmla="*/ 3805084 w 12506632"/>
              <a:gd name="connsiteY71" fmla="*/ 383458 h 26281626"/>
              <a:gd name="connsiteX72" fmla="*/ 4306529 w 12506632"/>
              <a:gd name="connsiteY72" fmla="*/ 442451 h 26281626"/>
              <a:gd name="connsiteX73" fmla="*/ 5043948 w 12506632"/>
              <a:gd name="connsiteY73" fmla="*/ 471948 h 26281626"/>
              <a:gd name="connsiteX74" fmla="*/ 5722374 w 12506632"/>
              <a:gd name="connsiteY74" fmla="*/ 471948 h 26281626"/>
              <a:gd name="connsiteX75" fmla="*/ 6312310 w 12506632"/>
              <a:gd name="connsiteY75" fmla="*/ 442451 h 26281626"/>
              <a:gd name="connsiteX76" fmla="*/ 7138219 w 12506632"/>
              <a:gd name="connsiteY76" fmla="*/ 560439 h 26281626"/>
              <a:gd name="connsiteX77" fmla="*/ 7374194 w 12506632"/>
              <a:gd name="connsiteY77" fmla="*/ 589935 h 26281626"/>
              <a:gd name="connsiteX78" fmla="*/ 7521677 w 12506632"/>
              <a:gd name="connsiteY78" fmla="*/ 678426 h 26281626"/>
              <a:gd name="connsiteX79" fmla="*/ 7698658 w 12506632"/>
              <a:gd name="connsiteY79" fmla="*/ 825910 h 26281626"/>
              <a:gd name="connsiteX80" fmla="*/ 8141110 w 12506632"/>
              <a:gd name="connsiteY80" fmla="*/ 1710813 h 26281626"/>
              <a:gd name="connsiteX81" fmla="*/ 8554065 w 12506632"/>
              <a:gd name="connsiteY81" fmla="*/ 2389239 h 26281626"/>
              <a:gd name="connsiteX82" fmla="*/ 8878529 w 12506632"/>
              <a:gd name="connsiteY82" fmla="*/ 2743200 h 26281626"/>
              <a:gd name="connsiteX83" fmla="*/ 9144000 w 12506632"/>
              <a:gd name="connsiteY83" fmla="*/ 3067664 h 26281626"/>
              <a:gd name="connsiteX84" fmla="*/ 9556955 w 12506632"/>
              <a:gd name="connsiteY84" fmla="*/ 3421626 h 26281626"/>
              <a:gd name="connsiteX85" fmla="*/ 9910916 w 12506632"/>
              <a:gd name="connsiteY85" fmla="*/ 3775587 h 26281626"/>
              <a:gd name="connsiteX86" fmla="*/ 9999406 w 12506632"/>
              <a:gd name="connsiteY86" fmla="*/ 4277032 h 26281626"/>
              <a:gd name="connsiteX87" fmla="*/ 9999406 w 12506632"/>
              <a:gd name="connsiteY87" fmla="*/ 4748981 h 26281626"/>
              <a:gd name="connsiteX88" fmla="*/ 10117394 w 12506632"/>
              <a:gd name="connsiteY88" fmla="*/ 5250426 h 26281626"/>
              <a:gd name="connsiteX89" fmla="*/ 10205884 w 12506632"/>
              <a:gd name="connsiteY89" fmla="*/ 5633884 h 26281626"/>
              <a:gd name="connsiteX90" fmla="*/ 10323871 w 12506632"/>
              <a:gd name="connsiteY90" fmla="*/ 5899355 h 26281626"/>
              <a:gd name="connsiteX91" fmla="*/ 10323871 w 12506632"/>
              <a:gd name="connsiteY91" fmla="*/ 6164826 h 26281626"/>
              <a:gd name="connsiteX92" fmla="*/ 10235381 w 12506632"/>
              <a:gd name="connsiteY92" fmla="*/ 6430297 h 26281626"/>
              <a:gd name="connsiteX93" fmla="*/ 10353368 w 12506632"/>
              <a:gd name="connsiteY93" fmla="*/ 6695768 h 26281626"/>
              <a:gd name="connsiteX94" fmla="*/ 10677832 w 12506632"/>
              <a:gd name="connsiteY94" fmla="*/ 7079226 h 26281626"/>
              <a:gd name="connsiteX95" fmla="*/ 10913806 w 12506632"/>
              <a:gd name="connsiteY95" fmla="*/ 7344697 h 26281626"/>
              <a:gd name="connsiteX96" fmla="*/ 11031794 w 12506632"/>
              <a:gd name="connsiteY96" fmla="*/ 7551174 h 26281626"/>
              <a:gd name="connsiteX97" fmla="*/ 11149781 w 12506632"/>
              <a:gd name="connsiteY97" fmla="*/ 7875639 h 26281626"/>
              <a:gd name="connsiteX98" fmla="*/ 11267768 w 12506632"/>
              <a:gd name="connsiteY98" fmla="*/ 8200103 h 26281626"/>
              <a:gd name="connsiteX99" fmla="*/ 11356258 w 12506632"/>
              <a:gd name="connsiteY99" fmla="*/ 8672051 h 26281626"/>
              <a:gd name="connsiteX100" fmla="*/ 11356258 w 12506632"/>
              <a:gd name="connsiteY100" fmla="*/ 8672051 h 26281626"/>
              <a:gd name="connsiteX101" fmla="*/ 11356258 w 12506632"/>
              <a:gd name="connsiteY101" fmla="*/ 8967019 h 26281626"/>
              <a:gd name="connsiteX102" fmla="*/ 11444748 w 12506632"/>
              <a:gd name="connsiteY102" fmla="*/ 9085006 h 26281626"/>
              <a:gd name="connsiteX103" fmla="*/ 11562735 w 12506632"/>
              <a:gd name="connsiteY103" fmla="*/ 9379974 h 26281626"/>
              <a:gd name="connsiteX104" fmla="*/ 11326761 w 12506632"/>
              <a:gd name="connsiteY104" fmla="*/ 9291484 h 26281626"/>
              <a:gd name="connsiteX105" fmla="*/ 11120284 w 12506632"/>
              <a:gd name="connsiteY105" fmla="*/ 9291484 h 26281626"/>
              <a:gd name="connsiteX106" fmla="*/ 10884310 w 12506632"/>
              <a:gd name="connsiteY106" fmla="*/ 9320981 h 26281626"/>
              <a:gd name="connsiteX107" fmla="*/ 10648335 w 12506632"/>
              <a:gd name="connsiteY107" fmla="*/ 9527458 h 26281626"/>
              <a:gd name="connsiteX108" fmla="*/ 10382865 w 12506632"/>
              <a:gd name="connsiteY108" fmla="*/ 9822426 h 26281626"/>
              <a:gd name="connsiteX109" fmla="*/ 10559845 w 12506632"/>
              <a:gd name="connsiteY109" fmla="*/ 9733935 h 26281626"/>
              <a:gd name="connsiteX110" fmla="*/ 10972800 w 12506632"/>
              <a:gd name="connsiteY110" fmla="*/ 9556955 h 26281626"/>
              <a:gd name="connsiteX111" fmla="*/ 11356258 w 12506632"/>
              <a:gd name="connsiteY111" fmla="*/ 9497961 h 26281626"/>
              <a:gd name="connsiteX112" fmla="*/ 11651226 w 12506632"/>
              <a:gd name="connsiteY112" fmla="*/ 9556955 h 26281626"/>
              <a:gd name="connsiteX113" fmla="*/ 11857703 w 12506632"/>
              <a:gd name="connsiteY113" fmla="*/ 9704439 h 26281626"/>
              <a:gd name="connsiteX114" fmla="*/ 12093677 w 12506632"/>
              <a:gd name="connsiteY114" fmla="*/ 9999406 h 26281626"/>
              <a:gd name="connsiteX115" fmla="*/ 12270658 w 12506632"/>
              <a:gd name="connsiteY115" fmla="*/ 10176387 h 26281626"/>
              <a:gd name="connsiteX116" fmla="*/ 12270658 w 12506632"/>
              <a:gd name="connsiteY116" fmla="*/ 10176387 h 26281626"/>
              <a:gd name="connsiteX117" fmla="*/ 12506632 w 12506632"/>
              <a:gd name="connsiteY117" fmla="*/ 10530348 h 26281626"/>
              <a:gd name="connsiteX118" fmla="*/ 10058400 w 12506632"/>
              <a:gd name="connsiteY118" fmla="*/ 10589342 h 26281626"/>
              <a:gd name="connsiteX119" fmla="*/ 9969910 w 12506632"/>
              <a:gd name="connsiteY119" fmla="*/ 10825316 h 26281626"/>
              <a:gd name="connsiteX120" fmla="*/ 9857606 w 12506632"/>
              <a:gd name="connsiteY120" fmla="*/ 11290120 h 26281626"/>
              <a:gd name="connsiteX121" fmla="*/ 9732476 w 12506632"/>
              <a:gd name="connsiteY121" fmla="*/ 11555591 h 26281626"/>
              <a:gd name="connsiteX122" fmla="*/ 9592135 w 12506632"/>
              <a:gd name="connsiteY122" fmla="*/ 11818835 h 26281626"/>
              <a:gd name="connsiteX123" fmla="*/ 9468465 w 12506632"/>
              <a:gd name="connsiteY123" fmla="*/ 11888659 h 26281626"/>
              <a:gd name="connsiteX124" fmla="*/ 9320981 w 12506632"/>
              <a:gd name="connsiteY124" fmla="*/ 12359148 h 26281626"/>
              <a:gd name="connsiteX125" fmla="*/ 9173497 w 12506632"/>
              <a:gd name="connsiteY125" fmla="*/ 12860593 h 26281626"/>
              <a:gd name="connsiteX126" fmla="*/ 9114503 w 12506632"/>
              <a:gd name="connsiteY126" fmla="*/ 13126064 h 26281626"/>
              <a:gd name="connsiteX127" fmla="*/ 8908026 w 12506632"/>
              <a:gd name="connsiteY127" fmla="*/ 13598013 h 26281626"/>
              <a:gd name="connsiteX128" fmla="*/ 8642555 w 12506632"/>
              <a:gd name="connsiteY128" fmla="*/ 14040464 h 26281626"/>
              <a:gd name="connsiteX129" fmla="*/ 8465574 w 12506632"/>
              <a:gd name="connsiteY129" fmla="*/ 14305935 h 26281626"/>
              <a:gd name="connsiteX130" fmla="*/ 8170606 w 12506632"/>
              <a:gd name="connsiteY130" fmla="*/ 14659897 h 26281626"/>
              <a:gd name="connsiteX131" fmla="*/ 8111613 w 12506632"/>
              <a:gd name="connsiteY131" fmla="*/ 15043355 h 26281626"/>
              <a:gd name="connsiteX132" fmla="*/ 7964129 w 12506632"/>
              <a:gd name="connsiteY132" fmla="*/ 15338322 h 26281626"/>
              <a:gd name="connsiteX133" fmla="*/ 7816645 w 12506632"/>
              <a:gd name="connsiteY133" fmla="*/ 15780774 h 26281626"/>
              <a:gd name="connsiteX134" fmla="*/ 7610168 w 12506632"/>
              <a:gd name="connsiteY134" fmla="*/ 16134735 h 26281626"/>
              <a:gd name="connsiteX135" fmla="*/ 7462684 w 12506632"/>
              <a:gd name="connsiteY135" fmla="*/ 16518193 h 26281626"/>
              <a:gd name="connsiteX136" fmla="*/ 7197213 w 12506632"/>
              <a:gd name="connsiteY136" fmla="*/ 16783664 h 26281626"/>
              <a:gd name="connsiteX137" fmla="*/ 7138219 w 12506632"/>
              <a:gd name="connsiteY137" fmla="*/ 16960645 h 26281626"/>
              <a:gd name="connsiteX138" fmla="*/ 7138219 w 12506632"/>
              <a:gd name="connsiteY138" fmla="*/ 17167122 h 26281626"/>
              <a:gd name="connsiteX139" fmla="*/ 7172478 w 12506632"/>
              <a:gd name="connsiteY139" fmla="*/ 17465776 h 26281626"/>
              <a:gd name="connsiteX140" fmla="*/ 7229476 w 12506632"/>
              <a:gd name="connsiteY140" fmla="*/ 17695223 h 26281626"/>
              <a:gd name="connsiteX141" fmla="*/ 7256206 w 12506632"/>
              <a:gd name="connsiteY141" fmla="*/ 17845548 h 26281626"/>
              <a:gd name="connsiteX142" fmla="*/ 7196138 w 12506632"/>
              <a:gd name="connsiteY142" fmla="*/ 18045268 h 26281626"/>
              <a:gd name="connsiteX143" fmla="*/ 7079226 w 12506632"/>
              <a:gd name="connsiteY143" fmla="*/ 18229006 h 26281626"/>
              <a:gd name="connsiteX144" fmla="*/ 6843252 w 12506632"/>
              <a:gd name="connsiteY144" fmla="*/ 18523974 h 26281626"/>
              <a:gd name="connsiteX145" fmla="*/ 6666271 w 12506632"/>
              <a:gd name="connsiteY145" fmla="*/ 19084413 h 26281626"/>
              <a:gd name="connsiteX146" fmla="*/ 6636774 w 12506632"/>
              <a:gd name="connsiteY146" fmla="*/ 19467871 h 26281626"/>
              <a:gd name="connsiteX147" fmla="*/ 6577781 w 12506632"/>
              <a:gd name="connsiteY147" fmla="*/ 19762839 h 26281626"/>
              <a:gd name="connsiteX148" fmla="*/ 6577781 w 12506632"/>
              <a:gd name="connsiteY148" fmla="*/ 20205290 h 26281626"/>
              <a:gd name="connsiteX149" fmla="*/ 6577781 w 12506632"/>
              <a:gd name="connsiteY149" fmla="*/ 20795226 h 26281626"/>
              <a:gd name="connsiteX150" fmla="*/ 6489290 w 12506632"/>
              <a:gd name="connsiteY150" fmla="*/ 21208181 h 26281626"/>
              <a:gd name="connsiteX151" fmla="*/ 6282813 w 12506632"/>
              <a:gd name="connsiteY151" fmla="*/ 21680129 h 26281626"/>
              <a:gd name="connsiteX152" fmla="*/ 6253316 w 12506632"/>
              <a:gd name="connsiteY152" fmla="*/ 22358555 h 26281626"/>
              <a:gd name="connsiteX153" fmla="*/ 6371303 w 12506632"/>
              <a:gd name="connsiteY153" fmla="*/ 23656413 h 26281626"/>
              <a:gd name="connsiteX154" fmla="*/ 6666271 w 12506632"/>
              <a:gd name="connsiteY154" fmla="*/ 24452826 h 26281626"/>
              <a:gd name="connsiteX155" fmla="*/ 6990735 w 12506632"/>
              <a:gd name="connsiteY155" fmla="*/ 25190245 h 26281626"/>
              <a:gd name="connsiteX156" fmla="*/ 7344697 w 12506632"/>
              <a:gd name="connsiteY156" fmla="*/ 25809677 h 26281626"/>
              <a:gd name="connsiteX157" fmla="*/ 7728155 w 12506632"/>
              <a:gd name="connsiteY157" fmla="*/ 26281626 h 26281626"/>
              <a:gd name="connsiteX158" fmla="*/ 5220929 w 12506632"/>
              <a:gd name="connsiteY158" fmla="*/ 26134142 h 26281626"/>
              <a:gd name="connsiteX159" fmla="*/ 5456903 w 12506632"/>
              <a:gd name="connsiteY159" fmla="*/ 25308232 h 26281626"/>
              <a:gd name="connsiteX160" fmla="*/ 5515897 w 12506632"/>
              <a:gd name="connsiteY160" fmla="*/ 24393832 h 26281626"/>
              <a:gd name="connsiteX161" fmla="*/ 5633884 w 12506632"/>
              <a:gd name="connsiteY161" fmla="*/ 23302451 h 26281626"/>
              <a:gd name="connsiteX162" fmla="*/ 5604387 w 12506632"/>
              <a:gd name="connsiteY162" fmla="*/ 22742013 h 26281626"/>
              <a:gd name="connsiteX163" fmla="*/ 5574890 w 12506632"/>
              <a:gd name="connsiteY163" fmla="*/ 22329058 h 26281626"/>
              <a:gd name="connsiteX164" fmla="*/ 5574890 w 12506632"/>
              <a:gd name="connsiteY164" fmla="*/ 21886606 h 26281626"/>
              <a:gd name="connsiteX165" fmla="*/ 5604387 w 12506632"/>
              <a:gd name="connsiteY165" fmla="*/ 21532645 h 26281626"/>
              <a:gd name="connsiteX166" fmla="*/ 5604387 w 12506632"/>
              <a:gd name="connsiteY166" fmla="*/ 21326168 h 26281626"/>
              <a:gd name="connsiteX167" fmla="*/ 5515897 w 12506632"/>
              <a:gd name="connsiteY167" fmla="*/ 20883716 h 26281626"/>
              <a:gd name="connsiteX168" fmla="*/ 5515897 w 12506632"/>
              <a:gd name="connsiteY168" fmla="*/ 20706735 h 26281626"/>
              <a:gd name="connsiteX169" fmla="*/ 5456903 w 12506632"/>
              <a:gd name="connsiteY169" fmla="*/ 20588748 h 26281626"/>
              <a:gd name="connsiteX170" fmla="*/ 5427406 w 12506632"/>
              <a:gd name="connsiteY170" fmla="*/ 20352774 h 26281626"/>
              <a:gd name="connsiteX171" fmla="*/ 5515897 w 12506632"/>
              <a:gd name="connsiteY171" fmla="*/ 20205290 h 26281626"/>
              <a:gd name="connsiteX172" fmla="*/ 5604387 w 12506632"/>
              <a:gd name="connsiteY172" fmla="*/ 20028310 h 26281626"/>
              <a:gd name="connsiteX173" fmla="*/ 5604387 w 12506632"/>
              <a:gd name="connsiteY173" fmla="*/ 19851329 h 26281626"/>
              <a:gd name="connsiteX174" fmla="*/ 5604387 w 12506632"/>
              <a:gd name="connsiteY174" fmla="*/ 19851329 h 26281626"/>
              <a:gd name="connsiteX175" fmla="*/ 5612069 w 12506632"/>
              <a:gd name="connsiteY175" fmla="*/ 19850407 h 26281626"/>
              <a:gd name="connsiteX0" fmla="*/ 5612069 w 12506632"/>
              <a:gd name="connsiteY0" fmla="*/ 19850407 h 26281626"/>
              <a:gd name="connsiteX1" fmla="*/ 5899355 w 12506632"/>
              <a:gd name="connsiteY1" fmla="*/ 20057806 h 26281626"/>
              <a:gd name="connsiteX2" fmla="*/ 6076335 w 12506632"/>
              <a:gd name="connsiteY2" fmla="*/ 20352774 h 26281626"/>
              <a:gd name="connsiteX3" fmla="*/ 6105832 w 12506632"/>
              <a:gd name="connsiteY3" fmla="*/ 20470761 h 26281626"/>
              <a:gd name="connsiteX4" fmla="*/ 6135329 w 12506632"/>
              <a:gd name="connsiteY4" fmla="*/ 20559251 h 26281626"/>
              <a:gd name="connsiteX5" fmla="*/ 6253316 w 12506632"/>
              <a:gd name="connsiteY5" fmla="*/ 20736232 h 26281626"/>
              <a:gd name="connsiteX6" fmla="*/ 6341806 w 12506632"/>
              <a:gd name="connsiteY6" fmla="*/ 20736232 h 26281626"/>
              <a:gd name="connsiteX7" fmla="*/ 6341806 w 12506632"/>
              <a:gd name="connsiteY7" fmla="*/ 20736232 h 26281626"/>
              <a:gd name="connsiteX8" fmla="*/ 6371303 w 12506632"/>
              <a:gd name="connsiteY8" fmla="*/ 20205290 h 26281626"/>
              <a:gd name="connsiteX9" fmla="*/ 6322219 w 12506632"/>
              <a:gd name="connsiteY9" fmla="*/ 19870377 h 26281626"/>
              <a:gd name="connsiteX10" fmla="*/ 6395115 w 12506632"/>
              <a:gd name="connsiteY10" fmla="*/ 19087717 h 26281626"/>
              <a:gd name="connsiteX11" fmla="*/ 6548284 w 12506632"/>
              <a:gd name="connsiteY11" fmla="*/ 18759948 h 26281626"/>
              <a:gd name="connsiteX12" fmla="*/ 6894564 w 12506632"/>
              <a:gd name="connsiteY12" fmla="*/ 18258504 h 26281626"/>
              <a:gd name="connsiteX13" fmla="*/ 6983054 w 12506632"/>
              <a:gd name="connsiteY13" fmla="*/ 17812750 h 26281626"/>
              <a:gd name="connsiteX14" fmla="*/ 6967461 w 12506632"/>
              <a:gd name="connsiteY14" fmla="*/ 17371219 h 26281626"/>
              <a:gd name="connsiteX15" fmla="*/ 7049729 w 12506632"/>
              <a:gd name="connsiteY15" fmla="*/ 16960645 h 26281626"/>
              <a:gd name="connsiteX16" fmla="*/ 7197213 w 12506632"/>
              <a:gd name="connsiteY16" fmla="*/ 16636181 h 26281626"/>
              <a:gd name="connsiteX17" fmla="*/ 7267575 w 12506632"/>
              <a:gd name="connsiteY17" fmla="*/ 16523647 h 26281626"/>
              <a:gd name="connsiteX18" fmla="*/ 7296687 w 12506632"/>
              <a:gd name="connsiteY18" fmla="*/ 16307875 h 26281626"/>
              <a:gd name="connsiteX19" fmla="*/ 7610168 w 12506632"/>
              <a:gd name="connsiteY19" fmla="*/ 15810271 h 26281626"/>
              <a:gd name="connsiteX20" fmla="*/ 7869416 w 12506632"/>
              <a:gd name="connsiteY20" fmla="*/ 15279329 h 26281626"/>
              <a:gd name="connsiteX21" fmla="*/ 7875639 w 12506632"/>
              <a:gd name="connsiteY21" fmla="*/ 14984361 h 26281626"/>
              <a:gd name="connsiteX22" fmla="*/ 7964129 w 12506632"/>
              <a:gd name="connsiteY22" fmla="*/ 14653674 h 26281626"/>
              <a:gd name="connsiteX23" fmla="*/ 8141493 w 12506632"/>
              <a:gd name="connsiteY23" fmla="*/ 14378141 h 26281626"/>
              <a:gd name="connsiteX24" fmla="*/ 8358571 w 12506632"/>
              <a:gd name="connsiteY24" fmla="*/ 14089011 h 26281626"/>
              <a:gd name="connsiteX25" fmla="*/ 8583561 w 12506632"/>
              <a:gd name="connsiteY25" fmla="*/ 13774993 h 26281626"/>
              <a:gd name="connsiteX26" fmla="*/ 8849032 w 12506632"/>
              <a:gd name="connsiteY26" fmla="*/ 13421032 h 26281626"/>
              <a:gd name="connsiteX27" fmla="*/ 8908026 w 12506632"/>
              <a:gd name="connsiteY27" fmla="*/ 13185058 h 26281626"/>
              <a:gd name="connsiteX28" fmla="*/ 8996516 w 12506632"/>
              <a:gd name="connsiteY28" fmla="*/ 12683613 h 26281626"/>
              <a:gd name="connsiteX29" fmla="*/ 9261987 w 12506632"/>
              <a:gd name="connsiteY29" fmla="*/ 12005187 h 26281626"/>
              <a:gd name="connsiteX30" fmla="*/ 9556955 w 12506632"/>
              <a:gd name="connsiteY30" fmla="*/ 11474245 h 26281626"/>
              <a:gd name="connsiteX31" fmla="*/ 9733935 w 12506632"/>
              <a:gd name="connsiteY31" fmla="*/ 11090787 h 26281626"/>
              <a:gd name="connsiteX32" fmla="*/ 9763432 w 12506632"/>
              <a:gd name="connsiteY32" fmla="*/ 10825316 h 26281626"/>
              <a:gd name="connsiteX33" fmla="*/ 9881419 w 12506632"/>
              <a:gd name="connsiteY33" fmla="*/ 10530348 h 26281626"/>
              <a:gd name="connsiteX34" fmla="*/ 10235381 w 12506632"/>
              <a:gd name="connsiteY34" fmla="*/ 9940413 h 26281626"/>
              <a:gd name="connsiteX35" fmla="*/ 10559845 w 12506632"/>
              <a:gd name="connsiteY35" fmla="*/ 9556955 h 26281626"/>
              <a:gd name="connsiteX36" fmla="*/ 10854813 w 12506632"/>
              <a:gd name="connsiteY36" fmla="*/ 9173497 h 26281626"/>
              <a:gd name="connsiteX37" fmla="*/ 11002297 w 12506632"/>
              <a:gd name="connsiteY37" fmla="*/ 8937522 h 26281626"/>
              <a:gd name="connsiteX38" fmla="*/ 11090787 w 12506632"/>
              <a:gd name="connsiteY38" fmla="*/ 8701548 h 26281626"/>
              <a:gd name="connsiteX39" fmla="*/ 11031794 w 12506632"/>
              <a:gd name="connsiteY39" fmla="*/ 8170606 h 26281626"/>
              <a:gd name="connsiteX40" fmla="*/ 10913806 w 12506632"/>
              <a:gd name="connsiteY40" fmla="*/ 7669161 h 26281626"/>
              <a:gd name="connsiteX41" fmla="*/ 10736826 w 12506632"/>
              <a:gd name="connsiteY41" fmla="*/ 7374193 h 26281626"/>
              <a:gd name="connsiteX42" fmla="*/ 10382865 w 12506632"/>
              <a:gd name="connsiteY42" fmla="*/ 6990735 h 26281626"/>
              <a:gd name="connsiteX43" fmla="*/ 10087897 w 12506632"/>
              <a:gd name="connsiteY43" fmla="*/ 6518787 h 26281626"/>
              <a:gd name="connsiteX44" fmla="*/ 9940413 w 12506632"/>
              <a:gd name="connsiteY44" fmla="*/ 5781368 h 26281626"/>
              <a:gd name="connsiteX45" fmla="*/ 9881419 w 12506632"/>
              <a:gd name="connsiteY45" fmla="*/ 5102942 h 26281626"/>
              <a:gd name="connsiteX46" fmla="*/ 9851923 w 12506632"/>
              <a:gd name="connsiteY46" fmla="*/ 4277032 h 26281626"/>
              <a:gd name="connsiteX47" fmla="*/ 9615948 w 12506632"/>
              <a:gd name="connsiteY47" fmla="*/ 3834581 h 26281626"/>
              <a:gd name="connsiteX48" fmla="*/ 9114503 w 12506632"/>
              <a:gd name="connsiteY48" fmla="*/ 3333135 h 26281626"/>
              <a:gd name="connsiteX49" fmla="*/ 8819535 w 12506632"/>
              <a:gd name="connsiteY49" fmla="*/ 3038168 h 26281626"/>
              <a:gd name="connsiteX50" fmla="*/ 8377084 w 12506632"/>
              <a:gd name="connsiteY50" fmla="*/ 2684206 h 26281626"/>
              <a:gd name="connsiteX51" fmla="*/ 7993626 w 12506632"/>
              <a:gd name="connsiteY51" fmla="*/ 2094271 h 26281626"/>
              <a:gd name="connsiteX52" fmla="*/ 7669161 w 12506632"/>
              <a:gd name="connsiteY52" fmla="*/ 1563329 h 26281626"/>
              <a:gd name="connsiteX53" fmla="*/ 7374194 w 12506632"/>
              <a:gd name="connsiteY53" fmla="*/ 973393 h 26281626"/>
              <a:gd name="connsiteX54" fmla="*/ 7167716 w 12506632"/>
              <a:gd name="connsiteY54" fmla="*/ 825910 h 26281626"/>
              <a:gd name="connsiteX55" fmla="*/ 6813755 w 12506632"/>
              <a:gd name="connsiteY55" fmla="*/ 648929 h 26281626"/>
              <a:gd name="connsiteX56" fmla="*/ 6223819 w 12506632"/>
              <a:gd name="connsiteY56" fmla="*/ 678426 h 26281626"/>
              <a:gd name="connsiteX57" fmla="*/ 5515897 w 12506632"/>
              <a:gd name="connsiteY57" fmla="*/ 678426 h 26281626"/>
              <a:gd name="connsiteX58" fmla="*/ 4513006 w 12506632"/>
              <a:gd name="connsiteY58" fmla="*/ 678426 h 26281626"/>
              <a:gd name="connsiteX59" fmla="*/ 3864077 w 12506632"/>
              <a:gd name="connsiteY59" fmla="*/ 619432 h 26281626"/>
              <a:gd name="connsiteX60" fmla="*/ 3008671 w 12506632"/>
              <a:gd name="connsiteY60" fmla="*/ 560439 h 26281626"/>
              <a:gd name="connsiteX61" fmla="*/ 2123768 w 12506632"/>
              <a:gd name="connsiteY61" fmla="*/ 412955 h 26281626"/>
              <a:gd name="connsiteX62" fmla="*/ 1887794 w 12506632"/>
              <a:gd name="connsiteY62" fmla="*/ 383458 h 26281626"/>
              <a:gd name="connsiteX63" fmla="*/ 1209368 w 12506632"/>
              <a:gd name="connsiteY63" fmla="*/ 265471 h 26281626"/>
              <a:gd name="connsiteX64" fmla="*/ 589935 w 12506632"/>
              <a:gd name="connsiteY64" fmla="*/ 235974 h 26281626"/>
              <a:gd name="connsiteX65" fmla="*/ 265471 w 12506632"/>
              <a:gd name="connsiteY65" fmla="*/ 235974 h 26281626"/>
              <a:gd name="connsiteX66" fmla="*/ 0 w 12506632"/>
              <a:gd name="connsiteY66" fmla="*/ 206477 h 26281626"/>
              <a:gd name="connsiteX67" fmla="*/ 265471 w 12506632"/>
              <a:gd name="connsiteY67" fmla="*/ 0 h 26281626"/>
              <a:gd name="connsiteX68" fmla="*/ 1179871 w 12506632"/>
              <a:gd name="connsiteY68" fmla="*/ 88490 h 26281626"/>
              <a:gd name="connsiteX69" fmla="*/ 2094271 w 12506632"/>
              <a:gd name="connsiteY69" fmla="*/ 235974 h 26281626"/>
              <a:gd name="connsiteX70" fmla="*/ 3067665 w 12506632"/>
              <a:gd name="connsiteY70" fmla="*/ 353961 h 26281626"/>
              <a:gd name="connsiteX71" fmla="*/ 3805084 w 12506632"/>
              <a:gd name="connsiteY71" fmla="*/ 383458 h 26281626"/>
              <a:gd name="connsiteX72" fmla="*/ 4306529 w 12506632"/>
              <a:gd name="connsiteY72" fmla="*/ 442451 h 26281626"/>
              <a:gd name="connsiteX73" fmla="*/ 5043948 w 12506632"/>
              <a:gd name="connsiteY73" fmla="*/ 471948 h 26281626"/>
              <a:gd name="connsiteX74" fmla="*/ 5722374 w 12506632"/>
              <a:gd name="connsiteY74" fmla="*/ 471948 h 26281626"/>
              <a:gd name="connsiteX75" fmla="*/ 6312310 w 12506632"/>
              <a:gd name="connsiteY75" fmla="*/ 442451 h 26281626"/>
              <a:gd name="connsiteX76" fmla="*/ 7138219 w 12506632"/>
              <a:gd name="connsiteY76" fmla="*/ 560439 h 26281626"/>
              <a:gd name="connsiteX77" fmla="*/ 7374194 w 12506632"/>
              <a:gd name="connsiteY77" fmla="*/ 589935 h 26281626"/>
              <a:gd name="connsiteX78" fmla="*/ 7521677 w 12506632"/>
              <a:gd name="connsiteY78" fmla="*/ 678426 h 26281626"/>
              <a:gd name="connsiteX79" fmla="*/ 7698658 w 12506632"/>
              <a:gd name="connsiteY79" fmla="*/ 825910 h 26281626"/>
              <a:gd name="connsiteX80" fmla="*/ 8141110 w 12506632"/>
              <a:gd name="connsiteY80" fmla="*/ 1710813 h 26281626"/>
              <a:gd name="connsiteX81" fmla="*/ 8554065 w 12506632"/>
              <a:gd name="connsiteY81" fmla="*/ 2389239 h 26281626"/>
              <a:gd name="connsiteX82" fmla="*/ 8878529 w 12506632"/>
              <a:gd name="connsiteY82" fmla="*/ 2743200 h 26281626"/>
              <a:gd name="connsiteX83" fmla="*/ 9144000 w 12506632"/>
              <a:gd name="connsiteY83" fmla="*/ 3067664 h 26281626"/>
              <a:gd name="connsiteX84" fmla="*/ 9556955 w 12506632"/>
              <a:gd name="connsiteY84" fmla="*/ 3421626 h 26281626"/>
              <a:gd name="connsiteX85" fmla="*/ 9910916 w 12506632"/>
              <a:gd name="connsiteY85" fmla="*/ 3775587 h 26281626"/>
              <a:gd name="connsiteX86" fmla="*/ 9999406 w 12506632"/>
              <a:gd name="connsiteY86" fmla="*/ 4277032 h 26281626"/>
              <a:gd name="connsiteX87" fmla="*/ 9999406 w 12506632"/>
              <a:gd name="connsiteY87" fmla="*/ 4748981 h 26281626"/>
              <a:gd name="connsiteX88" fmla="*/ 10117394 w 12506632"/>
              <a:gd name="connsiteY88" fmla="*/ 5250426 h 26281626"/>
              <a:gd name="connsiteX89" fmla="*/ 10205884 w 12506632"/>
              <a:gd name="connsiteY89" fmla="*/ 5633884 h 26281626"/>
              <a:gd name="connsiteX90" fmla="*/ 10323871 w 12506632"/>
              <a:gd name="connsiteY90" fmla="*/ 5899355 h 26281626"/>
              <a:gd name="connsiteX91" fmla="*/ 10323871 w 12506632"/>
              <a:gd name="connsiteY91" fmla="*/ 6164826 h 26281626"/>
              <a:gd name="connsiteX92" fmla="*/ 10235381 w 12506632"/>
              <a:gd name="connsiteY92" fmla="*/ 6430297 h 26281626"/>
              <a:gd name="connsiteX93" fmla="*/ 10353368 w 12506632"/>
              <a:gd name="connsiteY93" fmla="*/ 6695768 h 26281626"/>
              <a:gd name="connsiteX94" fmla="*/ 10677832 w 12506632"/>
              <a:gd name="connsiteY94" fmla="*/ 7079226 h 26281626"/>
              <a:gd name="connsiteX95" fmla="*/ 10913806 w 12506632"/>
              <a:gd name="connsiteY95" fmla="*/ 7344697 h 26281626"/>
              <a:gd name="connsiteX96" fmla="*/ 11031794 w 12506632"/>
              <a:gd name="connsiteY96" fmla="*/ 7551174 h 26281626"/>
              <a:gd name="connsiteX97" fmla="*/ 11149781 w 12506632"/>
              <a:gd name="connsiteY97" fmla="*/ 7875639 h 26281626"/>
              <a:gd name="connsiteX98" fmla="*/ 11267768 w 12506632"/>
              <a:gd name="connsiteY98" fmla="*/ 8200103 h 26281626"/>
              <a:gd name="connsiteX99" fmla="*/ 11356258 w 12506632"/>
              <a:gd name="connsiteY99" fmla="*/ 8672051 h 26281626"/>
              <a:gd name="connsiteX100" fmla="*/ 11356258 w 12506632"/>
              <a:gd name="connsiteY100" fmla="*/ 8672051 h 26281626"/>
              <a:gd name="connsiteX101" fmla="*/ 11356258 w 12506632"/>
              <a:gd name="connsiteY101" fmla="*/ 8967019 h 26281626"/>
              <a:gd name="connsiteX102" fmla="*/ 11444748 w 12506632"/>
              <a:gd name="connsiteY102" fmla="*/ 9085006 h 26281626"/>
              <a:gd name="connsiteX103" fmla="*/ 11562735 w 12506632"/>
              <a:gd name="connsiteY103" fmla="*/ 9379974 h 26281626"/>
              <a:gd name="connsiteX104" fmla="*/ 11326761 w 12506632"/>
              <a:gd name="connsiteY104" fmla="*/ 9291484 h 26281626"/>
              <a:gd name="connsiteX105" fmla="*/ 11120284 w 12506632"/>
              <a:gd name="connsiteY105" fmla="*/ 9291484 h 26281626"/>
              <a:gd name="connsiteX106" fmla="*/ 10884310 w 12506632"/>
              <a:gd name="connsiteY106" fmla="*/ 9320981 h 26281626"/>
              <a:gd name="connsiteX107" fmla="*/ 10648335 w 12506632"/>
              <a:gd name="connsiteY107" fmla="*/ 9527458 h 26281626"/>
              <a:gd name="connsiteX108" fmla="*/ 10382865 w 12506632"/>
              <a:gd name="connsiteY108" fmla="*/ 9822426 h 26281626"/>
              <a:gd name="connsiteX109" fmla="*/ 10559845 w 12506632"/>
              <a:gd name="connsiteY109" fmla="*/ 9733935 h 26281626"/>
              <a:gd name="connsiteX110" fmla="*/ 10972800 w 12506632"/>
              <a:gd name="connsiteY110" fmla="*/ 9556955 h 26281626"/>
              <a:gd name="connsiteX111" fmla="*/ 11356258 w 12506632"/>
              <a:gd name="connsiteY111" fmla="*/ 9497961 h 26281626"/>
              <a:gd name="connsiteX112" fmla="*/ 11651226 w 12506632"/>
              <a:gd name="connsiteY112" fmla="*/ 9556955 h 26281626"/>
              <a:gd name="connsiteX113" fmla="*/ 11857703 w 12506632"/>
              <a:gd name="connsiteY113" fmla="*/ 9704439 h 26281626"/>
              <a:gd name="connsiteX114" fmla="*/ 12093677 w 12506632"/>
              <a:gd name="connsiteY114" fmla="*/ 9999406 h 26281626"/>
              <a:gd name="connsiteX115" fmla="*/ 12270658 w 12506632"/>
              <a:gd name="connsiteY115" fmla="*/ 10176387 h 26281626"/>
              <a:gd name="connsiteX116" fmla="*/ 12270658 w 12506632"/>
              <a:gd name="connsiteY116" fmla="*/ 10176387 h 26281626"/>
              <a:gd name="connsiteX117" fmla="*/ 12506632 w 12506632"/>
              <a:gd name="connsiteY117" fmla="*/ 10530348 h 26281626"/>
              <a:gd name="connsiteX118" fmla="*/ 10058400 w 12506632"/>
              <a:gd name="connsiteY118" fmla="*/ 10589342 h 26281626"/>
              <a:gd name="connsiteX119" fmla="*/ 9969910 w 12506632"/>
              <a:gd name="connsiteY119" fmla="*/ 10825316 h 26281626"/>
              <a:gd name="connsiteX120" fmla="*/ 9857606 w 12506632"/>
              <a:gd name="connsiteY120" fmla="*/ 11290120 h 26281626"/>
              <a:gd name="connsiteX121" fmla="*/ 9732476 w 12506632"/>
              <a:gd name="connsiteY121" fmla="*/ 11555591 h 26281626"/>
              <a:gd name="connsiteX122" fmla="*/ 9592135 w 12506632"/>
              <a:gd name="connsiteY122" fmla="*/ 11818835 h 26281626"/>
              <a:gd name="connsiteX123" fmla="*/ 9468465 w 12506632"/>
              <a:gd name="connsiteY123" fmla="*/ 11888659 h 26281626"/>
              <a:gd name="connsiteX124" fmla="*/ 9320981 w 12506632"/>
              <a:gd name="connsiteY124" fmla="*/ 12359148 h 26281626"/>
              <a:gd name="connsiteX125" fmla="*/ 9173497 w 12506632"/>
              <a:gd name="connsiteY125" fmla="*/ 12860593 h 26281626"/>
              <a:gd name="connsiteX126" fmla="*/ 9114503 w 12506632"/>
              <a:gd name="connsiteY126" fmla="*/ 13126064 h 26281626"/>
              <a:gd name="connsiteX127" fmla="*/ 8908026 w 12506632"/>
              <a:gd name="connsiteY127" fmla="*/ 13598013 h 26281626"/>
              <a:gd name="connsiteX128" fmla="*/ 8642555 w 12506632"/>
              <a:gd name="connsiteY128" fmla="*/ 14040464 h 26281626"/>
              <a:gd name="connsiteX129" fmla="*/ 8465574 w 12506632"/>
              <a:gd name="connsiteY129" fmla="*/ 14305935 h 26281626"/>
              <a:gd name="connsiteX130" fmla="*/ 8170606 w 12506632"/>
              <a:gd name="connsiteY130" fmla="*/ 14659897 h 26281626"/>
              <a:gd name="connsiteX131" fmla="*/ 8111613 w 12506632"/>
              <a:gd name="connsiteY131" fmla="*/ 15043355 h 26281626"/>
              <a:gd name="connsiteX132" fmla="*/ 7964129 w 12506632"/>
              <a:gd name="connsiteY132" fmla="*/ 15338322 h 26281626"/>
              <a:gd name="connsiteX133" fmla="*/ 7816645 w 12506632"/>
              <a:gd name="connsiteY133" fmla="*/ 15780774 h 26281626"/>
              <a:gd name="connsiteX134" fmla="*/ 7610168 w 12506632"/>
              <a:gd name="connsiteY134" fmla="*/ 16134735 h 26281626"/>
              <a:gd name="connsiteX135" fmla="*/ 7462684 w 12506632"/>
              <a:gd name="connsiteY135" fmla="*/ 16518193 h 26281626"/>
              <a:gd name="connsiteX136" fmla="*/ 7197213 w 12506632"/>
              <a:gd name="connsiteY136" fmla="*/ 16783664 h 26281626"/>
              <a:gd name="connsiteX137" fmla="*/ 7138219 w 12506632"/>
              <a:gd name="connsiteY137" fmla="*/ 16960645 h 26281626"/>
              <a:gd name="connsiteX138" fmla="*/ 7138219 w 12506632"/>
              <a:gd name="connsiteY138" fmla="*/ 17167122 h 26281626"/>
              <a:gd name="connsiteX139" fmla="*/ 7172478 w 12506632"/>
              <a:gd name="connsiteY139" fmla="*/ 17465776 h 26281626"/>
              <a:gd name="connsiteX140" fmla="*/ 7229476 w 12506632"/>
              <a:gd name="connsiteY140" fmla="*/ 17695223 h 26281626"/>
              <a:gd name="connsiteX141" fmla="*/ 7256206 w 12506632"/>
              <a:gd name="connsiteY141" fmla="*/ 17845548 h 26281626"/>
              <a:gd name="connsiteX142" fmla="*/ 7196138 w 12506632"/>
              <a:gd name="connsiteY142" fmla="*/ 18045268 h 26281626"/>
              <a:gd name="connsiteX143" fmla="*/ 7079226 w 12506632"/>
              <a:gd name="connsiteY143" fmla="*/ 18229006 h 26281626"/>
              <a:gd name="connsiteX144" fmla="*/ 6843252 w 12506632"/>
              <a:gd name="connsiteY144" fmla="*/ 18523974 h 26281626"/>
              <a:gd name="connsiteX145" fmla="*/ 6666271 w 12506632"/>
              <a:gd name="connsiteY145" fmla="*/ 19084413 h 26281626"/>
              <a:gd name="connsiteX146" fmla="*/ 6636774 w 12506632"/>
              <a:gd name="connsiteY146" fmla="*/ 19467871 h 26281626"/>
              <a:gd name="connsiteX147" fmla="*/ 6577781 w 12506632"/>
              <a:gd name="connsiteY147" fmla="*/ 19762839 h 26281626"/>
              <a:gd name="connsiteX148" fmla="*/ 6577781 w 12506632"/>
              <a:gd name="connsiteY148" fmla="*/ 20205290 h 26281626"/>
              <a:gd name="connsiteX149" fmla="*/ 6577781 w 12506632"/>
              <a:gd name="connsiteY149" fmla="*/ 20795226 h 26281626"/>
              <a:gd name="connsiteX150" fmla="*/ 6489290 w 12506632"/>
              <a:gd name="connsiteY150" fmla="*/ 21208181 h 26281626"/>
              <a:gd name="connsiteX151" fmla="*/ 6282813 w 12506632"/>
              <a:gd name="connsiteY151" fmla="*/ 21680129 h 26281626"/>
              <a:gd name="connsiteX152" fmla="*/ 6253316 w 12506632"/>
              <a:gd name="connsiteY152" fmla="*/ 22358555 h 26281626"/>
              <a:gd name="connsiteX153" fmla="*/ 6371303 w 12506632"/>
              <a:gd name="connsiteY153" fmla="*/ 23656413 h 26281626"/>
              <a:gd name="connsiteX154" fmla="*/ 6666271 w 12506632"/>
              <a:gd name="connsiteY154" fmla="*/ 24452826 h 26281626"/>
              <a:gd name="connsiteX155" fmla="*/ 6990735 w 12506632"/>
              <a:gd name="connsiteY155" fmla="*/ 25190245 h 26281626"/>
              <a:gd name="connsiteX156" fmla="*/ 7344697 w 12506632"/>
              <a:gd name="connsiteY156" fmla="*/ 25809677 h 26281626"/>
              <a:gd name="connsiteX157" fmla="*/ 7728155 w 12506632"/>
              <a:gd name="connsiteY157" fmla="*/ 26281626 h 26281626"/>
              <a:gd name="connsiteX158" fmla="*/ 5220929 w 12506632"/>
              <a:gd name="connsiteY158" fmla="*/ 26134142 h 26281626"/>
              <a:gd name="connsiteX159" fmla="*/ 5456903 w 12506632"/>
              <a:gd name="connsiteY159" fmla="*/ 25308232 h 26281626"/>
              <a:gd name="connsiteX160" fmla="*/ 5515897 w 12506632"/>
              <a:gd name="connsiteY160" fmla="*/ 24393832 h 26281626"/>
              <a:gd name="connsiteX161" fmla="*/ 5633884 w 12506632"/>
              <a:gd name="connsiteY161" fmla="*/ 23302451 h 26281626"/>
              <a:gd name="connsiteX162" fmla="*/ 5604387 w 12506632"/>
              <a:gd name="connsiteY162" fmla="*/ 22742013 h 26281626"/>
              <a:gd name="connsiteX163" fmla="*/ 5574890 w 12506632"/>
              <a:gd name="connsiteY163" fmla="*/ 22329058 h 26281626"/>
              <a:gd name="connsiteX164" fmla="*/ 5574890 w 12506632"/>
              <a:gd name="connsiteY164" fmla="*/ 21886606 h 26281626"/>
              <a:gd name="connsiteX165" fmla="*/ 5604387 w 12506632"/>
              <a:gd name="connsiteY165" fmla="*/ 21532645 h 26281626"/>
              <a:gd name="connsiteX166" fmla="*/ 5604387 w 12506632"/>
              <a:gd name="connsiteY166" fmla="*/ 21326168 h 26281626"/>
              <a:gd name="connsiteX167" fmla="*/ 5515897 w 12506632"/>
              <a:gd name="connsiteY167" fmla="*/ 20883716 h 26281626"/>
              <a:gd name="connsiteX168" fmla="*/ 5515897 w 12506632"/>
              <a:gd name="connsiteY168" fmla="*/ 20706735 h 26281626"/>
              <a:gd name="connsiteX169" fmla="*/ 5456903 w 12506632"/>
              <a:gd name="connsiteY169" fmla="*/ 20588748 h 26281626"/>
              <a:gd name="connsiteX170" fmla="*/ 5427406 w 12506632"/>
              <a:gd name="connsiteY170" fmla="*/ 20352774 h 26281626"/>
              <a:gd name="connsiteX171" fmla="*/ 5515897 w 12506632"/>
              <a:gd name="connsiteY171" fmla="*/ 20205290 h 26281626"/>
              <a:gd name="connsiteX172" fmla="*/ 5604387 w 12506632"/>
              <a:gd name="connsiteY172" fmla="*/ 20028310 h 26281626"/>
              <a:gd name="connsiteX173" fmla="*/ 5604387 w 12506632"/>
              <a:gd name="connsiteY173" fmla="*/ 19851329 h 26281626"/>
              <a:gd name="connsiteX174" fmla="*/ 5604387 w 12506632"/>
              <a:gd name="connsiteY174" fmla="*/ 19851329 h 26281626"/>
              <a:gd name="connsiteX175" fmla="*/ 5612069 w 12506632"/>
              <a:gd name="connsiteY175" fmla="*/ 19850407 h 26281626"/>
              <a:gd name="connsiteX0" fmla="*/ 5612069 w 12506632"/>
              <a:gd name="connsiteY0" fmla="*/ 19850407 h 26281626"/>
              <a:gd name="connsiteX1" fmla="*/ 5899355 w 12506632"/>
              <a:gd name="connsiteY1" fmla="*/ 20057806 h 26281626"/>
              <a:gd name="connsiteX2" fmla="*/ 6076335 w 12506632"/>
              <a:gd name="connsiteY2" fmla="*/ 20352774 h 26281626"/>
              <a:gd name="connsiteX3" fmla="*/ 6105832 w 12506632"/>
              <a:gd name="connsiteY3" fmla="*/ 20470761 h 26281626"/>
              <a:gd name="connsiteX4" fmla="*/ 6135329 w 12506632"/>
              <a:gd name="connsiteY4" fmla="*/ 20559251 h 26281626"/>
              <a:gd name="connsiteX5" fmla="*/ 6253316 w 12506632"/>
              <a:gd name="connsiteY5" fmla="*/ 20736232 h 26281626"/>
              <a:gd name="connsiteX6" fmla="*/ 6341806 w 12506632"/>
              <a:gd name="connsiteY6" fmla="*/ 20736232 h 26281626"/>
              <a:gd name="connsiteX7" fmla="*/ 6341806 w 12506632"/>
              <a:gd name="connsiteY7" fmla="*/ 20736232 h 26281626"/>
              <a:gd name="connsiteX8" fmla="*/ 6371303 w 12506632"/>
              <a:gd name="connsiteY8" fmla="*/ 20205290 h 26281626"/>
              <a:gd name="connsiteX9" fmla="*/ 6322219 w 12506632"/>
              <a:gd name="connsiteY9" fmla="*/ 19870377 h 26281626"/>
              <a:gd name="connsiteX10" fmla="*/ 6395115 w 12506632"/>
              <a:gd name="connsiteY10" fmla="*/ 19087717 h 26281626"/>
              <a:gd name="connsiteX11" fmla="*/ 6548284 w 12506632"/>
              <a:gd name="connsiteY11" fmla="*/ 18759948 h 26281626"/>
              <a:gd name="connsiteX12" fmla="*/ 6894564 w 12506632"/>
              <a:gd name="connsiteY12" fmla="*/ 18258504 h 26281626"/>
              <a:gd name="connsiteX13" fmla="*/ 6983054 w 12506632"/>
              <a:gd name="connsiteY13" fmla="*/ 17812750 h 26281626"/>
              <a:gd name="connsiteX14" fmla="*/ 6967461 w 12506632"/>
              <a:gd name="connsiteY14" fmla="*/ 17371219 h 26281626"/>
              <a:gd name="connsiteX15" fmla="*/ 7049729 w 12506632"/>
              <a:gd name="connsiteY15" fmla="*/ 16960645 h 26281626"/>
              <a:gd name="connsiteX16" fmla="*/ 7197213 w 12506632"/>
              <a:gd name="connsiteY16" fmla="*/ 16636181 h 26281626"/>
              <a:gd name="connsiteX17" fmla="*/ 7267575 w 12506632"/>
              <a:gd name="connsiteY17" fmla="*/ 16523647 h 26281626"/>
              <a:gd name="connsiteX18" fmla="*/ 7296687 w 12506632"/>
              <a:gd name="connsiteY18" fmla="*/ 16307875 h 26281626"/>
              <a:gd name="connsiteX19" fmla="*/ 7610168 w 12506632"/>
              <a:gd name="connsiteY19" fmla="*/ 15810271 h 26281626"/>
              <a:gd name="connsiteX20" fmla="*/ 7869416 w 12506632"/>
              <a:gd name="connsiteY20" fmla="*/ 15279329 h 26281626"/>
              <a:gd name="connsiteX21" fmla="*/ 7875639 w 12506632"/>
              <a:gd name="connsiteY21" fmla="*/ 14984361 h 26281626"/>
              <a:gd name="connsiteX22" fmla="*/ 7964129 w 12506632"/>
              <a:gd name="connsiteY22" fmla="*/ 14653674 h 26281626"/>
              <a:gd name="connsiteX23" fmla="*/ 8141493 w 12506632"/>
              <a:gd name="connsiteY23" fmla="*/ 14378141 h 26281626"/>
              <a:gd name="connsiteX24" fmla="*/ 8358571 w 12506632"/>
              <a:gd name="connsiteY24" fmla="*/ 14089011 h 26281626"/>
              <a:gd name="connsiteX25" fmla="*/ 8583561 w 12506632"/>
              <a:gd name="connsiteY25" fmla="*/ 13774993 h 26281626"/>
              <a:gd name="connsiteX26" fmla="*/ 8849032 w 12506632"/>
              <a:gd name="connsiteY26" fmla="*/ 13421032 h 26281626"/>
              <a:gd name="connsiteX27" fmla="*/ 8908026 w 12506632"/>
              <a:gd name="connsiteY27" fmla="*/ 13185058 h 26281626"/>
              <a:gd name="connsiteX28" fmla="*/ 8996516 w 12506632"/>
              <a:gd name="connsiteY28" fmla="*/ 12683613 h 26281626"/>
              <a:gd name="connsiteX29" fmla="*/ 9261987 w 12506632"/>
              <a:gd name="connsiteY29" fmla="*/ 12005187 h 26281626"/>
              <a:gd name="connsiteX30" fmla="*/ 9556955 w 12506632"/>
              <a:gd name="connsiteY30" fmla="*/ 11474245 h 26281626"/>
              <a:gd name="connsiteX31" fmla="*/ 9733935 w 12506632"/>
              <a:gd name="connsiteY31" fmla="*/ 11090787 h 26281626"/>
              <a:gd name="connsiteX32" fmla="*/ 9763432 w 12506632"/>
              <a:gd name="connsiteY32" fmla="*/ 10825316 h 26281626"/>
              <a:gd name="connsiteX33" fmla="*/ 9881419 w 12506632"/>
              <a:gd name="connsiteY33" fmla="*/ 10530348 h 26281626"/>
              <a:gd name="connsiteX34" fmla="*/ 10235381 w 12506632"/>
              <a:gd name="connsiteY34" fmla="*/ 9940413 h 26281626"/>
              <a:gd name="connsiteX35" fmla="*/ 10559845 w 12506632"/>
              <a:gd name="connsiteY35" fmla="*/ 9556955 h 26281626"/>
              <a:gd name="connsiteX36" fmla="*/ 10854813 w 12506632"/>
              <a:gd name="connsiteY36" fmla="*/ 9173497 h 26281626"/>
              <a:gd name="connsiteX37" fmla="*/ 11002297 w 12506632"/>
              <a:gd name="connsiteY37" fmla="*/ 8937522 h 26281626"/>
              <a:gd name="connsiteX38" fmla="*/ 11090787 w 12506632"/>
              <a:gd name="connsiteY38" fmla="*/ 8701548 h 26281626"/>
              <a:gd name="connsiteX39" fmla="*/ 11031794 w 12506632"/>
              <a:gd name="connsiteY39" fmla="*/ 8170606 h 26281626"/>
              <a:gd name="connsiteX40" fmla="*/ 10913806 w 12506632"/>
              <a:gd name="connsiteY40" fmla="*/ 7669161 h 26281626"/>
              <a:gd name="connsiteX41" fmla="*/ 10736826 w 12506632"/>
              <a:gd name="connsiteY41" fmla="*/ 7374193 h 26281626"/>
              <a:gd name="connsiteX42" fmla="*/ 10382865 w 12506632"/>
              <a:gd name="connsiteY42" fmla="*/ 6990735 h 26281626"/>
              <a:gd name="connsiteX43" fmla="*/ 10087897 w 12506632"/>
              <a:gd name="connsiteY43" fmla="*/ 6518787 h 26281626"/>
              <a:gd name="connsiteX44" fmla="*/ 9940413 w 12506632"/>
              <a:gd name="connsiteY44" fmla="*/ 5781368 h 26281626"/>
              <a:gd name="connsiteX45" fmla="*/ 9881419 w 12506632"/>
              <a:gd name="connsiteY45" fmla="*/ 5102942 h 26281626"/>
              <a:gd name="connsiteX46" fmla="*/ 9851923 w 12506632"/>
              <a:gd name="connsiteY46" fmla="*/ 4277032 h 26281626"/>
              <a:gd name="connsiteX47" fmla="*/ 9615948 w 12506632"/>
              <a:gd name="connsiteY47" fmla="*/ 3834581 h 26281626"/>
              <a:gd name="connsiteX48" fmla="*/ 9114503 w 12506632"/>
              <a:gd name="connsiteY48" fmla="*/ 3333135 h 26281626"/>
              <a:gd name="connsiteX49" fmla="*/ 8819535 w 12506632"/>
              <a:gd name="connsiteY49" fmla="*/ 3038168 h 26281626"/>
              <a:gd name="connsiteX50" fmla="*/ 8377084 w 12506632"/>
              <a:gd name="connsiteY50" fmla="*/ 2684206 h 26281626"/>
              <a:gd name="connsiteX51" fmla="*/ 7993626 w 12506632"/>
              <a:gd name="connsiteY51" fmla="*/ 2094271 h 26281626"/>
              <a:gd name="connsiteX52" fmla="*/ 7669161 w 12506632"/>
              <a:gd name="connsiteY52" fmla="*/ 1563329 h 26281626"/>
              <a:gd name="connsiteX53" fmla="*/ 7374194 w 12506632"/>
              <a:gd name="connsiteY53" fmla="*/ 973393 h 26281626"/>
              <a:gd name="connsiteX54" fmla="*/ 7167716 w 12506632"/>
              <a:gd name="connsiteY54" fmla="*/ 825910 h 26281626"/>
              <a:gd name="connsiteX55" fmla="*/ 6813755 w 12506632"/>
              <a:gd name="connsiteY55" fmla="*/ 648929 h 26281626"/>
              <a:gd name="connsiteX56" fmla="*/ 6223819 w 12506632"/>
              <a:gd name="connsiteY56" fmla="*/ 678426 h 26281626"/>
              <a:gd name="connsiteX57" fmla="*/ 5515897 w 12506632"/>
              <a:gd name="connsiteY57" fmla="*/ 678426 h 26281626"/>
              <a:gd name="connsiteX58" fmla="*/ 4513006 w 12506632"/>
              <a:gd name="connsiteY58" fmla="*/ 678426 h 26281626"/>
              <a:gd name="connsiteX59" fmla="*/ 3864077 w 12506632"/>
              <a:gd name="connsiteY59" fmla="*/ 619432 h 26281626"/>
              <a:gd name="connsiteX60" fmla="*/ 3008671 w 12506632"/>
              <a:gd name="connsiteY60" fmla="*/ 560439 h 26281626"/>
              <a:gd name="connsiteX61" fmla="*/ 2123768 w 12506632"/>
              <a:gd name="connsiteY61" fmla="*/ 412955 h 26281626"/>
              <a:gd name="connsiteX62" fmla="*/ 1887794 w 12506632"/>
              <a:gd name="connsiteY62" fmla="*/ 383458 h 26281626"/>
              <a:gd name="connsiteX63" fmla="*/ 1209368 w 12506632"/>
              <a:gd name="connsiteY63" fmla="*/ 265471 h 26281626"/>
              <a:gd name="connsiteX64" fmla="*/ 589935 w 12506632"/>
              <a:gd name="connsiteY64" fmla="*/ 235974 h 26281626"/>
              <a:gd name="connsiteX65" fmla="*/ 265471 w 12506632"/>
              <a:gd name="connsiteY65" fmla="*/ 235974 h 26281626"/>
              <a:gd name="connsiteX66" fmla="*/ 0 w 12506632"/>
              <a:gd name="connsiteY66" fmla="*/ 206477 h 26281626"/>
              <a:gd name="connsiteX67" fmla="*/ 265471 w 12506632"/>
              <a:gd name="connsiteY67" fmla="*/ 0 h 26281626"/>
              <a:gd name="connsiteX68" fmla="*/ 1179871 w 12506632"/>
              <a:gd name="connsiteY68" fmla="*/ 88490 h 26281626"/>
              <a:gd name="connsiteX69" fmla="*/ 2094271 w 12506632"/>
              <a:gd name="connsiteY69" fmla="*/ 235974 h 26281626"/>
              <a:gd name="connsiteX70" fmla="*/ 3067665 w 12506632"/>
              <a:gd name="connsiteY70" fmla="*/ 353961 h 26281626"/>
              <a:gd name="connsiteX71" fmla="*/ 3805084 w 12506632"/>
              <a:gd name="connsiteY71" fmla="*/ 383458 h 26281626"/>
              <a:gd name="connsiteX72" fmla="*/ 4306529 w 12506632"/>
              <a:gd name="connsiteY72" fmla="*/ 442451 h 26281626"/>
              <a:gd name="connsiteX73" fmla="*/ 5043948 w 12506632"/>
              <a:gd name="connsiteY73" fmla="*/ 471948 h 26281626"/>
              <a:gd name="connsiteX74" fmla="*/ 5722374 w 12506632"/>
              <a:gd name="connsiteY74" fmla="*/ 471948 h 26281626"/>
              <a:gd name="connsiteX75" fmla="*/ 6312310 w 12506632"/>
              <a:gd name="connsiteY75" fmla="*/ 442451 h 26281626"/>
              <a:gd name="connsiteX76" fmla="*/ 7138219 w 12506632"/>
              <a:gd name="connsiteY76" fmla="*/ 560439 h 26281626"/>
              <a:gd name="connsiteX77" fmla="*/ 7374194 w 12506632"/>
              <a:gd name="connsiteY77" fmla="*/ 589935 h 26281626"/>
              <a:gd name="connsiteX78" fmla="*/ 7521677 w 12506632"/>
              <a:gd name="connsiteY78" fmla="*/ 678426 h 26281626"/>
              <a:gd name="connsiteX79" fmla="*/ 7698658 w 12506632"/>
              <a:gd name="connsiteY79" fmla="*/ 825910 h 26281626"/>
              <a:gd name="connsiteX80" fmla="*/ 8141110 w 12506632"/>
              <a:gd name="connsiteY80" fmla="*/ 1710813 h 26281626"/>
              <a:gd name="connsiteX81" fmla="*/ 8554065 w 12506632"/>
              <a:gd name="connsiteY81" fmla="*/ 2389239 h 26281626"/>
              <a:gd name="connsiteX82" fmla="*/ 8878529 w 12506632"/>
              <a:gd name="connsiteY82" fmla="*/ 2743200 h 26281626"/>
              <a:gd name="connsiteX83" fmla="*/ 9144000 w 12506632"/>
              <a:gd name="connsiteY83" fmla="*/ 3067664 h 26281626"/>
              <a:gd name="connsiteX84" fmla="*/ 9556955 w 12506632"/>
              <a:gd name="connsiteY84" fmla="*/ 3421626 h 26281626"/>
              <a:gd name="connsiteX85" fmla="*/ 9910916 w 12506632"/>
              <a:gd name="connsiteY85" fmla="*/ 3775587 h 26281626"/>
              <a:gd name="connsiteX86" fmla="*/ 9999406 w 12506632"/>
              <a:gd name="connsiteY86" fmla="*/ 4277032 h 26281626"/>
              <a:gd name="connsiteX87" fmla="*/ 9999406 w 12506632"/>
              <a:gd name="connsiteY87" fmla="*/ 4748981 h 26281626"/>
              <a:gd name="connsiteX88" fmla="*/ 10117394 w 12506632"/>
              <a:gd name="connsiteY88" fmla="*/ 5250426 h 26281626"/>
              <a:gd name="connsiteX89" fmla="*/ 10205884 w 12506632"/>
              <a:gd name="connsiteY89" fmla="*/ 5633884 h 26281626"/>
              <a:gd name="connsiteX90" fmla="*/ 10323871 w 12506632"/>
              <a:gd name="connsiteY90" fmla="*/ 5899355 h 26281626"/>
              <a:gd name="connsiteX91" fmla="*/ 10323871 w 12506632"/>
              <a:gd name="connsiteY91" fmla="*/ 6164826 h 26281626"/>
              <a:gd name="connsiteX92" fmla="*/ 10235381 w 12506632"/>
              <a:gd name="connsiteY92" fmla="*/ 6430297 h 26281626"/>
              <a:gd name="connsiteX93" fmla="*/ 10353368 w 12506632"/>
              <a:gd name="connsiteY93" fmla="*/ 6695768 h 26281626"/>
              <a:gd name="connsiteX94" fmla="*/ 10677832 w 12506632"/>
              <a:gd name="connsiteY94" fmla="*/ 7079226 h 26281626"/>
              <a:gd name="connsiteX95" fmla="*/ 10913806 w 12506632"/>
              <a:gd name="connsiteY95" fmla="*/ 7344697 h 26281626"/>
              <a:gd name="connsiteX96" fmla="*/ 11031794 w 12506632"/>
              <a:gd name="connsiteY96" fmla="*/ 7551174 h 26281626"/>
              <a:gd name="connsiteX97" fmla="*/ 11149781 w 12506632"/>
              <a:gd name="connsiteY97" fmla="*/ 7875639 h 26281626"/>
              <a:gd name="connsiteX98" fmla="*/ 11267768 w 12506632"/>
              <a:gd name="connsiteY98" fmla="*/ 8200103 h 26281626"/>
              <a:gd name="connsiteX99" fmla="*/ 11356258 w 12506632"/>
              <a:gd name="connsiteY99" fmla="*/ 8672051 h 26281626"/>
              <a:gd name="connsiteX100" fmla="*/ 11356258 w 12506632"/>
              <a:gd name="connsiteY100" fmla="*/ 8672051 h 26281626"/>
              <a:gd name="connsiteX101" fmla="*/ 11356258 w 12506632"/>
              <a:gd name="connsiteY101" fmla="*/ 8967019 h 26281626"/>
              <a:gd name="connsiteX102" fmla="*/ 11444748 w 12506632"/>
              <a:gd name="connsiteY102" fmla="*/ 9085006 h 26281626"/>
              <a:gd name="connsiteX103" fmla="*/ 11562735 w 12506632"/>
              <a:gd name="connsiteY103" fmla="*/ 9379974 h 26281626"/>
              <a:gd name="connsiteX104" fmla="*/ 11326761 w 12506632"/>
              <a:gd name="connsiteY104" fmla="*/ 9291484 h 26281626"/>
              <a:gd name="connsiteX105" fmla="*/ 11120284 w 12506632"/>
              <a:gd name="connsiteY105" fmla="*/ 9291484 h 26281626"/>
              <a:gd name="connsiteX106" fmla="*/ 10884310 w 12506632"/>
              <a:gd name="connsiteY106" fmla="*/ 9320981 h 26281626"/>
              <a:gd name="connsiteX107" fmla="*/ 10648335 w 12506632"/>
              <a:gd name="connsiteY107" fmla="*/ 9527458 h 26281626"/>
              <a:gd name="connsiteX108" fmla="*/ 10478115 w 12506632"/>
              <a:gd name="connsiteY108" fmla="*/ 9839095 h 26281626"/>
              <a:gd name="connsiteX109" fmla="*/ 10559845 w 12506632"/>
              <a:gd name="connsiteY109" fmla="*/ 9733935 h 26281626"/>
              <a:gd name="connsiteX110" fmla="*/ 10972800 w 12506632"/>
              <a:gd name="connsiteY110" fmla="*/ 9556955 h 26281626"/>
              <a:gd name="connsiteX111" fmla="*/ 11356258 w 12506632"/>
              <a:gd name="connsiteY111" fmla="*/ 9497961 h 26281626"/>
              <a:gd name="connsiteX112" fmla="*/ 11651226 w 12506632"/>
              <a:gd name="connsiteY112" fmla="*/ 9556955 h 26281626"/>
              <a:gd name="connsiteX113" fmla="*/ 11857703 w 12506632"/>
              <a:gd name="connsiteY113" fmla="*/ 9704439 h 26281626"/>
              <a:gd name="connsiteX114" fmla="*/ 12093677 w 12506632"/>
              <a:gd name="connsiteY114" fmla="*/ 9999406 h 26281626"/>
              <a:gd name="connsiteX115" fmla="*/ 12270658 w 12506632"/>
              <a:gd name="connsiteY115" fmla="*/ 10176387 h 26281626"/>
              <a:gd name="connsiteX116" fmla="*/ 12270658 w 12506632"/>
              <a:gd name="connsiteY116" fmla="*/ 10176387 h 26281626"/>
              <a:gd name="connsiteX117" fmla="*/ 12506632 w 12506632"/>
              <a:gd name="connsiteY117" fmla="*/ 10530348 h 26281626"/>
              <a:gd name="connsiteX118" fmla="*/ 10058400 w 12506632"/>
              <a:gd name="connsiteY118" fmla="*/ 10589342 h 26281626"/>
              <a:gd name="connsiteX119" fmla="*/ 9969910 w 12506632"/>
              <a:gd name="connsiteY119" fmla="*/ 10825316 h 26281626"/>
              <a:gd name="connsiteX120" fmla="*/ 9857606 w 12506632"/>
              <a:gd name="connsiteY120" fmla="*/ 11290120 h 26281626"/>
              <a:gd name="connsiteX121" fmla="*/ 9732476 w 12506632"/>
              <a:gd name="connsiteY121" fmla="*/ 11555591 h 26281626"/>
              <a:gd name="connsiteX122" fmla="*/ 9592135 w 12506632"/>
              <a:gd name="connsiteY122" fmla="*/ 11818835 h 26281626"/>
              <a:gd name="connsiteX123" fmla="*/ 9468465 w 12506632"/>
              <a:gd name="connsiteY123" fmla="*/ 11888659 h 26281626"/>
              <a:gd name="connsiteX124" fmla="*/ 9320981 w 12506632"/>
              <a:gd name="connsiteY124" fmla="*/ 12359148 h 26281626"/>
              <a:gd name="connsiteX125" fmla="*/ 9173497 w 12506632"/>
              <a:gd name="connsiteY125" fmla="*/ 12860593 h 26281626"/>
              <a:gd name="connsiteX126" fmla="*/ 9114503 w 12506632"/>
              <a:gd name="connsiteY126" fmla="*/ 13126064 h 26281626"/>
              <a:gd name="connsiteX127" fmla="*/ 8908026 w 12506632"/>
              <a:gd name="connsiteY127" fmla="*/ 13598013 h 26281626"/>
              <a:gd name="connsiteX128" fmla="*/ 8642555 w 12506632"/>
              <a:gd name="connsiteY128" fmla="*/ 14040464 h 26281626"/>
              <a:gd name="connsiteX129" fmla="*/ 8465574 w 12506632"/>
              <a:gd name="connsiteY129" fmla="*/ 14305935 h 26281626"/>
              <a:gd name="connsiteX130" fmla="*/ 8170606 w 12506632"/>
              <a:gd name="connsiteY130" fmla="*/ 14659897 h 26281626"/>
              <a:gd name="connsiteX131" fmla="*/ 8111613 w 12506632"/>
              <a:gd name="connsiteY131" fmla="*/ 15043355 h 26281626"/>
              <a:gd name="connsiteX132" fmla="*/ 7964129 w 12506632"/>
              <a:gd name="connsiteY132" fmla="*/ 15338322 h 26281626"/>
              <a:gd name="connsiteX133" fmla="*/ 7816645 w 12506632"/>
              <a:gd name="connsiteY133" fmla="*/ 15780774 h 26281626"/>
              <a:gd name="connsiteX134" fmla="*/ 7610168 w 12506632"/>
              <a:gd name="connsiteY134" fmla="*/ 16134735 h 26281626"/>
              <a:gd name="connsiteX135" fmla="*/ 7462684 w 12506632"/>
              <a:gd name="connsiteY135" fmla="*/ 16518193 h 26281626"/>
              <a:gd name="connsiteX136" fmla="*/ 7197213 w 12506632"/>
              <a:gd name="connsiteY136" fmla="*/ 16783664 h 26281626"/>
              <a:gd name="connsiteX137" fmla="*/ 7138219 w 12506632"/>
              <a:gd name="connsiteY137" fmla="*/ 16960645 h 26281626"/>
              <a:gd name="connsiteX138" fmla="*/ 7138219 w 12506632"/>
              <a:gd name="connsiteY138" fmla="*/ 17167122 h 26281626"/>
              <a:gd name="connsiteX139" fmla="*/ 7172478 w 12506632"/>
              <a:gd name="connsiteY139" fmla="*/ 17465776 h 26281626"/>
              <a:gd name="connsiteX140" fmla="*/ 7229476 w 12506632"/>
              <a:gd name="connsiteY140" fmla="*/ 17695223 h 26281626"/>
              <a:gd name="connsiteX141" fmla="*/ 7256206 w 12506632"/>
              <a:gd name="connsiteY141" fmla="*/ 17845548 h 26281626"/>
              <a:gd name="connsiteX142" fmla="*/ 7196138 w 12506632"/>
              <a:gd name="connsiteY142" fmla="*/ 18045268 h 26281626"/>
              <a:gd name="connsiteX143" fmla="*/ 7079226 w 12506632"/>
              <a:gd name="connsiteY143" fmla="*/ 18229006 h 26281626"/>
              <a:gd name="connsiteX144" fmla="*/ 6843252 w 12506632"/>
              <a:gd name="connsiteY144" fmla="*/ 18523974 h 26281626"/>
              <a:gd name="connsiteX145" fmla="*/ 6666271 w 12506632"/>
              <a:gd name="connsiteY145" fmla="*/ 19084413 h 26281626"/>
              <a:gd name="connsiteX146" fmla="*/ 6636774 w 12506632"/>
              <a:gd name="connsiteY146" fmla="*/ 19467871 h 26281626"/>
              <a:gd name="connsiteX147" fmla="*/ 6577781 w 12506632"/>
              <a:gd name="connsiteY147" fmla="*/ 19762839 h 26281626"/>
              <a:gd name="connsiteX148" fmla="*/ 6577781 w 12506632"/>
              <a:gd name="connsiteY148" fmla="*/ 20205290 h 26281626"/>
              <a:gd name="connsiteX149" fmla="*/ 6577781 w 12506632"/>
              <a:gd name="connsiteY149" fmla="*/ 20795226 h 26281626"/>
              <a:gd name="connsiteX150" fmla="*/ 6489290 w 12506632"/>
              <a:gd name="connsiteY150" fmla="*/ 21208181 h 26281626"/>
              <a:gd name="connsiteX151" fmla="*/ 6282813 w 12506632"/>
              <a:gd name="connsiteY151" fmla="*/ 21680129 h 26281626"/>
              <a:gd name="connsiteX152" fmla="*/ 6253316 w 12506632"/>
              <a:gd name="connsiteY152" fmla="*/ 22358555 h 26281626"/>
              <a:gd name="connsiteX153" fmla="*/ 6371303 w 12506632"/>
              <a:gd name="connsiteY153" fmla="*/ 23656413 h 26281626"/>
              <a:gd name="connsiteX154" fmla="*/ 6666271 w 12506632"/>
              <a:gd name="connsiteY154" fmla="*/ 24452826 h 26281626"/>
              <a:gd name="connsiteX155" fmla="*/ 6990735 w 12506632"/>
              <a:gd name="connsiteY155" fmla="*/ 25190245 h 26281626"/>
              <a:gd name="connsiteX156" fmla="*/ 7344697 w 12506632"/>
              <a:gd name="connsiteY156" fmla="*/ 25809677 h 26281626"/>
              <a:gd name="connsiteX157" fmla="*/ 7728155 w 12506632"/>
              <a:gd name="connsiteY157" fmla="*/ 26281626 h 26281626"/>
              <a:gd name="connsiteX158" fmla="*/ 5220929 w 12506632"/>
              <a:gd name="connsiteY158" fmla="*/ 26134142 h 26281626"/>
              <a:gd name="connsiteX159" fmla="*/ 5456903 w 12506632"/>
              <a:gd name="connsiteY159" fmla="*/ 25308232 h 26281626"/>
              <a:gd name="connsiteX160" fmla="*/ 5515897 w 12506632"/>
              <a:gd name="connsiteY160" fmla="*/ 24393832 h 26281626"/>
              <a:gd name="connsiteX161" fmla="*/ 5633884 w 12506632"/>
              <a:gd name="connsiteY161" fmla="*/ 23302451 h 26281626"/>
              <a:gd name="connsiteX162" fmla="*/ 5604387 w 12506632"/>
              <a:gd name="connsiteY162" fmla="*/ 22742013 h 26281626"/>
              <a:gd name="connsiteX163" fmla="*/ 5574890 w 12506632"/>
              <a:gd name="connsiteY163" fmla="*/ 22329058 h 26281626"/>
              <a:gd name="connsiteX164" fmla="*/ 5574890 w 12506632"/>
              <a:gd name="connsiteY164" fmla="*/ 21886606 h 26281626"/>
              <a:gd name="connsiteX165" fmla="*/ 5604387 w 12506632"/>
              <a:gd name="connsiteY165" fmla="*/ 21532645 h 26281626"/>
              <a:gd name="connsiteX166" fmla="*/ 5604387 w 12506632"/>
              <a:gd name="connsiteY166" fmla="*/ 21326168 h 26281626"/>
              <a:gd name="connsiteX167" fmla="*/ 5515897 w 12506632"/>
              <a:gd name="connsiteY167" fmla="*/ 20883716 h 26281626"/>
              <a:gd name="connsiteX168" fmla="*/ 5515897 w 12506632"/>
              <a:gd name="connsiteY168" fmla="*/ 20706735 h 26281626"/>
              <a:gd name="connsiteX169" fmla="*/ 5456903 w 12506632"/>
              <a:gd name="connsiteY169" fmla="*/ 20588748 h 26281626"/>
              <a:gd name="connsiteX170" fmla="*/ 5427406 w 12506632"/>
              <a:gd name="connsiteY170" fmla="*/ 20352774 h 26281626"/>
              <a:gd name="connsiteX171" fmla="*/ 5515897 w 12506632"/>
              <a:gd name="connsiteY171" fmla="*/ 20205290 h 26281626"/>
              <a:gd name="connsiteX172" fmla="*/ 5604387 w 12506632"/>
              <a:gd name="connsiteY172" fmla="*/ 20028310 h 26281626"/>
              <a:gd name="connsiteX173" fmla="*/ 5604387 w 12506632"/>
              <a:gd name="connsiteY173" fmla="*/ 19851329 h 26281626"/>
              <a:gd name="connsiteX174" fmla="*/ 5604387 w 12506632"/>
              <a:gd name="connsiteY174" fmla="*/ 19851329 h 26281626"/>
              <a:gd name="connsiteX175" fmla="*/ 5612069 w 12506632"/>
              <a:gd name="connsiteY175" fmla="*/ 19850407 h 26281626"/>
              <a:gd name="connsiteX0" fmla="*/ 5612069 w 12506632"/>
              <a:gd name="connsiteY0" fmla="*/ 19850407 h 26281626"/>
              <a:gd name="connsiteX1" fmla="*/ 5899355 w 12506632"/>
              <a:gd name="connsiteY1" fmla="*/ 20057806 h 26281626"/>
              <a:gd name="connsiteX2" fmla="*/ 6076335 w 12506632"/>
              <a:gd name="connsiteY2" fmla="*/ 20352774 h 26281626"/>
              <a:gd name="connsiteX3" fmla="*/ 6105832 w 12506632"/>
              <a:gd name="connsiteY3" fmla="*/ 20470761 h 26281626"/>
              <a:gd name="connsiteX4" fmla="*/ 6135329 w 12506632"/>
              <a:gd name="connsiteY4" fmla="*/ 20559251 h 26281626"/>
              <a:gd name="connsiteX5" fmla="*/ 6253316 w 12506632"/>
              <a:gd name="connsiteY5" fmla="*/ 20736232 h 26281626"/>
              <a:gd name="connsiteX6" fmla="*/ 6341806 w 12506632"/>
              <a:gd name="connsiteY6" fmla="*/ 20736232 h 26281626"/>
              <a:gd name="connsiteX7" fmla="*/ 6341806 w 12506632"/>
              <a:gd name="connsiteY7" fmla="*/ 20736232 h 26281626"/>
              <a:gd name="connsiteX8" fmla="*/ 6371303 w 12506632"/>
              <a:gd name="connsiteY8" fmla="*/ 20205290 h 26281626"/>
              <a:gd name="connsiteX9" fmla="*/ 6322219 w 12506632"/>
              <a:gd name="connsiteY9" fmla="*/ 19870377 h 26281626"/>
              <a:gd name="connsiteX10" fmla="*/ 6395115 w 12506632"/>
              <a:gd name="connsiteY10" fmla="*/ 19087717 h 26281626"/>
              <a:gd name="connsiteX11" fmla="*/ 6548284 w 12506632"/>
              <a:gd name="connsiteY11" fmla="*/ 18759948 h 26281626"/>
              <a:gd name="connsiteX12" fmla="*/ 6894564 w 12506632"/>
              <a:gd name="connsiteY12" fmla="*/ 18258504 h 26281626"/>
              <a:gd name="connsiteX13" fmla="*/ 6983054 w 12506632"/>
              <a:gd name="connsiteY13" fmla="*/ 17812750 h 26281626"/>
              <a:gd name="connsiteX14" fmla="*/ 6967461 w 12506632"/>
              <a:gd name="connsiteY14" fmla="*/ 17371219 h 26281626"/>
              <a:gd name="connsiteX15" fmla="*/ 7049729 w 12506632"/>
              <a:gd name="connsiteY15" fmla="*/ 16960645 h 26281626"/>
              <a:gd name="connsiteX16" fmla="*/ 7197213 w 12506632"/>
              <a:gd name="connsiteY16" fmla="*/ 16636181 h 26281626"/>
              <a:gd name="connsiteX17" fmla="*/ 7267575 w 12506632"/>
              <a:gd name="connsiteY17" fmla="*/ 16523647 h 26281626"/>
              <a:gd name="connsiteX18" fmla="*/ 7296687 w 12506632"/>
              <a:gd name="connsiteY18" fmla="*/ 16307875 h 26281626"/>
              <a:gd name="connsiteX19" fmla="*/ 7610168 w 12506632"/>
              <a:gd name="connsiteY19" fmla="*/ 15810271 h 26281626"/>
              <a:gd name="connsiteX20" fmla="*/ 7869416 w 12506632"/>
              <a:gd name="connsiteY20" fmla="*/ 15279329 h 26281626"/>
              <a:gd name="connsiteX21" fmla="*/ 7875639 w 12506632"/>
              <a:gd name="connsiteY21" fmla="*/ 14984361 h 26281626"/>
              <a:gd name="connsiteX22" fmla="*/ 7964129 w 12506632"/>
              <a:gd name="connsiteY22" fmla="*/ 14653674 h 26281626"/>
              <a:gd name="connsiteX23" fmla="*/ 8141493 w 12506632"/>
              <a:gd name="connsiteY23" fmla="*/ 14378141 h 26281626"/>
              <a:gd name="connsiteX24" fmla="*/ 8358571 w 12506632"/>
              <a:gd name="connsiteY24" fmla="*/ 14089011 h 26281626"/>
              <a:gd name="connsiteX25" fmla="*/ 8583561 w 12506632"/>
              <a:gd name="connsiteY25" fmla="*/ 13774993 h 26281626"/>
              <a:gd name="connsiteX26" fmla="*/ 8849032 w 12506632"/>
              <a:gd name="connsiteY26" fmla="*/ 13421032 h 26281626"/>
              <a:gd name="connsiteX27" fmla="*/ 8908026 w 12506632"/>
              <a:gd name="connsiteY27" fmla="*/ 13185058 h 26281626"/>
              <a:gd name="connsiteX28" fmla="*/ 8996516 w 12506632"/>
              <a:gd name="connsiteY28" fmla="*/ 12683613 h 26281626"/>
              <a:gd name="connsiteX29" fmla="*/ 9261987 w 12506632"/>
              <a:gd name="connsiteY29" fmla="*/ 12005187 h 26281626"/>
              <a:gd name="connsiteX30" fmla="*/ 9556955 w 12506632"/>
              <a:gd name="connsiteY30" fmla="*/ 11474245 h 26281626"/>
              <a:gd name="connsiteX31" fmla="*/ 9733935 w 12506632"/>
              <a:gd name="connsiteY31" fmla="*/ 11090787 h 26281626"/>
              <a:gd name="connsiteX32" fmla="*/ 9763432 w 12506632"/>
              <a:gd name="connsiteY32" fmla="*/ 10825316 h 26281626"/>
              <a:gd name="connsiteX33" fmla="*/ 9881419 w 12506632"/>
              <a:gd name="connsiteY33" fmla="*/ 10530348 h 26281626"/>
              <a:gd name="connsiteX34" fmla="*/ 10235381 w 12506632"/>
              <a:gd name="connsiteY34" fmla="*/ 9940413 h 26281626"/>
              <a:gd name="connsiteX35" fmla="*/ 10559845 w 12506632"/>
              <a:gd name="connsiteY35" fmla="*/ 9556955 h 26281626"/>
              <a:gd name="connsiteX36" fmla="*/ 10854813 w 12506632"/>
              <a:gd name="connsiteY36" fmla="*/ 9173497 h 26281626"/>
              <a:gd name="connsiteX37" fmla="*/ 11002297 w 12506632"/>
              <a:gd name="connsiteY37" fmla="*/ 8937522 h 26281626"/>
              <a:gd name="connsiteX38" fmla="*/ 11090787 w 12506632"/>
              <a:gd name="connsiteY38" fmla="*/ 8701548 h 26281626"/>
              <a:gd name="connsiteX39" fmla="*/ 11031794 w 12506632"/>
              <a:gd name="connsiteY39" fmla="*/ 8170606 h 26281626"/>
              <a:gd name="connsiteX40" fmla="*/ 10913806 w 12506632"/>
              <a:gd name="connsiteY40" fmla="*/ 7669161 h 26281626"/>
              <a:gd name="connsiteX41" fmla="*/ 10736826 w 12506632"/>
              <a:gd name="connsiteY41" fmla="*/ 7374193 h 26281626"/>
              <a:gd name="connsiteX42" fmla="*/ 10382865 w 12506632"/>
              <a:gd name="connsiteY42" fmla="*/ 6990735 h 26281626"/>
              <a:gd name="connsiteX43" fmla="*/ 10087897 w 12506632"/>
              <a:gd name="connsiteY43" fmla="*/ 6518787 h 26281626"/>
              <a:gd name="connsiteX44" fmla="*/ 9940413 w 12506632"/>
              <a:gd name="connsiteY44" fmla="*/ 5781368 h 26281626"/>
              <a:gd name="connsiteX45" fmla="*/ 9881419 w 12506632"/>
              <a:gd name="connsiteY45" fmla="*/ 5102942 h 26281626"/>
              <a:gd name="connsiteX46" fmla="*/ 9851923 w 12506632"/>
              <a:gd name="connsiteY46" fmla="*/ 4277032 h 26281626"/>
              <a:gd name="connsiteX47" fmla="*/ 9615948 w 12506632"/>
              <a:gd name="connsiteY47" fmla="*/ 3834581 h 26281626"/>
              <a:gd name="connsiteX48" fmla="*/ 9114503 w 12506632"/>
              <a:gd name="connsiteY48" fmla="*/ 3333135 h 26281626"/>
              <a:gd name="connsiteX49" fmla="*/ 8819535 w 12506632"/>
              <a:gd name="connsiteY49" fmla="*/ 3038168 h 26281626"/>
              <a:gd name="connsiteX50" fmla="*/ 8377084 w 12506632"/>
              <a:gd name="connsiteY50" fmla="*/ 2684206 h 26281626"/>
              <a:gd name="connsiteX51" fmla="*/ 7993626 w 12506632"/>
              <a:gd name="connsiteY51" fmla="*/ 2094271 h 26281626"/>
              <a:gd name="connsiteX52" fmla="*/ 7669161 w 12506632"/>
              <a:gd name="connsiteY52" fmla="*/ 1563329 h 26281626"/>
              <a:gd name="connsiteX53" fmla="*/ 7374194 w 12506632"/>
              <a:gd name="connsiteY53" fmla="*/ 973393 h 26281626"/>
              <a:gd name="connsiteX54" fmla="*/ 7167716 w 12506632"/>
              <a:gd name="connsiteY54" fmla="*/ 825910 h 26281626"/>
              <a:gd name="connsiteX55" fmla="*/ 6813755 w 12506632"/>
              <a:gd name="connsiteY55" fmla="*/ 648929 h 26281626"/>
              <a:gd name="connsiteX56" fmla="*/ 6223819 w 12506632"/>
              <a:gd name="connsiteY56" fmla="*/ 678426 h 26281626"/>
              <a:gd name="connsiteX57" fmla="*/ 5515897 w 12506632"/>
              <a:gd name="connsiteY57" fmla="*/ 678426 h 26281626"/>
              <a:gd name="connsiteX58" fmla="*/ 4513006 w 12506632"/>
              <a:gd name="connsiteY58" fmla="*/ 678426 h 26281626"/>
              <a:gd name="connsiteX59" fmla="*/ 3864077 w 12506632"/>
              <a:gd name="connsiteY59" fmla="*/ 619432 h 26281626"/>
              <a:gd name="connsiteX60" fmla="*/ 3008671 w 12506632"/>
              <a:gd name="connsiteY60" fmla="*/ 560439 h 26281626"/>
              <a:gd name="connsiteX61" fmla="*/ 2123768 w 12506632"/>
              <a:gd name="connsiteY61" fmla="*/ 412955 h 26281626"/>
              <a:gd name="connsiteX62" fmla="*/ 1887794 w 12506632"/>
              <a:gd name="connsiteY62" fmla="*/ 383458 h 26281626"/>
              <a:gd name="connsiteX63" fmla="*/ 1209368 w 12506632"/>
              <a:gd name="connsiteY63" fmla="*/ 265471 h 26281626"/>
              <a:gd name="connsiteX64" fmla="*/ 589935 w 12506632"/>
              <a:gd name="connsiteY64" fmla="*/ 235974 h 26281626"/>
              <a:gd name="connsiteX65" fmla="*/ 265471 w 12506632"/>
              <a:gd name="connsiteY65" fmla="*/ 235974 h 26281626"/>
              <a:gd name="connsiteX66" fmla="*/ 0 w 12506632"/>
              <a:gd name="connsiteY66" fmla="*/ 206477 h 26281626"/>
              <a:gd name="connsiteX67" fmla="*/ 265471 w 12506632"/>
              <a:gd name="connsiteY67" fmla="*/ 0 h 26281626"/>
              <a:gd name="connsiteX68" fmla="*/ 1179871 w 12506632"/>
              <a:gd name="connsiteY68" fmla="*/ 88490 h 26281626"/>
              <a:gd name="connsiteX69" fmla="*/ 2094271 w 12506632"/>
              <a:gd name="connsiteY69" fmla="*/ 235974 h 26281626"/>
              <a:gd name="connsiteX70" fmla="*/ 3067665 w 12506632"/>
              <a:gd name="connsiteY70" fmla="*/ 353961 h 26281626"/>
              <a:gd name="connsiteX71" fmla="*/ 3805084 w 12506632"/>
              <a:gd name="connsiteY71" fmla="*/ 383458 h 26281626"/>
              <a:gd name="connsiteX72" fmla="*/ 4306529 w 12506632"/>
              <a:gd name="connsiteY72" fmla="*/ 442451 h 26281626"/>
              <a:gd name="connsiteX73" fmla="*/ 5043948 w 12506632"/>
              <a:gd name="connsiteY73" fmla="*/ 471948 h 26281626"/>
              <a:gd name="connsiteX74" fmla="*/ 5722374 w 12506632"/>
              <a:gd name="connsiteY74" fmla="*/ 471948 h 26281626"/>
              <a:gd name="connsiteX75" fmla="*/ 6312310 w 12506632"/>
              <a:gd name="connsiteY75" fmla="*/ 442451 h 26281626"/>
              <a:gd name="connsiteX76" fmla="*/ 7138219 w 12506632"/>
              <a:gd name="connsiteY76" fmla="*/ 560439 h 26281626"/>
              <a:gd name="connsiteX77" fmla="*/ 7374194 w 12506632"/>
              <a:gd name="connsiteY77" fmla="*/ 589935 h 26281626"/>
              <a:gd name="connsiteX78" fmla="*/ 7521677 w 12506632"/>
              <a:gd name="connsiteY78" fmla="*/ 678426 h 26281626"/>
              <a:gd name="connsiteX79" fmla="*/ 7698658 w 12506632"/>
              <a:gd name="connsiteY79" fmla="*/ 825910 h 26281626"/>
              <a:gd name="connsiteX80" fmla="*/ 8141110 w 12506632"/>
              <a:gd name="connsiteY80" fmla="*/ 1710813 h 26281626"/>
              <a:gd name="connsiteX81" fmla="*/ 8554065 w 12506632"/>
              <a:gd name="connsiteY81" fmla="*/ 2389239 h 26281626"/>
              <a:gd name="connsiteX82" fmla="*/ 8878529 w 12506632"/>
              <a:gd name="connsiteY82" fmla="*/ 2743200 h 26281626"/>
              <a:gd name="connsiteX83" fmla="*/ 9144000 w 12506632"/>
              <a:gd name="connsiteY83" fmla="*/ 3067664 h 26281626"/>
              <a:gd name="connsiteX84" fmla="*/ 9556955 w 12506632"/>
              <a:gd name="connsiteY84" fmla="*/ 3421626 h 26281626"/>
              <a:gd name="connsiteX85" fmla="*/ 9910916 w 12506632"/>
              <a:gd name="connsiteY85" fmla="*/ 3775587 h 26281626"/>
              <a:gd name="connsiteX86" fmla="*/ 9999406 w 12506632"/>
              <a:gd name="connsiteY86" fmla="*/ 4277032 h 26281626"/>
              <a:gd name="connsiteX87" fmla="*/ 9999406 w 12506632"/>
              <a:gd name="connsiteY87" fmla="*/ 4748981 h 26281626"/>
              <a:gd name="connsiteX88" fmla="*/ 10117394 w 12506632"/>
              <a:gd name="connsiteY88" fmla="*/ 5250426 h 26281626"/>
              <a:gd name="connsiteX89" fmla="*/ 10205884 w 12506632"/>
              <a:gd name="connsiteY89" fmla="*/ 5633884 h 26281626"/>
              <a:gd name="connsiteX90" fmla="*/ 10323871 w 12506632"/>
              <a:gd name="connsiteY90" fmla="*/ 5899355 h 26281626"/>
              <a:gd name="connsiteX91" fmla="*/ 10323871 w 12506632"/>
              <a:gd name="connsiteY91" fmla="*/ 6164826 h 26281626"/>
              <a:gd name="connsiteX92" fmla="*/ 10235381 w 12506632"/>
              <a:gd name="connsiteY92" fmla="*/ 6430297 h 26281626"/>
              <a:gd name="connsiteX93" fmla="*/ 10353368 w 12506632"/>
              <a:gd name="connsiteY93" fmla="*/ 6695768 h 26281626"/>
              <a:gd name="connsiteX94" fmla="*/ 10677832 w 12506632"/>
              <a:gd name="connsiteY94" fmla="*/ 7079226 h 26281626"/>
              <a:gd name="connsiteX95" fmla="*/ 10913806 w 12506632"/>
              <a:gd name="connsiteY95" fmla="*/ 7344697 h 26281626"/>
              <a:gd name="connsiteX96" fmla="*/ 11031794 w 12506632"/>
              <a:gd name="connsiteY96" fmla="*/ 7551174 h 26281626"/>
              <a:gd name="connsiteX97" fmla="*/ 11149781 w 12506632"/>
              <a:gd name="connsiteY97" fmla="*/ 7875639 h 26281626"/>
              <a:gd name="connsiteX98" fmla="*/ 11267768 w 12506632"/>
              <a:gd name="connsiteY98" fmla="*/ 8200103 h 26281626"/>
              <a:gd name="connsiteX99" fmla="*/ 11356258 w 12506632"/>
              <a:gd name="connsiteY99" fmla="*/ 8672051 h 26281626"/>
              <a:gd name="connsiteX100" fmla="*/ 11356258 w 12506632"/>
              <a:gd name="connsiteY100" fmla="*/ 8672051 h 26281626"/>
              <a:gd name="connsiteX101" fmla="*/ 11356258 w 12506632"/>
              <a:gd name="connsiteY101" fmla="*/ 8967019 h 26281626"/>
              <a:gd name="connsiteX102" fmla="*/ 11444748 w 12506632"/>
              <a:gd name="connsiteY102" fmla="*/ 9085006 h 26281626"/>
              <a:gd name="connsiteX103" fmla="*/ 11562735 w 12506632"/>
              <a:gd name="connsiteY103" fmla="*/ 9379974 h 26281626"/>
              <a:gd name="connsiteX104" fmla="*/ 11326761 w 12506632"/>
              <a:gd name="connsiteY104" fmla="*/ 9291484 h 26281626"/>
              <a:gd name="connsiteX105" fmla="*/ 11120284 w 12506632"/>
              <a:gd name="connsiteY105" fmla="*/ 9291484 h 26281626"/>
              <a:gd name="connsiteX106" fmla="*/ 10884310 w 12506632"/>
              <a:gd name="connsiteY106" fmla="*/ 9320981 h 26281626"/>
              <a:gd name="connsiteX107" fmla="*/ 10648335 w 12506632"/>
              <a:gd name="connsiteY107" fmla="*/ 9527458 h 26281626"/>
              <a:gd name="connsiteX108" fmla="*/ 10478115 w 12506632"/>
              <a:gd name="connsiteY108" fmla="*/ 9839095 h 26281626"/>
              <a:gd name="connsiteX109" fmla="*/ 10593182 w 12506632"/>
              <a:gd name="connsiteY109" fmla="*/ 9767272 h 26281626"/>
              <a:gd name="connsiteX110" fmla="*/ 10972800 w 12506632"/>
              <a:gd name="connsiteY110" fmla="*/ 9556955 h 26281626"/>
              <a:gd name="connsiteX111" fmla="*/ 11356258 w 12506632"/>
              <a:gd name="connsiteY111" fmla="*/ 9497961 h 26281626"/>
              <a:gd name="connsiteX112" fmla="*/ 11651226 w 12506632"/>
              <a:gd name="connsiteY112" fmla="*/ 9556955 h 26281626"/>
              <a:gd name="connsiteX113" fmla="*/ 11857703 w 12506632"/>
              <a:gd name="connsiteY113" fmla="*/ 9704439 h 26281626"/>
              <a:gd name="connsiteX114" fmla="*/ 12093677 w 12506632"/>
              <a:gd name="connsiteY114" fmla="*/ 9999406 h 26281626"/>
              <a:gd name="connsiteX115" fmla="*/ 12270658 w 12506632"/>
              <a:gd name="connsiteY115" fmla="*/ 10176387 h 26281626"/>
              <a:gd name="connsiteX116" fmla="*/ 12270658 w 12506632"/>
              <a:gd name="connsiteY116" fmla="*/ 10176387 h 26281626"/>
              <a:gd name="connsiteX117" fmla="*/ 12506632 w 12506632"/>
              <a:gd name="connsiteY117" fmla="*/ 10530348 h 26281626"/>
              <a:gd name="connsiteX118" fmla="*/ 10058400 w 12506632"/>
              <a:gd name="connsiteY118" fmla="*/ 10589342 h 26281626"/>
              <a:gd name="connsiteX119" fmla="*/ 9969910 w 12506632"/>
              <a:gd name="connsiteY119" fmla="*/ 10825316 h 26281626"/>
              <a:gd name="connsiteX120" fmla="*/ 9857606 w 12506632"/>
              <a:gd name="connsiteY120" fmla="*/ 11290120 h 26281626"/>
              <a:gd name="connsiteX121" fmla="*/ 9732476 w 12506632"/>
              <a:gd name="connsiteY121" fmla="*/ 11555591 h 26281626"/>
              <a:gd name="connsiteX122" fmla="*/ 9592135 w 12506632"/>
              <a:gd name="connsiteY122" fmla="*/ 11818835 h 26281626"/>
              <a:gd name="connsiteX123" fmla="*/ 9468465 w 12506632"/>
              <a:gd name="connsiteY123" fmla="*/ 11888659 h 26281626"/>
              <a:gd name="connsiteX124" fmla="*/ 9320981 w 12506632"/>
              <a:gd name="connsiteY124" fmla="*/ 12359148 h 26281626"/>
              <a:gd name="connsiteX125" fmla="*/ 9173497 w 12506632"/>
              <a:gd name="connsiteY125" fmla="*/ 12860593 h 26281626"/>
              <a:gd name="connsiteX126" fmla="*/ 9114503 w 12506632"/>
              <a:gd name="connsiteY126" fmla="*/ 13126064 h 26281626"/>
              <a:gd name="connsiteX127" fmla="*/ 8908026 w 12506632"/>
              <a:gd name="connsiteY127" fmla="*/ 13598013 h 26281626"/>
              <a:gd name="connsiteX128" fmla="*/ 8642555 w 12506632"/>
              <a:gd name="connsiteY128" fmla="*/ 14040464 h 26281626"/>
              <a:gd name="connsiteX129" fmla="*/ 8465574 w 12506632"/>
              <a:gd name="connsiteY129" fmla="*/ 14305935 h 26281626"/>
              <a:gd name="connsiteX130" fmla="*/ 8170606 w 12506632"/>
              <a:gd name="connsiteY130" fmla="*/ 14659897 h 26281626"/>
              <a:gd name="connsiteX131" fmla="*/ 8111613 w 12506632"/>
              <a:gd name="connsiteY131" fmla="*/ 15043355 h 26281626"/>
              <a:gd name="connsiteX132" fmla="*/ 7964129 w 12506632"/>
              <a:gd name="connsiteY132" fmla="*/ 15338322 h 26281626"/>
              <a:gd name="connsiteX133" fmla="*/ 7816645 w 12506632"/>
              <a:gd name="connsiteY133" fmla="*/ 15780774 h 26281626"/>
              <a:gd name="connsiteX134" fmla="*/ 7610168 w 12506632"/>
              <a:gd name="connsiteY134" fmla="*/ 16134735 h 26281626"/>
              <a:gd name="connsiteX135" fmla="*/ 7462684 w 12506632"/>
              <a:gd name="connsiteY135" fmla="*/ 16518193 h 26281626"/>
              <a:gd name="connsiteX136" fmla="*/ 7197213 w 12506632"/>
              <a:gd name="connsiteY136" fmla="*/ 16783664 h 26281626"/>
              <a:gd name="connsiteX137" fmla="*/ 7138219 w 12506632"/>
              <a:gd name="connsiteY137" fmla="*/ 16960645 h 26281626"/>
              <a:gd name="connsiteX138" fmla="*/ 7138219 w 12506632"/>
              <a:gd name="connsiteY138" fmla="*/ 17167122 h 26281626"/>
              <a:gd name="connsiteX139" fmla="*/ 7172478 w 12506632"/>
              <a:gd name="connsiteY139" fmla="*/ 17465776 h 26281626"/>
              <a:gd name="connsiteX140" fmla="*/ 7229476 w 12506632"/>
              <a:gd name="connsiteY140" fmla="*/ 17695223 h 26281626"/>
              <a:gd name="connsiteX141" fmla="*/ 7256206 w 12506632"/>
              <a:gd name="connsiteY141" fmla="*/ 17845548 h 26281626"/>
              <a:gd name="connsiteX142" fmla="*/ 7196138 w 12506632"/>
              <a:gd name="connsiteY142" fmla="*/ 18045268 h 26281626"/>
              <a:gd name="connsiteX143" fmla="*/ 7079226 w 12506632"/>
              <a:gd name="connsiteY143" fmla="*/ 18229006 h 26281626"/>
              <a:gd name="connsiteX144" fmla="*/ 6843252 w 12506632"/>
              <a:gd name="connsiteY144" fmla="*/ 18523974 h 26281626"/>
              <a:gd name="connsiteX145" fmla="*/ 6666271 w 12506632"/>
              <a:gd name="connsiteY145" fmla="*/ 19084413 h 26281626"/>
              <a:gd name="connsiteX146" fmla="*/ 6636774 w 12506632"/>
              <a:gd name="connsiteY146" fmla="*/ 19467871 h 26281626"/>
              <a:gd name="connsiteX147" fmla="*/ 6577781 w 12506632"/>
              <a:gd name="connsiteY147" fmla="*/ 19762839 h 26281626"/>
              <a:gd name="connsiteX148" fmla="*/ 6577781 w 12506632"/>
              <a:gd name="connsiteY148" fmla="*/ 20205290 h 26281626"/>
              <a:gd name="connsiteX149" fmla="*/ 6577781 w 12506632"/>
              <a:gd name="connsiteY149" fmla="*/ 20795226 h 26281626"/>
              <a:gd name="connsiteX150" fmla="*/ 6489290 w 12506632"/>
              <a:gd name="connsiteY150" fmla="*/ 21208181 h 26281626"/>
              <a:gd name="connsiteX151" fmla="*/ 6282813 w 12506632"/>
              <a:gd name="connsiteY151" fmla="*/ 21680129 h 26281626"/>
              <a:gd name="connsiteX152" fmla="*/ 6253316 w 12506632"/>
              <a:gd name="connsiteY152" fmla="*/ 22358555 h 26281626"/>
              <a:gd name="connsiteX153" fmla="*/ 6371303 w 12506632"/>
              <a:gd name="connsiteY153" fmla="*/ 23656413 h 26281626"/>
              <a:gd name="connsiteX154" fmla="*/ 6666271 w 12506632"/>
              <a:gd name="connsiteY154" fmla="*/ 24452826 h 26281626"/>
              <a:gd name="connsiteX155" fmla="*/ 6990735 w 12506632"/>
              <a:gd name="connsiteY155" fmla="*/ 25190245 h 26281626"/>
              <a:gd name="connsiteX156" fmla="*/ 7344697 w 12506632"/>
              <a:gd name="connsiteY156" fmla="*/ 25809677 h 26281626"/>
              <a:gd name="connsiteX157" fmla="*/ 7728155 w 12506632"/>
              <a:gd name="connsiteY157" fmla="*/ 26281626 h 26281626"/>
              <a:gd name="connsiteX158" fmla="*/ 5220929 w 12506632"/>
              <a:gd name="connsiteY158" fmla="*/ 26134142 h 26281626"/>
              <a:gd name="connsiteX159" fmla="*/ 5456903 w 12506632"/>
              <a:gd name="connsiteY159" fmla="*/ 25308232 h 26281626"/>
              <a:gd name="connsiteX160" fmla="*/ 5515897 w 12506632"/>
              <a:gd name="connsiteY160" fmla="*/ 24393832 h 26281626"/>
              <a:gd name="connsiteX161" fmla="*/ 5633884 w 12506632"/>
              <a:gd name="connsiteY161" fmla="*/ 23302451 h 26281626"/>
              <a:gd name="connsiteX162" fmla="*/ 5604387 w 12506632"/>
              <a:gd name="connsiteY162" fmla="*/ 22742013 h 26281626"/>
              <a:gd name="connsiteX163" fmla="*/ 5574890 w 12506632"/>
              <a:gd name="connsiteY163" fmla="*/ 22329058 h 26281626"/>
              <a:gd name="connsiteX164" fmla="*/ 5574890 w 12506632"/>
              <a:gd name="connsiteY164" fmla="*/ 21886606 h 26281626"/>
              <a:gd name="connsiteX165" fmla="*/ 5604387 w 12506632"/>
              <a:gd name="connsiteY165" fmla="*/ 21532645 h 26281626"/>
              <a:gd name="connsiteX166" fmla="*/ 5604387 w 12506632"/>
              <a:gd name="connsiteY166" fmla="*/ 21326168 h 26281626"/>
              <a:gd name="connsiteX167" fmla="*/ 5515897 w 12506632"/>
              <a:gd name="connsiteY167" fmla="*/ 20883716 h 26281626"/>
              <a:gd name="connsiteX168" fmla="*/ 5515897 w 12506632"/>
              <a:gd name="connsiteY168" fmla="*/ 20706735 h 26281626"/>
              <a:gd name="connsiteX169" fmla="*/ 5456903 w 12506632"/>
              <a:gd name="connsiteY169" fmla="*/ 20588748 h 26281626"/>
              <a:gd name="connsiteX170" fmla="*/ 5427406 w 12506632"/>
              <a:gd name="connsiteY170" fmla="*/ 20352774 h 26281626"/>
              <a:gd name="connsiteX171" fmla="*/ 5515897 w 12506632"/>
              <a:gd name="connsiteY171" fmla="*/ 20205290 h 26281626"/>
              <a:gd name="connsiteX172" fmla="*/ 5604387 w 12506632"/>
              <a:gd name="connsiteY172" fmla="*/ 20028310 h 26281626"/>
              <a:gd name="connsiteX173" fmla="*/ 5604387 w 12506632"/>
              <a:gd name="connsiteY173" fmla="*/ 19851329 h 26281626"/>
              <a:gd name="connsiteX174" fmla="*/ 5604387 w 12506632"/>
              <a:gd name="connsiteY174" fmla="*/ 19851329 h 26281626"/>
              <a:gd name="connsiteX175" fmla="*/ 5612069 w 12506632"/>
              <a:gd name="connsiteY175" fmla="*/ 19850407 h 26281626"/>
              <a:gd name="connsiteX0" fmla="*/ 5612069 w 12506632"/>
              <a:gd name="connsiteY0" fmla="*/ 19850407 h 26281626"/>
              <a:gd name="connsiteX1" fmla="*/ 5899355 w 12506632"/>
              <a:gd name="connsiteY1" fmla="*/ 20057806 h 26281626"/>
              <a:gd name="connsiteX2" fmla="*/ 6076335 w 12506632"/>
              <a:gd name="connsiteY2" fmla="*/ 20352774 h 26281626"/>
              <a:gd name="connsiteX3" fmla="*/ 6105832 w 12506632"/>
              <a:gd name="connsiteY3" fmla="*/ 20470761 h 26281626"/>
              <a:gd name="connsiteX4" fmla="*/ 6135329 w 12506632"/>
              <a:gd name="connsiteY4" fmla="*/ 20559251 h 26281626"/>
              <a:gd name="connsiteX5" fmla="*/ 6253316 w 12506632"/>
              <a:gd name="connsiteY5" fmla="*/ 20736232 h 26281626"/>
              <a:gd name="connsiteX6" fmla="*/ 6341806 w 12506632"/>
              <a:gd name="connsiteY6" fmla="*/ 20736232 h 26281626"/>
              <a:gd name="connsiteX7" fmla="*/ 6341806 w 12506632"/>
              <a:gd name="connsiteY7" fmla="*/ 20736232 h 26281626"/>
              <a:gd name="connsiteX8" fmla="*/ 6371303 w 12506632"/>
              <a:gd name="connsiteY8" fmla="*/ 20205290 h 26281626"/>
              <a:gd name="connsiteX9" fmla="*/ 6322219 w 12506632"/>
              <a:gd name="connsiteY9" fmla="*/ 19870377 h 26281626"/>
              <a:gd name="connsiteX10" fmla="*/ 6395115 w 12506632"/>
              <a:gd name="connsiteY10" fmla="*/ 19087717 h 26281626"/>
              <a:gd name="connsiteX11" fmla="*/ 6548284 w 12506632"/>
              <a:gd name="connsiteY11" fmla="*/ 18759948 h 26281626"/>
              <a:gd name="connsiteX12" fmla="*/ 6894564 w 12506632"/>
              <a:gd name="connsiteY12" fmla="*/ 18258504 h 26281626"/>
              <a:gd name="connsiteX13" fmla="*/ 6983054 w 12506632"/>
              <a:gd name="connsiteY13" fmla="*/ 17812750 h 26281626"/>
              <a:gd name="connsiteX14" fmla="*/ 6967461 w 12506632"/>
              <a:gd name="connsiteY14" fmla="*/ 17371219 h 26281626"/>
              <a:gd name="connsiteX15" fmla="*/ 7049729 w 12506632"/>
              <a:gd name="connsiteY15" fmla="*/ 16960645 h 26281626"/>
              <a:gd name="connsiteX16" fmla="*/ 7197213 w 12506632"/>
              <a:gd name="connsiteY16" fmla="*/ 16636181 h 26281626"/>
              <a:gd name="connsiteX17" fmla="*/ 7267575 w 12506632"/>
              <a:gd name="connsiteY17" fmla="*/ 16523647 h 26281626"/>
              <a:gd name="connsiteX18" fmla="*/ 7296687 w 12506632"/>
              <a:gd name="connsiteY18" fmla="*/ 16307875 h 26281626"/>
              <a:gd name="connsiteX19" fmla="*/ 7610168 w 12506632"/>
              <a:gd name="connsiteY19" fmla="*/ 15810271 h 26281626"/>
              <a:gd name="connsiteX20" fmla="*/ 7869416 w 12506632"/>
              <a:gd name="connsiteY20" fmla="*/ 15279329 h 26281626"/>
              <a:gd name="connsiteX21" fmla="*/ 7875639 w 12506632"/>
              <a:gd name="connsiteY21" fmla="*/ 14984361 h 26281626"/>
              <a:gd name="connsiteX22" fmla="*/ 7964129 w 12506632"/>
              <a:gd name="connsiteY22" fmla="*/ 14653674 h 26281626"/>
              <a:gd name="connsiteX23" fmla="*/ 8141493 w 12506632"/>
              <a:gd name="connsiteY23" fmla="*/ 14378141 h 26281626"/>
              <a:gd name="connsiteX24" fmla="*/ 8358571 w 12506632"/>
              <a:gd name="connsiteY24" fmla="*/ 14089011 h 26281626"/>
              <a:gd name="connsiteX25" fmla="*/ 8583561 w 12506632"/>
              <a:gd name="connsiteY25" fmla="*/ 13774993 h 26281626"/>
              <a:gd name="connsiteX26" fmla="*/ 8849032 w 12506632"/>
              <a:gd name="connsiteY26" fmla="*/ 13421032 h 26281626"/>
              <a:gd name="connsiteX27" fmla="*/ 8908026 w 12506632"/>
              <a:gd name="connsiteY27" fmla="*/ 13185058 h 26281626"/>
              <a:gd name="connsiteX28" fmla="*/ 8996516 w 12506632"/>
              <a:gd name="connsiteY28" fmla="*/ 12683613 h 26281626"/>
              <a:gd name="connsiteX29" fmla="*/ 9261987 w 12506632"/>
              <a:gd name="connsiteY29" fmla="*/ 12005187 h 26281626"/>
              <a:gd name="connsiteX30" fmla="*/ 9556955 w 12506632"/>
              <a:gd name="connsiteY30" fmla="*/ 11474245 h 26281626"/>
              <a:gd name="connsiteX31" fmla="*/ 9733935 w 12506632"/>
              <a:gd name="connsiteY31" fmla="*/ 11090787 h 26281626"/>
              <a:gd name="connsiteX32" fmla="*/ 9763432 w 12506632"/>
              <a:gd name="connsiteY32" fmla="*/ 10825316 h 26281626"/>
              <a:gd name="connsiteX33" fmla="*/ 9881419 w 12506632"/>
              <a:gd name="connsiteY33" fmla="*/ 10530348 h 26281626"/>
              <a:gd name="connsiteX34" fmla="*/ 10235381 w 12506632"/>
              <a:gd name="connsiteY34" fmla="*/ 9940413 h 26281626"/>
              <a:gd name="connsiteX35" fmla="*/ 10559845 w 12506632"/>
              <a:gd name="connsiteY35" fmla="*/ 9556955 h 26281626"/>
              <a:gd name="connsiteX36" fmla="*/ 10854813 w 12506632"/>
              <a:gd name="connsiteY36" fmla="*/ 9173497 h 26281626"/>
              <a:gd name="connsiteX37" fmla="*/ 11002297 w 12506632"/>
              <a:gd name="connsiteY37" fmla="*/ 8937522 h 26281626"/>
              <a:gd name="connsiteX38" fmla="*/ 11090787 w 12506632"/>
              <a:gd name="connsiteY38" fmla="*/ 8701548 h 26281626"/>
              <a:gd name="connsiteX39" fmla="*/ 11031794 w 12506632"/>
              <a:gd name="connsiteY39" fmla="*/ 8170606 h 26281626"/>
              <a:gd name="connsiteX40" fmla="*/ 10913806 w 12506632"/>
              <a:gd name="connsiteY40" fmla="*/ 7669161 h 26281626"/>
              <a:gd name="connsiteX41" fmla="*/ 10736826 w 12506632"/>
              <a:gd name="connsiteY41" fmla="*/ 7374193 h 26281626"/>
              <a:gd name="connsiteX42" fmla="*/ 10382865 w 12506632"/>
              <a:gd name="connsiteY42" fmla="*/ 6990735 h 26281626"/>
              <a:gd name="connsiteX43" fmla="*/ 10087897 w 12506632"/>
              <a:gd name="connsiteY43" fmla="*/ 6518787 h 26281626"/>
              <a:gd name="connsiteX44" fmla="*/ 9940413 w 12506632"/>
              <a:gd name="connsiteY44" fmla="*/ 5781368 h 26281626"/>
              <a:gd name="connsiteX45" fmla="*/ 9881419 w 12506632"/>
              <a:gd name="connsiteY45" fmla="*/ 5102942 h 26281626"/>
              <a:gd name="connsiteX46" fmla="*/ 9851923 w 12506632"/>
              <a:gd name="connsiteY46" fmla="*/ 4277032 h 26281626"/>
              <a:gd name="connsiteX47" fmla="*/ 9615948 w 12506632"/>
              <a:gd name="connsiteY47" fmla="*/ 3834581 h 26281626"/>
              <a:gd name="connsiteX48" fmla="*/ 9114503 w 12506632"/>
              <a:gd name="connsiteY48" fmla="*/ 3333135 h 26281626"/>
              <a:gd name="connsiteX49" fmla="*/ 8819535 w 12506632"/>
              <a:gd name="connsiteY49" fmla="*/ 3038168 h 26281626"/>
              <a:gd name="connsiteX50" fmla="*/ 8377084 w 12506632"/>
              <a:gd name="connsiteY50" fmla="*/ 2684206 h 26281626"/>
              <a:gd name="connsiteX51" fmla="*/ 7993626 w 12506632"/>
              <a:gd name="connsiteY51" fmla="*/ 2094271 h 26281626"/>
              <a:gd name="connsiteX52" fmla="*/ 7669161 w 12506632"/>
              <a:gd name="connsiteY52" fmla="*/ 1563329 h 26281626"/>
              <a:gd name="connsiteX53" fmla="*/ 7374194 w 12506632"/>
              <a:gd name="connsiteY53" fmla="*/ 973393 h 26281626"/>
              <a:gd name="connsiteX54" fmla="*/ 7167716 w 12506632"/>
              <a:gd name="connsiteY54" fmla="*/ 825910 h 26281626"/>
              <a:gd name="connsiteX55" fmla="*/ 6813755 w 12506632"/>
              <a:gd name="connsiteY55" fmla="*/ 648929 h 26281626"/>
              <a:gd name="connsiteX56" fmla="*/ 6223819 w 12506632"/>
              <a:gd name="connsiteY56" fmla="*/ 678426 h 26281626"/>
              <a:gd name="connsiteX57" fmla="*/ 5515897 w 12506632"/>
              <a:gd name="connsiteY57" fmla="*/ 678426 h 26281626"/>
              <a:gd name="connsiteX58" fmla="*/ 4513006 w 12506632"/>
              <a:gd name="connsiteY58" fmla="*/ 678426 h 26281626"/>
              <a:gd name="connsiteX59" fmla="*/ 3864077 w 12506632"/>
              <a:gd name="connsiteY59" fmla="*/ 619432 h 26281626"/>
              <a:gd name="connsiteX60" fmla="*/ 3008671 w 12506632"/>
              <a:gd name="connsiteY60" fmla="*/ 560439 h 26281626"/>
              <a:gd name="connsiteX61" fmla="*/ 2123768 w 12506632"/>
              <a:gd name="connsiteY61" fmla="*/ 412955 h 26281626"/>
              <a:gd name="connsiteX62" fmla="*/ 1887794 w 12506632"/>
              <a:gd name="connsiteY62" fmla="*/ 383458 h 26281626"/>
              <a:gd name="connsiteX63" fmla="*/ 1209368 w 12506632"/>
              <a:gd name="connsiteY63" fmla="*/ 265471 h 26281626"/>
              <a:gd name="connsiteX64" fmla="*/ 589935 w 12506632"/>
              <a:gd name="connsiteY64" fmla="*/ 235974 h 26281626"/>
              <a:gd name="connsiteX65" fmla="*/ 265471 w 12506632"/>
              <a:gd name="connsiteY65" fmla="*/ 235974 h 26281626"/>
              <a:gd name="connsiteX66" fmla="*/ 0 w 12506632"/>
              <a:gd name="connsiteY66" fmla="*/ 206477 h 26281626"/>
              <a:gd name="connsiteX67" fmla="*/ 265471 w 12506632"/>
              <a:gd name="connsiteY67" fmla="*/ 0 h 26281626"/>
              <a:gd name="connsiteX68" fmla="*/ 1179871 w 12506632"/>
              <a:gd name="connsiteY68" fmla="*/ 88490 h 26281626"/>
              <a:gd name="connsiteX69" fmla="*/ 2094271 w 12506632"/>
              <a:gd name="connsiteY69" fmla="*/ 235974 h 26281626"/>
              <a:gd name="connsiteX70" fmla="*/ 3067665 w 12506632"/>
              <a:gd name="connsiteY70" fmla="*/ 353961 h 26281626"/>
              <a:gd name="connsiteX71" fmla="*/ 3805084 w 12506632"/>
              <a:gd name="connsiteY71" fmla="*/ 383458 h 26281626"/>
              <a:gd name="connsiteX72" fmla="*/ 4306529 w 12506632"/>
              <a:gd name="connsiteY72" fmla="*/ 442451 h 26281626"/>
              <a:gd name="connsiteX73" fmla="*/ 5043948 w 12506632"/>
              <a:gd name="connsiteY73" fmla="*/ 471948 h 26281626"/>
              <a:gd name="connsiteX74" fmla="*/ 5722374 w 12506632"/>
              <a:gd name="connsiteY74" fmla="*/ 471948 h 26281626"/>
              <a:gd name="connsiteX75" fmla="*/ 6312310 w 12506632"/>
              <a:gd name="connsiteY75" fmla="*/ 442451 h 26281626"/>
              <a:gd name="connsiteX76" fmla="*/ 7138219 w 12506632"/>
              <a:gd name="connsiteY76" fmla="*/ 560439 h 26281626"/>
              <a:gd name="connsiteX77" fmla="*/ 7374194 w 12506632"/>
              <a:gd name="connsiteY77" fmla="*/ 589935 h 26281626"/>
              <a:gd name="connsiteX78" fmla="*/ 7521677 w 12506632"/>
              <a:gd name="connsiteY78" fmla="*/ 678426 h 26281626"/>
              <a:gd name="connsiteX79" fmla="*/ 7698658 w 12506632"/>
              <a:gd name="connsiteY79" fmla="*/ 825910 h 26281626"/>
              <a:gd name="connsiteX80" fmla="*/ 8141110 w 12506632"/>
              <a:gd name="connsiteY80" fmla="*/ 1710813 h 26281626"/>
              <a:gd name="connsiteX81" fmla="*/ 8554065 w 12506632"/>
              <a:gd name="connsiteY81" fmla="*/ 2389239 h 26281626"/>
              <a:gd name="connsiteX82" fmla="*/ 8878529 w 12506632"/>
              <a:gd name="connsiteY82" fmla="*/ 2743200 h 26281626"/>
              <a:gd name="connsiteX83" fmla="*/ 9144000 w 12506632"/>
              <a:gd name="connsiteY83" fmla="*/ 3067664 h 26281626"/>
              <a:gd name="connsiteX84" fmla="*/ 9556955 w 12506632"/>
              <a:gd name="connsiteY84" fmla="*/ 3421626 h 26281626"/>
              <a:gd name="connsiteX85" fmla="*/ 9910916 w 12506632"/>
              <a:gd name="connsiteY85" fmla="*/ 3775587 h 26281626"/>
              <a:gd name="connsiteX86" fmla="*/ 9999406 w 12506632"/>
              <a:gd name="connsiteY86" fmla="*/ 4277032 h 26281626"/>
              <a:gd name="connsiteX87" fmla="*/ 9999406 w 12506632"/>
              <a:gd name="connsiteY87" fmla="*/ 4748981 h 26281626"/>
              <a:gd name="connsiteX88" fmla="*/ 10117394 w 12506632"/>
              <a:gd name="connsiteY88" fmla="*/ 5250426 h 26281626"/>
              <a:gd name="connsiteX89" fmla="*/ 10205884 w 12506632"/>
              <a:gd name="connsiteY89" fmla="*/ 5633884 h 26281626"/>
              <a:gd name="connsiteX90" fmla="*/ 10323871 w 12506632"/>
              <a:gd name="connsiteY90" fmla="*/ 5899355 h 26281626"/>
              <a:gd name="connsiteX91" fmla="*/ 10323871 w 12506632"/>
              <a:gd name="connsiteY91" fmla="*/ 6164826 h 26281626"/>
              <a:gd name="connsiteX92" fmla="*/ 10235381 w 12506632"/>
              <a:gd name="connsiteY92" fmla="*/ 6430297 h 26281626"/>
              <a:gd name="connsiteX93" fmla="*/ 10353368 w 12506632"/>
              <a:gd name="connsiteY93" fmla="*/ 6695768 h 26281626"/>
              <a:gd name="connsiteX94" fmla="*/ 10677832 w 12506632"/>
              <a:gd name="connsiteY94" fmla="*/ 7079226 h 26281626"/>
              <a:gd name="connsiteX95" fmla="*/ 10913806 w 12506632"/>
              <a:gd name="connsiteY95" fmla="*/ 7344697 h 26281626"/>
              <a:gd name="connsiteX96" fmla="*/ 11031794 w 12506632"/>
              <a:gd name="connsiteY96" fmla="*/ 7551174 h 26281626"/>
              <a:gd name="connsiteX97" fmla="*/ 11149781 w 12506632"/>
              <a:gd name="connsiteY97" fmla="*/ 7875639 h 26281626"/>
              <a:gd name="connsiteX98" fmla="*/ 11267768 w 12506632"/>
              <a:gd name="connsiteY98" fmla="*/ 8200103 h 26281626"/>
              <a:gd name="connsiteX99" fmla="*/ 11356258 w 12506632"/>
              <a:gd name="connsiteY99" fmla="*/ 8672051 h 26281626"/>
              <a:gd name="connsiteX100" fmla="*/ 11356258 w 12506632"/>
              <a:gd name="connsiteY100" fmla="*/ 8672051 h 26281626"/>
              <a:gd name="connsiteX101" fmla="*/ 11356258 w 12506632"/>
              <a:gd name="connsiteY101" fmla="*/ 8967019 h 26281626"/>
              <a:gd name="connsiteX102" fmla="*/ 11444748 w 12506632"/>
              <a:gd name="connsiteY102" fmla="*/ 9085006 h 26281626"/>
              <a:gd name="connsiteX103" fmla="*/ 11562735 w 12506632"/>
              <a:gd name="connsiteY103" fmla="*/ 9379974 h 26281626"/>
              <a:gd name="connsiteX104" fmla="*/ 11326761 w 12506632"/>
              <a:gd name="connsiteY104" fmla="*/ 9291484 h 26281626"/>
              <a:gd name="connsiteX105" fmla="*/ 11120284 w 12506632"/>
              <a:gd name="connsiteY105" fmla="*/ 9291484 h 26281626"/>
              <a:gd name="connsiteX106" fmla="*/ 10884310 w 12506632"/>
              <a:gd name="connsiteY106" fmla="*/ 9320981 h 26281626"/>
              <a:gd name="connsiteX107" fmla="*/ 10648335 w 12506632"/>
              <a:gd name="connsiteY107" fmla="*/ 9527458 h 26281626"/>
              <a:gd name="connsiteX108" fmla="*/ 10478115 w 12506632"/>
              <a:gd name="connsiteY108" fmla="*/ 9839095 h 26281626"/>
              <a:gd name="connsiteX109" fmla="*/ 10593182 w 12506632"/>
              <a:gd name="connsiteY109" fmla="*/ 9767272 h 26281626"/>
              <a:gd name="connsiteX110" fmla="*/ 10972800 w 12506632"/>
              <a:gd name="connsiteY110" fmla="*/ 9556955 h 26281626"/>
              <a:gd name="connsiteX111" fmla="*/ 11149090 w 12506632"/>
              <a:gd name="connsiteY111" fmla="*/ 9478911 h 26281626"/>
              <a:gd name="connsiteX112" fmla="*/ 11651226 w 12506632"/>
              <a:gd name="connsiteY112" fmla="*/ 9556955 h 26281626"/>
              <a:gd name="connsiteX113" fmla="*/ 11857703 w 12506632"/>
              <a:gd name="connsiteY113" fmla="*/ 9704439 h 26281626"/>
              <a:gd name="connsiteX114" fmla="*/ 12093677 w 12506632"/>
              <a:gd name="connsiteY114" fmla="*/ 9999406 h 26281626"/>
              <a:gd name="connsiteX115" fmla="*/ 12270658 w 12506632"/>
              <a:gd name="connsiteY115" fmla="*/ 10176387 h 26281626"/>
              <a:gd name="connsiteX116" fmla="*/ 12270658 w 12506632"/>
              <a:gd name="connsiteY116" fmla="*/ 10176387 h 26281626"/>
              <a:gd name="connsiteX117" fmla="*/ 12506632 w 12506632"/>
              <a:gd name="connsiteY117" fmla="*/ 10530348 h 26281626"/>
              <a:gd name="connsiteX118" fmla="*/ 10058400 w 12506632"/>
              <a:gd name="connsiteY118" fmla="*/ 10589342 h 26281626"/>
              <a:gd name="connsiteX119" fmla="*/ 9969910 w 12506632"/>
              <a:gd name="connsiteY119" fmla="*/ 10825316 h 26281626"/>
              <a:gd name="connsiteX120" fmla="*/ 9857606 w 12506632"/>
              <a:gd name="connsiteY120" fmla="*/ 11290120 h 26281626"/>
              <a:gd name="connsiteX121" fmla="*/ 9732476 w 12506632"/>
              <a:gd name="connsiteY121" fmla="*/ 11555591 h 26281626"/>
              <a:gd name="connsiteX122" fmla="*/ 9592135 w 12506632"/>
              <a:gd name="connsiteY122" fmla="*/ 11818835 h 26281626"/>
              <a:gd name="connsiteX123" fmla="*/ 9468465 w 12506632"/>
              <a:gd name="connsiteY123" fmla="*/ 11888659 h 26281626"/>
              <a:gd name="connsiteX124" fmla="*/ 9320981 w 12506632"/>
              <a:gd name="connsiteY124" fmla="*/ 12359148 h 26281626"/>
              <a:gd name="connsiteX125" fmla="*/ 9173497 w 12506632"/>
              <a:gd name="connsiteY125" fmla="*/ 12860593 h 26281626"/>
              <a:gd name="connsiteX126" fmla="*/ 9114503 w 12506632"/>
              <a:gd name="connsiteY126" fmla="*/ 13126064 h 26281626"/>
              <a:gd name="connsiteX127" fmla="*/ 8908026 w 12506632"/>
              <a:gd name="connsiteY127" fmla="*/ 13598013 h 26281626"/>
              <a:gd name="connsiteX128" fmla="*/ 8642555 w 12506632"/>
              <a:gd name="connsiteY128" fmla="*/ 14040464 h 26281626"/>
              <a:gd name="connsiteX129" fmla="*/ 8465574 w 12506632"/>
              <a:gd name="connsiteY129" fmla="*/ 14305935 h 26281626"/>
              <a:gd name="connsiteX130" fmla="*/ 8170606 w 12506632"/>
              <a:gd name="connsiteY130" fmla="*/ 14659897 h 26281626"/>
              <a:gd name="connsiteX131" fmla="*/ 8111613 w 12506632"/>
              <a:gd name="connsiteY131" fmla="*/ 15043355 h 26281626"/>
              <a:gd name="connsiteX132" fmla="*/ 7964129 w 12506632"/>
              <a:gd name="connsiteY132" fmla="*/ 15338322 h 26281626"/>
              <a:gd name="connsiteX133" fmla="*/ 7816645 w 12506632"/>
              <a:gd name="connsiteY133" fmla="*/ 15780774 h 26281626"/>
              <a:gd name="connsiteX134" fmla="*/ 7610168 w 12506632"/>
              <a:gd name="connsiteY134" fmla="*/ 16134735 h 26281626"/>
              <a:gd name="connsiteX135" fmla="*/ 7462684 w 12506632"/>
              <a:gd name="connsiteY135" fmla="*/ 16518193 h 26281626"/>
              <a:gd name="connsiteX136" fmla="*/ 7197213 w 12506632"/>
              <a:gd name="connsiteY136" fmla="*/ 16783664 h 26281626"/>
              <a:gd name="connsiteX137" fmla="*/ 7138219 w 12506632"/>
              <a:gd name="connsiteY137" fmla="*/ 16960645 h 26281626"/>
              <a:gd name="connsiteX138" fmla="*/ 7138219 w 12506632"/>
              <a:gd name="connsiteY138" fmla="*/ 17167122 h 26281626"/>
              <a:gd name="connsiteX139" fmla="*/ 7172478 w 12506632"/>
              <a:gd name="connsiteY139" fmla="*/ 17465776 h 26281626"/>
              <a:gd name="connsiteX140" fmla="*/ 7229476 w 12506632"/>
              <a:gd name="connsiteY140" fmla="*/ 17695223 h 26281626"/>
              <a:gd name="connsiteX141" fmla="*/ 7256206 w 12506632"/>
              <a:gd name="connsiteY141" fmla="*/ 17845548 h 26281626"/>
              <a:gd name="connsiteX142" fmla="*/ 7196138 w 12506632"/>
              <a:gd name="connsiteY142" fmla="*/ 18045268 h 26281626"/>
              <a:gd name="connsiteX143" fmla="*/ 7079226 w 12506632"/>
              <a:gd name="connsiteY143" fmla="*/ 18229006 h 26281626"/>
              <a:gd name="connsiteX144" fmla="*/ 6843252 w 12506632"/>
              <a:gd name="connsiteY144" fmla="*/ 18523974 h 26281626"/>
              <a:gd name="connsiteX145" fmla="*/ 6666271 w 12506632"/>
              <a:gd name="connsiteY145" fmla="*/ 19084413 h 26281626"/>
              <a:gd name="connsiteX146" fmla="*/ 6636774 w 12506632"/>
              <a:gd name="connsiteY146" fmla="*/ 19467871 h 26281626"/>
              <a:gd name="connsiteX147" fmla="*/ 6577781 w 12506632"/>
              <a:gd name="connsiteY147" fmla="*/ 19762839 h 26281626"/>
              <a:gd name="connsiteX148" fmla="*/ 6577781 w 12506632"/>
              <a:gd name="connsiteY148" fmla="*/ 20205290 h 26281626"/>
              <a:gd name="connsiteX149" fmla="*/ 6577781 w 12506632"/>
              <a:gd name="connsiteY149" fmla="*/ 20795226 h 26281626"/>
              <a:gd name="connsiteX150" fmla="*/ 6489290 w 12506632"/>
              <a:gd name="connsiteY150" fmla="*/ 21208181 h 26281626"/>
              <a:gd name="connsiteX151" fmla="*/ 6282813 w 12506632"/>
              <a:gd name="connsiteY151" fmla="*/ 21680129 h 26281626"/>
              <a:gd name="connsiteX152" fmla="*/ 6253316 w 12506632"/>
              <a:gd name="connsiteY152" fmla="*/ 22358555 h 26281626"/>
              <a:gd name="connsiteX153" fmla="*/ 6371303 w 12506632"/>
              <a:gd name="connsiteY153" fmla="*/ 23656413 h 26281626"/>
              <a:gd name="connsiteX154" fmla="*/ 6666271 w 12506632"/>
              <a:gd name="connsiteY154" fmla="*/ 24452826 h 26281626"/>
              <a:gd name="connsiteX155" fmla="*/ 6990735 w 12506632"/>
              <a:gd name="connsiteY155" fmla="*/ 25190245 h 26281626"/>
              <a:gd name="connsiteX156" fmla="*/ 7344697 w 12506632"/>
              <a:gd name="connsiteY156" fmla="*/ 25809677 h 26281626"/>
              <a:gd name="connsiteX157" fmla="*/ 7728155 w 12506632"/>
              <a:gd name="connsiteY157" fmla="*/ 26281626 h 26281626"/>
              <a:gd name="connsiteX158" fmla="*/ 5220929 w 12506632"/>
              <a:gd name="connsiteY158" fmla="*/ 26134142 h 26281626"/>
              <a:gd name="connsiteX159" fmla="*/ 5456903 w 12506632"/>
              <a:gd name="connsiteY159" fmla="*/ 25308232 h 26281626"/>
              <a:gd name="connsiteX160" fmla="*/ 5515897 w 12506632"/>
              <a:gd name="connsiteY160" fmla="*/ 24393832 h 26281626"/>
              <a:gd name="connsiteX161" fmla="*/ 5633884 w 12506632"/>
              <a:gd name="connsiteY161" fmla="*/ 23302451 h 26281626"/>
              <a:gd name="connsiteX162" fmla="*/ 5604387 w 12506632"/>
              <a:gd name="connsiteY162" fmla="*/ 22742013 h 26281626"/>
              <a:gd name="connsiteX163" fmla="*/ 5574890 w 12506632"/>
              <a:gd name="connsiteY163" fmla="*/ 22329058 h 26281626"/>
              <a:gd name="connsiteX164" fmla="*/ 5574890 w 12506632"/>
              <a:gd name="connsiteY164" fmla="*/ 21886606 h 26281626"/>
              <a:gd name="connsiteX165" fmla="*/ 5604387 w 12506632"/>
              <a:gd name="connsiteY165" fmla="*/ 21532645 h 26281626"/>
              <a:gd name="connsiteX166" fmla="*/ 5604387 w 12506632"/>
              <a:gd name="connsiteY166" fmla="*/ 21326168 h 26281626"/>
              <a:gd name="connsiteX167" fmla="*/ 5515897 w 12506632"/>
              <a:gd name="connsiteY167" fmla="*/ 20883716 h 26281626"/>
              <a:gd name="connsiteX168" fmla="*/ 5515897 w 12506632"/>
              <a:gd name="connsiteY168" fmla="*/ 20706735 h 26281626"/>
              <a:gd name="connsiteX169" fmla="*/ 5456903 w 12506632"/>
              <a:gd name="connsiteY169" fmla="*/ 20588748 h 26281626"/>
              <a:gd name="connsiteX170" fmla="*/ 5427406 w 12506632"/>
              <a:gd name="connsiteY170" fmla="*/ 20352774 h 26281626"/>
              <a:gd name="connsiteX171" fmla="*/ 5515897 w 12506632"/>
              <a:gd name="connsiteY171" fmla="*/ 20205290 h 26281626"/>
              <a:gd name="connsiteX172" fmla="*/ 5604387 w 12506632"/>
              <a:gd name="connsiteY172" fmla="*/ 20028310 h 26281626"/>
              <a:gd name="connsiteX173" fmla="*/ 5604387 w 12506632"/>
              <a:gd name="connsiteY173" fmla="*/ 19851329 h 26281626"/>
              <a:gd name="connsiteX174" fmla="*/ 5604387 w 12506632"/>
              <a:gd name="connsiteY174" fmla="*/ 19851329 h 26281626"/>
              <a:gd name="connsiteX175" fmla="*/ 5612069 w 12506632"/>
              <a:gd name="connsiteY175" fmla="*/ 19850407 h 26281626"/>
              <a:gd name="connsiteX0" fmla="*/ 5612069 w 12506632"/>
              <a:gd name="connsiteY0" fmla="*/ 19850407 h 26281626"/>
              <a:gd name="connsiteX1" fmla="*/ 5899355 w 12506632"/>
              <a:gd name="connsiteY1" fmla="*/ 20057806 h 26281626"/>
              <a:gd name="connsiteX2" fmla="*/ 6076335 w 12506632"/>
              <a:gd name="connsiteY2" fmla="*/ 20352774 h 26281626"/>
              <a:gd name="connsiteX3" fmla="*/ 6105832 w 12506632"/>
              <a:gd name="connsiteY3" fmla="*/ 20470761 h 26281626"/>
              <a:gd name="connsiteX4" fmla="*/ 6135329 w 12506632"/>
              <a:gd name="connsiteY4" fmla="*/ 20559251 h 26281626"/>
              <a:gd name="connsiteX5" fmla="*/ 6253316 w 12506632"/>
              <a:gd name="connsiteY5" fmla="*/ 20736232 h 26281626"/>
              <a:gd name="connsiteX6" fmla="*/ 6341806 w 12506632"/>
              <a:gd name="connsiteY6" fmla="*/ 20736232 h 26281626"/>
              <a:gd name="connsiteX7" fmla="*/ 6341806 w 12506632"/>
              <a:gd name="connsiteY7" fmla="*/ 20736232 h 26281626"/>
              <a:gd name="connsiteX8" fmla="*/ 6371303 w 12506632"/>
              <a:gd name="connsiteY8" fmla="*/ 20205290 h 26281626"/>
              <a:gd name="connsiteX9" fmla="*/ 6322219 w 12506632"/>
              <a:gd name="connsiteY9" fmla="*/ 19870377 h 26281626"/>
              <a:gd name="connsiteX10" fmla="*/ 6395115 w 12506632"/>
              <a:gd name="connsiteY10" fmla="*/ 19087717 h 26281626"/>
              <a:gd name="connsiteX11" fmla="*/ 6548284 w 12506632"/>
              <a:gd name="connsiteY11" fmla="*/ 18759948 h 26281626"/>
              <a:gd name="connsiteX12" fmla="*/ 6894564 w 12506632"/>
              <a:gd name="connsiteY12" fmla="*/ 18258504 h 26281626"/>
              <a:gd name="connsiteX13" fmla="*/ 6983054 w 12506632"/>
              <a:gd name="connsiteY13" fmla="*/ 17812750 h 26281626"/>
              <a:gd name="connsiteX14" fmla="*/ 6967461 w 12506632"/>
              <a:gd name="connsiteY14" fmla="*/ 17371219 h 26281626"/>
              <a:gd name="connsiteX15" fmla="*/ 7049729 w 12506632"/>
              <a:gd name="connsiteY15" fmla="*/ 16960645 h 26281626"/>
              <a:gd name="connsiteX16" fmla="*/ 7197213 w 12506632"/>
              <a:gd name="connsiteY16" fmla="*/ 16636181 h 26281626"/>
              <a:gd name="connsiteX17" fmla="*/ 7267575 w 12506632"/>
              <a:gd name="connsiteY17" fmla="*/ 16523647 h 26281626"/>
              <a:gd name="connsiteX18" fmla="*/ 7296687 w 12506632"/>
              <a:gd name="connsiteY18" fmla="*/ 16307875 h 26281626"/>
              <a:gd name="connsiteX19" fmla="*/ 7610168 w 12506632"/>
              <a:gd name="connsiteY19" fmla="*/ 15810271 h 26281626"/>
              <a:gd name="connsiteX20" fmla="*/ 7869416 w 12506632"/>
              <a:gd name="connsiteY20" fmla="*/ 15279329 h 26281626"/>
              <a:gd name="connsiteX21" fmla="*/ 7875639 w 12506632"/>
              <a:gd name="connsiteY21" fmla="*/ 14984361 h 26281626"/>
              <a:gd name="connsiteX22" fmla="*/ 7964129 w 12506632"/>
              <a:gd name="connsiteY22" fmla="*/ 14653674 h 26281626"/>
              <a:gd name="connsiteX23" fmla="*/ 8141493 w 12506632"/>
              <a:gd name="connsiteY23" fmla="*/ 14378141 h 26281626"/>
              <a:gd name="connsiteX24" fmla="*/ 8358571 w 12506632"/>
              <a:gd name="connsiteY24" fmla="*/ 14089011 h 26281626"/>
              <a:gd name="connsiteX25" fmla="*/ 8583561 w 12506632"/>
              <a:gd name="connsiteY25" fmla="*/ 13774993 h 26281626"/>
              <a:gd name="connsiteX26" fmla="*/ 8849032 w 12506632"/>
              <a:gd name="connsiteY26" fmla="*/ 13421032 h 26281626"/>
              <a:gd name="connsiteX27" fmla="*/ 8908026 w 12506632"/>
              <a:gd name="connsiteY27" fmla="*/ 13185058 h 26281626"/>
              <a:gd name="connsiteX28" fmla="*/ 8996516 w 12506632"/>
              <a:gd name="connsiteY28" fmla="*/ 12683613 h 26281626"/>
              <a:gd name="connsiteX29" fmla="*/ 9261987 w 12506632"/>
              <a:gd name="connsiteY29" fmla="*/ 12005187 h 26281626"/>
              <a:gd name="connsiteX30" fmla="*/ 9556955 w 12506632"/>
              <a:gd name="connsiteY30" fmla="*/ 11474245 h 26281626"/>
              <a:gd name="connsiteX31" fmla="*/ 9733935 w 12506632"/>
              <a:gd name="connsiteY31" fmla="*/ 11090787 h 26281626"/>
              <a:gd name="connsiteX32" fmla="*/ 9763432 w 12506632"/>
              <a:gd name="connsiteY32" fmla="*/ 10825316 h 26281626"/>
              <a:gd name="connsiteX33" fmla="*/ 9881419 w 12506632"/>
              <a:gd name="connsiteY33" fmla="*/ 10530348 h 26281626"/>
              <a:gd name="connsiteX34" fmla="*/ 10235381 w 12506632"/>
              <a:gd name="connsiteY34" fmla="*/ 9940413 h 26281626"/>
              <a:gd name="connsiteX35" fmla="*/ 10559845 w 12506632"/>
              <a:gd name="connsiteY35" fmla="*/ 9556955 h 26281626"/>
              <a:gd name="connsiteX36" fmla="*/ 10854813 w 12506632"/>
              <a:gd name="connsiteY36" fmla="*/ 9173497 h 26281626"/>
              <a:gd name="connsiteX37" fmla="*/ 11002297 w 12506632"/>
              <a:gd name="connsiteY37" fmla="*/ 8937522 h 26281626"/>
              <a:gd name="connsiteX38" fmla="*/ 11090787 w 12506632"/>
              <a:gd name="connsiteY38" fmla="*/ 8701548 h 26281626"/>
              <a:gd name="connsiteX39" fmla="*/ 11031794 w 12506632"/>
              <a:gd name="connsiteY39" fmla="*/ 8170606 h 26281626"/>
              <a:gd name="connsiteX40" fmla="*/ 10913806 w 12506632"/>
              <a:gd name="connsiteY40" fmla="*/ 7669161 h 26281626"/>
              <a:gd name="connsiteX41" fmla="*/ 10736826 w 12506632"/>
              <a:gd name="connsiteY41" fmla="*/ 7374193 h 26281626"/>
              <a:gd name="connsiteX42" fmla="*/ 10382865 w 12506632"/>
              <a:gd name="connsiteY42" fmla="*/ 6990735 h 26281626"/>
              <a:gd name="connsiteX43" fmla="*/ 10087897 w 12506632"/>
              <a:gd name="connsiteY43" fmla="*/ 6518787 h 26281626"/>
              <a:gd name="connsiteX44" fmla="*/ 9940413 w 12506632"/>
              <a:gd name="connsiteY44" fmla="*/ 5781368 h 26281626"/>
              <a:gd name="connsiteX45" fmla="*/ 9881419 w 12506632"/>
              <a:gd name="connsiteY45" fmla="*/ 5102942 h 26281626"/>
              <a:gd name="connsiteX46" fmla="*/ 9851923 w 12506632"/>
              <a:gd name="connsiteY46" fmla="*/ 4277032 h 26281626"/>
              <a:gd name="connsiteX47" fmla="*/ 9615948 w 12506632"/>
              <a:gd name="connsiteY47" fmla="*/ 3834581 h 26281626"/>
              <a:gd name="connsiteX48" fmla="*/ 9114503 w 12506632"/>
              <a:gd name="connsiteY48" fmla="*/ 3333135 h 26281626"/>
              <a:gd name="connsiteX49" fmla="*/ 8819535 w 12506632"/>
              <a:gd name="connsiteY49" fmla="*/ 3038168 h 26281626"/>
              <a:gd name="connsiteX50" fmla="*/ 8377084 w 12506632"/>
              <a:gd name="connsiteY50" fmla="*/ 2684206 h 26281626"/>
              <a:gd name="connsiteX51" fmla="*/ 7993626 w 12506632"/>
              <a:gd name="connsiteY51" fmla="*/ 2094271 h 26281626"/>
              <a:gd name="connsiteX52" fmla="*/ 7669161 w 12506632"/>
              <a:gd name="connsiteY52" fmla="*/ 1563329 h 26281626"/>
              <a:gd name="connsiteX53" fmla="*/ 7374194 w 12506632"/>
              <a:gd name="connsiteY53" fmla="*/ 973393 h 26281626"/>
              <a:gd name="connsiteX54" fmla="*/ 7167716 w 12506632"/>
              <a:gd name="connsiteY54" fmla="*/ 825910 h 26281626"/>
              <a:gd name="connsiteX55" fmla="*/ 6813755 w 12506632"/>
              <a:gd name="connsiteY55" fmla="*/ 648929 h 26281626"/>
              <a:gd name="connsiteX56" fmla="*/ 6223819 w 12506632"/>
              <a:gd name="connsiteY56" fmla="*/ 678426 h 26281626"/>
              <a:gd name="connsiteX57" fmla="*/ 5515897 w 12506632"/>
              <a:gd name="connsiteY57" fmla="*/ 678426 h 26281626"/>
              <a:gd name="connsiteX58" fmla="*/ 4513006 w 12506632"/>
              <a:gd name="connsiteY58" fmla="*/ 678426 h 26281626"/>
              <a:gd name="connsiteX59" fmla="*/ 3864077 w 12506632"/>
              <a:gd name="connsiteY59" fmla="*/ 619432 h 26281626"/>
              <a:gd name="connsiteX60" fmla="*/ 3008671 w 12506632"/>
              <a:gd name="connsiteY60" fmla="*/ 560439 h 26281626"/>
              <a:gd name="connsiteX61" fmla="*/ 2123768 w 12506632"/>
              <a:gd name="connsiteY61" fmla="*/ 412955 h 26281626"/>
              <a:gd name="connsiteX62" fmla="*/ 1887794 w 12506632"/>
              <a:gd name="connsiteY62" fmla="*/ 383458 h 26281626"/>
              <a:gd name="connsiteX63" fmla="*/ 1209368 w 12506632"/>
              <a:gd name="connsiteY63" fmla="*/ 265471 h 26281626"/>
              <a:gd name="connsiteX64" fmla="*/ 589935 w 12506632"/>
              <a:gd name="connsiteY64" fmla="*/ 235974 h 26281626"/>
              <a:gd name="connsiteX65" fmla="*/ 265471 w 12506632"/>
              <a:gd name="connsiteY65" fmla="*/ 235974 h 26281626"/>
              <a:gd name="connsiteX66" fmla="*/ 0 w 12506632"/>
              <a:gd name="connsiteY66" fmla="*/ 206477 h 26281626"/>
              <a:gd name="connsiteX67" fmla="*/ 265471 w 12506632"/>
              <a:gd name="connsiteY67" fmla="*/ 0 h 26281626"/>
              <a:gd name="connsiteX68" fmla="*/ 1179871 w 12506632"/>
              <a:gd name="connsiteY68" fmla="*/ 88490 h 26281626"/>
              <a:gd name="connsiteX69" fmla="*/ 2094271 w 12506632"/>
              <a:gd name="connsiteY69" fmla="*/ 235974 h 26281626"/>
              <a:gd name="connsiteX70" fmla="*/ 3067665 w 12506632"/>
              <a:gd name="connsiteY70" fmla="*/ 353961 h 26281626"/>
              <a:gd name="connsiteX71" fmla="*/ 3805084 w 12506632"/>
              <a:gd name="connsiteY71" fmla="*/ 383458 h 26281626"/>
              <a:gd name="connsiteX72" fmla="*/ 4306529 w 12506632"/>
              <a:gd name="connsiteY72" fmla="*/ 442451 h 26281626"/>
              <a:gd name="connsiteX73" fmla="*/ 5043948 w 12506632"/>
              <a:gd name="connsiteY73" fmla="*/ 471948 h 26281626"/>
              <a:gd name="connsiteX74" fmla="*/ 5722374 w 12506632"/>
              <a:gd name="connsiteY74" fmla="*/ 471948 h 26281626"/>
              <a:gd name="connsiteX75" fmla="*/ 6312310 w 12506632"/>
              <a:gd name="connsiteY75" fmla="*/ 442451 h 26281626"/>
              <a:gd name="connsiteX76" fmla="*/ 7138219 w 12506632"/>
              <a:gd name="connsiteY76" fmla="*/ 560439 h 26281626"/>
              <a:gd name="connsiteX77" fmla="*/ 7374194 w 12506632"/>
              <a:gd name="connsiteY77" fmla="*/ 589935 h 26281626"/>
              <a:gd name="connsiteX78" fmla="*/ 7521677 w 12506632"/>
              <a:gd name="connsiteY78" fmla="*/ 678426 h 26281626"/>
              <a:gd name="connsiteX79" fmla="*/ 7698658 w 12506632"/>
              <a:gd name="connsiteY79" fmla="*/ 825910 h 26281626"/>
              <a:gd name="connsiteX80" fmla="*/ 8141110 w 12506632"/>
              <a:gd name="connsiteY80" fmla="*/ 1710813 h 26281626"/>
              <a:gd name="connsiteX81" fmla="*/ 8554065 w 12506632"/>
              <a:gd name="connsiteY81" fmla="*/ 2389239 h 26281626"/>
              <a:gd name="connsiteX82" fmla="*/ 8878529 w 12506632"/>
              <a:gd name="connsiteY82" fmla="*/ 2743200 h 26281626"/>
              <a:gd name="connsiteX83" fmla="*/ 9144000 w 12506632"/>
              <a:gd name="connsiteY83" fmla="*/ 3067664 h 26281626"/>
              <a:gd name="connsiteX84" fmla="*/ 9556955 w 12506632"/>
              <a:gd name="connsiteY84" fmla="*/ 3421626 h 26281626"/>
              <a:gd name="connsiteX85" fmla="*/ 9910916 w 12506632"/>
              <a:gd name="connsiteY85" fmla="*/ 3775587 h 26281626"/>
              <a:gd name="connsiteX86" fmla="*/ 9999406 w 12506632"/>
              <a:gd name="connsiteY86" fmla="*/ 4277032 h 26281626"/>
              <a:gd name="connsiteX87" fmla="*/ 9999406 w 12506632"/>
              <a:gd name="connsiteY87" fmla="*/ 4748981 h 26281626"/>
              <a:gd name="connsiteX88" fmla="*/ 10117394 w 12506632"/>
              <a:gd name="connsiteY88" fmla="*/ 5250426 h 26281626"/>
              <a:gd name="connsiteX89" fmla="*/ 10205884 w 12506632"/>
              <a:gd name="connsiteY89" fmla="*/ 5633884 h 26281626"/>
              <a:gd name="connsiteX90" fmla="*/ 10323871 w 12506632"/>
              <a:gd name="connsiteY90" fmla="*/ 5899355 h 26281626"/>
              <a:gd name="connsiteX91" fmla="*/ 10323871 w 12506632"/>
              <a:gd name="connsiteY91" fmla="*/ 6164826 h 26281626"/>
              <a:gd name="connsiteX92" fmla="*/ 10235381 w 12506632"/>
              <a:gd name="connsiteY92" fmla="*/ 6430297 h 26281626"/>
              <a:gd name="connsiteX93" fmla="*/ 10353368 w 12506632"/>
              <a:gd name="connsiteY93" fmla="*/ 6695768 h 26281626"/>
              <a:gd name="connsiteX94" fmla="*/ 10677832 w 12506632"/>
              <a:gd name="connsiteY94" fmla="*/ 7079226 h 26281626"/>
              <a:gd name="connsiteX95" fmla="*/ 10913806 w 12506632"/>
              <a:gd name="connsiteY95" fmla="*/ 7344697 h 26281626"/>
              <a:gd name="connsiteX96" fmla="*/ 11031794 w 12506632"/>
              <a:gd name="connsiteY96" fmla="*/ 7551174 h 26281626"/>
              <a:gd name="connsiteX97" fmla="*/ 11149781 w 12506632"/>
              <a:gd name="connsiteY97" fmla="*/ 7875639 h 26281626"/>
              <a:gd name="connsiteX98" fmla="*/ 11267768 w 12506632"/>
              <a:gd name="connsiteY98" fmla="*/ 8200103 h 26281626"/>
              <a:gd name="connsiteX99" fmla="*/ 11356258 w 12506632"/>
              <a:gd name="connsiteY99" fmla="*/ 8672051 h 26281626"/>
              <a:gd name="connsiteX100" fmla="*/ 11356258 w 12506632"/>
              <a:gd name="connsiteY100" fmla="*/ 8672051 h 26281626"/>
              <a:gd name="connsiteX101" fmla="*/ 11356258 w 12506632"/>
              <a:gd name="connsiteY101" fmla="*/ 8967019 h 26281626"/>
              <a:gd name="connsiteX102" fmla="*/ 11444748 w 12506632"/>
              <a:gd name="connsiteY102" fmla="*/ 9085006 h 26281626"/>
              <a:gd name="connsiteX103" fmla="*/ 11562735 w 12506632"/>
              <a:gd name="connsiteY103" fmla="*/ 9379974 h 26281626"/>
              <a:gd name="connsiteX104" fmla="*/ 11326761 w 12506632"/>
              <a:gd name="connsiteY104" fmla="*/ 9291484 h 26281626"/>
              <a:gd name="connsiteX105" fmla="*/ 11120284 w 12506632"/>
              <a:gd name="connsiteY105" fmla="*/ 9291484 h 26281626"/>
              <a:gd name="connsiteX106" fmla="*/ 10884310 w 12506632"/>
              <a:gd name="connsiteY106" fmla="*/ 9320981 h 26281626"/>
              <a:gd name="connsiteX107" fmla="*/ 10648335 w 12506632"/>
              <a:gd name="connsiteY107" fmla="*/ 9527458 h 26281626"/>
              <a:gd name="connsiteX108" fmla="*/ 10478115 w 12506632"/>
              <a:gd name="connsiteY108" fmla="*/ 9839095 h 26281626"/>
              <a:gd name="connsiteX109" fmla="*/ 10593182 w 12506632"/>
              <a:gd name="connsiteY109" fmla="*/ 9767272 h 26281626"/>
              <a:gd name="connsiteX110" fmla="*/ 10972800 w 12506632"/>
              <a:gd name="connsiteY110" fmla="*/ 9556955 h 26281626"/>
              <a:gd name="connsiteX111" fmla="*/ 11149090 w 12506632"/>
              <a:gd name="connsiteY111" fmla="*/ 9478911 h 26281626"/>
              <a:gd name="connsiteX112" fmla="*/ 11370469 w 12506632"/>
              <a:gd name="connsiteY112" fmla="*/ 9506104 h 26281626"/>
              <a:gd name="connsiteX113" fmla="*/ 11651226 w 12506632"/>
              <a:gd name="connsiteY113" fmla="*/ 9556955 h 26281626"/>
              <a:gd name="connsiteX114" fmla="*/ 11857703 w 12506632"/>
              <a:gd name="connsiteY114" fmla="*/ 9704439 h 26281626"/>
              <a:gd name="connsiteX115" fmla="*/ 12093677 w 12506632"/>
              <a:gd name="connsiteY115" fmla="*/ 9999406 h 26281626"/>
              <a:gd name="connsiteX116" fmla="*/ 12270658 w 12506632"/>
              <a:gd name="connsiteY116" fmla="*/ 10176387 h 26281626"/>
              <a:gd name="connsiteX117" fmla="*/ 12270658 w 12506632"/>
              <a:gd name="connsiteY117" fmla="*/ 10176387 h 26281626"/>
              <a:gd name="connsiteX118" fmla="*/ 12506632 w 12506632"/>
              <a:gd name="connsiteY118" fmla="*/ 10530348 h 26281626"/>
              <a:gd name="connsiteX119" fmla="*/ 10058400 w 12506632"/>
              <a:gd name="connsiteY119" fmla="*/ 10589342 h 26281626"/>
              <a:gd name="connsiteX120" fmla="*/ 9969910 w 12506632"/>
              <a:gd name="connsiteY120" fmla="*/ 10825316 h 26281626"/>
              <a:gd name="connsiteX121" fmla="*/ 9857606 w 12506632"/>
              <a:gd name="connsiteY121" fmla="*/ 11290120 h 26281626"/>
              <a:gd name="connsiteX122" fmla="*/ 9732476 w 12506632"/>
              <a:gd name="connsiteY122" fmla="*/ 11555591 h 26281626"/>
              <a:gd name="connsiteX123" fmla="*/ 9592135 w 12506632"/>
              <a:gd name="connsiteY123" fmla="*/ 11818835 h 26281626"/>
              <a:gd name="connsiteX124" fmla="*/ 9468465 w 12506632"/>
              <a:gd name="connsiteY124" fmla="*/ 11888659 h 26281626"/>
              <a:gd name="connsiteX125" fmla="*/ 9320981 w 12506632"/>
              <a:gd name="connsiteY125" fmla="*/ 12359148 h 26281626"/>
              <a:gd name="connsiteX126" fmla="*/ 9173497 w 12506632"/>
              <a:gd name="connsiteY126" fmla="*/ 12860593 h 26281626"/>
              <a:gd name="connsiteX127" fmla="*/ 9114503 w 12506632"/>
              <a:gd name="connsiteY127" fmla="*/ 13126064 h 26281626"/>
              <a:gd name="connsiteX128" fmla="*/ 8908026 w 12506632"/>
              <a:gd name="connsiteY128" fmla="*/ 13598013 h 26281626"/>
              <a:gd name="connsiteX129" fmla="*/ 8642555 w 12506632"/>
              <a:gd name="connsiteY129" fmla="*/ 14040464 h 26281626"/>
              <a:gd name="connsiteX130" fmla="*/ 8465574 w 12506632"/>
              <a:gd name="connsiteY130" fmla="*/ 14305935 h 26281626"/>
              <a:gd name="connsiteX131" fmla="*/ 8170606 w 12506632"/>
              <a:gd name="connsiteY131" fmla="*/ 14659897 h 26281626"/>
              <a:gd name="connsiteX132" fmla="*/ 8111613 w 12506632"/>
              <a:gd name="connsiteY132" fmla="*/ 15043355 h 26281626"/>
              <a:gd name="connsiteX133" fmla="*/ 7964129 w 12506632"/>
              <a:gd name="connsiteY133" fmla="*/ 15338322 h 26281626"/>
              <a:gd name="connsiteX134" fmla="*/ 7816645 w 12506632"/>
              <a:gd name="connsiteY134" fmla="*/ 15780774 h 26281626"/>
              <a:gd name="connsiteX135" fmla="*/ 7610168 w 12506632"/>
              <a:gd name="connsiteY135" fmla="*/ 16134735 h 26281626"/>
              <a:gd name="connsiteX136" fmla="*/ 7462684 w 12506632"/>
              <a:gd name="connsiteY136" fmla="*/ 16518193 h 26281626"/>
              <a:gd name="connsiteX137" fmla="*/ 7197213 w 12506632"/>
              <a:gd name="connsiteY137" fmla="*/ 16783664 h 26281626"/>
              <a:gd name="connsiteX138" fmla="*/ 7138219 w 12506632"/>
              <a:gd name="connsiteY138" fmla="*/ 16960645 h 26281626"/>
              <a:gd name="connsiteX139" fmla="*/ 7138219 w 12506632"/>
              <a:gd name="connsiteY139" fmla="*/ 17167122 h 26281626"/>
              <a:gd name="connsiteX140" fmla="*/ 7172478 w 12506632"/>
              <a:gd name="connsiteY140" fmla="*/ 17465776 h 26281626"/>
              <a:gd name="connsiteX141" fmla="*/ 7229476 w 12506632"/>
              <a:gd name="connsiteY141" fmla="*/ 17695223 h 26281626"/>
              <a:gd name="connsiteX142" fmla="*/ 7256206 w 12506632"/>
              <a:gd name="connsiteY142" fmla="*/ 17845548 h 26281626"/>
              <a:gd name="connsiteX143" fmla="*/ 7196138 w 12506632"/>
              <a:gd name="connsiteY143" fmla="*/ 18045268 h 26281626"/>
              <a:gd name="connsiteX144" fmla="*/ 7079226 w 12506632"/>
              <a:gd name="connsiteY144" fmla="*/ 18229006 h 26281626"/>
              <a:gd name="connsiteX145" fmla="*/ 6843252 w 12506632"/>
              <a:gd name="connsiteY145" fmla="*/ 18523974 h 26281626"/>
              <a:gd name="connsiteX146" fmla="*/ 6666271 w 12506632"/>
              <a:gd name="connsiteY146" fmla="*/ 19084413 h 26281626"/>
              <a:gd name="connsiteX147" fmla="*/ 6636774 w 12506632"/>
              <a:gd name="connsiteY147" fmla="*/ 19467871 h 26281626"/>
              <a:gd name="connsiteX148" fmla="*/ 6577781 w 12506632"/>
              <a:gd name="connsiteY148" fmla="*/ 19762839 h 26281626"/>
              <a:gd name="connsiteX149" fmla="*/ 6577781 w 12506632"/>
              <a:gd name="connsiteY149" fmla="*/ 20205290 h 26281626"/>
              <a:gd name="connsiteX150" fmla="*/ 6577781 w 12506632"/>
              <a:gd name="connsiteY150" fmla="*/ 20795226 h 26281626"/>
              <a:gd name="connsiteX151" fmla="*/ 6489290 w 12506632"/>
              <a:gd name="connsiteY151" fmla="*/ 21208181 h 26281626"/>
              <a:gd name="connsiteX152" fmla="*/ 6282813 w 12506632"/>
              <a:gd name="connsiteY152" fmla="*/ 21680129 h 26281626"/>
              <a:gd name="connsiteX153" fmla="*/ 6253316 w 12506632"/>
              <a:gd name="connsiteY153" fmla="*/ 22358555 h 26281626"/>
              <a:gd name="connsiteX154" fmla="*/ 6371303 w 12506632"/>
              <a:gd name="connsiteY154" fmla="*/ 23656413 h 26281626"/>
              <a:gd name="connsiteX155" fmla="*/ 6666271 w 12506632"/>
              <a:gd name="connsiteY155" fmla="*/ 24452826 h 26281626"/>
              <a:gd name="connsiteX156" fmla="*/ 6990735 w 12506632"/>
              <a:gd name="connsiteY156" fmla="*/ 25190245 h 26281626"/>
              <a:gd name="connsiteX157" fmla="*/ 7344697 w 12506632"/>
              <a:gd name="connsiteY157" fmla="*/ 25809677 h 26281626"/>
              <a:gd name="connsiteX158" fmla="*/ 7728155 w 12506632"/>
              <a:gd name="connsiteY158" fmla="*/ 26281626 h 26281626"/>
              <a:gd name="connsiteX159" fmla="*/ 5220929 w 12506632"/>
              <a:gd name="connsiteY159" fmla="*/ 26134142 h 26281626"/>
              <a:gd name="connsiteX160" fmla="*/ 5456903 w 12506632"/>
              <a:gd name="connsiteY160" fmla="*/ 25308232 h 26281626"/>
              <a:gd name="connsiteX161" fmla="*/ 5515897 w 12506632"/>
              <a:gd name="connsiteY161" fmla="*/ 24393832 h 26281626"/>
              <a:gd name="connsiteX162" fmla="*/ 5633884 w 12506632"/>
              <a:gd name="connsiteY162" fmla="*/ 23302451 h 26281626"/>
              <a:gd name="connsiteX163" fmla="*/ 5604387 w 12506632"/>
              <a:gd name="connsiteY163" fmla="*/ 22742013 h 26281626"/>
              <a:gd name="connsiteX164" fmla="*/ 5574890 w 12506632"/>
              <a:gd name="connsiteY164" fmla="*/ 22329058 h 26281626"/>
              <a:gd name="connsiteX165" fmla="*/ 5574890 w 12506632"/>
              <a:gd name="connsiteY165" fmla="*/ 21886606 h 26281626"/>
              <a:gd name="connsiteX166" fmla="*/ 5604387 w 12506632"/>
              <a:gd name="connsiteY166" fmla="*/ 21532645 h 26281626"/>
              <a:gd name="connsiteX167" fmla="*/ 5604387 w 12506632"/>
              <a:gd name="connsiteY167" fmla="*/ 21326168 h 26281626"/>
              <a:gd name="connsiteX168" fmla="*/ 5515897 w 12506632"/>
              <a:gd name="connsiteY168" fmla="*/ 20883716 h 26281626"/>
              <a:gd name="connsiteX169" fmla="*/ 5515897 w 12506632"/>
              <a:gd name="connsiteY169" fmla="*/ 20706735 h 26281626"/>
              <a:gd name="connsiteX170" fmla="*/ 5456903 w 12506632"/>
              <a:gd name="connsiteY170" fmla="*/ 20588748 h 26281626"/>
              <a:gd name="connsiteX171" fmla="*/ 5427406 w 12506632"/>
              <a:gd name="connsiteY171" fmla="*/ 20352774 h 26281626"/>
              <a:gd name="connsiteX172" fmla="*/ 5515897 w 12506632"/>
              <a:gd name="connsiteY172" fmla="*/ 20205290 h 26281626"/>
              <a:gd name="connsiteX173" fmla="*/ 5604387 w 12506632"/>
              <a:gd name="connsiteY173" fmla="*/ 20028310 h 26281626"/>
              <a:gd name="connsiteX174" fmla="*/ 5604387 w 12506632"/>
              <a:gd name="connsiteY174" fmla="*/ 19851329 h 26281626"/>
              <a:gd name="connsiteX175" fmla="*/ 5604387 w 12506632"/>
              <a:gd name="connsiteY175" fmla="*/ 19851329 h 26281626"/>
              <a:gd name="connsiteX176" fmla="*/ 5612069 w 12506632"/>
              <a:gd name="connsiteY176" fmla="*/ 19850407 h 26281626"/>
              <a:gd name="connsiteX0" fmla="*/ 5612069 w 12506632"/>
              <a:gd name="connsiteY0" fmla="*/ 19850407 h 26281626"/>
              <a:gd name="connsiteX1" fmla="*/ 5899355 w 12506632"/>
              <a:gd name="connsiteY1" fmla="*/ 20057806 h 26281626"/>
              <a:gd name="connsiteX2" fmla="*/ 6076335 w 12506632"/>
              <a:gd name="connsiteY2" fmla="*/ 20352774 h 26281626"/>
              <a:gd name="connsiteX3" fmla="*/ 6105832 w 12506632"/>
              <a:gd name="connsiteY3" fmla="*/ 20470761 h 26281626"/>
              <a:gd name="connsiteX4" fmla="*/ 6135329 w 12506632"/>
              <a:gd name="connsiteY4" fmla="*/ 20559251 h 26281626"/>
              <a:gd name="connsiteX5" fmla="*/ 6253316 w 12506632"/>
              <a:gd name="connsiteY5" fmla="*/ 20736232 h 26281626"/>
              <a:gd name="connsiteX6" fmla="*/ 6341806 w 12506632"/>
              <a:gd name="connsiteY6" fmla="*/ 20736232 h 26281626"/>
              <a:gd name="connsiteX7" fmla="*/ 6341806 w 12506632"/>
              <a:gd name="connsiteY7" fmla="*/ 20736232 h 26281626"/>
              <a:gd name="connsiteX8" fmla="*/ 6371303 w 12506632"/>
              <a:gd name="connsiteY8" fmla="*/ 20205290 h 26281626"/>
              <a:gd name="connsiteX9" fmla="*/ 6322219 w 12506632"/>
              <a:gd name="connsiteY9" fmla="*/ 19870377 h 26281626"/>
              <a:gd name="connsiteX10" fmla="*/ 6395115 w 12506632"/>
              <a:gd name="connsiteY10" fmla="*/ 19087717 h 26281626"/>
              <a:gd name="connsiteX11" fmla="*/ 6548284 w 12506632"/>
              <a:gd name="connsiteY11" fmla="*/ 18759948 h 26281626"/>
              <a:gd name="connsiteX12" fmla="*/ 6894564 w 12506632"/>
              <a:gd name="connsiteY12" fmla="*/ 18258504 h 26281626"/>
              <a:gd name="connsiteX13" fmla="*/ 6983054 w 12506632"/>
              <a:gd name="connsiteY13" fmla="*/ 17812750 h 26281626"/>
              <a:gd name="connsiteX14" fmla="*/ 6967461 w 12506632"/>
              <a:gd name="connsiteY14" fmla="*/ 17371219 h 26281626"/>
              <a:gd name="connsiteX15" fmla="*/ 7049729 w 12506632"/>
              <a:gd name="connsiteY15" fmla="*/ 16960645 h 26281626"/>
              <a:gd name="connsiteX16" fmla="*/ 7197213 w 12506632"/>
              <a:gd name="connsiteY16" fmla="*/ 16636181 h 26281626"/>
              <a:gd name="connsiteX17" fmla="*/ 7267575 w 12506632"/>
              <a:gd name="connsiteY17" fmla="*/ 16523647 h 26281626"/>
              <a:gd name="connsiteX18" fmla="*/ 7296687 w 12506632"/>
              <a:gd name="connsiteY18" fmla="*/ 16307875 h 26281626"/>
              <a:gd name="connsiteX19" fmla="*/ 7610168 w 12506632"/>
              <a:gd name="connsiteY19" fmla="*/ 15810271 h 26281626"/>
              <a:gd name="connsiteX20" fmla="*/ 7869416 w 12506632"/>
              <a:gd name="connsiteY20" fmla="*/ 15279329 h 26281626"/>
              <a:gd name="connsiteX21" fmla="*/ 7875639 w 12506632"/>
              <a:gd name="connsiteY21" fmla="*/ 14984361 h 26281626"/>
              <a:gd name="connsiteX22" fmla="*/ 7964129 w 12506632"/>
              <a:gd name="connsiteY22" fmla="*/ 14653674 h 26281626"/>
              <a:gd name="connsiteX23" fmla="*/ 8141493 w 12506632"/>
              <a:gd name="connsiteY23" fmla="*/ 14378141 h 26281626"/>
              <a:gd name="connsiteX24" fmla="*/ 8358571 w 12506632"/>
              <a:gd name="connsiteY24" fmla="*/ 14089011 h 26281626"/>
              <a:gd name="connsiteX25" fmla="*/ 8583561 w 12506632"/>
              <a:gd name="connsiteY25" fmla="*/ 13774993 h 26281626"/>
              <a:gd name="connsiteX26" fmla="*/ 8849032 w 12506632"/>
              <a:gd name="connsiteY26" fmla="*/ 13421032 h 26281626"/>
              <a:gd name="connsiteX27" fmla="*/ 8908026 w 12506632"/>
              <a:gd name="connsiteY27" fmla="*/ 13185058 h 26281626"/>
              <a:gd name="connsiteX28" fmla="*/ 8996516 w 12506632"/>
              <a:gd name="connsiteY28" fmla="*/ 12683613 h 26281626"/>
              <a:gd name="connsiteX29" fmla="*/ 9261987 w 12506632"/>
              <a:gd name="connsiteY29" fmla="*/ 12005187 h 26281626"/>
              <a:gd name="connsiteX30" fmla="*/ 9556955 w 12506632"/>
              <a:gd name="connsiteY30" fmla="*/ 11474245 h 26281626"/>
              <a:gd name="connsiteX31" fmla="*/ 9733935 w 12506632"/>
              <a:gd name="connsiteY31" fmla="*/ 11090787 h 26281626"/>
              <a:gd name="connsiteX32" fmla="*/ 9763432 w 12506632"/>
              <a:gd name="connsiteY32" fmla="*/ 10825316 h 26281626"/>
              <a:gd name="connsiteX33" fmla="*/ 9881419 w 12506632"/>
              <a:gd name="connsiteY33" fmla="*/ 10530348 h 26281626"/>
              <a:gd name="connsiteX34" fmla="*/ 10235381 w 12506632"/>
              <a:gd name="connsiteY34" fmla="*/ 9940413 h 26281626"/>
              <a:gd name="connsiteX35" fmla="*/ 10559845 w 12506632"/>
              <a:gd name="connsiteY35" fmla="*/ 9556955 h 26281626"/>
              <a:gd name="connsiteX36" fmla="*/ 10854813 w 12506632"/>
              <a:gd name="connsiteY36" fmla="*/ 9173497 h 26281626"/>
              <a:gd name="connsiteX37" fmla="*/ 11002297 w 12506632"/>
              <a:gd name="connsiteY37" fmla="*/ 8937522 h 26281626"/>
              <a:gd name="connsiteX38" fmla="*/ 11090787 w 12506632"/>
              <a:gd name="connsiteY38" fmla="*/ 8701548 h 26281626"/>
              <a:gd name="connsiteX39" fmla="*/ 11031794 w 12506632"/>
              <a:gd name="connsiteY39" fmla="*/ 8170606 h 26281626"/>
              <a:gd name="connsiteX40" fmla="*/ 10913806 w 12506632"/>
              <a:gd name="connsiteY40" fmla="*/ 7669161 h 26281626"/>
              <a:gd name="connsiteX41" fmla="*/ 10736826 w 12506632"/>
              <a:gd name="connsiteY41" fmla="*/ 7374193 h 26281626"/>
              <a:gd name="connsiteX42" fmla="*/ 10382865 w 12506632"/>
              <a:gd name="connsiteY42" fmla="*/ 6990735 h 26281626"/>
              <a:gd name="connsiteX43" fmla="*/ 10087897 w 12506632"/>
              <a:gd name="connsiteY43" fmla="*/ 6518787 h 26281626"/>
              <a:gd name="connsiteX44" fmla="*/ 9940413 w 12506632"/>
              <a:gd name="connsiteY44" fmla="*/ 5781368 h 26281626"/>
              <a:gd name="connsiteX45" fmla="*/ 9881419 w 12506632"/>
              <a:gd name="connsiteY45" fmla="*/ 5102942 h 26281626"/>
              <a:gd name="connsiteX46" fmla="*/ 9851923 w 12506632"/>
              <a:gd name="connsiteY46" fmla="*/ 4277032 h 26281626"/>
              <a:gd name="connsiteX47" fmla="*/ 9615948 w 12506632"/>
              <a:gd name="connsiteY47" fmla="*/ 3834581 h 26281626"/>
              <a:gd name="connsiteX48" fmla="*/ 9114503 w 12506632"/>
              <a:gd name="connsiteY48" fmla="*/ 3333135 h 26281626"/>
              <a:gd name="connsiteX49" fmla="*/ 8819535 w 12506632"/>
              <a:gd name="connsiteY49" fmla="*/ 3038168 h 26281626"/>
              <a:gd name="connsiteX50" fmla="*/ 8377084 w 12506632"/>
              <a:gd name="connsiteY50" fmla="*/ 2684206 h 26281626"/>
              <a:gd name="connsiteX51" fmla="*/ 7993626 w 12506632"/>
              <a:gd name="connsiteY51" fmla="*/ 2094271 h 26281626"/>
              <a:gd name="connsiteX52" fmla="*/ 7669161 w 12506632"/>
              <a:gd name="connsiteY52" fmla="*/ 1563329 h 26281626"/>
              <a:gd name="connsiteX53" fmla="*/ 7374194 w 12506632"/>
              <a:gd name="connsiteY53" fmla="*/ 973393 h 26281626"/>
              <a:gd name="connsiteX54" fmla="*/ 7167716 w 12506632"/>
              <a:gd name="connsiteY54" fmla="*/ 825910 h 26281626"/>
              <a:gd name="connsiteX55" fmla="*/ 6813755 w 12506632"/>
              <a:gd name="connsiteY55" fmla="*/ 648929 h 26281626"/>
              <a:gd name="connsiteX56" fmla="*/ 6223819 w 12506632"/>
              <a:gd name="connsiteY56" fmla="*/ 678426 h 26281626"/>
              <a:gd name="connsiteX57" fmla="*/ 5515897 w 12506632"/>
              <a:gd name="connsiteY57" fmla="*/ 678426 h 26281626"/>
              <a:gd name="connsiteX58" fmla="*/ 4513006 w 12506632"/>
              <a:gd name="connsiteY58" fmla="*/ 678426 h 26281626"/>
              <a:gd name="connsiteX59" fmla="*/ 3864077 w 12506632"/>
              <a:gd name="connsiteY59" fmla="*/ 619432 h 26281626"/>
              <a:gd name="connsiteX60" fmla="*/ 3008671 w 12506632"/>
              <a:gd name="connsiteY60" fmla="*/ 560439 h 26281626"/>
              <a:gd name="connsiteX61" fmla="*/ 2123768 w 12506632"/>
              <a:gd name="connsiteY61" fmla="*/ 412955 h 26281626"/>
              <a:gd name="connsiteX62" fmla="*/ 1887794 w 12506632"/>
              <a:gd name="connsiteY62" fmla="*/ 383458 h 26281626"/>
              <a:gd name="connsiteX63" fmla="*/ 1209368 w 12506632"/>
              <a:gd name="connsiteY63" fmla="*/ 265471 h 26281626"/>
              <a:gd name="connsiteX64" fmla="*/ 589935 w 12506632"/>
              <a:gd name="connsiteY64" fmla="*/ 235974 h 26281626"/>
              <a:gd name="connsiteX65" fmla="*/ 265471 w 12506632"/>
              <a:gd name="connsiteY65" fmla="*/ 235974 h 26281626"/>
              <a:gd name="connsiteX66" fmla="*/ 0 w 12506632"/>
              <a:gd name="connsiteY66" fmla="*/ 206477 h 26281626"/>
              <a:gd name="connsiteX67" fmla="*/ 265471 w 12506632"/>
              <a:gd name="connsiteY67" fmla="*/ 0 h 26281626"/>
              <a:gd name="connsiteX68" fmla="*/ 1179871 w 12506632"/>
              <a:gd name="connsiteY68" fmla="*/ 88490 h 26281626"/>
              <a:gd name="connsiteX69" fmla="*/ 2094271 w 12506632"/>
              <a:gd name="connsiteY69" fmla="*/ 235974 h 26281626"/>
              <a:gd name="connsiteX70" fmla="*/ 3067665 w 12506632"/>
              <a:gd name="connsiteY70" fmla="*/ 353961 h 26281626"/>
              <a:gd name="connsiteX71" fmla="*/ 3805084 w 12506632"/>
              <a:gd name="connsiteY71" fmla="*/ 383458 h 26281626"/>
              <a:gd name="connsiteX72" fmla="*/ 4306529 w 12506632"/>
              <a:gd name="connsiteY72" fmla="*/ 442451 h 26281626"/>
              <a:gd name="connsiteX73" fmla="*/ 5043948 w 12506632"/>
              <a:gd name="connsiteY73" fmla="*/ 471948 h 26281626"/>
              <a:gd name="connsiteX74" fmla="*/ 5722374 w 12506632"/>
              <a:gd name="connsiteY74" fmla="*/ 471948 h 26281626"/>
              <a:gd name="connsiteX75" fmla="*/ 6312310 w 12506632"/>
              <a:gd name="connsiteY75" fmla="*/ 442451 h 26281626"/>
              <a:gd name="connsiteX76" fmla="*/ 7138219 w 12506632"/>
              <a:gd name="connsiteY76" fmla="*/ 560439 h 26281626"/>
              <a:gd name="connsiteX77" fmla="*/ 7374194 w 12506632"/>
              <a:gd name="connsiteY77" fmla="*/ 589935 h 26281626"/>
              <a:gd name="connsiteX78" fmla="*/ 7521677 w 12506632"/>
              <a:gd name="connsiteY78" fmla="*/ 678426 h 26281626"/>
              <a:gd name="connsiteX79" fmla="*/ 7698658 w 12506632"/>
              <a:gd name="connsiteY79" fmla="*/ 825910 h 26281626"/>
              <a:gd name="connsiteX80" fmla="*/ 8141110 w 12506632"/>
              <a:gd name="connsiteY80" fmla="*/ 1710813 h 26281626"/>
              <a:gd name="connsiteX81" fmla="*/ 8554065 w 12506632"/>
              <a:gd name="connsiteY81" fmla="*/ 2389239 h 26281626"/>
              <a:gd name="connsiteX82" fmla="*/ 8878529 w 12506632"/>
              <a:gd name="connsiteY82" fmla="*/ 2743200 h 26281626"/>
              <a:gd name="connsiteX83" fmla="*/ 9144000 w 12506632"/>
              <a:gd name="connsiteY83" fmla="*/ 3067664 h 26281626"/>
              <a:gd name="connsiteX84" fmla="*/ 9556955 w 12506632"/>
              <a:gd name="connsiteY84" fmla="*/ 3421626 h 26281626"/>
              <a:gd name="connsiteX85" fmla="*/ 9910916 w 12506632"/>
              <a:gd name="connsiteY85" fmla="*/ 3775587 h 26281626"/>
              <a:gd name="connsiteX86" fmla="*/ 9999406 w 12506632"/>
              <a:gd name="connsiteY86" fmla="*/ 4277032 h 26281626"/>
              <a:gd name="connsiteX87" fmla="*/ 9999406 w 12506632"/>
              <a:gd name="connsiteY87" fmla="*/ 4748981 h 26281626"/>
              <a:gd name="connsiteX88" fmla="*/ 10117394 w 12506632"/>
              <a:gd name="connsiteY88" fmla="*/ 5250426 h 26281626"/>
              <a:gd name="connsiteX89" fmla="*/ 10205884 w 12506632"/>
              <a:gd name="connsiteY89" fmla="*/ 5633884 h 26281626"/>
              <a:gd name="connsiteX90" fmla="*/ 10323871 w 12506632"/>
              <a:gd name="connsiteY90" fmla="*/ 5899355 h 26281626"/>
              <a:gd name="connsiteX91" fmla="*/ 10323871 w 12506632"/>
              <a:gd name="connsiteY91" fmla="*/ 6164826 h 26281626"/>
              <a:gd name="connsiteX92" fmla="*/ 10235381 w 12506632"/>
              <a:gd name="connsiteY92" fmla="*/ 6430297 h 26281626"/>
              <a:gd name="connsiteX93" fmla="*/ 10353368 w 12506632"/>
              <a:gd name="connsiteY93" fmla="*/ 6695768 h 26281626"/>
              <a:gd name="connsiteX94" fmla="*/ 10677832 w 12506632"/>
              <a:gd name="connsiteY94" fmla="*/ 7079226 h 26281626"/>
              <a:gd name="connsiteX95" fmla="*/ 10913806 w 12506632"/>
              <a:gd name="connsiteY95" fmla="*/ 7344697 h 26281626"/>
              <a:gd name="connsiteX96" fmla="*/ 11031794 w 12506632"/>
              <a:gd name="connsiteY96" fmla="*/ 7551174 h 26281626"/>
              <a:gd name="connsiteX97" fmla="*/ 11149781 w 12506632"/>
              <a:gd name="connsiteY97" fmla="*/ 7875639 h 26281626"/>
              <a:gd name="connsiteX98" fmla="*/ 11267768 w 12506632"/>
              <a:gd name="connsiteY98" fmla="*/ 8200103 h 26281626"/>
              <a:gd name="connsiteX99" fmla="*/ 11356258 w 12506632"/>
              <a:gd name="connsiteY99" fmla="*/ 8672051 h 26281626"/>
              <a:gd name="connsiteX100" fmla="*/ 11356258 w 12506632"/>
              <a:gd name="connsiteY100" fmla="*/ 8672051 h 26281626"/>
              <a:gd name="connsiteX101" fmla="*/ 11356258 w 12506632"/>
              <a:gd name="connsiteY101" fmla="*/ 8967019 h 26281626"/>
              <a:gd name="connsiteX102" fmla="*/ 11444748 w 12506632"/>
              <a:gd name="connsiteY102" fmla="*/ 9085006 h 26281626"/>
              <a:gd name="connsiteX103" fmla="*/ 11562735 w 12506632"/>
              <a:gd name="connsiteY103" fmla="*/ 9379974 h 26281626"/>
              <a:gd name="connsiteX104" fmla="*/ 11326761 w 12506632"/>
              <a:gd name="connsiteY104" fmla="*/ 9291484 h 26281626"/>
              <a:gd name="connsiteX105" fmla="*/ 11120284 w 12506632"/>
              <a:gd name="connsiteY105" fmla="*/ 9291484 h 26281626"/>
              <a:gd name="connsiteX106" fmla="*/ 10884310 w 12506632"/>
              <a:gd name="connsiteY106" fmla="*/ 9320981 h 26281626"/>
              <a:gd name="connsiteX107" fmla="*/ 10648335 w 12506632"/>
              <a:gd name="connsiteY107" fmla="*/ 9527458 h 26281626"/>
              <a:gd name="connsiteX108" fmla="*/ 10478115 w 12506632"/>
              <a:gd name="connsiteY108" fmla="*/ 9839095 h 26281626"/>
              <a:gd name="connsiteX109" fmla="*/ 10593182 w 12506632"/>
              <a:gd name="connsiteY109" fmla="*/ 9767272 h 26281626"/>
              <a:gd name="connsiteX110" fmla="*/ 10972800 w 12506632"/>
              <a:gd name="connsiteY110" fmla="*/ 9556955 h 26281626"/>
              <a:gd name="connsiteX111" fmla="*/ 11149090 w 12506632"/>
              <a:gd name="connsiteY111" fmla="*/ 9478911 h 26281626"/>
              <a:gd name="connsiteX112" fmla="*/ 11344275 w 12506632"/>
              <a:gd name="connsiteY112" fmla="*/ 9491817 h 26281626"/>
              <a:gd name="connsiteX113" fmla="*/ 11651226 w 12506632"/>
              <a:gd name="connsiteY113" fmla="*/ 9556955 h 26281626"/>
              <a:gd name="connsiteX114" fmla="*/ 11857703 w 12506632"/>
              <a:gd name="connsiteY114" fmla="*/ 9704439 h 26281626"/>
              <a:gd name="connsiteX115" fmla="*/ 12093677 w 12506632"/>
              <a:gd name="connsiteY115" fmla="*/ 9999406 h 26281626"/>
              <a:gd name="connsiteX116" fmla="*/ 12270658 w 12506632"/>
              <a:gd name="connsiteY116" fmla="*/ 10176387 h 26281626"/>
              <a:gd name="connsiteX117" fmla="*/ 12270658 w 12506632"/>
              <a:gd name="connsiteY117" fmla="*/ 10176387 h 26281626"/>
              <a:gd name="connsiteX118" fmla="*/ 12506632 w 12506632"/>
              <a:gd name="connsiteY118" fmla="*/ 10530348 h 26281626"/>
              <a:gd name="connsiteX119" fmla="*/ 10058400 w 12506632"/>
              <a:gd name="connsiteY119" fmla="*/ 10589342 h 26281626"/>
              <a:gd name="connsiteX120" fmla="*/ 9969910 w 12506632"/>
              <a:gd name="connsiteY120" fmla="*/ 10825316 h 26281626"/>
              <a:gd name="connsiteX121" fmla="*/ 9857606 w 12506632"/>
              <a:gd name="connsiteY121" fmla="*/ 11290120 h 26281626"/>
              <a:gd name="connsiteX122" fmla="*/ 9732476 w 12506632"/>
              <a:gd name="connsiteY122" fmla="*/ 11555591 h 26281626"/>
              <a:gd name="connsiteX123" fmla="*/ 9592135 w 12506632"/>
              <a:gd name="connsiteY123" fmla="*/ 11818835 h 26281626"/>
              <a:gd name="connsiteX124" fmla="*/ 9468465 w 12506632"/>
              <a:gd name="connsiteY124" fmla="*/ 11888659 h 26281626"/>
              <a:gd name="connsiteX125" fmla="*/ 9320981 w 12506632"/>
              <a:gd name="connsiteY125" fmla="*/ 12359148 h 26281626"/>
              <a:gd name="connsiteX126" fmla="*/ 9173497 w 12506632"/>
              <a:gd name="connsiteY126" fmla="*/ 12860593 h 26281626"/>
              <a:gd name="connsiteX127" fmla="*/ 9114503 w 12506632"/>
              <a:gd name="connsiteY127" fmla="*/ 13126064 h 26281626"/>
              <a:gd name="connsiteX128" fmla="*/ 8908026 w 12506632"/>
              <a:gd name="connsiteY128" fmla="*/ 13598013 h 26281626"/>
              <a:gd name="connsiteX129" fmla="*/ 8642555 w 12506632"/>
              <a:gd name="connsiteY129" fmla="*/ 14040464 h 26281626"/>
              <a:gd name="connsiteX130" fmla="*/ 8465574 w 12506632"/>
              <a:gd name="connsiteY130" fmla="*/ 14305935 h 26281626"/>
              <a:gd name="connsiteX131" fmla="*/ 8170606 w 12506632"/>
              <a:gd name="connsiteY131" fmla="*/ 14659897 h 26281626"/>
              <a:gd name="connsiteX132" fmla="*/ 8111613 w 12506632"/>
              <a:gd name="connsiteY132" fmla="*/ 15043355 h 26281626"/>
              <a:gd name="connsiteX133" fmla="*/ 7964129 w 12506632"/>
              <a:gd name="connsiteY133" fmla="*/ 15338322 h 26281626"/>
              <a:gd name="connsiteX134" fmla="*/ 7816645 w 12506632"/>
              <a:gd name="connsiteY134" fmla="*/ 15780774 h 26281626"/>
              <a:gd name="connsiteX135" fmla="*/ 7610168 w 12506632"/>
              <a:gd name="connsiteY135" fmla="*/ 16134735 h 26281626"/>
              <a:gd name="connsiteX136" fmla="*/ 7462684 w 12506632"/>
              <a:gd name="connsiteY136" fmla="*/ 16518193 h 26281626"/>
              <a:gd name="connsiteX137" fmla="*/ 7197213 w 12506632"/>
              <a:gd name="connsiteY137" fmla="*/ 16783664 h 26281626"/>
              <a:gd name="connsiteX138" fmla="*/ 7138219 w 12506632"/>
              <a:gd name="connsiteY138" fmla="*/ 16960645 h 26281626"/>
              <a:gd name="connsiteX139" fmla="*/ 7138219 w 12506632"/>
              <a:gd name="connsiteY139" fmla="*/ 17167122 h 26281626"/>
              <a:gd name="connsiteX140" fmla="*/ 7172478 w 12506632"/>
              <a:gd name="connsiteY140" fmla="*/ 17465776 h 26281626"/>
              <a:gd name="connsiteX141" fmla="*/ 7229476 w 12506632"/>
              <a:gd name="connsiteY141" fmla="*/ 17695223 h 26281626"/>
              <a:gd name="connsiteX142" fmla="*/ 7256206 w 12506632"/>
              <a:gd name="connsiteY142" fmla="*/ 17845548 h 26281626"/>
              <a:gd name="connsiteX143" fmla="*/ 7196138 w 12506632"/>
              <a:gd name="connsiteY143" fmla="*/ 18045268 h 26281626"/>
              <a:gd name="connsiteX144" fmla="*/ 7079226 w 12506632"/>
              <a:gd name="connsiteY144" fmla="*/ 18229006 h 26281626"/>
              <a:gd name="connsiteX145" fmla="*/ 6843252 w 12506632"/>
              <a:gd name="connsiteY145" fmla="*/ 18523974 h 26281626"/>
              <a:gd name="connsiteX146" fmla="*/ 6666271 w 12506632"/>
              <a:gd name="connsiteY146" fmla="*/ 19084413 h 26281626"/>
              <a:gd name="connsiteX147" fmla="*/ 6636774 w 12506632"/>
              <a:gd name="connsiteY147" fmla="*/ 19467871 h 26281626"/>
              <a:gd name="connsiteX148" fmla="*/ 6577781 w 12506632"/>
              <a:gd name="connsiteY148" fmla="*/ 19762839 h 26281626"/>
              <a:gd name="connsiteX149" fmla="*/ 6577781 w 12506632"/>
              <a:gd name="connsiteY149" fmla="*/ 20205290 h 26281626"/>
              <a:gd name="connsiteX150" fmla="*/ 6577781 w 12506632"/>
              <a:gd name="connsiteY150" fmla="*/ 20795226 h 26281626"/>
              <a:gd name="connsiteX151" fmla="*/ 6489290 w 12506632"/>
              <a:gd name="connsiteY151" fmla="*/ 21208181 h 26281626"/>
              <a:gd name="connsiteX152" fmla="*/ 6282813 w 12506632"/>
              <a:gd name="connsiteY152" fmla="*/ 21680129 h 26281626"/>
              <a:gd name="connsiteX153" fmla="*/ 6253316 w 12506632"/>
              <a:gd name="connsiteY153" fmla="*/ 22358555 h 26281626"/>
              <a:gd name="connsiteX154" fmla="*/ 6371303 w 12506632"/>
              <a:gd name="connsiteY154" fmla="*/ 23656413 h 26281626"/>
              <a:gd name="connsiteX155" fmla="*/ 6666271 w 12506632"/>
              <a:gd name="connsiteY155" fmla="*/ 24452826 h 26281626"/>
              <a:gd name="connsiteX156" fmla="*/ 6990735 w 12506632"/>
              <a:gd name="connsiteY156" fmla="*/ 25190245 h 26281626"/>
              <a:gd name="connsiteX157" fmla="*/ 7344697 w 12506632"/>
              <a:gd name="connsiteY157" fmla="*/ 25809677 h 26281626"/>
              <a:gd name="connsiteX158" fmla="*/ 7728155 w 12506632"/>
              <a:gd name="connsiteY158" fmla="*/ 26281626 h 26281626"/>
              <a:gd name="connsiteX159" fmla="*/ 5220929 w 12506632"/>
              <a:gd name="connsiteY159" fmla="*/ 26134142 h 26281626"/>
              <a:gd name="connsiteX160" fmla="*/ 5456903 w 12506632"/>
              <a:gd name="connsiteY160" fmla="*/ 25308232 h 26281626"/>
              <a:gd name="connsiteX161" fmla="*/ 5515897 w 12506632"/>
              <a:gd name="connsiteY161" fmla="*/ 24393832 h 26281626"/>
              <a:gd name="connsiteX162" fmla="*/ 5633884 w 12506632"/>
              <a:gd name="connsiteY162" fmla="*/ 23302451 h 26281626"/>
              <a:gd name="connsiteX163" fmla="*/ 5604387 w 12506632"/>
              <a:gd name="connsiteY163" fmla="*/ 22742013 h 26281626"/>
              <a:gd name="connsiteX164" fmla="*/ 5574890 w 12506632"/>
              <a:gd name="connsiteY164" fmla="*/ 22329058 h 26281626"/>
              <a:gd name="connsiteX165" fmla="*/ 5574890 w 12506632"/>
              <a:gd name="connsiteY165" fmla="*/ 21886606 h 26281626"/>
              <a:gd name="connsiteX166" fmla="*/ 5604387 w 12506632"/>
              <a:gd name="connsiteY166" fmla="*/ 21532645 h 26281626"/>
              <a:gd name="connsiteX167" fmla="*/ 5604387 w 12506632"/>
              <a:gd name="connsiteY167" fmla="*/ 21326168 h 26281626"/>
              <a:gd name="connsiteX168" fmla="*/ 5515897 w 12506632"/>
              <a:gd name="connsiteY168" fmla="*/ 20883716 h 26281626"/>
              <a:gd name="connsiteX169" fmla="*/ 5515897 w 12506632"/>
              <a:gd name="connsiteY169" fmla="*/ 20706735 h 26281626"/>
              <a:gd name="connsiteX170" fmla="*/ 5456903 w 12506632"/>
              <a:gd name="connsiteY170" fmla="*/ 20588748 h 26281626"/>
              <a:gd name="connsiteX171" fmla="*/ 5427406 w 12506632"/>
              <a:gd name="connsiteY171" fmla="*/ 20352774 h 26281626"/>
              <a:gd name="connsiteX172" fmla="*/ 5515897 w 12506632"/>
              <a:gd name="connsiteY172" fmla="*/ 20205290 h 26281626"/>
              <a:gd name="connsiteX173" fmla="*/ 5604387 w 12506632"/>
              <a:gd name="connsiteY173" fmla="*/ 20028310 h 26281626"/>
              <a:gd name="connsiteX174" fmla="*/ 5604387 w 12506632"/>
              <a:gd name="connsiteY174" fmla="*/ 19851329 h 26281626"/>
              <a:gd name="connsiteX175" fmla="*/ 5604387 w 12506632"/>
              <a:gd name="connsiteY175" fmla="*/ 19851329 h 26281626"/>
              <a:gd name="connsiteX176" fmla="*/ 5612069 w 12506632"/>
              <a:gd name="connsiteY176" fmla="*/ 19850407 h 26281626"/>
              <a:gd name="connsiteX0" fmla="*/ 5612069 w 12506632"/>
              <a:gd name="connsiteY0" fmla="*/ 19850407 h 26281626"/>
              <a:gd name="connsiteX1" fmla="*/ 5899355 w 12506632"/>
              <a:gd name="connsiteY1" fmla="*/ 20057806 h 26281626"/>
              <a:gd name="connsiteX2" fmla="*/ 6076335 w 12506632"/>
              <a:gd name="connsiteY2" fmla="*/ 20352774 h 26281626"/>
              <a:gd name="connsiteX3" fmla="*/ 6105832 w 12506632"/>
              <a:gd name="connsiteY3" fmla="*/ 20470761 h 26281626"/>
              <a:gd name="connsiteX4" fmla="*/ 6135329 w 12506632"/>
              <a:gd name="connsiteY4" fmla="*/ 20559251 h 26281626"/>
              <a:gd name="connsiteX5" fmla="*/ 6253316 w 12506632"/>
              <a:gd name="connsiteY5" fmla="*/ 20736232 h 26281626"/>
              <a:gd name="connsiteX6" fmla="*/ 6341806 w 12506632"/>
              <a:gd name="connsiteY6" fmla="*/ 20736232 h 26281626"/>
              <a:gd name="connsiteX7" fmla="*/ 6341806 w 12506632"/>
              <a:gd name="connsiteY7" fmla="*/ 20736232 h 26281626"/>
              <a:gd name="connsiteX8" fmla="*/ 6371303 w 12506632"/>
              <a:gd name="connsiteY8" fmla="*/ 20205290 h 26281626"/>
              <a:gd name="connsiteX9" fmla="*/ 6322219 w 12506632"/>
              <a:gd name="connsiteY9" fmla="*/ 19870377 h 26281626"/>
              <a:gd name="connsiteX10" fmla="*/ 6395115 w 12506632"/>
              <a:gd name="connsiteY10" fmla="*/ 19087717 h 26281626"/>
              <a:gd name="connsiteX11" fmla="*/ 6548284 w 12506632"/>
              <a:gd name="connsiteY11" fmla="*/ 18759948 h 26281626"/>
              <a:gd name="connsiteX12" fmla="*/ 6894564 w 12506632"/>
              <a:gd name="connsiteY12" fmla="*/ 18258504 h 26281626"/>
              <a:gd name="connsiteX13" fmla="*/ 6983054 w 12506632"/>
              <a:gd name="connsiteY13" fmla="*/ 17812750 h 26281626"/>
              <a:gd name="connsiteX14" fmla="*/ 6967461 w 12506632"/>
              <a:gd name="connsiteY14" fmla="*/ 17371219 h 26281626"/>
              <a:gd name="connsiteX15" fmla="*/ 7049729 w 12506632"/>
              <a:gd name="connsiteY15" fmla="*/ 16960645 h 26281626"/>
              <a:gd name="connsiteX16" fmla="*/ 7197213 w 12506632"/>
              <a:gd name="connsiteY16" fmla="*/ 16636181 h 26281626"/>
              <a:gd name="connsiteX17" fmla="*/ 7267575 w 12506632"/>
              <a:gd name="connsiteY17" fmla="*/ 16523647 h 26281626"/>
              <a:gd name="connsiteX18" fmla="*/ 7296687 w 12506632"/>
              <a:gd name="connsiteY18" fmla="*/ 16307875 h 26281626"/>
              <a:gd name="connsiteX19" fmla="*/ 7610168 w 12506632"/>
              <a:gd name="connsiteY19" fmla="*/ 15810271 h 26281626"/>
              <a:gd name="connsiteX20" fmla="*/ 7869416 w 12506632"/>
              <a:gd name="connsiteY20" fmla="*/ 15279329 h 26281626"/>
              <a:gd name="connsiteX21" fmla="*/ 7875639 w 12506632"/>
              <a:gd name="connsiteY21" fmla="*/ 14984361 h 26281626"/>
              <a:gd name="connsiteX22" fmla="*/ 7964129 w 12506632"/>
              <a:gd name="connsiteY22" fmla="*/ 14653674 h 26281626"/>
              <a:gd name="connsiteX23" fmla="*/ 8141493 w 12506632"/>
              <a:gd name="connsiteY23" fmla="*/ 14378141 h 26281626"/>
              <a:gd name="connsiteX24" fmla="*/ 8358571 w 12506632"/>
              <a:gd name="connsiteY24" fmla="*/ 14089011 h 26281626"/>
              <a:gd name="connsiteX25" fmla="*/ 8583561 w 12506632"/>
              <a:gd name="connsiteY25" fmla="*/ 13774993 h 26281626"/>
              <a:gd name="connsiteX26" fmla="*/ 8849032 w 12506632"/>
              <a:gd name="connsiteY26" fmla="*/ 13421032 h 26281626"/>
              <a:gd name="connsiteX27" fmla="*/ 8908026 w 12506632"/>
              <a:gd name="connsiteY27" fmla="*/ 13185058 h 26281626"/>
              <a:gd name="connsiteX28" fmla="*/ 8996516 w 12506632"/>
              <a:gd name="connsiteY28" fmla="*/ 12683613 h 26281626"/>
              <a:gd name="connsiteX29" fmla="*/ 9261987 w 12506632"/>
              <a:gd name="connsiteY29" fmla="*/ 12005187 h 26281626"/>
              <a:gd name="connsiteX30" fmla="*/ 9556955 w 12506632"/>
              <a:gd name="connsiteY30" fmla="*/ 11474245 h 26281626"/>
              <a:gd name="connsiteX31" fmla="*/ 9733935 w 12506632"/>
              <a:gd name="connsiteY31" fmla="*/ 11090787 h 26281626"/>
              <a:gd name="connsiteX32" fmla="*/ 9763432 w 12506632"/>
              <a:gd name="connsiteY32" fmla="*/ 10825316 h 26281626"/>
              <a:gd name="connsiteX33" fmla="*/ 9881419 w 12506632"/>
              <a:gd name="connsiteY33" fmla="*/ 10530348 h 26281626"/>
              <a:gd name="connsiteX34" fmla="*/ 10235381 w 12506632"/>
              <a:gd name="connsiteY34" fmla="*/ 9940413 h 26281626"/>
              <a:gd name="connsiteX35" fmla="*/ 10559845 w 12506632"/>
              <a:gd name="connsiteY35" fmla="*/ 9556955 h 26281626"/>
              <a:gd name="connsiteX36" fmla="*/ 10854813 w 12506632"/>
              <a:gd name="connsiteY36" fmla="*/ 9173497 h 26281626"/>
              <a:gd name="connsiteX37" fmla="*/ 11002297 w 12506632"/>
              <a:gd name="connsiteY37" fmla="*/ 8937522 h 26281626"/>
              <a:gd name="connsiteX38" fmla="*/ 11090787 w 12506632"/>
              <a:gd name="connsiteY38" fmla="*/ 8701548 h 26281626"/>
              <a:gd name="connsiteX39" fmla="*/ 11031794 w 12506632"/>
              <a:gd name="connsiteY39" fmla="*/ 8170606 h 26281626"/>
              <a:gd name="connsiteX40" fmla="*/ 10913806 w 12506632"/>
              <a:gd name="connsiteY40" fmla="*/ 7669161 h 26281626"/>
              <a:gd name="connsiteX41" fmla="*/ 10736826 w 12506632"/>
              <a:gd name="connsiteY41" fmla="*/ 7374193 h 26281626"/>
              <a:gd name="connsiteX42" fmla="*/ 10382865 w 12506632"/>
              <a:gd name="connsiteY42" fmla="*/ 6990735 h 26281626"/>
              <a:gd name="connsiteX43" fmla="*/ 10087897 w 12506632"/>
              <a:gd name="connsiteY43" fmla="*/ 6518787 h 26281626"/>
              <a:gd name="connsiteX44" fmla="*/ 9940413 w 12506632"/>
              <a:gd name="connsiteY44" fmla="*/ 5781368 h 26281626"/>
              <a:gd name="connsiteX45" fmla="*/ 9881419 w 12506632"/>
              <a:gd name="connsiteY45" fmla="*/ 5102942 h 26281626"/>
              <a:gd name="connsiteX46" fmla="*/ 9851923 w 12506632"/>
              <a:gd name="connsiteY46" fmla="*/ 4277032 h 26281626"/>
              <a:gd name="connsiteX47" fmla="*/ 9615948 w 12506632"/>
              <a:gd name="connsiteY47" fmla="*/ 3834581 h 26281626"/>
              <a:gd name="connsiteX48" fmla="*/ 9114503 w 12506632"/>
              <a:gd name="connsiteY48" fmla="*/ 3333135 h 26281626"/>
              <a:gd name="connsiteX49" fmla="*/ 8819535 w 12506632"/>
              <a:gd name="connsiteY49" fmla="*/ 3038168 h 26281626"/>
              <a:gd name="connsiteX50" fmla="*/ 8377084 w 12506632"/>
              <a:gd name="connsiteY50" fmla="*/ 2684206 h 26281626"/>
              <a:gd name="connsiteX51" fmla="*/ 7993626 w 12506632"/>
              <a:gd name="connsiteY51" fmla="*/ 2094271 h 26281626"/>
              <a:gd name="connsiteX52" fmla="*/ 7669161 w 12506632"/>
              <a:gd name="connsiteY52" fmla="*/ 1563329 h 26281626"/>
              <a:gd name="connsiteX53" fmla="*/ 7374194 w 12506632"/>
              <a:gd name="connsiteY53" fmla="*/ 973393 h 26281626"/>
              <a:gd name="connsiteX54" fmla="*/ 7167716 w 12506632"/>
              <a:gd name="connsiteY54" fmla="*/ 825910 h 26281626"/>
              <a:gd name="connsiteX55" fmla="*/ 6813755 w 12506632"/>
              <a:gd name="connsiteY55" fmla="*/ 648929 h 26281626"/>
              <a:gd name="connsiteX56" fmla="*/ 6223819 w 12506632"/>
              <a:gd name="connsiteY56" fmla="*/ 678426 h 26281626"/>
              <a:gd name="connsiteX57" fmla="*/ 5515897 w 12506632"/>
              <a:gd name="connsiteY57" fmla="*/ 678426 h 26281626"/>
              <a:gd name="connsiteX58" fmla="*/ 4513006 w 12506632"/>
              <a:gd name="connsiteY58" fmla="*/ 678426 h 26281626"/>
              <a:gd name="connsiteX59" fmla="*/ 3864077 w 12506632"/>
              <a:gd name="connsiteY59" fmla="*/ 619432 h 26281626"/>
              <a:gd name="connsiteX60" fmla="*/ 3008671 w 12506632"/>
              <a:gd name="connsiteY60" fmla="*/ 560439 h 26281626"/>
              <a:gd name="connsiteX61" fmla="*/ 2123768 w 12506632"/>
              <a:gd name="connsiteY61" fmla="*/ 412955 h 26281626"/>
              <a:gd name="connsiteX62" fmla="*/ 1887794 w 12506632"/>
              <a:gd name="connsiteY62" fmla="*/ 383458 h 26281626"/>
              <a:gd name="connsiteX63" fmla="*/ 1209368 w 12506632"/>
              <a:gd name="connsiteY63" fmla="*/ 265471 h 26281626"/>
              <a:gd name="connsiteX64" fmla="*/ 589935 w 12506632"/>
              <a:gd name="connsiteY64" fmla="*/ 235974 h 26281626"/>
              <a:gd name="connsiteX65" fmla="*/ 265471 w 12506632"/>
              <a:gd name="connsiteY65" fmla="*/ 235974 h 26281626"/>
              <a:gd name="connsiteX66" fmla="*/ 0 w 12506632"/>
              <a:gd name="connsiteY66" fmla="*/ 206477 h 26281626"/>
              <a:gd name="connsiteX67" fmla="*/ 265471 w 12506632"/>
              <a:gd name="connsiteY67" fmla="*/ 0 h 26281626"/>
              <a:gd name="connsiteX68" fmla="*/ 1179871 w 12506632"/>
              <a:gd name="connsiteY68" fmla="*/ 88490 h 26281626"/>
              <a:gd name="connsiteX69" fmla="*/ 2094271 w 12506632"/>
              <a:gd name="connsiteY69" fmla="*/ 235974 h 26281626"/>
              <a:gd name="connsiteX70" fmla="*/ 3067665 w 12506632"/>
              <a:gd name="connsiteY70" fmla="*/ 353961 h 26281626"/>
              <a:gd name="connsiteX71" fmla="*/ 3805084 w 12506632"/>
              <a:gd name="connsiteY71" fmla="*/ 383458 h 26281626"/>
              <a:gd name="connsiteX72" fmla="*/ 4306529 w 12506632"/>
              <a:gd name="connsiteY72" fmla="*/ 442451 h 26281626"/>
              <a:gd name="connsiteX73" fmla="*/ 5043948 w 12506632"/>
              <a:gd name="connsiteY73" fmla="*/ 471948 h 26281626"/>
              <a:gd name="connsiteX74" fmla="*/ 5722374 w 12506632"/>
              <a:gd name="connsiteY74" fmla="*/ 471948 h 26281626"/>
              <a:gd name="connsiteX75" fmla="*/ 6312310 w 12506632"/>
              <a:gd name="connsiteY75" fmla="*/ 442451 h 26281626"/>
              <a:gd name="connsiteX76" fmla="*/ 7138219 w 12506632"/>
              <a:gd name="connsiteY76" fmla="*/ 560439 h 26281626"/>
              <a:gd name="connsiteX77" fmla="*/ 7374194 w 12506632"/>
              <a:gd name="connsiteY77" fmla="*/ 589935 h 26281626"/>
              <a:gd name="connsiteX78" fmla="*/ 7521677 w 12506632"/>
              <a:gd name="connsiteY78" fmla="*/ 678426 h 26281626"/>
              <a:gd name="connsiteX79" fmla="*/ 7698658 w 12506632"/>
              <a:gd name="connsiteY79" fmla="*/ 825910 h 26281626"/>
              <a:gd name="connsiteX80" fmla="*/ 8141110 w 12506632"/>
              <a:gd name="connsiteY80" fmla="*/ 1710813 h 26281626"/>
              <a:gd name="connsiteX81" fmla="*/ 8554065 w 12506632"/>
              <a:gd name="connsiteY81" fmla="*/ 2389239 h 26281626"/>
              <a:gd name="connsiteX82" fmla="*/ 8878529 w 12506632"/>
              <a:gd name="connsiteY82" fmla="*/ 2743200 h 26281626"/>
              <a:gd name="connsiteX83" fmla="*/ 9144000 w 12506632"/>
              <a:gd name="connsiteY83" fmla="*/ 3067664 h 26281626"/>
              <a:gd name="connsiteX84" fmla="*/ 9556955 w 12506632"/>
              <a:gd name="connsiteY84" fmla="*/ 3421626 h 26281626"/>
              <a:gd name="connsiteX85" fmla="*/ 9910916 w 12506632"/>
              <a:gd name="connsiteY85" fmla="*/ 3775587 h 26281626"/>
              <a:gd name="connsiteX86" fmla="*/ 9999406 w 12506632"/>
              <a:gd name="connsiteY86" fmla="*/ 4277032 h 26281626"/>
              <a:gd name="connsiteX87" fmla="*/ 9999406 w 12506632"/>
              <a:gd name="connsiteY87" fmla="*/ 4748981 h 26281626"/>
              <a:gd name="connsiteX88" fmla="*/ 10117394 w 12506632"/>
              <a:gd name="connsiteY88" fmla="*/ 5250426 h 26281626"/>
              <a:gd name="connsiteX89" fmla="*/ 10205884 w 12506632"/>
              <a:gd name="connsiteY89" fmla="*/ 5633884 h 26281626"/>
              <a:gd name="connsiteX90" fmla="*/ 10323871 w 12506632"/>
              <a:gd name="connsiteY90" fmla="*/ 5899355 h 26281626"/>
              <a:gd name="connsiteX91" fmla="*/ 10323871 w 12506632"/>
              <a:gd name="connsiteY91" fmla="*/ 6164826 h 26281626"/>
              <a:gd name="connsiteX92" fmla="*/ 10235381 w 12506632"/>
              <a:gd name="connsiteY92" fmla="*/ 6430297 h 26281626"/>
              <a:gd name="connsiteX93" fmla="*/ 10353368 w 12506632"/>
              <a:gd name="connsiteY93" fmla="*/ 6695768 h 26281626"/>
              <a:gd name="connsiteX94" fmla="*/ 10677832 w 12506632"/>
              <a:gd name="connsiteY94" fmla="*/ 7079226 h 26281626"/>
              <a:gd name="connsiteX95" fmla="*/ 10913806 w 12506632"/>
              <a:gd name="connsiteY95" fmla="*/ 7344697 h 26281626"/>
              <a:gd name="connsiteX96" fmla="*/ 11031794 w 12506632"/>
              <a:gd name="connsiteY96" fmla="*/ 7551174 h 26281626"/>
              <a:gd name="connsiteX97" fmla="*/ 11149781 w 12506632"/>
              <a:gd name="connsiteY97" fmla="*/ 7875639 h 26281626"/>
              <a:gd name="connsiteX98" fmla="*/ 11267768 w 12506632"/>
              <a:gd name="connsiteY98" fmla="*/ 8200103 h 26281626"/>
              <a:gd name="connsiteX99" fmla="*/ 11356258 w 12506632"/>
              <a:gd name="connsiteY99" fmla="*/ 8672051 h 26281626"/>
              <a:gd name="connsiteX100" fmla="*/ 11356258 w 12506632"/>
              <a:gd name="connsiteY100" fmla="*/ 8672051 h 26281626"/>
              <a:gd name="connsiteX101" fmla="*/ 11356258 w 12506632"/>
              <a:gd name="connsiteY101" fmla="*/ 8967019 h 26281626"/>
              <a:gd name="connsiteX102" fmla="*/ 11444748 w 12506632"/>
              <a:gd name="connsiteY102" fmla="*/ 9085006 h 26281626"/>
              <a:gd name="connsiteX103" fmla="*/ 11562735 w 12506632"/>
              <a:gd name="connsiteY103" fmla="*/ 9379974 h 26281626"/>
              <a:gd name="connsiteX104" fmla="*/ 11326761 w 12506632"/>
              <a:gd name="connsiteY104" fmla="*/ 9291484 h 26281626"/>
              <a:gd name="connsiteX105" fmla="*/ 11120284 w 12506632"/>
              <a:gd name="connsiteY105" fmla="*/ 9291484 h 26281626"/>
              <a:gd name="connsiteX106" fmla="*/ 10884310 w 12506632"/>
              <a:gd name="connsiteY106" fmla="*/ 9320981 h 26281626"/>
              <a:gd name="connsiteX107" fmla="*/ 10648335 w 12506632"/>
              <a:gd name="connsiteY107" fmla="*/ 9527458 h 26281626"/>
              <a:gd name="connsiteX108" fmla="*/ 10478115 w 12506632"/>
              <a:gd name="connsiteY108" fmla="*/ 9839095 h 26281626"/>
              <a:gd name="connsiteX109" fmla="*/ 10593182 w 12506632"/>
              <a:gd name="connsiteY109" fmla="*/ 9767272 h 26281626"/>
              <a:gd name="connsiteX110" fmla="*/ 10972800 w 12506632"/>
              <a:gd name="connsiteY110" fmla="*/ 9556955 h 26281626"/>
              <a:gd name="connsiteX111" fmla="*/ 11149090 w 12506632"/>
              <a:gd name="connsiteY111" fmla="*/ 9478911 h 26281626"/>
              <a:gd name="connsiteX112" fmla="*/ 11344275 w 12506632"/>
              <a:gd name="connsiteY112" fmla="*/ 9491817 h 26281626"/>
              <a:gd name="connsiteX113" fmla="*/ 11527401 w 12506632"/>
              <a:gd name="connsiteY113" fmla="*/ 9578386 h 26281626"/>
              <a:gd name="connsiteX114" fmla="*/ 11857703 w 12506632"/>
              <a:gd name="connsiteY114" fmla="*/ 9704439 h 26281626"/>
              <a:gd name="connsiteX115" fmla="*/ 12093677 w 12506632"/>
              <a:gd name="connsiteY115" fmla="*/ 9999406 h 26281626"/>
              <a:gd name="connsiteX116" fmla="*/ 12270658 w 12506632"/>
              <a:gd name="connsiteY116" fmla="*/ 10176387 h 26281626"/>
              <a:gd name="connsiteX117" fmla="*/ 12270658 w 12506632"/>
              <a:gd name="connsiteY117" fmla="*/ 10176387 h 26281626"/>
              <a:gd name="connsiteX118" fmla="*/ 12506632 w 12506632"/>
              <a:gd name="connsiteY118" fmla="*/ 10530348 h 26281626"/>
              <a:gd name="connsiteX119" fmla="*/ 10058400 w 12506632"/>
              <a:gd name="connsiteY119" fmla="*/ 10589342 h 26281626"/>
              <a:gd name="connsiteX120" fmla="*/ 9969910 w 12506632"/>
              <a:gd name="connsiteY120" fmla="*/ 10825316 h 26281626"/>
              <a:gd name="connsiteX121" fmla="*/ 9857606 w 12506632"/>
              <a:gd name="connsiteY121" fmla="*/ 11290120 h 26281626"/>
              <a:gd name="connsiteX122" fmla="*/ 9732476 w 12506632"/>
              <a:gd name="connsiteY122" fmla="*/ 11555591 h 26281626"/>
              <a:gd name="connsiteX123" fmla="*/ 9592135 w 12506632"/>
              <a:gd name="connsiteY123" fmla="*/ 11818835 h 26281626"/>
              <a:gd name="connsiteX124" fmla="*/ 9468465 w 12506632"/>
              <a:gd name="connsiteY124" fmla="*/ 11888659 h 26281626"/>
              <a:gd name="connsiteX125" fmla="*/ 9320981 w 12506632"/>
              <a:gd name="connsiteY125" fmla="*/ 12359148 h 26281626"/>
              <a:gd name="connsiteX126" fmla="*/ 9173497 w 12506632"/>
              <a:gd name="connsiteY126" fmla="*/ 12860593 h 26281626"/>
              <a:gd name="connsiteX127" fmla="*/ 9114503 w 12506632"/>
              <a:gd name="connsiteY127" fmla="*/ 13126064 h 26281626"/>
              <a:gd name="connsiteX128" fmla="*/ 8908026 w 12506632"/>
              <a:gd name="connsiteY128" fmla="*/ 13598013 h 26281626"/>
              <a:gd name="connsiteX129" fmla="*/ 8642555 w 12506632"/>
              <a:gd name="connsiteY129" fmla="*/ 14040464 h 26281626"/>
              <a:gd name="connsiteX130" fmla="*/ 8465574 w 12506632"/>
              <a:gd name="connsiteY130" fmla="*/ 14305935 h 26281626"/>
              <a:gd name="connsiteX131" fmla="*/ 8170606 w 12506632"/>
              <a:gd name="connsiteY131" fmla="*/ 14659897 h 26281626"/>
              <a:gd name="connsiteX132" fmla="*/ 8111613 w 12506632"/>
              <a:gd name="connsiteY132" fmla="*/ 15043355 h 26281626"/>
              <a:gd name="connsiteX133" fmla="*/ 7964129 w 12506632"/>
              <a:gd name="connsiteY133" fmla="*/ 15338322 h 26281626"/>
              <a:gd name="connsiteX134" fmla="*/ 7816645 w 12506632"/>
              <a:gd name="connsiteY134" fmla="*/ 15780774 h 26281626"/>
              <a:gd name="connsiteX135" fmla="*/ 7610168 w 12506632"/>
              <a:gd name="connsiteY135" fmla="*/ 16134735 h 26281626"/>
              <a:gd name="connsiteX136" fmla="*/ 7462684 w 12506632"/>
              <a:gd name="connsiteY136" fmla="*/ 16518193 h 26281626"/>
              <a:gd name="connsiteX137" fmla="*/ 7197213 w 12506632"/>
              <a:gd name="connsiteY137" fmla="*/ 16783664 h 26281626"/>
              <a:gd name="connsiteX138" fmla="*/ 7138219 w 12506632"/>
              <a:gd name="connsiteY138" fmla="*/ 16960645 h 26281626"/>
              <a:gd name="connsiteX139" fmla="*/ 7138219 w 12506632"/>
              <a:gd name="connsiteY139" fmla="*/ 17167122 h 26281626"/>
              <a:gd name="connsiteX140" fmla="*/ 7172478 w 12506632"/>
              <a:gd name="connsiteY140" fmla="*/ 17465776 h 26281626"/>
              <a:gd name="connsiteX141" fmla="*/ 7229476 w 12506632"/>
              <a:gd name="connsiteY141" fmla="*/ 17695223 h 26281626"/>
              <a:gd name="connsiteX142" fmla="*/ 7256206 w 12506632"/>
              <a:gd name="connsiteY142" fmla="*/ 17845548 h 26281626"/>
              <a:gd name="connsiteX143" fmla="*/ 7196138 w 12506632"/>
              <a:gd name="connsiteY143" fmla="*/ 18045268 h 26281626"/>
              <a:gd name="connsiteX144" fmla="*/ 7079226 w 12506632"/>
              <a:gd name="connsiteY144" fmla="*/ 18229006 h 26281626"/>
              <a:gd name="connsiteX145" fmla="*/ 6843252 w 12506632"/>
              <a:gd name="connsiteY145" fmla="*/ 18523974 h 26281626"/>
              <a:gd name="connsiteX146" fmla="*/ 6666271 w 12506632"/>
              <a:gd name="connsiteY146" fmla="*/ 19084413 h 26281626"/>
              <a:gd name="connsiteX147" fmla="*/ 6636774 w 12506632"/>
              <a:gd name="connsiteY147" fmla="*/ 19467871 h 26281626"/>
              <a:gd name="connsiteX148" fmla="*/ 6577781 w 12506632"/>
              <a:gd name="connsiteY148" fmla="*/ 19762839 h 26281626"/>
              <a:gd name="connsiteX149" fmla="*/ 6577781 w 12506632"/>
              <a:gd name="connsiteY149" fmla="*/ 20205290 h 26281626"/>
              <a:gd name="connsiteX150" fmla="*/ 6577781 w 12506632"/>
              <a:gd name="connsiteY150" fmla="*/ 20795226 h 26281626"/>
              <a:gd name="connsiteX151" fmla="*/ 6489290 w 12506632"/>
              <a:gd name="connsiteY151" fmla="*/ 21208181 h 26281626"/>
              <a:gd name="connsiteX152" fmla="*/ 6282813 w 12506632"/>
              <a:gd name="connsiteY152" fmla="*/ 21680129 h 26281626"/>
              <a:gd name="connsiteX153" fmla="*/ 6253316 w 12506632"/>
              <a:gd name="connsiteY153" fmla="*/ 22358555 h 26281626"/>
              <a:gd name="connsiteX154" fmla="*/ 6371303 w 12506632"/>
              <a:gd name="connsiteY154" fmla="*/ 23656413 h 26281626"/>
              <a:gd name="connsiteX155" fmla="*/ 6666271 w 12506632"/>
              <a:gd name="connsiteY155" fmla="*/ 24452826 h 26281626"/>
              <a:gd name="connsiteX156" fmla="*/ 6990735 w 12506632"/>
              <a:gd name="connsiteY156" fmla="*/ 25190245 h 26281626"/>
              <a:gd name="connsiteX157" fmla="*/ 7344697 w 12506632"/>
              <a:gd name="connsiteY157" fmla="*/ 25809677 h 26281626"/>
              <a:gd name="connsiteX158" fmla="*/ 7728155 w 12506632"/>
              <a:gd name="connsiteY158" fmla="*/ 26281626 h 26281626"/>
              <a:gd name="connsiteX159" fmla="*/ 5220929 w 12506632"/>
              <a:gd name="connsiteY159" fmla="*/ 26134142 h 26281626"/>
              <a:gd name="connsiteX160" fmla="*/ 5456903 w 12506632"/>
              <a:gd name="connsiteY160" fmla="*/ 25308232 h 26281626"/>
              <a:gd name="connsiteX161" fmla="*/ 5515897 w 12506632"/>
              <a:gd name="connsiteY161" fmla="*/ 24393832 h 26281626"/>
              <a:gd name="connsiteX162" fmla="*/ 5633884 w 12506632"/>
              <a:gd name="connsiteY162" fmla="*/ 23302451 h 26281626"/>
              <a:gd name="connsiteX163" fmla="*/ 5604387 w 12506632"/>
              <a:gd name="connsiteY163" fmla="*/ 22742013 h 26281626"/>
              <a:gd name="connsiteX164" fmla="*/ 5574890 w 12506632"/>
              <a:gd name="connsiteY164" fmla="*/ 22329058 h 26281626"/>
              <a:gd name="connsiteX165" fmla="*/ 5574890 w 12506632"/>
              <a:gd name="connsiteY165" fmla="*/ 21886606 h 26281626"/>
              <a:gd name="connsiteX166" fmla="*/ 5604387 w 12506632"/>
              <a:gd name="connsiteY166" fmla="*/ 21532645 h 26281626"/>
              <a:gd name="connsiteX167" fmla="*/ 5604387 w 12506632"/>
              <a:gd name="connsiteY167" fmla="*/ 21326168 h 26281626"/>
              <a:gd name="connsiteX168" fmla="*/ 5515897 w 12506632"/>
              <a:gd name="connsiteY168" fmla="*/ 20883716 h 26281626"/>
              <a:gd name="connsiteX169" fmla="*/ 5515897 w 12506632"/>
              <a:gd name="connsiteY169" fmla="*/ 20706735 h 26281626"/>
              <a:gd name="connsiteX170" fmla="*/ 5456903 w 12506632"/>
              <a:gd name="connsiteY170" fmla="*/ 20588748 h 26281626"/>
              <a:gd name="connsiteX171" fmla="*/ 5427406 w 12506632"/>
              <a:gd name="connsiteY171" fmla="*/ 20352774 h 26281626"/>
              <a:gd name="connsiteX172" fmla="*/ 5515897 w 12506632"/>
              <a:gd name="connsiteY172" fmla="*/ 20205290 h 26281626"/>
              <a:gd name="connsiteX173" fmla="*/ 5604387 w 12506632"/>
              <a:gd name="connsiteY173" fmla="*/ 20028310 h 26281626"/>
              <a:gd name="connsiteX174" fmla="*/ 5604387 w 12506632"/>
              <a:gd name="connsiteY174" fmla="*/ 19851329 h 26281626"/>
              <a:gd name="connsiteX175" fmla="*/ 5604387 w 12506632"/>
              <a:gd name="connsiteY175" fmla="*/ 19851329 h 26281626"/>
              <a:gd name="connsiteX176" fmla="*/ 5612069 w 12506632"/>
              <a:gd name="connsiteY176" fmla="*/ 19850407 h 26281626"/>
              <a:gd name="connsiteX0" fmla="*/ 5612069 w 12506632"/>
              <a:gd name="connsiteY0" fmla="*/ 19850407 h 26281626"/>
              <a:gd name="connsiteX1" fmla="*/ 5899355 w 12506632"/>
              <a:gd name="connsiteY1" fmla="*/ 20057806 h 26281626"/>
              <a:gd name="connsiteX2" fmla="*/ 6076335 w 12506632"/>
              <a:gd name="connsiteY2" fmla="*/ 20352774 h 26281626"/>
              <a:gd name="connsiteX3" fmla="*/ 6105832 w 12506632"/>
              <a:gd name="connsiteY3" fmla="*/ 20470761 h 26281626"/>
              <a:gd name="connsiteX4" fmla="*/ 6135329 w 12506632"/>
              <a:gd name="connsiteY4" fmla="*/ 20559251 h 26281626"/>
              <a:gd name="connsiteX5" fmla="*/ 6253316 w 12506632"/>
              <a:gd name="connsiteY5" fmla="*/ 20736232 h 26281626"/>
              <a:gd name="connsiteX6" fmla="*/ 6341806 w 12506632"/>
              <a:gd name="connsiteY6" fmla="*/ 20736232 h 26281626"/>
              <a:gd name="connsiteX7" fmla="*/ 6341806 w 12506632"/>
              <a:gd name="connsiteY7" fmla="*/ 20736232 h 26281626"/>
              <a:gd name="connsiteX8" fmla="*/ 6371303 w 12506632"/>
              <a:gd name="connsiteY8" fmla="*/ 20205290 h 26281626"/>
              <a:gd name="connsiteX9" fmla="*/ 6322219 w 12506632"/>
              <a:gd name="connsiteY9" fmla="*/ 19870377 h 26281626"/>
              <a:gd name="connsiteX10" fmla="*/ 6395115 w 12506632"/>
              <a:gd name="connsiteY10" fmla="*/ 19087717 h 26281626"/>
              <a:gd name="connsiteX11" fmla="*/ 6548284 w 12506632"/>
              <a:gd name="connsiteY11" fmla="*/ 18759948 h 26281626"/>
              <a:gd name="connsiteX12" fmla="*/ 6894564 w 12506632"/>
              <a:gd name="connsiteY12" fmla="*/ 18258504 h 26281626"/>
              <a:gd name="connsiteX13" fmla="*/ 6983054 w 12506632"/>
              <a:gd name="connsiteY13" fmla="*/ 17812750 h 26281626"/>
              <a:gd name="connsiteX14" fmla="*/ 6967461 w 12506632"/>
              <a:gd name="connsiteY14" fmla="*/ 17371219 h 26281626"/>
              <a:gd name="connsiteX15" fmla="*/ 7049729 w 12506632"/>
              <a:gd name="connsiteY15" fmla="*/ 16960645 h 26281626"/>
              <a:gd name="connsiteX16" fmla="*/ 7197213 w 12506632"/>
              <a:gd name="connsiteY16" fmla="*/ 16636181 h 26281626"/>
              <a:gd name="connsiteX17" fmla="*/ 7267575 w 12506632"/>
              <a:gd name="connsiteY17" fmla="*/ 16523647 h 26281626"/>
              <a:gd name="connsiteX18" fmla="*/ 7296687 w 12506632"/>
              <a:gd name="connsiteY18" fmla="*/ 16307875 h 26281626"/>
              <a:gd name="connsiteX19" fmla="*/ 7610168 w 12506632"/>
              <a:gd name="connsiteY19" fmla="*/ 15810271 h 26281626"/>
              <a:gd name="connsiteX20" fmla="*/ 7869416 w 12506632"/>
              <a:gd name="connsiteY20" fmla="*/ 15279329 h 26281626"/>
              <a:gd name="connsiteX21" fmla="*/ 7875639 w 12506632"/>
              <a:gd name="connsiteY21" fmla="*/ 14984361 h 26281626"/>
              <a:gd name="connsiteX22" fmla="*/ 7964129 w 12506632"/>
              <a:gd name="connsiteY22" fmla="*/ 14653674 h 26281626"/>
              <a:gd name="connsiteX23" fmla="*/ 8141493 w 12506632"/>
              <a:gd name="connsiteY23" fmla="*/ 14378141 h 26281626"/>
              <a:gd name="connsiteX24" fmla="*/ 8358571 w 12506632"/>
              <a:gd name="connsiteY24" fmla="*/ 14089011 h 26281626"/>
              <a:gd name="connsiteX25" fmla="*/ 8583561 w 12506632"/>
              <a:gd name="connsiteY25" fmla="*/ 13774993 h 26281626"/>
              <a:gd name="connsiteX26" fmla="*/ 8849032 w 12506632"/>
              <a:gd name="connsiteY26" fmla="*/ 13421032 h 26281626"/>
              <a:gd name="connsiteX27" fmla="*/ 8908026 w 12506632"/>
              <a:gd name="connsiteY27" fmla="*/ 13185058 h 26281626"/>
              <a:gd name="connsiteX28" fmla="*/ 8996516 w 12506632"/>
              <a:gd name="connsiteY28" fmla="*/ 12683613 h 26281626"/>
              <a:gd name="connsiteX29" fmla="*/ 9261987 w 12506632"/>
              <a:gd name="connsiteY29" fmla="*/ 12005187 h 26281626"/>
              <a:gd name="connsiteX30" fmla="*/ 9556955 w 12506632"/>
              <a:gd name="connsiteY30" fmla="*/ 11474245 h 26281626"/>
              <a:gd name="connsiteX31" fmla="*/ 9733935 w 12506632"/>
              <a:gd name="connsiteY31" fmla="*/ 11090787 h 26281626"/>
              <a:gd name="connsiteX32" fmla="*/ 9763432 w 12506632"/>
              <a:gd name="connsiteY32" fmla="*/ 10825316 h 26281626"/>
              <a:gd name="connsiteX33" fmla="*/ 9881419 w 12506632"/>
              <a:gd name="connsiteY33" fmla="*/ 10530348 h 26281626"/>
              <a:gd name="connsiteX34" fmla="*/ 10235381 w 12506632"/>
              <a:gd name="connsiteY34" fmla="*/ 9940413 h 26281626"/>
              <a:gd name="connsiteX35" fmla="*/ 10559845 w 12506632"/>
              <a:gd name="connsiteY35" fmla="*/ 9556955 h 26281626"/>
              <a:gd name="connsiteX36" fmla="*/ 10854813 w 12506632"/>
              <a:gd name="connsiteY36" fmla="*/ 9173497 h 26281626"/>
              <a:gd name="connsiteX37" fmla="*/ 11002297 w 12506632"/>
              <a:gd name="connsiteY37" fmla="*/ 8937522 h 26281626"/>
              <a:gd name="connsiteX38" fmla="*/ 11090787 w 12506632"/>
              <a:gd name="connsiteY38" fmla="*/ 8701548 h 26281626"/>
              <a:gd name="connsiteX39" fmla="*/ 11031794 w 12506632"/>
              <a:gd name="connsiteY39" fmla="*/ 8170606 h 26281626"/>
              <a:gd name="connsiteX40" fmla="*/ 10913806 w 12506632"/>
              <a:gd name="connsiteY40" fmla="*/ 7669161 h 26281626"/>
              <a:gd name="connsiteX41" fmla="*/ 10736826 w 12506632"/>
              <a:gd name="connsiteY41" fmla="*/ 7374193 h 26281626"/>
              <a:gd name="connsiteX42" fmla="*/ 10382865 w 12506632"/>
              <a:gd name="connsiteY42" fmla="*/ 6990735 h 26281626"/>
              <a:gd name="connsiteX43" fmla="*/ 10087897 w 12506632"/>
              <a:gd name="connsiteY43" fmla="*/ 6518787 h 26281626"/>
              <a:gd name="connsiteX44" fmla="*/ 9940413 w 12506632"/>
              <a:gd name="connsiteY44" fmla="*/ 5781368 h 26281626"/>
              <a:gd name="connsiteX45" fmla="*/ 9881419 w 12506632"/>
              <a:gd name="connsiteY45" fmla="*/ 5102942 h 26281626"/>
              <a:gd name="connsiteX46" fmla="*/ 9851923 w 12506632"/>
              <a:gd name="connsiteY46" fmla="*/ 4277032 h 26281626"/>
              <a:gd name="connsiteX47" fmla="*/ 9615948 w 12506632"/>
              <a:gd name="connsiteY47" fmla="*/ 3834581 h 26281626"/>
              <a:gd name="connsiteX48" fmla="*/ 9114503 w 12506632"/>
              <a:gd name="connsiteY48" fmla="*/ 3333135 h 26281626"/>
              <a:gd name="connsiteX49" fmla="*/ 8819535 w 12506632"/>
              <a:gd name="connsiteY49" fmla="*/ 3038168 h 26281626"/>
              <a:gd name="connsiteX50" fmla="*/ 8377084 w 12506632"/>
              <a:gd name="connsiteY50" fmla="*/ 2684206 h 26281626"/>
              <a:gd name="connsiteX51" fmla="*/ 7993626 w 12506632"/>
              <a:gd name="connsiteY51" fmla="*/ 2094271 h 26281626"/>
              <a:gd name="connsiteX52" fmla="*/ 7669161 w 12506632"/>
              <a:gd name="connsiteY52" fmla="*/ 1563329 h 26281626"/>
              <a:gd name="connsiteX53" fmla="*/ 7374194 w 12506632"/>
              <a:gd name="connsiteY53" fmla="*/ 973393 h 26281626"/>
              <a:gd name="connsiteX54" fmla="*/ 7167716 w 12506632"/>
              <a:gd name="connsiteY54" fmla="*/ 825910 h 26281626"/>
              <a:gd name="connsiteX55" fmla="*/ 6813755 w 12506632"/>
              <a:gd name="connsiteY55" fmla="*/ 648929 h 26281626"/>
              <a:gd name="connsiteX56" fmla="*/ 6223819 w 12506632"/>
              <a:gd name="connsiteY56" fmla="*/ 678426 h 26281626"/>
              <a:gd name="connsiteX57" fmla="*/ 5515897 w 12506632"/>
              <a:gd name="connsiteY57" fmla="*/ 678426 h 26281626"/>
              <a:gd name="connsiteX58" fmla="*/ 4513006 w 12506632"/>
              <a:gd name="connsiteY58" fmla="*/ 678426 h 26281626"/>
              <a:gd name="connsiteX59" fmla="*/ 3864077 w 12506632"/>
              <a:gd name="connsiteY59" fmla="*/ 619432 h 26281626"/>
              <a:gd name="connsiteX60" fmla="*/ 3008671 w 12506632"/>
              <a:gd name="connsiteY60" fmla="*/ 560439 h 26281626"/>
              <a:gd name="connsiteX61" fmla="*/ 2123768 w 12506632"/>
              <a:gd name="connsiteY61" fmla="*/ 412955 h 26281626"/>
              <a:gd name="connsiteX62" fmla="*/ 1887794 w 12506632"/>
              <a:gd name="connsiteY62" fmla="*/ 383458 h 26281626"/>
              <a:gd name="connsiteX63" fmla="*/ 1209368 w 12506632"/>
              <a:gd name="connsiteY63" fmla="*/ 265471 h 26281626"/>
              <a:gd name="connsiteX64" fmla="*/ 589935 w 12506632"/>
              <a:gd name="connsiteY64" fmla="*/ 235974 h 26281626"/>
              <a:gd name="connsiteX65" fmla="*/ 265471 w 12506632"/>
              <a:gd name="connsiteY65" fmla="*/ 235974 h 26281626"/>
              <a:gd name="connsiteX66" fmla="*/ 0 w 12506632"/>
              <a:gd name="connsiteY66" fmla="*/ 206477 h 26281626"/>
              <a:gd name="connsiteX67" fmla="*/ 265471 w 12506632"/>
              <a:gd name="connsiteY67" fmla="*/ 0 h 26281626"/>
              <a:gd name="connsiteX68" fmla="*/ 1179871 w 12506632"/>
              <a:gd name="connsiteY68" fmla="*/ 88490 h 26281626"/>
              <a:gd name="connsiteX69" fmla="*/ 2094271 w 12506632"/>
              <a:gd name="connsiteY69" fmla="*/ 235974 h 26281626"/>
              <a:gd name="connsiteX70" fmla="*/ 3067665 w 12506632"/>
              <a:gd name="connsiteY70" fmla="*/ 353961 h 26281626"/>
              <a:gd name="connsiteX71" fmla="*/ 3805084 w 12506632"/>
              <a:gd name="connsiteY71" fmla="*/ 383458 h 26281626"/>
              <a:gd name="connsiteX72" fmla="*/ 4306529 w 12506632"/>
              <a:gd name="connsiteY72" fmla="*/ 442451 h 26281626"/>
              <a:gd name="connsiteX73" fmla="*/ 5043948 w 12506632"/>
              <a:gd name="connsiteY73" fmla="*/ 471948 h 26281626"/>
              <a:gd name="connsiteX74" fmla="*/ 5722374 w 12506632"/>
              <a:gd name="connsiteY74" fmla="*/ 471948 h 26281626"/>
              <a:gd name="connsiteX75" fmla="*/ 6312310 w 12506632"/>
              <a:gd name="connsiteY75" fmla="*/ 442451 h 26281626"/>
              <a:gd name="connsiteX76" fmla="*/ 7138219 w 12506632"/>
              <a:gd name="connsiteY76" fmla="*/ 560439 h 26281626"/>
              <a:gd name="connsiteX77" fmla="*/ 7374194 w 12506632"/>
              <a:gd name="connsiteY77" fmla="*/ 589935 h 26281626"/>
              <a:gd name="connsiteX78" fmla="*/ 7521677 w 12506632"/>
              <a:gd name="connsiteY78" fmla="*/ 678426 h 26281626"/>
              <a:gd name="connsiteX79" fmla="*/ 7698658 w 12506632"/>
              <a:gd name="connsiteY79" fmla="*/ 825910 h 26281626"/>
              <a:gd name="connsiteX80" fmla="*/ 8141110 w 12506632"/>
              <a:gd name="connsiteY80" fmla="*/ 1710813 h 26281626"/>
              <a:gd name="connsiteX81" fmla="*/ 8554065 w 12506632"/>
              <a:gd name="connsiteY81" fmla="*/ 2389239 h 26281626"/>
              <a:gd name="connsiteX82" fmla="*/ 8878529 w 12506632"/>
              <a:gd name="connsiteY82" fmla="*/ 2743200 h 26281626"/>
              <a:gd name="connsiteX83" fmla="*/ 9144000 w 12506632"/>
              <a:gd name="connsiteY83" fmla="*/ 3067664 h 26281626"/>
              <a:gd name="connsiteX84" fmla="*/ 9556955 w 12506632"/>
              <a:gd name="connsiteY84" fmla="*/ 3421626 h 26281626"/>
              <a:gd name="connsiteX85" fmla="*/ 9910916 w 12506632"/>
              <a:gd name="connsiteY85" fmla="*/ 3775587 h 26281626"/>
              <a:gd name="connsiteX86" fmla="*/ 9999406 w 12506632"/>
              <a:gd name="connsiteY86" fmla="*/ 4277032 h 26281626"/>
              <a:gd name="connsiteX87" fmla="*/ 9999406 w 12506632"/>
              <a:gd name="connsiteY87" fmla="*/ 4748981 h 26281626"/>
              <a:gd name="connsiteX88" fmla="*/ 10117394 w 12506632"/>
              <a:gd name="connsiteY88" fmla="*/ 5250426 h 26281626"/>
              <a:gd name="connsiteX89" fmla="*/ 10205884 w 12506632"/>
              <a:gd name="connsiteY89" fmla="*/ 5633884 h 26281626"/>
              <a:gd name="connsiteX90" fmla="*/ 10323871 w 12506632"/>
              <a:gd name="connsiteY90" fmla="*/ 5899355 h 26281626"/>
              <a:gd name="connsiteX91" fmla="*/ 10323871 w 12506632"/>
              <a:gd name="connsiteY91" fmla="*/ 6164826 h 26281626"/>
              <a:gd name="connsiteX92" fmla="*/ 10235381 w 12506632"/>
              <a:gd name="connsiteY92" fmla="*/ 6430297 h 26281626"/>
              <a:gd name="connsiteX93" fmla="*/ 10353368 w 12506632"/>
              <a:gd name="connsiteY93" fmla="*/ 6695768 h 26281626"/>
              <a:gd name="connsiteX94" fmla="*/ 10677832 w 12506632"/>
              <a:gd name="connsiteY94" fmla="*/ 7079226 h 26281626"/>
              <a:gd name="connsiteX95" fmla="*/ 10913806 w 12506632"/>
              <a:gd name="connsiteY95" fmla="*/ 7344697 h 26281626"/>
              <a:gd name="connsiteX96" fmla="*/ 11031794 w 12506632"/>
              <a:gd name="connsiteY96" fmla="*/ 7551174 h 26281626"/>
              <a:gd name="connsiteX97" fmla="*/ 11149781 w 12506632"/>
              <a:gd name="connsiteY97" fmla="*/ 7875639 h 26281626"/>
              <a:gd name="connsiteX98" fmla="*/ 11267768 w 12506632"/>
              <a:gd name="connsiteY98" fmla="*/ 8200103 h 26281626"/>
              <a:gd name="connsiteX99" fmla="*/ 11356258 w 12506632"/>
              <a:gd name="connsiteY99" fmla="*/ 8672051 h 26281626"/>
              <a:gd name="connsiteX100" fmla="*/ 11356258 w 12506632"/>
              <a:gd name="connsiteY100" fmla="*/ 8672051 h 26281626"/>
              <a:gd name="connsiteX101" fmla="*/ 11356258 w 12506632"/>
              <a:gd name="connsiteY101" fmla="*/ 8967019 h 26281626"/>
              <a:gd name="connsiteX102" fmla="*/ 11444748 w 12506632"/>
              <a:gd name="connsiteY102" fmla="*/ 9085006 h 26281626"/>
              <a:gd name="connsiteX103" fmla="*/ 11562735 w 12506632"/>
              <a:gd name="connsiteY103" fmla="*/ 9379974 h 26281626"/>
              <a:gd name="connsiteX104" fmla="*/ 11326761 w 12506632"/>
              <a:gd name="connsiteY104" fmla="*/ 9291484 h 26281626"/>
              <a:gd name="connsiteX105" fmla="*/ 11120284 w 12506632"/>
              <a:gd name="connsiteY105" fmla="*/ 9291484 h 26281626"/>
              <a:gd name="connsiteX106" fmla="*/ 10884310 w 12506632"/>
              <a:gd name="connsiteY106" fmla="*/ 9320981 h 26281626"/>
              <a:gd name="connsiteX107" fmla="*/ 10648335 w 12506632"/>
              <a:gd name="connsiteY107" fmla="*/ 9527458 h 26281626"/>
              <a:gd name="connsiteX108" fmla="*/ 10478115 w 12506632"/>
              <a:gd name="connsiteY108" fmla="*/ 9839095 h 26281626"/>
              <a:gd name="connsiteX109" fmla="*/ 10593182 w 12506632"/>
              <a:gd name="connsiteY109" fmla="*/ 9767272 h 26281626"/>
              <a:gd name="connsiteX110" fmla="*/ 10972800 w 12506632"/>
              <a:gd name="connsiteY110" fmla="*/ 9556955 h 26281626"/>
              <a:gd name="connsiteX111" fmla="*/ 11149090 w 12506632"/>
              <a:gd name="connsiteY111" fmla="*/ 9478911 h 26281626"/>
              <a:gd name="connsiteX112" fmla="*/ 11344275 w 12506632"/>
              <a:gd name="connsiteY112" fmla="*/ 9491817 h 26281626"/>
              <a:gd name="connsiteX113" fmla="*/ 11525020 w 12506632"/>
              <a:gd name="connsiteY113" fmla="*/ 9585530 h 26281626"/>
              <a:gd name="connsiteX114" fmla="*/ 11857703 w 12506632"/>
              <a:gd name="connsiteY114" fmla="*/ 9704439 h 26281626"/>
              <a:gd name="connsiteX115" fmla="*/ 12093677 w 12506632"/>
              <a:gd name="connsiteY115" fmla="*/ 9999406 h 26281626"/>
              <a:gd name="connsiteX116" fmla="*/ 12270658 w 12506632"/>
              <a:gd name="connsiteY116" fmla="*/ 10176387 h 26281626"/>
              <a:gd name="connsiteX117" fmla="*/ 12270658 w 12506632"/>
              <a:gd name="connsiteY117" fmla="*/ 10176387 h 26281626"/>
              <a:gd name="connsiteX118" fmla="*/ 12506632 w 12506632"/>
              <a:gd name="connsiteY118" fmla="*/ 10530348 h 26281626"/>
              <a:gd name="connsiteX119" fmla="*/ 10058400 w 12506632"/>
              <a:gd name="connsiteY119" fmla="*/ 10589342 h 26281626"/>
              <a:gd name="connsiteX120" fmla="*/ 9969910 w 12506632"/>
              <a:gd name="connsiteY120" fmla="*/ 10825316 h 26281626"/>
              <a:gd name="connsiteX121" fmla="*/ 9857606 w 12506632"/>
              <a:gd name="connsiteY121" fmla="*/ 11290120 h 26281626"/>
              <a:gd name="connsiteX122" fmla="*/ 9732476 w 12506632"/>
              <a:gd name="connsiteY122" fmla="*/ 11555591 h 26281626"/>
              <a:gd name="connsiteX123" fmla="*/ 9592135 w 12506632"/>
              <a:gd name="connsiteY123" fmla="*/ 11818835 h 26281626"/>
              <a:gd name="connsiteX124" fmla="*/ 9468465 w 12506632"/>
              <a:gd name="connsiteY124" fmla="*/ 11888659 h 26281626"/>
              <a:gd name="connsiteX125" fmla="*/ 9320981 w 12506632"/>
              <a:gd name="connsiteY125" fmla="*/ 12359148 h 26281626"/>
              <a:gd name="connsiteX126" fmla="*/ 9173497 w 12506632"/>
              <a:gd name="connsiteY126" fmla="*/ 12860593 h 26281626"/>
              <a:gd name="connsiteX127" fmla="*/ 9114503 w 12506632"/>
              <a:gd name="connsiteY127" fmla="*/ 13126064 h 26281626"/>
              <a:gd name="connsiteX128" fmla="*/ 8908026 w 12506632"/>
              <a:gd name="connsiteY128" fmla="*/ 13598013 h 26281626"/>
              <a:gd name="connsiteX129" fmla="*/ 8642555 w 12506632"/>
              <a:gd name="connsiteY129" fmla="*/ 14040464 h 26281626"/>
              <a:gd name="connsiteX130" fmla="*/ 8465574 w 12506632"/>
              <a:gd name="connsiteY130" fmla="*/ 14305935 h 26281626"/>
              <a:gd name="connsiteX131" fmla="*/ 8170606 w 12506632"/>
              <a:gd name="connsiteY131" fmla="*/ 14659897 h 26281626"/>
              <a:gd name="connsiteX132" fmla="*/ 8111613 w 12506632"/>
              <a:gd name="connsiteY132" fmla="*/ 15043355 h 26281626"/>
              <a:gd name="connsiteX133" fmla="*/ 7964129 w 12506632"/>
              <a:gd name="connsiteY133" fmla="*/ 15338322 h 26281626"/>
              <a:gd name="connsiteX134" fmla="*/ 7816645 w 12506632"/>
              <a:gd name="connsiteY134" fmla="*/ 15780774 h 26281626"/>
              <a:gd name="connsiteX135" fmla="*/ 7610168 w 12506632"/>
              <a:gd name="connsiteY135" fmla="*/ 16134735 h 26281626"/>
              <a:gd name="connsiteX136" fmla="*/ 7462684 w 12506632"/>
              <a:gd name="connsiteY136" fmla="*/ 16518193 h 26281626"/>
              <a:gd name="connsiteX137" fmla="*/ 7197213 w 12506632"/>
              <a:gd name="connsiteY137" fmla="*/ 16783664 h 26281626"/>
              <a:gd name="connsiteX138" fmla="*/ 7138219 w 12506632"/>
              <a:gd name="connsiteY138" fmla="*/ 16960645 h 26281626"/>
              <a:gd name="connsiteX139" fmla="*/ 7138219 w 12506632"/>
              <a:gd name="connsiteY139" fmla="*/ 17167122 h 26281626"/>
              <a:gd name="connsiteX140" fmla="*/ 7172478 w 12506632"/>
              <a:gd name="connsiteY140" fmla="*/ 17465776 h 26281626"/>
              <a:gd name="connsiteX141" fmla="*/ 7229476 w 12506632"/>
              <a:gd name="connsiteY141" fmla="*/ 17695223 h 26281626"/>
              <a:gd name="connsiteX142" fmla="*/ 7256206 w 12506632"/>
              <a:gd name="connsiteY142" fmla="*/ 17845548 h 26281626"/>
              <a:gd name="connsiteX143" fmla="*/ 7196138 w 12506632"/>
              <a:gd name="connsiteY143" fmla="*/ 18045268 h 26281626"/>
              <a:gd name="connsiteX144" fmla="*/ 7079226 w 12506632"/>
              <a:gd name="connsiteY144" fmla="*/ 18229006 h 26281626"/>
              <a:gd name="connsiteX145" fmla="*/ 6843252 w 12506632"/>
              <a:gd name="connsiteY145" fmla="*/ 18523974 h 26281626"/>
              <a:gd name="connsiteX146" fmla="*/ 6666271 w 12506632"/>
              <a:gd name="connsiteY146" fmla="*/ 19084413 h 26281626"/>
              <a:gd name="connsiteX147" fmla="*/ 6636774 w 12506632"/>
              <a:gd name="connsiteY147" fmla="*/ 19467871 h 26281626"/>
              <a:gd name="connsiteX148" fmla="*/ 6577781 w 12506632"/>
              <a:gd name="connsiteY148" fmla="*/ 19762839 h 26281626"/>
              <a:gd name="connsiteX149" fmla="*/ 6577781 w 12506632"/>
              <a:gd name="connsiteY149" fmla="*/ 20205290 h 26281626"/>
              <a:gd name="connsiteX150" fmla="*/ 6577781 w 12506632"/>
              <a:gd name="connsiteY150" fmla="*/ 20795226 h 26281626"/>
              <a:gd name="connsiteX151" fmla="*/ 6489290 w 12506632"/>
              <a:gd name="connsiteY151" fmla="*/ 21208181 h 26281626"/>
              <a:gd name="connsiteX152" fmla="*/ 6282813 w 12506632"/>
              <a:gd name="connsiteY152" fmla="*/ 21680129 h 26281626"/>
              <a:gd name="connsiteX153" fmla="*/ 6253316 w 12506632"/>
              <a:gd name="connsiteY153" fmla="*/ 22358555 h 26281626"/>
              <a:gd name="connsiteX154" fmla="*/ 6371303 w 12506632"/>
              <a:gd name="connsiteY154" fmla="*/ 23656413 h 26281626"/>
              <a:gd name="connsiteX155" fmla="*/ 6666271 w 12506632"/>
              <a:gd name="connsiteY155" fmla="*/ 24452826 h 26281626"/>
              <a:gd name="connsiteX156" fmla="*/ 6990735 w 12506632"/>
              <a:gd name="connsiteY156" fmla="*/ 25190245 h 26281626"/>
              <a:gd name="connsiteX157" fmla="*/ 7344697 w 12506632"/>
              <a:gd name="connsiteY157" fmla="*/ 25809677 h 26281626"/>
              <a:gd name="connsiteX158" fmla="*/ 7728155 w 12506632"/>
              <a:gd name="connsiteY158" fmla="*/ 26281626 h 26281626"/>
              <a:gd name="connsiteX159" fmla="*/ 5220929 w 12506632"/>
              <a:gd name="connsiteY159" fmla="*/ 26134142 h 26281626"/>
              <a:gd name="connsiteX160" fmla="*/ 5456903 w 12506632"/>
              <a:gd name="connsiteY160" fmla="*/ 25308232 h 26281626"/>
              <a:gd name="connsiteX161" fmla="*/ 5515897 w 12506632"/>
              <a:gd name="connsiteY161" fmla="*/ 24393832 h 26281626"/>
              <a:gd name="connsiteX162" fmla="*/ 5633884 w 12506632"/>
              <a:gd name="connsiteY162" fmla="*/ 23302451 h 26281626"/>
              <a:gd name="connsiteX163" fmla="*/ 5604387 w 12506632"/>
              <a:gd name="connsiteY163" fmla="*/ 22742013 h 26281626"/>
              <a:gd name="connsiteX164" fmla="*/ 5574890 w 12506632"/>
              <a:gd name="connsiteY164" fmla="*/ 22329058 h 26281626"/>
              <a:gd name="connsiteX165" fmla="*/ 5574890 w 12506632"/>
              <a:gd name="connsiteY165" fmla="*/ 21886606 h 26281626"/>
              <a:gd name="connsiteX166" fmla="*/ 5604387 w 12506632"/>
              <a:gd name="connsiteY166" fmla="*/ 21532645 h 26281626"/>
              <a:gd name="connsiteX167" fmla="*/ 5604387 w 12506632"/>
              <a:gd name="connsiteY167" fmla="*/ 21326168 h 26281626"/>
              <a:gd name="connsiteX168" fmla="*/ 5515897 w 12506632"/>
              <a:gd name="connsiteY168" fmla="*/ 20883716 h 26281626"/>
              <a:gd name="connsiteX169" fmla="*/ 5515897 w 12506632"/>
              <a:gd name="connsiteY169" fmla="*/ 20706735 h 26281626"/>
              <a:gd name="connsiteX170" fmla="*/ 5456903 w 12506632"/>
              <a:gd name="connsiteY170" fmla="*/ 20588748 h 26281626"/>
              <a:gd name="connsiteX171" fmla="*/ 5427406 w 12506632"/>
              <a:gd name="connsiteY171" fmla="*/ 20352774 h 26281626"/>
              <a:gd name="connsiteX172" fmla="*/ 5515897 w 12506632"/>
              <a:gd name="connsiteY172" fmla="*/ 20205290 h 26281626"/>
              <a:gd name="connsiteX173" fmla="*/ 5604387 w 12506632"/>
              <a:gd name="connsiteY173" fmla="*/ 20028310 h 26281626"/>
              <a:gd name="connsiteX174" fmla="*/ 5604387 w 12506632"/>
              <a:gd name="connsiteY174" fmla="*/ 19851329 h 26281626"/>
              <a:gd name="connsiteX175" fmla="*/ 5604387 w 12506632"/>
              <a:gd name="connsiteY175" fmla="*/ 19851329 h 26281626"/>
              <a:gd name="connsiteX176" fmla="*/ 5612069 w 12506632"/>
              <a:gd name="connsiteY176" fmla="*/ 19850407 h 26281626"/>
              <a:gd name="connsiteX0" fmla="*/ 5612069 w 12506632"/>
              <a:gd name="connsiteY0" fmla="*/ 19850407 h 26281626"/>
              <a:gd name="connsiteX1" fmla="*/ 5899355 w 12506632"/>
              <a:gd name="connsiteY1" fmla="*/ 20057806 h 26281626"/>
              <a:gd name="connsiteX2" fmla="*/ 6076335 w 12506632"/>
              <a:gd name="connsiteY2" fmla="*/ 20352774 h 26281626"/>
              <a:gd name="connsiteX3" fmla="*/ 6105832 w 12506632"/>
              <a:gd name="connsiteY3" fmla="*/ 20470761 h 26281626"/>
              <a:gd name="connsiteX4" fmla="*/ 6135329 w 12506632"/>
              <a:gd name="connsiteY4" fmla="*/ 20559251 h 26281626"/>
              <a:gd name="connsiteX5" fmla="*/ 6253316 w 12506632"/>
              <a:gd name="connsiteY5" fmla="*/ 20736232 h 26281626"/>
              <a:gd name="connsiteX6" fmla="*/ 6341806 w 12506632"/>
              <a:gd name="connsiteY6" fmla="*/ 20736232 h 26281626"/>
              <a:gd name="connsiteX7" fmla="*/ 6341806 w 12506632"/>
              <a:gd name="connsiteY7" fmla="*/ 20736232 h 26281626"/>
              <a:gd name="connsiteX8" fmla="*/ 6371303 w 12506632"/>
              <a:gd name="connsiteY8" fmla="*/ 20205290 h 26281626"/>
              <a:gd name="connsiteX9" fmla="*/ 6322219 w 12506632"/>
              <a:gd name="connsiteY9" fmla="*/ 19870377 h 26281626"/>
              <a:gd name="connsiteX10" fmla="*/ 6395115 w 12506632"/>
              <a:gd name="connsiteY10" fmla="*/ 19087717 h 26281626"/>
              <a:gd name="connsiteX11" fmla="*/ 6548284 w 12506632"/>
              <a:gd name="connsiteY11" fmla="*/ 18759948 h 26281626"/>
              <a:gd name="connsiteX12" fmla="*/ 6894564 w 12506632"/>
              <a:gd name="connsiteY12" fmla="*/ 18258504 h 26281626"/>
              <a:gd name="connsiteX13" fmla="*/ 6983054 w 12506632"/>
              <a:gd name="connsiteY13" fmla="*/ 17812750 h 26281626"/>
              <a:gd name="connsiteX14" fmla="*/ 6967461 w 12506632"/>
              <a:gd name="connsiteY14" fmla="*/ 17371219 h 26281626"/>
              <a:gd name="connsiteX15" fmla="*/ 7049729 w 12506632"/>
              <a:gd name="connsiteY15" fmla="*/ 16960645 h 26281626"/>
              <a:gd name="connsiteX16" fmla="*/ 7197213 w 12506632"/>
              <a:gd name="connsiteY16" fmla="*/ 16636181 h 26281626"/>
              <a:gd name="connsiteX17" fmla="*/ 7267575 w 12506632"/>
              <a:gd name="connsiteY17" fmla="*/ 16523647 h 26281626"/>
              <a:gd name="connsiteX18" fmla="*/ 7296687 w 12506632"/>
              <a:gd name="connsiteY18" fmla="*/ 16307875 h 26281626"/>
              <a:gd name="connsiteX19" fmla="*/ 7610168 w 12506632"/>
              <a:gd name="connsiteY19" fmla="*/ 15810271 h 26281626"/>
              <a:gd name="connsiteX20" fmla="*/ 7869416 w 12506632"/>
              <a:gd name="connsiteY20" fmla="*/ 15279329 h 26281626"/>
              <a:gd name="connsiteX21" fmla="*/ 7875639 w 12506632"/>
              <a:gd name="connsiteY21" fmla="*/ 14984361 h 26281626"/>
              <a:gd name="connsiteX22" fmla="*/ 7964129 w 12506632"/>
              <a:gd name="connsiteY22" fmla="*/ 14653674 h 26281626"/>
              <a:gd name="connsiteX23" fmla="*/ 8141493 w 12506632"/>
              <a:gd name="connsiteY23" fmla="*/ 14378141 h 26281626"/>
              <a:gd name="connsiteX24" fmla="*/ 8358571 w 12506632"/>
              <a:gd name="connsiteY24" fmla="*/ 14089011 h 26281626"/>
              <a:gd name="connsiteX25" fmla="*/ 8583561 w 12506632"/>
              <a:gd name="connsiteY25" fmla="*/ 13774993 h 26281626"/>
              <a:gd name="connsiteX26" fmla="*/ 8849032 w 12506632"/>
              <a:gd name="connsiteY26" fmla="*/ 13421032 h 26281626"/>
              <a:gd name="connsiteX27" fmla="*/ 8908026 w 12506632"/>
              <a:gd name="connsiteY27" fmla="*/ 13185058 h 26281626"/>
              <a:gd name="connsiteX28" fmla="*/ 8996516 w 12506632"/>
              <a:gd name="connsiteY28" fmla="*/ 12683613 h 26281626"/>
              <a:gd name="connsiteX29" fmla="*/ 9261987 w 12506632"/>
              <a:gd name="connsiteY29" fmla="*/ 12005187 h 26281626"/>
              <a:gd name="connsiteX30" fmla="*/ 9556955 w 12506632"/>
              <a:gd name="connsiteY30" fmla="*/ 11474245 h 26281626"/>
              <a:gd name="connsiteX31" fmla="*/ 9733935 w 12506632"/>
              <a:gd name="connsiteY31" fmla="*/ 11090787 h 26281626"/>
              <a:gd name="connsiteX32" fmla="*/ 9763432 w 12506632"/>
              <a:gd name="connsiteY32" fmla="*/ 10825316 h 26281626"/>
              <a:gd name="connsiteX33" fmla="*/ 9881419 w 12506632"/>
              <a:gd name="connsiteY33" fmla="*/ 10530348 h 26281626"/>
              <a:gd name="connsiteX34" fmla="*/ 10235381 w 12506632"/>
              <a:gd name="connsiteY34" fmla="*/ 9940413 h 26281626"/>
              <a:gd name="connsiteX35" fmla="*/ 10559845 w 12506632"/>
              <a:gd name="connsiteY35" fmla="*/ 9556955 h 26281626"/>
              <a:gd name="connsiteX36" fmla="*/ 10854813 w 12506632"/>
              <a:gd name="connsiteY36" fmla="*/ 9173497 h 26281626"/>
              <a:gd name="connsiteX37" fmla="*/ 11002297 w 12506632"/>
              <a:gd name="connsiteY37" fmla="*/ 8937522 h 26281626"/>
              <a:gd name="connsiteX38" fmla="*/ 11090787 w 12506632"/>
              <a:gd name="connsiteY38" fmla="*/ 8701548 h 26281626"/>
              <a:gd name="connsiteX39" fmla="*/ 11031794 w 12506632"/>
              <a:gd name="connsiteY39" fmla="*/ 8170606 h 26281626"/>
              <a:gd name="connsiteX40" fmla="*/ 10913806 w 12506632"/>
              <a:gd name="connsiteY40" fmla="*/ 7669161 h 26281626"/>
              <a:gd name="connsiteX41" fmla="*/ 10736826 w 12506632"/>
              <a:gd name="connsiteY41" fmla="*/ 7374193 h 26281626"/>
              <a:gd name="connsiteX42" fmla="*/ 10382865 w 12506632"/>
              <a:gd name="connsiteY42" fmla="*/ 6990735 h 26281626"/>
              <a:gd name="connsiteX43" fmla="*/ 10087897 w 12506632"/>
              <a:gd name="connsiteY43" fmla="*/ 6518787 h 26281626"/>
              <a:gd name="connsiteX44" fmla="*/ 9940413 w 12506632"/>
              <a:gd name="connsiteY44" fmla="*/ 5781368 h 26281626"/>
              <a:gd name="connsiteX45" fmla="*/ 9881419 w 12506632"/>
              <a:gd name="connsiteY45" fmla="*/ 5102942 h 26281626"/>
              <a:gd name="connsiteX46" fmla="*/ 9851923 w 12506632"/>
              <a:gd name="connsiteY46" fmla="*/ 4277032 h 26281626"/>
              <a:gd name="connsiteX47" fmla="*/ 9615948 w 12506632"/>
              <a:gd name="connsiteY47" fmla="*/ 3834581 h 26281626"/>
              <a:gd name="connsiteX48" fmla="*/ 9114503 w 12506632"/>
              <a:gd name="connsiteY48" fmla="*/ 3333135 h 26281626"/>
              <a:gd name="connsiteX49" fmla="*/ 8819535 w 12506632"/>
              <a:gd name="connsiteY49" fmla="*/ 3038168 h 26281626"/>
              <a:gd name="connsiteX50" fmla="*/ 8377084 w 12506632"/>
              <a:gd name="connsiteY50" fmla="*/ 2684206 h 26281626"/>
              <a:gd name="connsiteX51" fmla="*/ 7993626 w 12506632"/>
              <a:gd name="connsiteY51" fmla="*/ 2094271 h 26281626"/>
              <a:gd name="connsiteX52" fmla="*/ 7669161 w 12506632"/>
              <a:gd name="connsiteY52" fmla="*/ 1563329 h 26281626"/>
              <a:gd name="connsiteX53" fmla="*/ 7374194 w 12506632"/>
              <a:gd name="connsiteY53" fmla="*/ 973393 h 26281626"/>
              <a:gd name="connsiteX54" fmla="*/ 7167716 w 12506632"/>
              <a:gd name="connsiteY54" fmla="*/ 825910 h 26281626"/>
              <a:gd name="connsiteX55" fmla="*/ 6813755 w 12506632"/>
              <a:gd name="connsiteY55" fmla="*/ 648929 h 26281626"/>
              <a:gd name="connsiteX56" fmla="*/ 6223819 w 12506632"/>
              <a:gd name="connsiteY56" fmla="*/ 678426 h 26281626"/>
              <a:gd name="connsiteX57" fmla="*/ 5515897 w 12506632"/>
              <a:gd name="connsiteY57" fmla="*/ 678426 h 26281626"/>
              <a:gd name="connsiteX58" fmla="*/ 4513006 w 12506632"/>
              <a:gd name="connsiteY58" fmla="*/ 678426 h 26281626"/>
              <a:gd name="connsiteX59" fmla="*/ 3864077 w 12506632"/>
              <a:gd name="connsiteY59" fmla="*/ 619432 h 26281626"/>
              <a:gd name="connsiteX60" fmla="*/ 3008671 w 12506632"/>
              <a:gd name="connsiteY60" fmla="*/ 560439 h 26281626"/>
              <a:gd name="connsiteX61" fmla="*/ 2123768 w 12506632"/>
              <a:gd name="connsiteY61" fmla="*/ 412955 h 26281626"/>
              <a:gd name="connsiteX62" fmla="*/ 1887794 w 12506632"/>
              <a:gd name="connsiteY62" fmla="*/ 383458 h 26281626"/>
              <a:gd name="connsiteX63" fmla="*/ 1209368 w 12506632"/>
              <a:gd name="connsiteY63" fmla="*/ 265471 h 26281626"/>
              <a:gd name="connsiteX64" fmla="*/ 589935 w 12506632"/>
              <a:gd name="connsiteY64" fmla="*/ 235974 h 26281626"/>
              <a:gd name="connsiteX65" fmla="*/ 265471 w 12506632"/>
              <a:gd name="connsiteY65" fmla="*/ 235974 h 26281626"/>
              <a:gd name="connsiteX66" fmla="*/ 0 w 12506632"/>
              <a:gd name="connsiteY66" fmla="*/ 206477 h 26281626"/>
              <a:gd name="connsiteX67" fmla="*/ 265471 w 12506632"/>
              <a:gd name="connsiteY67" fmla="*/ 0 h 26281626"/>
              <a:gd name="connsiteX68" fmla="*/ 1179871 w 12506632"/>
              <a:gd name="connsiteY68" fmla="*/ 88490 h 26281626"/>
              <a:gd name="connsiteX69" fmla="*/ 2094271 w 12506632"/>
              <a:gd name="connsiteY69" fmla="*/ 235974 h 26281626"/>
              <a:gd name="connsiteX70" fmla="*/ 3067665 w 12506632"/>
              <a:gd name="connsiteY70" fmla="*/ 353961 h 26281626"/>
              <a:gd name="connsiteX71" fmla="*/ 3805084 w 12506632"/>
              <a:gd name="connsiteY71" fmla="*/ 383458 h 26281626"/>
              <a:gd name="connsiteX72" fmla="*/ 4306529 w 12506632"/>
              <a:gd name="connsiteY72" fmla="*/ 442451 h 26281626"/>
              <a:gd name="connsiteX73" fmla="*/ 5043948 w 12506632"/>
              <a:gd name="connsiteY73" fmla="*/ 471948 h 26281626"/>
              <a:gd name="connsiteX74" fmla="*/ 5722374 w 12506632"/>
              <a:gd name="connsiteY74" fmla="*/ 471948 h 26281626"/>
              <a:gd name="connsiteX75" fmla="*/ 6312310 w 12506632"/>
              <a:gd name="connsiteY75" fmla="*/ 442451 h 26281626"/>
              <a:gd name="connsiteX76" fmla="*/ 7138219 w 12506632"/>
              <a:gd name="connsiteY76" fmla="*/ 560439 h 26281626"/>
              <a:gd name="connsiteX77" fmla="*/ 7374194 w 12506632"/>
              <a:gd name="connsiteY77" fmla="*/ 589935 h 26281626"/>
              <a:gd name="connsiteX78" fmla="*/ 7521677 w 12506632"/>
              <a:gd name="connsiteY78" fmla="*/ 678426 h 26281626"/>
              <a:gd name="connsiteX79" fmla="*/ 7698658 w 12506632"/>
              <a:gd name="connsiteY79" fmla="*/ 825910 h 26281626"/>
              <a:gd name="connsiteX80" fmla="*/ 8141110 w 12506632"/>
              <a:gd name="connsiteY80" fmla="*/ 1710813 h 26281626"/>
              <a:gd name="connsiteX81" fmla="*/ 8554065 w 12506632"/>
              <a:gd name="connsiteY81" fmla="*/ 2389239 h 26281626"/>
              <a:gd name="connsiteX82" fmla="*/ 8878529 w 12506632"/>
              <a:gd name="connsiteY82" fmla="*/ 2743200 h 26281626"/>
              <a:gd name="connsiteX83" fmla="*/ 9144000 w 12506632"/>
              <a:gd name="connsiteY83" fmla="*/ 3067664 h 26281626"/>
              <a:gd name="connsiteX84" fmla="*/ 9556955 w 12506632"/>
              <a:gd name="connsiteY84" fmla="*/ 3421626 h 26281626"/>
              <a:gd name="connsiteX85" fmla="*/ 9910916 w 12506632"/>
              <a:gd name="connsiteY85" fmla="*/ 3775587 h 26281626"/>
              <a:gd name="connsiteX86" fmla="*/ 9999406 w 12506632"/>
              <a:gd name="connsiteY86" fmla="*/ 4277032 h 26281626"/>
              <a:gd name="connsiteX87" fmla="*/ 9999406 w 12506632"/>
              <a:gd name="connsiteY87" fmla="*/ 4748981 h 26281626"/>
              <a:gd name="connsiteX88" fmla="*/ 10117394 w 12506632"/>
              <a:gd name="connsiteY88" fmla="*/ 5250426 h 26281626"/>
              <a:gd name="connsiteX89" fmla="*/ 10205884 w 12506632"/>
              <a:gd name="connsiteY89" fmla="*/ 5633884 h 26281626"/>
              <a:gd name="connsiteX90" fmla="*/ 10323871 w 12506632"/>
              <a:gd name="connsiteY90" fmla="*/ 5899355 h 26281626"/>
              <a:gd name="connsiteX91" fmla="*/ 10323871 w 12506632"/>
              <a:gd name="connsiteY91" fmla="*/ 6164826 h 26281626"/>
              <a:gd name="connsiteX92" fmla="*/ 10235381 w 12506632"/>
              <a:gd name="connsiteY92" fmla="*/ 6430297 h 26281626"/>
              <a:gd name="connsiteX93" fmla="*/ 10353368 w 12506632"/>
              <a:gd name="connsiteY93" fmla="*/ 6695768 h 26281626"/>
              <a:gd name="connsiteX94" fmla="*/ 10677832 w 12506632"/>
              <a:gd name="connsiteY94" fmla="*/ 7079226 h 26281626"/>
              <a:gd name="connsiteX95" fmla="*/ 10913806 w 12506632"/>
              <a:gd name="connsiteY95" fmla="*/ 7344697 h 26281626"/>
              <a:gd name="connsiteX96" fmla="*/ 11031794 w 12506632"/>
              <a:gd name="connsiteY96" fmla="*/ 7551174 h 26281626"/>
              <a:gd name="connsiteX97" fmla="*/ 11149781 w 12506632"/>
              <a:gd name="connsiteY97" fmla="*/ 7875639 h 26281626"/>
              <a:gd name="connsiteX98" fmla="*/ 11267768 w 12506632"/>
              <a:gd name="connsiteY98" fmla="*/ 8200103 h 26281626"/>
              <a:gd name="connsiteX99" fmla="*/ 11356258 w 12506632"/>
              <a:gd name="connsiteY99" fmla="*/ 8672051 h 26281626"/>
              <a:gd name="connsiteX100" fmla="*/ 11356258 w 12506632"/>
              <a:gd name="connsiteY100" fmla="*/ 8672051 h 26281626"/>
              <a:gd name="connsiteX101" fmla="*/ 11356258 w 12506632"/>
              <a:gd name="connsiteY101" fmla="*/ 8967019 h 26281626"/>
              <a:gd name="connsiteX102" fmla="*/ 11444748 w 12506632"/>
              <a:gd name="connsiteY102" fmla="*/ 9085006 h 26281626"/>
              <a:gd name="connsiteX103" fmla="*/ 11562735 w 12506632"/>
              <a:gd name="connsiteY103" fmla="*/ 9379974 h 26281626"/>
              <a:gd name="connsiteX104" fmla="*/ 11326761 w 12506632"/>
              <a:gd name="connsiteY104" fmla="*/ 9291484 h 26281626"/>
              <a:gd name="connsiteX105" fmla="*/ 11120284 w 12506632"/>
              <a:gd name="connsiteY105" fmla="*/ 9291484 h 26281626"/>
              <a:gd name="connsiteX106" fmla="*/ 10884310 w 12506632"/>
              <a:gd name="connsiteY106" fmla="*/ 9320981 h 26281626"/>
              <a:gd name="connsiteX107" fmla="*/ 10648335 w 12506632"/>
              <a:gd name="connsiteY107" fmla="*/ 9527458 h 26281626"/>
              <a:gd name="connsiteX108" fmla="*/ 10478115 w 12506632"/>
              <a:gd name="connsiteY108" fmla="*/ 9839095 h 26281626"/>
              <a:gd name="connsiteX109" fmla="*/ 10593182 w 12506632"/>
              <a:gd name="connsiteY109" fmla="*/ 9767272 h 26281626"/>
              <a:gd name="connsiteX110" fmla="*/ 10972800 w 12506632"/>
              <a:gd name="connsiteY110" fmla="*/ 9556955 h 26281626"/>
              <a:gd name="connsiteX111" fmla="*/ 11149090 w 12506632"/>
              <a:gd name="connsiteY111" fmla="*/ 9478911 h 26281626"/>
              <a:gd name="connsiteX112" fmla="*/ 11344275 w 12506632"/>
              <a:gd name="connsiteY112" fmla="*/ 9491817 h 26281626"/>
              <a:gd name="connsiteX113" fmla="*/ 11525020 w 12506632"/>
              <a:gd name="connsiteY113" fmla="*/ 9585530 h 26281626"/>
              <a:gd name="connsiteX114" fmla="*/ 11857703 w 12506632"/>
              <a:gd name="connsiteY114" fmla="*/ 9704439 h 26281626"/>
              <a:gd name="connsiteX115" fmla="*/ 12093677 w 12506632"/>
              <a:gd name="connsiteY115" fmla="*/ 9999406 h 26281626"/>
              <a:gd name="connsiteX116" fmla="*/ 12270658 w 12506632"/>
              <a:gd name="connsiteY116" fmla="*/ 10176387 h 26281626"/>
              <a:gd name="connsiteX117" fmla="*/ 12270658 w 12506632"/>
              <a:gd name="connsiteY117" fmla="*/ 10176387 h 26281626"/>
              <a:gd name="connsiteX118" fmla="*/ 12506632 w 12506632"/>
              <a:gd name="connsiteY118" fmla="*/ 10530348 h 26281626"/>
              <a:gd name="connsiteX119" fmla="*/ 10058400 w 12506632"/>
              <a:gd name="connsiteY119" fmla="*/ 10589342 h 26281626"/>
              <a:gd name="connsiteX120" fmla="*/ 9969910 w 12506632"/>
              <a:gd name="connsiteY120" fmla="*/ 10825316 h 26281626"/>
              <a:gd name="connsiteX121" fmla="*/ 9857606 w 12506632"/>
              <a:gd name="connsiteY121" fmla="*/ 11290120 h 26281626"/>
              <a:gd name="connsiteX122" fmla="*/ 9732476 w 12506632"/>
              <a:gd name="connsiteY122" fmla="*/ 11555591 h 26281626"/>
              <a:gd name="connsiteX123" fmla="*/ 9592135 w 12506632"/>
              <a:gd name="connsiteY123" fmla="*/ 11818835 h 26281626"/>
              <a:gd name="connsiteX124" fmla="*/ 9468465 w 12506632"/>
              <a:gd name="connsiteY124" fmla="*/ 11888659 h 26281626"/>
              <a:gd name="connsiteX125" fmla="*/ 9320981 w 12506632"/>
              <a:gd name="connsiteY125" fmla="*/ 12359148 h 26281626"/>
              <a:gd name="connsiteX126" fmla="*/ 9173497 w 12506632"/>
              <a:gd name="connsiteY126" fmla="*/ 12860593 h 26281626"/>
              <a:gd name="connsiteX127" fmla="*/ 9114503 w 12506632"/>
              <a:gd name="connsiteY127" fmla="*/ 13126064 h 26281626"/>
              <a:gd name="connsiteX128" fmla="*/ 8908026 w 12506632"/>
              <a:gd name="connsiteY128" fmla="*/ 13598013 h 26281626"/>
              <a:gd name="connsiteX129" fmla="*/ 8642555 w 12506632"/>
              <a:gd name="connsiteY129" fmla="*/ 14040464 h 26281626"/>
              <a:gd name="connsiteX130" fmla="*/ 8465574 w 12506632"/>
              <a:gd name="connsiteY130" fmla="*/ 14305935 h 26281626"/>
              <a:gd name="connsiteX131" fmla="*/ 8170606 w 12506632"/>
              <a:gd name="connsiteY131" fmla="*/ 14659897 h 26281626"/>
              <a:gd name="connsiteX132" fmla="*/ 8111613 w 12506632"/>
              <a:gd name="connsiteY132" fmla="*/ 15043355 h 26281626"/>
              <a:gd name="connsiteX133" fmla="*/ 7964129 w 12506632"/>
              <a:gd name="connsiteY133" fmla="*/ 15338322 h 26281626"/>
              <a:gd name="connsiteX134" fmla="*/ 7816645 w 12506632"/>
              <a:gd name="connsiteY134" fmla="*/ 15780774 h 26281626"/>
              <a:gd name="connsiteX135" fmla="*/ 7610168 w 12506632"/>
              <a:gd name="connsiteY135" fmla="*/ 16134735 h 26281626"/>
              <a:gd name="connsiteX136" fmla="*/ 7462684 w 12506632"/>
              <a:gd name="connsiteY136" fmla="*/ 16518193 h 26281626"/>
              <a:gd name="connsiteX137" fmla="*/ 7197213 w 12506632"/>
              <a:gd name="connsiteY137" fmla="*/ 16783664 h 26281626"/>
              <a:gd name="connsiteX138" fmla="*/ 7138219 w 12506632"/>
              <a:gd name="connsiteY138" fmla="*/ 16960645 h 26281626"/>
              <a:gd name="connsiteX139" fmla="*/ 7138219 w 12506632"/>
              <a:gd name="connsiteY139" fmla="*/ 17167122 h 26281626"/>
              <a:gd name="connsiteX140" fmla="*/ 7172478 w 12506632"/>
              <a:gd name="connsiteY140" fmla="*/ 17465776 h 26281626"/>
              <a:gd name="connsiteX141" fmla="*/ 7229476 w 12506632"/>
              <a:gd name="connsiteY141" fmla="*/ 17695223 h 26281626"/>
              <a:gd name="connsiteX142" fmla="*/ 7256206 w 12506632"/>
              <a:gd name="connsiteY142" fmla="*/ 17845548 h 26281626"/>
              <a:gd name="connsiteX143" fmla="*/ 7196138 w 12506632"/>
              <a:gd name="connsiteY143" fmla="*/ 18045268 h 26281626"/>
              <a:gd name="connsiteX144" fmla="*/ 7079226 w 12506632"/>
              <a:gd name="connsiteY144" fmla="*/ 18229006 h 26281626"/>
              <a:gd name="connsiteX145" fmla="*/ 6843252 w 12506632"/>
              <a:gd name="connsiteY145" fmla="*/ 18523974 h 26281626"/>
              <a:gd name="connsiteX146" fmla="*/ 6666271 w 12506632"/>
              <a:gd name="connsiteY146" fmla="*/ 19084413 h 26281626"/>
              <a:gd name="connsiteX147" fmla="*/ 6636774 w 12506632"/>
              <a:gd name="connsiteY147" fmla="*/ 19467871 h 26281626"/>
              <a:gd name="connsiteX148" fmla="*/ 6577781 w 12506632"/>
              <a:gd name="connsiteY148" fmla="*/ 19762839 h 26281626"/>
              <a:gd name="connsiteX149" fmla="*/ 6577781 w 12506632"/>
              <a:gd name="connsiteY149" fmla="*/ 20205290 h 26281626"/>
              <a:gd name="connsiteX150" fmla="*/ 6577781 w 12506632"/>
              <a:gd name="connsiteY150" fmla="*/ 20795226 h 26281626"/>
              <a:gd name="connsiteX151" fmla="*/ 6489290 w 12506632"/>
              <a:gd name="connsiteY151" fmla="*/ 21208181 h 26281626"/>
              <a:gd name="connsiteX152" fmla="*/ 6282813 w 12506632"/>
              <a:gd name="connsiteY152" fmla="*/ 21680129 h 26281626"/>
              <a:gd name="connsiteX153" fmla="*/ 6253316 w 12506632"/>
              <a:gd name="connsiteY153" fmla="*/ 22358555 h 26281626"/>
              <a:gd name="connsiteX154" fmla="*/ 6371303 w 12506632"/>
              <a:gd name="connsiteY154" fmla="*/ 23656413 h 26281626"/>
              <a:gd name="connsiteX155" fmla="*/ 6666271 w 12506632"/>
              <a:gd name="connsiteY155" fmla="*/ 24452826 h 26281626"/>
              <a:gd name="connsiteX156" fmla="*/ 6990735 w 12506632"/>
              <a:gd name="connsiteY156" fmla="*/ 25190245 h 26281626"/>
              <a:gd name="connsiteX157" fmla="*/ 7344697 w 12506632"/>
              <a:gd name="connsiteY157" fmla="*/ 25809677 h 26281626"/>
              <a:gd name="connsiteX158" fmla="*/ 7728155 w 12506632"/>
              <a:gd name="connsiteY158" fmla="*/ 26281626 h 26281626"/>
              <a:gd name="connsiteX159" fmla="*/ 5220929 w 12506632"/>
              <a:gd name="connsiteY159" fmla="*/ 26134142 h 26281626"/>
              <a:gd name="connsiteX160" fmla="*/ 5456903 w 12506632"/>
              <a:gd name="connsiteY160" fmla="*/ 25308232 h 26281626"/>
              <a:gd name="connsiteX161" fmla="*/ 5515897 w 12506632"/>
              <a:gd name="connsiteY161" fmla="*/ 24393832 h 26281626"/>
              <a:gd name="connsiteX162" fmla="*/ 5633884 w 12506632"/>
              <a:gd name="connsiteY162" fmla="*/ 23302451 h 26281626"/>
              <a:gd name="connsiteX163" fmla="*/ 5604387 w 12506632"/>
              <a:gd name="connsiteY163" fmla="*/ 22742013 h 26281626"/>
              <a:gd name="connsiteX164" fmla="*/ 5574890 w 12506632"/>
              <a:gd name="connsiteY164" fmla="*/ 22329058 h 26281626"/>
              <a:gd name="connsiteX165" fmla="*/ 5574890 w 12506632"/>
              <a:gd name="connsiteY165" fmla="*/ 21886606 h 26281626"/>
              <a:gd name="connsiteX166" fmla="*/ 5604387 w 12506632"/>
              <a:gd name="connsiteY166" fmla="*/ 21532645 h 26281626"/>
              <a:gd name="connsiteX167" fmla="*/ 5604387 w 12506632"/>
              <a:gd name="connsiteY167" fmla="*/ 21326168 h 26281626"/>
              <a:gd name="connsiteX168" fmla="*/ 5515897 w 12506632"/>
              <a:gd name="connsiteY168" fmla="*/ 20883716 h 26281626"/>
              <a:gd name="connsiteX169" fmla="*/ 5515897 w 12506632"/>
              <a:gd name="connsiteY169" fmla="*/ 20706735 h 26281626"/>
              <a:gd name="connsiteX170" fmla="*/ 5456903 w 12506632"/>
              <a:gd name="connsiteY170" fmla="*/ 20588748 h 26281626"/>
              <a:gd name="connsiteX171" fmla="*/ 5427406 w 12506632"/>
              <a:gd name="connsiteY171" fmla="*/ 20352774 h 26281626"/>
              <a:gd name="connsiteX172" fmla="*/ 5515897 w 12506632"/>
              <a:gd name="connsiteY172" fmla="*/ 20205290 h 26281626"/>
              <a:gd name="connsiteX173" fmla="*/ 5604387 w 12506632"/>
              <a:gd name="connsiteY173" fmla="*/ 20028310 h 26281626"/>
              <a:gd name="connsiteX174" fmla="*/ 5604387 w 12506632"/>
              <a:gd name="connsiteY174" fmla="*/ 19851329 h 26281626"/>
              <a:gd name="connsiteX175" fmla="*/ 5604387 w 12506632"/>
              <a:gd name="connsiteY175" fmla="*/ 19851329 h 26281626"/>
              <a:gd name="connsiteX176" fmla="*/ 5612069 w 12506632"/>
              <a:gd name="connsiteY176" fmla="*/ 19850407 h 26281626"/>
              <a:gd name="connsiteX0" fmla="*/ 5612069 w 12506632"/>
              <a:gd name="connsiteY0" fmla="*/ 19850407 h 26281626"/>
              <a:gd name="connsiteX1" fmla="*/ 5899355 w 12506632"/>
              <a:gd name="connsiteY1" fmla="*/ 20057806 h 26281626"/>
              <a:gd name="connsiteX2" fmla="*/ 6076335 w 12506632"/>
              <a:gd name="connsiteY2" fmla="*/ 20352774 h 26281626"/>
              <a:gd name="connsiteX3" fmla="*/ 6105832 w 12506632"/>
              <a:gd name="connsiteY3" fmla="*/ 20470761 h 26281626"/>
              <a:gd name="connsiteX4" fmla="*/ 6135329 w 12506632"/>
              <a:gd name="connsiteY4" fmla="*/ 20559251 h 26281626"/>
              <a:gd name="connsiteX5" fmla="*/ 6253316 w 12506632"/>
              <a:gd name="connsiteY5" fmla="*/ 20736232 h 26281626"/>
              <a:gd name="connsiteX6" fmla="*/ 6341806 w 12506632"/>
              <a:gd name="connsiteY6" fmla="*/ 20736232 h 26281626"/>
              <a:gd name="connsiteX7" fmla="*/ 6341806 w 12506632"/>
              <a:gd name="connsiteY7" fmla="*/ 20736232 h 26281626"/>
              <a:gd name="connsiteX8" fmla="*/ 6371303 w 12506632"/>
              <a:gd name="connsiteY8" fmla="*/ 20205290 h 26281626"/>
              <a:gd name="connsiteX9" fmla="*/ 6322219 w 12506632"/>
              <a:gd name="connsiteY9" fmla="*/ 19870377 h 26281626"/>
              <a:gd name="connsiteX10" fmla="*/ 6395115 w 12506632"/>
              <a:gd name="connsiteY10" fmla="*/ 19087717 h 26281626"/>
              <a:gd name="connsiteX11" fmla="*/ 6548284 w 12506632"/>
              <a:gd name="connsiteY11" fmla="*/ 18759948 h 26281626"/>
              <a:gd name="connsiteX12" fmla="*/ 6894564 w 12506632"/>
              <a:gd name="connsiteY12" fmla="*/ 18258504 h 26281626"/>
              <a:gd name="connsiteX13" fmla="*/ 6983054 w 12506632"/>
              <a:gd name="connsiteY13" fmla="*/ 17812750 h 26281626"/>
              <a:gd name="connsiteX14" fmla="*/ 6967461 w 12506632"/>
              <a:gd name="connsiteY14" fmla="*/ 17371219 h 26281626"/>
              <a:gd name="connsiteX15" fmla="*/ 7049729 w 12506632"/>
              <a:gd name="connsiteY15" fmla="*/ 16960645 h 26281626"/>
              <a:gd name="connsiteX16" fmla="*/ 7197213 w 12506632"/>
              <a:gd name="connsiteY16" fmla="*/ 16636181 h 26281626"/>
              <a:gd name="connsiteX17" fmla="*/ 7267575 w 12506632"/>
              <a:gd name="connsiteY17" fmla="*/ 16523647 h 26281626"/>
              <a:gd name="connsiteX18" fmla="*/ 7296687 w 12506632"/>
              <a:gd name="connsiteY18" fmla="*/ 16307875 h 26281626"/>
              <a:gd name="connsiteX19" fmla="*/ 7610168 w 12506632"/>
              <a:gd name="connsiteY19" fmla="*/ 15810271 h 26281626"/>
              <a:gd name="connsiteX20" fmla="*/ 7869416 w 12506632"/>
              <a:gd name="connsiteY20" fmla="*/ 15279329 h 26281626"/>
              <a:gd name="connsiteX21" fmla="*/ 7875639 w 12506632"/>
              <a:gd name="connsiteY21" fmla="*/ 14984361 h 26281626"/>
              <a:gd name="connsiteX22" fmla="*/ 7964129 w 12506632"/>
              <a:gd name="connsiteY22" fmla="*/ 14653674 h 26281626"/>
              <a:gd name="connsiteX23" fmla="*/ 8141493 w 12506632"/>
              <a:gd name="connsiteY23" fmla="*/ 14378141 h 26281626"/>
              <a:gd name="connsiteX24" fmla="*/ 8358571 w 12506632"/>
              <a:gd name="connsiteY24" fmla="*/ 14089011 h 26281626"/>
              <a:gd name="connsiteX25" fmla="*/ 8583561 w 12506632"/>
              <a:gd name="connsiteY25" fmla="*/ 13774993 h 26281626"/>
              <a:gd name="connsiteX26" fmla="*/ 8849032 w 12506632"/>
              <a:gd name="connsiteY26" fmla="*/ 13421032 h 26281626"/>
              <a:gd name="connsiteX27" fmla="*/ 8908026 w 12506632"/>
              <a:gd name="connsiteY27" fmla="*/ 13185058 h 26281626"/>
              <a:gd name="connsiteX28" fmla="*/ 8996516 w 12506632"/>
              <a:gd name="connsiteY28" fmla="*/ 12683613 h 26281626"/>
              <a:gd name="connsiteX29" fmla="*/ 9261987 w 12506632"/>
              <a:gd name="connsiteY29" fmla="*/ 12005187 h 26281626"/>
              <a:gd name="connsiteX30" fmla="*/ 9556955 w 12506632"/>
              <a:gd name="connsiteY30" fmla="*/ 11474245 h 26281626"/>
              <a:gd name="connsiteX31" fmla="*/ 9733935 w 12506632"/>
              <a:gd name="connsiteY31" fmla="*/ 11090787 h 26281626"/>
              <a:gd name="connsiteX32" fmla="*/ 9763432 w 12506632"/>
              <a:gd name="connsiteY32" fmla="*/ 10825316 h 26281626"/>
              <a:gd name="connsiteX33" fmla="*/ 9881419 w 12506632"/>
              <a:gd name="connsiteY33" fmla="*/ 10530348 h 26281626"/>
              <a:gd name="connsiteX34" fmla="*/ 10235381 w 12506632"/>
              <a:gd name="connsiteY34" fmla="*/ 9940413 h 26281626"/>
              <a:gd name="connsiteX35" fmla="*/ 10559845 w 12506632"/>
              <a:gd name="connsiteY35" fmla="*/ 9556955 h 26281626"/>
              <a:gd name="connsiteX36" fmla="*/ 10854813 w 12506632"/>
              <a:gd name="connsiteY36" fmla="*/ 9173497 h 26281626"/>
              <a:gd name="connsiteX37" fmla="*/ 11002297 w 12506632"/>
              <a:gd name="connsiteY37" fmla="*/ 8937522 h 26281626"/>
              <a:gd name="connsiteX38" fmla="*/ 11090787 w 12506632"/>
              <a:gd name="connsiteY38" fmla="*/ 8701548 h 26281626"/>
              <a:gd name="connsiteX39" fmla="*/ 11031794 w 12506632"/>
              <a:gd name="connsiteY39" fmla="*/ 8170606 h 26281626"/>
              <a:gd name="connsiteX40" fmla="*/ 10913806 w 12506632"/>
              <a:gd name="connsiteY40" fmla="*/ 7669161 h 26281626"/>
              <a:gd name="connsiteX41" fmla="*/ 10736826 w 12506632"/>
              <a:gd name="connsiteY41" fmla="*/ 7374193 h 26281626"/>
              <a:gd name="connsiteX42" fmla="*/ 10382865 w 12506632"/>
              <a:gd name="connsiteY42" fmla="*/ 6990735 h 26281626"/>
              <a:gd name="connsiteX43" fmla="*/ 10087897 w 12506632"/>
              <a:gd name="connsiteY43" fmla="*/ 6518787 h 26281626"/>
              <a:gd name="connsiteX44" fmla="*/ 9940413 w 12506632"/>
              <a:gd name="connsiteY44" fmla="*/ 5781368 h 26281626"/>
              <a:gd name="connsiteX45" fmla="*/ 9881419 w 12506632"/>
              <a:gd name="connsiteY45" fmla="*/ 5102942 h 26281626"/>
              <a:gd name="connsiteX46" fmla="*/ 9851923 w 12506632"/>
              <a:gd name="connsiteY46" fmla="*/ 4277032 h 26281626"/>
              <a:gd name="connsiteX47" fmla="*/ 9615948 w 12506632"/>
              <a:gd name="connsiteY47" fmla="*/ 3834581 h 26281626"/>
              <a:gd name="connsiteX48" fmla="*/ 9114503 w 12506632"/>
              <a:gd name="connsiteY48" fmla="*/ 3333135 h 26281626"/>
              <a:gd name="connsiteX49" fmla="*/ 8819535 w 12506632"/>
              <a:gd name="connsiteY49" fmla="*/ 3038168 h 26281626"/>
              <a:gd name="connsiteX50" fmla="*/ 8377084 w 12506632"/>
              <a:gd name="connsiteY50" fmla="*/ 2684206 h 26281626"/>
              <a:gd name="connsiteX51" fmla="*/ 7993626 w 12506632"/>
              <a:gd name="connsiteY51" fmla="*/ 2094271 h 26281626"/>
              <a:gd name="connsiteX52" fmla="*/ 7669161 w 12506632"/>
              <a:gd name="connsiteY52" fmla="*/ 1563329 h 26281626"/>
              <a:gd name="connsiteX53" fmla="*/ 7374194 w 12506632"/>
              <a:gd name="connsiteY53" fmla="*/ 973393 h 26281626"/>
              <a:gd name="connsiteX54" fmla="*/ 7167716 w 12506632"/>
              <a:gd name="connsiteY54" fmla="*/ 825910 h 26281626"/>
              <a:gd name="connsiteX55" fmla="*/ 6813755 w 12506632"/>
              <a:gd name="connsiteY55" fmla="*/ 648929 h 26281626"/>
              <a:gd name="connsiteX56" fmla="*/ 6223819 w 12506632"/>
              <a:gd name="connsiteY56" fmla="*/ 678426 h 26281626"/>
              <a:gd name="connsiteX57" fmla="*/ 5515897 w 12506632"/>
              <a:gd name="connsiteY57" fmla="*/ 678426 h 26281626"/>
              <a:gd name="connsiteX58" fmla="*/ 4513006 w 12506632"/>
              <a:gd name="connsiteY58" fmla="*/ 678426 h 26281626"/>
              <a:gd name="connsiteX59" fmla="*/ 3864077 w 12506632"/>
              <a:gd name="connsiteY59" fmla="*/ 619432 h 26281626"/>
              <a:gd name="connsiteX60" fmla="*/ 3008671 w 12506632"/>
              <a:gd name="connsiteY60" fmla="*/ 560439 h 26281626"/>
              <a:gd name="connsiteX61" fmla="*/ 2123768 w 12506632"/>
              <a:gd name="connsiteY61" fmla="*/ 412955 h 26281626"/>
              <a:gd name="connsiteX62" fmla="*/ 1887794 w 12506632"/>
              <a:gd name="connsiteY62" fmla="*/ 383458 h 26281626"/>
              <a:gd name="connsiteX63" fmla="*/ 1209368 w 12506632"/>
              <a:gd name="connsiteY63" fmla="*/ 265471 h 26281626"/>
              <a:gd name="connsiteX64" fmla="*/ 589935 w 12506632"/>
              <a:gd name="connsiteY64" fmla="*/ 235974 h 26281626"/>
              <a:gd name="connsiteX65" fmla="*/ 265471 w 12506632"/>
              <a:gd name="connsiteY65" fmla="*/ 235974 h 26281626"/>
              <a:gd name="connsiteX66" fmla="*/ 0 w 12506632"/>
              <a:gd name="connsiteY66" fmla="*/ 206477 h 26281626"/>
              <a:gd name="connsiteX67" fmla="*/ 265471 w 12506632"/>
              <a:gd name="connsiteY67" fmla="*/ 0 h 26281626"/>
              <a:gd name="connsiteX68" fmla="*/ 1179871 w 12506632"/>
              <a:gd name="connsiteY68" fmla="*/ 88490 h 26281626"/>
              <a:gd name="connsiteX69" fmla="*/ 2094271 w 12506632"/>
              <a:gd name="connsiteY69" fmla="*/ 235974 h 26281626"/>
              <a:gd name="connsiteX70" fmla="*/ 3067665 w 12506632"/>
              <a:gd name="connsiteY70" fmla="*/ 353961 h 26281626"/>
              <a:gd name="connsiteX71" fmla="*/ 3805084 w 12506632"/>
              <a:gd name="connsiteY71" fmla="*/ 383458 h 26281626"/>
              <a:gd name="connsiteX72" fmla="*/ 4306529 w 12506632"/>
              <a:gd name="connsiteY72" fmla="*/ 442451 h 26281626"/>
              <a:gd name="connsiteX73" fmla="*/ 5043948 w 12506632"/>
              <a:gd name="connsiteY73" fmla="*/ 471948 h 26281626"/>
              <a:gd name="connsiteX74" fmla="*/ 5722374 w 12506632"/>
              <a:gd name="connsiteY74" fmla="*/ 471948 h 26281626"/>
              <a:gd name="connsiteX75" fmla="*/ 6312310 w 12506632"/>
              <a:gd name="connsiteY75" fmla="*/ 442451 h 26281626"/>
              <a:gd name="connsiteX76" fmla="*/ 7138219 w 12506632"/>
              <a:gd name="connsiteY76" fmla="*/ 560439 h 26281626"/>
              <a:gd name="connsiteX77" fmla="*/ 7374194 w 12506632"/>
              <a:gd name="connsiteY77" fmla="*/ 589935 h 26281626"/>
              <a:gd name="connsiteX78" fmla="*/ 7521677 w 12506632"/>
              <a:gd name="connsiteY78" fmla="*/ 678426 h 26281626"/>
              <a:gd name="connsiteX79" fmla="*/ 7698658 w 12506632"/>
              <a:gd name="connsiteY79" fmla="*/ 825910 h 26281626"/>
              <a:gd name="connsiteX80" fmla="*/ 8141110 w 12506632"/>
              <a:gd name="connsiteY80" fmla="*/ 1710813 h 26281626"/>
              <a:gd name="connsiteX81" fmla="*/ 8554065 w 12506632"/>
              <a:gd name="connsiteY81" fmla="*/ 2389239 h 26281626"/>
              <a:gd name="connsiteX82" fmla="*/ 8878529 w 12506632"/>
              <a:gd name="connsiteY82" fmla="*/ 2743200 h 26281626"/>
              <a:gd name="connsiteX83" fmla="*/ 9144000 w 12506632"/>
              <a:gd name="connsiteY83" fmla="*/ 3067664 h 26281626"/>
              <a:gd name="connsiteX84" fmla="*/ 9556955 w 12506632"/>
              <a:gd name="connsiteY84" fmla="*/ 3421626 h 26281626"/>
              <a:gd name="connsiteX85" fmla="*/ 9910916 w 12506632"/>
              <a:gd name="connsiteY85" fmla="*/ 3775587 h 26281626"/>
              <a:gd name="connsiteX86" fmla="*/ 9999406 w 12506632"/>
              <a:gd name="connsiteY86" fmla="*/ 4277032 h 26281626"/>
              <a:gd name="connsiteX87" fmla="*/ 9999406 w 12506632"/>
              <a:gd name="connsiteY87" fmla="*/ 4748981 h 26281626"/>
              <a:gd name="connsiteX88" fmla="*/ 10117394 w 12506632"/>
              <a:gd name="connsiteY88" fmla="*/ 5250426 h 26281626"/>
              <a:gd name="connsiteX89" fmla="*/ 10205884 w 12506632"/>
              <a:gd name="connsiteY89" fmla="*/ 5633884 h 26281626"/>
              <a:gd name="connsiteX90" fmla="*/ 10323871 w 12506632"/>
              <a:gd name="connsiteY90" fmla="*/ 5899355 h 26281626"/>
              <a:gd name="connsiteX91" fmla="*/ 10323871 w 12506632"/>
              <a:gd name="connsiteY91" fmla="*/ 6164826 h 26281626"/>
              <a:gd name="connsiteX92" fmla="*/ 10235381 w 12506632"/>
              <a:gd name="connsiteY92" fmla="*/ 6430297 h 26281626"/>
              <a:gd name="connsiteX93" fmla="*/ 10353368 w 12506632"/>
              <a:gd name="connsiteY93" fmla="*/ 6695768 h 26281626"/>
              <a:gd name="connsiteX94" fmla="*/ 10677832 w 12506632"/>
              <a:gd name="connsiteY94" fmla="*/ 7079226 h 26281626"/>
              <a:gd name="connsiteX95" fmla="*/ 10913806 w 12506632"/>
              <a:gd name="connsiteY95" fmla="*/ 7344697 h 26281626"/>
              <a:gd name="connsiteX96" fmla="*/ 11031794 w 12506632"/>
              <a:gd name="connsiteY96" fmla="*/ 7551174 h 26281626"/>
              <a:gd name="connsiteX97" fmla="*/ 11149781 w 12506632"/>
              <a:gd name="connsiteY97" fmla="*/ 7875639 h 26281626"/>
              <a:gd name="connsiteX98" fmla="*/ 11267768 w 12506632"/>
              <a:gd name="connsiteY98" fmla="*/ 8200103 h 26281626"/>
              <a:gd name="connsiteX99" fmla="*/ 11356258 w 12506632"/>
              <a:gd name="connsiteY99" fmla="*/ 8672051 h 26281626"/>
              <a:gd name="connsiteX100" fmla="*/ 11356258 w 12506632"/>
              <a:gd name="connsiteY100" fmla="*/ 8672051 h 26281626"/>
              <a:gd name="connsiteX101" fmla="*/ 11356258 w 12506632"/>
              <a:gd name="connsiteY101" fmla="*/ 8967019 h 26281626"/>
              <a:gd name="connsiteX102" fmla="*/ 11444748 w 12506632"/>
              <a:gd name="connsiteY102" fmla="*/ 9085006 h 26281626"/>
              <a:gd name="connsiteX103" fmla="*/ 11562735 w 12506632"/>
              <a:gd name="connsiteY103" fmla="*/ 9379974 h 26281626"/>
              <a:gd name="connsiteX104" fmla="*/ 11326761 w 12506632"/>
              <a:gd name="connsiteY104" fmla="*/ 9291484 h 26281626"/>
              <a:gd name="connsiteX105" fmla="*/ 11120284 w 12506632"/>
              <a:gd name="connsiteY105" fmla="*/ 9291484 h 26281626"/>
              <a:gd name="connsiteX106" fmla="*/ 10884310 w 12506632"/>
              <a:gd name="connsiteY106" fmla="*/ 9320981 h 26281626"/>
              <a:gd name="connsiteX107" fmla="*/ 10648335 w 12506632"/>
              <a:gd name="connsiteY107" fmla="*/ 9527458 h 26281626"/>
              <a:gd name="connsiteX108" fmla="*/ 10478115 w 12506632"/>
              <a:gd name="connsiteY108" fmla="*/ 9839095 h 26281626"/>
              <a:gd name="connsiteX109" fmla="*/ 10593182 w 12506632"/>
              <a:gd name="connsiteY109" fmla="*/ 9767272 h 26281626"/>
              <a:gd name="connsiteX110" fmla="*/ 10972800 w 12506632"/>
              <a:gd name="connsiteY110" fmla="*/ 9556955 h 26281626"/>
              <a:gd name="connsiteX111" fmla="*/ 11149090 w 12506632"/>
              <a:gd name="connsiteY111" fmla="*/ 9478911 h 26281626"/>
              <a:gd name="connsiteX112" fmla="*/ 11344275 w 12506632"/>
              <a:gd name="connsiteY112" fmla="*/ 9491817 h 26281626"/>
              <a:gd name="connsiteX113" fmla="*/ 11525020 w 12506632"/>
              <a:gd name="connsiteY113" fmla="*/ 9585530 h 26281626"/>
              <a:gd name="connsiteX114" fmla="*/ 11910090 w 12506632"/>
              <a:gd name="connsiteY114" fmla="*/ 9744920 h 26281626"/>
              <a:gd name="connsiteX115" fmla="*/ 12093677 w 12506632"/>
              <a:gd name="connsiteY115" fmla="*/ 9999406 h 26281626"/>
              <a:gd name="connsiteX116" fmla="*/ 12270658 w 12506632"/>
              <a:gd name="connsiteY116" fmla="*/ 10176387 h 26281626"/>
              <a:gd name="connsiteX117" fmla="*/ 12270658 w 12506632"/>
              <a:gd name="connsiteY117" fmla="*/ 10176387 h 26281626"/>
              <a:gd name="connsiteX118" fmla="*/ 12506632 w 12506632"/>
              <a:gd name="connsiteY118" fmla="*/ 10530348 h 26281626"/>
              <a:gd name="connsiteX119" fmla="*/ 10058400 w 12506632"/>
              <a:gd name="connsiteY119" fmla="*/ 10589342 h 26281626"/>
              <a:gd name="connsiteX120" fmla="*/ 9969910 w 12506632"/>
              <a:gd name="connsiteY120" fmla="*/ 10825316 h 26281626"/>
              <a:gd name="connsiteX121" fmla="*/ 9857606 w 12506632"/>
              <a:gd name="connsiteY121" fmla="*/ 11290120 h 26281626"/>
              <a:gd name="connsiteX122" fmla="*/ 9732476 w 12506632"/>
              <a:gd name="connsiteY122" fmla="*/ 11555591 h 26281626"/>
              <a:gd name="connsiteX123" fmla="*/ 9592135 w 12506632"/>
              <a:gd name="connsiteY123" fmla="*/ 11818835 h 26281626"/>
              <a:gd name="connsiteX124" fmla="*/ 9468465 w 12506632"/>
              <a:gd name="connsiteY124" fmla="*/ 11888659 h 26281626"/>
              <a:gd name="connsiteX125" fmla="*/ 9320981 w 12506632"/>
              <a:gd name="connsiteY125" fmla="*/ 12359148 h 26281626"/>
              <a:gd name="connsiteX126" fmla="*/ 9173497 w 12506632"/>
              <a:gd name="connsiteY126" fmla="*/ 12860593 h 26281626"/>
              <a:gd name="connsiteX127" fmla="*/ 9114503 w 12506632"/>
              <a:gd name="connsiteY127" fmla="*/ 13126064 h 26281626"/>
              <a:gd name="connsiteX128" fmla="*/ 8908026 w 12506632"/>
              <a:gd name="connsiteY128" fmla="*/ 13598013 h 26281626"/>
              <a:gd name="connsiteX129" fmla="*/ 8642555 w 12506632"/>
              <a:gd name="connsiteY129" fmla="*/ 14040464 h 26281626"/>
              <a:gd name="connsiteX130" fmla="*/ 8465574 w 12506632"/>
              <a:gd name="connsiteY130" fmla="*/ 14305935 h 26281626"/>
              <a:gd name="connsiteX131" fmla="*/ 8170606 w 12506632"/>
              <a:gd name="connsiteY131" fmla="*/ 14659897 h 26281626"/>
              <a:gd name="connsiteX132" fmla="*/ 8111613 w 12506632"/>
              <a:gd name="connsiteY132" fmla="*/ 15043355 h 26281626"/>
              <a:gd name="connsiteX133" fmla="*/ 7964129 w 12506632"/>
              <a:gd name="connsiteY133" fmla="*/ 15338322 h 26281626"/>
              <a:gd name="connsiteX134" fmla="*/ 7816645 w 12506632"/>
              <a:gd name="connsiteY134" fmla="*/ 15780774 h 26281626"/>
              <a:gd name="connsiteX135" fmla="*/ 7610168 w 12506632"/>
              <a:gd name="connsiteY135" fmla="*/ 16134735 h 26281626"/>
              <a:gd name="connsiteX136" fmla="*/ 7462684 w 12506632"/>
              <a:gd name="connsiteY136" fmla="*/ 16518193 h 26281626"/>
              <a:gd name="connsiteX137" fmla="*/ 7197213 w 12506632"/>
              <a:gd name="connsiteY137" fmla="*/ 16783664 h 26281626"/>
              <a:gd name="connsiteX138" fmla="*/ 7138219 w 12506632"/>
              <a:gd name="connsiteY138" fmla="*/ 16960645 h 26281626"/>
              <a:gd name="connsiteX139" fmla="*/ 7138219 w 12506632"/>
              <a:gd name="connsiteY139" fmla="*/ 17167122 h 26281626"/>
              <a:gd name="connsiteX140" fmla="*/ 7172478 w 12506632"/>
              <a:gd name="connsiteY140" fmla="*/ 17465776 h 26281626"/>
              <a:gd name="connsiteX141" fmla="*/ 7229476 w 12506632"/>
              <a:gd name="connsiteY141" fmla="*/ 17695223 h 26281626"/>
              <a:gd name="connsiteX142" fmla="*/ 7256206 w 12506632"/>
              <a:gd name="connsiteY142" fmla="*/ 17845548 h 26281626"/>
              <a:gd name="connsiteX143" fmla="*/ 7196138 w 12506632"/>
              <a:gd name="connsiteY143" fmla="*/ 18045268 h 26281626"/>
              <a:gd name="connsiteX144" fmla="*/ 7079226 w 12506632"/>
              <a:gd name="connsiteY144" fmla="*/ 18229006 h 26281626"/>
              <a:gd name="connsiteX145" fmla="*/ 6843252 w 12506632"/>
              <a:gd name="connsiteY145" fmla="*/ 18523974 h 26281626"/>
              <a:gd name="connsiteX146" fmla="*/ 6666271 w 12506632"/>
              <a:gd name="connsiteY146" fmla="*/ 19084413 h 26281626"/>
              <a:gd name="connsiteX147" fmla="*/ 6636774 w 12506632"/>
              <a:gd name="connsiteY147" fmla="*/ 19467871 h 26281626"/>
              <a:gd name="connsiteX148" fmla="*/ 6577781 w 12506632"/>
              <a:gd name="connsiteY148" fmla="*/ 19762839 h 26281626"/>
              <a:gd name="connsiteX149" fmla="*/ 6577781 w 12506632"/>
              <a:gd name="connsiteY149" fmla="*/ 20205290 h 26281626"/>
              <a:gd name="connsiteX150" fmla="*/ 6577781 w 12506632"/>
              <a:gd name="connsiteY150" fmla="*/ 20795226 h 26281626"/>
              <a:gd name="connsiteX151" fmla="*/ 6489290 w 12506632"/>
              <a:gd name="connsiteY151" fmla="*/ 21208181 h 26281626"/>
              <a:gd name="connsiteX152" fmla="*/ 6282813 w 12506632"/>
              <a:gd name="connsiteY152" fmla="*/ 21680129 h 26281626"/>
              <a:gd name="connsiteX153" fmla="*/ 6253316 w 12506632"/>
              <a:gd name="connsiteY153" fmla="*/ 22358555 h 26281626"/>
              <a:gd name="connsiteX154" fmla="*/ 6371303 w 12506632"/>
              <a:gd name="connsiteY154" fmla="*/ 23656413 h 26281626"/>
              <a:gd name="connsiteX155" fmla="*/ 6666271 w 12506632"/>
              <a:gd name="connsiteY155" fmla="*/ 24452826 h 26281626"/>
              <a:gd name="connsiteX156" fmla="*/ 6990735 w 12506632"/>
              <a:gd name="connsiteY156" fmla="*/ 25190245 h 26281626"/>
              <a:gd name="connsiteX157" fmla="*/ 7344697 w 12506632"/>
              <a:gd name="connsiteY157" fmla="*/ 25809677 h 26281626"/>
              <a:gd name="connsiteX158" fmla="*/ 7728155 w 12506632"/>
              <a:gd name="connsiteY158" fmla="*/ 26281626 h 26281626"/>
              <a:gd name="connsiteX159" fmla="*/ 5220929 w 12506632"/>
              <a:gd name="connsiteY159" fmla="*/ 26134142 h 26281626"/>
              <a:gd name="connsiteX160" fmla="*/ 5456903 w 12506632"/>
              <a:gd name="connsiteY160" fmla="*/ 25308232 h 26281626"/>
              <a:gd name="connsiteX161" fmla="*/ 5515897 w 12506632"/>
              <a:gd name="connsiteY161" fmla="*/ 24393832 h 26281626"/>
              <a:gd name="connsiteX162" fmla="*/ 5633884 w 12506632"/>
              <a:gd name="connsiteY162" fmla="*/ 23302451 h 26281626"/>
              <a:gd name="connsiteX163" fmla="*/ 5604387 w 12506632"/>
              <a:gd name="connsiteY163" fmla="*/ 22742013 h 26281626"/>
              <a:gd name="connsiteX164" fmla="*/ 5574890 w 12506632"/>
              <a:gd name="connsiteY164" fmla="*/ 22329058 h 26281626"/>
              <a:gd name="connsiteX165" fmla="*/ 5574890 w 12506632"/>
              <a:gd name="connsiteY165" fmla="*/ 21886606 h 26281626"/>
              <a:gd name="connsiteX166" fmla="*/ 5604387 w 12506632"/>
              <a:gd name="connsiteY166" fmla="*/ 21532645 h 26281626"/>
              <a:gd name="connsiteX167" fmla="*/ 5604387 w 12506632"/>
              <a:gd name="connsiteY167" fmla="*/ 21326168 h 26281626"/>
              <a:gd name="connsiteX168" fmla="*/ 5515897 w 12506632"/>
              <a:gd name="connsiteY168" fmla="*/ 20883716 h 26281626"/>
              <a:gd name="connsiteX169" fmla="*/ 5515897 w 12506632"/>
              <a:gd name="connsiteY169" fmla="*/ 20706735 h 26281626"/>
              <a:gd name="connsiteX170" fmla="*/ 5456903 w 12506632"/>
              <a:gd name="connsiteY170" fmla="*/ 20588748 h 26281626"/>
              <a:gd name="connsiteX171" fmla="*/ 5427406 w 12506632"/>
              <a:gd name="connsiteY171" fmla="*/ 20352774 h 26281626"/>
              <a:gd name="connsiteX172" fmla="*/ 5515897 w 12506632"/>
              <a:gd name="connsiteY172" fmla="*/ 20205290 h 26281626"/>
              <a:gd name="connsiteX173" fmla="*/ 5604387 w 12506632"/>
              <a:gd name="connsiteY173" fmla="*/ 20028310 h 26281626"/>
              <a:gd name="connsiteX174" fmla="*/ 5604387 w 12506632"/>
              <a:gd name="connsiteY174" fmla="*/ 19851329 h 26281626"/>
              <a:gd name="connsiteX175" fmla="*/ 5604387 w 12506632"/>
              <a:gd name="connsiteY175" fmla="*/ 19851329 h 26281626"/>
              <a:gd name="connsiteX176" fmla="*/ 5612069 w 12506632"/>
              <a:gd name="connsiteY176" fmla="*/ 19850407 h 26281626"/>
              <a:gd name="connsiteX0" fmla="*/ 5612069 w 12592357"/>
              <a:gd name="connsiteY0" fmla="*/ 19850407 h 26281626"/>
              <a:gd name="connsiteX1" fmla="*/ 5899355 w 12592357"/>
              <a:gd name="connsiteY1" fmla="*/ 20057806 h 26281626"/>
              <a:gd name="connsiteX2" fmla="*/ 6076335 w 12592357"/>
              <a:gd name="connsiteY2" fmla="*/ 20352774 h 26281626"/>
              <a:gd name="connsiteX3" fmla="*/ 6105832 w 12592357"/>
              <a:gd name="connsiteY3" fmla="*/ 20470761 h 26281626"/>
              <a:gd name="connsiteX4" fmla="*/ 6135329 w 12592357"/>
              <a:gd name="connsiteY4" fmla="*/ 20559251 h 26281626"/>
              <a:gd name="connsiteX5" fmla="*/ 6253316 w 12592357"/>
              <a:gd name="connsiteY5" fmla="*/ 20736232 h 26281626"/>
              <a:gd name="connsiteX6" fmla="*/ 6341806 w 12592357"/>
              <a:gd name="connsiteY6" fmla="*/ 20736232 h 26281626"/>
              <a:gd name="connsiteX7" fmla="*/ 6341806 w 12592357"/>
              <a:gd name="connsiteY7" fmla="*/ 20736232 h 26281626"/>
              <a:gd name="connsiteX8" fmla="*/ 6371303 w 12592357"/>
              <a:gd name="connsiteY8" fmla="*/ 20205290 h 26281626"/>
              <a:gd name="connsiteX9" fmla="*/ 6322219 w 12592357"/>
              <a:gd name="connsiteY9" fmla="*/ 19870377 h 26281626"/>
              <a:gd name="connsiteX10" fmla="*/ 6395115 w 12592357"/>
              <a:gd name="connsiteY10" fmla="*/ 19087717 h 26281626"/>
              <a:gd name="connsiteX11" fmla="*/ 6548284 w 12592357"/>
              <a:gd name="connsiteY11" fmla="*/ 18759948 h 26281626"/>
              <a:gd name="connsiteX12" fmla="*/ 6894564 w 12592357"/>
              <a:gd name="connsiteY12" fmla="*/ 18258504 h 26281626"/>
              <a:gd name="connsiteX13" fmla="*/ 6983054 w 12592357"/>
              <a:gd name="connsiteY13" fmla="*/ 17812750 h 26281626"/>
              <a:gd name="connsiteX14" fmla="*/ 6967461 w 12592357"/>
              <a:gd name="connsiteY14" fmla="*/ 17371219 h 26281626"/>
              <a:gd name="connsiteX15" fmla="*/ 7049729 w 12592357"/>
              <a:gd name="connsiteY15" fmla="*/ 16960645 h 26281626"/>
              <a:gd name="connsiteX16" fmla="*/ 7197213 w 12592357"/>
              <a:gd name="connsiteY16" fmla="*/ 16636181 h 26281626"/>
              <a:gd name="connsiteX17" fmla="*/ 7267575 w 12592357"/>
              <a:gd name="connsiteY17" fmla="*/ 16523647 h 26281626"/>
              <a:gd name="connsiteX18" fmla="*/ 7296687 w 12592357"/>
              <a:gd name="connsiteY18" fmla="*/ 16307875 h 26281626"/>
              <a:gd name="connsiteX19" fmla="*/ 7610168 w 12592357"/>
              <a:gd name="connsiteY19" fmla="*/ 15810271 h 26281626"/>
              <a:gd name="connsiteX20" fmla="*/ 7869416 w 12592357"/>
              <a:gd name="connsiteY20" fmla="*/ 15279329 h 26281626"/>
              <a:gd name="connsiteX21" fmla="*/ 7875639 w 12592357"/>
              <a:gd name="connsiteY21" fmla="*/ 14984361 h 26281626"/>
              <a:gd name="connsiteX22" fmla="*/ 7964129 w 12592357"/>
              <a:gd name="connsiteY22" fmla="*/ 14653674 h 26281626"/>
              <a:gd name="connsiteX23" fmla="*/ 8141493 w 12592357"/>
              <a:gd name="connsiteY23" fmla="*/ 14378141 h 26281626"/>
              <a:gd name="connsiteX24" fmla="*/ 8358571 w 12592357"/>
              <a:gd name="connsiteY24" fmla="*/ 14089011 h 26281626"/>
              <a:gd name="connsiteX25" fmla="*/ 8583561 w 12592357"/>
              <a:gd name="connsiteY25" fmla="*/ 13774993 h 26281626"/>
              <a:gd name="connsiteX26" fmla="*/ 8849032 w 12592357"/>
              <a:gd name="connsiteY26" fmla="*/ 13421032 h 26281626"/>
              <a:gd name="connsiteX27" fmla="*/ 8908026 w 12592357"/>
              <a:gd name="connsiteY27" fmla="*/ 13185058 h 26281626"/>
              <a:gd name="connsiteX28" fmla="*/ 8996516 w 12592357"/>
              <a:gd name="connsiteY28" fmla="*/ 12683613 h 26281626"/>
              <a:gd name="connsiteX29" fmla="*/ 9261987 w 12592357"/>
              <a:gd name="connsiteY29" fmla="*/ 12005187 h 26281626"/>
              <a:gd name="connsiteX30" fmla="*/ 9556955 w 12592357"/>
              <a:gd name="connsiteY30" fmla="*/ 11474245 h 26281626"/>
              <a:gd name="connsiteX31" fmla="*/ 9733935 w 12592357"/>
              <a:gd name="connsiteY31" fmla="*/ 11090787 h 26281626"/>
              <a:gd name="connsiteX32" fmla="*/ 9763432 w 12592357"/>
              <a:gd name="connsiteY32" fmla="*/ 10825316 h 26281626"/>
              <a:gd name="connsiteX33" fmla="*/ 9881419 w 12592357"/>
              <a:gd name="connsiteY33" fmla="*/ 10530348 h 26281626"/>
              <a:gd name="connsiteX34" fmla="*/ 10235381 w 12592357"/>
              <a:gd name="connsiteY34" fmla="*/ 9940413 h 26281626"/>
              <a:gd name="connsiteX35" fmla="*/ 10559845 w 12592357"/>
              <a:gd name="connsiteY35" fmla="*/ 9556955 h 26281626"/>
              <a:gd name="connsiteX36" fmla="*/ 10854813 w 12592357"/>
              <a:gd name="connsiteY36" fmla="*/ 9173497 h 26281626"/>
              <a:gd name="connsiteX37" fmla="*/ 11002297 w 12592357"/>
              <a:gd name="connsiteY37" fmla="*/ 8937522 h 26281626"/>
              <a:gd name="connsiteX38" fmla="*/ 11090787 w 12592357"/>
              <a:gd name="connsiteY38" fmla="*/ 8701548 h 26281626"/>
              <a:gd name="connsiteX39" fmla="*/ 11031794 w 12592357"/>
              <a:gd name="connsiteY39" fmla="*/ 8170606 h 26281626"/>
              <a:gd name="connsiteX40" fmla="*/ 10913806 w 12592357"/>
              <a:gd name="connsiteY40" fmla="*/ 7669161 h 26281626"/>
              <a:gd name="connsiteX41" fmla="*/ 10736826 w 12592357"/>
              <a:gd name="connsiteY41" fmla="*/ 7374193 h 26281626"/>
              <a:gd name="connsiteX42" fmla="*/ 10382865 w 12592357"/>
              <a:gd name="connsiteY42" fmla="*/ 6990735 h 26281626"/>
              <a:gd name="connsiteX43" fmla="*/ 10087897 w 12592357"/>
              <a:gd name="connsiteY43" fmla="*/ 6518787 h 26281626"/>
              <a:gd name="connsiteX44" fmla="*/ 9940413 w 12592357"/>
              <a:gd name="connsiteY44" fmla="*/ 5781368 h 26281626"/>
              <a:gd name="connsiteX45" fmla="*/ 9881419 w 12592357"/>
              <a:gd name="connsiteY45" fmla="*/ 5102942 h 26281626"/>
              <a:gd name="connsiteX46" fmla="*/ 9851923 w 12592357"/>
              <a:gd name="connsiteY46" fmla="*/ 4277032 h 26281626"/>
              <a:gd name="connsiteX47" fmla="*/ 9615948 w 12592357"/>
              <a:gd name="connsiteY47" fmla="*/ 3834581 h 26281626"/>
              <a:gd name="connsiteX48" fmla="*/ 9114503 w 12592357"/>
              <a:gd name="connsiteY48" fmla="*/ 3333135 h 26281626"/>
              <a:gd name="connsiteX49" fmla="*/ 8819535 w 12592357"/>
              <a:gd name="connsiteY49" fmla="*/ 3038168 h 26281626"/>
              <a:gd name="connsiteX50" fmla="*/ 8377084 w 12592357"/>
              <a:gd name="connsiteY50" fmla="*/ 2684206 h 26281626"/>
              <a:gd name="connsiteX51" fmla="*/ 7993626 w 12592357"/>
              <a:gd name="connsiteY51" fmla="*/ 2094271 h 26281626"/>
              <a:gd name="connsiteX52" fmla="*/ 7669161 w 12592357"/>
              <a:gd name="connsiteY52" fmla="*/ 1563329 h 26281626"/>
              <a:gd name="connsiteX53" fmla="*/ 7374194 w 12592357"/>
              <a:gd name="connsiteY53" fmla="*/ 973393 h 26281626"/>
              <a:gd name="connsiteX54" fmla="*/ 7167716 w 12592357"/>
              <a:gd name="connsiteY54" fmla="*/ 825910 h 26281626"/>
              <a:gd name="connsiteX55" fmla="*/ 6813755 w 12592357"/>
              <a:gd name="connsiteY55" fmla="*/ 648929 h 26281626"/>
              <a:gd name="connsiteX56" fmla="*/ 6223819 w 12592357"/>
              <a:gd name="connsiteY56" fmla="*/ 678426 h 26281626"/>
              <a:gd name="connsiteX57" fmla="*/ 5515897 w 12592357"/>
              <a:gd name="connsiteY57" fmla="*/ 678426 h 26281626"/>
              <a:gd name="connsiteX58" fmla="*/ 4513006 w 12592357"/>
              <a:gd name="connsiteY58" fmla="*/ 678426 h 26281626"/>
              <a:gd name="connsiteX59" fmla="*/ 3864077 w 12592357"/>
              <a:gd name="connsiteY59" fmla="*/ 619432 h 26281626"/>
              <a:gd name="connsiteX60" fmla="*/ 3008671 w 12592357"/>
              <a:gd name="connsiteY60" fmla="*/ 560439 h 26281626"/>
              <a:gd name="connsiteX61" fmla="*/ 2123768 w 12592357"/>
              <a:gd name="connsiteY61" fmla="*/ 412955 h 26281626"/>
              <a:gd name="connsiteX62" fmla="*/ 1887794 w 12592357"/>
              <a:gd name="connsiteY62" fmla="*/ 383458 h 26281626"/>
              <a:gd name="connsiteX63" fmla="*/ 1209368 w 12592357"/>
              <a:gd name="connsiteY63" fmla="*/ 265471 h 26281626"/>
              <a:gd name="connsiteX64" fmla="*/ 589935 w 12592357"/>
              <a:gd name="connsiteY64" fmla="*/ 235974 h 26281626"/>
              <a:gd name="connsiteX65" fmla="*/ 265471 w 12592357"/>
              <a:gd name="connsiteY65" fmla="*/ 235974 h 26281626"/>
              <a:gd name="connsiteX66" fmla="*/ 0 w 12592357"/>
              <a:gd name="connsiteY66" fmla="*/ 206477 h 26281626"/>
              <a:gd name="connsiteX67" fmla="*/ 265471 w 12592357"/>
              <a:gd name="connsiteY67" fmla="*/ 0 h 26281626"/>
              <a:gd name="connsiteX68" fmla="*/ 1179871 w 12592357"/>
              <a:gd name="connsiteY68" fmla="*/ 88490 h 26281626"/>
              <a:gd name="connsiteX69" fmla="*/ 2094271 w 12592357"/>
              <a:gd name="connsiteY69" fmla="*/ 235974 h 26281626"/>
              <a:gd name="connsiteX70" fmla="*/ 3067665 w 12592357"/>
              <a:gd name="connsiteY70" fmla="*/ 353961 h 26281626"/>
              <a:gd name="connsiteX71" fmla="*/ 3805084 w 12592357"/>
              <a:gd name="connsiteY71" fmla="*/ 383458 h 26281626"/>
              <a:gd name="connsiteX72" fmla="*/ 4306529 w 12592357"/>
              <a:gd name="connsiteY72" fmla="*/ 442451 h 26281626"/>
              <a:gd name="connsiteX73" fmla="*/ 5043948 w 12592357"/>
              <a:gd name="connsiteY73" fmla="*/ 471948 h 26281626"/>
              <a:gd name="connsiteX74" fmla="*/ 5722374 w 12592357"/>
              <a:gd name="connsiteY74" fmla="*/ 471948 h 26281626"/>
              <a:gd name="connsiteX75" fmla="*/ 6312310 w 12592357"/>
              <a:gd name="connsiteY75" fmla="*/ 442451 h 26281626"/>
              <a:gd name="connsiteX76" fmla="*/ 7138219 w 12592357"/>
              <a:gd name="connsiteY76" fmla="*/ 560439 h 26281626"/>
              <a:gd name="connsiteX77" fmla="*/ 7374194 w 12592357"/>
              <a:gd name="connsiteY77" fmla="*/ 589935 h 26281626"/>
              <a:gd name="connsiteX78" fmla="*/ 7521677 w 12592357"/>
              <a:gd name="connsiteY78" fmla="*/ 678426 h 26281626"/>
              <a:gd name="connsiteX79" fmla="*/ 7698658 w 12592357"/>
              <a:gd name="connsiteY79" fmla="*/ 825910 h 26281626"/>
              <a:gd name="connsiteX80" fmla="*/ 8141110 w 12592357"/>
              <a:gd name="connsiteY80" fmla="*/ 1710813 h 26281626"/>
              <a:gd name="connsiteX81" fmla="*/ 8554065 w 12592357"/>
              <a:gd name="connsiteY81" fmla="*/ 2389239 h 26281626"/>
              <a:gd name="connsiteX82" fmla="*/ 8878529 w 12592357"/>
              <a:gd name="connsiteY82" fmla="*/ 2743200 h 26281626"/>
              <a:gd name="connsiteX83" fmla="*/ 9144000 w 12592357"/>
              <a:gd name="connsiteY83" fmla="*/ 3067664 h 26281626"/>
              <a:gd name="connsiteX84" fmla="*/ 9556955 w 12592357"/>
              <a:gd name="connsiteY84" fmla="*/ 3421626 h 26281626"/>
              <a:gd name="connsiteX85" fmla="*/ 9910916 w 12592357"/>
              <a:gd name="connsiteY85" fmla="*/ 3775587 h 26281626"/>
              <a:gd name="connsiteX86" fmla="*/ 9999406 w 12592357"/>
              <a:gd name="connsiteY86" fmla="*/ 4277032 h 26281626"/>
              <a:gd name="connsiteX87" fmla="*/ 9999406 w 12592357"/>
              <a:gd name="connsiteY87" fmla="*/ 4748981 h 26281626"/>
              <a:gd name="connsiteX88" fmla="*/ 10117394 w 12592357"/>
              <a:gd name="connsiteY88" fmla="*/ 5250426 h 26281626"/>
              <a:gd name="connsiteX89" fmla="*/ 10205884 w 12592357"/>
              <a:gd name="connsiteY89" fmla="*/ 5633884 h 26281626"/>
              <a:gd name="connsiteX90" fmla="*/ 10323871 w 12592357"/>
              <a:gd name="connsiteY90" fmla="*/ 5899355 h 26281626"/>
              <a:gd name="connsiteX91" fmla="*/ 10323871 w 12592357"/>
              <a:gd name="connsiteY91" fmla="*/ 6164826 h 26281626"/>
              <a:gd name="connsiteX92" fmla="*/ 10235381 w 12592357"/>
              <a:gd name="connsiteY92" fmla="*/ 6430297 h 26281626"/>
              <a:gd name="connsiteX93" fmla="*/ 10353368 w 12592357"/>
              <a:gd name="connsiteY93" fmla="*/ 6695768 h 26281626"/>
              <a:gd name="connsiteX94" fmla="*/ 10677832 w 12592357"/>
              <a:gd name="connsiteY94" fmla="*/ 7079226 h 26281626"/>
              <a:gd name="connsiteX95" fmla="*/ 10913806 w 12592357"/>
              <a:gd name="connsiteY95" fmla="*/ 7344697 h 26281626"/>
              <a:gd name="connsiteX96" fmla="*/ 11031794 w 12592357"/>
              <a:gd name="connsiteY96" fmla="*/ 7551174 h 26281626"/>
              <a:gd name="connsiteX97" fmla="*/ 11149781 w 12592357"/>
              <a:gd name="connsiteY97" fmla="*/ 7875639 h 26281626"/>
              <a:gd name="connsiteX98" fmla="*/ 11267768 w 12592357"/>
              <a:gd name="connsiteY98" fmla="*/ 8200103 h 26281626"/>
              <a:gd name="connsiteX99" fmla="*/ 11356258 w 12592357"/>
              <a:gd name="connsiteY99" fmla="*/ 8672051 h 26281626"/>
              <a:gd name="connsiteX100" fmla="*/ 11356258 w 12592357"/>
              <a:gd name="connsiteY100" fmla="*/ 8672051 h 26281626"/>
              <a:gd name="connsiteX101" fmla="*/ 11356258 w 12592357"/>
              <a:gd name="connsiteY101" fmla="*/ 8967019 h 26281626"/>
              <a:gd name="connsiteX102" fmla="*/ 11444748 w 12592357"/>
              <a:gd name="connsiteY102" fmla="*/ 9085006 h 26281626"/>
              <a:gd name="connsiteX103" fmla="*/ 11562735 w 12592357"/>
              <a:gd name="connsiteY103" fmla="*/ 9379974 h 26281626"/>
              <a:gd name="connsiteX104" fmla="*/ 11326761 w 12592357"/>
              <a:gd name="connsiteY104" fmla="*/ 9291484 h 26281626"/>
              <a:gd name="connsiteX105" fmla="*/ 11120284 w 12592357"/>
              <a:gd name="connsiteY105" fmla="*/ 9291484 h 26281626"/>
              <a:gd name="connsiteX106" fmla="*/ 10884310 w 12592357"/>
              <a:gd name="connsiteY106" fmla="*/ 9320981 h 26281626"/>
              <a:gd name="connsiteX107" fmla="*/ 10648335 w 12592357"/>
              <a:gd name="connsiteY107" fmla="*/ 9527458 h 26281626"/>
              <a:gd name="connsiteX108" fmla="*/ 10478115 w 12592357"/>
              <a:gd name="connsiteY108" fmla="*/ 9839095 h 26281626"/>
              <a:gd name="connsiteX109" fmla="*/ 10593182 w 12592357"/>
              <a:gd name="connsiteY109" fmla="*/ 9767272 h 26281626"/>
              <a:gd name="connsiteX110" fmla="*/ 10972800 w 12592357"/>
              <a:gd name="connsiteY110" fmla="*/ 9556955 h 26281626"/>
              <a:gd name="connsiteX111" fmla="*/ 11149090 w 12592357"/>
              <a:gd name="connsiteY111" fmla="*/ 9478911 h 26281626"/>
              <a:gd name="connsiteX112" fmla="*/ 11344275 w 12592357"/>
              <a:gd name="connsiteY112" fmla="*/ 9491817 h 26281626"/>
              <a:gd name="connsiteX113" fmla="*/ 11525020 w 12592357"/>
              <a:gd name="connsiteY113" fmla="*/ 9585530 h 26281626"/>
              <a:gd name="connsiteX114" fmla="*/ 11910090 w 12592357"/>
              <a:gd name="connsiteY114" fmla="*/ 9744920 h 26281626"/>
              <a:gd name="connsiteX115" fmla="*/ 12093677 w 12592357"/>
              <a:gd name="connsiteY115" fmla="*/ 9999406 h 26281626"/>
              <a:gd name="connsiteX116" fmla="*/ 12270658 w 12592357"/>
              <a:gd name="connsiteY116" fmla="*/ 10176387 h 26281626"/>
              <a:gd name="connsiteX117" fmla="*/ 12270658 w 12592357"/>
              <a:gd name="connsiteY117" fmla="*/ 10176387 h 26281626"/>
              <a:gd name="connsiteX118" fmla="*/ 12592357 w 12592357"/>
              <a:gd name="connsiteY118" fmla="*/ 10616073 h 26281626"/>
              <a:gd name="connsiteX119" fmla="*/ 10058400 w 12592357"/>
              <a:gd name="connsiteY119" fmla="*/ 10589342 h 26281626"/>
              <a:gd name="connsiteX120" fmla="*/ 9969910 w 12592357"/>
              <a:gd name="connsiteY120" fmla="*/ 10825316 h 26281626"/>
              <a:gd name="connsiteX121" fmla="*/ 9857606 w 12592357"/>
              <a:gd name="connsiteY121" fmla="*/ 11290120 h 26281626"/>
              <a:gd name="connsiteX122" fmla="*/ 9732476 w 12592357"/>
              <a:gd name="connsiteY122" fmla="*/ 11555591 h 26281626"/>
              <a:gd name="connsiteX123" fmla="*/ 9592135 w 12592357"/>
              <a:gd name="connsiteY123" fmla="*/ 11818835 h 26281626"/>
              <a:gd name="connsiteX124" fmla="*/ 9468465 w 12592357"/>
              <a:gd name="connsiteY124" fmla="*/ 11888659 h 26281626"/>
              <a:gd name="connsiteX125" fmla="*/ 9320981 w 12592357"/>
              <a:gd name="connsiteY125" fmla="*/ 12359148 h 26281626"/>
              <a:gd name="connsiteX126" fmla="*/ 9173497 w 12592357"/>
              <a:gd name="connsiteY126" fmla="*/ 12860593 h 26281626"/>
              <a:gd name="connsiteX127" fmla="*/ 9114503 w 12592357"/>
              <a:gd name="connsiteY127" fmla="*/ 13126064 h 26281626"/>
              <a:gd name="connsiteX128" fmla="*/ 8908026 w 12592357"/>
              <a:gd name="connsiteY128" fmla="*/ 13598013 h 26281626"/>
              <a:gd name="connsiteX129" fmla="*/ 8642555 w 12592357"/>
              <a:gd name="connsiteY129" fmla="*/ 14040464 h 26281626"/>
              <a:gd name="connsiteX130" fmla="*/ 8465574 w 12592357"/>
              <a:gd name="connsiteY130" fmla="*/ 14305935 h 26281626"/>
              <a:gd name="connsiteX131" fmla="*/ 8170606 w 12592357"/>
              <a:gd name="connsiteY131" fmla="*/ 14659897 h 26281626"/>
              <a:gd name="connsiteX132" fmla="*/ 8111613 w 12592357"/>
              <a:gd name="connsiteY132" fmla="*/ 15043355 h 26281626"/>
              <a:gd name="connsiteX133" fmla="*/ 7964129 w 12592357"/>
              <a:gd name="connsiteY133" fmla="*/ 15338322 h 26281626"/>
              <a:gd name="connsiteX134" fmla="*/ 7816645 w 12592357"/>
              <a:gd name="connsiteY134" fmla="*/ 15780774 h 26281626"/>
              <a:gd name="connsiteX135" fmla="*/ 7610168 w 12592357"/>
              <a:gd name="connsiteY135" fmla="*/ 16134735 h 26281626"/>
              <a:gd name="connsiteX136" fmla="*/ 7462684 w 12592357"/>
              <a:gd name="connsiteY136" fmla="*/ 16518193 h 26281626"/>
              <a:gd name="connsiteX137" fmla="*/ 7197213 w 12592357"/>
              <a:gd name="connsiteY137" fmla="*/ 16783664 h 26281626"/>
              <a:gd name="connsiteX138" fmla="*/ 7138219 w 12592357"/>
              <a:gd name="connsiteY138" fmla="*/ 16960645 h 26281626"/>
              <a:gd name="connsiteX139" fmla="*/ 7138219 w 12592357"/>
              <a:gd name="connsiteY139" fmla="*/ 17167122 h 26281626"/>
              <a:gd name="connsiteX140" fmla="*/ 7172478 w 12592357"/>
              <a:gd name="connsiteY140" fmla="*/ 17465776 h 26281626"/>
              <a:gd name="connsiteX141" fmla="*/ 7229476 w 12592357"/>
              <a:gd name="connsiteY141" fmla="*/ 17695223 h 26281626"/>
              <a:gd name="connsiteX142" fmla="*/ 7256206 w 12592357"/>
              <a:gd name="connsiteY142" fmla="*/ 17845548 h 26281626"/>
              <a:gd name="connsiteX143" fmla="*/ 7196138 w 12592357"/>
              <a:gd name="connsiteY143" fmla="*/ 18045268 h 26281626"/>
              <a:gd name="connsiteX144" fmla="*/ 7079226 w 12592357"/>
              <a:gd name="connsiteY144" fmla="*/ 18229006 h 26281626"/>
              <a:gd name="connsiteX145" fmla="*/ 6843252 w 12592357"/>
              <a:gd name="connsiteY145" fmla="*/ 18523974 h 26281626"/>
              <a:gd name="connsiteX146" fmla="*/ 6666271 w 12592357"/>
              <a:gd name="connsiteY146" fmla="*/ 19084413 h 26281626"/>
              <a:gd name="connsiteX147" fmla="*/ 6636774 w 12592357"/>
              <a:gd name="connsiteY147" fmla="*/ 19467871 h 26281626"/>
              <a:gd name="connsiteX148" fmla="*/ 6577781 w 12592357"/>
              <a:gd name="connsiteY148" fmla="*/ 19762839 h 26281626"/>
              <a:gd name="connsiteX149" fmla="*/ 6577781 w 12592357"/>
              <a:gd name="connsiteY149" fmla="*/ 20205290 h 26281626"/>
              <a:gd name="connsiteX150" fmla="*/ 6577781 w 12592357"/>
              <a:gd name="connsiteY150" fmla="*/ 20795226 h 26281626"/>
              <a:gd name="connsiteX151" fmla="*/ 6489290 w 12592357"/>
              <a:gd name="connsiteY151" fmla="*/ 21208181 h 26281626"/>
              <a:gd name="connsiteX152" fmla="*/ 6282813 w 12592357"/>
              <a:gd name="connsiteY152" fmla="*/ 21680129 h 26281626"/>
              <a:gd name="connsiteX153" fmla="*/ 6253316 w 12592357"/>
              <a:gd name="connsiteY153" fmla="*/ 22358555 h 26281626"/>
              <a:gd name="connsiteX154" fmla="*/ 6371303 w 12592357"/>
              <a:gd name="connsiteY154" fmla="*/ 23656413 h 26281626"/>
              <a:gd name="connsiteX155" fmla="*/ 6666271 w 12592357"/>
              <a:gd name="connsiteY155" fmla="*/ 24452826 h 26281626"/>
              <a:gd name="connsiteX156" fmla="*/ 6990735 w 12592357"/>
              <a:gd name="connsiteY156" fmla="*/ 25190245 h 26281626"/>
              <a:gd name="connsiteX157" fmla="*/ 7344697 w 12592357"/>
              <a:gd name="connsiteY157" fmla="*/ 25809677 h 26281626"/>
              <a:gd name="connsiteX158" fmla="*/ 7728155 w 12592357"/>
              <a:gd name="connsiteY158" fmla="*/ 26281626 h 26281626"/>
              <a:gd name="connsiteX159" fmla="*/ 5220929 w 12592357"/>
              <a:gd name="connsiteY159" fmla="*/ 26134142 h 26281626"/>
              <a:gd name="connsiteX160" fmla="*/ 5456903 w 12592357"/>
              <a:gd name="connsiteY160" fmla="*/ 25308232 h 26281626"/>
              <a:gd name="connsiteX161" fmla="*/ 5515897 w 12592357"/>
              <a:gd name="connsiteY161" fmla="*/ 24393832 h 26281626"/>
              <a:gd name="connsiteX162" fmla="*/ 5633884 w 12592357"/>
              <a:gd name="connsiteY162" fmla="*/ 23302451 h 26281626"/>
              <a:gd name="connsiteX163" fmla="*/ 5604387 w 12592357"/>
              <a:gd name="connsiteY163" fmla="*/ 22742013 h 26281626"/>
              <a:gd name="connsiteX164" fmla="*/ 5574890 w 12592357"/>
              <a:gd name="connsiteY164" fmla="*/ 22329058 h 26281626"/>
              <a:gd name="connsiteX165" fmla="*/ 5574890 w 12592357"/>
              <a:gd name="connsiteY165" fmla="*/ 21886606 h 26281626"/>
              <a:gd name="connsiteX166" fmla="*/ 5604387 w 12592357"/>
              <a:gd name="connsiteY166" fmla="*/ 21532645 h 26281626"/>
              <a:gd name="connsiteX167" fmla="*/ 5604387 w 12592357"/>
              <a:gd name="connsiteY167" fmla="*/ 21326168 h 26281626"/>
              <a:gd name="connsiteX168" fmla="*/ 5515897 w 12592357"/>
              <a:gd name="connsiteY168" fmla="*/ 20883716 h 26281626"/>
              <a:gd name="connsiteX169" fmla="*/ 5515897 w 12592357"/>
              <a:gd name="connsiteY169" fmla="*/ 20706735 h 26281626"/>
              <a:gd name="connsiteX170" fmla="*/ 5456903 w 12592357"/>
              <a:gd name="connsiteY170" fmla="*/ 20588748 h 26281626"/>
              <a:gd name="connsiteX171" fmla="*/ 5427406 w 12592357"/>
              <a:gd name="connsiteY171" fmla="*/ 20352774 h 26281626"/>
              <a:gd name="connsiteX172" fmla="*/ 5515897 w 12592357"/>
              <a:gd name="connsiteY172" fmla="*/ 20205290 h 26281626"/>
              <a:gd name="connsiteX173" fmla="*/ 5604387 w 12592357"/>
              <a:gd name="connsiteY173" fmla="*/ 20028310 h 26281626"/>
              <a:gd name="connsiteX174" fmla="*/ 5604387 w 12592357"/>
              <a:gd name="connsiteY174" fmla="*/ 19851329 h 26281626"/>
              <a:gd name="connsiteX175" fmla="*/ 5604387 w 12592357"/>
              <a:gd name="connsiteY175" fmla="*/ 19851329 h 26281626"/>
              <a:gd name="connsiteX176" fmla="*/ 5612069 w 12592357"/>
              <a:gd name="connsiteY176" fmla="*/ 19850407 h 26281626"/>
              <a:gd name="connsiteX0" fmla="*/ 5612069 w 12592357"/>
              <a:gd name="connsiteY0" fmla="*/ 19850407 h 26281626"/>
              <a:gd name="connsiteX1" fmla="*/ 5899355 w 12592357"/>
              <a:gd name="connsiteY1" fmla="*/ 20057806 h 26281626"/>
              <a:gd name="connsiteX2" fmla="*/ 6076335 w 12592357"/>
              <a:gd name="connsiteY2" fmla="*/ 20352774 h 26281626"/>
              <a:gd name="connsiteX3" fmla="*/ 6105832 w 12592357"/>
              <a:gd name="connsiteY3" fmla="*/ 20470761 h 26281626"/>
              <a:gd name="connsiteX4" fmla="*/ 6135329 w 12592357"/>
              <a:gd name="connsiteY4" fmla="*/ 20559251 h 26281626"/>
              <a:gd name="connsiteX5" fmla="*/ 6253316 w 12592357"/>
              <a:gd name="connsiteY5" fmla="*/ 20736232 h 26281626"/>
              <a:gd name="connsiteX6" fmla="*/ 6341806 w 12592357"/>
              <a:gd name="connsiteY6" fmla="*/ 20736232 h 26281626"/>
              <a:gd name="connsiteX7" fmla="*/ 6341806 w 12592357"/>
              <a:gd name="connsiteY7" fmla="*/ 20736232 h 26281626"/>
              <a:gd name="connsiteX8" fmla="*/ 6371303 w 12592357"/>
              <a:gd name="connsiteY8" fmla="*/ 20205290 h 26281626"/>
              <a:gd name="connsiteX9" fmla="*/ 6322219 w 12592357"/>
              <a:gd name="connsiteY9" fmla="*/ 19870377 h 26281626"/>
              <a:gd name="connsiteX10" fmla="*/ 6395115 w 12592357"/>
              <a:gd name="connsiteY10" fmla="*/ 19087717 h 26281626"/>
              <a:gd name="connsiteX11" fmla="*/ 6548284 w 12592357"/>
              <a:gd name="connsiteY11" fmla="*/ 18759948 h 26281626"/>
              <a:gd name="connsiteX12" fmla="*/ 6894564 w 12592357"/>
              <a:gd name="connsiteY12" fmla="*/ 18258504 h 26281626"/>
              <a:gd name="connsiteX13" fmla="*/ 6983054 w 12592357"/>
              <a:gd name="connsiteY13" fmla="*/ 17812750 h 26281626"/>
              <a:gd name="connsiteX14" fmla="*/ 6967461 w 12592357"/>
              <a:gd name="connsiteY14" fmla="*/ 17371219 h 26281626"/>
              <a:gd name="connsiteX15" fmla="*/ 7049729 w 12592357"/>
              <a:gd name="connsiteY15" fmla="*/ 16960645 h 26281626"/>
              <a:gd name="connsiteX16" fmla="*/ 7197213 w 12592357"/>
              <a:gd name="connsiteY16" fmla="*/ 16636181 h 26281626"/>
              <a:gd name="connsiteX17" fmla="*/ 7267575 w 12592357"/>
              <a:gd name="connsiteY17" fmla="*/ 16523647 h 26281626"/>
              <a:gd name="connsiteX18" fmla="*/ 7296687 w 12592357"/>
              <a:gd name="connsiteY18" fmla="*/ 16307875 h 26281626"/>
              <a:gd name="connsiteX19" fmla="*/ 7610168 w 12592357"/>
              <a:gd name="connsiteY19" fmla="*/ 15810271 h 26281626"/>
              <a:gd name="connsiteX20" fmla="*/ 7869416 w 12592357"/>
              <a:gd name="connsiteY20" fmla="*/ 15279329 h 26281626"/>
              <a:gd name="connsiteX21" fmla="*/ 7875639 w 12592357"/>
              <a:gd name="connsiteY21" fmla="*/ 14984361 h 26281626"/>
              <a:gd name="connsiteX22" fmla="*/ 7964129 w 12592357"/>
              <a:gd name="connsiteY22" fmla="*/ 14653674 h 26281626"/>
              <a:gd name="connsiteX23" fmla="*/ 8141493 w 12592357"/>
              <a:gd name="connsiteY23" fmla="*/ 14378141 h 26281626"/>
              <a:gd name="connsiteX24" fmla="*/ 8358571 w 12592357"/>
              <a:gd name="connsiteY24" fmla="*/ 14089011 h 26281626"/>
              <a:gd name="connsiteX25" fmla="*/ 8583561 w 12592357"/>
              <a:gd name="connsiteY25" fmla="*/ 13774993 h 26281626"/>
              <a:gd name="connsiteX26" fmla="*/ 8849032 w 12592357"/>
              <a:gd name="connsiteY26" fmla="*/ 13421032 h 26281626"/>
              <a:gd name="connsiteX27" fmla="*/ 8908026 w 12592357"/>
              <a:gd name="connsiteY27" fmla="*/ 13185058 h 26281626"/>
              <a:gd name="connsiteX28" fmla="*/ 8996516 w 12592357"/>
              <a:gd name="connsiteY28" fmla="*/ 12683613 h 26281626"/>
              <a:gd name="connsiteX29" fmla="*/ 9261987 w 12592357"/>
              <a:gd name="connsiteY29" fmla="*/ 12005187 h 26281626"/>
              <a:gd name="connsiteX30" fmla="*/ 9556955 w 12592357"/>
              <a:gd name="connsiteY30" fmla="*/ 11474245 h 26281626"/>
              <a:gd name="connsiteX31" fmla="*/ 9733935 w 12592357"/>
              <a:gd name="connsiteY31" fmla="*/ 11090787 h 26281626"/>
              <a:gd name="connsiteX32" fmla="*/ 9763432 w 12592357"/>
              <a:gd name="connsiteY32" fmla="*/ 10825316 h 26281626"/>
              <a:gd name="connsiteX33" fmla="*/ 9881419 w 12592357"/>
              <a:gd name="connsiteY33" fmla="*/ 10530348 h 26281626"/>
              <a:gd name="connsiteX34" fmla="*/ 10235381 w 12592357"/>
              <a:gd name="connsiteY34" fmla="*/ 9940413 h 26281626"/>
              <a:gd name="connsiteX35" fmla="*/ 10559845 w 12592357"/>
              <a:gd name="connsiteY35" fmla="*/ 9556955 h 26281626"/>
              <a:gd name="connsiteX36" fmla="*/ 10854813 w 12592357"/>
              <a:gd name="connsiteY36" fmla="*/ 9173497 h 26281626"/>
              <a:gd name="connsiteX37" fmla="*/ 11002297 w 12592357"/>
              <a:gd name="connsiteY37" fmla="*/ 8937522 h 26281626"/>
              <a:gd name="connsiteX38" fmla="*/ 11090787 w 12592357"/>
              <a:gd name="connsiteY38" fmla="*/ 8701548 h 26281626"/>
              <a:gd name="connsiteX39" fmla="*/ 11031794 w 12592357"/>
              <a:gd name="connsiteY39" fmla="*/ 8170606 h 26281626"/>
              <a:gd name="connsiteX40" fmla="*/ 10913806 w 12592357"/>
              <a:gd name="connsiteY40" fmla="*/ 7669161 h 26281626"/>
              <a:gd name="connsiteX41" fmla="*/ 10736826 w 12592357"/>
              <a:gd name="connsiteY41" fmla="*/ 7374193 h 26281626"/>
              <a:gd name="connsiteX42" fmla="*/ 10382865 w 12592357"/>
              <a:gd name="connsiteY42" fmla="*/ 6990735 h 26281626"/>
              <a:gd name="connsiteX43" fmla="*/ 10087897 w 12592357"/>
              <a:gd name="connsiteY43" fmla="*/ 6518787 h 26281626"/>
              <a:gd name="connsiteX44" fmla="*/ 9940413 w 12592357"/>
              <a:gd name="connsiteY44" fmla="*/ 5781368 h 26281626"/>
              <a:gd name="connsiteX45" fmla="*/ 9881419 w 12592357"/>
              <a:gd name="connsiteY45" fmla="*/ 5102942 h 26281626"/>
              <a:gd name="connsiteX46" fmla="*/ 9851923 w 12592357"/>
              <a:gd name="connsiteY46" fmla="*/ 4277032 h 26281626"/>
              <a:gd name="connsiteX47" fmla="*/ 9615948 w 12592357"/>
              <a:gd name="connsiteY47" fmla="*/ 3834581 h 26281626"/>
              <a:gd name="connsiteX48" fmla="*/ 9114503 w 12592357"/>
              <a:gd name="connsiteY48" fmla="*/ 3333135 h 26281626"/>
              <a:gd name="connsiteX49" fmla="*/ 8819535 w 12592357"/>
              <a:gd name="connsiteY49" fmla="*/ 3038168 h 26281626"/>
              <a:gd name="connsiteX50" fmla="*/ 8377084 w 12592357"/>
              <a:gd name="connsiteY50" fmla="*/ 2684206 h 26281626"/>
              <a:gd name="connsiteX51" fmla="*/ 7993626 w 12592357"/>
              <a:gd name="connsiteY51" fmla="*/ 2094271 h 26281626"/>
              <a:gd name="connsiteX52" fmla="*/ 7669161 w 12592357"/>
              <a:gd name="connsiteY52" fmla="*/ 1563329 h 26281626"/>
              <a:gd name="connsiteX53" fmla="*/ 7374194 w 12592357"/>
              <a:gd name="connsiteY53" fmla="*/ 973393 h 26281626"/>
              <a:gd name="connsiteX54" fmla="*/ 7167716 w 12592357"/>
              <a:gd name="connsiteY54" fmla="*/ 825910 h 26281626"/>
              <a:gd name="connsiteX55" fmla="*/ 6813755 w 12592357"/>
              <a:gd name="connsiteY55" fmla="*/ 648929 h 26281626"/>
              <a:gd name="connsiteX56" fmla="*/ 6223819 w 12592357"/>
              <a:gd name="connsiteY56" fmla="*/ 678426 h 26281626"/>
              <a:gd name="connsiteX57" fmla="*/ 5515897 w 12592357"/>
              <a:gd name="connsiteY57" fmla="*/ 678426 h 26281626"/>
              <a:gd name="connsiteX58" fmla="*/ 4513006 w 12592357"/>
              <a:gd name="connsiteY58" fmla="*/ 678426 h 26281626"/>
              <a:gd name="connsiteX59" fmla="*/ 3864077 w 12592357"/>
              <a:gd name="connsiteY59" fmla="*/ 619432 h 26281626"/>
              <a:gd name="connsiteX60" fmla="*/ 3008671 w 12592357"/>
              <a:gd name="connsiteY60" fmla="*/ 560439 h 26281626"/>
              <a:gd name="connsiteX61" fmla="*/ 2123768 w 12592357"/>
              <a:gd name="connsiteY61" fmla="*/ 412955 h 26281626"/>
              <a:gd name="connsiteX62" fmla="*/ 1887794 w 12592357"/>
              <a:gd name="connsiteY62" fmla="*/ 383458 h 26281626"/>
              <a:gd name="connsiteX63" fmla="*/ 1209368 w 12592357"/>
              <a:gd name="connsiteY63" fmla="*/ 265471 h 26281626"/>
              <a:gd name="connsiteX64" fmla="*/ 589935 w 12592357"/>
              <a:gd name="connsiteY64" fmla="*/ 235974 h 26281626"/>
              <a:gd name="connsiteX65" fmla="*/ 265471 w 12592357"/>
              <a:gd name="connsiteY65" fmla="*/ 235974 h 26281626"/>
              <a:gd name="connsiteX66" fmla="*/ 0 w 12592357"/>
              <a:gd name="connsiteY66" fmla="*/ 206477 h 26281626"/>
              <a:gd name="connsiteX67" fmla="*/ 265471 w 12592357"/>
              <a:gd name="connsiteY67" fmla="*/ 0 h 26281626"/>
              <a:gd name="connsiteX68" fmla="*/ 1179871 w 12592357"/>
              <a:gd name="connsiteY68" fmla="*/ 88490 h 26281626"/>
              <a:gd name="connsiteX69" fmla="*/ 2094271 w 12592357"/>
              <a:gd name="connsiteY69" fmla="*/ 235974 h 26281626"/>
              <a:gd name="connsiteX70" fmla="*/ 3067665 w 12592357"/>
              <a:gd name="connsiteY70" fmla="*/ 353961 h 26281626"/>
              <a:gd name="connsiteX71" fmla="*/ 3805084 w 12592357"/>
              <a:gd name="connsiteY71" fmla="*/ 383458 h 26281626"/>
              <a:gd name="connsiteX72" fmla="*/ 4306529 w 12592357"/>
              <a:gd name="connsiteY72" fmla="*/ 442451 h 26281626"/>
              <a:gd name="connsiteX73" fmla="*/ 5043948 w 12592357"/>
              <a:gd name="connsiteY73" fmla="*/ 471948 h 26281626"/>
              <a:gd name="connsiteX74" fmla="*/ 5722374 w 12592357"/>
              <a:gd name="connsiteY74" fmla="*/ 471948 h 26281626"/>
              <a:gd name="connsiteX75" fmla="*/ 6312310 w 12592357"/>
              <a:gd name="connsiteY75" fmla="*/ 442451 h 26281626"/>
              <a:gd name="connsiteX76" fmla="*/ 7138219 w 12592357"/>
              <a:gd name="connsiteY76" fmla="*/ 560439 h 26281626"/>
              <a:gd name="connsiteX77" fmla="*/ 7374194 w 12592357"/>
              <a:gd name="connsiteY77" fmla="*/ 589935 h 26281626"/>
              <a:gd name="connsiteX78" fmla="*/ 7521677 w 12592357"/>
              <a:gd name="connsiteY78" fmla="*/ 678426 h 26281626"/>
              <a:gd name="connsiteX79" fmla="*/ 7698658 w 12592357"/>
              <a:gd name="connsiteY79" fmla="*/ 825910 h 26281626"/>
              <a:gd name="connsiteX80" fmla="*/ 8141110 w 12592357"/>
              <a:gd name="connsiteY80" fmla="*/ 1710813 h 26281626"/>
              <a:gd name="connsiteX81" fmla="*/ 8554065 w 12592357"/>
              <a:gd name="connsiteY81" fmla="*/ 2389239 h 26281626"/>
              <a:gd name="connsiteX82" fmla="*/ 8878529 w 12592357"/>
              <a:gd name="connsiteY82" fmla="*/ 2743200 h 26281626"/>
              <a:gd name="connsiteX83" fmla="*/ 9144000 w 12592357"/>
              <a:gd name="connsiteY83" fmla="*/ 3067664 h 26281626"/>
              <a:gd name="connsiteX84" fmla="*/ 9556955 w 12592357"/>
              <a:gd name="connsiteY84" fmla="*/ 3421626 h 26281626"/>
              <a:gd name="connsiteX85" fmla="*/ 9910916 w 12592357"/>
              <a:gd name="connsiteY85" fmla="*/ 3775587 h 26281626"/>
              <a:gd name="connsiteX86" fmla="*/ 9999406 w 12592357"/>
              <a:gd name="connsiteY86" fmla="*/ 4277032 h 26281626"/>
              <a:gd name="connsiteX87" fmla="*/ 9999406 w 12592357"/>
              <a:gd name="connsiteY87" fmla="*/ 4748981 h 26281626"/>
              <a:gd name="connsiteX88" fmla="*/ 10117394 w 12592357"/>
              <a:gd name="connsiteY88" fmla="*/ 5250426 h 26281626"/>
              <a:gd name="connsiteX89" fmla="*/ 10205884 w 12592357"/>
              <a:gd name="connsiteY89" fmla="*/ 5633884 h 26281626"/>
              <a:gd name="connsiteX90" fmla="*/ 10323871 w 12592357"/>
              <a:gd name="connsiteY90" fmla="*/ 5899355 h 26281626"/>
              <a:gd name="connsiteX91" fmla="*/ 10323871 w 12592357"/>
              <a:gd name="connsiteY91" fmla="*/ 6164826 h 26281626"/>
              <a:gd name="connsiteX92" fmla="*/ 10235381 w 12592357"/>
              <a:gd name="connsiteY92" fmla="*/ 6430297 h 26281626"/>
              <a:gd name="connsiteX93" fmla="*/ 10353368 w 12592357"/>
              <a:gd name="connsiteY93" fmla="*/ 6695768 h 26281626"/>
              <a:gd name="connsiteX94" fmla="*/ 10677832 w 12592357"/>
              <a:gd name="connsiteY94" fmla="*/ 7079226 h 26281626"/>
              <a:gd name="connsiteX95" fmla="*/ 10913806 w 12592357"/>
              <a:gd name="connsiteY95" fmla="*/ 7344697 h 26281626"/>
              <a:gd name="connsiteX96" fmla="*/ 11031794 w 12592357"/>
              <a:gd name="connsiteY96" fmla="*/ 7551174 h 26281626"/>
              <a:gd name="connsiteX97" fmla="*/ 11149781 w 12592357"/>
              <a:gd name="connsiteY97" fmla="*/ 7875639 h 26281626"/>
              <a:gd name="connsiteX98" fmla="*/ 11267768 w 12592357"/>
              <a:gd name="connsiteY98" fmla="*/ 8200103 h 26281626"/>
              <a:gd name="connsiteX99" fmla="*/ 11356258 w 12592357"/>
              <a:gd name="connsiteY99" fmla="*/ 8672051 h 26281626"/>
              <a:gd name="connsiteX100" fmla="*/ 11356258 w 12592357"/>
              <a:gd name="connsiteY100" fmla="*/ 8672051 h 26281626"/>
              <a:gd name="connsiteX101" fmla="*/ 11356258 w 12592357"/>
              <a:gd name="connsiteY101" fmla="*/ 8967019 h 26281626"/>
              <a:gd name="connsiteX102" fmla="*/ 11444748 w 12592357"/>
              <a:gd name="connsiteY102" fmla="*/ 9085006 h 26281626"/>
              <a:gd name="connsiteX103" fmla="*/ 11562735 w 12592357"/>
              <a:gd name="connsiteY103" fmla="*/ 9379974 h 26281626"/>
              <a:gd name="connsiteX104" fmla="*/ 11326761 w 12592357"/>
              <a:gd name="connsiteY104" fmla="*/ 9291484 h 26281626"/>
              <a:gd name="connsiteX105" fmla="*/ 11120284 w 12592357"/>
              <a:gd name="connsiteY105" fmla="*/ 9291484 h 26281626"/>
              <a:gd name="connsiteX106" fmla="*/ 10884310 w 12592357"/>
              <a:gd name="connsiteY106" fmla="*/ 9320981 h 26281626"/>
              <a:gd name="connsiteX107" fmla="*/ 10648335 w 12592357"/>
              <a:gd name="connsiteY107" fmla="*/ 9527458 h 26281626"/>
              <a:gd name="connsiteX108" fmla="*/ 10478115 w 12592357"/>
              <a:gd name="connsiteY108" fmla="*/ 9839095 h 26281626"/>
              <a:gd name="connsiteX109" fmla="*/ 10593182 w 12592357"/>
              <a:gd name="connsiteY109" fmla="*/ 9767272 h 26281626"/>
              <a:gd name="connsiteX110" fmla="*/ 10972800 w 12592357"/>
              <a:gd name="connsiteY110" fmla="*/ 9556955 h 26281626"/>
              <a:gd name="connsiteX111" fmla="*/ 11149090 w 12592357"/>
              <a:gd name="connsiteY111" fmla="*/ 9478911 h 26281626"/>
              <a:gd name="connsiteX112" fmla="*/ 11344275 w 12592357"/>
              <a:gd name="connsiteY112" fmla="*/ 9491817 h 26281626"/>
              <a:gd name="connsiteX113" fmla="*/ 11525020 w 12592357"/>
              <a:gd name="connsiteY113" fmla="*/ 9585530 h 26281626"/>
              <a:gd name="connsiteX114" fmla="*/ 11910090 w 12592357"/>
              <a:gd name="connsiteY114" fmla="*/ 9744920 h 26281626"/>
              <a:gd name="connsiteX115" fmla="*/ 12093677 w 12592357"/>
              <a:gd name="connsiteY115" fmla="*/ 9999406 h 26281626"/>
              <a:gd name="connsiteX116" fmla="*/ 12270658 w 12592357"/>
              <a:gd name="connsiteY116" fmla="*/ 10176387 h 26281626"/>
              <a:gd name="connsiteX117" fmla="*/ 12270658 w 12592357"/>
              <a:gd name="connsiteY117" fmla="*/ 10176387 h 26281626"/>
              <a:gd name="connsiteX118" fmla="*/ 12592357 w 12592357"/>
              <a:gd name="connsiteY118" fmla="*/ 10616073 h 26281626"/>
              <a:gd name="connsiteX119" fmla="*/ 10086975 w 12592357"/>
              <a:gd name="connsiteY119" fmla="*/ 10710786 h 26281626"/>
              <a:gd name="connsiteX120" fmla="*/ 9969910 w 12592357"/>
              <a:gd name="connsiteY120" fmla="*/ 10825316 h 26281626"/>
              <a:gd name="connsiteX121" fmla="*/ 9857606 w 12592357"/>
              <a:gd name="connsiteY121" fmla="*/ 11290120 h 26281626"/>
              <a:gd name="connsiteX122" fmla="*/ 9732476 w 12592357"/>
              <a:gd name="connsiteY122" fmla="*/ 11555591 h 26281626"/>
              <a:gd name="connsiteX123" fmla="*/ 9592135 w 12592357"/>
              <a:gd name="connsiteY123" fmla="*/ 11818835 h 26281626"/>
              <a:gd name="connsiteX124" fmla="*/ 9468465 w 12592357"/>
              <a:gd name="connsiteY124" fmla="*/ 11888659 h 26281626"/>
              <a:gd name="connsiteX125" fmla="*/ 9320981 w 12592357"/>
              <a:gd name="connsiteY125" fmla="*/ 12359148 h 26281626"/>
              <a:gd name="connsiteX126" fmla="*/ 9173497 w 12592357"/>
              <a:gd name="connsiteY126" fmla="*/ 12860593 h 26281626"/>
              <a:gd name="connsiteX127" fmla="*/ 9114503 w 12592357"/>
              <a:gd name="connsiteY127" fmla="*/ 13126064 h 26281626"/>
              <a:gd name="connsiteX128" fmla="*/ 8908026 w 12592357"/>
              <a:gd name="connsiteY128" fmla="*/ 13598013 h 26281626"/>
              <a:gd name="connsiteX129" fmla="*/ 8642555 w 12592357"/>
              <a:gd name="connsiteY129" fmla="*/ 14040464 h 26281626"/>
              <a:gd name="connsiteX130" fmla="*/ 8465574 w 12592357"/>
              <a:gd name="connsiteY130" fmla="*/ 14305935 h 26281626"/>
              <a:gd name="connsiteX131" fmla="*/ 8170606 w 12592357"/>
              <a:gd name="connsiteY131" fmla="*/ 14659897 h 26281626"/>
              <a:gd name="connsiteX132" fmla="*/ 8111613 w 12592357"/>
              <a:gd name="connsiteY132" fmla="*/ 15043355 h 26281626"/>
              <a:gd name="connsiteX133" fmla="*/ 7964129 w 12592357"/>
              <a:gd name="connsiteY133" fmla="*/ 15338322 h 26281626"/>
              <a:gd name="connsiteX134" fmla="*/ 7816645 w 12592357"/>
              <a:gd name="connsiteY134" fmla="*/ 15780774 h 26281626"/>
              <a:gd name="connsiteX135" fmla="*/ 7610168 w 12592357"/>
              <a:gd name="connsiteY135" fmla="*/ 16134735 h 26281626"/>
              <a:gd name="connsiteX136" fmla="*/ 7462684 w 12592357"/>
              <a:gd name="connsiteY136" fmla="*/ 16518193 h 26281626"/>
              <a:gd name="connsiteX137" fmla="*/ 7197213 w 12592357"/>
              <a:gd name="connsiteY137" fmla="*/ 16783664 h 26281626"/>
              <a:gd name="connsiteX138" fmla="*/ 7138219 w 12592357"/>
              <a:gd name="connsiteY138" fmla="*/ 16960645 h 26281626"/>
              <a:gd name="connsiteX139" fmla="*/ 7138219 w 12592357"/>
              <a:gd name="connsiteY139" fmla="*/ 17167122 h 26281626"/>
              <a:gd name="connsiteX140" fmla="*/ 7172478 w 12592357"/>
              <a:gd name="connsiteY140" fmla="*/ 17465776 h 26281626"/>
              <a:gd name="connsiteX141" fmla="*/ 7229476 w 12592357"/>
              <a:gd name="connsiteY141" fmla="*/ 17695223 h 26281626"/>
              <a:gd name="connsiteX142" fmla="*/ 7256206 w 12592357"/>
              <a:gd name="connsiteY142" fmla="*/ 17845548 h 26281626"/>
              <a:gd name="connsiteX143" fmla="*/ 7196138 w 12592357"/>
              <a:gd name="connsiteY143" fmla="*/ 18045268 h 26281626"/>
              <a:gd name="connsiteX144" fmla="*/ 7079226 w 12592357"/>
              <a:gd name="connsiteY144" fmla="*/ 18229006 h 26281626"/>
              <a:gd name="connsiteX145" fmla="*/ 6843252 w 12592357"/>
              <a:gd name="connsiteY145" fmla="*/ 18523974 h 26281626"/>
              <a:gd name="connsiteX146" fmla="*/ 6666271 w 12592357"/>
              <a:gd name="connsiteY146" fmla="*/ 19084413 h 26281626"/>
              <a:gd name="connsiteX147" fmla="*/ 6636774 w 12592357"/>
              <a:gd name="connsiteY147" fmla="*/ 19467871 h 26281626"/>
              <a:gd name="connsiteX148" fmla="*/ 6577781 w 12592357"/>
              <a:gd name="connsiteY148" fmla="*/ 19762839 h 26281626"/>
              <a:gd name="connsiteX149" fmla="*/ 6577781 w 12592357"/>
              <a:gd name="connsiteY149" fmla="*/ 20205290 h 26281626"/>
              <a:gd name="connsiteX150" fmla="*/ 6577781 w 12592357"/>
              <a:gd name="connsiteY150" fmla="*/ 20795226 h 26281626"/>
              <a:gd name="connsiteX151" fmla="*/ 6489290 w 12592357"/>
              <a:gd name="connsiteY151" fmla="*/ 21208181 h 26281626"/>
              <a:gd name="connsiteX152" fmla="*/ 6282813 w 12592357"/>
              <a:gd name="connsiteY152" fmla="*/ 21680129 h 26281626"/>
              <a:gd name="connsiteX153" fmla="*/ 6253316 w 12592357"/>
              <a:gd name="connsiteY153" fmla="*/ 22358555 h 26281626"/>
              <a:gd name="connsiteX154" fmla="*/ 6371303 w 12592357"/>
              <a:gd name="connsiteY154" fmla="*/ 23656413 h 26281626"/>
              <a:gd name="connsiteX155" fmla="*/ 6666271 w 12592357"/>
              <a:gd name="connsiteY155" fmla="*/ 24452826 h 26281626"/>
              <a:gd name="connsiteX156" fmla="*/ 6990735 w 12592357"/>
              <a:gd name="connsiteY156" fmla="*/ 25190245 h 26281626"/>
              <a:gd name="connsiteX157" fmla="*/ 7344697 w 12592357"/>
              <a:gd name="connsiteY157" fmla="*/ 25809677 h 26281626"/>
              <a:gd name="connsiteX158" fmla="*/ 7728155 w 12592357"/>
              <a:gd name="connsiteY158" fmla="*/ 26281626 h 26281626"/>
              <a:gd name="connsiteX159" fmla="*/ 5220929 w 12592357"/>
              <a:gd name="connsiteY159" fmla="*/ 26134142 h 26281626"/>
              <a:gd name="connsiteX160" fmla="*/ 5456903 w 12592357"/>
              <a:gd name="connsiteY160" fmla="*/ 25308232 h 26281626"/>
              <a:gd name="connsiteX161" fmla="*/ 5515897 w 12592357"/>
              <a:gd name="connsiteY161" fmla="*/ 24393832 h 26281626"/>
              <a:gd name="connsiteX162" fmla="*/ 5633884 w 12592357"/>
              <a:gd name="connsiteY162" fmla="*/ 23302451 h 26281626"/>
              <a:gd name="connsiteX163" fmla="*/ 5604387 w 12592357"/>
              <a:gd name="connsiteY163" fmla="*/ 22742013 h 26281626"/>
              <a:gd name="connsiteX164" fmla="*/ 5574890 w 12592357"/>
              <a:gd name="connsiteY164" fmla="*/ 22329058 h 26281626"/>
              <a:gd name="connsiteX165" fmla="*/ 5574890 w 12592357"/>
              <a:gd name="connsiteY165" fmla="*/ 21886606 h 26281626"/>
              <a:gd name="connsiteX166" fmla="*/ 5604387 w 12592357"/>
              <a:gd name="connsiteY166" fmla="*/ 21532645 h 26281626"/>
              <a:gd name="connsiteX167" fmla="*/ 5604387 w 12592357"/>
              <a:gd name="connsiteY167" fmla="*/ 21326168 h 26281626"/>
              <a:gd name="connsiteX168" fmla="*/ 5515897 w 12592357"/>
              <a:gd name="connsiteY168" fmla="*/ 20883716 h 26281626"/>
              <a:gd name="connsiteX169" fmla="*/ 5515897 w 12592357"/>
              <a:gd name="connsiteY169" fmla="*/ 20706735 h 26281626"/>
              <a:gd name="connsiteX170" fmla="*/ 5456903 w 12592357"/>
              <a:gd name="connsiteY170" fmla="*/ 20588748 h 26281626"/>
              <a:gd name="connsiteX171" fmla="*/ 5427406 w 12592357"/>
              <a:gd name="connsiteY171" fmla="*/ 20352774 h 26281626"/>
              <a:gd name="connsiteX172" fmla="*/ 5515897 w 12592357"/>
              <a:gd name="connsiteY172" fmla="*/ 20205290 h 26281626"/>
              <a:gd name="connsiteX173" fmla="*/ 5604387 w 12592357"/>
              <a:gd name="connsiteY173" fmla="*/ 20028310 h 26281626"/>
              <a:gd name="connsiteX174" fmla="*/ 5604387 w 12592357"/>
              <a:gd name="connsiteY174" fmla="*/ 19851329 h 26281626"/>
              <a:gd name="connsiteX175" fmla="*/ 5604387 w 12592357"/>
              <a:gd name="connsiteY175" fmla="*/ 19851329 h 26281626"/>
              <a:gd name="connsiteX176" fmla="*/ 5612069 w 12592357"/>
              <a:gd name="connsiteY176" fmla="*/ 19850407 h 26281626"/>
              <a:gd name="connsiteX0" fmla="*/ 5612069 w 12592357"/>
              <a:gd name="connsiteY0" fmla="*/ 19850407 h 26281626"/>
              <a:gd name="connsiteX1" fmla="*/ 5899355 w 12592357"/>
              <a:gd name="connsiteY1" fmla="*/ 20057806 h 26281626"/>
              <a:gd name="connsiteX2" fmla="*/ 6076335 w 12592357"/>
              <a:gd name="connsiteY2" fmla="*/ 20352774 h 26281626"/>
              <a:gd name="connsiteX3" fmla="*/ 6105832 w 12592357"/>
              <a:gd name="connsiteY3" fmla="*/ 20470761 h 26281626"/>
              <a:gd name="connsiteX4" fmla="*/ 6135329 w 12592357"/>
              <a:gd name="connsiteY4" fmla="*/ 20559251 h 26281626"/>
              <a:gd name="connsiteX5" fmla="*/ 6253316 w 12592357"/>
              <a:gd name="connsiteY5" fmla="*/ 20736232 h 26281626"/>
              <a:gd name="connsiteX6" fmla="*/ 6341806 w 12592357"/>
              <a:gd name="connsiteY6" fmla="*/ 20736232 h 26281626"/>
              <a:gd name="connsiteX7" fmla="*/ 6341806 w 12592357"/>
              <a:gd name="connsiteY7" fmla="*/ 20736232 h 26281626"/>
              <a:gd name="connsiteX8" fmla="*/ 6371303 w 12592357"/>
              <a:gd name="connsiteY8" fmla="*/ 20205290 h 26281626"/>
              <a:gd name="connsiteX9" fmla="*/ 6322219 w 12592357"/>
              <a:gd name="connsiteY9" fmla="*/ 19870377 h 26281626"/>
              <a:gd name="connsiteX10" fmla="*/ 6395115 w 12592357"/>
              <a:gd name="connsiteY10" fmla="*/ 19087717 h 26281626"/>
              <a:gd name="connsiteX11" fmla="*/ 6548284 w 12592357"/>
              <a:gd name="connsiteY11" fmla="*/ 18759948 h 26281626"/>
              <a:gd name="connsiteX12" fmla="*/ 6894564 w 12592357"/>
              <a:gd name="connsiteY12" fmla="*/ 18258504 h 26281626"/>
              <a:gd name="connsiteX13" fmla="*/ 6983054 w 12592357"/>
              <a:gd name="connsiteY13" fmla="*/ 17812750 h 26281626"/>
              <a:gd name="connsiteX14" fmla="*/ 6967461 w 12592357"/>
              <a:gd name="connsiteY14" fmla="*/ 17371219 h 26281626"/>
              <a:gd name="connsiteX15" fmla="*/ 7049729 w 12592357"/>
              <a:gd name="connsiteY15" fmla="*/ 16960645 h 26281626"/>
              <a:gd name="connsiteX16" fmla="*/ 7197213 w 12592357"/>
              <a:gd name="connsiteY16" fmla="*/ 16636181 h 26281626"/>
              <a:gd name="connsiteX17" fmla="*/ 7267575 w 12592357"/>
              <a:gd name="connsiteY17" fmla="*/ 16523647 h 26281626"/>
              <a:gd name="connsiteX18" fmla="*/ 7296687 w 12592357"/>
              <a:gd name="connsiteY18" fmla="*/ 16307875 h 26281626"/>
              <a:gd name="connsiteX19" fmla="*/ 7610168 w 12592357"/>
              <a:gd name="connsiteY19" fmla="*/ 15810271 h 26281626"/>
              <a:gd name="connsiteX20" fmla="*/ 7869416 w 12592357"/>
              <a:gd name="connsiteY20" fmla="*/ 15279329 h 26281626"/>
              <a:gd name="connsiteX21" fmla="*/ 7875639 w 12592357"/>
              <a:gd name="connsiteY21" fmla="*/ 14984361 h 26281626"/>
              <a:gd name="connsiteX22" fmla="*/ 7964129 w 12592357"/>
              <a:gd name="connsiteY22" fmla="*/ 14653674 h 26281626"/>
              <a:gd name="connsiteX23" fmla="*/ 8141493 w 12592357"/>
              <a:gd name="connsiteY23" fmla="*/ 14378141 h 26281626"/>
              <a:gd name="connsiteX24" fmla="*/ 8358571 w 12592357"/>
              <a:gd name="connsiteY24" fmla="*/ 14089011 h 26281626"/>
              <a:gd name="connsiteX25" fmla="*/ 8583561 w 12592357"/>
              <a:gd name="connsiteY25" fmla="*/ 13774993 h 26281626"/>
              <a:gd name="connsiteX26" fmla="*/ 8849032 w 12592357"/>
              <a:gd name="connsiteY26" fmla="*/ 13421032 h 26281626"/>
              <a:gd name="connsiteX27" fmla="*/ 8908026 w 12592357"/>
              <a:gd name="connsiteY27" fmla="*/ 13185058 h 26281626"/>
              <a:gd name="connsiteX28" fmla="*/ 8996516 w 12592357"/>
              <a:gd name="connsiteY28" fmla="*/ 12683613 h 26281626"/>
              <a:gd name="connsiteX29" fmla="*/ 9261987 w 12592357"/>
              <a:gd name="connsiteY29" fmla="*/ 12005187 h 26281626"/>
              <a:gd name="connsiteX30" fmla="*/ 9556955 w 12592357"/>
              <a:gd name="connsiteY30" fmla="*/ 11474245 h 26281626"/>
              <a:gd name="connsiteX31" fmla="*/ 9733935 w 12592357"/>
              <a:gd name="connsiteY31" fmla="*/ 11090787 h 26281626"/>
              <a:gd name="connsiteX32" fmla="*/ 9763432 w 12592357"/>
              <a:gd name="connsiteY32" fmla="*/ 10825316 h 26281626"/>
              <a:gd name="connsiteX33" fmla="*/ 9881419 w 12592357"/>
              <a:gd name="connsiteY33" fmla="*/ 10530348 h 26281626"/>
              <a:gd name="connsiteX34" fmla="*/ 10235381 w 12592357"/>
              <a:gd name="connsiteY34" fmla="*/ 9940413 h 26281626"/>
              <a:gd name="connsiteX35" fmla="*/ 10559845 w 12592357"/>
              <a:gd name="connsiteY35" fmla="*/ 9556955 h 26281626"/>
              <a:gd name="connsiteX36" fmla="*/ 10854813 w 12592357"/>
              <a:gd name="connsiteY36" fmla="*/ 9173497 h 26281626"/>
              <a:gd name="connsiteX37" fmla="*/ 11002297 w 12592357"/>
              <a:gd name="connsiteY37" fmla="*/ 8937522 h 26281626"/>
              <a:gd name="connsiteX38" fmla="*/ 11090787 w 12592357"/>
              <a:gd name="connsiteY38" fmla="*/ 8701548 h 26281626"/>
              <a:gd name="connsiteX39" fmla="*/ 11031794 w 12592357"/>
              <a:gd name="connsiteY39" fmla="*/ 8170606 h 26281626"/>
              <a:gd name="connsiteX40" fmla="*/ 10913806 w 12592357"/>
              <a:gd name="connsiteY40" fmla="*/ 7669161 h 26281626"/>
              <a:gd name="connsiteX41" fmla="*/ 10736826 w 12592357"/>
              <a:gd name="connsiteY41" fmla="*/ 7374193 h 26281626"/>
              <a:gd name="connsiteX42" fmla="*/ 10382865 w 12592357"/>
              <a:gd name="connsiteY42" fmla="*/ 6990735 h 26281626"/>
              <a:gd name="connsiteX43" fmla="*/ 10087897 w 12592357"/>
              <a:gd name="connsiteY43" fmla="*/ 6518787 h 26281626"/>
              <a:gd name="connsiteX44" fmla="*/ 9940413 w 12592357"/>
              <a:gd name="connsiteY44" fmla="*/ 5781368 h 26281626"/>
              <a:gd name="connsiteX45" fmla="*/ 9881419 w 12592357"/>
              <a:gd name="connsiteY45" fmla="*/ 5102942 h 26281626"/>
              <a:gd name="connsiteX46" fmla="*/ 9851923 w 12592357"/>
              <a:gd name="connsiteY46" fmla="*/ 4277032 h 26281626"/>
              <a:gd name="connsiteX47" fmla="*/ 9615948 w 12592357"/>
              <a:gd name="connsiteY47" fmla="*/ 3834581 h 26281626"/>
              <a:gd name="connsiteX48" fmla="*/ 9114503 w 12592357"/>
              <a:gd name="connsiteY48" fmla="*/ 3333135 h 26281626"/>
              <a:gd name="connsiteX49" fmla="*/ 8819535 w 12592357"/>
              <a:gd name="connsiteY49" fmla="*/ 3038168 h 26281626"/>
              <a:gd name="connsiteX50" fmla="*/ 8377084 w 12592357"/>
              <a:gd name="connsiteY50" fmla="*/ 2684206 h 26281626"/>
              <a:gd name="connsiteX51" fmla="*/ 7993626 w 12592357"/>
              <a:gd name="connsiteY51" fmla="*/ 2094271 h 26281626"/>
              <a:gd name="connsiteX52" fmla="*/ 7669161 w 12592357"/>
              <a:gd name="connsiteY52" fmla="*/ 1563329 h 26281626"/>
              <a:gd name="connsiteX53" fmla="*/ 7374194 w 12592357"/>
              <a:gd name="connsiteY53" fmla="*/ 973393 h 26281626"/>
              <a:gd name="connsiteX54" fmla="*/ 7167716 w 12592357"/>
              <a:gd name="connsiteY54" fmla="*/ 825910 h 26281626"/>
              <a:gd name="connsiteX55" fmla="*/ 6813755 w 12592357"/>
              <a:gd name="connsiteY55" fmla="*/ 648929 h 26281626"/>
              <a:gd name="connsiteX56" fmla="*/ 6223819 w 12592357"/>
              <a:gd name="connsiteY56" fmla="*/ 678426 h 26281626"/>
              <a:gd name="connsiteX57" fmla="*/ 5515897 w 12592357"/>
              <a:gd name="connsiteY57" fmla="*/ 678426 h 26281626"/>
              <a:gd name="connsiteX58" fmla="*/ 4513006 w 12592357"/>
              <a:gd name="connsiteY58" fmla="*/ 678426 h 26281626"/>
              <a:gd name="connsiteX59" fmla="*/ 3864077 w 12592357"/>
              <a:gd name="connsiteY59" fmla="*/ 619432 h 26281626"/>
              <a:gd name="connsiteX60" fmla="*/ 3008671 w 12592357"/>
              <a:gd name="connsiteY60" fmla="*/ 560439 h 26281626"/>
              <a:gd name="connsiteX61" fmla="*/ 2123768 w 12592357"/>
              <a:gd name="connsiteY61" fmla="*/ 412955 h 26281626"/>
              <a:gd name="connsiteX62" fmla="*/ 1887794 w 12592357"/>
              <a:gd name="connsiteY62" fmla="*/ 383458 h 26281626"/>
              <a:gd name="connsiteX63" fmla="*/ 1209368 w 12592357"/>
              <a:gd name="connsiteY63" fmla="*/ 265471 h 26281626"/>
              <a:gd name="connsiteX64" fmla="*/ 589935 w 12592357"/>
              <a:gd name="connsiteY64" fmla="*/ 235974 h 26281626"/>
              <a:gd name="connsiteX65" fmla="*/ 265471 w 12592357"/>
              <a:gd name="connsiteY65" fmla="*/ 235974 h 26281626"/>
              <a:gd name="connsiteX66" fmla="*/ 0 w 12592357"/>
              <a:gd name="connsiteY66" fmla="*/ 206477 h 26281626"/>
              <a:gd name="connsiteX67" fmla="*/ 265471 w 12592357"/>
              <a:gd name="connsiteY67" fmla="*/ 0 h 26281626"/>
              <a:gd name="connsiteX68" fmla="*/ 1179871 w 12592357"/>
              <a:gd name="connsiteY68" fmla="*/ 88490 h 26281626"/>
              <a:gd name="connsiteX69" fmla="*/ 2094271 w 12592357"/>
              <a:gd name="connsiteY69" fmla="*/ 235974 h 26281626"/>
              <a:gd name="connsiteX70" fmla="*/ 3067665 w 12592357"/>
              <a:gd name="connsiteY70" fmla="*/ 353961 h 26281626"/>
              <a:gd name="connsiteX71" fmla="*/ 3805084 w 12592357"/>
              <a:gd name="connsiteY71" fmla="*/ 383458 h 26281626"/>
              <a:gd name="connsiteX72" fmla="*/ 4306529 w 12592357"/>
              <a:gd name="connsiteY72" fmla="*/ 442451 h 26281626"/>
              <a:gd name="connsiteX73" fmla="*/ 5043948 w 12592357"/>
              <a:gd name="connsiteY73" fmla="*/ 471948 h 26281626"/>
              <a:gd name="connsiteX74" fmla="*/ 5722374 w 12592357"/>
              <a:gd name="connsiteY74" fmla="*/ 471948 h 26281626"/>
              <a:gd name="connsiteX75" fmla="*/ 6312310 w 12592357"/>
              <a:gd name="connsiteY75" fmla="*/ 442451 h 26281626"/>
              <a:gd name="connsiteX76" fmla="*/ 7138219 w 12592357"/>
              <a:gd name="connsiteY76" fmla="*/ 560439 h 26281626"/>
              <a:gd name="connsiteX77" fmla="*/ 7374194 w 12592357"/>
              <a:gd name="connsiteY77" fmla="*/ 589935 h 26281626"/>
              <a:gd name="connsiteX78" fmla="*/ 7521677 w 12592357"/>
              <a:gd name="connsiteY78" fmla="*/ 678426 h 26281626"/>
              <a:gd name="connsiteX79" fmla="*/ 7698658 w 12592357"/>
              <a:gd name="connsiteY79" fmla="*/ 825910 h 26281626"/>
              <a:gd name="connsiteX80" fmla="*/ 8141110 w 12592357"/>
              <a:gd name="connsiteY80" fmla="*/ 1710813 h 26281626"/>
              <a:gd name="connsiteX81" fmla="*/ 8554065 w 12592357"/>
              <a:gd name="connsiteY81" fmla="*/ 2389239 h 26281626"/>
              <a:gd name="connsiteX82" fmla="*/ 8878529 w 12592357"/>
              <a:gd name="connsiteY82" fmla="*/ 2743200 h 26281626"/>
              <a:gd name="connsiteX83" fmla="*/ 9144000 w 12592357"/>
              <a:gd name="connsiteY83" fmla="*/ 3067664 h 26281626"/>
              <a:gd name="connsiteX84" fmla="*/ 9556955 w 12592357"/>
              <a:gd name="connsiteY84" fmla="*/ 3421626 h 26281626"/>
              <a:gd name="connsiteX85" fmla="*/ 9910916 w 12592357"/>
              <a:gd name="connsiteY85" fmla="*/ 3775587 h 26281626"/>
              <a:gd name="connsiteX86" fmla="*/ 9999406 w 12592357"/>
              <a:gd name="connsiteY86" fmla="*/ 4277032 h 26281626"/>
              <a:gd name="connsiteX87" fmla="*/ 9999406 w 12592357"/>
              <a:gd name="connsiteY87" fmla="*/ 4748981 h 26281626"/>
              <a:gd name="connsiteX88" fmla="*/ 10117394 w 12592357"/>
              <a:gd name="connsiteY88" fmla="*/ 5250426 h 26281626"/>
              <a:gd name="connsiteX89" fmla="*/ 10205884 w 12592357"/>
              <a:gd name="connsiteY89" fmla="*/ 5633884 h 26281626"/>
              <a:gd name="connsiteX90" fmla="*/ 10323871 w 12592357"/>
              <a:gd name="connsiteY90" fmla="*/ 5899355 h 26281626"/>
              <a:gd name="connsiteX91" fmla="*/ 10323871 w 12592357"/>
              <a:gd name="connsiteY91" fmla="*/ 6164826 h 26281626"/>
              <a:gd name="connsiteX92" fmla="*/ 10235381 w 12592357"/>
              <a:gd name="connsiteY92" fmla="*/ 6430297 h 26281626"/>
              <a:gd name="connsiteX93" fmla="*/ 10353368 w 12592357"/>
              <a:gd name="connsiteY93" fmla="*/ 6695768 h 26281626"/>
              <a:gd name="connsiteX94" fmla="*/ 10677832 w 12592357"/>
              <a:gd name="connsiteY94" fmla="*/ 7079226 h 26281626"/>
              <a:gd name="connsiteX95" fmla="*/ 10913806 w 12592357"/>
              <a:gd name="connsiteY95" fmla="*/ 7344697 h 26281626"/>
              <a:gd name="connsiteX96" fmla="*/ 11031794 w 12592357"/>
              <a:gd name="connsiteY96" fmla="*/ 7551174 h 26281626"/>
              <a:gd name="connsiteX97" fmla="*/ 11149781 w 12592357"/>
              <a:gd name="connsiteY97" fmla="*/ 7875639 h 26281626"/>
              <a:gd name="connsiteX98" fmla="*/ 11267768 w 12592357"/>
              <a:gd name="connsiteY98" fmla="*/ 8200103 h 26281626"/>
              <a:gd name="connsiteX99" fmla="*/ 11356258 w 12592357"/>
              <a:gd name="connsiteY99" fmla="*/ 8672051 h 26281626"/>
              <a:gd name="connsiteX100" fmla="*/ 11356258 w 12592357"/>
              <a:gd name="connsiteY100" fmla="*/ 8672051 h 26281626"/>
              <a:gd name="connsiteX101" fmla="*/ 11356258 w 12592357"/>
              <a:gd name="connsiteY101" fmla="*/ 8967019 h 26281626"/>
              <a:gd name="connsiteX102" fmla="*/ 11444748 w 12592357"/>
              <a:gd name="connsiteY102" fmla="*/ 9085006 h 26281626"/>
              <a:gd name="connsiteX103" fmla="*/ 11562735 w 12592357"/>
              <a:gd name="connsiteY103" fmla="*/ 9379974 h 26281626"/>
              <a:gd name="connsiteX104" fmla="*/ 11326761 w 12592357"/>
              <a:gd name="connsiteY104" fmla="*/ 9291484 h 26281626"/>
              <a:gd name="connsiteX105" fmla="*/ 11120284 w 12592357"/>
              <a:gd name="connsiteY105" fmla="*/ 9291484 h 26281626"/>
              <a:gd name="connsiteX106" fmla="*/ 10884310 w 12592357"/>
              <a:gd name="connsiteY106" fmla="*/ 9320981 h 26281626"/>
              <a:gd name="connsiteX107" fmla="*/ 10693579 w 12592357"/>
              <a:gd name="connsiteY107" fmla="*/ 9548889 h 26281626"/>
              <a:gd name="connsiteX108" fmla="*/ 10478115 w 12592357"/>
              <a:gd name="connsiteY108" fmla="*/ 9839095 h 26281626"/>
              <a:gd name="connsiteX109" fmla="*/ 10593182 w 12592357"/>
              <a:gd name="connsiteY109" fmla="*/ 9767272 h 26281626"/>
              <a:gd name="connsiteX110" fmla="*/ 10972800 w 12592357"/>
              <a:gd name="connsiteY110" fmla="*/ 9556955 h 26281626"/>
              <a:gd name="connsiteX111" fmla="*/ 11149090 w 12592357"/>
              <a:gd name="connsiteY111" fmla="*/ 9478911 h 26281626"/>
              <a:gd name="connsiteX112" fmla="*/ 11344275 w 12592357"/>
              <a:gd name="connsiteY112" fmla="*/ 9491817 h 26281626"/>
              <a:gd name="connsiteX113" fmla="*/ 11525020 w 12592357"/>
              <a:gd name="connsiteY113" fmla="*/ 9585530 h 26281626"/>
              <a:gd name="connsiteX114" fmla="*/ 11910090 w 12592357"/>
              <a:gd name="connsiteY114" fmla="*/ 9744920 h 26281626"/>
              <a:gd name="connsiteX115" fmla="*/ 12093677 w 12592357"/>
              <a:gd name="connsiteY115" fmla="*/ 9999406 h 26281626"/>
              <a:gd name="connsiteX116" fmla="*/ 12270658 w 12592357"/>
              <a:gd name="connsiteY116" fmla="*/ 10176387 h 26281626"/>
              <a:gd name="connsiteX117" fmla="*/ 12270658 w 12592357"/>
              <a:gd name="connsiteY117" fmla="*/ 10176387 h 26281626"/>
              <a:gd name="connsiteX118" fmla="*/ 12592357 w 12592357"/>
              <a:gd name="connsiteY118" fmla="*/ 10616073 h 26281626"/>
              <a:gd name="connsiteX119" fmla="*/ 10086975 w 12592357"/>
              <a:gd name="connsiteY119" fmla="*/ 10710786 h 26281626"/>
              <a:gd name="connsiteX120" fmla="*/ 9969910 w 12592357"/>
              <a:gd name="connsiteY120" fmla="*/ 10825316 h 26281626"/>
              <a:gd name="connsiteX121" fmla="*/ 9857606 w 12592357"/>
              <a:gd name="connsiteY121" fmla="*/ 11290120 h 26281626"/>
              <a:gd name="connsiteX122" fmla="*/ 9732476 w 12592357"/>
              <a:gd name="connsiteY122" fmla="*/ 11555591 h 26281626"/>
              <a:gd name="connsiteX123" fmla="*/ 9592135 w 12592357"/>
              <a:gd name="connsiteY123" fmla="*/ 11818835 h 26281626"/>
              <a:gd name="connsiteX124" fmla="*/ 9468465 w 12592357"/>
              <a:gd name="connsiteY124" fmla="*/ 11888659 h 26281626"/>
              <a:gd name="connsiteX125" fmla="*/ 9320981 w 12592357"/>
              <a:gd name="connsiteY125" fmla="*/ 12359148 h 26281626"/>
              <a:gd name="connsiteX126" fmla="*/ 9173497 w 12592357"/>
              <a:gd name="connsiteY126" fmla="*/ 12860593 h 26281626"/>
              <a:gd name="connsiteX127" fmla="*/ 9114503 w 12592357"/>
              <a:gd name="connsiteY127" fmla="*/ 13126064 h 26281626"/>
              <a:gd name="connsiteX128" fmla="*/ 8908026 w 12592357"/>
              <a:gd name="connsiteY128" fmla="*/ 13598013 h 26281626"/>
              <a:gd name="connsiteX129" fmla="*/ 8642555 w 12592357"/>
              <a:gd name="connsiteY129" fmla="*/ 14040464 h 26281626"/>
              <a:gd name="connsiteX130" fmla="*/ 8465574 w 12592357"/>
              <a:gd name="connsiteY130" fmla="*/ 14305935 h 26281626"/>
              <a:gd name="connsiteX131" fmla="*/ 8170606 w 12592357"/>
              <a:gd name="connsiteY131" fmla="*/ 14659897 h 26281626"/>
              <a:gd name="connsiteX132" fmla="*/ 8111613 w 12592357"/>
              <a:gd name="connsiteY132" fmla="*/ 15043355 h 26281626"/>
              <a:gd name="connsiteX133" fmla="*/ 7964129 w 12592357"/>
              <a:gd name="connsiteY133" fmla="*/ 15338322 h 26281626"/>
              <a:gd name="connsiteX134" fmla="*/ 7816645 w 12592357"/>
              <a:gd name="connsiteY134" fmla="*/ 15780774 h 26281626"/>
              <a:gd name="connsiteX135" fmla="*/ 7610168 w 12592357"/>
              <a:gd name="connsiteY135" fmla="*/ 16134735 h 26281626"/>
              <a:gd name="connsiteX136" fmla="*/ 7462684 w 12592357"/>
              <a:gd name="connsiteY136" fmla="*/ 16518193 h 26281626"/>
              <a:gd name="connsiteX137" fmla="*/ 7197213 w 12592357"/>
              <a:gd name="connsiteY137" fmla="*/ 16783664 h 26281626"/>
              <a:gd name="connsiteX138" fmla="*/ 7138219 w 12592357"/>
              <a:gd name="connsiteY138" fmla="*/ 16960645 h 26281626"/>
              <a:gd name="connsiteX139" fmla="*/ 7138219 w 12592357"/>
              <a:gd name="connsiteY139" fmla="*/ 17167122 h 26281626"/>
              <a:gd name="connsiteX140" fmla="*/ 7172478 w 12592357"/>
              <a:gd name="connsiteY140" fmla="*/ 17465776 h 26281626"/>
              <a:gd name="connsiteX141" fmla="*/ 7229476 w 12592357"/>
              <a:gd name="connsiteY141" fmla="*/ 17695223 h 26281626"/>
              <a:gd name="connsiteX142" fmla="*/ 7256206 w 12592357"/>
              <a:gd name="connsiteY142" fmla="*/ 17845548 h 26281626"/>
              <a:gd name="connsiteX143" fmla="*/ 7196138 w 12592357"/>
              <a:gd name="connsiteY143" fmla="*/ 18045268 h 26281626"/>
              <a:gd name="connsiteX144" fmla="*/ 7079226 w 12592357"/>
              <a:gd name="connsiteY144" fmla="*/ 18229006 h 26281626"/>
              <a:gd name="connsiteX145" fmla="*/ 6843252 w 12592357"/>
              <a:gd name="connsiteY145" fmla="*/ 18523974 h 26281626"/>
              <a:gd name="connsiteX146" fmla="*/ 6666271 w 12592357"/>
              <a:gd name="connsiteY146" fmla="*/ 19084413 h 26281626"/>
              <a:gd name="connsiteX147" fmla="*/ 6636774 w 12592357"/>
              <a:gd name="connsiteY147" fmla="*/ 19467871 h 26281626"/>
              <a:gd name="connsiteX148" fmla="*/ 6577781 w 12592357"/>
              <a:gd name="connsiteY148" fmla="*/ 19762839 h 26281626"/>
              <a:gd name="connsiteX149" fmla="*/ 6577781 w 12592357"/>
              <a:gd name="connsiteY149" fmla="*/ 20205290 h 26281626"/>
              <a:gd name="connsiteX150" fmla="*/ 6577781 w 12592357"/>
              <a:gd name="connsiteY150" fmla="*/ 20795226 h 26281626"/>
              <a:gd name="connsiteX151" fmla="*/ 6489290 w 12592357"/>
              <a:gd name="connsiteY151" fmla="*/ 21208181 h 26281626"/>
              <a:gd name="connsiteX152" fmla="*/ 6282813 w 12592357"/>
              <a:gd name="connsiteY152" fmla="*/ 21680129 h 26281626"/>
              <a:gd name="connsiteX153" fmla="*/ 6253316 w 12592357"/>
              <a:gd name="connsiteY153" fmla="*/ 22358555 h 26281626"/>
              <a:gd name="connsiteX154" fmla="*/ 6371303 w 12592357"/>
              <a:gd name="connsiteY154" fmla="*/ 23656413 h 26281626"/>
              <a:gd name="connsiteX155" fmla="*/ 6666271 w 12592357"/>
              <a:gd name="connsiteY155" fmla="*/ 24452826 h 26281626"/>
              <a:gd name="connsiteX156" fmla="*/ 6990735 w 12592357"/>
              <a:gd name="connsiteY156" fmla="*/ 25190245 h 26281626"/>
              <a:gd name="connsiteX157" fmla="*/ 7344697 w 12592357"/>
              <a:gd name="connsiteY157" fmla="*/ 25809677 h 26281626"/>
              <a:gd name="connsiteX158" fmla="*/ 7728155 w 12592357"/>
              <a:gd name="connsiteY158" fmla="*/ 26281626 h 26281626"/>
              <a:gd name="connsiteX159" fmla="*/ 5220929 w 12592357"/>
              <a:gd name="connsiteY159" fmla="*/ 26134142 h 26281626"/>
              <a:gd name="connsiteX160" fmla="*/ 5456903 w 12592357"/>
              <a:gd name="connsiteY160" fmla="*/ 25308232 h 26281626"/>
              <a:gd name="connsiteX161" fmla="*/ 5515897 w 12592357"/>
              <a:gd name="connsiteY161" fmla="*/ 24393832 h 26281626"/>
              <a:gd name="connsiteX162" fmla="*/ 5633884 w 12592357"/>
              <a:gd name="connsiteY162" fmla="*/ 23302451 h 26281626"/>
              <a:gd name="connsiteX163" fmla="*/ 5604387 w 12592357"/>
              <a:gd name="connsiteY163" fmla="*/ 22742013 h 26281626"/>
              <a:gd name="connsiteX164" fmla="*/ 5574890 w 12592357"/>
              <a:gd name="connsiteY164" fmla="*/ 22329058 h 26281626"/>
              <a:gd name="connsiteX165" fmla="*/ 5574890 w 12592357"/>
              <a:gd name="connsiteY165" fmla="*/ 21886606 h 26281626"/>
              <a:gd name="connsiteX166" fmla="*/ 5604387 w 12592357"/>
              <a:gd name="connsiteY166" fmla="*/ 21532645 h 26281626"/>
              <a:gd name="connsiteX167" fmla="*/ 5604387 w 12592357"/>
              <a:gd name="connsiteY167" fmla="*/ 21326168 h 26281626"/>
              <a:gd name="connsiteX168" fmla="*/ 5515897 w 12592357"/>
              <a:gd name="connsiteY168" fmla="*/ 20883716 h 26281626"/>
              <a:gd name="connsiteX169" fmla="*/ 5515897 w 12592357"/>
              <a:gd name="connsiteY169" fmla="*/ 20706735 h 26281626"/>
              <a:gd name="connsiteX170" fmla="*/ 5456903 w 12592357"/>
              <a:gd name="connsiteY170" fmla="*/ 20588748 h 26281626"/>
              <a:gd name="connsiteX171" fmla="*/ 5427406 w 12592357"/>
              <a:gd name="connsiteY171" fmla="*/ 20352774 h 26281626"/>
              <a:gd name="connsiteX172" fmla="*/ 5515897 w 12592357"/>
              <a:gd name="connsiteY172" fmla="*/ 20205290 h 26281626"/>
              <a:gd name="connsiteX173" fmla="*/ 5604387 w 12592357"/>
              <a:gd name="connsiteY173" fmla="*/ 20028310 h 26281626"/>
              <a:gd name="connsiteX174" fmla="*/ 5604387 w 12592357"/>
              <a:gd name="connsiteY174" fmla="*/ 19851329 h 26281626"/>
              <a:gd name="connsiteX175" fmla="*/ 5604387 w 12592357"/>
              <a:gd name="connsiteY175" fmla="*/ 19851329 h 26281626"/>
              <a:gd name="connsiteX176" fmla="*/ 5612069 w 12592357"/>
              <a:gd name="connsiteY176" fmla="*/ 19850407 h 26281626"/>
              <a:gd name="connsiteX0" fmla="*/ 5612069 w 12592357"/>
              <a:gd name="connsiteY0" fmla="*/ 19850407 h 26281626"/>
              <a:gd name="connsiteX1" fmla="*/ 5899355 w 12592357"/>
              <a:gd name="connsiteY1" fmla="*/ 20057806 h 26281626"/>
              <a:gd name="connsiteX2" fmla="*/ 6076335 w 12592357"/>
              <a:gd name="connsiteY2" fmla="*/ 20352774 h 26281626"/>
              <a:gd name="connsiteX3" fmla="*/ 6105832 w 12592357"/>
              <a:gd name="connsiteY3" fmla="*/ 20470761 h 26281626"/>
              <a:gd name="connsiteX4" fmla="*/ 6135329 w 12592357"/>
              <a:gd name="connsiteY4" fmla="*/ 20559251 h 26281626"/>
              <a:gd name="connsiteX5" fmla="*/ 6253316 w 12592357"/>
              <a:gd name="connsiteY5" fmla="*/ 20736232 h 26281626"/>
              <a:gd name="connsiteX6" fmla="*/ 6341806 w 12592357"/>
              <a:gd name="connsiteY6" fmla="*/ 20736232 h 26281626"/>
              <a:gd name="connsiteX7" fmla="*/ 6341806 w 12592357"/>
              <a:gd name="connsiteY7" fmla="*/ 20736232 h 26281626"/>
              <a:gd name="connsiteX8" fmla="*/ 6371303 w 12592357"/>
              <a:gd name="connsiteY8" fmla="*/ 20205290 h 26281626"/>
              <a:gd name="connsiteX9" fmla="*/ 6322219 w 12592357"/>
              <a:gd name="connsiteY9" fmla="*/ 19870377 h 26281626"/>
              <a:gd name="connsiteX10" fmla="*/ 6395115 w 12592357"/>
              <a:gd name="connsiteY10" fmla="*/ 19087717 h 26281626"/>
              <a:gd name="connsiteX11" fmla="*/ 6548284 w 12592357"/>
              <a:gd name="connsiteY11" fmla="*/ 18759948 h 26281626"/>
              <a:gd name="connsiteX12" fmla="*/ 6894564 w 12592357"/>
              <a:gd name="connsiteY12" fmla="*/ 18258504 h 26281626"/>
              <a:gd name="connsiteX13" fmla="*/ 6983054 w 12592357"/>
              <a:gd name="connsiteY13" fmla="*/ 17812750 h 26281626"/>
              <a:gd name="connsiteX14" fmla="*/ 6967461 w 12592357"/>
              <a:gd name="connsiteY14" fmla="*/ 17371219 h 26281626"/>
              <a:gd name="connsiteX15" fmla="*/ 7049729 w 12592357"/>
              <a:gd name="connsiteY15" fmla="*/ 16960645 h 26281626"/>
              <a:gd name="connsiteX16" fmla="*/ 7197213 w 12592357"/>
              <a:gd name="connsiteY16" fmla="*/ 16636181 h 26281626"/>
              <a:gd name="connsiteX17" fmla="*/ 7267575 w 12592357"/>
              <a:gd name="connsiteY17" fmla="*/ 16523647 h 26281626"/>
              <a:gd name="connsiteX18" fmla="*/ 7296687 w 12592357"/>
              <a:gd name="connsiteY18" fmla="*/ 16307875 h 26281626"/>
              <a:gd name="connsiteX19" fmla="*/ 7610168 w 12592357"/>
              <a:gd name="connsiteY19" fmla="*/ 15810271 h 26281626"/>
              <a:gd name="connsiteX20" fmla="*/ 7869416 w 12592357"/>
              <a:gd name="connsiteY20" fmla="*/ 15279329 h 26281626"/>
              <a:gd name="connsiteX21" fmla="*/ 7875639 w 12592357"/>
              <a:gd name="connsiteY21" fmla="*/ 14984361 h 26281626"/>
              <a:gd name="connsiteX22" fmla="*/ 7964129 w 12592357"/>
              <a:gd name="connsiteY22" fmla="*/ 14653674 h 26281626"/>
              <a:gd name="connsiteX23" fmla="*/ 8141493 w 12592357"/>
              <a:gd name="connsiteY23" fmla="*/ 14378141 h 26281626"/>
              <a:gd name="connsiteX24" fmla="*/ 8358571 w 12592357"/>
              <a:gd name="connsiteY24" fmla="*/ 14089011 h 26281626"/>
              <a:gd name="connsiteX25" fmla="*/ 8583561 w 12592357"/>
              <a:gd name="connsiteY25" fmla="*/ 13774993 h 26281626"/>
              <a:gd name="connsiteX26" fmla="*/ 8849032 w 12592357"/>
              <a:gd name="connsiteY26" fmla="*/ 13421032 h 26281626"/>
              <a:gd name="connsiteX27" fmla="*/ 8908026 w 12592357"/>
              <a:gd name="connsiteY27" fmla="*/ 13185058 h 26281626"/>
              <a:gd name="connsiteX28" fmla="*/ 8996516 w 12592357"/>
              <a:gd name="connsiteY28" fmla="*/ 12683613 h 26281626"/>
              <a:gd name="connsiteX29" fmla="*/ 9261987 w 12592357"/>
              <a:gd name="connsiteY29" fmla="*/ 12005187 h 26281626"/>
              <a:gd name="connsiteX30" fmla="*/ 9556955 w 12592357"/>
              <a:gd name="connsiteY30" fmla="*/ 11474245 h 26281626"/>
              <a:gd name="connsiteX31" fmla="*/ 9733935 w 12592357"/>
              <a:gd name="connsiteY31" fmla="*/ 11090787 h 26281626"/>
              <a:gd name="connsiteX32" fmla="*/ 9763432 w 12592357"/>
              <a:gd name="connsiteY32" fmla="*/ 10825316 h 26281626"/>
              <a:gd name="connsiteX33" fmla="*/ 9881419 w 12592357"/>
              <a:gd name="connsiteY33" fmla="*/ 10530348 h 26281626"/>
              <a:gd name="connsiteX34" fmla="*/ 10235381 w 12592357"/>
              <a:gd name="connsiteY34" fmla="*/ 9940413 h 26281626"/>
              <a:gd name="connsiteX35" fmla="*/ 10559845 w 12592357"/>
              <a:gd name="connsiteY35" fmla="*/ 9556955 h 26281626"/>
              <a:gd name="connsiteX36" fmla="*/ 10854813 w 12592357"/>
              <a:gd name="connsiteY36" fmla="*/ 9173497 h 26281626"/>
              <a:gd name="connsiteX37" fmla="*/ 11002297 w 12592357"/>
              <a:gd name="connsiteY37" fmla="*/ 8937522 h 26281626"/>
              <a:gd name="connsiteX38" fmla="*/ 11090787 w 12592357"/>
              <a:gd name="connsiteY38" fmla="*/ 8701548 h 26281626"/>
              <a:gd name="connsiteX39" fmla="*/ 11031794 w 12592357"/>
              <a:gd name="connsiteY39" fmla="*/ 8170606 h 26281626"/>
              <a:gd name="connsiteX40" fmla="*/ 10913806 w 12592357"/>
              <a:gd name="connsiteY40" fmla="*/ 7669161 h 26281626"/>
              <a:gd name="connsiteX41" fmla="*/ 10736826 w 12592357"/>
              <a:gd name="connsiteY41" fmla="*/ 7374193 h 26281626"/>
              <a:gd name="connsiteX42" fmla="*/ 10382865 w 12592357"/>
              <a:gd name="connsiteY42" fmla="*/ 6990735 h 26281626"/>
              <a:gd name="connsiteX43" fmla="*/ 10087897 w 12592357"/>
              <a:gd name="connsiteY43" fmla="*/ 6518787 h 26281626"/>
              <a:gd name="connsiteX44" fmla="*/ 9940413 w 12592357"/>
              <a:gd name="connsiteY44" fmla="*/ 5781368 h 26281626"/>
              <a:gd name="connsiteX45" fmla="*/ 9881419 w 12592357"/>
              <a:gd name="connsiteY45" fmla="*/ 5102942 h 26281626"/>
              <a:gd name="connsiteX46" fmla="*/ 9851923 w 12592357"/>
              <a:gd name="connsiteY46" fmla="*/ 4277032 h 26281626"/>
              <a:gd name="connsiteX47" fmla="*/ 9615948 w 12592357"/>
              <a:gd name="connsiteY47" fmla="*/ 3834581 h 26281626"/>
              <a:gd name="connsiteX48" fmla="*/ 9114503 w 12592357"/>
              <a:gd name="connsiteY48" fmla="*/ 3333135 h 26281626"/>
              <a:gd name="connsiteX49" fmla="*/ 8819535 w 12592357"/>
              <a:gd name="connsiteY49" fmla="*/ 3038168 h 26281626"/>
              <a:gd name="connsiteX50" fmla="*/ 8377084 w 12592357"/>
              <a:gd name="connsiteY50" fmla="*/ 2684206 h 26281626"/>
              <a:gd name="connsiteX51" fmla="*/ 7993626 w 12592357"/>
              <a:gd name="connsiteY51" fmla="*/ 2094271 h 26281626"/>
              <a:gd name="connsiteX52" fmla="*/ 7669161 w 12592357"/>
              <a:gd name="connsiteY52" fmla="*/ 1563329 h 26281626"/>
              <a:gd name="connsiteX53" fmla="*/ 7374194 w 12592357"/>
              <a:gd name="connsiteY53" fmla="*/ 973393 h 26281626"/>
              <a:gd name="connsiteX54" fmla="*/ 7167716 w 12592357"/>
              <a:gd name="connsiteY54" fmla="*/ 825910 h 26281626"/>
              <a:gd name="connsiteX55" fmla="*/ 6813755 w 12592357"/>
              <a:gd name="connsiteY55" fmla="*/ 648929 h 26281626"/>
              <a:gd name="connsiteX56" fmla="*/ 6223819 w 12592357"/>
              <a:gd name="connsiteY56" fmla="*/ 678426 h 26281626"/>
              <a:gd name="connsiteX57" fmla="*/ 5515897 w 12592357"/>
              <a:gd name="connsiteY57" fmla="*/ 678426 h 26281626"/>
              <a:gd name="connsiteX58" fmla="*/ 4513006 w 12592357"/>
              <a:gd name="connsiteY58" fmla="*/ 678426 h 26281626"/>
              <a:gd name="connsiteX59" fmla="*/ 3864077 w 12592357"/>
              <a:gd name="connsiteY59" fmla="*/ 619432 h 26281626"/>
              <a:gd name="connsiteX60" fmla="*/ 3008671 w 12592357"/>
              <a:gd name="connsiteY60" fmla="*/ 560439 h 26281626"/>
              <a:gd name="connsiteX61" fmla="*/ 2123768 w 12592357"/>
              <a:gd name="connsiteY61" fmla="*/ 412955 h 26281626"/>
              <a:gd name="connsiteX62" fmla="*/ 1887794 w 12592357"/>
              <a:gd name="connsiteY62" fmla="*/ 383458 h 26281626"/>
              <a:gd name="connsiteX63" fmla="*/ 1209368 w 12592357"/>
              <a:gd name="connsiteY63" fmla="*/ 265471 h 26281626"/>
              <a:gd name="connsiteX64" fmla="*/ 589935 w 12592357"/>
              <a:gd name="connsiteY64" fmla="*/ 235974 h 26281626"/>
              <a:gd name="connsiteX65" fmla="*/ 265471 w 12592357"/>
              <a:gd name="connsiteY65" fmla="*/ 235974 h 26281626"/>
              <a:gd name="connsiteX66" fmla="*/ 0 w 12592357"/>
              <a:gd name="connsiteY66" fmla="*/ 206477 h 26281626"/>
              <a:gd name="connsiteX67" fmla="*/ 265471 w 12592357"/>
              <a:gd name="connsiteY67" fmla="*/ 0 h 26281626"/>
              <a:gd name="connsiteX68" fmla="*/ 1179871 w 12592357"/>
              <a:gd name="connsiteY68" fmla="*/ 88490 h 26281626"/>
              <a:gd name="connsiteX69" fmla="*/ 2094271 w 12592357"/>
              <a:gd name="connsiteY69" fmla="*/ 235974 h 26281626"/>
              <a:gd name="connsiteX70" fmla="*/ 3067665 w 12592357"/>
              <a:gd name="connsiteY70" fmla="*/ 353961 h 26281626"/>
              <a:gd name="connsiteX71" fmla="*/ 3805084 w 12592357"/>
              <a:gd name="connsiteY71" fmla="*/ 383458 h 26281626"/>
              <a:gd name="connsiteX72" fmla="*/ 4306529 w 12592357"/>
              <a:gd name="connsiteY72" fmla="*/ 442451 h 26281626"/>
              <a:gd name="connsiteX73" fmla="*/ 5043948 w 12592357"/>
              <a:gd name="connsiteY73" fmla="*/ 471948 h 26281626"/>
              <a:gd name="connsiteX74" fmla="*/ 5722374 w 12592357"/>
              <a:gd name="connsiteY74" fmla="*/ 471948 h 26281626"/>
              <a:gd name="connsiteX75" fmla="*/ 6312310 w 12592357"/>
              <a:gd name="connsiteY75" fmla="*/ 442451 h 26281626"/>
              <a:gd name="connsiteX76" fmla="*/ 7138219 w 12592357"/>
              <a:gd name="connsiteY76" fmla="*/ 560439 h 26281626"/>
              <a:gd name="connsiteX77" fmla="*/ 7374194 w 12592357"/>
              <a:gd name="connsiteY77" fmla="*/ 589935 h 26281626"/>
              <a:gd name="connsiteX78" fmla="*/ 7521677 w 12592357"/>
              <a:gd name="connsiteY78" fmla="*/ 678426 h 26281626"/>
              <a:gd name="connsiteX79" fmla="*/ 7698658 w 12592357"/>
              <a:gd name="connsiteY79" fmla="*/ 825910 h 26281626"/>
              <a:gd name="connsiteX80" fmla="*/ 8141110 w 12592357"/>
              <a:gd name="connsiteY80" fmla="*/ 1710813 h 26281626"/>
              <a:gd name="connsiteX81" fmla="*/ 8554065 w 12592357"/>
              <a:gd name="connsiteY81" fmla="*/ 2389239 h 26281626"/>
              <a:gd name="connsiteX82" fmla="*/ 8878529 w 12592357"/>
              <a:gd name="connsiteY82" fmla="*/ 2743200 h 26281626"/>
              <a:gd name="connsiteX83" fmla="*/ 9144000 w 12592357"/>
              <a:gd name="connsiteY83" fmla="*/ 3067664 h 26281626"/>
              <a:gd name="connsiteX84" fmla="*/ 9556955 w 12592357"/>
              <a:gd name="connsiteY84" fmla="*/ 3421626 h 26281626"/>
              <a:gd name="connsiteX85" fmla="*/ 9910916 w 12592357"/>
              <a:gd name="connsiteY85" fmla="*/ 3775587 h 26281626"/>
              <a:gd name="connsiteX86" fmla="*/ 9999406 w 12592357"/>
              <a:gd name="connsiteY86" fmla="*/ 4277032 h 26281626"/>
              <a:gd name="connsiteX87" fmla="*/ 9999406 w 12592357"/>
              <a:gd name="connsiteY87" fmla="*/ 4748981 h 26281626"/>
              <a:gd name="connsiteX88" fmla="*/ 10117394 w 12592357"/>
              <a:gd name="connsiteY88" fmla="*/ 5250426 h 26281626"/>
              <a:gd name="connsiteX89" fmla="*/ 10205884 w 12592357"/>
              <a:gd name="connsiteY89" fmla="*/ 5633884 h 26281626"/>
              <a:gd name="connsiteX90" fmla="*/ 10323871 w 12592357"/>
              <a:gd name="connsiteY90" fmla="*/ 5899355 h 26281626"/>
              <a:gd name="connsiteX91" fmla="*/ 10323871 w 12592357"/>
              <a:gd name="connsiteY91" fmla="*/ 6164826 h 26281626"/>
              <a:gd name="connsiteX92" fmla="*/ 10235381 w 12592357"/>
              <a:gd name="connsiteY92" fmla="*/ 6430297 h 26281626"/>
              <a:gd name="connsiteX93" fmla="*/ 10353368 w 12592357"/>
              <a:gd name="connsiteY93" fmla="*/ 6695768 h 26281626"/>
              <a:gd name="connsiteX94" fmla="*/ 10677832 w 12592357"/>
              <a:gd name="connsiteY94" fmla="*/ 7079226 h 26281626"/>
              <a:gd name="connsiteX95" fmla="*/ 10913806 w 12592357"/>
              <a:gd name="connsiteY95" fmla="*/ 7344697 h 26281626"/>
              <a:gd name="connsiteX96" fmla="*/ 11031794 w 12592357"/>
              <a:gd name="connsiteY96" fmla="*/ 7551174 h 26281626"/>
              <a:gd name="connsiteX97" fmla="*/ 11149781 w 12592357"/>
              <a:gd name="connsiteY97" fmla="*/ 7875639 h 26281626"/>
              <a:gd name="connsiteX98" fmla="*/ 11267768 w 12592357"/>
              <a:gd name="connsiteY98" fmla="*/ 8200103 h 26281626"/>
              <a:gd name="connsiteX99" fmla="*/ 11356258 w 12592357"/>
              <a:gd name="connsiteY99" fmla="*/ 8672051 h 26281626"/>
              <a:gd name="connsiteX100" fmla="*/ 11356258 w 12592357"/>
              <a:gd name="connsiteY100" fmla="*/ 8672051 h 26281626"/>
              <a:gd name="connsiteX101" fmla="*/ 11356258 w 12592357"/>
              <a:gd name="connsiteY101" fmla="*/ 8967019 h 26281626"/>
              <a:gd name="connsiteX102" fmla="*/ 11444748 w 12592357"/>
              <a:gd name="connsiteY102" fmla="*/ 9085006 h 26281626"/>
              <a:gd name="connsiteX103" fmla="*/ 11562735 w 12592357"/>
              <a:gd name="connsiteY103" fmla="*/ 9379974 h 26281626"/>
              <a:gd name="connsiteX104" fmla="*/ 11326761 w 12592357"/>
              <a:gd name="connsiteY104" fmla="*/ 9291484 h 26281626"/>
              <a:gd name="connsiteX105" fmla="*/ 11120284 w 12592357"/>
              <a:gd name="connsiteY105" fmla="*/ 9291484 h 26281626"/>
              <a:gd name="connsiteX106" fmla="*/ 10884310 w 12592357"/>
              <a:gd name="connsiteY106" fmla="*/ 9320981 h 26281626"/>
              <a:gd name="connsiteX107" fmla="*/ 10605473 w 12592357"/>
              <a:gd name="connsiteY107" fmla="*/ 9572701 h 26281626"/>
              <a:gd name="connsiteX108" fmla="*/ 10478115 w 12592357"/>
              <a:gd name="connsiteY108" fmla="*/ 9839095 h 26281626"/>
              <a:gd name="connsiteX109" fmla="*/ 10593182 w 12592357"/>
              <a:gd name="connsiteY109" fmla="*/ 9767272 h 26281626"/>
              <a:gd name="connsiteX110" fmla="*/ 10972800 w 12592357"/>
              <a:gd name="connsiteY110" fmla="*/ 9556955 h 26281626"/>
              <a:gd name="connsiteX111" fmla="*/ 11149090 w 12592357"/>
              <a:gd name="connsiteY111" fmla="*/ 9478911 h 26281626"/>
              <a:gd name="connsiteX112" fmla="*/ 11344275 w 12592357"/>
              <a:gd name="connsiteY112" fmla="*/ 9491817 h 26281626"/>
              <a:gd name="connsiteX113" fmla="*/ 11525020 w 12592357"/>
              <a:gd name="connsiteY113" fmla="*/ 9585530 h 26281626"/>
              <a:gd name="connsiteX114" fmla="*/ 11910090 w 12592357"/>
              <a:gd name="connsiteY114" fmla="*/ 9744920 h 26281626"/>
              <a:gd name="connsiteX115" fmla="*/ 12093677 w 12592357"/>
              <a:gd name="connsiteY115" fmla="*/ 9999406 h 26281626"/>
              <a:gd name="connsiteX116" fmla="*/ 12270658 w 12592357"/>
              <a:gd name="connsiteY116" fmla="*/ 10176387 h 26281626"/>
              <a:gd name="connsiteX117" fmla="*/ 12270658 w 12592357"/>
              <a:gd name="connsiteY117" fmla="*/ 10176387 h 26281626"/>
              <a:gd name="connsiteX118" fmla="*/ 12592357 w 12592357"/>
              <a:gd name="connsiteY118" fmla="*/ 10616073 h 26281626"/>
              <a:gd name="connsiteX119" fmla="*/ 10086975 w 12592357"/>
              <a:gd name="connsiteY119" fmla="*/ 10710786 h 26281626"/>
              <a:gd name="connsiteX120" fmla="*/ 9969910 w 12592357"/>
              <a:gd name="connsiteY120" fmla="*/ 10825316 h 26281626"/>
              <a:gd name="connsiteX121" fmla="*/ 9857606 w 12592357"/>
              <a:gd name="connsiteY121" fmla="*/ 11290120 h 26281626"/>
              <a:gd name="connsiteX122" fmla="*/ 9732476 w 12592357"/>
              <a:gd name="connsiteY122" fmla="*/ 11555591 h 26281626"/>
              <a:gd name="connsiteX123" fmla="*/ 9592135 w 12592357"/>
              <a:gd name="connsiteY123" fmla="*/ 11818835 h 26281626"/>
              <a:gd name="connsiteX124" fmla="*/ 9468465 w 12592357"/>
              <a:gd name="connsiteY124" fmla="*/ 11888659 h 26281626"/>
              <a:gd name="connsiteX125" fmla="*/ 9320981 w 12592357"/>
              <a:gd name="connsiteY125" fmla="*/ 12359148 h 26281626"/>
              <a:gd name="connsiteX126" fmla="*/ 9173497 w 12592357"/>
              <a:gd name="connsiteY126" fmla="*/ 12860593 h 26281626"/>
              <a:gd name="connsiteX127" fmla="*/ 9114503 w 12592357"/>
              <a:gd name="connsiteY127" fmla="*/ 13126064 h 26281626"/>
              <a:gd name="connsiteX128" fmla="*/ 8908026 w 12592357"/>
              <a:gd name="connsiteY128" fmla="*/ 13598013 h 26281626"/>
              <a:gd name="connsiteX129" fmla="*/ 8642555 w 12592357"/>
              <a:gd name="connsiteY129" fmla="*/ 14040464 h 26281626"/>
              <a:gd name="connsiteX130" fmla="*/ 8465574 w 12592357"/>
              <a:gd name="connsiteY130" fmla="*/ 14305935 h 26281626"/>
              <a:gd name="connsiteX131" fmla="*/ 8170606 w 12592357"/>
              <a:gd name="connsiteY131" fmla="*/ 14659897 h 26281626"/>
              <a:gd name="connsiteX132" fmla="*/ 8111613 w 12592357"/>
              <a:gd name="connsiteY132" fmla="*/ 15043355 h 26281626"/>
              <a:gd name="connsiteX133" fmla="*/ 7964129 w 12592357"/>
              <a:gd name="connsiteY133" fmla="*/ 15338322 h 26281626"/>
              <a:gd name="connsiteX134" fmla="*/ 7816645 w 12592357"/>
              <a:gd name="connsiteY134" fmla="*/ 15780774 h 26281626"/>
              <a:gd name="connsiteX135" fmla="*/ 7610168 w 12592357"/>
              <a:gd name="connsiteY135" fmla="*/ 16134735 h 26281626"/>
              <a:gd name="connsiteX136" fmla="*/ 7462684 w 12592357"/>
              <a:gd name="connsiteY136" fmla="*/ 16518193 h 26281626"/>
              <a:gd name="connsiteX137" fmla="*/ 7197213 w 12592357"/>
              <a:gd name="connsiteY137" fmla="*/ 16783664 h 26281626"/>
              <a:gd name="connsiteX138" fmla="*/ 7138219 w 12592357"/>
              <a:gd name="connsiteY138" fmla="*/ 16960645 h 26281626"/>
              <a:gd name="connsiteX139" fmla="*/ 7138219 w 12592357"/>
              <a:gd name="connsiteY139" fmla="*/ 17167122 h 26281626"/>
              <a:gd name="connsiteX140" fmla="*/ 7172478 w 12592357"/>
              <a:gd name="connsiteY140" fmla="*/ 17465776 h 26281626"/>
              <a:gd name="connsiteX141" fmla="*/ 7229476 w 12592357"/>
              <a:gd name="connsiteY141" fmla="*/ 17695223 h 26281626"/>
              <a:gd name="connsiteX142" fmla="*/ 7256206 w 12592357"/>
              <a:gd name="connsiteY142" fmla="*/ 17845548 h 26281626"/>
              <a:gd name="connsiteX143" fmla="*/ 7196138 w 12592357"/>
              <a:gd name="connsiteY143" fmla="*/ 18045268 h 26281626"/>
              <a:gd name="connsiteX144" fmla="*/ 7079226 w 12592357"/>
              <a:gd name="connsiteY144" fmla="*/ 18229006 h 26281626"/>
              <a:gd name="connsiteX145" fmla="*/ 6843252 w 12592357"/>
              <a:gd name="connsiteY145" fmla="*/ 18523974 h 26281626"/>
              <a:gd name="connsiteX146" fmla="*/ 6666271 w 12592357"/>
              <a:gd name="connsiteY146" fmla="*/ 19084413 h 26281626"/>
              <a:gd name="connsiteX147" fmla="*/ 6636774 w 12592357"/>
              <a:gd name="connsiteY147" fmla="*/ 19467871 h 26281626"/>
              <a:gd name="connsiteX148" fmla="*/ 6577781 w 12592357"/>
              <a:gd name="connsiteY148" fmla="*/ 19762839 h 26281626"/>
              <a:gd name="connsiteX149" fmla="*/ 6577781 w 12592357"/>
              <a:gd name="connsiteY149" fmla="*/ 20205290 h 26281626"/>
              <a:gd name="connsiteX150" fmla="*/ 6577781 w 12592357"/>
              <a:gd name="connsiteY150" fmla="*/ 20795226 h 26281626"/>
              <a:gd name="connsiteX151" fmla="*/ 6489290 w 12592357"/>
              <a:gd name="connsiteY151" fmla="*/ 21208181 h 26281626"/>
              <a:gd name="connsiteX152" fmla="*/ 6282813 w 12592357"/>
              <a:gd name="connsiteY152" fmla="*/ 21680129 h 26281626"/>
              <a:gd name="connsiteX153" fmla="*/ 6253316 w 12592357"/>
              <a:gd name="connsiteY153" fmla="*/ 22358555 h 26281626"/>
              <a:gd name="connsiteX154" fmla="*/ 6371303 w 12592357"/>
              <a:gd name="connsiteY154" fmla="*/ 23656413 h 26281626"/>
              <a:gd name="connsiteX155" fmla="*/ 6666271 w 12592357"/>
              <a:gd name="connsiteY155" fmla="*/ 24452826 h 26281626"/>
              <a:gd name="connsiteX156" fmla="*/ 6990735 w 12592357"/>
              <a:gd name="connsiteY156" fmla="*/ 25190245 h 26281626"/>
              <a:gd name="connsiteX157" fmla="*/ 7344697 w 12592357"/>
              <a:gd name="connsiteY157" fmla="*/ 25809677 h 26281626"/>
              <a:gd name="connsiteX158" fmla="*/ 7728155 w 12592357"/>
              <a:gd name="connsiteY158" fmla="*/ 26281626 h 26281626"/>
              <a:gd name="connsiteX159" fmla="*/ 5220929 w 12592357"/>
              <a:gd name="connsiteY159" fmla="*/ 26134142 h 26281626"/>
              <a:gd name="connsiteX160" fmla="*/ 5456903 w 12592357"/>
              <a:gd name="connsiteY160" fmla="*/ 25308232 h 26281626"/>
              <a:gd name="connsiteX161" fmla="*/ 5515897 w 12592357"/>
              <a:gd name="connsiteY161" fmla="*/ 24393832 h 26281626"/>
              <a:gd name="connsiteX162" fmla="*/ 5633884 w 12592357"/>
              <a:gd name="connsiteY162" fmla="*/ 23302451 h 26281626"/>
              <a:gd name="connsiteX163" fmla="*/ 5604387 w 12592357"/>
              <a:gd name="connsiteY163" fmla="*/ 22742013 h 26281626"/>
              <a:gd name="connsiteX164" fmla="*/ 5574890 w 12592357"/>
              <a:gd name="connsiteY164" fmla="*/ 22329058 h 26281626"/>
              <a:gd name="connsiteX165" fmla="*/ 5574890 w 12592357"/>
              <a:gd name="connsiteY165" fmla="*/ 21886606 h 26281626"/>
              <a:gd name="connsiteX166" fmla="*/ 5604387 w 12592357"/>
              <a:gd name="connsiteY166" fmla="*/ 21532645 h 26281626"/>
              <a:gd name="connsiteX167" fmla="*/ 5604387 w 12592357"/>
              <a:gd name="connsiteY167" fmla="*/ 21326168 h 26281626"/>
              <a:gd name="connsiteX168" fmla="*/ 5515897 w 12592357"/>
              <a:gd name="connsiteY168" fmla="*/ 20883716 h 26281626"/>
              <a:gd name="connsiteX169" fmla="*/ 5515897 w 12592357"/>
              <a:gd name="connsiteY169" fmla="*/ 20706735 h 26281626"/>
              <a:gd name="connsiteX170" fmla="*/ 5456903 w 12592357"/>
              <a:gd name="connsiteY170" fmla="*/ 20588748 h 26281626"/>
              <a:gd name="connsiteX171" fmla="*/ 5427406 w 12592357"/>
              <a:gd name="connsiteY171" fmla="*/ 20352774 h 26281626"/>
              <a:gd name="connsiteX172" fmla="*/ 5515897 w 12592357"/>
              <a:gd name="connsiteY172" fmla="*/ 20205290 h 26281626"/>
              <a:gd name="connsiteX173" fmla="*/ 5604387 w 12592357"/>
              <a:gd name="connsiteY173" fmla="*/ 20028310 h 26281626"/>
              <a:gd name="connsiteX174" fmla="*/ 5604387 w 12592357"/>
              <a:gd name="connsiteY174" fmla="*/ 19851329 h 26281626"/>
              <a:gd name="connsiteX175" fmla="*/ 5604387 w 12592357"/>
              <a:gd name="connsiteY175" fmla="*/ 19851329 h 26281626"/>
              <a:gd name="connsiteX176" fmla="*/ 5612069 w 12592357"/>
              <a:gd name="connsiteY176" fmla="*/ 19850407 h 26281626"/>
              <a:gd name="connsiteX0" fmla="*/ 5612069 w 12592357"/>
              <a:gd name="connsiteY0" fmla="*/ 19850407 h 26281626"/>
              <a:gd name="connsiteX1" fmla="*/ 5899355 w 12592357"/>
              <a:gd name="connsiteY1" fmla="*/ 20057806 h 26281626"/>
              <a:gd name="connsiteX2" fmla="*/ 6076335 w 12592357"/>
              <a:gd name="connsiteY2" fmla="*/ 20352774 h 26281626"/>
              <a:gd name="connsiteX3" fmla="*/ 6105832 w 12592357"/>
              <a:gd name="connsiteY3" fmla="*/ 20470761 h 26281626"/>
              <a:gd name="connsiteX4" fmla="*/ 6135329 w 12592357"/>
              <a:gd name="connsiteY4" fmla="*/ 20559251 h 26281626"/>
              <a:gd name="connsiteX5" fmla="*/ 6253316 w 12592357"/>
              <a:gd name="connsiteY5" fmla="*/ 20736232 h 26281626"/>
              <a:gd name="connsiteX6" fmla="*/ 6341806 w 12592357"/>
              <a:gd name="connsiteY6" fmla="*/ 20736232 h 26281626"/>
              <a:gd name="connsiteX7" fmla="*/ 6341806 w 12592357"/>
              <a:gd name="connsiteY7" fmla="*/ 20736232 h 26281626"/>
              <a:gd name="connsiteX8" fmla="*/ 6371303 w 12592357"/>
              <a:gd name="connsiteY8" fmla="*/ 20205290 h 26281626"/>
              <a:gd name="connsiteX9" fmla="*/ 6322219 w 12592357"/>
              <a:gd name="connsiteY9" fmla="*/ 19870377 h 26281626"/>
              <a:gd name="connsiteX10" fmla="*/ 6395115 w 12592357"/>
              <a:gd name="connsiteY10" fmla="*/ 19087717 h 26281626"/>
              <a:gd name="connsiteX11" fmla="*/ 6548284 w 12592357"/>
              <a:gd name="connsiteY11" fmla="*/ 18759948 h 26281626"/>
              <a:gd name="connsiteX12" fmla="*/ 6894564 w 12592357"/>
              <a:gd name="connsiteY12" fmla="*/ 18258504 h 26281626"/>
              <a:gd name="connsiteX13" fmla="*/ 6983054 w 12592357"/>
              <a:gd name="connsiteY13" fmla="*/ 17812750 h 26281626"/>
              <a:gd name="connsiteX14" fmla="*/ 6967461 w 12592357"/>
              <a:gd name="connsiteY14" fmla="*/ 17371219 h 26281626"/>
              <a:gd name="connsiteX15" fmla="*/ 7049729 w 12592357"/>
              <a:gd name="connsiteY15" fmla="*/ 16960645 h 26281626"/>
              <a:gd name="connsiteX16" fmla="*/ 7197213 w 12592357"/>
              <a:gd name="connsiteY16" fmla="*/ 16636181 h 26281626"/>
              <a:gd name="connsiteX17" fmla="*/ 7267575 w 12592357"/>
              <a:gd name="connsiteY17" fmla="*/ 16523647 h 26281626"/>
              <a:gd name="connsiteX18" fmla="*/ 7296687 w 12592357"/>
              <a:gd name="connsiteY18" fmla="*/ 16307875 h 26281626"/>
              <a:gd name="connsiteX19" fmla="*/ 7610168 w 12592357"/>
              <a:gd name="connsiteY19" fmla="*/ 15810271 h 26281626"/>
              <a:gd name="connsiteX20" fmla="*/ 7869416 w 12592357"/>
              <a:gd name="connsiteY20" fmla="*/ 15279329 h 26281626"/>
              <a:gd name="connsiteX21" fmla="*/ 7875639 w 12592357"/>
              <a:gd name="connsiteY21" fmla="*/ 14984361 h 26281626"/>
              <a:gd name="connsiteX22" fmla="*/ 7964129 w 12592357"/>
              <a:gd name="connsiteY22" fmla="*/ 14653674 h 26281626"/>
              <a:gd name="connsiteX23" fmla="*/ 8141493 w 12592357"/>
              <a:gd name="connsiteY23" fmla="*/ 14378141 h 26281626"/>
              <a:gd name="connsiteX24" fmla="*/ 8358571 w 12592357"/>
              <a:gd name="connsiteY24" fmla="*/ 14089011 h 26281626"/>
              <a:gd name="connsiteX25" fmla="*/ 8583561 w 12592357"/>
              <a:gd name="connsiteY25" fmla="*/ 13774993 h 26281626"/>
              <a:gd name="connsiteX26" fmla="*/ 8849032 w 12592357"/>
              <a:gd name="connsiteY26" fmla="*/ 13421032 h 26281626"/>
              <a:gd name="connsiteX27" fmla="*/ 8908026 w 12592357"/>
              <a:gd name="connsiteY27" fmla="*/ 13185058 h 26281626"/>
              <a:gd name="connsiteX28" fmla="*/ 8996516 w 12592357"/>
              <a:gd name="connsiteY28" fmla="*/ 12683613 h 26281626"/>
              <a:gd name="connsiteX29" fmla="*/ 9261987 w 12592357"/>
              <a:gd name="connsiteY29" fmla="*/ 12005187 h 26281626"/>
              <a:gd name="connsiteX30" fmla="*/ 9556955 w 12592357"/>
              <a:gd name="connsiteY30" fmla="*/ 11474245 h 26281626"/>
              <a:gd name="connsiteX31" fmla="*/ 9733935 w 12592357"/>
              <a:gd name="connsiteY31" fmla="*/ 11090787 h 26281626"/>
              <a:gd name="connsiteX32" fmla="*/ 9763432 w 12592357"/>
              <a:gd name="connsiteY32" fmla="*/ 10825316 h 26281626"/>
              <a:gd name="connsiteX33" fmla="*/ 9881419 w 12592357"/>
              <a:gd name="connsiteY33" fmla="*/ 10530348 h 26281626"/>
              <a:gd name="connsiteX34" fmla="*/ 10235381 w 12592357"/>
              <a:gd name="connsiteY34" fmla="*/ 9940413 h 26281626"/>
              <a:gd name="connsiteX35" fmla="*/ 10600326 w 12592357"/>
              <a:gd name="connsiteY35" fmla="*/ 9576005 h 26281626"/>
              <a:gd name="connsiteX36" fmla="*/ 10854813 w 12592357"/>
              <a:gd name="connsiteY36" fmla="*/ 9173497 h 26281626"/>
              <a:gd name="connsiteX37" fmla="*/ 11002297 w 12592357"/>
              <a:gd name="connsiteY37" fmla="*/ 8937522 h 26281626"/>
              <a:gd name="connsiteX38" fmla="*/ 11090787 w 12592357"/>
              <a:gd name="connsiteY38" fmla="*/ 8701548 h 26281626"/>
              <a:gd name="connsiteX39" fmla="*/ 11031794 w 12592357"/>
              <a:gd name="connsiteY39" fmla="*/ 8170606 h 26281626"/>
              <a:gd name="connsiteX40" fmla="*/ 10913806 w 12592357"/>
              <a:gd name="connsiteY40" fmla="*/ 7669161 h 26281626"/>
              <a:gd name="connsiteX41" fmla="*/ 10736826 w 12592357"/>
              <a:gd name="connsiteY41" fmla="*/ 7374193 h 26281626"/>
              <a:gd name="connsiteX42" fmla="*/ 10382865 w 12592357"/>
              <a:gd name="connsiteY42" fmla="*/ 6990735 h 26281626"/>
              <a:gd name="connsiteX43" fmla="*/ 10087897 w 12592357"/>
              <a:gd name="connsiteY43" fmla="*/ 6518787 h 26281626"/>
              <a:gd name="connsiteX44" fmla="*/ 9940413 w 12592357"/>
              <a:gd name="connsiteY44" fmla="*/ 5781368 h 26281626"/>
              <a:gd name="connsiteX45" fmla="*/ 9881419 w 12592357"/>
              <a:gd name="connsiteY45" fmla="*/ 5102942 h 26281626"/>
              <a:gd name="connsiteX46" fmla="*/ 9851923 w 12592357"/>
              <a:gd name="connsiteY46" fmla="*/ 4277032 h 26281626"/>
              <a:gd name="connsiteX47" fmla="*/ 9615948 w 12592357"/>
              <a:gd name="connsiteY47" fmla="*/ 3834581 h 26281626"/>
              <a:gd name="connsiteX48" fmla="*/ 9114503 w 12592357"/>
              <a:gd name="connsiteY48" fmla="*/ 3333135 h 26281626"/>
              <a:gd name="connsiteX49" fmla="*/ 8819535 w 12592357"/>
              <a:gd name="connsiteY49" fmla="*/ 3038168 h 26281626"/>
              <a:gd name="connsiteX50" fmla="*/ 8377084 w 12592357"/>
              <a:gd name="connsiteY50" fmla="*/ 2684206 h 26281626"/>
              <a:gd name="connsiteX51" fmla="*/ 7993626 w 12592357"/>
              <a:gd name="connsiteY51" fmla="*/ 2094271 h 26281626"/>
              <a:gd name="connsiteX52" fmla="*/ 7669161 w 12592357"/>
              <a:gd name="connsiteY52" fmla="*/ 1563329 h 26281626"/>
              <a:gd name="connsiteX53" fmla="*/ 7374194 w 12592357"/>
              <a:gd name="connsiteY53" fmla="*/ 973393 h 26281626"/>
              <a:gd name="connsiteX54" fmla="*/ 7167716 w 12592357"/>
              <a:gd name="connsiteY54" fmla="*/ 825910 h 26281626"/>
              <a:gd name="connsiteX55" fmla="*/ 6813755 w 12592357"/>
              <a:gd name="connsiteY55" fmla="*/ 648929 h 26281626"/>
              <a:gd name="connsiteX56" fmla="*/ 6223819 w 12592357"/>
              <a:gd name="connsiteY56" fmla="*/ 678426 h 26281626"/>
              <a:gd name="connsiteX57" fmla="*/ 5515897 w 12592357"/>
              <a:gd name="connsiteY57" fmla="*/ 678426 h 26281626"/>
              <a:gd name="connsiteX58" fmla="*/ 4513006 w 12592357"/>
              <a:gd name="connsiteY58" fmla="*/ 678426 h 26281626"/>
              <a:gd name="connsiteX59" fmla="*/ 3864077 w 12592357"/>
              <a:gd name="connsiteY59" fmla="*/ 619432 h 26281626"/>
              <a:gd name="connsiteX60" fmla="*/ 3008671 w 12592357"/>
              <a:gd name="connsiteY60" fmla="*/ 560439 h 26281626"/>
              <a:gd name="connsiteX61" fmla="*/ 2123768 w 12592357"/>
              <a:gd name="connsiteY61" fmla="*/ 412955 h 26281626"/>
              <a:gd name="connsiteX62" fmla="*/ 1887794 w 12592357"/>
              <a:gd name="connsiteY62" fmla="*/ 383458 h 26281626"/>
              <a:gd name="connsiteX63" fmla="*/ 1209368 w 12592357"/>
              <a:gd name="connsiteY63" fmla="*/ 265471 h 26281626"/>
              <a:gd name="connsiteX64" fmla="*/ 589935 w 12592357"/>
              <a:gd name="connsiteY64" fmla="*/ 235974 h 26281626"/>
              <a:gd name="connsiteX65" fmla="*/ 265471 w 12592357"/>
              <a:gd name="connsiteY65" fmla="*/ 235974 h 26281626"/>
              <a:gd name="connsiteX66" fmla="*/ 0 w 12592357"/>
              <a:gd name="connsiteY66" fmla="*/ 206477 h 26281626"/>
              <a:gd name="connsiteX67" fmla="*/ 265471 w 12592357"/>
              <a:gd name="connsiteY67" fmla="*/ 0 h 26281626"/>
              <a:gd name="connsiteX68" fmla="*/ 1179871 w 12592357"/>
              <a:gd name="connsiteY68" fmla="*/ 88490 h 26281626"/>
              <a:gd name="connsiteX69" fmla="*/ 2094271 w 12592357"/>
              <a:gd name="connsiteY69" fmla="*/ 235974 h 26281626"/>
              <a:gd name="connsiteX70" fmla="*/ 3067665 w 12592357"/>
              <a:gd name="connsiteY70" fmla="*/ 353961 h 26281626"/>
              <a:gd name="connsiteX71" fmla="*/ 3805084 w 12592357"/>
              <a:gd name="connsiteY71" fmla="*/ 383458 h 26281626"/>
              <a:gd name="connsiteX72" fmla="*/ 4306529 w 12592357"/>
              <a:gd name="connsiteY72" fmla="*/ 442451 h 26281626"/>
              <a:gd name="connsiteX73" fmla="*/ 5043948 w 12592357"/>
              <a:gd name="connsiteY73" fmla="*/ 471948 h 26281626"/>
              <a:gd name="connsiteX74" fmla="*/ 5722374 w 12592357"/>
              <a:gd name="connsiteY74" fmla="*/ 471948 h 26281626"/>
              <a:gd name="connsiteX75" fmla="*/ 6312310 w 12592357"/>
              <a:gd name="connsiteY75" fmla="*/ 442451 h 26281626"/>
              <a:gd name="connsiteX76" fmla="*/ 7138219 w 12592357"/>
              <a:gd name="connsiteY76" fmla="*/ 560439 h 26281626"/>
              <a:gd name="connsiteX77" fmla="*/ 7374194 w 12592357"/>
              <a:gd name="connsiteY77" fmla="*/ 589935 h 26281626"/>
              <a:gd name="connsiteX78" fmla="*/ 7521677 w 12592357"/>
              <a:gd name="connsiteY78" fmla="*/ 678426 h 26281626"/>
              <a:gd name="connsiteX79" fmla="*/ 7698658 w 12592357"/>
              <a:gd name="connsiteY79" fmla="*/ 825910 h 26281626"/>
              <a:gd name="connsiteX80" fmla="*/ 8141110 w 12592357"/>
              <a:gd name="connsiteY80" fmla="*/ 1710813 h 26281626"/>
              <a:gd name="connsiteX81" fmla="*/ 8554065 w 12592357"/>
              <a:gd name="connsiteY81" fmla="*/ 2389239 h 26281626"/>
              <a:gd name="connsiteX82" fmla="*/ 8878529 w 12592357"/>
              <a:gd name="connsiteY82" fmla="*/ 2743200 h 26281626"/>
              <a:gd name="connsiteX83" fmla="*/ 9144000 w 12592357"/>
              <a:gd name="connsiteY83" fmla="*/ 3067664 h 26281626"/>
              <a:gd name="connsiteX84" fmla="*/ 9556955 w 12592357"/>
              <a:gd name="connsiteY84" fmla="*/ 3421626 h 26281626"/>
              <a:gd name="connsiteX85" fmla="*/ 9910916 w 12592357"/>
              <a:gd name="connsiteY85" fmla="*/ 3775587 h 26281626"/>
              <a:gd name="connsiteX86" fmla="*/ 9999406 w 12592357"/>
              <a:gd name="connsiteY86" fmla="*/ 4277032 h 26281626"/>
              <a:gd name="connsiteX87" fmla="*/ 9999406 w 12592357"/>
              <a:gd name="connsiteY87" fmla="*/ 4748981 h 26281626"/>
              <a:gd name="connsiteX88" fmla="*/ 10117394 w 12592357"/>
              <a:gd name="connsiteY88" fmla="*/ 5250426 h 26281626"/>
              <a:gd name="connsiteX89" fmla="*/ 10205884 w 12592357"/>
              <a:gd name="connsiteY89" fmla="*/ 5633884 h 26281626"/>
              <a:gd name="connsiteX90" fmla="*/ 10323871 w 12592357"/>
              <a:gd name="connsiteY90" fmla="*/ 5899355 h 26281626"/>
              <a:gd name="connsiteX91" fmla="*/ 10323871 w 12592357"/>
              <a:gd name="connsiteY91" fmla="*/ 6164826 h 26281626"/>
              <a:gd name="connsiteX92" fmla="*/ 10235381 w 12592357"/>
              <a:gd name="connsiteY92" fmla="*/ 6430297 h 26281626"/>
              <a:gd name="connsiteX93" fmla="*/ 10353368 w 12592357"/>
              <a:gd name="connsiteY93" fmla="*/ 6695768 h 26281626"/>
              <a:gd name="connsiteX94" fmla="*/ 10677832 w 12592357"/>
              <a:gd name="connsiteY94" fmla="*/ 7079226 h 26281626"/>
              <a:gd name="connsiteX95" fmla="*/ 10913806 w 12592357"/>
              <a:gd name="connsiteY95" fmla="*/ 7344697 h 26281626"/>
              <a:gd name="connsiteX96" fmla="*/ 11031794 w 12592357"/>
              <a:gd name="connsiteY96" fmla="*/ 7551174 h 26281626"/>
              <a:gd name="connsiteX97" fmla="*/ 11149781 w 12592357"/>
              <a:gd name="connsiteY97" fmla="*/ 7875639 h 26281626"/>
              <a:gd name="connsiteX98" fmla="*/ 11267768 w 12592357"/>
              <a:gd name="connsiteY98" fmla="*/ 8200103 h 26281626"/>
              <a:gd name="connsiteX99" fmla="*/ 11356258 w 12592357"/>
              <a:gd name="connsiteY99" fmla="*/ 8672051 h 26281626"/>
              <a:gd name="connsiteX100" fmla="*/ 11356258 w 12592357"/>
              <a:gd name="connsiteY100" fmla="*/ 8672051 h 26281626"/>
              <a:gd name="connsiteX101" fmla="*/ 11356258 w 12592357"/>
              <a:gd name="connsiteY101" fmla="*/ 8967019 h 26281626"/>
              <a:gd name="connsiteX102" fmla="*/ 11444748 w 12592357"/>
              <a:gd name="connsiteY102" fmla="*/ 9085006 h 26281626"/>
              <a:gd name="connsiteX103" fmla="*/ 11562735 w 12592357"/>
              <a:gd name="connsiteY103" fmla="*/ 9379974 h 26281626"/>
              <a:gd name="connsiteX104" fmla="*/ 11326761 w 12592357"/>
              <a:gd name="connsiteY104" fmla="*/ 9291484 h 26281626"/>
              <a:gd name="connsiteX105" fmla="*/ 11120284 w 12592357"/>
              <a:gd name="connsiteY105" fmla="*/ 9291484 h 26281626"/>
              <a:gd name="connsiteX106" fmla="*/ 10884310 w 12592357"/>
              <a:gd name="connsiteY106" fmla="*/ 9320981 h 26281626"/>
              <a:gd name="connsiteX107" fmla="*/ 10605473 w 12592357"/>
              <a:gd name="connsiteY107" fmla="*/ 9572701 h 26281626"/>
              <a:gd name="connsiteX108" fmla="*/ 10478115 w 12592357"/>
              <a:gd name="connsiteY108" fmla="*/ 9839095 h 26281626"/>
              <a:gd name="connsiteX109" fmla="*/ 10593182 w 12592357"/>
              <a:gd name="connsiteY109" fmla="*/ 9767272 h 26281626"/>
              <a:gd name="connsiteX110" fmla="*/ 10972800 w 12592357"/>
              <a:gd name="connsiteY110" fmla="*/ 9556955 h 26281626"/>
              <a:gd name="connsiteX111" fmla="*/ 11149090 w 12592357"/>
              <a:gd name="connsiteY111" fmla="*/ 9478911 h 26281626"/>
              <a:gd name="connsiteX112" fmla="*/ 11344275 w 12592357"/>
              <a:gd name="connsiteY112" fmla="*/ 9491817 h 26281626"/>
              <a:gd name="connsiteX113" fmla="*/ 11525020 w 12592357"/>
              <a:gd name="connsiteY113" fmla="*/ 9585530 h 26281626"/>
              <a:gd name="connsiteX114" fmla="*/ 11910090 w 12592357"/>
              <a:gd name="connsiteY114" fmla="*/ 9744920 h 26281626"/>
              <a:gd name="connsiteX115" fmla="*/ 12093677 w 12592357"/>
              <a:gd name="connsiteY115" fmla="*/ 9999406 h 26281626"/>
              <a:gd name="connsiteX116" fmla="*/ 12270658 w 12592357"/>
              <a:gd name="connsiteY116" fmla="*/ 10176387 h 26281626"/>
              <a:gd name="connsiteX117" fmla="*/ 12270658 w 12592357"/>
              <a:gd name="connsiteY117" fmla="*/ 10176387 h 26281626"/>
              <a:gd name="connsiteX118" fmla="*/ 12592357 w 12592357"/>
              <a:gd name="connsiteY118" fmla="*/ 10616073 h 26281626"/>
              <a:gd name="connsiteX119" fmla="*/ 10086975 w 12592357"/>
              <a:gd name="connsiteY119" fmla="*/ 10710786 h 26281626"/>
              <a:gd name="connsiteX120" fmla="*/ 9969910 w 12592357"/>
              <a:gd name="connsiteY120" fmla="*/ 10825316 h 26281626"/>
              <a:gd name="connsiteX121" fmla="*/ 9857606 w 12592357"/>
              <a:gd name="connsiteY121" fmla="*/ 11290120 h 26281626"/>
              <a:gd name="connsiteX122" fmla="*/ 9732476 w 12592357"/>
              <a:gd name="connsiteY122" fmla="*/ 11555591 h 26281626"/>
              <a:gd name="connsiteX123" fmla="*/ 9592135 w 12592357"/>
              <a:gd name="connsiteY123" fmla="*/ 11818835 h 26281626"/>
              <a:gd name="connsiteX124" fmla="*/ 9468465 w 12592357"/>
              <a:gd name="connsiteY124" fmla="*/ 11888659 h 26281626"/>
              <a:gd name="connsiteX125" fmla="*/ 9320981 w 12592357"/>
              <a:gd name="connsiteY125" fmla="*/ 12359148 h 26281626"/>
              <a:gd name="connsiteX126" fmla="*/ 9173497 w 12592357"/>
              <a:gd name="connsiteY126" fmla="*/ 12860593 h 26281626"/>
              <a:gd name="connsiteX127" fmla="*/ 9114503 w 12592357"/>
              <a:gd name="connsiteY127" fmla="*/ 13126064 h 26281626"/>
              <a:gd name="connsiteX128" fmla="*/ 8908026 w 12592357"/>
              <a:gd name="connsiteY128" fmla="*/ 13598013 h 26281626"/>
              <a:gd name="connsiteX129" fmla="*/ 8642555 w 12592357"/>
              <a:gd name="connsiteY129" fmla="*/ 14040464 h 26281626"/>
              <a:gd name="connsiteX130" fmla="*/ 8465574 w 12592357"/>
              <a:gd name="connsiteY130" fmla="*/ 14305935 h 26281626"/>
              <a:gd name="connsiteX131" fmla="*/ 8170606 w 12592357"/>
              <a:gd name="connsiteY131" fmla="*/ 14659897 h 26281626"/>
              <a:gd name="connsiteX132" fmla="*/ 8111613 w 12592357"/>
              <a:gd name="connsiteY132" fmla="*/ 15043355 h 26281626"/>
              <a:gd name="connsiteX133" fmla="*/ 7964129 w 12592357"/>
              <a:gd name="connsiteY133" fmla="*/ 15338322 h 26281626"/>
              <a:gd name="connsiteX134" fmla="*/ 7816645 w 12592357"/>
              <a:gd name="connsiteY134" fmla="*/ 15780774 h 26281626"/>
              <a:gd name="connsiteX135" fmla="*/ 7610168 w 12592357"/>
              <a:gd name="connsiteY135" fmla="*/ 16134735 h 26281626"/>
              <a:gd name="connsiteX136" fmla="*/ 7462684 w 12592357"/>
              <a:gd name="connsiteY136" fmla="*/ 16518193 h 26281626"/>
              <a:gd name="connsiteX137" fmla="*/ 7197213 w 12592357"/>
              <a:gd name="connsiteY137" fmla="*/ 16783664 h 26281626"/>
              <a:gd name="connsiteX138" fmla="*/ 7138219 w 12592357"/>
              <a:gd name="connsiteY138" fmla="*/ 16960645 h 26281626"/>
              <a:gd name="connsiteX139" fmla="*/ 7138219 w 12592357"/>
              <a:gd name="connsiteY139" fmla="*/ 17167122 h 26281626"/>
              <a:gd name="connsiteX140" fmla="*/ 7172478 w 12592357"/>
              <a:gd name="connsiteY140" fmla="*/ 17465776 h 26281626"/>
              <a:gd name="connsiteX141" fmla="*/ 7229476 w 12592357"/>
              <a:gd name="connsiteY141" fmla="*/ 17695223 h 26281626"/>
              <a:gd name="connsiteX142" fmla="*/ 7256206 w 12592357"/>
              <a:gd name="connsiteY142" fmla="*/ 17845548 h 26281626"/>
              <a:gd name="connsiteX143" fmla="*/ 7196138 w 12592357"/>
              <a:gd name="connsiteY143" fmla="*/ 18045268 h 26281626"/>
              <a:gd name="connsiteX144" fmla="*/ 7079226 w 12592357"/>
              <a:gd name="connsiteY144" fmla="*/ 18229006 h 26281626"/>
              <a:gd name="connsiteX145" fmla="*/ 6843252 w 12592357"/>
              <a:gd name="connsiteY145" fmla="*/ 18523974 h 26281626"/>
              <a:gd name="connsiteX146" fmla="*/ 6666271 w 12592357"/>
              <a:gd name="connsiteY146" fmla="*/ 19084413 h 26281626"/>
              <a:gd name="connsiteX147" fmla="*/ 6636774 w 12592357"/>
              <a:gd name="connsiteY147" fmla="*/ 19467871 h 26281626"/>
              <a:gd name="connsiteX148" fmla="*/ 6577781 w 12592357"/>
              <a:gd name="connsiteY148" fmla="*/ 19762839 h 26281626"/>
              <a:gd name="connsiteX149" fmla="*/ 6577781 w 12592357"/>
              <a:gd name="connsiteY149" fmla="*/ 20205290 h 26281626"/>
              <a:gd name="connsiteX150" fmla="*/ 6577781 w 12592357"/>
              <a:gd name="connsiteY150" fmla="*/ 20795226 h 26281626"/>
              <a:gd name="connsiteX151" fmla="*/ 6489290 w 12592357"/>
              <a:gd name="connsiteY151" fmla="*/ 21208181 h 26281626"/>
              <a:gd name="connsiteX152" fmla="*/ 6282813 w 12592357"/>
              <a:gd name="connsiteY152" fmla="*/ 21680129 h 26281626"/>
              <a:gd name="connsiteX153" fmla="*/ 6253316 w 12592357"/>
              <a:gd name="connsiteY153" fmla="*/ 22358555 h 26281626"/>
              <a:gd name="connsiteX154" fmla="*/ 6371303 w 12592357"/>
              <a:gd name="connsiteY154" fmla="*/ 23656413 h 26281626"/>
              <a:gd name="connsiteX155" fmla="*/ 6666271 w 12592357"/>
              <a:gd name="connsiteY155" fmla="*/ 24452826 h 26281626"/>
              <a:gd name="connsiteX156" fmla="*/ 6990735 w 12592357"/>
              <a:gd name="connsiteY156" fmla="*/ 25190245 h 26281626"/>
              <a:gd name="connsiteX157" fmla="*/ 7344697 w 12592357"/>
              <a:gd name="connsiteY157" fmla="*/ 25809677 h 26281626"/>
              <a:gd name="connsiteX158" fmla="*/ 7728155 w 12592357"/>
              <a:gd name="connsiteY158" fmla="*/ 26281626 h 26281626"/>
              <a:gd name="connsiteX159" fmla="*/ 5220929 w 12592357"/>
              <a:gd name="connsiteY159" fmla="*/ 26134142 h 26281626"/>
              <a:gd name="connsiteX160" fmla="*/ 5456903 w 12592357"/>
              <a:gd name="connsiteY160" fmla="*/ 25308232 h 26281626"/>
              <a:gd name="connsiteX161" fmla="*/ 5515897 w 12592357"/>
              <a:gd name="connsiteY161" fmla="*/ 24393832 h 26281626"/>
              <a:gd name="connsiteX162" fmla="*/ 5633884 w 12592357"/>
              <a:gd name="connsiteY162" fmla="*/ 23302451 h 26281626"/>
              <a:gd name="connsiteX163" fmla="*/ 5604387 w 12592357"/>
              <a:gd name="connsiteY163" fmla="*/ 22742013 h 26281626"/>
              <a:gd name="connsiteX164" fmla="*/ 5574890 w 12592357"/>
              <a:gd name="connsiteY164" fmla="*/ 22329058 h 26281626"/>
              <a:gd name="connsiteX165" fmla="*/ 5574890 w 12592357"/>
              <a:gd name="connsiteY165" fmla="*/ 21886606 h 26281626"/>
              <a:gd name="connsiteX166" fmla="*/ 5604387 w 12592357"/>
              <a:gd name="connsiteY166" fmla="*/ 21532645 h 26281626"/>
              <a:gd name="connsiteX167" fmla="*/ 5604387 w 12592357"/>
              <a:gd name="connsiteY167" fmla="*/ 21326168 h 26281626"/>
              <a:gd name="connsiteX168" fmla="*/ 5515897 w 12592357"/>
              <a:gd name="connsiteY168" fmla="*/ 20883716 h 26281626"/>
              <a:gd name="connsiteX169" fmla="*/ 5515897 w 12592357"/>
              <a:gd name="connsiteY169" fmla="*/ 20706735 h 26281626"/>
              <a:gd name="connsiteX170" fmla="*/ 5456903 w 12592357"/>
              <a:gd name="connsiteY170" fmla="*/ 20588748 h 26281626"/>
              <a:gd name="connsiteX171" fmla="*/ 5427406 w 12592357"/>
              <a:gd name="connsiteY171" fmla="*/ 20352774 h 26281626"/>
              <a:gd name="connsiteX172" fmla="*/ 5515897 w 12592357"/>
              <a:gd name="connsiteY172" fmla="*/ 20205290 h 26281626"/>
              <a:gd name="connsiteX173" fmla="*/ 5604387 w 12592357"/>
              <a:gd name="connsiteY173" fmla="*/ 20028310 h 26281626"/>
              <a:gd name="connsiteX174" fmla="*/ 5604387 w 12592357"/>
              <a:gd name="connsiteY174" fmla="*/ 19851329 h 26281626"/>
              <a:gd name="connsiteX175" fmla="*/ 5604387 w 12592357"/>
              <a:gd name="connsiteY175" fmla="*/ 19851329 h 26281626"/>
              <a:gd name="connsiteX176" fmla="*/ 5612069 w 12592357"/>
              <a:gd name="connsiteY176" fmla="*/ 19850407 h 26281626"/>
              <a:gd name="connsiteX0" fmla="*/ 5612069 w 12592357"/>
              <a:gd name="connsiteY0" fmla="*/ 19850407 h 26281626"/>
              <a:gd name="connsiteX1" fmla="*/ 5899355 w 12592357"/>
              <a:gd name="connsiteY1" fmla="*/ 20057806 h 26281626"/>
              <a:gd name="connsiteX2" fmla="*/ 6076335 w 12592357"/>
              <a:gd name="connsiteY2" fmla="*/ 20352774 h 26281626"/>
              <a:gd name="connsiteX3" fmla="*/ 6105832 w 12592357"/>
              <a:gd name="connsiteY3" fmla="*/ 20470761 h 26281626"/>
              <a:gd name="connsiteX4" fmla="*/ 6135329 w 12592357"/>
              <a:gd name="connsiteY4" fmla="*/ 20559251 h 26281626"/>
              <a:gd name="connsiteX5" fmla="*/ 6253316 w 12592357"/>
              <a:gd name="connsiteY5" fmla="*/ 20736232 h 26281626"/>
              <a:gd name="connsiteX6" fmla="*/ 6341806 w 12592357"/>
              <a:gd name="connsiteY6" fmla="*/ 20736232 h 26281626"/>
              <a:gd name="connsiteX7" fmla="*/ 6341806 w 12592357"/>
              <a:gd name="connsiteY7" fmla="*/ 20736232 h 26281626"/>
              <a:gd name="connsiteX8" fmla="*/ 6371303 w 12592357"/>
              <a:gd name="connsiteY8" fmla="*/ 20205290 h 26281626"/>
              <a:gd name="connsiteX9" fmla="*/ 6322219 w 12592357"/>
              <a:gd name="connsiteY9" fmla="*/ 19870377 h 26281626"/>
              <a:gd name="connsiteX10" fmla="*/ 6395115 w 12592357"/>
              <a:gd name="connsiteY10" fmla="*/ 19087717 h 26281626"/>
              <a:gd name="connsiteX11" fmla="*/ 6548284 w 12592357"/>
              <a:gd name="connsiteY11" fmla="*/ 18759948 h 26281626"/>
              <a:gd name="connsiteX12" fmla="*/ 6894564 w 12592357"/>
              <a:gd name="connsiteY12" fmla="*/ 18258504 h 26281626"/>
              <a:gd name="connsiteX13" fmla="*/ 6983054 w 12592357"/>
              <a:gd name="connsiteY13" fmla="*/ 17812750 h 26281626"/>
              <a:gd name="connsiteX14" fmla="*/ 6967461 w 12592357"/>
              <a:gd name="connsiteY14" fmla="*/ 17371219 h 26281626"/>
              <a:gd name="connsiteX15" fmla="*/ 7049729 w 12592357"/>
              <a:gd name="connsiteY15" fmla="*/ 16960645 h 26281626"/>
              <a:gd name="connsiteX16" fmla="*/ 7197213 w 12592357"/>
              <a:gd name="connsiteY16" fmla="*/ 16636181 h 26281626"/>
              <a:gd name="connsiteX17" fmla="*/ 7267575 w 12592357"/>
              <a:gd name="connsiteY17" fmla="*/ 16523647 h 26281626"/>
              <a:gd name="connsiteX18" fmla="*/ 7296687 w 12592357"/>
              <a:gd name="connsiteY18" fmla="*/ 16307875 h 26281626"/>
              <a:gd name="connsiteX19" fmla="*/ 7610168 w 12592357"/>
              <a:gd name="connsiteY19" fmla="*/ 15810271 h 26281626"/>
              <a:gd name="connsiteX20" fmla="*/ 7869416 w 12592357"/>
              <a:gd name="connsiteY20" fmla="*/ 15279329 h 26281626"/>
              <a:gd name="connsiteX21" fmla="*/ 7875639 w 12592357"/>
              <a:gd name="connsiteY21" fmla="*/ 14984361 h 26281626"/>
              <a:gd name="connsiteX22" fmla="*/ 7964129 w 12592357"/>
              <a:gd name="connsiteY22" fmla="*/ 14653674 h 26281626"/>
              <a:gd name="connsiteX23" fmla="*/ 8141493 w 12592357"/>
              <a:gd name="connsiteY23" fmla="*/ 14378141 h 26281626"/>
              <a:gd name="connsiteX24" fmla="*/ 8358571 w 12592357"/>
              <a:gd name="connsiteY24" fmla="*/ 14089011 h 26281626"/>
              <a:gd name="connsiteX25" fmla="*/ 8583561 w 12592357"/>
              <a:gd name="connsiteY25" fmla="*/ 13774993 h 26281626"/>
              <a:gd name="connsiteX26" fmla="*/ 8849032 w 12592357"/>
              <a:gd name="connsiteY26" fmla="*/ 13421032 h 26281626"/>
              <a:gd name="connsiteX27" fmla="*/ 8908026 w 12592357"/>
              <a:gd name="connsiteY27" fmla="*/ 13185058 h 26281626"/>
              <a:gd name="connsiteX28" fmla="*/ 8996516 w 12592357"/>
              <a:gd name="connsiteY28" fmla="*/ 12683613 h 26281626"/>
              <a:gd name="connsiteX29" fmla="*/ 9261987 w 12592357"/>
              <a:gd name="connsiteY29" fmla="*/ 12005187 h 26281626"/>
              <a:gd name="connsiteX30" fmla="*/ 9556955 w 12592357"/>
              <a:gd name="connsiteY30" fmla="*/ 11474245 h 26281626"/>
              <a:gd name="connsiteX31" fmla="*/ 9733935 w 12592357"/>
              <a:gd name="connsiteY31" fmla="*/ 11090787 h 26281626"/>
              <a:gd name="connsiteX32" fmla="*/ 9763432 w 12592357"/>
              <a:gd name="connsiteY32" fmla="*/ 10825316 h 26281626"/>
              <a:gd name="connsiteX33" fmla="*/ 9881419 w 12592357"/>
              <a:gd name="connsiteY33" fmla="*/ 10530348 h 26281626"/>
              <a:gd name="connsiteX34" fmla="*/ 10235381 w 12592357"/>
              <a:gd name="connsiteY34" fmla="*/ 9940413 h 26281626"/>
              <a:gd name="connsiteX35" fmla="*/ 10600326 w 12592357"/>
              <a:gd name="connsiteY35" fmla="*/ 9576005 h 26281626"/>
              <a:gd name="connsiteX36" fmla="*/ 10869100 w 12592357"/>
              <a:gd name="connsiteY36" fmla="*/ 9285416 h 26281626"/>
              <a:gd name="connsiteX37" fmla="*/ 11002297 w 12592357"/>
              <a:gd name="connsiteY37" fmla="*/ 8937522 h 26281626"/>
              <a:gd name="connsiteX38" fmla="*/ 11090787 w 12592357"/>
              <a:gd name="connsiteY38" fmla="*/ 8701548 h 26281626"/>
              <a:gd name="connsiteX39" fmla="*/ 11031794 w 12592357"/>
              <a:gd name="connsiteY39" fmla="*/ 8170606 h 26281626"/>
              <a:gd name="connsiteX40" fmla="*/ 10913806 w 12592357"/>
              <a:gd name="connsiteY40" fmla="*/ 7669161 h 26281626"/>
              <a:gd name="connsiteX41" fmla="*/ 10736826 w 12592357"/>
              <a:gd name="connsiteY41" fmla="*/ 7374193 h 26281626"/>
              <a:gd name="connsiteX42" fmla="*/ 10382865 w 12592357"/>
              <a:gd name="connsiteY42" fmla="*/ 6990735 h 26281626"/>
              <a:gd name="connsiteX43" fmla="*/ 10087897 w 12592357"/>
              <a:gd name="connsiteY43" fmla="*/ 6518787 h 26281626"/>
              <a:gd name="connsiteX44" fmla="*/ 9940413 w 12592357"/>
              <a:gd name="connsiteY44" fmla="*/ 5781368 h 26281626"/>
              <a:gd name="connsiteX45" fmla="*/ 9881419 w 12592357"/>
              <a:gd name="connsiteY45" fmla="*/ 5102942 h 26281626"/>
              <a:gd name="connsiteX46" fmla="*/ 9851923 w 12592357"/>
              <a:gd name="connsiteY46" fmla="*/ 4277032 h 26281626"/>
              <a:gd name="connsiteX47" fmla="*/ 9615948 w 12592357"/>
              <a:gd name="connsiteY47" fmla="*/ 3834581 h 26281626"/>
              <a:gd name="connsiteX48" fmla="*/ 9114503 w 12592357"/>
              <a:gd name="connsiteY48" fmla="*/ 3333135 h 26281626"/>
              <a:gd name="connsiteX49" fmla="*/ 8819535 w 12592357"/>
              <a:gd name="connsiteY49" fmla="*/ 3038168 h 26281626"/>
              <a:gd name="connsiteX50" fmla="*/ 8377084 w 12592357"/>
              <a:gd name="connsiteY50" fmla="*/ 2684206 h 26281626"/>
              <a:gd name="connsiteX51" fmla="*/ 7993626 w 12592357"/>
              <a:gd name="connsiteY51" fmla="*/ 2094271 h 26281626"/>
              <a:gd name="connsiteX52" fmla="*/ 7669161 w 12592357"/>
              <a:gd name="connsiteY52" fmla="*/ 1563329 h 26281626"/>
              <a:gd name="connsiteX53" fmla="*/ 7374194 w 12592357"/>
              <a:gd name="connsiteY53" fmla="*/ 973393 h 26281626"/>
              <a:gd name="connsiteX54" fmla="*/ 7167716 w 12592357"/>
              <a:gd name="connsiteY54" fmla="*/ 825910 h 26281626"/>
              <a:gd name="connsiteX55" fmla="*/ 6813755 w 12592357"/>
              <a:gd name="connsiteY55" fmla="*/ 648929 h 26281626"/>
              <a:gd name="connsiteX56" fmla="*/ 6223819 w 12592357"/>
              <a:gd name="connsiteY56" fmla="*/ 678426 h 26281626"/>
              <a:gd name="connsiteX57" fmla="*/ 5515897 w 12592357"/>
              <a:gd name="connsiteY57" fmla="*/ 678426 h 26281626"/>
              <a:gd name="connsiteX58" fmla="*/ 4513006 w 12592357"/>
              <a:gd name="connsiteY58" fmla="*/ 678426 h 26281626"/>
              <a:gd name="connsiteX59" fmla="*/ 3864077 w 12592357"/>
              <a:gd name="connsiteY59" fmla="*/ 619432 h 26281626"/>
              <a:gd name="connsiteX60" fmla="*/ 3008671 w 12592357"/>
              <a:gd name="connsiteY60" fmla="*/ 560439 h 26281626"/>
              <a:gd name="connsiteX61" fmla="*/ 2123768 w 12592357"/>
              <a:gd name="connsiteY61" fmla="*/ 412955 h 26281626"/>
              <a:gd name="connsiteX62" fmla="*/ 1887794 w 12592357"/>
              <a:gd name="connsiteY62" fmla="*/ 383458 h 26281626"/>
              <a:gd name="connsiteX63" fmla="*/ 1209368 w 12592357"/>
              <a:gd name="connsiteY63" fmla="*/ 265471 h 26281626"/>
              <a:gd name="connsiteX64" fmla="*/ 589935 w 12592357"/>
              <a:gd name="connsiteY64" fmla="*/ 235974 h 26281626"/>
              <a:gd name="connsiteX65" fmla="*/ 265471 w 12592357"/>
              <a:gd name="connsiteY65" fmla="*/ 235974 h 26281626"/>
              <a:gd name="connsiteX66" fmla="*/ 0 w 12592357"/>
              <a:gd name="connsiteY66" fmla="*/ 206477 h 26281626"/>
              <a:gd name="connsiteX67" fmla="*/ 265471 w 12592357"/>
              <a:gd name="connsiteY67" fmla="*/ 0 h 26281626"/>
              <a:gd name="connsiteX68" fmla="*/ 1179871 w 12592357"/>
              <a:gd name="connsiteY68" fmla="*/ 88490 h 26281626"/>
              <a:gd name="connsiteX69" fmla="*/ 2094271 w 12592357"/>
              <a:gd name="connsiteY69" fmla="*/ 235974 h 26281626"/>
              <a:gd name="connsiteX70" fmla="*/ 3067665 w 12592357"/>
              <a:gd name="connsiteY70" fmla="*/ 353961 h 26281626"/>
              <a:gd name="connsiteX71" fmla="*/ 3805084 w 12592357"/>
              <a:gd name="connsiteY71" fmla="*/ 383458 h 26281626"/>
              <a:gd name="connsiteX72" fmla="*/ 4306529 w 12592357"/>
              <a:gd name="connsiteY72" fmla="*/ 442451 h 26281626"/>
              <a:gd name="connsiteX73" fmla="*/ 5043948 w 12592357"/>
              <a:gd name="connsiteY73" fmla="*/ 471948 h 26281626"/>
              <a:gd name="connsiteX74" fmla="*/ 5722374 w 12592357"/>
              <a:gd name="connsiteY74" fmla="*/ 471948 h 26281626"/>
              <a:gd name="connsiteX75" fmla="*/ 6312310 w 12592357"/>
              <a:gd name="connsiteY75" fmla="*/ 442451 h 26281626"/>
              <a:gd name="connsiteX76" fmla="*/ 7138219 w 12592357"/>
              <a:gd name="connsiteY76" fmla="*/ 560439 h 26281626"/>
              <a:gd name="connsiteX77" fmla="*/ 7374194 w 12592357"/>
              <a:gd name="connsiteY77" fmla="*/ 589935 h 26281626"/>
              <a:gd name="connsiteX78" fmla="*/ 7521677 w 12592357"/>
              <a:gd name="connsiteY78" fmla="*/ 678426 h 26281626"/>
              <a:gd name="connsiteX79" fmla="*/ 7698658 w 12592357"/>
              <a:gd name="connsiteY79" fmla="*/ 825910 h 26281626"/>
              <a:gd name="connsiteX80" fmla="*/ 8141110 w 12592357"/>
              <a:gd name="connsiteY80" fmla="*/ 1710813 h 26281626"/>
              <a:gd name="connsiteX81" fmla="*/ 8554065 w 12592357"/>
              <a:gd name="connsiteY81" fmla="*/ 2389239 h 26281626"/>
              <a:gd name="connsiteX82" fmla="*/ 8878529 w 12592357"/>
              <a:gd name="connsiteY82" fmla="*/ 2743200 h 26281626"/>
              <a:gd name="connsiteX83" fmla="*/ 9144000 w 12592357"/>
              <a:gd name="connsiteY83" fmla="*/ 3067664 h 26281626"/>
              <a:gd name="connsiteX84" fmla="*/ 9556955 w 12592357"/>
              <a:gd name="connsiteY84" fmla="*/ 3421626 h 26281626"/>
              <a:gd name="connsiteX85" fmla="*/ 9910916 w 12592357"/>
              <a:gd name="connsiteY85" fmla="*/ 3775587 h 26281626"/>
              <a:gd name="connsiteX86" fmla="*/ 9999406 w 12592357"/>
              <a:gd name="connsiteY86" fmla="*/ 4277032 h 26281626"/>
              <a:gd name="connsiteX87" fmla="*/ 9999406 w 12592357"/>
              <a:gd name="connsiteY87" fmla="*/ 4748981 h 26281626"/>
              <a:gd name="connsiteX88" fmla="*/ 10117394 w 12592357"/>
              <a:gd name="connsiteY88" fmla="*/ 5250426 h 26281626"/>
              <a:gd name="connsiteX89" fmla="*/ 10205884 w 12592357"/>
              <a:gd name="connsiteY89" fmla="*/ 5633884 h 26281626"/>
              <a:gd name="connsiteX90" fmla="*/ 10323871 w 12592357"/>
              <a:gd name="connsiteY90" fmla="*/ 5899355 h 26281626"/>
              <a:gd name="connsiteX91" fmla="*/ 10323871 w 12592357"/>
              <a:gd name="connsiteY91" fmla="*/ 6164826 h 26281626"/>
              <a:gd name="connsiteX92" fmla="*/ 10235381 w 12592357"/>
              <a:gd name="connsiteY92" fmla="*/ 6430297 h 26281626"/>
              <a:gd name="connsiteX93" fmla="*/ 10353368 w 12592357"/>
              <a:gd name="connsiteY93" fmla="*/ 6695768 h 26281626"/>
              <a:gd name="connsiteX94" fmla="*/ 10677832 w 12592357"/>
              <a:gd name="connsiteY94" fmla="*/ 7079226 h 26281626"/>
              <a:gd name="connsiteX95" fmla="*/ 10913806 w 12592357"/>
              <a:gd name="connsiteY95" fmla="*/ 7344697 h 26281626"/>
              <a:gd name="connsiteX96" fmla="*/ 11031794 w 12592357"/>
              <a:gd name="connsiteY96" fmla="*/ 7551174 h 26281626"/>
              <a:gd name="connsiteX97" fmla="*/ 11149781 w 12592357"/>
              <a:gd name="connsiteY97" fmla="*/ 7875639 h 26281626"/>
              <a:gd name="connsiteX98" fmla="*/ 11267768 w 12592357"/>
              <a:gd name="connsiteY98" fmla="*/ 8200103 h 26281626"/>
              <a:gd name="connsiteX99" fmla="*/ 11356258 w 12592357"/>
              <a:gd name="connsiteY99" fmla="*/ 8672051 h 26281626"/>
              <a:gd name="connsiteX100" fmla="*/ 11356258 w 12592357"/>
              <a:gd name="connsiteY100" fmla="*/ 8672051 h 26281626"/>
              <a:gd name="connsiteX101" fmla="*/ 11356258 w 12592357"/>
              <a:gd name="connsiteY101" fmla="*/ 8967019 h 26281626"/>
              <a:gd name="connsiteX102" fmla="*/ 11444748 w 12592357"/>
              <a:gd name="connsiteY102" fmla="*/ 9085006 h 26281626"/>
              <a:gd name="connsiteX103" fmla="*/ 11562735 w 12592357"/>
              <a:gd name="connsiteY103" fmla="*/ 9379974 h 26281626"/>
              <a:gd name="connsiteX104" fmla="*/ 11326761 w 12592357"/>
              <a:gd name="connsiteY104" fmla="*/ 9291484 h 26281626"/>
              <a:gd name="connsiteX105" fmla="*/ 11120284 w 12592357"/>
              <a:gd name="connsiteY105" fmla="*/ 9291484 h 26281626"/>
              <a:gd name="connsiteX106" fmla="*/ 10884310 w 12592357"/>
              <a:gd name="connsiteY106" fmla="*/ 9320981 h 26281626"/>
              <a:gd name="connsiteX107" fmla="*/ 10605473 w 12592357"/>
              <a:gd name="connsiteY107" fmla="*/ 9572701 h 26281626"/>
              <a:gd name="connsiteX108" fmla="*/ 10478115 w 12592357"/>
              <a:gd name="connsiteY108" fmla="*/ 9839095 h 26281626"/>
              <a:gd name="connsiteX109" fmla="*/ 10593182 w 12592357"/>
              <a:gd name="connsiteY109" fmla="*/ 9767272 h 26281626"/>
              <a:gd name="connsiteX110" fmla="*/ 10972800 w 12592357"/>
              <a:gd name="connsiteY110" fmla="*/ 9556955 h 26281626"/>
              <a:gd name="connsiteX111" fmla="*/ 11149090 w 12592357"/>
              <a:gd name="connsiteY111" fmla="*/ 9478911 h 26281626"/>
              <a:gd name="connsiteX112" fmla="*/ 11344275 w 12592357"/>
              <a:gd name="connsiteY112" fmla="*/ 9491817 h 26281626"/>
              <a:gd name="connsiteX113" fmla="*/ 11525020 w 12592357"/>
              <a:gd name="connsiteY113" fmla="*/ 9585530 h 26281626"/>
              <a:gd name="connsiteX114" fmla="*/ 11910090 w 12592357"/>
              <a:gd name="connsiteY114" fmla="*/ 9744920 h 26281626"/>
              <a:gd name="connsiteX115" fmla="*/ 12093677 w 12592357"/>
              <a:gd name="connsiteY115" fmla="*/ 9999406 h 26281626"/>
              <a:gd name="connsiteX116" fmla="*/ 12270658 w 12592357"/>
              <a:gd name="connsiteY116" fmla="*/ 10176387 h 26281626"/>
              <a:gd name="connsiteX117" fmla="*/ 12270658 w 12592357"/>
              <a:gd name="connsiteY117" fmla="*/ 10176387 h 26281626"/>
              <a:gd name="connsiteX118" fmla="*/ 12592357 w 12592357"/>
              <a:gd name="connsiteY118" fmla="*/ 10616073 h 26281626"/>
              <a:gd name="connsiteX119" fmla="*/ 10086975 w 12592357"/>
              <a:gd name="connsiteY119" fmla="*/ 10710786 h 26281626"/>
              <a:gd name="connsiteX120" fmla="*/ 9969910 w 12592357"/>
              <a:gd name="connsiteY120" fmla="*/ 10825316 h 26281626"/>
              <a:gd name="connsiteX121" fmla="*/ 9857606 w 12592357"/>
              <a:gd name="connsiteY121" fmla="*/ 11290120 h 26281626"/>
              <a:gd name="connsiteX122" fmla="*/ 9732476 w 12592357"/>
              <a:gd name="connsiteY122" fmla="*/ 11555591 h 26281626"/>
              <a:gd name="connsiteX123" fmla="*/ 9592135 w 12592357"/>
              <a:gd name="connsiteY123" fmla="*/ 11818835 h 26281626"/>
              <a:gd name="connsiteX124" fmla="*/ 9468465 w 12592357"/>
              <a:gd name="connsiteY124" fmla="*/ 11888659 h 26281626"/>
              <a:gd name="connsiteX125" fmla="*/ 9320981 w 12592357"/>
              <a:gd name="connsiteY125" fmla="*/ 12359148 h 26281626"/>
              <a:gd name="connsiteX126" fmla="*/ 9173497 w 12592357"/>
              <a:gd name="connsiteY126" fmla="*/ 12860593 h 26281626"/>
              <a:gd name="connsiteX127" fmla="*/ 9114503 w 12592357"/>
              <a:gd name="connsiteY127" fmla="*/ 13126064 h 26281626"/>
              <a:gd name="connsiteX128" fmla="*/ 8908026 w 12592357"/>
              <a:gd name="connsiteY128" fmla="*/ 13598013 h 26281626"/>
              <a:gd name="connsiteX129" fmla="*/ 8642555 w 12592357"/>
              <a:gd name="connsiteY129" fmla="*/ 14040464 h 26281626"/>
              <a:gd name="connsiteX130" fmla="*/ 8465574 w 12592357"/>
              <a:gd name="connsiteY130" fmla="*/ 14305935 h 26281626"/>
              <a:gd name="connsiteX131" fmla="*/ 8170606 w 12592357"/>
              <a:gd name="connsiteY131" fmla="*/ 14659897 h 26281626"/>
              <a:gd name="connsiteX132" fmla="*/ 8111613 w 12592357"/>
              <a:gd name="connsiteY132" fmla="*/ 15043355 h 26281626"/>
              <a:gd name="connsiteX133" fmla="*/ 7964129 w 12592357"/>
              <a:gd name="connsiteY133" fmla="*/ 15338322 h 26281626"/>
              <a:gd name="connsiteX134" fmla="*/ 7816645 w 12592357"/>
              <a:gd name="connsiteY134" fmla="*/ 15780774 h 26281626"/>
              <a:gd name="connsiteX135" fmla="*/ 7610168 w 12592357"/>
              <a:gd name="connsiteY135" fmla="*/ 16134735 h 26281626"/>
              <a:gd name="connsiteX136" fmla="*/ 7462684 w 12592357"/>
              <a:gd name="connsiteY136" fmla="*/ 16518193 h 26281626"/>
              <a:gd name="connsiteX137" fmla="*/ 7197213 w 12592357"/>
              <a:gd name="connsiteY137" fmla="*/ 16783664 h 26281626"/>
              <a:gd name="connsiteX138" fmla="*/ 7138219 w 12592357"/>
              <a:gd name="connsiteY138" fmla="*/ 16960645 h 26281626"/>
              <a:gd name="connsiteX139" fmla="*/ 7138219 w 12592357"/>
              <a:gd name="connsiteY139" fmla="*/ 17167122 h 26281626"/>
              <a:gd name="connsiteX140" fmla="*/ 7172478 w 12592357"/>
              <a:gd name="connsiteY140" fmla="*/ 17465776 h 26281626"/>
              <a:gd name="connsiteX141" fmla="*/ 7229476 w 12592357"/>
              <a:gd name="connsiteY141" fmla="*/ 17695223 h 26281626"/>
              <a:gd name="connsiteX142" fmla="*/ 7256206 w 12592357"/>
              <a:gd name="connsiteY142" fmla="*/ 17845548 h 26281626"/>
              <a:gd name="connsiteX143" fmla="*/ 7196138 w 12592357"/>
              <a:gd name="connsiteY143" fmla="*/ 18045268 h 26281626"/>
              <a:gd name="connsiteX144" fmla="*/ 7079226 w 12592357"/>
              <a:gd name="connsiteY144" fmla="*/ 18229006 h 26281626"/>
              <a:gd name="connsiteX145" fmla="*/ 6843252 w 12592357"/>
              <a:gd name="connsiteY145" fmla="*/ 18523974 h 26281626"/>
              <a:gd name="connsiteX146" fmla="*/ 6666271 w 12592357"/>
              <a:gd name="connsiteY146" fmla="*/ 19084413 h 26281626"/>
              <a:gd name="connsiteX147" fmla="*/ 6636774 w 12592357"/>
              <a:gd name="connsiteY147" fmla="*/ 19467871 h 26281626"/>
              <a:gd name="connsiteX148" fmla="*/ 6577781 w 12592357"/>
              <a:gd name="connsiteY148" fmla="*/ 19762839 h 26281626"/>
              <a:gd name="connsiteX149" fmla="*/ 6577781 w 12592357"/>
              <a:gd name="connsiteY149" fmla="*/ 20205290 h 26281626"/>
              <a:gd name="connsiteX150" fmla="*/ 6577781 w 12592357"/>
              <a:gd name="connsiteY150" fmla="*/ 20795226 h 26281626"/>
              <a:gd name="connsiteX151" fmla="*/ 6489290 w 12592357"/>
              <a:gd name="connsiteY151" fmla="*/ 21208181 h 26281626"/>
              <a:gd name="connsiteX152" fmla="*/ 6282813 w 12592357"/>
              <a:gd name="connsiteY152" fmla="*/ 21680129 h 26281626"/>
              <a:gd name="connsiteX153" fmla="*/ 6253316 w 12592357"/>
              <a:gd name="connsiteY153" fmla="*/ 22358555 h 26281626"/>
              <a:gd name="connsiteX154" fmla="*/ 6371303 w 12592357"/>
              <a:gd name="connsiteY154" fmla="*/ 23656413 h 26281626"/>
              <a:gd name="connsiteX155" fmla="*/ 6666271 w 12592357"/>
              <a:gd name="connsiteY155" fmla="*/ 24452826 h 26281626"/>
              <a:gd name="connsiteX156" fmla="*/ 6990735 w 12592357"/>
              <a:gd name="connsiteY156" fmla="*/ 25190245 h 26281626"/>
              <a:gd name="connsiteX157" fmla="*/ 7344697 w 12592357"/>
              <a:gd name="connsiteY157" fmla="*/ 25809677 h 26281626"/>
              <a:gd name="connsiteX158" fmla="*/ 7728155 w 12592357"/>
              <a:gd name="connsiteY158" fmla="*/ 26281626 h 26281626"/>
              <a:gd name="connsiteX159" fmla="*/ 5220929 w 12592357"/>
              <a:gd name="connsiteY159" fmla="*/ 26134142 h 26281626"/>
              <a:gd name="connsiteX160" fmla="*/ 5456903 w 12592357"/>
              <a:gd name="connsiteY160" fmla="*/ 25308232 h 26281626"/>
              <a:gd name="connsiteX161" fmla="*/ 5515897 w 12592357"/>
              <a:gd name="connsiteY161" fmla="*/ 24393832 h 26281626"/>
              <a:gd name="connsiteX162" fmla="*/ 5633884 w 12592357"/>
              <a:gd name="connsiteY162" fmla="*/ 23302451 h 26281626"/>
              <a:gd name="connsiteX163" fmla="*/ 5604387 w 12592357"/>
              <a:gd name="connsiteY163" fmla="*/ 22742013 h 26281626"/>
              <a:gd name="connsiteX164" fmla="*/ 5574890 w 12592357"/>
              <a:gd name="connsiteY164" fmla="*/ 22329058 h 26281626"/>
              <a:gd name="connsiteX165" fmla="*/ 5574890 w 12592357"/>
              <a:gd name="connsiteY165" fmla="*/ 21886606 h 26281626"/>
              <a:gd name="connsiteX166" fmla="*/ 5604387 w 12592357"/>
              <a:gd name="connsiteY166" fmla="*/ 21532645 h 26281626"/>
              <a:gd name="connsiteX167" fmla="*/ 5604387 w 12592357"/>
              <a:gd name="connsiteY167" fmla="*/ 21326168 h 26281626"/>
              <a:gd name="connsiteX168" fmla="*/ 5515897 w 12592357"/>
              <a:gd name="connsiteY168" fmla="*/ 20883716 h 26281626"/>
              <a:gd name="connsiteX169" fmla="*/ 5515897 w 12592357"/>
              <a:gd name="connsiteY169" fmla="*/ 20706735 h 26281626"/>
              <a:gd name="connsiteX170" fmla="*/ 5456903 w 12592357"/>
              <a:gd name="connsiteY170" fmla="*/ 20588748 h 26281626"/>
              <a:gd name="connsiteX171" fmla="*/ 5427406 w 12592357"/>
              <a:gd name="connsiteY171" fmla="*/ 20352774 h 26281626"/>
              <a:gd name="connsiteX172" fmla="*/ 5515897 w 12592357"/>
              <a:gd name="connsiteY172" fmla="*/ 20205290 h 26281626"/>
              <a:gd name="connsiteX173" fmla="*/ 5604387 w 12592357"/>
              <a:gd name="connsiteY173" fmla="*/ 20028310 h 26281626"/>
              <a:gd name="connsiteX174" fmla="*/ 5604387 w 12592357"/>
              <a:gd name="connsiteY174" fmla="*/ 19851329 h 26281626"/>
              <a:gd name="connsiteX175" fmla="*/ 5604387 w 12592357"/>
              <a:gd name="connsiteY175" fmla="*/ 19851329 h 26281626"/>
              <a:gd name="connsiteX176" fmla="*/ 5612069 w 12592357"/>
              <a:gd name="connsiteY176" fmla="*/ 19850407 h 26281626"/>
              <a:gd name="connsiteX0" fmla="*/ 5612069 w 12592357"/>
              <a:gd name="connsiteY0" fmla="*/ 19850407 h 26281626"/>
              <a:gd name="connsiteX1" fmla="*/ 5899355 w 12592357"/>
              <a:gd name="connsiteY1" fmla="*/ 20057806 h 26281626"/>
              <a:gd name="connsiteX2" fmla="*/ 6076335 w 12592357"/>
              <a:gd name="connsiteY2" fmla="*/ 20352774 h 26281626"/>
              <a:gd name="connsiteX3" fmla="*/ 6105832 w 12592357"/>
              <a:gd name="connsiteY3" fmla="*/ 20470761 h 26281626"/>
              <a:gd name="connsiteX4" fmla="*/ 6135329 w 12592357"/>
              <a:gd name="connsiteY4" fmla="*/ 20559251 h 26281626"/>
              <a:gd name="connsiteX5" fmla="*/ 6253316 w 12592357"/>
              <a:gd name="connsiteY5" fmla="*/ 20736232 h 26281626"/>
              <a:gd name="connsiteX6" fmla="*/ 6341806 w 12592357"/>
              <a:gd name="connsiteY6" fmla="*/ 20736232 h 26281626"/>
              <a:gd name="connsiteX7" fmla="*/ 6341806 w 12592357"/>
              <a:gd name="connsiteY7" fmla="*/ 20736232 h 26281626"/>
              <a:gd name="connsiteX8" fmla="*/ 6371303 w 12592357"/>
              <a:gd name="connsiteY8" fmla="*/ 20205290 h 26281626"/>
              <a:gd name="connsiteX9" fmla="*/ 6322219 w 12592357"/>
              <a:gd name="connsiteY9" fmla="*/ 19870377 h 26281626"/>
              <a:gd name="connsiteX10" fmla="*/ 6395115 w 12592357"/>
              <a:gd name="connsiteY10" fmla="*/ 19087717 h 26281626"/>
              <a:gd name="connsiteX11" fmla="*/ 6548284 w 12592357"/>
              <a:gd name="connsiteY11" fmla="*/ 18759948 h 26281626"/>
              <a:gd name="connsiteX12" fmla="*/ 6894564 w 12592357"/>
              <a:gd name="connsiteY12" fmla="*/ 18258504 h 26281626"/>
              <a:gd name="connsiteX13" fmla="*/ 6983054 w 12592357"/>
              <a:gd name="connsiteY13" fmla="*/ 17812750 h 26281626"/>
              <a:gd name="connsiteX14" fmla="*/ 6967461 w 12592357"/>
              <a:gd name="connsiteY14" fmla="*/ 17371219 h 26281626"/>
              <a:gd name="connsiteX15" fmla="*/ 7049729 w 12592357"/>
              <a:gd name="connsiteY15" fmla="*/ 16960645 h 26281626"/>
              <a:gd name="connsiteX16" fmla="*/ 7197213 w 12592357"/>
              <a:gd name="connsiteY16" fmla="*/ 16636181 h 26281626"/>
              <a:gd name="connsiteX17" fmla="*/ 7267575 w 12592357"/>
              <a:gd name="connsiteY17" fmla="*/ 16523647 h 26281626"/>
              <a:gd name="connsiteX18" fmla="*/ 7296687 w 12592357"/>
              <a:gd name="connsiteY18" fmla="*/ 16307875 h 26281626"/>
              <a:gd name="connsiteX19" fmla="*/ 7610168 w 12592357"/>
              <a:gd name="connsiteY19" fmla="*/ 15810271 h 26281626"/>
              <a:gd name="connsiteX20" fmla="*/ 7869416 w 12592357"/>
              <a:gd name="connsiteY20" fmla="*/ 15279329 h 26281626"/>
              <a:gd name="connsiteX21" fmla="*/ 7875639 w 12592357"/>
              <a:gd name="connsiteY21" fmla="*/ 14984361 h 26281626"/>
              <a:gd name="connsiteX22" fmla="*/ 7964129 w 12592357"/>
              <a:gd name="connsiteY22" fmla="*/ 14653674 h 26281626"/>
              <a:gd name="connsiteX23" fmla="*/ 8141493 w 12592357"/>
              <a:gd name="connsiteY23" fmla="*/ 14378141 h 26281626"/>
              <a:gd name="connsiteX24" fmla="*/ 8358571 w 12592357"/>
              <a:gd name="connsiteY24" fmla="*/ 14089011 h 26281626"/>
              <a:gd name="connsiteX25" fmla="*/ 8583561 w 12592357"/>
              <a:gd name="connsiteY25" fmla="*/ 13774993 h 26281626"/>
              <a:gd name="connsiteX26" fmla="*/ 8849032 w 12592357"/>
              <a:gd name="connsiteY26" fmla="*/ 13421032 h 26281626"/>
              <a:gd name="connsiteX27" fmla="*/ 8908026 w 12592357"/>
              <a:gd name="connsiteY27" fmla="*/ 13185058 h 26281626"/>
              <a:gd name="connsiteX28" fmla="*/ 8996516 w 12592357"/>
              <a:gd name="connsiteY28" fmla="*/ 12683613 h 26281626"/>
              <a:gd name="connsiteX29" fmla="*/ 9261987 w 12592357"/>
              <a:gd name="connsiteY29" fmla="*/ 12005187 h 26281626"/>
              <a:gd name="connsiteX30" fmla="*/ 9556955 w 12592357"/>
              <a:gd name="connsiteY30" fmla="*/ 11474245 h 26281626"/>
              <a:gd name="connsiteX31" fmla="*/ 9733935 w 12592357"/>
              <a:gd name="connsiteY31" fmla="*/ 11090787 h 26281626"/>
              <a:gd name="connsiteX32" fmla="*/ 9763432 w 12592357"/>
              <a:gd name="connsiteY32" fmla="*/ 10825316 h 26281626"/>
              <a:gd name="connsiteX33" fmla="*/ 9881419 w 12592357"/>
              <a:gd name="connsiteY33" fmla="*/ 10530348 h 26281626"/>
              <a:gd name="connsiteX34" fmla="*/ 10235381 w 12592357"/>
              <a:gd name="connsiteY34" fmla="*/ 9940413 h 26281626"/>
              <a:gd name="connsiteX35" fmla="*/ 10600326 w 12592357"/>
              <a:gd name="connsiteY35" fmla="*/ 9576005 h 26281626"/>
              <a:gd name="connsiteX36" fmla="*/ 10869100 w 12592357"/>
              <a:gd name="connsiteY36" fmla="*/ 9285416 h 26281626"/>
              <a:gd name="connsiteX37" fmla="*/ 11002297 w 12592357"/>
              <a:gd name="connsiteY37" fmla="*/ 8937522 h 26281626"/>
              <a:gd name="connsiteX38" fmla="*/ 11090787 w 12592357"/>
              <a:gd name="connsiteY38" fmla="*/ 8701548 h 26281626"/>
              <a:gd name="connsiteX39" fmla="*/ 11031794 w 12592357"/>
              <a:gd name="connsiteY39" fmla="*/ 8170606 h 26281626"/>
              <a:gd name="connsiteX40" fmla="*/ 10913806 w 12592357"/>
              <a:gd name="connsiteY40" fmla="*/ 7669161 h 26281626"/>
              <a:gd name="connsiteX41" fmla="*/ 10736826 w 12592357"/>
              <a:gd name="connsiteY41" fmla="*/ 7374193 h 26281626"/>
              <a:gd name="connsiteX42" fmla="*/ 10382865 w 12592357"/>
              <a:gd name="connsiteY42" fmla="*/ 6990735 h 26281626"/>
              <a:gd name="connsiteX43" fmla="*/ 10087897 w 12592357"/>
              <a:gd name="connsiteY43" fmla="*/ 6518787 h 26281626"/>
              <a:gd name="connsiteX44" fmla="*/ 9940413 w 12592357"/>
              <a:gd name="connsiteY44" fmla="*/ 5781368 h 26281626"/>
              <a:gd name="connsiteX45" fmla="*/ 9881419 w 12592357"/>
              <a:gd name="connsiteY45" fmla="*/ 5102942 h 26281626"/>
              <a:gd name="connsiteX46" fmla="*/ 9851923 w 12592357"/>
              <a:gd name="connsiteY46" fmla="*/ 4277032 h 26281626"/>
              <a:gd name="connsiteX47" fmla="*/ 9615948 w 12592357"/>
              <a:gd name="connsiteY47" fmla="*/ 3834581 h 26281626"/>
              <a:gd name="connsiteX48" fmla="*/ 9114503 w 12592357"/>
              <a:gd name="connsiteY48" fmla="*/ 3333135 h 26281626"/>
              <a:gd name="connsiteX49" fmla="*/ 8819535 w 12592357"/>
              <a:gd name="connsiteY49" fmla="*/ 3038168 h 26281626"/>
              <a:gd name="connsiteX50" fmla="*/ 8377084 w 12592357"/>
              <a:gd name="connsiteY50" fmla="*/ 2684206 h 26281626"/>
              <a:gd name="connsiteX51" fmla="*/ 7993626 w 12592357"/>
              <a:gd name="connsiteY51" fmla="*/ 2094271 h 26281626"/>
              <a:gd name="connsiteX52" fmla="*/ 7669161 w 12592357"/>
              <a:gd name="connsiteY52" fmla="*/ 1563329 h 26281626"/>
              <a:gd name="connsiteX53" fmla="*/ 7374194 w 12592357"/>
              <a:gd name="connsiteY53" fmla="*/ 973393 h 26281626"/>
              <a:gd name="connsiteX54" fmla="*/ 7167716 w 12592357"/>
              <a:gd name="connsiteY54" fmla="*/ 825910 h 26281626"/>
              <a:gd name="connsiteX55" fmla="*/ 6813755 w 12592357"/>
              <a:gd name="connsiteY55" fmla="*/ 648929 h 26281626"/>
              <a:gd name="connsiteX56" fmla="*/ 6223819 w 12592357"/>
              <a:gd name="connsiteY56" fmla="*/ 678426 h 26281626"/>
              <a:gd name="connsiteX57" fmla="*/ 5515897 w 12592357"/>
              <a:gd name="connsiteY57" fmla="*/ 678426 h 26281626"/>
              <a:gd name="connsiteX58" fmla="*/ 4513006 w 12592357"/>
              <a:gd name="connsiteY58" fmla="*/ 678426 h 26281626"/>
              <a:gd name="connsiteX59" fmla="*/ 3864077 w 12592357"/>
              <a:gd name="connsiteY59" fmla="*/ 619432 h 26281626"/>
              <a:gd name="connsiteX60" fmla="*/ 3008671 w 12592357"/>
              <a:gd name="connsiteY60" fmla="*/ 560439 h 26281626"/>
              <a:gd name="connsiteX61" fmla="*/ 2123768 w 12592357"/>
              <a:gd name="connsiteY61" fmla="*/ 412955 h 26281626"/>
              <a:gd name="connsiteX62" fmla="*/ 1887794 w 12592357"/>
              <a:gd name="connsiteY62" fmla="*/ 383458 h 26281626"/>
              <a:gd name="connsiteX63" fmla="*/ 1209368 w 12592357"/>
              <a:gd name="connsiteY63" fmla="*/ 265471 h 26281626"/>
              <a:gd name="connsiteX64" fmla="*/ 589935 w 12592357"/>
              <a:gd name="connsiteY64" fmla="*/ 235974 h 26281626"/>
              <a:gd name="connsiteX65" fmla="*/ 265471 w 12592357"/>
              <a:gd name="connsiteY65" fmla="*/ 235974 h 26281626"/>
              <a:gd name="connsiteX66" fmla="*/ 0 w 12592357"/>
              <a:gd name="connsiteY66" fmla="*/ 206477 h 26281626"/>
              <a:gd name="connsiteX67" fmla="*/ 265471 w 12592357"/>
              <a:gd name="connsiteY67" fmla="*/ 0 h 26281626"/>
              <a:gd name="connsiteX68" fmla="*/ 1179871 w 12592357"/>
              <a:gd name="connsiteY68" fmla="*/ 88490 h 26281626"/>
              <a:gd name="connsiteX69" fmla="*/ 2094271 w 12592357"/>
              <a:gd name="connsiteY69" fmla="*/ 235974 h 26281626"/>
              <a:gd name="connsiteX70" fmla="*/ 3067665 w 12592357"/>
              <a:gd name="connsiteY70" fmla="*/ 353961 h 26281626"/>
              <a:gd name="connsiteX71" fmla="*/ 3805084 w 12592357"/>
              <a:gd name="connsiteY71" fmla="*/ 383458 h 26281626"/>
              <a:gd name="connsiteX72" fmla="*/ 4306529 w 12592357"/>
              <a:gd name="connsiteY72" fmla="*/ 442451 h 26281626"/>
              <a:gd name="connsiteX73" fmla="*/ 5043948 w 12592357"/>
              <a:gd name="connsiteY73" fmla="*/ 471948 h 26281626"/>
              <a:gd name="connsiteX74" fmla="*/ 5722374 w 12592357"/>
              <a:gd name="connsiteY74" fmla="*/ 471948 h 26281626"/>
              <a:gd name="connsiteX75" fmla="*/ 6312310 w 12592357"/>
              <a:gd name="connsiteY75" fmla="*/ 442451 h 26281626"/>
              <a:gd name="connsiteX76" fmla="*/ 7138219 w 12592357"/>
              <a:gd name="connsiteY76" fmla="*/ 560439 h 26281626"/>
              <a:gd name="connsiteX77" fmla="*/ 7374194 w 12592357"/>
              <a:gd name="connsiteY77" fmla="*/ 589935 h 26281626"/>
              <a:gd name="connsiteX78" fmla="*/ 7521677 w 12592357"/>
              <a:gd name="connsiteY78" fmla="*/ 678426 h 26281626"/>
              <a:gd name="connsiteX79" fmla="*/ 7698658 w 12592357"/>
              <a:gd name="connsiteY79" fmla="*/ 825910 h 26281626"/>
              <a:gd name="connsiteX80" fmla="*/ 8141110 w 12592357"/>
              <a:gd name="connsiteY80" fmla="*/ 1710813 h 26281626"/>
              <a:gd name="connsiteX81" fmla="*/ 8554065 w 12592357"/>
              <a:gd name="connsiteY81" fmla="*/ 2389239 h 26281626"/>
              <a:gd name="connsiteX82" fmla="*/ 8878529 w 12592357"/>
              <a:gd name="connsiteY82" fmla="*/ 2743200 h 26281626"/>
              <a:gd name="connsiteX83" fmla="*/ 9144000 w 12592357"/>
              <a:gd name="connsiteY83" fmla="*/ 3067664 h 26281626"/>
              <a:gd name="connsiteX84" fmla="*/ 9556955 w 12592357"/>
              <a:gd name="connsiteY84" fmla="*/ 3421626 h 26281626"/>
              <a:gd name="connsiteX85" fmla="*/ 9910916 w 12592357"/>
              <a:gd name="connsiteY85" fmla="*/ 3775587 h 26281626"/>
              <a:gd name="connsiteX86" fmla="*/ 9999406 w 12592357"/>
              <a:gd name="connsiteY86" fmla="*/ 4277032 h 26281626"/>
              <a:gd name="connsiteX87" fmla="*/ 9999406 w 12592357"/>
              <a:gd name="connsiteY87" fmla="*/ 4748981 h 26281626"/>
              <a:gd name="connsiteX88" fmla="*/ 10117394 w 12592357"/>
              <a:gd name="connsiteY88" fmla="*/ 5250426 h 26281626"/>
              <a:gd name="connsiteX89" fmla="*/ 10205884 w 12592357"/>
              <a:gd name="connsiteY89" fmla="*/ 5633884 h 26281626"/>
              <a:gd name="connsiteX90" fmla="*/ 10323871 w 12592357"/>
              <a:gd name="connsiteY90" fmla="*/ 5899355 h 26281626"/>
              <a:gd name="connsiteX91" fmla="*/ 10323871 w 12592357"/>
              <a:gd name="connsiteY91" fmla="*/ 6164826 h 26281626"/>
              <a:gd name="connsiteX92" fmla="*/ 10235381 w 12592357"/>
              <a:gd name="connsiteY92" fmla="*/ 6430297 h 26281626"/>
              <a:gd name="connsiteX93" fmla="*/ 10353368 w 12592357"/>
              <a:gd name="connsiteY93" fmla="*/ 6695768 h 26281626"/>
              <a:gd name="connsiteX94" fmla="*/ 10677832 w 12592357"/>
              <a:gd name="connsiteY94" fmla="*/ 7079226 h 26281626"/>
              <a:gd name="connsiteX95" fmla="*/ 10913806 w 12592357"/>
              <a:gd name="connsiteY95" fmla="*/ 7344697 h 26281626"/>
              <a:gd name="connsiteX96" fmla="*/ 11031794 w 12592357"/>
              <a:gd name="connsiteY96" fmla="*/ 7551174 h 26281626"/>
              <a:gd name="connsiteX97" fmla="*/ 11149781 w 12592357"/>
              <a:gd name="connsiteY97" fmla="*/ 7875639 h 26281626"/>
              <a:gd name="connsiteX98" fmla="*/ 11267768 w 12592357"/>
              <a:gd name="connsiteY98" fmla="*/ 8200103 h 26281626"/>
              <a:gd name="connsiteX99" fmla="*/ 11356258 w 12592357"/>
              <a:gd name="connsiteY99" fmla="*/ 8672051 h 26281626"/>
              <a:gd name="connsiteX100" fmla="*/ 11356258 w 12592357"/>
              <a:gd name="connsiteY100" fmla="*/ 8672051 h 26281626"/>
              <a:gd name="connsiteX101" fmla="*/ 11356258 w 12592357"/>
              <a:gd name="connsiteY101" fmla="*/ 8967019 h 26281626"/>
              <a:gd name="connsiteX102" fmla="*/ 11375692 w 12592357"/>
              <a:gd name="connsiteY102" fmla="*/ 9146919 h 26281626"/>
              <a:gd name="connsiteX103" fmla="*/ 11562735 w 12592357"/>
              <a:gd name="connsiteY103" fmla="*/ 9379974 h 26281626"/>
              <a:gd name="connsiteX104" fmla="*/ 11326761 w 12592357"/>
              <a:gd name="connsiteY104" fmla="*/ 9291484 h 26281626"/>
              <a:gd name="connsiteX105" fmla="*/ 11120284 w 12592357"/>
              <a:gd name="connsiteY105" fmla="*/ 9291484 h 26281626"/>
              <a:gd name="connsiteX106" fmla="*/ 10884310 w 12592357"/>
              <a:gd name="connsiteY106" fmla="*/ 9320981 h 26281626"/>
              <a:gd name="connsiteX107" fmla="*/ 10605473 w 12592357"/>
              <a:gd name="connsiteY107" fmla="*/ 9572701 h 26281626"/>
              <a:gd name="connsiteX108" fmla="*/ 10478115 w 12592357"/>
              <a:gd name="connsiteY108" fmla="*/ 9839095 h 26281626"/>
              <a:gd name="connsiteX109" fmla="*/ 10593182 w 12592357"/>
              <a:gd name="connsiteY109" fmla="*/ 9767272 h 26281626"/>
              <a:gd name="connsiteX110" fmla="*/ 10972800 w 12592357"/>
              <a:gd name="connsiteY110" fmla="*/ 9556955 h 26281626"/>
              <a:gd name="connsiteX111" fmla="*/ 11149090 w 12592357"/>
              <a:gd name="connsiteY111" fmla="*/ 9478911 h 26281626"/>
              <a:gd name="connsiteX112" fmla="*/ 11344275 w 12592357"/>
              <a:gd name="connsiteY112" fmla="*/ 9491817 h 26281626"/>
              <a:gd name="connsiteX113" fmla="*/ 11525020 w 12592357"/>
              <a:gd name="connsiteY113" fmla="*/ 9585530 h 26281626"/>
              <a:gd name="connsiteX114" fmla="*/ 11910090 w 12592357"/>
              <a:gd name="connsiteY114" fmla="*/ 9744920 h 26281626"/>
              <a:gd name="connsiteX115" fmla="*/ 12093677 w 12592357"/>
              <a:gd name="connsiteY115" fmla="*/ 9999406 h 26281626"/>
              <a:gd name="connsiteX116" fmla="*/ 12270658 w 12592357"/>
              <a:gd name="connsiteY116" fmla="*/ 10176387 h 26281626"/>
              <a:gd name="connsiteX117" fmla="*/ 12270658 w 12592357"/>
              <a:gd name="connsiteY117" fmla="*/ 10176387 h 26281626"/>
              <a:gd name="connsiteX118" fmla="*/ 12592357 w 12592357"/>
              <a:gd name="connsiteY118" fmla="*/ 10616073 h 26281626"/>
              <a:gd name="connsiteX119" fmla="*/ 10086975 w 12592357"/>
              <a:gd name="connsiteY119" fmla="*/ 10710786 h 26281626"/>
              <a:gd name="connsiteX120" fmla="*/ 9969910 w 12592357"/>
              <a:gd name="connsiteY120" fmla="*/ 10825316 h 26281626"/>
              <a:gd name="connsiteX121" fmla="*/ 9857606 w 12592357"/>
              <a:gd name="connsiteY121" fmla="*/ 11290120 h 26281626"/>
              <a:gd name="connsiteX122" fmla="*/ 9732476 w 12592357"/>
              <a:gd name="connsiteY122" fmla="*/ 11555591 h 26281626"/>
              <a:gd name="connsiteX123" fmla="*/ 9592135 w 12592357"/>
              <a:gd name="connsiteY123" fmla="*/ 11818835 h 26281626"/>
              <a:gd name="connsiteX124" fmla="*/ 9468465 w 12592357"/>
              <a:gd name="connsiteY124" fmla="*/ 11888659 h 26281626"/>
              <a:gd name="connsiteX125" fmla="*/ 9320981 w 12592357"/>
              <a:gd name="connsiteY125" fmla="*/ 12359148 h 26281626"/>
              <a:gd name="connsiteX126" fmla="*/ 9173497 w 12592357"/>
              <a:gd name="connsiteY126" fmla="*/ 12860593 h 26281626"/>
              <a:gd name="connsiteX127" fmla="*/ 9114503 w 12592357"/>
              <a:gd name="connsiteY127" fmla="*/ 13126064 h 26281626"/>
              <a:gd name="connsiteX128" fmla="*/ 8908026 w 12592357"/>
              <a:gd name="connsiteY128" fmla="*/ 13598013 h 26281626"/>
              <a:gd name="connsiteX129" fmla="*/ 8642555 w 12592357"/>
              <a:gd name="connsiteY129" fmla="*/ 14040464 h 26281626"/>
              <a:gd name="connsiteX130" fmla="*/ 8465574 w 12592357"/>
              <a:gd name="connsiteY130" fmla="*/ 14305935 h 26281626"/>
              <a:gd name="connsiteX131" fmla="*/ 8170606 w 12592357"/>
              <a:gd name="connsiteY131" fmla="*/ 14659897 h 26281626"/>
              <a:gd name="connsiteX132" fmla="*/ 8111613 w 12592357"/>
              <a:gd name="connsiteY132" fmla="*/ 15043355 h 26281626"/>
              <a:gd name="connsiteX133" fmla="*/ 7964129 w 12592357"/>
              <a:gd name="connsiteY133" fmla="*/ 15338322 h 26281626"/>
              <a:gd name="connsiteX134" fmla="*/ 7816645 w 12592357"/>
              <a:gd name="connsiteY134" fmla="*/ 15780774 h 26281626"/>
              <a:gd name="connsiteX135" fmla="*/ 7610168 w 12592357"/>
              <a:gd name="connsiteY135" fmla="*/ 16134735 h 26281626"/>
              <a:gd name="connsiteX136" fmla="*/ 7462684 w 12592357"/>
              <a:gd name="connsiteY136" fmla="*/ 16518193 h 26281626"/>
              <a:gd name="connsiteX137" fmla="*/ 7197213 w 12592357"/>
              <a:gd name="connsiteY137" fmla="*/ 16783664 h 26281626"/>
              <a:gd name="connsiteX138" fmla="*/ 7138219 w 12592357"/>
              <a:gd name="connsiteY138" fmla="*/ 16960645 h 26281626"/>
              <a:gd name="connsiteX139" fmla="*/ 7138219 w 12592357"/>
              <a:gd name="connsiteY139" fmla="*/ 17167122 h 26281626"/>
              <a:gd name="connsiteX140" fmla="*/ 7172478 w 12592357"/>
              <a:gd name="connsiteY140" fmla="*/ 17465776 h 26281626"/>
              <a:gd name="connsiteX141" fmla="*/ 7229476 w 12592357"/>
              <a:gd name="connsiteY141" fmla="*/ 17695223 h 26281626"/>
              <a:gd name="connsiteX142" fmla="*/ 7256206 w 12592357"/>
              <a:gd name="connsiteY142" fmla="*/ 17845548 h 26281626"/>
              <a:gd name="connsiteX143" fmla="*/ 7196138 w 12592357"/>
              <a:gd name="connsiteY143" fmla="*/ 18045268 h 26281626"/>
              <a:gd name="connsiteX144" fmla="*/ 7079226 w 12592357"/>
              <a:gd name="connsiteY144" fmla="*/ 18229006 h 26281626"/>
              <a:gd name="connsiteX145" fmla="*/ 6843252 w 12592357"/>
              <a:gd name="connsiteY145" fmla="*/ 18523974 h 26281626"/>
              <a:gd name="connsiteX146" fmla="*/ 6666271 w 12592357"/>
              <a:gd name="connsiteY146" fmla="*/ 19084413 h 26281626"/>
              <a:gd name="connsiteX147" fmla="*/ 6636774 w 12592357"/>
              <a:gd name="connsiteY147" fmla="*/ 19467871 h 26281626"/>
              <a:gd name="connsiteX148" fmla="*/ 6577781 w 12592357"/>
              <a:gd name="connsiteY148" fmla="*/ 19762839 h 26281626"/>
              <a:gd name="connsiteX149" fmla="*/ 6577781 w 12592357"/>
              <a:gd name="connsiteY149" fmla="*/ 20205290 h 26281626"/>
              <a:gd name="connsiteX150" fmla="*/ 6577781 w 12592357"/>
              <a:gd name="connsiteY150" fmla="*/ 20795226 h 26281626"/>
              <a:gd name="connsiteX151" fmla="*/ 6489290 w 12592357"/>
              <a:gd name="connsiteY151" fmla="*/ 21208181 h 26281626"/>
              <a:gd name="connsiteX152" fmla="*/ 6282813 w 12592357"/>
              <a:gd name="connsiteY152" fmla="*/ 21680129 h 26281626"/>
              <a:gd name="connsiteX153" fmla="*/ 6253316 w 12592357"/>
              <a:gd name="connsiteY153" fmla="*/ 22358555 h 26281626"/>
              <a:gd name="connsiteX154" fmla="*/ 6371303 w 12592357"/>
              <a:gd name="connsiteY154" fmla="*/ 23656413 h 26281626"/>
              <a:gd name="connsiteX155" fmla="*/ 6666271 w 12592357"/>
              <a:gd name="connsiteY155" fmla="*/ 24452826 h 26281626"/>
              <a:gd name="connsiteX156" fmla="*/ 6990735 w 12592357"/>
              <a:gd name="connsiteY156" fmla="*/ 25190245 h 26281626"/>
              <a:gd name="connsiteX157" fmla="*/ 7344697 w 12592357"/>
              <a:gd name="connsiteY157" fmla="*/ 25809677 h 26281626"/>
              <a:gd name="connsiteX158" fmla="*/ 7728155 w 12592357"/>
              <a:gd name="connsiteY158" fmla="*/ 26281626 h 26281626"/>
              <a:gd name="connsiteX159" fmla="*/ 5220929 w 12592357"/>
              <a:gd name="connsiteY159" fmla="*/ 26134142 h 26281626"/>
              <a:gd name="connsiteX160" fmla="*/ 5456903 w 12592357"/>
              <a:gd name="connsiteY160" fmla="*/ 25308232 h 26281626"/>
              <a:gd name="connsiteX161" fmla="*/ 5515897 w 12592357"/>
              <a:gd name="connsiteY161" fmla="*/ 24393832 h 26281626"/>
              <a:gd name="connsiteX162" fmla="*/ 5633884 w 12592357"/>
              <a:gd name="connsiteY162" fmla="*/ 23302451 h 26281626"/>
              <a:gd name="connsiteX163" fmla="*/ 5604387 w 12592357"/>
              <a:gd name="connsiteY163" fmla="*/ 22742013 h 26281626"/>
              <a:gd name="connsiteX164" fmla="*/ 5574890 w 12592357"/>
              <a:gd name="connsiteY164" fmla="*/ 22329058 h 26281626"/>
              <a:gd name="connsiteX165" fmla="*/ 5574890 w 12592357"/>
              <a:gd name="connsiteY165" fmla="*/ 21886606 h 26281626"/>
              <a:gd name="connsiteX166" fmla="*/ 5604387 w 12592357"/>
              <a:gd name="connsiteY166" fmla="*/ 21532645 h 26281626"/>
              <a:gd name="connsiteX167" fmla="*/ 5604387 w 12592357"/>
              <a:gd name="connsiteY167" fmla="*/ 21326168 h 26281626"/>
              <a:gd name="connsiteX168" fmla="*/ 5515897 w 12592357"/>
              <a:gd name="connsiteY168" fmla="*/ 20883716 h 26281626"/>
              <a:gd name="connsiteX169" fmla="*/ 5515897 w 12592357"/>
              <a:gd name="connsiteY169" fmla="*/ 20706735 h 26281626"/>
              <a:gd name="connsiteX170" fmla="*/ 5456903 w 12592357"/>
              <a:gd name="connsiteY170" fmla="*/ 20588748 h 26281626"/>
              <a:gd name="connsiteX171" fmla="*/ 5427406 w 12592357"/>
              <a:gd name="connsiteY171" fmla="*/ 20352774 h 26281626"/>
              <a:gd name="connsiteX172" fmla="*/ 5515897 w 12592357"/>
              <a:gd name="connsiteY172" fmla="*/ 20205290 h 26281626"/>
              <a:gd name="connsiteX173" fmla="*/ 5604387 w 12592357"/>
              <a:gd name="connsiteY173" fmla="*/ 20028310 h 26281626"/>
              <a:gd name="connsiteX174" fmla="*/ 5604387 w 12592357"/>
              <a:gd name="connsiteY174" fmla="*/ 19851329 h 26281626"/>
              <a:gd name="connsiteX175" fmla="*/ 5604387 w 12592357"/>
              <a:gd name="connsiteY175" fmla="*/ 19851329 h 26281626"/>
              <a:gd name="connsiteX176" fmla="*/ 5612069 w 12592357"/>
              <a:gd name="connsiteY176" fmla="*/ 19850407 h 26281626"/>
              <a:gd name="connsiteX0" fmla="*/ 5612069 w 12592357"/>
              <a:gd name="connsiteY0" fmla="*/ 19850407 h 26281626"/>
              <a:gd name="connsiteX1" fmla="*/ 5899355 w 12592357"/>
              <a:gd name="connsiteY1" fmla="*/ 20057806 h 26281626"/>
              <a:gd name="connsiteX2" fmla="*/ 6076335 w 12592357"/>
              <a:gd name="connsiteY2" fmla="*/ 20352774 h 26281626"/>
              <a:gd name="connsiteX3" fmla="*/ 6105832 w 12592357"/>
              <a:gd name="connsiteY3" fmla="*/ 20470761 h 26281626"/>
              <a:gd name="connsiteX4" fmla="*/ 6135329 w 12592357"/>
              <a:gd name="connsiteY4" fmla="*/ 20559251 h 26281626"/>
              <a:gd name="connsiteX5" fmla="*/ 6253316 w 12592357"/>
              <a:gd name="connsiteY5" fmla="*/ 20736232 h 26281626"/>
              <a:gd name="connsiteX6" fmla="*/ 6341806 w 12592357"/>
              <a:gd name="connsiteY6" fmla="*/ 20736232 h 26281626"/>
              <a:gd name="connsiteX7" fmla="*/ 6341806 w 12592357"/>
              <a:gd name="connsiteY7" fmla="*/ 20736232 h 26281626"/>
              <a:gd name="connsiteX8" fmla="*/ 6371303 w 12592357"/>
              <a:gd name="connsiteY8" fmla="*/ 20205290 h 26281626"/>
              <a:gd name="connsiteX9" fmla="*/ 6322219 w 12592357"/>
              <a:gd name="connsiteY9" fmla="*/ 19870377 h 26281626"/>
              <a:gd name="connsiteX10" fmla="*/ 6395115 w 12592357"/>
              <a:gd name="connsiteY10" fmla="*/ 19087717 h 26281626"/>
              <a:gd name="connsiteX11" fmla="*/ 6548284 w 12592357"/>
              <a:gd name="connsiteY11" fmla="*/ 18759948 h 26281626"/>
              <a:gd name="connsiteX12" fmla="*/ 6894564 w 12592357"/>
              <a:gd name="connsiteY12" fmla="*/ 18258504 h 26281626"/>
              <a:gd name="connsiteX13" fmla="*/ 6983054 w 12592357"/>
              <a:gd name="connsiteY13" fmla="*/ 17812750 h 26281626"/>
              <a:gd name="connsiteX14" fmla="*/ 6967461 w 12592357"/>
              <a:gd name="connsiteY14" fmla="*/ 17371219 h 26281626"/>
              <a:gd name="connsiteX15" fmla="*/ 7049729 w 12592357"/>
              <a:gd name="connsiteY15" fmla="*/ 16960645 h 26281626"/>
              <a:gd name="connsiteX16" fmla="*/ 7197213 w 12592357"/>
              <a:gd name="connsiteY16" fmla="*/ 16636181 h 26281626"/>
              <a:gd name="connsiteX17" fmla="*/ 7267575 w 12592357"/>
              <a:gd name="connsiteY17" fmla="*/ 16523647 h 26281626"/>
              <a:gd name="connsiteX18" fmla="*/ 7296687 w 12592357"/>
              <a:gd name="connsiteY18" fmla="*/ 16307875 h 26281626"/>
              <a:gd name="connsiteX19" fmla="*/ 7610168 w 12592357"/>
              <a:gd name="connsiteY19" fmla="*/ 15810271 h 26281626"/>
              <a:gd name="connsiteX20" fmla="*/ 7869416 w 12592357"/>
              <a:gd name="connsiteY20" fmla="*/ 15279329 h 26281626"/>
              <a:gd name="connsiteX21" fmla="*/ 7875639 w 12592357"/>
              <a:gd name="connsiteY21" fmla="*/ 14984361 h 26281626"/>
              <a:gd name="connsiteX22" fmla="*/ 7964129 w 12592357"/>
              <a:gd name="connsiteY22" fmla="*/ 14653674 h 26281626"/>
              <a:gd name="connsiteX23" fmla="*/ 8141493 w 12592357"/>
              <a:gd name="connsiteY23" fmla="*/ 14378141 h 26281626"/>
              <a:gd name="connsiteX24" fmla="*/ 8358571 w 12592357"/>
              <a:gd name="connsiteY24" fmla="*/ 14089011 h 26281626"/>
              <a:gd name="connsiteX25" fmla="*/ 8583561 w 12592357"/>
              <a:gd name="connsiteY25" fmla="*/ 13774993 h 26281626"/>
              <a:gd name="connsiteX26" fmla="*/ 8849032 w 12592357"/>
              <a:gd name="connsiteY26" fmla="*/ 13421032 h 26281626"/>
              <a:gd name="connsiteX27" fmla="*/ 8908026 w 12592357"/>
              <a:gd name="connsiteY27" fmla="*/ 13185058 h 26281626"/>
              <a:gd name="connsiteX28" fmla="*/ 8996516 w 12592357"/>
              <a:gd name="connsiteY28" fmla="*/ 12683613 h 26281626"/>
              <a:gd name="connsiteX29" fmla="*/ 9261987 w 12592357"/>
              <a:gd name="connsiteY29" fmla="*/ 12005187 h 26281626"/>
              <a:gd name="connsiteX30" fmla="*/ 9556955 w 12592357"/>
              <a:gd name="connsiteY30" fmla="*/ 11474245 h 26281626"/>
              <a:gd name="connsiteX31" fmla="*/ 9733935 w 12592357"/>
              <a:gd name="connsiteY31" fmla="*/ 11090787 h 26281626"/>
              <a:gd name="connsiteX32" fmla="*/ 9763432 w 12592357"/>
              <a:gd name="connsiteY32" fmla="*/ 10825316 h 26281626"/>
              <a:gd name="connsiteX33" fmla="*/ 9881419 w 12592357"/>
              <a:gd name="connsiteY33" fmla="*/ 10530348 h 26281626"/>
              <a:gd name="connsiteX34" fmla="*/ 10235381 w 12592357"/>
              <a:gd name="connsiteY34" fmla="*/ 9940413 h 26281626"/>
              <a:gd name="connsiteX35" fmla="*/ 10600326 w 12592357"/>
              <a:gd name="connsiteY35" fmla="*/ 9576005 h 26281626"/>
              <a:gd name="connsiteX36" fmla="*/ 10869100 w 12592357"/>
              <a:gd name="connsiteY36" fmla="*/ 9285416 h 26281626"/>
              <a:gd name="connsiteX37" fmla="*/ 11049922 w 12592357"/>
              <a:gd name="connsiteY37" fmla="*/ 8994672 h 26281626"/>
              <a:gd name="connsiteX38" fmla="*/ 11090787 w 12592357"/>
              <a:gd name="connsiteY38" fmla="*/ 8701548 h 26281626"/>
              <a:gd name="connsiteX39" fmla="*/ 11031794 w 12592357"/>
              <a:gd name="connsiteY39" fmla="*/ 8170606 h 26281626"/>
              <a:gd name="connsiteX40" fmla="*/ 10913806 w 12592357"/>
              <a:gd name="connsiteY40" fmla="*/ 7669161 h 26281626"/>
              <a:gd name="connsiteX41" fmla="*/ 10736826 w 12592357"/>
              <a:gd name="connsiteY41" fmla="*/ 7374193 h 26281626"/>
              <a:gd name="connsiteX42" fmla="*/ 10382865 w 12592357"/>
              <a:gd name="connsiteY42" fmla="*/ 6990735 h 26281626"/>
              <a:gd name="connsiteX43" fmla="*/ 10087897 w 12592357"/>
              <a:gd name="connsiteY43" fmla="*/ 6518787 h 26281626"/>
              <a:gd name="connsiteX44" fmla="*/ 9940413 w 12592357"/>
              <a:gd name="connsiteY44" fmla="*/ 5781368 h 26281626"/>
              <a:gd name="connsiteX45" fmla="*/ 9881419 w 12592357"/>
              <a:gd name="connsiteY45" fmla="*/ 5102942 h 26281626"/>
              <a:gd name="connsiteX46" fmla="*/ 9851923 w 12592357"/>
              <a:gd name="connsiteY46" fmla="*/ 4277032 h 26281626"/>
              <a:gd name="connsiteX47" fmla="*/ 9615948 w 12592357"/>
              <a:gd name="connsiteY47" fmla="*/ 3834581 h 26281626"/>
              <a:gd name="connsiteX48" fmla="*/ 9114503 w 12592357"/>
              <a:gd name="connsiteY48" fmla="*/ 3333135 h 26281626"/>
              <a:gd name="connsiteX49" fmla="*/ 8819535 w 12592357"/>
              <a:gd name="connsiteY49" fmla="*/ 3038168 h 26281626"/>
              <a:gd name="connsiteX50" fmla="*/ 8377084 w 12592357"/>
              <a:gd name="connsiteY50" fmla="*/ 2684206 h 26281626"/>
              <a:gd name="connsiteX51" fmla="*/ 7993626 w 12592357"/>
              <a:gd name="connsiteY51" fmla="*/ 2094271 h 26281626"/>
              <a:gd name="connsiteX52" fmla="*/ 7669161 w 12592357"/>
              <a:gd name="connsiteY52" fmla="*/ 1563329 h 26281626"/>
              <a:gd name="connsiteX53" fmla="*/ 7374194 w 12592357"/>
              <a:gd name="connsiteY53" fmla="*/ 973393 h 26281626"/>
              <a:gd name="connsiteX54" fmla="*/ 7167716 w 12592357"/>
              <a:gd name="connsiteY54" fmla="*/ 825910 h 26281626"/>
              <a:gd name="connsiteX55" fmla="*/ 6813755 w 12592357"/>
              <a:gd name="connsiteY55" fmla="*/ 648929 h 26281626"/>
              <a:gd name="connsiteX56" fmla="*/ 6223819 w 12592357"/>
              <a:gd name="connsiteY56" fmla="*/ 678426 h 26281626"/>
              <a:gd name="connsiteX57" fmla="*/ 5515897 w 12592357"/>
              <a:gd name="connsiteY57" fmla="*/ 678426 h 26281626"/>
              <a:gd name="connsiteX58" fmla="*/ 4513006 w 12592357"/>
              <a:gd name="connsiteY58" fmla="*/ 678426 h 26281626"/>
              <a:gd name="connsiteX59" fmla="*/ 3864077 w 12592357"/>
              <a:gd name="connsiteY59" fmla="*/ 619432 h 26281626"/>
              <a:gd name="connsiteX60" fmla="*/ 3008671 w 12592357"/>
              <a:gd name="connsiteY60" fmla="*/ 560439 h 26281626"/>
              <a:gd name="connsiteX61" fmla="*/ 2123768 w 12592357"/>
              <a:gd name="connsiteY61" fmla="*/ 412955 h 26281626"/>
              <a:gd name="connsiteX62" fmla="*/ 1887794 w 12592357"/>
              <a:gd name="connsiteY62" fmla="*/ 383458 h 26281626"/>
              <a:gd name="connsiteX63" fmla="*/ 1209368 w 12592357"/>
              <a:gd name="connsiteY63" fmla="*/ 265471 h 26281626"/>
              <a:gd name="connsiteX64" fmla="*/ 589935 w 12592357"/>
              <a:gd name="connsiteY64" fmla="*/ 235974 h 26281626"/>
              <a:gd name="connsiteX65" fmla="*/ 265471 w 12592357"/>
              <a:gd name="connsiteY65" fmla="*/ 235974 h 26281626"/>
              <a:gd name="connsiteX66" fmla="*/ 0 w 12592357"/>
              <a:gd name="connsiteY66" fmla="*/ 206477 h 26281626"/>
              <a:gd name="connsiteX67" fmla="*/ 265471 w 12592357"/>
              <a:gd name="connsiteY67" fmla="*/ 0 h 26281626"/>
              <a:gd name="connsiteX68" fmla="*/ 1179871 w 12592357"/>
              <a:gd name="connsiteY68" fmla="*/ 88490 h 26281626"/>
              <a:gd name="connsiteX69" fmla="*/ 2094271 w 12592357"/>
              <a:gd name="connsiteY69" fmla="*/ 235974 h 26281626"/>
              <a:gd name="connsiteX70" fmla="*/ 3067665 w 12592357"/>
              <a:gd name="connsiteY70" fmla="*/ 353961 h 26281626"/>
              <a:gd name="connsiteX71" fmla="*/ 3805084 w 12592357"/>
              <a:gd name="connsiteY71" fmla="*/ 383458 h 26281626"/>
              <a:gd name="connsiteX72" fmla="*/ 4306529 w 12592357"/>
              <a:gd name="connsiteY72" fmla="*/ 442451 h 26281626"/>
              <a:gd name="connsiteX73" fmla="*/ 5043948 w 12592357"/>
              <a:gd name="connsiteY73" fmla="*/ 471948 h 26281626"/>
              <a:gd name="connsiteX74" fmla="*/ 5722374 w 12592357"/>
              <a:gd name="connsiteY74" fmla="*/ 471948 h 26281626"/>
              <a:gd name="connsiteX75" fmla="*/ 6312310 w 12592357"/>
              <a:gd name="connsiteY75" fmla="*/ 442451 h 26281626"/>
              <a:gd name="connsiteX76" fmla="*/ 7138219 w 12592357"/>
              <a:gd name="connsiteY76" fmla="*/ 560439 h 26281626"/>
              <a:gd name="connsiteX77" fmla="*/ 7374194 w 12592357"/>
              <a:gd name="connsiteY77" fmla="*/ 589935 h 26281626"/>
              <a:gd name="connsiteX78" fmla="*/ 7521677 w 12592357"/>
              <a:gd name="connsiteY78" fmla="*/ 678426 h 26281626"/>
              <a:gd name="connsiteX79" fmla="*/ 7698658 w 12592357"/>
              <a:gd name="connsiteY79" fmla="*/ 825910 h 26281626"/>
              <a:gd name="connsiteX80" fmla="*/ 8141110 w 12592357"/>
              <a:gd name="connsiteY80" fmla="*/ 1710813 h 26281626"/>
              <a:gd name="connsiteX81" fmla="*/ 8554065 w 12592357"/>
              <a:gd name="connsiteY81" fmla="*/ 2389239 h 26281626"/>
              <a:gd name="connsiteX82" fmla="*/ 8878529 w 12592357"/>
              <a:gd name="connsiteY82" fmla="*/ 2743200 h 26281626"/>
              <a:gd name="connsiteX83" fmla="*/ 9144000 w 12592357"/>
              <a:gd name="connsiteY83" fmla="*/ 3067664 h 26281626"/>
              <a:gd name="connsiteX84" fmla="*/ 9556955 w 12592357"/>
              <a:gd name="connsiteY84" fmla="*/ 3421626 h 26281626"/>
              <a:gd name="connsiteX85" fmla="*/ 9910916 w 12592357"/>
              <a:gd name="connsiteY85" fmla="*/ 3775587 h 26281626"/>
              <a:gd name="connsiteX86" fmla="*/ 9999406 w 12592357"/>
              <a:gd name="connsiteY86" fmla="*/ 4277032 h 26281626"/>
              <a:gd name="connsiteX87" fmla="*/ 9999406 w 12592357"/>
              <a:gd name="connsiteY87" fmla="*/ 4748981 h 26281626"/>
              <a:gd name="connsiteX88" fmla="*/ 10117394 w 12592357"/>
              <a:gd name="connsiteY88" fmla="*/ 5250426 h 26281626"/>
              <a:gd name="connsiteX89" fmla="*/ 10205884 w 12592357"/>
              <a:gd name="connsiteY89" fmla="*/ 5633884 h 26281626"/>
              <a:gd name="connsiteX90" fmla="*/ 10323871 w 12592357"/>
              <a:gd name="connsiteY90" fmla="*/ 5899355 h 26281626"/>
              <a:gd name="connsiteX91" fmla="*/ 10323871 w 12592357"/>
              <a:gd name="connsiteY91" fmla="*/ 6164826 h 26281626"/>
              <a:gd name="connsiteX92" fmla="*/ 10235381 w 12592357"/>
              <a:gd name="connsiteY92" fmla="*/ 6430297 h 26281626"/>
              <a:gd name="connsiteX93" fmla="*/ 10353368 w 12592357"/>
              <a:gd name="connsiteY93" fmla="*/ 6695768 h 26281626"/>
              <a:gd name="connsiteX94" fmla="*/ 10677832 w 12592357"/>
              <a:gd name="connsiteY94" fmla="*/ 7079226 h 26281626"/>
              <a:gd name="connsiteX95" fmla="*/ 10913806 w 12592357"/>
              <a:gd name="connsiteY95" fmla="*/ 7344697 h 26281626"/>
              <a:gd name="connsiteX96" fmla="*/ 11031794 w 12592357"/>
              <a:gd name="connsiteY96" fmla="*/ 7551174 h 26281626"/>
              <a:gd name="connsiteX97" fmla="*/ 11149781 w 12592357"/>
              <a:gd name="connsiteY97" fmla="*/ 7875639 h 26281626"/>
              <a:gd name="connsiteX98" fmla="*/ 11267768 w 12592357"/>
              <a:gd name="connsiteY98" fmla="*/ 8200103 h 26281626"/>
              <a:gd name="connsiteX99" fmla="*/ 11356258 w 12592357"/>
              <a:gd name="connsiteY99" fmla="*/ 8672051 h 26281626"/>
              <a:gd name="connsiteX100" fmla="*/ 11356258 w 12592357"/>
              <a:gd name="connsiteY100" fmla="*/ 8672051 h 26281626"/>
              <a:gd name="connsiteX101" fmla="*/ 11356258 w 12592357"/>
              <a:gd name="connsiteY101" fmla="*/ 8967019 h 26281626"/>
              <a:gd name="connsiteX102" fmla="*/ 11375692 w 12592357"/>
              <a:gd name="connsiteY102" fmla="*/ 9146919 h 26281626"/>
              <a:gd name="connsiteX103" fmla="*/ 11562735 w 12592357"/>
              <a:gd name="connsiteY103" fmla="*/ 9379974 h 26281626"/>
              <a:gd name="connsiteX104" fmla="*/ 11326761 w 12592357"/>
              <a:gd name="connsiteY104" fmla="*/ 9291484 h 26281626"/>
              <a:gd name="connsiteX105" fmla="*/ 11120284 w 12592357"/>
              <a:gd name="connsiteY105" fmla="*/ 9291484 h 26281626"/>
              <a:gd name="connsiteX106" fmla="*/ 10884310 w 12592357"/>
              <a:gd name="connsiteY106" fmla="*/ 9320981 h 26281626"/>
              <a:gd name="connsiteX107" fmla="*/ 10605473 w 12592357"/>
              <a:gd name="connsiteY107" fmla="*/ 9572701 h 26281626"/>
              <a:gd name="connsiteX108" fmla="*/ 10478115 w 12592357"/>
              <a:gd name="connsiteY108" fmla="*/ 9839095 h 26281626"/>
              <a:gd name="connsiteX109" fmla="*/ 10593182 w 12592357"/>
              <a:gd name="connsiteY109" fmla="*/ 9767272 h 26281626"/>
              <a:gd name="connsiteX110" fmla="*/ 10972800 w 12592357"/>
              <a:gd name="connsiteY110" fmla="*/ 9556955 h 26281626"/>
              <a:gd name="connsiteX111" fmla="*/ 11149090 w 12592357"/>
              <a:gd name="connsiteY111" fmla="*/ 9478911 h 26281626"/>
              <a:gd name="connsiteX112" fmla="*/ 11344275 w 12592357"/>
              <a:gd name="connsiteY112" fmla="*/ 9491817 h 26281626"/>
              <a:gd name="connsiteX113" fmla="*/ 11525020 w 12592357"/>
              <a:gd name="connsiteY113" fmla="*/ 9585530 h 26281626"/>
              <a:gd name="connsiteX114" fmla="*/ 11910090 w 12592357"/>
              <a:gd name="connsiteY114" fmla="*/ 9744920 h 26281626"/>
              <a:gd name="connsiteX115" fmla="*/ 12093677 w 12592357"/>
              <a:gd name="connsiteY115" fmla="*/ 9999406 h 26281626"/>
              <a:gd name="connsiteX116" fmla="*/ 12270658 w 12592357"/>
              <a:gd name="connsiteY116" fmla="*/ 10176387 h 26281626"/>
              <a:gd name="connsiteX117" fmla="*/ 12270658 w 12592357"/>
              <a:gd name="connsiteY117" fmla="*/ 10176387 h 26281626"/>
              <a:gd name="connsiteX118" fmla="*/ 12592357 w 12592357"/>
              <a:gd name="connsiteY118" fmla="*/ 10616073 h 26281626"/>
              <a:gd name="connsiteX119" fmla="*/ 10086975 w 12592357"/>
              <a:gd name="connsiteY119" fmla="*/ 10710786 h 26281626"/>
              <a:gd name="connsiteX120" fmla="*/ 9969910 w 12592357"/>
              <a:gd name="connsiteY120" fmla="*/ 10825316 h 26281626"/>
              <a:gd name="connsiteX121" fmla="*/ 9857606 w 12592357"/>
              <a:gd name="connsiteY121" fmla="*/ 11290120 h 26281626"/>
              <a:gd name="connsiteX122" fmla="*/ 9732476 w 12592357"/>
              <a:gd name="connsiteY122" fmla="*/ 11555591 h 26281626"/>
              <a:gd name="connsiteX123" fmla="*/ 9592135 w 12592357"/>
              <a:gd name="connsiteY123" fmla="*/ 11818835 h 26281626"/>
              <a:gd name="connsiteX124" fmla="*/ 9468465 w 12592357"/>
              <a:gd name="connsiteY124" fmla="*/ 11888659 h 26281626"/>
              <a:gd name="connsiteX125" fmla="*/ 9320981 w 12592357"/>
              <a:gd name="connsiteY125" fmla="*/ 12359148 h 26281626"/>
              <a:gd name="connsiteX126" fmla="*/ 9173497 w 12592357"/>
              <a:gd name="connsiteY126" fmla="*/ 12860593 h 26281626"/>
              <a:gd name="connsiteX127" fmla="*/ 9114503 w 12592357"/>
              <a:gd name="connsiteY127" fmla="*/ 13126064 h 26281626"/>
              <a:gd name="connsiteX128" fmla="*/ 8908026 w 12592357"/>
              <a:gd name="connsiteY128" fmla="*/ 13598013 h 26281626"/>
              <a:gd name="connsiteX129" fmla="*/ 8642555 w 12592357"/>
              <a:gd name="connsiteY129" fmla="*/ 14040464 h 26281626"/>
              <a:gd name="connsiteX130" fmla="*/ 8465574 w 12592357"/>
              <a:gd name="connsiteY130" fmla="*/ 14305935 h 26281626"/>
              <a:gd name="connsiteX131" fmla="*/ 8170606 w 12592357"/>
              <a:gd name="connsiteY131" fmla="*/ 14659897 h 26281626"/>
              <a:gd name="connsiteX132" fmla="*/ 8111613 w 12592357"/>
              <a:gd name="connsiteY132" fmla="*/ 15043355 h 26281626"/>
              <a:gd name="connsiteX133" fmla="*/ 7964129 w 12592357"/>
              <a:gd name="connsiteY133" fmla="*/ 15338322 h 26281626"/>
              <a:gd name="connsiteX134" fmla="*/ 7816645 w 12592357"/>
              <a:gd name="connsiteY134" fmla="*/ 15780774 h 26281626"/>
              <a:gd name="connsiteX135" fmla="*/ 7610168 w 12592357"/>
              <a:gd name="connsiteY135" fmla="*/ 16134735 h 26281626"/>
              <a:gd name="connsiteX136" fmla="*/ 7462684 w 12592357"/>
              <a:gd name="connsiteY136" fmla="*/ 16518193 h 26281626"/>
              <a:gd name="connsiteX137" fmla="*/ 7197213 w 12592357"/>
              <a:gd name="connsiteY137" fmla="*/ 16783664 h 26281626"/>
              <a:gd name="connsiteX138" fmla="*/ 7138219 w 12592357"/>
              <a:gd name="connsiteY138" fmla="*/ 16960645 h 26281626"/>
              <a:gd name="connsiteX139" fmla="*/ 7138219 w 12592357"/>
              <a:gd name="connsiteY139" fmla="*/ 17167122 h 26281626"/>
              <a:gd name="connsiteX140" fmla="*/ 7172478 w 12592357"/>
              <a:gd name="connsiteY140" fmla="*/ 17465776 h 26281626"/>
              <a:gd name="connsiteX141" fmla="*/ 7229476 w 12592357"/>
              <a:gd name="connsiteY141" fmla="*/ 17695223 h 26281626"/>
              <a:gd name="connsiteX142" fmla="*/ 7256206 w 12592357"/>
              <a:gd name="connsiteY142" fmla="*/ 17845548 h 26281626"/>
              <a:gd name="connsiteX143" fmla="*/ 7196138 w 12592357"/>
              <a:gd name="connsiteY143" fmla="*/ 18045268 h 26281626"/>
              <a:gd name="connsiteX144" fmla="*/ 7079226 w 12592357"/>
              <a:gd name="connsiteY144" fmla="*/ 18229006 h 26281626"/>
              <a:gd name="connsiteX145" fmla="*/ 6843252 w 12592357"/>
              <a:gd name="connsiteY145" fmla="*/ 18523974 h 26281626"/>
              <a:gd name="connsiteX146" fmla="*/ 6666271 w 12592357"/>
              <a:gd name="connsiteY146" fmla="*/ 19084413 h 26281626"/>
              <a:gd name="connsiteX147" fmla="*/ 6636774 w 12592357"/>
              <a:gd name="connsiteY147" fmla="*/ 19467871 h 26281626"/>
              <a:gd name="connsiteX148" fmla="*/ 6577781 w 12592357"/>
              <a:gd name="connsiteY148" fmla="*/ 19762839 h 26281626"/>
              <a:gd name="connsiteX149" fmla="*/ 6577781 w 12592357"/>
              <a:gd name="connsiteY149" fmla="*/ 20205290 h 26281626"/>
              <a:gd name="connsiteX150" fmla="*/ 6577781 w 12592357"/>
              <a:gd name="connsiteY150" fmla="*/ 20795226 h 26281626"/>
              <a:gd name="connsiteX151" fmla="*/ 6489290 w 12592357"/>
              <a:gd name="connsiteY151" fmla="*/ 21208181 h 26281626"/>
              <a:gd name="connsiteX152" fmla="*/ 6282813 w 12592357"/>
              <a:gd name="connsiteY152" fmla="*/ 21680129 h 26281626"/>
              <a:gd name="connsiteX153" fmla="*/ 6253316 w 12592357"/>
              <a:gd name="connsiteY153" fmla="*/ 22358555 h 26281626"/>
              <a:gd name="connsiteX154" fmla="*/ 6371303 w 12592357"/>
              <a:gd name="connsiteY154" fmla="*/ 23656413 h 26281626"/>
              <a:gd name="connsiteX155" fmla="*/ 6666271 w 12592357"/>
              <a:gd name="connsiteY155" fmla="*/ 24452826 h 26281626"/>
              <a:gd name="connsiteX156" fmla="*/ 6990735 w 12592357"/>
              <a:gd name="connsiteY156" fmla="*/ 25190245 h 26281626"/>
              <a:gd name="connsiteX157" fmla="*/ 7344697 w 12592357"/>
              <a:gd name="connsiteY157" fmla="*/ 25809677 h 26281626"/>
              <a:gd name="connsiteX158" fmla="*/ 7728155 w 12592357"/>
              <a:gd name="connsiteY158" fmla="*/ 26281626 h 26281626"/>
              <a:gd name="connsiteX159" fmla="*/ 5220929 w 12592357"/>
              <a:gd name="connsiteY159" fmla="*/ 26134142 h 26281626"/>
              <a:gd name="connsiteX160" fmla="*/ 5456903 w 12592357"/>
              <a:gd name="connsiteY160" fmla="*/ 25308232 h 26281626"/>
              <a:gd name="connsiteX161" fmla="*/ 5515897 w 12592357"/>
              <a:gd name="connsiteY161" fmla="*/ 24393832 h 26281626"/>
              <a:gd name="connsiteX162" fmla="*/ 5633884 w 12592357"/>
              <a:gd name="connsiteY162" fmla="*/ 23302451 h 26281626"/>
              <a:gd name="connsiteX163" fmla="*/ 5604387 w 12592357"/>
              <a:gd name="connsiteY163" fmla="*/ 22742013 h 26281626"/>
              <a:gd name="connsiteX164" fmla="*/ 5574890 w 12592357"/>
              <a:gd name="connsiteY164" fmla="*/ 22329058 h 26281626"/>
              <a:gd name="connsiteX165" fmla="*/ 5574890 w 12592357"/>
              <a:gd name="connsiteY165" fmla="*/ 21886606 h 26281626"/>
              <a:gd name="connsiteX166" fmla="*/ 5604387 w 12592357"/>
              <a:gd name="connsiteY166" fmla="*/ 21532645 h 26281626"/>
              <a:gd name="connsiteX167" fmla="*/ 5604387 w 12592357"/>
              <a:gd name="connsiteY167" fmla="*/ 21326168 h 26281626"/>
              <a:gd name="connsiteX168" fmla="*/ 5515897 w 12592357"/>
              <a:gd name="connsiteY168" fmla="*/ 20883716 h 26281626"/>
              <a:gd name="connsiteX169" fmla="*/ 5515897 w 12592357"/>
              <a:gd name="connsiteY169" fmla="*/ 20706735 h 26281626"/>
              <a:gd name="connsiteX170" fmla="*/ 5456903 w 12592357"/>
              <a:gd name="connsiteY170" fmla="*/ 20588748 h 26281626"/>
              <a:gd name="connsiteX171" fmla="*/ 5427406 w 12592357"/>
              <a:gd name="connsiteY171" fmla="*/ 20352774 h 26281626"/>
              <a:gd name="connsiteX172" fmla="*/ 5515897 w 12592357"/>
              <a:gd name="connsiteY172" fmla="*/ 20205290 h 26281626"/>
              <a:gd name="connsiteX173" fmla="*/ 5604387 w 12592357"/>
              <a:gd name="connsiteY173" fmla="*/ 20028310 h 26281626"/>
              <a:gd name="connsiteX174" fmla="*/ 5604387 w 12592357"/>
              <a:gd name="connsiteY174" fmla="*/ 19851329 h 26281626"/>
              <a:gd name="connsiteX175" fmla="*/ 5604387 w 12592357"/>
              <a:gd name="connsiteY175" fmla="*/ 19851329 h 26281626"/>
              <a:gd name="connsiteX176" fmla="*/ 5612069 w 12592357"/>
              <a:gd name="connsiteY176" fmla="*/ 19850407 h 26281626"/>
              <a:gd name="connsiteX0" fmla="*/ 5612069 w 12592357"/>
              <a:gd name="connsiteY0" fmla="*/ 19850407 h 26281626"/>
              <a:gd name="connsiteX1" fmla="*/ 5899355 w 12592357"/>
              <a:gd name="connsiteY1" fmla="*/ 20057806 h 26281626"/>
              <a:gd name="connsiteX2" fmla="*/ 6076335 w 12592357"/>
              <a:gd name="connsiteY2" fmla="*/ 20352774 h 26281626"/>
              <a:gd name="connsiteX3" fmla="*/ 6105832 w 12592357"/>
              <a:gd name="connsiteY3" fmla="*/ 20470761 h 26281626"/>
              <a:gd name="connsiteX4" fmla="*/ 6135329 w 12592357"/>
              <a:gd name="connsiteY4" fmla="*/ 20559251 h 26281626"/>
              <a:gd name="connsiteX5" fmla="*/ 6253316 w 12592357"/>
              <a:gd name="connsiteY5" fmla="*/ 20736232 h 26281626"/>
              <a:gd name="connsiteX6" fmla="*/ 6341806 w 12592357"/>
              <a:gd name="connsiteY6" fmla="*/ 20736232 h 26281626"/>
              <a:gd name="connsiteX7" fmla="*/ 6341806 w 12592357"/>
              <a:gd name="connsiteY7" fmla="*/ 20736232 h 26281626"/>
              <a:gd name="connsiteX8" fmla="*/ 6371303 w 12592357"/>
              <a:gd name="connsiteY8" fmla="*/ 20205290 h 26281626"/>
              <a:gd name="connsiteX9" fmla="*/ 6322219 w 12592357"/>
              <a:gd name="connsiteY9" fmla="*/ 19870377 h 26281626"/>
              <a:gd name="connsiteX10" fmla="*/ 6395115 w 12592357"/>
              <a:gd name="connsiteY10" fmla="*/ 19087717 h 26281626"/>
              <a:gd name="connsiteX11" fmla="*/ 6548284 w 12592357"/>
              <a:gd name="connsiteY11" fmla="*/ 18759948 h 26281626"/>
              <a:gd name="connsiteX12" fmla="*/ 6894564 w 12592357"/>
              <a:gd name="connsiteY12" fmla="*/ 18258504 h 26281626"/>
              <a:gd name="connsiteX13" fmla="*/ 6983054 w 12592357"/>
              <a:gd name="connsiteY13" fmla="*/ 17812750 h 26281626"/>
              <a:gd name="connsiteX14" fmla="*/ 6967461 w 12592357"/>
              <a:gd name="connsiteY14" fmla="*/ 17371219 h 26281626"/>
              <a:gd name="connsiteX15" fmla="*/ 7049729 w 12592357"/>
              <a:gd name="connsiteY15" fmla="*/ 16960645 h 26281626"/>
              <a:gd name="connsiteX16" fmla="*/ 7197213 w 12592357"/>
              <a:gd name="connsiteY16" fmla="*/ 16636181 h 26281626"/>
              <a:gd name="connsiteX17" fmla="*/ 7267575 w 12592357"/>
              <a:gd name="connsiteY17" fmla="*/ 16523647 h 26281626"/>
              <a:gd name="connsiteX18" fmla="*/ 7296687 w 12592357"/>
              <a:gd name="connsiteY18" fmla="*/ 16307875 h 26281626"/>
              <a:gd name="connsiteX19" fmla="*/ 7610168 w 12592357"/>
              <a:gd name="connsiteY19" fmla="*/ 15810271 h 26281626"/>
              <a:gd name="connsiteX20" fmla="*/ 7869416 w 12592357"/>
              <a:gd name="connsiteY20" fmla="*/ 15279329 h 26281626"/>
              <a:gd name="connsiteX21" fmla="*/ 7875639 w 12592357"/>
              <a:gd name="connsiteY21" fmla="*/ 14984361 h 26281626"/>
              <a:gd name="connsiteX22" fmla="*/ 7964129 w 12592357"/>
              <a:gd name="connsiteY22" fmla="*/ 14653674 h 26281626"/>
              <a:gd name="connsiteX23" fmla="*/ 8141493 w 12592357"/>
              <a:gd name="connsiteY23" fmla="*/ 14378141 h 26281626"/>
              <a:gd name="connsiteX24" fmla="*/ 8358571 w 12592357"/>
              <a:gd name="connsiteY24" fmla="*/ 14089011 h 26281626"/>
              <a:gd name="connsiteX25" fmla="*/ 8583561 w 12592357"/>
              <a:gd name="connsiteY25" fmla="*/ 13774993 h 26281626"/>
              <a:gd name="connsiteX26" fmla="*/ 8849032 w 12592357"/>
              <a:gd name="connsiteY26" fmla="*/ 13421032 h 26281626"/>
              <a:gd name="connsiteX27" fmla="*/ 8908026 w 12592357"/>
              <a:gd name="connsiteY27" fmla="*/ 13185058 h 26281626"/>
              <a:gd name="connsiteX28" fmla="*/ 8996516 w 12592357"/>
              <a:gd name="connsiteY28" fmla="*/ 12683613 h 26281626"/>
              <a:gd name="connsiteX29" fmla="*/ 9261987 w 12592357"/>
              <a:gd name="connsiteY29" fmla="*/ 12005187 h 26281626"/>
              <a:gd name="connsiteX30" fmla="*/ 9556955 w 12592357"/>
              <a:gd name="connsiteY30" fmla="*/ 11474245 h 26281626"/>
              <a:gd name="connsiteX31" fmla="*/ 9733935 w 12592357"/>
              <a:gd name="connsiteY31" fmla="*/ 11090787 h 26281626"/>
              <a:gd name="connsiteX32" fmla="*/ 9763432 w 12592357"/>
              <a:gd name="connsiteY32" fmla="*/ 10825316 h 26281626"/>
              <a:gd name="connsiteX33" fmla="*/ 9881419 w 12592357"/>
              <a:gd name="connsiteY33" fmla="*/ 10530348 h 26281626"/>
              <a:gd name="connsiteX34" fmla="*/ 10235381 w 12592357"/>
              <a:gd name="connsiteY34" fmla="*/ 9940413 h 26281626"/>
              <a:gd name="connsiteX35" fmla="*/ 10600326 w 12592357"/>
              <a:gd name="connsiteY35" fmla="*/ 9576005 h 26281626"/>
              <a:gd name="connsiteX36" fmla="*/ 10869100 w 12592357"/>
              <a:gd name="connsiteY36" fmla="*/ 9285416 h 26281626"/>
              <a:gd name="connsiteX37" fmla="*/ 11049922 w 12592357"/>
              <a:gd name="connsiteY37" fmla="*/ 8994672 h 26281626"/>
              <a:gd name="connsiteX38" fmla="*/ 11090787 w 12592357"/>
              <a:gd name="connsiteY38" fmla="*/ 8701548 h 26281626"/>
              <a:gd name="connsiteX39" fmla="*/ 11031794 w 12592357"/>
              <a:gd name="connsiteY39" fmla="*/ 8170606 h 26281626"/>
              <a:gd name="connsiteX40" fmla="*/ 10913806 w 12592357"/>
              <a:gd name="connsiteY40" fmla="*/ 7669161 h 26281626"/>
              <a:gd name="connsiteX41" fmla="*/ 10736826 w 12592357"/>
              <a:gd name="connsiteY41" fmla="*/ 7374193 h 26281626"/>
              <a:gd name="connsiteX42" fmla="*/ 10382865 w 12592357"/>
              <a:gd name="connsiteY42" fmla="*/ 6990735 h 26281626"/>
              <a:gd name="connsiteX43" fmla="*/ 10087897 w 12592357"/>
              <a:gd name="connsiteY43" fmla="*/ 6518787 h 26281626"/>
              <a:gd name="connsiteX44" fmla="*/ 9940413 w 12592357"/>
              <a:gd name="connsiteY44" fmla="*/ 5781368 h 26281626"/>
              <a:gd name="connsiteX45" fmla="*/ 9881419 w 12592357"/>
              <a:gd name="connsiteY45" fmla="*/ 5102942 h 26281626"/>
              <a:gd name="connsiteX46" fmla="*/ 9851923 w 12592357"/>
              <a:gd name="connsiteY46" fmla="*/ 4277032 h 26281626"/>
              <a:gd name="connsiteX47" fmla="*/ 9615948 w 12592357"/>
              <a:gd name="connsiteY47" fmla="*/ 3834581 h 26281626"/>
              <a:gd name="connsiteX48" fmla="*/ 9114503 w 12592357"/>
              <a:gd name="connsiteY48" fmla="*/ 3333135 h 26281626"/>
              <a:gd name="connsiteX49" fmla="*/ 8819535 w 12592357"/>
              <a:gd name="connsiteY49" fmla="*/ 3038168 h 26281626"/>
              <a:gd name="connsiteX50" fmla="*/ 8377084 w 12592357"/>
              <a:gd name="connsiteY50" fmla="*/ 2684206 h 26281626"/>
              <a:gd name="connsiteX51" fmla="*/ 7993626 w 12592357"/>
              <a:gd name="connsiteY51" fmla="*/ 2094271 h 26281626"/>
              <a:gd name="connsiteX52" fmla="*/ 7669161 w 12592357"/>
              <a:gd name="connsiteY52" fmla="*/ 1563329 h 26281626"/>
              <a:gd name="connsiteX53" fmla="*/ 7374194 w 12592357"/>
              <a:gd name="connsiteY53" fmla="*/ 973393 h 26281626"/>
              <a:gd name="connsiteX54" fmla="*/ 7167716 w 12592357"/>
              <a:gd name="connsiteY54" fmla="*/ 825910 h 26281626"/>
              <a:gd name="connsiteX55" fmla="*/ 6813755 w 12592357"/>
              <a:gd name="connsiteY55" fmla="*/ 648929 h 26281626"/>
              <a:gd name="connsiteX56" fmla="*/ 6223819 w 12592357"/>
              <a:gd name="connsiteY56" fmla="*/ 678426 h 26281626"/>
              <a:gd name="connsiteX57" fmla="*/ 5515897 w 12592357"/>
              <a:gd name="connsiteY57" fmla="*/ 678426 h 26281626"/>
              <a:gd name="connsiteX58" fmla="*/ 4513006 w 12592357"/>
              <a:gd name="connsiteY58" fmla="*/ 678426 h 26281626"/>
              <a:gd name="connsiteX59" fmla="*/ 3864077 w 12592357"/>
              <a:gd name="connsiteY59" fmla="*/ 619432 h 26281626"/>
              <a:gd name="connsiteX60" fmla="*/ 3008671 w 12592357"/>
              <a:gd name="connsiteY60" fmla="*/ 560439 h 26281626"/>
              <a:gd name="connsiteX61" fmla="*/ 2123768 w 12592357"/>
              <a:gd name="connsiteY61" fmla="*/ 412955 h 26281626"/>
              <a:gd name="connsiteX62" fmla="*/ 1887794 w 12592357"/>
              <a:gd name="connsiteY62" fmla="*/ 383458 h 26281626"/>
              <a:gd name="connsiteX63" fmla="*/ 1209368 w 12592357"/>
              <a:gd name="connsiteY63" fmla="*/ 265471 h 26281626"/>
              <a:gd name="connsiteX64" fmla="*/ 589935 w 12592357"/>
              <a:gd name="connsiteY64" fmla="*/ 235974 h 26281626"/>
              <a:gd name="connsiteX65" fmla="*/ 265471 w 12592357"/>
              <a:gd name="connsiteY65" fmla="*/ 235974 h 26281626"/>
              <a:gd name="connsiteX66" fmla="*/ 0 w 12592357"/>
              <a:gd name="connsiteY66" fmla="*/ 206477 h 26281626"/>
              <a:gd name="connsiteX67" fmla="*/ 265471 w 12592357"/>
              <a:gd name="connsiteY67" fmla="*/ 0 h 26281626"/>
              <a:gd name="connsiteX68" fmla="*/ 1179871 w 12592357"/>
              <a:gd name="connsiteY68" fmla="*/ 88490 h 26281626"/>
              <a:gd name="connsiteX69" fmla="*/ 2094271 w 12592357"/>
              <a:gd name="connsiteY69" fmla="*/ 235974 h 26281626"/>
              <a:gd name="connsiteX70" fmla="*/ 3067665 w 12592357"/>
              <a:gd name="connsiteY70" fmla="*/ 353961 h 26281626"/>
              <a:gd name="connsiteX71" fmla="*/ 3805084 w 12592357"/>
              <a:gd name="connsiteY71" fmla="*/ 383458 h 26281626"/>
              <a:gd name="connsiteX72" fmla="*/ 4306529 w 12592357"/>
              <a:gd name="connsiteY72" fmla="*/ 442451 h 26281626"/>
              <a:gd name="connsiteX73" fmla="*/ 5043948 w 12592357"/>
              <a:gd name="connsiteY73" fmla="*/ 471948 h 26281626"/>
              <a:gd name="connsiteX74" fmla="*/ 5722374 w 12592357"/>
              <a:gd name="connsiteY74" fmla="*/ 471948 h 26281626"/>
              <a:gd name="connsiteX75" fmla="*/ 6312310 w 12592357"/>
              <a:gd name="connsiteY75" fmla="*/ 442451 h 26281626"/>
              <a:gd name="connsiteX76" fmla="*/ 7138219 w 12592357"/>
              <a:gd name="connsiteY76" fmla="*/ 560439 h 26281626"/>
              <a:gd name="connsiteX77" fmla="*/ 7374194 w 12592357"/>
              <a:gd name="connsiteY77" fmla="*/ 589935 h 26281626"/>
              <a:gd name="connsiteX78" fmla="*/ 7521677 w 12592357"/>
              <a:gd name="connsiteY78" fmla="*/ 678426 h 26281626"/>
              <a:gd name="connsiteX79" fmla="*/ 7698658 w 12592357"/>
              <a:gd name="connsiteY79" fmla="*/ 825910 h 26281626"/>
              <a:gd name="connsiteX80" fmla="*/ 8141110 w 12592357"/>
              <a:gd name="connsiteY80" fmla="*/ 1710813 h 26281626"/>
              <a:gd name="connsiteX81" fmla="*/ 8554065 w 12592357"/>
              <a:gd name="connsiteY81" fmla="*/ 2389239 h 26281626"/>
              <a:gd name="connsiteX82" fmla="*/ 8878529 w 12592357"/>
              <a:gd name="connsiteY82" fmla="*/ 2743200 h 26281626"/>
              <a:gd name="connsiteX83" fmla="*/ 9144000 w 12592357"/>
              <a:gd name="connsiteY83" fmla="*/ 3067664 h 26281626"/>
              <a:gd name="connsiteX84" fmla="*/ 9556955 w 12592357"/>
              <a:gd name="connsiteY84" fmla="*/ 3421626 h 26281626"/>
              <a:gd name="connsiteX85" fmla="*/ 9910916 w 12592357"/>
              <a:gd name="connsiteY85" fmla="*/ 3775587 h 26281626"/>
              <a:gd name="connsiteX86" fmla="*/ 9999406 w 12592357"/>
              <a:gd name="connsiteY86" fmla="*/ 4277032 h 26281626"/>
              <a:gd name="connsiteX87" fmla="*/ 9999406 w 12592357"/>
              <a:gd name="connsiteY87" fmla="*/ 4748981 h 26281626"/>
              <a:gd name="connsiteX88" fmla="*/ 10117394 w 12592357"/>
              <a:gd name="connsiteY88" fmla="*/ 5250426 h 26281626"/>
              <a:gd name="connsiteX89" fmla="*/ 10205884 w 12592357"/>
              <a:gd name="connsiteY89" fmla="*/ 5633884 h 26281626"/>
              <a:gd name="connsiteX90" fmla="*/ 10323871 w 12592357"/>
              <a:gd name="connsiteY90" fmla="*/ 5899355 h 26281626"/>
              <a:gd name="connsiteX91" fmla="*/ 10323871 w 12592357"/>
              <a:gd name="connsiteY91" fmla="*/ 6164826 h 26281626"/>
              <a:gd name="connsiteX92" fmla="*/ 10235381 w 12592357"/>
              <a:gd name="connsiteY92" fmla="*/ 6430297 h 26281626"/>
              <a:gd name="connsiteX93" fmla="*/ 10353368 w 12592357"/>
              <a:gd name="connsiteY93" fmla="*/ 6695768 h 26281626"/>
              <a:gd name="connsiteX94" fmla="*/ 10677832 w 12592357"/>
              <a:gd name="connsiteY94" fmla="*/ 7079226 h 26281626"/>
              <a:gd name="connsiteX95" fmla="*/ 10913806 w 12592357"/>
              <a:gd name="connsiteY95" fmla="*/ 7344697 h 26281626"/>
              <a:gd name="connsiteX96" fmla="*/ 11031794 w 12592357"/>
              <a:gd name="connsiteY96" fmla="*/ 7551174 h 26281626"/>
              <a:gd name="connsiteX97" fmla="*/ 11149781 w 12592357"/>
              <a:gd name="connsiteY97" fmla="*/ 7875639 h 26281626"/>
              <a:gd name="connsiteX98" fmla="*/ 11267768 w 12592357"/>
              <a:gd name="connsiteY98" fmla="*/ 8200103 h 26281626"/>
              <a:gd name="connsiteX99" fmla="*/ 11356258 w 12592357"/>
              <a:gd name="connsiteY99" fmla="*/ 8672051 h 26281626"/>
              <a:gd name="connsiteX100" fmla="*/ 11356258 w 12592357"/>
              <a:gd name="connsiteY100" fmla="*/ 8672051 h 26281626"/>
              <a:gd name="connsiteX101" fmla="*/ 11356258 w 12592357"/>
              <a:gd name="connsiteY101" fmla="*/ 8967019 h 26281626"/>
              <a:gd name="connsiteX102" fmla="*/ 11375692 w 12592357"/>
              <a:gd name="connsiteY102" fmla="*/ 9146919 h 26281626"/>
              <a:gd name="connsiteX103" fmla="*/ 11562735 w 12592357"/>
              <a:gd name="connsiteY103" fmla="*/ 9379974 h 26281626"/>
              <a:gd name="connsiteX104" fmla="*/ 11326761 w 12592357"/>
              <a:gd name="connsiteY104" fmla="*/ 9291484 h 26281626"/>
              <a:gd name="connsiteX105" fmla="*/ 11120284 w 12592357"/>
              <a:gd name="connsiteY105" fmla="*/ 9291484 h 26281626"/>
              <a:gd name="connsiteX106" fmla="*/ 10884310 w 12592357"/>
              <a:gd name="connsiteY106" fmla="*/ 9320981 h 26281626"/>
              <a:gd name="connsiteX107" fmla="*/ 10605473 w 12592357"/>
              <a:gd name="connsiteY107" fmla="*/ 9572701 h 26281626"/>
              <a:gd name="connsiteX108" fmla="*/ 10478115 w 12592357"/>
              <a:gd name="connsiteY108" fmla="*/ 9839095 h 26281626"/>
              <a:gd name="connsiteX109" fmla="*/ 10593182 w 12592357"/>
              <a:gd name="connsiteY109" fmla="*/ 9767272 h 26281626"/>
              <a:gd name="connsiteX110" fmla="*/ 10972800 w 12592357"/>
              <a:gd name="connsiteY110" fmla="*/ 9556955 h 26281626"/>
              <a:gd name="connsiteX111" fmla="*/ 11149090 w 12592357"/>
              <a:gd name="connsiteY111" fmla="*/ 9478911 h 26281626"/>
              <a:gd name="connsiteX112" fmla="*/ 11344275 w 12592357"/>
              <a:gd name="connsiteY112" fmla="*/ 9491817 h 26281626"/>
              <a:gd name="connsiteX113" fmla="*/ 11525020 w 12592357"/>
              <a:gd name="connsiteY113" fmla="*/ 9585530 h 26281626"/>
              <a:gd name="connsiteX114" fmla="*/ 11910090 w 12592357"/>
              <a:gd name="connsiteY114" fmla="*/ 9744920 h 26281626"/>
              <a:gd name="connsiteX115" fmla="*/ 12093677 w 12592357"/>
              <a:gd name="connsiteY115" fmla="*/ 9999406 h 26281626"/>
              <a:gd name="connsiteX116" fmla="*/ 12270658 w 12592357"/>
              <a:gd name="connsiteY116" fmla="*/ 10176387 h 26281626"/>
              <a:gd name="connsiteX117" fmla="*/ 12270658 w 12592357"/>
              <a:gd name="connsiteY117" fmla="*/ 10176387 h 26281626"/>
              <a:gd name="connsiteX118" fmla="*/ 12592357 w 12592357"/>
              <a:gd name="connsiteY118" fmla="*/ 10616073 h 26281626"/>
              <a:gd name="connsiteX119" fmla="*/ 10086975 w 12592357"/>
              <a:gd name="connsiteY119" fmla="*/ 10710786 h 26281626"/>
              <a:gd name="connsiteX120" fmla="*/ 9969910 w 12592357"/>
              <a:gd name="connsiteY120" fmla="*/ 10825316 h 26281626"/>
              <a:gd name="connsiteX121" fmla="*/ 9857606 w 12592357"/>
              <a:gd name="connsiteY121" fmla="*/ 11290120 h 26281626"/>
              <a:gd name="connsiteX122" fmla="*/ 9732476 w 12592357"/>
              <a:gd name="connsiteY122" fmla="*/ 11555591 h 26281626"/>
              <a:gd name="connsiteX123" fmla="*/ 9592135 w 12592357"/>
              <a:gd name="connsiteY123" fmla="*/ 11818835 h 26281626"/>
              <a:gd name="connsiteX124" fmla="*/ 9468465 w 12592357"/>
              <a:gd name="connsiteY124" fmla="*/ 11888659 h 26281626"/>
              <a:gd name="connsiteX125" fmla="*/ 9320981 w 12592357"/>
              <a:gd name="connsiteY125" fmla="*/ 12359148 h 26281626"/>
              <a:gd name="connsiteX126" fmla="*/ 9173497 w 12592357"/>
              <a:gd name="connsiteY126" fmla="*/ 12860593 h 26281626"/>
              <a:gd name="connsiteX127" fmla="*/ 9114503 w 12592357"/>
              <a:gd name="connsiteY127" fmla="*/ 13126064 h 26281626"/>
              <a:gd name="connsiteX128" fmla="*/ 8908026 w 12592357"/>
              <a:gd name="connsiteY128" fmla="*/ 13598013 h 26281626"/>
              <a:gd name="connsiteX129" fmla="*/ 8642555 w 12592357"/>
              <a:gd name="connsiteY129" fmla="*/ 14040464 h 26281626"/>
              <a:gd name="connsiteX130" fmla="*/ 8465574 w 12592357"/>
              <a:gd name="connsiteY130" fmla="*/ 14305935 h 26281626"/>
              <a:gd name="connsiteX131" fmla="*/ 8170606 w 12592357"/>
              <a:gd name="connsiteY131" fmla="*/ 14659897 h 26281626"/>
              <a:gd name="connsiteX132" fmla="*/ 8111613 w 12592357"/>
              <a:gd name="connsiteY132" fmla="*/ 15043355 h 26281626"/>
              <a:gd name="connsiteX133" fmla="*/ 7964129 w 12592357"/>
              <a:gd name="connsiteY133" fmla="*/ 15338322 h 26281626"/>
              <a:gd name="connsiteX134" fmla="*/ 7816645 w 12592357"/>
              <a:gd name="connsiteY134" fmla="*/ 15780774 h 26281626"/>
              <a:gd name="connsiteX135" fmla="*/ 7610168 w 12592357"/>
              <a:gd name="connsiteY135" fmla="*/ 16134735 h 26281626"/>
              <a:gd name="connsiteX136" fmla="*/ 7462684 w 12592357"/>
              <a:gd name="connsiteY136" fmla="*/ 16518193 h 26281626"/>
              <a:gd name="connsiteX137" fmla="*/ 7197213 w 12592357"/>
              <a:gd name="connsiteY137" fmla="*/ 16783664 h 26281626"/>
              <a:gd name="connsiteX138" fmla="*/ 7138219 w 12592357"/>
              <a:gd name="connsiteY138" fmla="*/ 16960645 h 26281626"/>
              <a:gd name="connsiteX139" fmla="*/ 7138219 w 12592357"/>
              <a:gd name="connsiteY139" fmla="*/ 17167122 h 26281626"/>
              <a:gd name="connsiteX140" fmla="*/ 7172478 w 12592357"/>
              <a:gd name="connsiteY140" fmla="*/ 17465776 h 26281626"/>
              <a:gd name="connsiteX141" fmla="*/ 7229476 w 12592357"/>
              <a:gd name="connsiteY141" fmla="*/ 17695223 h 26281626"/>
              <a:gd name="connsiteX142" fmla="*/ 7256206 w 12592357"/>
              <a:gd name="connsiteY142" fmla="*/ 17845548 h 26281626"/>
              <a:gd name="connsiteX143" fmla="*/ 7196138 w 12592357"/>
              <a:gd name="connsiteY143" fmla="*/ 18045268 h 26281626"/>
              <a:gd name="connsiteX144" fmla="*/ 7079226 w 12592357"/>
              <a:gd name="connsiteY144" fmla="*/ 18229006 h 26281626"/>
              <a:gd name="connsiteX145" fmla="*/ 6843252 w 12592357"/>
              <a:gd name="connsiteY145" fmla="*/ 18523974 h 26281626"/>
              <a:gd name="connsiteX146" fmla="*/ 6666271 w 12592357"/>
              <a:gd name="connsiteY146" fmla="*/ 19084413 h 26281626"/>
              <a:gd name="connsiteX147" fmla="*/ 6636774 w 12592357"/>
              <a:gd name="connsiteY147" fmla="*/ 19467871 h 26281626"/>
              <a:gd name="connsiteX148" fmla="*/ 6577781 w 12592357"/>
              <a:gd name="connsiteY148" fmla="*/ 19762839 h 26281626"/>
              <a:gd name="connsiteX149" fmla="*/ 6577781 w 12592357"/>
              <a:gd name="connsiteY149" fmla="*/ 20205290 h 26281626"/>
              <a:gd name="connsiteX150" fmla="*/ 6577781 w 12592357"/>
              <a:gd name="connsiteY150" fmla="*/ 20795226 h 26281626"/>
              <a:gd name="connsiteX151" fmla="*/ 6489290 w 12592357"/>
              <a:gd name="connsiteY151" fmla="*/ 21208181 h 26281626"/>
              <a:gd name="connsiteX152" fmla="*/ 6282813 w 12592357"/>
              <a:gd name="connsiteY152" fmla="*/ 21680129 h 26281626"/>
              <a:gd name="connsiteX153" fmla="*/ 6253316 w 12592357"/>
              <a:gd name="connsiteY153" fmla="*/ 22358555 h 26281626"/>
              <a:gd name="connsiteX154" fmla="*/ 6371303 w 12592357"/>
              <a:gd name="connsiteY154" fmla="*/ 23656413 h 26281626"/>
              <a:gd name="connsiteX155" fmla="*/ 6666271 w 12592357"/>
              <a:gd name="connsiteY155" fmla="*/ 24452826 h 26281626"/>
              <a:gd name="connsiteX156" fmla="*/ 6990735 w 12592357"/>
              <a:gd name="connsiteY156" fmla="*/ 25190245 h 26281626"/>
              <a:gd name="connsiteX157" fmla="*/ 7344697 w 12592357"/>
              <a:gd name="connsiteY157" fmla="*/ 25809677 h 26281626"/>
              <a:gd name="connsiteX158" fmla="*/ 7728155 w 12592357"/>
              <a:gd name="connsiteY158" fmla="*/ 26281626 h 26281626"/>
              <a:gd name="connsiteX159" fmla="*/ 5220929 w 12592357"/>
              <a:gd name="connsiteY159" fmla="*/ 26134142 h 26281626"/>
              <a:gd name="connsiteX160" fmla="*/ 5456903 w 12592357"/>
              <a:gd name="connsiteY160" fmla="*/ 25308232 h 26281626"/>
              <a:gd name="connsiteX161" fmla="*/ 5515897 w 12592357"/>
              <a:gd name="connsiteY161" fmla="*/ 24393832 h 26281626"/>
              <a:gd name="connsiteX162" fmla="*/ 5633884 w 12592357"/>
              <a:gd name="connsiteY162" fmla="*/ 23302451 h 26281626"/>
              <a:gd name="connsiteX163" fmla="*/ 5604387 w 12592357"/>
              <a:gd name="connsiteY163" fmla="*/ 22742013 h 26281626"/>
              <a:gd name="connsiteX164" fmla="*/ 5574890 w 12592357"/>
              <a:gd name="connsiteY164" fmla="*/ 22329058 h 26281626"/>
              <a:gd name="connsiteX165" fmla="*/ 5574890 w 12592357"/>
              <a:gd name="connsiteY165" fmla="*/ 21886606 h 26281626"/>
              <a:gd name="connsiteX166" fmla="*/ 5604387 w 12592357"/>
              <a:gd name="connsiteY166" fmla="*/ 21532645 h 26281626"/>
              <a:gd name="connsiteX167" fmla="*/ 5604387 w 12592357"/>
              <a:gd name="connsiteY167" fmla="*/ 21326168 h 26281626"/>
              <a:gd name="connsiteX168" fmla="*/ 5515897 w 12592357"/>
              <a:gd name="connsiteY168" fmla="*/ 20883716 h 26281626"/>
              <a:gd name="connsiteX169" fmla="*/ 5515897 w 12592357"/>
              <a:gd name="connsiteY169" fmla="*/ 20706735 h 26281626"/>
              <a:gd name="connsiteX170" fmla="*/ 5456903 w 12592357"/>
              <a:gd name="connsiteY170" fmla="*/ 20588748 h 26281626"/>
              <a:gd name="connsiteX171" fmla="*/ 5427406 w 12592357"/>
              <a:gd name="connsiteY171" fmla="*/ 20352774 h 26281626"/>
              <a:gd name="connsiteX172" fmla="*/ 5515897 w 12592357"/>
              <a:gd name="connsiteY172" fmla="*/ 20205290 h 26281626"/>
              <a:gd name="connsiteX173" fmla="*/ 5604387 w 12592357"/>
              <a:gd name="connsiteY173" fmla="*/ 20028310 h 26281626"/>
              <a:gd name="connsiteX174" fmla="*/ 5604387 w 12592357"/>
              <a:gd name="connsiteY174" fmla="*/ 19851329 h 26281626"/>
              <a:gd name="connsiteX175" fmla="*/ 5604387 w 12592357"/>
              <a:gd name="connsiteY175" fmla="*/ 19851329 h 26281626"/>
              <a:gd name="connsiteX176" fmla="*/ 5612069 w 12592357"/>
              <a:gd name="connsiteY176" fmla="*/ 19850407 h 26281626"/>
              <a:gd name="connsiteX0" fmla="*/ 5612069 w 12592357"/>
              <a:gd name="connsiteY0" fmla="*/ 19850407 h 26281626"/>
              <a:gd name="connsiteX1" fmla="*/ 5899355 w 12592357"/>
              <a:gd name="connsiteY1" fmla="*/ 20057806 h 26281626"/>
              <a:gd name="connsiteX2" fmla="*/ 6076335 w 12592357"/>
              <a:gd name="connsiteY2" fmla="*/ 20352774 h 26281626"/>
              <a:gd name="connsiteX3" fmla="*/ 6105832 w 12592357"/>
              <a:gd name="connsiteY3" fmla="*/ 20470761 h 26281626"/>
              <a:gd name="connsiteX4" fmla="*/ 6135329 w 12592357"/>
              <a:gd name="connsiteY4" fmla="*/ 20559251 h 26281626"/>
              <a:gd name="connsiteX5" fmla="*/ 6253316 w 12592357"/>
              <a:gd name="connsiteY5" fmla="*/ 20736232 h 26281626"/>
              <a:gd name="connsiteX6" fmla="*/ 6341806 w 12592357"/>
              <a:gd name="connsiteY6" fmla="*/ 20736232 h 26281626"/>
              <a:gd name="connsiteX7" fmla="*/ 6341806 w 12592357"/>
              <a:gd name="connsiteY7" fmla="*/ 20736232 h 26281626"/>
              <a:gd name="connsiteX8" fmla="*/ 6371303 w 12592357"/>
              <a:gd name="connsiteY8" fmla="*/ 20205290 h 26281626"/>
              <a:gd name="connsiteX9" fmla="*/ 6322219 w 12592357"/>
              <a:gd name="connsiteY9" fmla="*/ 19870377 h 26281626"/>
              <a:gd name="connsiteX10" fmla="*/ 6395115 w 12592357"/>
              <a:gd name="connsiteY10" fmla="*/ 19087717 h 26281626"/>
              <a:gd name="connsiteX11" fmla="*/ 6548284 w 12592357"/>
              <a:gd name="connsiteY11" fmla="*/ 18759948 h 26281626"/>
              <a:gd name="connsiteX12" fmla="*/ 6894564 w 12592357"/>
              <a:gd name="connsiteY12" fmla="*/ 18258504 h 26281626"/>
              <a:gd name="connsiteX13" fmla="*/ 6983054 w 12592357"/>
              <a:gd name="connsiteY13" fmla="*/ 17812750 h 26281626"/>
              <a:gd name="connsiteX14" fmla="*/ 6967461 w 12592357"/>
              <a:gd name="connsiteY14" fmla="*/ 17371219 h 26281626"/>
              <a:gd name="connsiteX15" fmla="*/ 7049729 w 12592357"/>
              <a:gd name="connsiteY15" fmla="*/ 16960645 h 26281626"/>
              <a:gd name="connsiteX16" fmla="*/ 7197213 w 12592357"/>
              <a:gd name="connsiteY16" fmla="*/ 16636181 h 26281626"/>
              <a:gd name="connsiteX17" fmla="*/ 7267575 w 12592357"/>
              <a:gd name="connsiteY17" fmla="*/ 16523647 h 26281626"/>
              <a:gd name="connsiteX18" fmla="*/ 7296687 w 12592357"/>
              <a:gd name="connsiteY18" fmla="*/ 16307875 h 26281626"/>
              <a:gd name="connsiteX19" fmla="*/ 7610168 w 12592357"/>
              <a:gd name="connsiteY19" fmla="*/ 15810271 h 26281626"/>
              <a:gd name="connsiteX20" fmla="*/ 7869416 w 12592357"/>
              <a:gd name="connsiteY20" fmla="*/ 15279329 h 26281626"/>
              <a:gd name="connsiteX21" fmla="*/ 7875639 w 12592357"/>
              <a:gd name="connsiteY21" fmla="*/ 14984361 h 26281626"/>
              <a:gd name="connsiteX22" fmla="*/ 7964129 w 12592357"/>
              <a:gd name="connsiteY22" fmla="*/ 14653674 h 26281626"/>
              <a:gd name="connsiteX23" fmla="*/ 8141493 w 12592357"/>
              <a:gd name="connsiteY23" fmla="*/ 14378141 h 26281626"/>
              <a:gd name="connsiteX24" fmla="*/ 8358571 w 12592357"/>
              <a:gd name="connsiteY24" fmla="*/ 14089011 h 26281626"/>
              <a:gd name="connsiteX25" fmla="*/ 8583561 w 12592357"/>
              <a:gd name="connsiteY25" fmla="*/ 13774993 h 26281626"/>
              <a:gd name="connsiteX26" fmla="*/ 8849032 w 12592357"/>
              <a:gd name="connsiteY26" fmla="*/ 13421032 h 26281626"/>
              <a:gd name="connsiteX27" fmla="*/ 8908026 w 12592357"/>
              <a:gd name="connsiteY27" fmla="*/ 13185058 h 26281626"/>
              <a:gd name="connsiteX28" fmla="*/ 8996516 w 12592357"/>
              <a:gd name="connsiteY28" fmla="*/ 12683613 h 26281626"/>
              <a:gd name="connsiteX29" fmla="*/ 9261987 w 12592357"/>
              <a:gd name="connsiteY29" fmla="*/ 12005187 h 26281626"/>
              <a:gd name="connsiteX30" fmla="*/ 9556955 w 12592357"/>
              <a:gd name="connsiteY30" fmla="*/ 11474245 h 26281626"/>
              <a:gd name="connsiteX31" fmla="*/ 9733935 w 12592357"/>
              <a:gd name="connsiteY31" fmla="*/ 11090787 h 26281626"/>
              <a:gd name="connsiteX32" fmla="*/ 9763432 w 12592357"/>
              <a:gd name="connsiteY32" fmla="*/ 10825316 h 26281626"/>
              <a:gd name="connsiteX33" fmla="*/ 9881419 w 12592357"/>
              <a:gd name="connsiteY33" fmla="*/ 10530348 h 26281626"/>
              <a:gd name="connsiteX34" fmla="*/ 10235381 w 12592357"/>
              <a:gd name="connsiteY34" fmla="*/ 9940413 h 26281626"/>
              <a:gd name="connsiteX35" fmla="*/ 10600326 w 12592357"/>
              <a:gd name="connsiteY35" fmla="*/ 9576005 h 26281626"/>
              <a:gd name="connsiteX36" fmla="*/ 10869100 w 12592357"/>
              <a:gd name="connsiteY36" fmla="*/ 9285416 h 26281626"/>
              <a:gd name="connsiteX37" fmla="*/ 11049922 w 12592357"/>
              <a:gd name="connsiteY37" fmla="*/ 8994672 h 26281626"/>
              <a:gd name="connsiteX38" fmla="*/ 11090787 w 12592357"/>
              <a:gd name="connsiteY38" fmla="*/ 8701548 h 26281626"/>
              <a:gd name="connsiteX39" fmla="*/ 11031794 w 12592357"/>
              <a:gd name="connsiteY39" fmla="*/ 8170606 h 26281626"/>
              <a:gd name="connsiteX40" fmla="*/ 10913806 w 12592357"/>
              <a:gd name="connsiteY40" fmla="*/ 7669161 h 26281626"/>
              <a:gd name="connsiteX41" fmla="*/ 10736826 w 12592357"/>
              <a:gd name="connsiteY41" fmla="*/ 7374193 h 26281626"/>
              <a:gd name="connsiteX42" fmla="*/ 10382865 w 12592357"/>
              <a:gd name="connsiteY42" fmla="*/ 6990735 h 26281626"/>
              <a:gd name="connsiteX43" fmla="*/ 10087897 w 12592357"/>
              <a:gd name="connsiteY43" fmla="*/ 6518787 h 26281626"/>
              <a:gd name="connsiteX44" fmla="*/ 9940413 w 12592357"/>
              <a:gd name="connsiteY44" fmla="*/ 5781368 h 26281626"/>
              <a:gd name="connsiteX45" fmla="*/ 9881419 w 12592357"/>
              <a:gd name="connsiteY45" fmla="*/ 5102942 h 26281626"/>
              <a:gd name="connsiteX46" fmla="*/ 9851923 w 12592357"/>
              <a:gd name="connsiteY46" fmla="*/ 4277032 h 26281626"/>
              <a:gd name="connsiteX47" fmla="*/ 9615948 w 12592357"/>
              <a:gd name="connsiteY47" fmla="*/ 3834581 h 26281626"/>
              <a:gd name="connsiteX48" fmla="*/ 9114503 w 12592357"/>
              <a:gd name="connsiteY48" fmla="*/ 3333135 h 26281626"/>
              <a:gd name="connsiteX49" fmla="*/ 8819535 w 12592357"/>
              <a:gd name="connsiteY49" fmla="*/ 3038168 h 26281626"/>
              <a:gd name="connsiteX50" fmla="*/ 8377084 w 12592357"/>
              <a:gd name="connsiteY50" fmla="*/ 2684206 h 26281626"/>
              <a:gd name="connsiteX51" fmla="*/ 7993626 w 12592357"/>
              <a:gd name="connsiteY51" fmla="*/ 2094271 h 26281626"/>
              <a:gd name="connsiteX52" fmla="*/ 7669161 w 12592357"/>
              <a:gd name="connsiteY52" fmla="*/ 1563329 h 26281626"/>
              <a:gd name="connsiteX53" fmla="*/ 7374194 w 12592357"/>
              <a:gd name="connsiteY53" fmla="*/ 973393 h 26281626"/>
              <a:gd name="connsiteX54" fmla="*/ 7167716 w 12592357"/>
              <a:gd name="connsiteY54" fmla="*/ 825910 h 26281626"/>
              <a:gd name="connsiteX55" fmla="*/ 6813755 w 12592357"/>
              <a:gd name="connsiteY55" fmla="*/ 648929 h 26281626"/>
              <a:gd name="connsiteX56" fmla="*/ 6223819 w 12592357"/>
              <a:gd name="connsiteY56" fmla="*/ 678426 h 26281626"/>
              <a:gd name="connsiteX57" fmla="*/ 5515897 w 12592357"/>
              <a:gd name="connsiteY57" fmla="*/ 678426 h 26281626"/>
              <a:gd name="connsiteX58" fmla="*/ 4513006 w 12592357"/>
              <a:gd name="connsiteY58" fmla="*/ 678426 h 26281626"/>
              <a:gd name="connsiteX59" fmla="*/ 3864077 w 12592357"/>
              <a:gd name="connsiteY59" fmla="*/ 619432 h 26281626"/>
              <a:gd name="connsiteX60" fmla="*/ 3008671 w 12592357"/>
              <a:gd name="connsiteY60" fmla="*/ 560439 h 26281626"/>
              <a:gd name="connsiteX61" fmla="*/ 2123768 w 12592357"/>
              <a:gd name="connsiteY61" fmla="*/ 412955 h 26281626"/>
              <a:gd name="connsiteX62" fmla="*/ 1887794 w 12592357"/>
              <a:gd name="connsiteY62" fmla="*/ 383458 h 26281626"/>
              <a:gd name="connsiteX63" fmla="*/ 1209368 w 12592357"/>
              <a:gd name="connsiteY63" fmla="*/ 265471 h 26281626"/>
              <a:gd name="connsiteX64" fmla="*/ 589935 w 12592357"/>
              <a:gd name="connsiteY64" fmla="*/ 235974 h 26281626"/>
              <a:gd name="connsiteX65" fmla="*/ 265471 w 12592357"/>
              <a:gd name="connsiteY65" fmla="*/ 235974 h 26281626"/>
              <a:gd name="connsiteX66" fmla="*/ 0 w 12592357"/>
              <a:gd name="connsiteY66" fmla="*/ 206477 h 26281626"/>
              <a:gd name="connsiteX67" fmla="*/ 265471 w 12592357"/>
              <a:gd name="connsiteY67" fmla="*/ 0 h 26281626"/>
              <a:gd name="connsiteX68" fmla="*/ 1179871 w 12592357"/>
              <a:gd name="connsiteY68" fmla="*/ 88490 h 26281626"/>
              <a:gd name="connsiteX69" fmla="*/ 2094271 w 12592357"/>
              <a:gd name="connsiteY69" fmla="*/ 235974 h 26281626"/>
              <a:gd name="connsiteX70" fmla="*/ 3067665 w 12592357"/>
              <a:gd name="connsiteY70" fmla="*/ 353961 h 26281626"/>
              <a:gd name="connsiteX71" fmla="*/ 3805084 w 12592357"/>
              <a:gd name="connsiteY71" fmla="*/ 383458 h 26281626"/>
              <a:gd name="connsiteX72" fmla="*/ 4306529 w 12592357"/>
              <a:gd name="connsiteY72" fmla="*/ 442451 h 26281626"/>
              <a:gd name="connsiteX73" fmla="*/ 5043948 w 12592357"/>
              <a:gd name="connsiteY73" fmla="*/ 471948 h 26281626"/>
              <a:gd name="connsiteX74" fmla="*/ 5722374 w 12592357"/>
              <a:gd name="connsiteY74" fmla="*/ 471948 h 26281626"/>
              <a:gd name="connsiteX75" fmla="*/ 6312310 w 12592357"/>
              <a:gd name="connsiteY75" fmla="*/ 442451 h 26281626"/>
              <a:gd name="connsiteX76" fmla="*/ 7138219 w 12592357"/>
              <a:gd name="connsiteY76" fmla="*/ 560439 h 26281626"/>
              <a:gd name="connsiteX77" fmla="*/ 7374194 w 12592357"/>
              <a:gd name="connsiteY77" fmla="*/ 589935 h 26281626"/>
              <a:gd name="connsiteX78" fmla="*/ 7521677 w 12592357"/>
              <a:gd name="connsiteY78" fmla="*/ 678426 h 26281626"/>
              <a:gd name="connsiteX79" fmla="*/ 7698658 w 12592357"/>
              <a:gd name="connsiteY79" fmla="*/ 825910 h 26281626"/>
              <a:gd name="connsiteX80" fmla="*/ 8141110 w 12592357"/>
              <a:gd name="connsiteY80" fmla="*/ 1710813 h 26281626"/>
              <a:gd name="connsiteX81" fmla="*/ 8554065 w 12592357"/>
              <a:gd name="connsiteY81" fmla="*/ 2389239 h 26281626"/>
              <a:gd name="connsiteX82" fmla="*/ 8878529 w 12592357"/>
              <a:gd name="connsiteY82" fmla="*/ 2743200 h 26281626"/>
              <a:gd name="connsiteX83" fmla="*/ 9144000 w 12592357"/>
              <a:gd name="connsiteY83" fmla="*/ 3067664 h 26281626"/>
              <a:gd name="connsiteX84" fmla="*/ 9556955 w 12592357"/>
              <a:gd name="connsiteY84" fmla="*/ 3421626 h 26281626"/>
              <a:gd name="connsiteX85" fmla="*/ 9910916 w 12592357"/>
              <a:gd name="connsiteY85" fmla="*/ 3775587 h 26281626"/>
              <a:gd name="connsiteX86" fmla="*/ 9999406 w 12592357"/>
              <a:gd name="connsiteY86" fmla="*/ 4277032 h 26281626"/>
              <a:gd name="connsiteX87" fmla="*/ 9999406 w 12592357"/>
              <a:gd name="connsiteY87" fmla="*/ 4748981 h 26281626"/>
              <a:gd name="connsiteX88" fmla="*/ 10117394 w 12592357"/>
              <a:gd name="connsiteY88" fmla="*/ 5250426 h 26281626"/>
              <a:gd name="connsiteX89" fmla="*/ 10205884 w 12592357"/>
              <a:gd name="connsiteY89" fmla="*/ 5633884 h 26281626"/>
              <a:gd name="connsiteX90" fmla="*/ 10323871 w 12592357"/>
              <a:gd name="connsiteY90" fmla="*/ 5899355 h 26281626"/>
              <a:gd name="connsiteX91" fmla="*/ 10323871 w 12592357"/>
              <a:gd name="connsiteY91" fmla="*/ 6164826 h 26281626"/>
              <a:gd name="connsiteX92" fmla="*/ 10235381 w 12592357"/>
              <a:gd name="connsiteY92" fmla="*/ 6430297 h 26281626"/>
              <a:gd name="connsiteX93" fmla="*/ 10353368 w 12592357"/>
              <a:gd name="connsiteY93" fmla="*/ 6695768 h 26281626"/>
              <a:gd name="connsiteX94" fmla="*/ 10677832 w 12592357"/>
              <a:gd name="connsiteY94" fmla="*/ 7079226 h 26281626"/>
              <a:gd name="connsiteX95" fmla="*/ 10913806 w 12592357"/>
              <a:gd name="connsiteY95" fmla="*/ 7344697 h 26281626"/>
              <a:gd name="connsiteX96" fmla="*/ 11031794 w 12592357"/>
              <a:gd name="connsiteY96" fmla="*/ 7551174 h 26281626"/>
              <a:gd name="connsiteX97" fmla="*/ 11149781 w 12592357"/>
              <a:gd name="connsiteY97" fmla="*/ 7875639 h 26281626"/>
              <a:gd name="connsiteX98" fmla="*/ 11267768 w 12592357"/>
              <a:gd name="connsiteY98" fmla="*/ 8200103 h 26281626"/>
              <a:gd name="connsiteX99" fmla="*/ 11356258 w 12592357"/>
              <a:gd name="connsiteY99" fmla="*/ 8672051 h 26281626"/>
              <a:gd name="connsiteX100" fmla="*/ 11353877 w 12592357"/>
              <a:gd name="connsiteY100" fmla="*/ 8731582 h 26281626"/>
              <a:gd name="connsiteX101" fmla="*/ 11356258 w 12592357"/>
              <a:gd name="connsiteY101" fmla="*/ 8967019 h 26281626"/>
              <a:gd name="connsiteX102" fmla="*/ 11375692 w 12592357"/>
              <a:gd name="connsiteY102" fmla="*/ 9146919 h 26281626"/>
              <a:gd name="connsiteX103" fmla="*/ 11562735 w 12592357"/>
              <a:gd name="connsiteY103" fmla="*/ 9379974 h 26281626"/>
              <a:gd name="connsiteX104" fmla="*/ 11326761 w 12592357"/>
              <a:gd name="connsiteY104" fmla="*/ 9291484 h 26281626"/>
              <a:gd name="connsiteX105" fmla="*/ 11120284 w 12592357"/>
              <a:gd name="connsiteY105" fmla="*/ 9291484 h 26281626"/>
              <a:gd name="connsiteX106" fmla="*/ 10884310 w 12592357"/>
              <a:gd name="connsiteY106" fmla="*/ 9320981 h 26281626"/>
              <a:gd name="connsiteX107" fmla="*/ 10605473 w 12592357"/>
              <a:gd name="connsiteY107" fmla="*/ 9572701 h 26281626"/>
              <a:gd name="connsiteX108" fmla="*/ 10478115 w 12592357"/>
              <a:gd name="connsiteY108" fmla="*/ 9839095 h 26281626"/>
              <a:gd name="connsiteX109" fmla="*/ 10593182 w 12592357"/>
              <a:gd name="connsiteY109" fmla="*/ 9767272 h 26281626"/>
              <a:gd name="connsiteX110" fmla="*/ 10972800 w 12592357"/>
              <a:gd name="connsiteY110" fmla="*/ 9556955 h 26281626"/>
              <a:gd name="connsiteX111" fmla="*/ 11149090 w 12592357"/>
              <a:gd name="connsiteY111" fmla="*/ 9478911 h 26281626"/>
              <a:gd name="connsiteX112" fmla="*/ 11344275 w 12592357"/>
              <a:gd name="connsiteY112" fmla="*/ 9491817 h 26281626"/>
              <a:gd name="connsiteX113" fmla="*/ 11525020 w 12592357"/>
              <a:gd name="connsiteY113" fmla="*/ 9585530 h 26281626"/>
              <a:gd name="connsiteX114" fmla="*/ 11910090 w 12592357"/>
              <a:gd name="connsiteY114" fmla="*/ 9744920 h 26281626"/>
              <a:gd name="connsiteX115" fmla="*/ 12093677 w 12592357"/>
              <a:gd name="connsiteY115" fmla="*/ 9999406 h 26281626"/>
              <a:gd name="connsiteX116" fmla="*/ 12270658 w 12592357"/>
              <a:gd name="connsiteY116" fmla="*/ 10176387 h 26281626"/>
              <a:gd name="connsiteX117" fmla="*/ 12270658 w 12592357"/>
              <a:gd name="connsiteY117" fmla="*/ 10176387 h 26281626"/>
              <a:gd name="connsiteX118" fmla="*/ 12592357 w 12592357"/>
              <a:gd name="connsiteY118" fmla="*/ 10616073 h 26281626"/>
              <a:gd name="connsiteX119" fmla="*/ 10086975 w 12592357"/>
              <a:gd name="connsiteY119" fmla="*/ 10710786 h 26281626"/>
              <a:gd name="connsiteX120" fmla="*/ 9969910 w 12592357"/>
              <a:gd name="connsiteY120" fmla="*/ 10825316 h 26281626"/>
              <a:gd name="connsiteX121" fmla="*/ 9857606 w 12592357"/>
              <a:gd name="connsiteY121" fmla="*/ 11290120 h 26281626"/>
              <a:gd name="connsiteX122" fmla="*/ 9732476 w 12592357"/>
              <a:gd name="connsiteY122" fmla="*/ 11555591 h 26281626"/>
              <a:gd name="connsiteX123" fmla="*/ 9592135 w 12592357"/>
              <a:gd name="connsiteY123" fmla="*/ 11818835 h 26281626"/>
              <a:gd name="connsiteX124" fmla="*/ 9468465 w 12592357"/>
              <a:gd name="connsiteY124" fmla="*/ 11888659 h 26281626"/>
              <a:gd name="connsiteX125" fmla="*/ 9320981 w 12592357"/>
              <a:gd name="connsiteY125" fmla="*/ 12359148 h 26281626"/>
              <a:gd name="connsiteX126" fmla="*/ 9173497 w 12592357"/>
              <a:gd name="connsiteY126" fmla="*/ 12860593 h 26281626"/>
              <a:gd name="connsiteX127" fmla="*/ 9114503 w 12592357"/>
              <a:gd name="connsiteY127" fmla="*/ 13126064 h 26281626"/>
              <a:gd name="connsiteX128" fmla="*/ 8908026 w 12592357"/>
              <a:gd name="connsiteY128" fmla="*/ 13598013 h 26281626"/>
              <a:gd name="connsiteX129" fmla="*/ 8642555 w 12592357"/>
              <a:gd name="connsiteY129" fmla="*/ 14040464 h 26281626"/>
              <a:gd name="connsiteX130" fmla="*/ 8465574 w 12592357"/>
              <a:gd name="connsiteY130" fmla="*/ 14305935 h 26281626"/>
              <a:gd name="connsiteX131" fmla="*/ 8170606 w 12592357"/>
              <a:gd name="connsiteY131" fmla="*/ 14659897 h 26281626"/>
              <a:gd name="connsiteX132" fmla="*/ 8111613 w 12592357"/>
              <a:gd name="connsiteY132" fmla="*/ 15043355 h 26281626"/>
              <a:gd name="connsiteX133" fmla="*/ 7964129 w 12592357"/>
              <a:gd name="connsiteY133" fmla="*/ 15338322 h 26281626"/>
              <a:gd name="connsiteX134" fmla="*/ 7816645 w 12592357"/>
              <a:gd name="connsiteY134" fmla="*/ 15780774 h 26281626"/>
              <a:gd name="connsiteX135" fmla="*/ 7610168 w 12592357"/>
              <a:gd name="connsiteY135" fmla="*/ 16134735 h 26281626"/>
              <a:gd name="connsiteX136" fmla="*/ 7462684 w 12592357"/>
              <a:gd name="connsiteY136" fmla="*/ 16518193 h 26281626"/>
              <a:gd name="connsiteX137" fmla="*/ 7197213 w 12592357"/>
              <a:gd name="connsiteY137" fmla="*/ 16783664 h 26281626"/>
              <a:gd name="connsiteX138" fmla="*/ 7138219 w 12592357"/>
              <a:gd name="connsiteY138" fmla="*/ 16960645 h 26281626"/>
              <a:gd name="connsiteX139" fmla="*/ 7138219 w 12592357"/>
              <a:gd name="connsiteY139" fmla="*/ 17167122 h 26281626"/>
              <a:gd name="connsiteX140" fmla="*/ 7172478 w 12592357"/>
              <a:gd name="connsiteY140" fmla="*/ 17465776 h 26281626"/>
              <a:gd name="connsiteX141" fmla="*/ 7229476 w 12592357"/>
              <a:gd name="connsiteY141" fmla="*/ 17695223 h 26281626"/>
              <a:gd name="connsiteX142" fmla="*/ 7256206 w 12592357"/>
              <a:gd name="connsiteY142" fmla="*/ 17845548 h 26281626"/>
              <a:gd name="connsiteX143" fmla="*/ 7196138 w 12592357"/>
              <a:gd name="connsiteY143" fmla="*/ 18045268 h 26281626"/>
              <a:gd name="connsiteX144" fmla="*/ 7079226 w 12592357"/>
              <a:gd name="connsiteY144" fmla="*/ 18229006 h 26281626"/>
              <a:gd name="connsiteX145" fmla="*/ 6843252 w 12592357"/>
              <a:gd name="connsiteY145" fmla="*/ 18523974 h 26281626"/>
              <a:gd name="connsiteX146" fmla="*/ 6666271 w 12592357"/>
              <a:gd name="connsiteY146" fmla="*/ 19084413 h 26281626"/>
              <a:gd name="connsiteX147" fmla="*/ 6636774 w 12592357"/>
              <a:gd name="connsiteY147" fmla="*/ 19467871 h 26281626"/>
              <a:gd name="connsiteX148" fmla="*/ 6577781 w 12592357"/>
              <a:gd name="connsiteY148" fmla="*/ 19762839 h 26281626"/>
              <a:gd name="connsiteX149" fmla="*/ 6577781 w 12592357"/>
              <a:gd name="connsiteY149" fmla="*/ 20205290 h 26281626"/>
              <a:gd name="connsiteX150" fmla="*/ 6577781 w 12592357"/>
              <a:gd name="connsiteY150" fmla="*/ 20795226 h 26281626"/>
              <a:gd name="connsiteX151" fmla="*/ 6489290 w 12592357"/>
              <a:gd name="connsiteY151" fmla="*/ 21208181 h 26281626"/>
              <a:gd name="connsiteX152" fmla="*/ 6282813 w 12592357"/>
              <a:gd name="connsiteY152" fmla="*/ 21680129 h 26281626"/>
              <a:gd name="connsiteX153" fmla="*/ 6253316 w 12592357"/>
              <a:gd name="connsiteY153" fmla="*/ 22358555 h 26281626"/>
              <a:gd name="connsiteX154" fmla="*/ 6371303 w 12592357"/>
              <a:gd name="connsiteY154" fmla="*/ 23656413 h 26281626"/>
              <a:gd name="connsiteX155" fmla="*/ 6666271 w 12592357"/>
              <a:gd name="connsiteY155" fmla="*/ 24452826 h 26281626"/>
              <a:gd name="connsiteX156" fmla="*/ 6990735 w 12592357"/>
              <a:gd name="connsiteY156" fmla="*/ 25190245 h 26281626"/>
              <a:gd name="connsiteX157" fmla="*/ 7344697 w 12592357"/>
              <a:gd name="connsiteY157" fmla="*/ 25809677 h 26281626"/>
              <a:gd name="connsiteX158" fmla="*/ 7728155 w 12592357"/>
              <a:gd name="connsiteY158" fmla="*/ 26281626 h 26281626"/>
              <a:gd name="connsiteX159" fmla="*/ 5220929 w 12592357"/>
              <a:gd name="connsiteY159" fmla="*/ 26134142 h 26281626"/>
              <a:gd name="connsiteX160" fmla="*/ 5456903 w 12592357"/>
              <a:gd name="connsiteY160" fmla="*/ 25308232 h 26281626"/>
              <a:gd name="connsiteX161" fmla="*/ 5515897 w 12592357"/>
              <a:gd name="connsiteY161" fmla="*/ 24393832 h 26281626"/>
              <a:gd name="connsiteX162" fmla="*/ 5633884 w 12592357"/>
              <a:gd name="connsiteY162" fmla="*/ 23302451 h 26281626"/>
              <a:gd name="connsiteX163" fmla="*/ 5604387 w 12592357"/>
              <a:gd name="connsiteY163" fmla="*/ 22742013 h 26281626"/>
              <a:gd name="connsiteX164" fmla="*/ 5574890 w 12592357"/>
              <a:gd name="connsiteY164" fmla="*/ 22329058 h 26281626"/>
              <a:gd name="connsiteX165" fmla="*/ 5574890 w 12592357"/>
              <a:gd name="connsiteY165" fmla="*/ 21886606 h 26281626"/>
              <a:gd name="connsiteX166" fmla="*/ 5604387 w 12592357"/>
              <a:gd name="connsiteY166" fmla="*/ 21532645 h 26281626"/>
              <a:gd name="connsiteX167" fmla="*/ 5604387 w 12592357"/>
              <a:gd name="connsiteY167" fmla="*/ 21326168 h 26281626"/>
              <a:gd name="connsiteX168" fmla="*/ 5515897 w 12592357"/>
              <a:gd name="connsiteY168" fmla="*/ 20883716 h 26281626"/>
              <a:gd name="connsiteX169" fmla="*/ 5515897 w 12592357"/>
              <a:gd name="connsiteY169" fmla="*/ 20706735 h 26281626"/>
              <a:gd name="connsiteX170" fmla="*/ 5456903 w 12592357"/>
              <a:gd name="connsiteY170" fmla="*/ 20588748 h 26281626"/>
              <a:gd name="connsiteX171" fmla="*/ 5427406 w 12592357"/>
              <a:gd name="connsiteY171" fmla="*/ 20352774 h 26281626"/>
              <a:gd name="connsiteX172" fmla="*/ 5515897 w 12592357"/>
              <a:gd name="connsiteY172" fmla="*/ 20205290 h 26281626"/>
              <a:gd name="connsiteX173" fmla="*/ 5604387 w 12592357"/>
              <a:gd name="connsiteY173" fmla="*/ 20028310 h 26281626"/>
              <a:gd name="connsiteX174" fmla="*/ 5604387 w 12592357"/>
              <a:gd name="connsiteY174" fmla="*/ 19851329 h 26281626"/>
              <a:gd name="connsiteX175" fmla="*/ 5604387 w 12592357"/>
              <a:gd name="connsiteY175" fmla="*/ 19851329 h 26281626"/>
              <a:gd name="connsiteX176" fmla="*/ 5612069 w 12592357"/>
              <a:gd name="connsiteY176" fmla="*/ 19850407 h 26281626"/>
              <a:gd name="connsiteX0" fmla="*/ 5612069 w 12592357"/>
              <a:gd name="connsiteY0" fmla="*/ 19850407 h 26281626"/>
              <a:gd name="connsiteX1" fmla="*/ 5899355 w 12592357"/>
              <a:gd name="connsiteY1" fmla="*/ 20057806 h 26281626"/>
              <a:gd name="connsiteX2" fmla="*/ 6076335 w 12592357"/>
              <a:gd name="connsiteY2" fmla="*/ 20352774 h 26281626"/>
              <a:gd name="connsiteX3" fmla="*/ 6105832 w 12592357"/>
              <a:gd name="connsiteY3" fmla="*/ 20470761 h 26281626"/>
              <a:gd name="connsiteX4" fmla="*/ 6135329 w 12592357"/>
              <a:gd name="connsiteY4" fmla="*/ 20559251 h 26281626"/>
              <a:gd name="connsiteX5" fmla="*/ 6253316 w 12592357"/>
              <a:gd name="connsiteY5" fmla="*/ 20736232 h 26281626"/>
              <a:gd name="connsiteX6" fmla="*/ 6341806 w 12592357"/>
              <a:gd name="connsiteY6" fmla="*/ 20736232 h 26281626"/>
              <a:gd name="connsiteX7" fmla="*/ 6341806 w 12592357"/>
              <a:gd name="connsiteY7" fmla="*/ 20736232 h 26281626"/>
              <a:gd name="connsiteX8" fmla="*/ 6371303 w 12592357"/>
              <a:gd name="connsiteY8" fmla="*/ 20205290 h 26281626"/>
              <a:gd name="connsiteX9" fmla="*/ 6322219 w 12592357"/>
              <a:gd name="connsiteY9" fmla="*/ 19870377 h 26281626"/>
              <a:gd name="connsiteX10" fmla="*/ 6395115 w 12592357"/>
              <a:gd name="connsiteY10" fmla="*/ 19087717 h 26281626"/>
              <a:gd name="connsiteX11" fmla="*/ 6548284 w 12592357"/>
              <a:gd name="connsiteY11" fmla="*/ 18759948 h 26281626"/>
              <a:gd name="connsiteX12" fmla="*/ 6894564 w 12592357"/>
              <a:gd name="connsiteY12" fmla="*/ 18258504 h 26281626"/>
              <a:gd name="connsiteX13" fmla="*/ 6983054 w 12592357"/>
              <a:gd name="connsiteY13" fmla="*/ 17812750 h 26281626"/>
              <a:gd name="connsiteX14" fmla="*/ 6967461 w 12592357"/>
              <a:gd name="connsiteY14" fmla="*/ 17371219 h 26281626"/>
              <a:gd name="connsiteX15" fmla="*/ 7049729 w 12592357"/>
              <a:gd name="connsiteY15" fmla="*/ 16960645 h 26281626"/>
              <a:gd name="connsiteX16" fmla="*/ 7197213 w 12592357"/>
              <a:gd name="connsiteY16" fmla="*/ 16636181 h 26281626"/>
              <a:gd name="connsiteX17" fmla="*/ 7267575 w 12592357"/>
              <a:gd name="connsiteY17" fmla="*/ 16523647 h 26281626"/>
              <a:gd name="connsiteX18" fmla="*/ 7296687 w 12592357"/>
              <a:gd name="connsiteY18" fmla="*/ 16307875 h 26281626"/>
              <a:gd name="connsiteX19" fmla="*/ 7610168 w 12592357"/>
              <a:gd name="connsiteY19" fmla="*/ 15810271 h 26281626"/>
              <a:gd name="connsiteX20" fmla="*/ 7869416 w 12592357"/>
              <a:gd name="connsiteY20" fmla="*/ 15279329 h 26281626"/>
              <a:gd name="connsiteX21" fmla="*/ 7875639 w 12592357"/>
              <a:gd name="connsiteY21" fmla="*/ 14984361 h 26281626"/>
              <a:gd name="connsiteX22" fmla="*/ 7964129 w 12592357"/>
              <a:gd name="connsiteY22" fmla="*/ 14653674 h 26281626"/>
              <a:gd name="connsiteX23" fmla="*/ 8141493 w 12592357"/>
              <a:gd name="connsiteY23" fmla="*/ 14378141 h 26281626"/>
              <a:gd name="connsiteX24" fmla="*/ 8358571 w 12592357"/>
              <a:gd name="connsiteY24" fmla="*/ 14089011 h 26281626"/>
              <a:gd name="connsiteX25" fmla="*/ 8583561 w 12592357"/>
              <a:gd name="connsiteY25" fmla="*/ 13774993 h 26281626"/>
              <a:gd name="connsiteX26" fmla="*/ 8849032 w 12592357"/>
              <a:gd name="connsiteY26" fmla="*/ 13421032 h 26281626"/>
              <a:gd name="connsiteX27" fmla="*/ 8908026 w 12592357"/>
              <a:gd name="connsiteY27" fmla="*/ 13185058 h 26281626"/>
              <a:gd name="connsiteX28" fmla="*/ 8996516 w 12592357"/>
              <a:gd name="connsiteY28" fmla="*/ 12683613 h 26281626"/>
              <a:gd name="connsiteX29" fmla="*/ 9261987 w 12592357"/>
              <a:gd name="connsiteY29" fmla="*/ 12005187 h 26281626"/>
              <a:gd name="connsiteX30" fmla="*/ 9556955 w 12592357"/>
              <a:gd name="connsiteY30" fmla="*/ 11474245 h 26281626"/>
              <a:gd name="connsiteX31" fmla="*/ 9733935 w 12592357"/>
              <a:gd name="connsiteY31" fmla="*/ 11090787 h 26281626"/>
              <a:gd name="connsiteX32" fmla="*/ 9763432 w 12592357"/>
              <a:gd name="connsiteY32" fmla="*/ 10825316 h 26281626"/>
              <a:gd name="connsiteX33" fmla="*/ 9881419 w 12592357"/>
              <a:gd name="connsiteY33" fmla="*/ 10530348 h 26281626"/>
              <a:gd name="connsiteX34" fmla="*/ 10235381 w 12592357"/>
              <a:gd name="connsiteY34" fmla="*/ 9940413 h 26281626"/>
              <a:gd name="connsiteX35" fmla="*/ 10600326 w 12592357"/>
              <a:gd name="connsiteY35" fmla="*/ 9576005 h 26281626"/>
              <a:gd name="connsiteX36" fmla="*/ 10869100 w 12592357"/>
              <a:gd name="connsiteY36" fmla="*/ 9285416 h 26281626"/>
              <a:gd name="connsiteX37" fmla="*/ 11049922 w 12592357"/>
              <a:gd name="connsiteY37" fmla="*/ 8994672 h 26281626"/>
              <a:gd name="connsiteX38" fmla="*/ 11090787 w 12592357"/>
              <a:gd name="connsiteY38" fmla="*/ 8701548 h 26281626"/>
              <a:gd name="connsiteX39" fmla="*/ 11031794 w 12592357"/>
              <a:gd name="connsiteY39" fmla="*/ 8170606 h 26281626"/>
              <a:gd name="connsiteX40" fmla="*/ 10913806 w 12592357"/>
              <a:gd name="connsiteY40" fmla="*/ 7669161 h 26281626"/>
              <a:gd name="connsiteX41" fmla="*/ 10736826 w 12592357"/>
              <a:gd name="connsiteY41" fmla="*/ 7374193 h 26281626"/>
              <a:gd name="connsiteX42" fmla="*/ 10382865 w 12592357"/>
              <a:gd name="connsiteY42" fmla="*/ 6990735 h 26281626"/>
              <a:gd name="connsiteX43" fmla="*/ 10087897 w 12592357"/>
              <a:gd name="connsiteY43" fmla="*/ 6518787 h 26281626"/>
              <a:gd name="connsiteX44" fmla="*/ 9940413 w 12592357"/>
              <a:gd name="connsiteY44" fmla="*/ 5781368 h 26281626"/>
              <a:gd name="connsiteX45" fmla="*/ 9881419 w 12592357"/>
              <a:gd name="connsiteY45" fmla="*/ 5102942 h 26281626"/>
              <a:gd name="connsiteX46" fmla="*/ 9851923 w 12592357"/>
              <a:gd name="connsiteY46" fmla="*/ 4277032 h 26281626"/>
              <a:gd name="connsiteX47" fmla="*/ 9615948 w 12592357"/>
              <a:gd name="connsiteY47" fmla="*/ 3834581 h 26281626"/>
              <a:gd name="connsiteX48" fmla="*/ 9114503 w 12592357"/>
              <a:gd name="connsiteY48" fmla="*/ 3333135 h 26281626"/>
              <a:gd name="connsiteX49" fmla="*/ 8819535 w 12592357"/>
              <a:gd name="connsiteY49" fmla="*/ 3038168 h 26281626"/>
              <a:gd name="connsiteX50" fmla="*/ 8377084 w 12592357"/>
              <a:gd name="connsiteY50" fmla="*/ 2684206 h 26281626"/>
              <a:gd name="connsiteX51" fmla="*/ 7993626 w 12592357"/>
              <a:gd name="connsiteY51" fmla="*/ 2094271 h 26281626"/>
              <a:gd name="connsiteX52" fmla="*/ 7669161 w 12592357"/>
              <a:gd name="connsiteY52" fmla="*/ 1563329 h 26281626"/>
              <a:gd name="connsiteX53" fmla="*/ 7374194 w 12592357"/>
              <a:gd name="connsiteY53" fmla="*/ 973393 h 26281626"/>
              <a:gd name="connsiteX54" fmla="*/ 7167716 w 12592357"/>
              <a:gd name="connsiteY54" fmla="*/ 825910 h 26281626"/>
              <a:gd name="connsiteX55" fmla="*/ 6813755 w 12592357"/>
              <a:gd name="connsiteY55" fmla="*/ 648929 h 26281626"/>
              <a:gd name="connsiteX56" fmla="*/ 6223819 w 12592357"/>
              <a:gd name="connsiteY56" fmla="*/ 678426 h 26281626"/>
              <a:gd name="connsiteX57" fmla="*/ 5515897 w 12592357"/>
              <a:gd name="connsiteY57" fmla="*/ 678426 h 26281626"/>
              <a:gd name="connsiteX58" fmla="*/ 4513006 w 12592357"/>
              <a:gd name="connsiteY58" fmla="*/ 678426 h 26281626"/>
              <a:gd name="connsiteX59" fmla="*/ 3864077 w 12592357"/>
              <a:gd name="connsiteY59" fmla="*/ 619432 h 26281626"/>
              <a:gd name="connsiteX60" fmla="*/ 3008671 w 12592357"/>
              <a:gd name="connsiteY60" fmla="*/ 560439 h 26281626"/>
              <a:gd name="connsiteX61" fmla="*/ 2123768 w 12592357"/>
              <a:gd name="connsiteY61" fmla="*/ 412955 h 26281626"/>
              <a:gd name="connsiteX62" fmla="*/ 1887794 w 12592357"/>
              <a:gd name="connsiteY62" fmla="*/ 383458 h 26281626"/>
              <a:gd name="connsiteX63" fmla="*/ 1209368 w 12592357"/>
              <a:gd name="connsiteY63" fmla="*/ 265471 h 26281626"/>
              <a:gd name="connsiteX64" fmla="*/ 589935 w 12592357"/>
              <a:gd name="connsiteY64" fmla="*/ 235974 h 26281626"/>
              <a:gd name="connsiteX65" fmla="*/ 265471 w 12592357"/>
              <a:gd name="connsiteY65" fmla="*/ 235974 h 26281626"/>
              <a:gd name="connsiteX66" fmla="*/ 0 w 12592357"/>
              <a:gd name="connsiteY66" fmla="*/ 206477 h 26281626"/>
              <a:gd name="connsiteX67" fmla="*/ 265471 w 12592357"/>
              <a:gd name="connsiteY67" fmla="*/ 0 h 26281626"/>
              <a:gd name="connsiteX68" fmla="*/ 1179871 w 12592357"/>
              <a:gd name="connsiteY68" fmla="*/ 88490 h 26281626"/>
              <a:gd name="connsiteX69" fmla="*/ 2094271 w 12592357"/>
              <a:gd name="connsiteY69" fmla="*/ 235974 h 26281626"/>
              <a:gd name="connsiteX70" fmla="*/ 3067665 w 12592357"/>
              <a:gd name="connsiteY70" fmla="*/ 353961 h 26281626"/>
              <a:gd name="connsiteX71" fmla="*/ 3805084 w 12592357"/>
              <a:gd name="connsiteY71" fmla="*/ 383458 h 26281626"/>
              <a:gd name="connsiteX72" fmla="*/ 4306529 w 12592357"/>
              <a:gd name="connsiteY72" fmla="*/ 442451 h 26281626"/>
              <a:gd name="connsiteX73" fmla="*/ 5043948 w 12592357"/>
              <a:gd name="connsiteY73" fmla="*/ 471948 h 26281626"/>
              <a:gd name="connsiteX74" fmla="*/ 5722374 w 12592357"/>
              <a:gd name="connsiteY74" fmla="*/ 471948 h 26281626"/>
              <a:gd name="connsiteX75" fmla="*/ 6312310 w 12592357"/>
              <a:gd name="connsiteY75" fmla="*/ 442451 h 26281626"/>
              <a:gd name="connsiteX76" fmla="*/ 7138219 w 12592357"/>
              <a:gd name="connsiteY76" fmla="*/ 560439 h 26281626"/>
              <a:gd name="connsiteX77" fmla="*/ 7374194 w 12592357"/>
              <a:gd name="connsiteY77" fmla="*/ 589935 h 26281626"/>
              <a:gd name="connsiteX78" fmla="*/ 7521677 w 12592357"/>
              <a:gd name="connsiteY78" fmla="*/ 678426 h 26281626"/>
              <a:gd name="connsiteX79" fmla="*/ 7698658 w 12592357"/>
              <a:gd name="connsiteY79" fmla="*/ 825910 h 26281626"/>
              <a:gd name="connsiteX80" fmla="*/ 8141110 w 12592357"/>
              <a:gd name="connsiteY80" fmla="*/ 1710813 h 26281626"/>
              <a:gd name="connsiteX81" fmla="*/ 8554065 w 12592357"/>
              <a:gd name="connsiteY81" fmla="*/ 2389239 h 26281626"/>
              <a:gd name="connsiteX82" fmla="*/ 8878529 w 12592357"/>
              <a:gd name="connsiteY82" fmla="*/ 2743200 h 26281626"/>
              <a:gd name="connsiteX83" fmla="*/ 9144000 w 12592357"/>
              <a:gd name="connsiteY83" fmla="*/ 3067664 h 26281626"/>
              <a:gd name="connsiteX84" fmla="*/ 9556955 w 12592357"/>
              <a:gd name="connsiteY84" fmla="*/ 3421626 h 26281626"/>
              <a:gd name="connsiteX85" fmla="*/ 9910916 w 12592357"/>
              <a:gd name="connsiteY85" fmla="*/ 3775587 h 26281626"/>
              <a:gd name="connsiteX86" fmla="*/ 9999406 w 12592357"/>
              <a:gd name="connsiteY86" fmla="*/ 4277032 h 26281626"/>
              <a:gd name="connsiteX87" fmla="*/ 9999406 w 12592357"/>
              <a:gd name="connsiteY87" fmla="*/ 4748981 h 26281626"/>
              <a:gd name="connsiteX88" fmla="*/ 10117394 w 12592357"/>
              <a:gd name="connsiteY88" fmla="*/ 5250426 h 26281626"/>
              <a:gd name="connsiteX89" fmla="*/ 10205884 w 12592357"/>
              <a:gd name="connsiteY89" fmla="*/ 5633884 h 26281626"/>
              <a:gd name="connsiteX90" fmla="*/ 10323871 w 12592357"/>
              <a:gd name="connsiteY90" fmla="*/ 5899355 h 26281626"/>
              <a:gd name="connsiteX91" fmla="*/ 10323871 w 12592357"/>
              <a:gd name="connsiteY91" fmla="*/ 6164826 h 26281626"/>
              <a:gd name="connsiteX92" fmla="*/ 10235381 w 12592357"/>
              <a:gd name="connsiteY92" fmla="*/ 6430297 h 26281626"/>
              <a:gd name="connsiteX93" fmla="*/ 10353368 w 12592357"/>
              <a:gd name="connsiteY93" fmla="*/ 6695768 h 26281626"/>
              <a:gd name="connsiteX94" fmla="*/ 10677832 w 12592357"/>
              <a:gd name="connsiteY94" fmla="*/ 7079226 h 26281626"/>
              <a:gd name="connsiteX95" fmla="*/ 10913806 w 12592357"/>
              <a:gd name="connsiteY95" fmla="*/ 7344697 h 26281626"/>
              <a:gd name="connsiteX96" fmla="*/ 11031794 w 12592357"/>
              <a:gd name="connsiteY96" fmla="*/ 7551174 h 26281626"/>
              <a:gd name="connsiteX97" fmla="*/ 11149781 w 12592357"/>
              <a:gd name="connsiteY97" fmla="*/ 7875639 h 26281626"/>
              <a:gd name="connsiteX98" fmla="*/ 11267768 w 12592357"/>
              <a:gd name="connsiteY98" fmla="*/ 8200103 h 26281626"/>
              <a:gd name="connsiteX99" fmla="*/ 11356258 w 12592357"/>
              <a:gd name="connsiteY99" fmla="*/ 8672051 h 26281626"/>
              <a:gd name="connsiteX100" fmla="*/ 11353877 w 12592357"/>
              <a:gd name="connsiteY100" fmla="*/ 8731582 h 26281626"/>
              <a:gd name="connsiteX101" fmla="*/ 11353800 w 12592357"/>
              <a:gd name="connsiteY101" fmla="*/ 8865547 h 26281626"/>
              <a:gd name="connsiteX102" fmla="*/ 11356258 w 12592357"/>
              <a:gd name="connsiteY102" fmla="*/ 8967019 h 26281626"/>
              <a:gd name="connsiteX103" fmla="*/ 11375692 w 12592357"/>
              <a:gd name="connsiteY103" fmla="*/ 9146919 h 26281626"/>
              <a:gd name="connsiteX104" fmla="*/ 11562735 w 12592357"/>
              <a:gd name="connsiteY104" fmla="*/ 9379974 h 26281626"/>
              <a:gd name="connsiteX105" fmla="*/ 11326761 w 12592357"/>
              <a:gd name="connsiteY105" fmla="*/ 9291484 h 26281626"/>
              <a:gd name="connsiteX106" fmla="*/ 11120284 w 12592357"/>
              <a:gd name="connsiteY106" fmla="*/ 9291484 h 26281626"/>
              <a:gd name="connsiteX107" fmla="*/ 10884310 w 12592357"/>
              <a:gd name="connsiteY107" fmla="*/ 9320981 h 26281626"/>
              <a:gd name="connsiteX108" fmla="*/ 10605473 w 12592357"/>
              <a:gd name="connsiteY108" fmla="*/ 9572701 h 26281626"/>
              <a:gd name="connsiteX109" fmla="*/ 10478115 w 12592357"/>
              <a:gd name="connsiteY109" fmla="*/ 9839095 h 26281626"/>
              <a:gd name="connsiteX110" fmla="*/ 10593182 w 12592357"/>
              <a:gd name="connsiteY110" fmla="*/ 9767272 h 26281626"/>
              <a:gd name="connsiteX111" fmla="*/ 10972800 w 12592357"/>
              <a:gd name="connsiteY111" fmla="*/ 9556955 h 26281626"/>
              <a:gd name="connsiteX112" fmla="*/ 11149090 w 12592357"/>
              <a:gd name="connsiteY112" fmla="*/ 9478911 h 26281626"/>
              <a:gd name="connsiteX113" fmla="*/ 11344275 w 12592357"/>
              <a:gd name="connsiteY113" fmla="*/ 9491817 h 26281626"/>
              <a:gd name="connsiteX114" fmla="*/ 11525020 w 12592357"/>
              <a:gd name="connsiteY114" fmla="*/ 9585530 h 26281626"/>
              <a:gd name="connsiteX115" fmla="*/ 11910090 w 12592357"/>
              <a:gd name="connsiteY115" fmla="*/ 9744920 h 26281626"/>
              <a:gd name="connsiteX116" fmla="*/ 12093677 w 12592357"/>
              <a:gd name="connsiteY116" fmla="*/ 9999406 h 26281626"/>
              <a:gd name="connsiteX117" fmla="*/ 12270658 w 12592357"/>
              <a:gd name="connsiteY117" fmla="*/ 10176387 h 26281626"/>
              <a:gd name="connsiteX118" fmla="*/ 12270658 w 12592357"/>
              <a:gd name="connsiteY118" fmla="*/ 10176387 h 26281626"/>
              <a:gd name="connsiteX119" fmla="*/ 12592357 w 12592357"/>
              <a:gd name="connsiteY119" fmla="*/ 10616073 h 26281626"/>
              <a:gd name="connsiteX120" fmla="*/ 10086975 w 12592357"/>
              <a:gd name="connsiteY120" fmla="*/ 10710786 h 26281626"/>
              <a:gd name="connsiteX121" fmla="*/ 9969910 w 12592357"/>
              <a:gd name="connsiteY121" fmla="*/ 10825316 h 26281626"/>
              <a:gd name="connsiteX122" fmla="*/ 9857606 w 12592357"/>
              <a:gd name="connsiteY122" fmla="*/ 11290120 h 26281626"/>
              <a:gd name="connsiteX123" fmla="*/ 9732476 w 12592357"/>
              <a:gd name="connsiteY123" fmla="*/ 11555591 h 26281626"/>
              <a:gd name="connsiteX124" fmla="*/ 9592135 w 12592357"/>
              <a:gd name="connsiteY124" fmla="*/ 11818835 h 26281626"/>
              <a:gd name="connsiteX125" fmla="*/ 9468465 w 12592357"/>
              <a:gd name="connsiteY125" fmla="*/ 11888659 h 26281626"/>
              <a:gd name="connsiteX126" fmla="*/ 9320981 w 12592357"/>
              <a:gd name="connsiteY126" fmla="*/ 12359148 h 26281626"/>
              <a:gd name="connsiteX127" fmla="*/ 9173497 w 12592357"/>
              <a:gd name="connsiteY127" fmla="*/ 12860593 h 26281626"/>
              <a:gd name="connsiteX128" fmla="*/ 9114503 w 12592357"/>
              <a:gd name="connsiteY128" fmla="*/ 13126064 h 26281626"/>
              <a:gd name="connsiteX129" fmla="*/ 8908026 w 12592357"/>
              <a:gd name="connsiteY129" fmla="*/ 13598013 h 26281626"/>
              <a:gd name="connsiteX130" fmla="*/ 8642555 w 12592357"/>
              <a:gd name="connsiteY130" fmla="*/ 14040464 h 26281626"/>
              <a:gd name="connsiteX131" fmla="*/ 8465574 w 12592357"/>
              <a:gd name="connsiteY131" fmla="*/ 14305935 h 26281626"/>
              <a:gd name="connsiteX132" fmla="*/ 8170606 w 12592357"/>
              <a:gd name="connsiteY132" fmla="*/ 14659897 h 26281626"/>
              <a:gd name="connsiteX133" fmla="*/ 8111613 w 12592357"/>
              <a:gd name="connsiteY133" fmla="*/ 15043355 h 26281626"/>
              <a:gd name="connsiteX134" fmla="*/ 7964129 w 12592357"/>
              <a:gd name="connsiteY134" fmla="*/ 15338322 h 26281626"/>
              <a:gd name="connsiteX135" fmla="*/ 7816645 w 12592357"/>
              <a:gd name="connsiteY135" fmla="*/ 15780774 h 26281626"/>
              <a:gd name="connsiteX136" fmla="*/ 7610168 w 12592357"/>
              <a:gd name="connsiteY136" fmla="*/ 16134735 h 26281626"/>
              <a:gd name="connsiteX137" fmla="*/ 7462684 w 12592357"/>
              <a:gd name="connsiteY137" fmla="*/ 16518193 h 26281626"/>
              <a:gd name="connsiteX138" fmla="*/ 7197213 w 12592357"/>
              <a:gd name="connsiteY138" fmla="*/ 16783664 h 26281626"/>
              <a:gd name="connsiteX139" fmla="*/ 7138219 w 12592357"/>
              <a:gd name="connsiteY139" fmla="*/ 16960645 h 26281626"/>
              <a:gd name="connsiteX140" fmla="*/ 7138219 w 12592357"/>
              <a:gd name="connsiteY140" fmla="*/ 17167122 h 26281626"/>
              <a:gd name="connsiteX141" fmla="*/ 7172478 w 12592357"/>
              <a:gd name="connsiteY141" fmla="*/ 17465776 h 26281626"/>
              <a:gd name="connsiteX142" fmla="*/ 7229476 w 12592357"/>
              <a:gd name="connsiteY142" fmla="*/ 17695223 h 26281626"/>
              <a:gd name="connsiteX143" fmla="*/ 7256206 w 12592357"/>
              <a:gd name="connsiteY143" fmla="*/ 17845548 h 26281626"/>
              <a:gd name="connsiteX144" fmla="*/ 7196138 w 12592357"/>
              <a:gd name="connsiteY144" fmla="*/ 18045268 h 26281626"/>
              <a:gd name="connsiteX145" fmla="*/ 7079226 w 12592357"/>
              <a:gd name="connsiteY145" fmla="*/ 18229006 h 26281626"/>
              <a:gd name="connsiteX146" fmla="*/ 6843252 w 12592357"/>
              <a:gd name="connsiteY146" fmla="*/ 18523974 h 26281626"/>
              <a:gd name="connsiteX147" fmla="*/ 6666271 w 12592357"/>
              <a:gd name="connsiteY147" fmla="*/ 19084413 h 26281626"/>
              <a:gd name="connsiteX148" fmla="*/ 6636774 w 12592357"/>
              <a:gd name="connsiteY148" fmla="*/ 19467871 h 26281626"/>
              <a:gd name="connsiteX149" fmla="*/ 6577781 w 12592357"/>
              <a:gd name="connsiteY149" fmla="*/ 19762839 h 26281626"/>
              <a:gd name="connsiteX150" fmla="*/ 6577781 w 12592357"/>
              <a:gd name="connsiteY150" fmla="*/ 20205290 h 26281626"/>
              <a:gd name="connsiteX151" fmla="*/ 6577781 w 12592357"/>
              <a:gd name="connsiteY151" fmla="*/ 20795226 h 26281626"/>
              <a:gd name="connsiteX152" fmla="*/ 6489290 w 12592357"/>
              <a:gd name="connsiteY152" fmla="*/ 21208181 h 26281626"/>
              <a:gd name="connsiteX153" fmla="*/ 6282813 w 12592357"/>
              <a:gd name="connsiteY153" fmla="*/ 21680129 h 26281626"/>
              <a:gd name="connsiteX154" fmla="*/ 6253316 w 12592357"/>
              <a:gd name="connsiteY154" fmla="*/ 22358555 h 26281626"/>
              <a:gd name="connsiteX155" fmla="*/ 6371303 w 12592357"/>
              <a:gd name="connsiteY155" fmla="*/ 23656413 h 26281626"/>
              <a:gd name="connsiteX156" fmla="*/ 6666271 w 12592357"/>
              <a:gd name="connsiteY156" fmla="*/ 24452826 h 26281626"/>
              <a:gd name="connsiteX157" fmla="*/ 6990735 w 12592357"/>
              <a:gd name="connsiteY157" fmla="*/ 25190245 h 26281626"/>
              <a:gd name="connsiteX158" fmla="*/ 7344697 w 12592357"/>
              <a:gd name="connsiteY158" fmla="*/ 25809677 h 26281626"/>
              <a:gd name="connsiteX159" fmla="*/ 7728155 w 12592357"/>
              <a:gd name="connsiteY159" fmla="*/ 26281626 h 26281626"/>
              <a:gd name="connsiteX160" fmla="*/ 5220929 w 12592357"/>
              <a:gd name="connsiteY160" fmla="*/ 26134142 h 26281626"/>
              <a:gd name="connsiteX161" fmla="*/ 5456903 w 12592357"/>
              <a:gd name="connsiteY161" fmla="*/ 25308232 h 26281626"/>
              <a:gd name="connsiteX162" fmla="*/ 5515897 w 12592357"/>
              <a:gd name="connsiteY162" fmla="*/ 24393832 h 26281626"/>
              <a:gd name="connsiteX163" fmla="*/ 5633884 w 12592357"/>
              <a:gd name="connsiteY163" fmla="*/ 23302451 h 26281626"/>
              <a:gd name="connsiteX164" fmla="*/ 5604387 w 12592357"/>
              <a:gd name="connsiteY164" fmla="*/ 22742013 h 26281626"/>
              <a:gd name="connsiteX165" fmla="*/ 5574890 w 12592357"/>
              <a:gd name="connsiteY165" fmla="*/ 22329058 h 26281626"/>
              <a:gd name="connsiteX166" fmla="*/ 5574890 w 12592357"/>
              <a:gd name="connsiteY166" fmla="*/ 21886606 h 26281626"/>
              <a:gd name="connsiteX167" fmla="*/ 5604387 w 12592357"/>
              <a:gd name="connsiteY167" fmla="*/ 21532645 h 26281626"/>
              <a:gd name="connsiteX168" fmla="*/ 5604387 w 12592357"/>
              <a:gd name="connsiteY168" fmla="*/ 21326168 h 26281626"/>
              <a:gd name="connsiteX169" fmla="*/ 5515897 w 12592357"/>
              <a:gd name="connsiteY169" fmla="*/ 20883716 h 26281626"/>
              <a:gd name="connsiteX170" fmla="*/ 5515897 w 12592357"/>
              <a:gd name="connsiteY170" fmla="*/ 20706735 h 26281626"/>
              <a:gd name="connsiteX171" fmla="*/ 5456903 w 12592357"/>
              <a:gd name="connsiteY171" fmla="*/ 20588748 h 26281626"/>
              <a:gd name="connsiteX172" fmla="*/ 5427406 w 12592357"/>
              <a:gd name="connsiteY172" fmla="*/ 20352774 h 26281626"/>
              <a:gd name="connsiteX173" fmla="*/ 5515897 w 12592357"/>
              <a:gd name="connsiteY173" fmla="*/ 20205290 h 26281626"/>
              <a:gd name="connsiteX174" fmla="*/ 5604387 w 12592357"/>
              <a:gd name="connsiteY174" fmla="*/ 20028310 h 26281626"/>
              <a:gd name="connsiteX175" fmla="*/ 5604387 w 12592357"/>
              <a:gd name="connsiteY175" fmla="*/ 19851329 h 26281626"/>
              <a:gd name="connsiteX176" fmla="*/ 5604387 w 12592357"/>
              <a:gd name="connsiteY176" fmla="*/ 19851329 h 26281626"/>
              <a:gd name="connsiteX177" fmla="*/ 5612069 w 12592357"/>
              <a:gd name="connsiteY177" fmla="*/ 19850407 h 26281626"/>
              <a:gd name="connsiteX0" fmla="*/ 5612069 w 12592357"/>
              <a:gd name="connsiteY0" fmla="*/ 19850407 h 26281626"/>
              <a:gd name="connsiteX1" fmla="*/ 5899355 w 12592357"/>
              <a:gd name="connsiteY1" fmla="*/ 20057806 h 26281626"/>
              <a:gd name="connsiteX2" fmla="*/ 6076335 w 12592357"/>
              <a:gd name="connsiteY2" fmla="*/ 20352774 h 26281626"/>
              <a:gd name="connsiteX3" fmla="*/ 6105832 w 12592357"/>
              <a:gd name="connsiteY3" fmla="*/ 20470761 h 26281626"/>
              <a:gd name="connsiteX4" fmla="*/ 6135329 w 12592357"/>
              <a:gd name="connsiteY4" fmla="*/ 20559251 h 26281626"/>
              <a:gd name="connsiteX5" fmla="*/ 6253316 w 12592357"/>
              <a:gd name="connsiteY5" fmla="*/ 20736232 h 26281626"/>
              <a:gd name="connsiteX6" fmla="*/ 6341806 w 12592357"/>
              <a:gd name="connsiteY6" fmla="*/ 20736232 h 26281626"/>
              <a:gd name="connsiteX7" fmla="*/ 6341806 w 12592357"/>
              <a:gd name="connsiteY7" fmla="*/ 20736232 h 26281626"/>
              <a:gd name="connsiteX8" fmla="*/ 6371303 w 12592357"/>
              <a:gd name="connsiteY8" fmla="*/ 20205290 h 26281626"/>
              <a:gd name="connsiteX9" fmla="*/ 6322219 w 12592357"/>
              <a:gd name="connsiteY9" fmla="*/ 19870377 h 26281626"/>
              <a:gd name="connsiteX10" fmla="*/ 6395115 w 12592357"/>
              <a:gd name="connsiteY10" fmla="*/ 19087717 h 26281626"/>
              <a:gd name="connsiteX11" fmla="*/ 6548284 w 12592357"/>
              <a:gd name="connsiteY11" fmla="*/ 18759948 h 26281626"/>
              <a:gd name="connsiteX12" fmla="*/ 6894564 w 12592357"/>
              <a:gd name="connsiteY12" fmla="*/ 18258504 h 26281626"/>
              <a:gd name="connsiteX13" fmla="*/ 6983054 w 12592357"/>
              <a:gd name="connsiteY13" fmla="*/ 17812750 h 26281626"/>
              <a:gd name="connsiteX14" fmla="*/ 6967461 w 12592357"/>
              <a:gd name="connsiteY14" fmla="*/ 17371219 h 26281626"/>
              <a:gd name="connsiteX15" fmla="*/ 7049729 w 12592357"/>
              <a:gd name="connsiteY15" fmla="*/ 16960645 h 26281626"/>
              <a:gd name="connsiteX16" fmla="*/ 7197213 w 12592357"/>
              <a:gd name="connsiteY16" fmla="*/ 16636181 h 26281626"/>
              <a:gd name="connsiteX17" fmla="*/ 7267575 w 12592357"/>
              <a:gd name="connsiteY17" fmla="*/ 16523647 h 26281626"/>
              <a:gd name="connsiteX18" fmla="*/ 7296687 w 12592357"/>
              <a:gd name="connsiteY18" fmla="*/ 16307875 h 26281626"/>
              <a:gd name="connsiteX19" fmla="*/ 7610168 w 12592357"/>
              <a:gd name="connsiteY19" fmla="*/ 15810271 h 26281626"/>
              <a:gd name="connsiteX20" fmla="*/ 7869416 w 12592357"/>
              <a:gd name="connsiteY20" fmla="*/ 15279329 h 26281626"/>
              <a:gd name="connsiteX21" fmla="*/ 7875639 w 12592357"/>
              <a:gd name="connsiteY21" fmla="*/ 14984361 h 26281626"/>
              <a:gd name="connsiteX22" fmla="*/ 7964129 w 12592357"/>
              <a:gd name="connsiteY22" fmla="*/ 14653674 h 26281626"/>
              <a:gd name="connsiteX23" fmla="*/ 8141493 w 12592357"/>
              <a:gd name="connsiteY23" fmla="*/ 14378141 h 26281626"/>
              <a:gd name="connsiteX24" fmla="*/ 8358571 w 12592357"/>
              <a:gd name="connsiteY24" fmla="*/ 14089011 h 26281626"/>
              <a:gd name="connsiteX25" fmla="*/ 8583561 w 12592357"/>
              <a:gd name="connsiteY25" fmla="*/ 13774993 h 26281626"/>
              <a:gd name="connsiteX26" fmla="*/ 8849032 w 12592357"/>
              <a:gd name="connsiteY26" fmla="*/ 13421032 h 26281626"/>
              <a:gd name="connsiteX27" fmla="*/ 8908026 w 12592357"/>
              <a:gd name="connsiteY27" fmla="*/ 13185058 h 26281626"/>
              <a:gd name="connsiteX28" fmla="*/ 8996516 w 12592357"/>
              <a:gd name="connsiteY28" fmla="*/ 12683613 h 26281626"/>
              <a:gd name="connsiteX29" fmla="*/ 9261987 w 12592357"/>
              <a:gd name="connsiteY29" fmla="*/ 12005187 h 26281626"/>
              <a:gd name="connsiteX30" fmla="*/ 9556955 w 12592357"/>
              <a:gd name="connsiteY30" fmla="*/ 11474245 h 26281626"/>
              <a:gd name="connsiteX31" fmla="*/ 9733935 w 12592357"/>
              <a:gd name="connsiteY31" fmla="*/ 11090787 h 26281626"/>
              <a:gd name="connsiteX32" fmla="*/ 9763432 w 12592357"/>
              <a:gd name="connsiteY32" fmla="*/ 10825316 h 26281626"/>
              <a:gd name="connsiteX33" fmla="*/ 9881419 w 12592357"/>
              <a:gd name="connsiteY33" fmla="*/ 10530348 h 26281626"/>
              <a:gd name="connsiteX34" fmla="*/ 10235381 w 12592357"/>
              <a:gd name="connsiteY34" fmla="*/ 9940413 h 26281626"/>
              <a:gd name="connsiteX35" fmla="*/ 10600326 w 12592357"/>
              <a:gd name="connsiteY35" fmla="*/ 9576005 h 26281626"/>
              <a:gd name="connsiteX36" fmla="*/ 10869100 w 12592357"/>
              <a:gd name="connsiteY36" fmla="*/ 9285416 h 26281626"/>
              <a:gd name="connsiteX37" fmla="*/ 11049922 w 12592357"/>
              <a:gd name="connsiteY37" fmla="*/ 8994672 h 26281626"/>
              <a:gd name="connsiteX38" fmla="*/ 11090787 w 12592357"/>
              <a:gd name="connsiteY38" fmla="*/ 8701548 h 26281626"/>
              <a:gd name="connsiteX39" fmla="*/ 11031794 w 12592357"/>
              <a:gd name="connsiteY39" fmla="*/ 8170606 h 26281626"/>
              <a:gd name="connsiteX40" fmla="*/ 10913806 w 12592357"/>
              <a:gd name="connsiteY40" fmla="*/ 7669161 h 26281626"/>
              <a:gd name="connsiteX41" fmla="*/ 10736826 w 12592357"/>
              <a:gd name="connsiteY41" fmla="*/ 7374193 h 26281626"/>
              <a:gd name="connsiteX42" fmla="*/ 10382865 w 12592357"/>
              <a:gd name="connsiteY42" fmla="*/ 6990735 h 26281626"/>
              <a:gd name="connsiteX43" fmla="*/ 10087897 w 12592357"/>
              <a:gd name="connsiteY43" fmla="*/ 6518787 h 26281626"/>
              <a:gd name="connsiteX44" fmla="*/ 9940413 w 12592357"/>
              <a:gd name="connsiteY44" fmla="*/ 5781368 h 26281626"/>
              <a:gd name="connsiteX45" fmla="*/ 9881419 w 12592357"/>
              <a:gd name="connsiteY45" fmla="*/ 5102942 h 26281626"/>
              <a:gd name="connsiteX46" fmla="*/ 9851923 w 12592357"/>
              <a:gd name="connsiteY46" fmla="*/ 4277032 h 26281626"/>
              <a:gd name="connsiteX47" fmla="*/ 9615948 w 12592357"/>
              <a:gd name="connsiteY47" fmla="*/ 3834581 h 26281626"/>
              <a:gd name="connsiteX48" fmla="*/ 9114503 w 12592357"/>
              <a:gd name="connsiteY48" fmla="*/ 3333135 h 26281626"/>
              <a:gd name="connsiteX49" fmla="*/ 8819535 w 12592357"/>
              <a:gd name="connsiteY49" fmla="*/ 3038168 h 26281626"/>
              <a:gd name="connsiteX50" fmla="*/ 8377084 w 12592357"/>
              <a:gd name="connsiteY50" fmla="*/ 2684206 h 26281626"/>
              <a:gd name="connsiteX51" fmla="*/ 7993626 w 12592357"/>
              <a:gd name="connsiteY51" fmla="*/ 2094271 h 26281626"/>
              <a:gd name="connsiteX52" fmla="*/ 7669161 w 12592357"/>
              <a:gd name="connsiteY52" fmla="*/ 1563329 h 26281626"/>
              <a:gd name="connsiteX53" fmla="*/ 7374194 w 12592357"/>
              <a:gd name="connsiteY53" fmla="*/ 973393 h 26281626"/>
              <a:gd name="connsiteX54" fmla="*/ 7167716 w 12592357"/>
              <a:gd name="connsiteY54" fmla="*/ 825910 h 26281626"/>
              <a:gd name="connsiteX55" fmla="*/ 6813755 w 12592357"/>
              <a:gd name="connsiteY55" fmla="*/ 648929 h 26281626"/>
              <a:gd name="connsiteX56" fmla="*/ 6223819 w 12592357"/>
              <a:gd name="connsiteY56" fmla="*/ 678426 h 26281626"/>
              <a:gd name="connsiteX57" fmla="*/ 5515897 w 12592357"/>
              <a:gd name="connsiteY57" fmla="*/ 678426 h 26281626"/>
              <a:gd name="connsiteX58" fmla="*/ 4513006 w 12592357"/>
              <a:gd name="connsiteY58" fmla="*/ 678426 h 26281626"/>
              <a:gd name="connsiteX59" fmla="*/ 3864077 w 12592357"/>
              <a:gd name="connsiteY59" fmla="*/ 619432 h 26281626"/>
              <a:gd name="connsiteX60" fmla="*/ 3008671 w 12592357"/>
              <a:gd name="connsiteY60" fmla="*/ 560439 h 26281626"/>
              <a:gd name="connsiteX61" fmla="*/ 2123768 w 12592357"/>
              <a:gd name="connsiteY61" fmla="*/ 412955 h 26281626"/>
              <a:gd name="connsiteX62" fmla="*/ 1887794 w 12592357"/>
              <a:gd name="connsiteY62" fmla="*/ 383458 h 26281626"/>
              <a:gd name="connsiteX63" fmla="*/ 1209368 w 12592357"/>
              <a:gd name="connsiteY63" fmla="*/ 265471 h 26281626"/>
              <a:gd name="connsiteX64" fmla="*/ 589935 w 12592357"/>
              <a:gd name="connsiteY64" fmla="*/ 235974 h 26281626"/>
              <a:gd name="connsiteX65" fmla="*/ 265471 w 12592357"/>
              <a:gd name="connsiteY65" fmla="*/ 235974 h 26281626"/>
              <a:gd name="connsiteX66" fmla="*/ 0 w 12592357"/>
              <a:gd name="connsiteY66" fmla="*/ 206477 h 26281626"/>
              <a:gd name="connsiteX67" fmla="*/ 265471 w 12592357"/>
              <a:gd name="connsiteY67" fmla="*/ 0 h 26281626"/>
              <a:gd name="connsiteX68" fmla="*/ 1179871 w 12592357"/>
              <a:gd name="connsiteY68" fmla="*/ 88490 h 26281626"/>
              <a:gd name="connsiteX69" fmla="*/ 2094271 w 12592357"/>
              <a:gd name="connsiteY69" fmla="*/ 235974 h 26281626"/>
              <a:gd name="connsiteX70" fmla="*/ 3067665 w 12592357"/>
              <a:gd name="connsiteY70" fmla="*/ 353961 h 26281626"/>
              <a:gd name="connsiteX71" fmla="*/ 3805084 w 12592357"/>
              <a:gd name="connsiteY71" fmla="*/ 383458 h 26281626"/>
              <a:gd name="connsiteX72" fmla="*/ 4306529 w 12592357"/>
              <a:gd name="connsiteY72" fmla="*/ 442451 h 26281626"/>
              <a:gd name="connsiteX73" fmla="*/ 5043948 w 12592357"/>
              <a:gd name="connsiteY73" fmla="*/ 471948 h 26281626"/>
              <a:gd name="connsiteX74" fmla="*/ 5722374 w 12592357"/>
              <a:gd name="connsiteY74" fmla="*/ 471948 h 26281626"/>
              <a:gd name="connsiteX75" fmla="*/ 6312310 w 12592357"/>
              <a:gd name="connsiteY75" fmla="*/ 442451 h 26281626"/>
              <a:gd name="connsiteX76" fmla="*/ 7138219 w 12592357"/>
              <a:gd name="connsiteY76" fmla="*/ 560439 h 26281626"/>
              <a:gd name="connsiteX77" fmla="*/ 7374194 w 12592357"/>
              <a:gd name="connsiteY77" fmla="*/ 589935 h 26281626"/>
              <a:gd name="connsiteX78" fmla="*/ 7521677 w 12592357"/>
              <a:gd name="connsiteY78" fmla="*/ 678426 h 26281626"/>
              <a:gd name="connsiteX79" fmla="*/ 7698658 w 12592357"/>
              <a:gd name="connsiteY79" fmla="*/ 825910 h 26281626"/>
              <a:gd name="connsiteX80" fmla="*/ 8141110 w 12592357"/>
              <a:gd name="connsiteY80" fmla="*/ 1710813 h 26281626"/>
              <a:gd name="connsiteX81" fmla="*/ 8554065 w 12592357"/>
              <a:gd name="connsiteY81" fmla="*/ 2389239 h 26281626"/>
              <a:gd name="connsiteX82" fmla="*/ 8878529 w 12592357"/>
              <a:gd name="connsiteY82" fmla="*/ 2743200 h 26281626"/>
              <a:gd name="connsiteX83" fmla="*/ 9144000 w 12592357"/>
              <a:gd name="connsiteY83" fmla="*/ 3067664 h 26281626"/>
              <a:gd name="connsiteX84" fmla="*/ 9556955 w 12592357"/>
              <a:gd name="connsiteY84" fmla="*/ 3421626 h 26281626"/>
              <a:gd name="connsiteX85" fmla="*/ 9910916 w 12592357"/>
              <a:gd name="connsiteY85" fmla="*/ 3775587 h 26281626"/>
              <a:gd name="connsiteX86" fmla="*/ 9999406 w 12592357"/>
              <a:gd name="connsiteY86" fmla="*/ 4277032 h 26281626"/>
              <a:gd name="connsiteX87" fmla="*/ 9999406 w 12592357"/>
              <a:gd name="connsiteY87" fmla="*/ 4748981 h 26281626"/>
              <a:gd name="connsiteX88" fmla="*/ 10117394 w 12592357"/>
              <a:gd name="connsiteY88" fmla="*/ 5250426 h 26281626"/>
              <a:gd name="connsiteX89" fmla="*/ 10205884 w 12592357"/>
              <a:gd name="connsiteY89" fmla="*/ 5633884 h 26281626"/>
              <a:gd name="connsiteX90" fmla="*/ 10323871 w 12592357"/>
              <a:gd name="connsiteY90" fmla="*/ 5899355 h 26281626"/>
              <a:gd name="connsiteX91" fmla="*/ 10323871 w 12592357"/>
              <a:gd name="connsiteY91" fmla="*/ 6164826 h 26281626"/>
              <a:gd name="connsiteX92" fmla="*/ 10235381 w 12592357"/>
              <a:gd name="connsiteY92" fmla="*/ 6430297 h 26281626"/>
              <a:gd name="connsiteX93" fmla="*/ 10353368 w 12592357"/>
              <a:gd name="connsiteY93" fmla="*/ 6695768 h 26281626"/>
              <a:gd name="connsiteX94" fmla="*/ 10677832 w 12592357"/>
              <a:gd name="connsiteY94" fmla="*/ 7079226 h 26281626"/>
              <a:gd name="connsiteX95" fmla="*/ 10913806 w 12592357"/>
              <a:gd name="connsiteY95" fmla="*/ 7344697 h 26281626"/>
              <a:gd name="connsiteX96" fmla="*/ 11031794 w 12592357"/>
              <a:gd name="connsiteY96" fmla="*/ 7551174 h 26281626"/>
              <a:gd name="connsiteX97" fmla="*/ 11149781 w 12592357"/>
              <a:gd name="connsiteY97" fmla="*/ 7875639 h 26281626"/>
              <a:gd name="connsiteX98" fmla="*/ 11267768 w 12592357"/>
              <a:gd name="connsiteY98" fmla="*/ 8200103 h 26281626"/>
              <a:gd name="connsiteX99" fmla="*/ 11356258 w 12592357"/>
              <a:gd name="connsiteY99" fmla="*/ 8672051 h 26281626"/>
              <a:gd name="connsiteX100" fmla="*/ 11353877 w 12592357"/>
              <a:gd name="connsiteY100" fmla="*/ 8731582 h 26281626"/>
              <a:gd name="connsiteX101" fmla="*/ 11244263 w 12592357"/>
              <a:gd name="connsiteY101" fmla="*/ 8875072 h 26281626"/>
              <a:gd name="connsiteX102" fmla="*/ 11356258 w 12592357"/>
              <a:gd name="connsiteY102" fmla="*/ 8967019 h 26281626"/>
              <a:gd name="connsiteX103" fmla="*/ 11375692 w 12592357"/>
              <a:gd name="connsiteY103" fmla="*/ 9146919 h 26281626"/>
              <a:gd name="connsiteX104" fmla="*/ 11562735 w 12592357"/>
              <a:gd name="connsiteY104" fmla="*/ 9379974 h 26281626"/>
              <a:gd name="connsiteX105" fmla="*/ 11326761 w 12592357"/>
              <a:gd name="connsiteY105" fmla="*/ 9291484 h 26281626"/>
              <a:gd name="connsiteX106" fmla="*/ 11120284 w 12592357"/>
              <a:gd name="connsiteY106" fmla="*/ 9291484 h 26281626"/>
              <a:gd name="connsiteX107" fmla="*/ 10884310 w 12592357"/>
              <a:gd name="connsiteY107" fmla="*/ 9320981 h 26281626"/>
              <a:gd name="connsiteX108" fmla="*/ 10605473 w 12592357"/>
              <a:gd name="connsiteY108" fmla="*/ 9572701 h 26281626"/>
              <a:gd name="connsiteX109" fmla="*/ 10478115 w 12592357"/>
              <a:gd name="connsiteY109" fmla="*/ 9839095 h 26281626"/>
              <a:gd name="connsiteX110" fmla="*/ 10593182 w 12592357"/>
              <a:gd name="connsiteY110" fmla="*/ 9767272 h 26281626"/>
              <a:gd name="connsiteX111" fmla="*/ 10972800 w 12592357"/>
              <a:gd name="connsiteY111" fmla="*/ 9556955 h 26281626"/>
              <a:gd name="connsiteX112" fmla="*/ 11149090 w 12592357"/>
              <a:gd name="connsiteY112" fmla="*/ 9478911 h 26281626"/>
              <a:gd name="connsiteX113" fmla="*/ 11344275 w 12592357"/>
              <a:gd name="connsiteY113" fmla="*/ 9491817 h 26281626"/>
              <a:gd name="connsiteX114" fmla="*/ 11525020 w 12592357"/>
              <a:gd name="connsiteY114" fmla="*/ 9585530 h 26281626"/>
              <a:gd name="connsiteX115" fmla="*/ 11910090 w 12592357"/>
              <a:gd name="connsiteY115" fmla="*/ 9744920 h 26281626"/>
              <a:gd name="connsiteX116" fmla="*/ 12093677 w 12592357"/>
              <a:gd name="connsiteY116" fmla="*/ 9999406 h 26281626"/>
              <a:gd name="connsiteX117" fmla="*/ 12270658 w 12592357"/>
              <a:gd name="connsiteY117" fmla="*/ 10176387 h 26281626"/>
              <a:gd name="connsiteX118" fmla="*/ 12270658 w 12592357"/>
              <a:gd name="connsiteY118" fmla="*/ 10176387 h 26281626"/>
              <a:gd name="connsiteX119" fmla="*/ 12592357 w 12592357"/>
              <a:gd name="connsiteY119" fmla="*/ 10616073 h 26281626"/>
              <a:gd name="connsiteX120" fmla="*/ 10086975 w 12592357"/>
              <a:gd name="connsiteY120" fmla="*/ 10710786 h 26281626"/>
              <a:gd name="connsiteX121" fmla="*/ 9969910 w 12592357"/>
              <a:gd name="connsiteY121" fmla="*/ 10825316 h 26281626"/>
              <a:gd name="connsiteX122" fmla="*/ 9857606 w 12592357"/>
              <a:gd name="connsiteY122" fmla="*/ 11290120 h 26281626"/>
              <a:gd name="connsiteX123" fmla="*/ 9732476 w 12592357"/>
              <a:gd name="connsiteY123" fmla="*/ 11555591 h 26281626"/>
              <a:gd name="connsiteX124" fmla="*/ 9592135 w 12592357"/>
              <a:gd name="connsiteY124" fmla="*/ 11818835 h 26281626"/>
              <a:gd name="connsiteX125" fmla="*/ 9468465 w 12592357"/>
              <a:gd name="connsiteY125" fmla="*/ 11888659 h 26281626"/>
              <a:gd name="connsiteX126" fmla="*/ 9320981 w 12592357"/>
              <a:gd name="connsiteY126" fmla="*/ 12359148 h 26281626"/>
              <a:gd name="connsiteX127" fmla="*/ 9173497 w 12592357"/>
              <a:gd name="connsiteY127" fmla="*/ 12860593 h 26281626"/>
              <a:gd name="connsiteX128" fmla="*/ 9114503 w 12592357"/>
              <a:gd name="connsiteY128" fmla="*/ 13126064 h 26281626"/>
              <a:gd name="connsiteX129" fmla="*/ 8908026 w 12592357"/>
              <a:gd name="connsiteY129" fmla="*/ 13598013 h 26281626"/>
              <a:gd name="connsiteX130" fmla="*/ 8642555 w 12592357"/>
              <a:gd name="connsiteY130" fmla="*/ 14040464 h 26281626"/>
              <a:gd name="connsiteX131" fmla="*/ 8465574 w 12592357"/>
              <a:gd name="connsiteY131" fmla="*/ 14305935 h 26281626"/>
              <a:gd name="connsiteX132" fmla="*/ 8170606 w 12592357"/>
              <a:gd name="connsiteY132" fmla="*/ 14659897 h 26281626"/>
              <a:gd name="connsiteX133" fmla="*/ 8111613 w 12592357"/>
              <a:gd name="connsiteY133" fmla="*/ 15043355 h 26281626"/>
              <a:gd name="connsiteX134" fmla="*/ 7964129 w 12592357"/>
              <a:gd name="connsiteY134" fmla="*/ 15338322 h 26281626"/>
              <a:gd name="connsiteX135" fmla="*/ 7816645 w 12592357"/>
              <a:gd name="connsiteY135" fmla="*/ 15780774 h 26281626"/>
              <a:gd name="connsiteX136" fmla="*/ 7610168 w 12592357"/>
              <a:gd name="connsiteY136" fmla="*/ 16134735 h 26281626"/>
              <a:gd name="connsiteX137" fmla="*/ 7462684 w 12592357"/>
              <a:gd name="connsiteY137" fmla="*/ 16518193 h 26281626"/>
              <a:gd name="connsiteX138" fmla="*/ 7197213 w 12592357"/>
              <a:gd name="connsiteY138" fmla="*/ 16783664 h 26281626"/>
              <a:gd name="connsiteX139" fmla="*/ 7138219 w 12592357"/>
              <a:gd name="connsiteY139" fmla="*/ 16960645 h 26281626"/>
              <a:gd name="connsiteX140" fmla="*/ 7138219 w 12592357"/>
              <a:gd name="connsiteY140" fmla="*/ 17167122 h 26281626"/>
              <a:gd name="connsiteX141" fmla="*/ 7172478 w 12592357"/>
              <a:gd name="connsiteY141" fmla="*/ 17465776 h 26281626"/>
              <a:gd name="connsiteX142" fmla="*/ 7229476 w 12592357"/>
              <a:gd name="connsiteY142" fmla="*/ 17695223 h 26281626"/>
              <a:gd name="connsiteX143" fmla="*/ 7256206 w 12592357"/>
              <a:gd name="connsiteY143" fmla="*/ 17845548 h 26281626"/>
              <a:gd name="connsiteX144" fmla="*/ 7196138 w 12592357"/>
              <a:gd name="connsiteY144" fmla="*/ 18045268 h 26281626"/>
              <a:gd name="connsiteX145" fmla="*/ 7079226 w 12592357"/>
              <a:gd name="connsiteY145" fmla="*/ 18229006 h 26281626"/>
              <a:gd name="connsiteX146" fmla="*/ 6843252 w 12592357"/>
              <a:gd name="connsiteY146" fmla="*/ 18523974 h 26281626"/>
              <a:gd name="connsiteX147" fmla="*/ 6666271 w 12592357"/>
              <a:gd name="connsiteY147" fmla="*/ 19084413 h 26281626"/>
              <a:gd name="connsiteX148" fmla="*/ 6636774 w 12592357"/>
              <a:gd name="connsiteY148" fmla="*/ 19467871 h 26281626"/>
              <a:gd name="connsiteX149" fmla="*/ 6577781 w 12592357"/>
              <a:gd name="connsiteY149" fmla="*/ 19762839 h 26281626"/>
              <a:gd name="connsiteX150" fmla="*/ 6577781 w 12592357"/>
              <a:gd name="connsiteY150" fmla="*/ 20205290 h 26281626"/>
              <a:gd name="connsiteX151" fmla="*/ 6577781 w 12592357"/>
              <a:gd name="connsiteY151" fmla="*/ 20795226 h 26281626"/>
              <a:gd name="connsiteX152" fmla="*/ 6489290 w 12592357"/>
              <a:gd name="connsiteY152" fmla="*/ 21208181 h 26281626"/>
              <a:gd name="connsiteX153" fmla="*/ 6282813 w 12592357"/>
              <a:gd name="connsiteY153" fmla="*/ 21680129 h 26281626"/>
              <a:gd name="connsiteX154" fmla="*/ 6253316 w 12592357"/>
              <a:gd name="connsiteY154" fmla="*/ 22358555 h 26281626"/>
              <a:gd name="connsiteX155" fmla="*/ 6371303 w 12592357"/>
              <a:gd name="connsiteY155" fmla="*/ 23656413 h 26281626"/>
              <a:gd name="connsiteX156" fmla="*/ 6666271 w 12592357"/>
              <a:gd name="connsiteY156" fmla="*/ 24452826 h 26281626"/>
              <a:gd name="connsiteX157" fmla="*/ 6990735 w 12592357"/>
              <a:gd name="connsiteY157" fmla="*/ 25190245 h 26281626"/>
              <a:gd name="connsiteX158" fmla="*/ 7344697 w 12592357"/>
              <a:gd name="connsiteY158" fmla="*/ 25809677 h 26281626"/>
              <a:gd name="connsiteX159" fmla="*/ 7728155 w 12592357"/>
              <a:gd name="connsiteY159" fmla="*/ 26281626 h 26281626"/>
              <a:gd name="connsiteX160" fmla="*/ 5220929 w 12592357"/>
              <a:gd name="connsiteY160" fmla="*/ 26134142 h 26281626"/>
              <a:gd name="connsiteX161" fmla="*/ 5456903 w 12592357"/>
              <a:gd name="connsiteY161" fmla="*/ 25308232 h 26281626"/>
              <a:gd name="connsiteX162" fmla="*/ 5515897 w 12592357"/>
              <a:gd name="connsiteY162" fmla="*/ 24393832 h 26281626"/>
              <a:gd name="connsiteX163" fmla="*/ 5633884 w 12592357"/>
              <a:gd name="connsiteY163" fmla="*/ 23302451 h 26281626"/>
              <a:gd name="connsiteX164" fmla="*/ 5604387 w 12592357"/>
              <a:gd name="connsiteY164" fmla="*/ 22742013 h 26281626"/>
              <a:gd name="connsiteX165" fmla="*/ 5574890 w 12592357"/>
              <a:gd name="connsiteY165" fmla="*/ 22329058 h 26281626"/>
              <a:gd name="connsiteX166" fmla="*/ 5574890 w 12592357"/>
              <a:gd name="connsiteY166" fmla="*/ 21886606 h 26281626"/>
              <a:gd name="connsiteX167" fmla="*/ 5604387 w 12592357"/>
              <a:gd name="connsiteY167" fmla="*/ 21532645 h 26281626"/>
              <a:gd name="connsiteX168" fmla="*/ 5604387 w 12592357"/>
              <a:gd name="connsiteY168" fmla="*/ 21326168 h 26281626"/>
              <a:gd name="connsiteX169" fmla="*/ 5515897 w 12592357"/>
              <a:gd name="connsiteY169" fmla="*/ 20883716 h 26281626"/>
              <a:gd name="connsiteX170" fmla="*/ 5515897 w 12592357"/>
              <a:gd name="connsiteY170" fmla="*/ 20706735 h 26281626"/>
              <a:gd name="connsiteX171" fmla="*/ 5456903 w 12592357"/>
              <a:gd name="connsiteY171" fmla="*/ 20588748 h 26281626"/>
              <a:gd name="connsiteX172" fmla="*/ 5427406 w 12592357"/>
              <a:gd name="connsiteY172" fmla="*/ 20352774 h 26281626"/>
              <a:gd name="connsiteX173" fmla="*/ 5515897 w 12592357"/>
              <a:gd name="connsiteY173" fmla="*/ 20205290 h 26281626"/>
              <a:gd name="connsiteX174" fmla="*/ 5604387 w 12592357"/>
              <a:gd name="connsiteY174" fmla="*/ 20028310 h 26281626"/>
              <a:gd name="connsiteX175" fmla="*/ 5604387 w 12592357"/>
              <a:gd name="connsiteY175" fmla="*/ 19851329 h 26281626"/>
              <a:gd name="connsiteX176" fmla="*/ 5604387 w 12592357"/>
              <a:gd name="connsiteY176" fmla="*/ 19851329 h 26281626"/>
              <a:gd name="connsiteX177" fmla="*/ 5612069 w 12592357"/>
              <a:gd name="connsiteY177" fmla="*/ 19850407 h 26281626"/>
              <a:gd name="connsiteX0" fmla="*/ 5612069 w 12592357"/>
              <a:gd name="connsiteY0" fmla="*/ 19850407 h 26281626"/>
              <a:gd name="connsiteX1" fmla="*/ 5899355 w 12592357"/>
              <a:gd name="connsiteY1" fmla="*/ 20057806 h 26281626"/>
              <a:gd name="connsiteX2" fmla="*/ 6076335 w 12592357"/>
              <a:gd name="connsiteY2" fmla="*/ 20352774 h 26281626"/>
              <a:gd name="connsiteX3" fmla="*/ 6105832 w 12592357"/>
              <a:gd name="connsiteY3" fmla="*/ 20470761 h 26281626"/>
              <a:gd name="connsiteX4" fmla="*/ 6135329 w 12592357"/>
              <a:gd name="connsiteY4" fmla="*/ 20559251 h 26281626"/>
              <a:gd name="connsiteX5" fmla="*/ 6253316 w 12592357"/>
              <a:gd name="connsiteY5" fmla="*/ 20736232 h 26281626"/>
              <a:gd name="connsiteX6" fmla="*/ 6341806 w 12592357"/>
              <a:gd name="connsiteY6" fmla="*/ 20736232 h 26281626"/>
              <a:gd name="connsiteX7" fmla="*/ 6341806 w 12592357"/>
              <a:gd name="connsiteY7" fmla="*/ 20736232 h 26281626"/>
              <a:gd name="connsiteX8" fmla="*/ 6371303 w 12592357"/>
              <a:gd name="connsiteY8" fmla="*/ 20205290 h 26281626"/>
              <a:gd name="connsiteX9" fmla="*/ 6322219 w 12592357"/>
              <a:gd name="connsiteY9" fmla="*/ 19870377 h 26281626"/>
              <a:gd name="connsiteX10" fmla="*/ 6395115 w 12592357"/>
              <a:gd name="connsiteY10" fmla="*/ 19087717 h 26281626"/>
              <a:gd name="connsiteX11" fmla="*/ 6548284 w 12592357"/>
              <a:gd name="connsiteY11" fmla="*/ 18759948 h 26281626"/>
              <a:gd name="connsiteX12" fmla="*/ 6894564 w 12592357"/>
              <a:gd name="connsiteY12" fmla="*/ 18258504 h 26281626"/>
              <a:gd name="connsiteX13" fmla="*/ 6983054 w 12592357"/>
              <a:gd name="connsiteY13" fmla="*/ 17812750 h 26281626"/>
              <a:gd name="connsiteX14" fmla="*/ 6967461 w 12592357"/>
              <a:gd name="connsiteY14" fmla="*/ 17371219 h 26281626"/>
              <a:gd name="connsiteX15" fmla="*/ 7049729 w 12592357"/>
              <a:gd name="connsiteY15" fmla="*/ 16960645 h 26281626"/>
              <a:gd name="connsiteX16" fmla="*/ 7197213 w 12592357"/>
              <a:gd name="connsiteY16" fmla="*/ 16636181 h 26281626"/>
              <a:gd name="connsiteX17" fmla="*/ 7267575 w 12592357"/>
              <a:gd name="connsiteY17" fmla="*/ 16523647 h 26281626"/>
              <a:gd name="connsiteX18" fmla="*/ 7296687 w 12592357"/>
              <a:gd name="connsiteY18" fmla="*/ 16307875 h 26281626"/>
              <a:gd name="connsiteX19" fmla="*/ 7610168 w 12592357"/>
              <a:gd name="connsiteY19" fmla="*/ 15810271 h 26281626"/>
              <a:gd name="connsiteX20" fmla="*/ 7869416 w 12592357"/>
              <a:gd name="connsiteY20" fmla="*/ 15279329 h 26281626"/>
              <a:gd name="connsiteX21" fmla="*/ 7875639 w 12592357"/>
              <a:gd name="connsiteY21" fmla="*/ 14984361 h 26281626"/>
              <a:gd name="connsiteX22" fmla="*/ 7964129 w 12592357"/>
              <a:gd name="connsiteY22" fmla="*/ 14653674 h 26281626"/>
              <a:gd name="connsiteX23" fmla="*/ 8141493 w 12592357"/>
              <a:gd name="connsiteY23" fmla="*/ 14378141 h 26281626"/>
              <a:gd name="connsiteX24" fmla="*/ 8358571 w 12592357"/>
              <a:gd name="connsiteY24" fmla="*/ 14089011 h 26281626"/>
              <a:gd name="connsiteX25" fmla="*/ 8583561 w 12592357"/>
              <a:gd name="connsiteY25" fmla="*/ 13774993 h 26281626"/>
              <a:gd name="connsiteX26" fmla="*/ 8849032 w 12592357"/>
              <a:gd name="connsiteY26" fmla="*/ 13421032 h 26281626"/>
              <a:gd name="connsiteX27" fmla="*/ 8908026 w 12592357"/>
              <a:gd name="connsiteY27" fmla="*/ 13185058 h 26281626"/>
              <a:gd name="connsiteX28" fmla="*/ 8996516 w 12592357"/>
              <a:gd name="connsiteY28" fmla="*/ 12683613 h 26281626"/>
              <a:gd name="connsiteX29" fmla="*/ 9261987 w 12592357"/>
              <a:gd name="connsiteY29" fmla="*/ 12005187 h 26281626"/>
              <a:gd name="connsiteX30" fmla="*/ 9556955 w 12592357"/>
              <a:gd name="connsiteY30" fmla="*/ 11474245 h 26281626"/>
              <a:gd name="connsiteX31" fmla="*/ 9733935 w 12592357"/>
              <a:gd name="connsiteY31" fmla="*/ 11090787 h 26281626"/>
              <a:gd name="connsiteX32" fmla="*/ 9763432 w 12592357"/>
              <a:gd name="connsiteY32" fmla="*/ 10825316 h 26281626"/>
              <a:gd name="connsiteX33" fmla="*/ 9881419 w 12592357"/>
              <a:gd name="connsiteY33" fmla="*/ 10530348 h 26281626"/>
              <a:gd name="connsiteX34" fmla="*/ 10235381 w 12592357"/>
              <a:gd name="connsiteY34" fmla="*/ 9940413 h 26281626"/>
              <a:gd name="connsiteX35" fmla="*/ 10600326 w 12592357"/>
              <a:gd name="connsiteY35" fmla="*/ 9576005 h 26281626"/>
              <a:gd name="connsiteX36" fmla="*/ 10869100 w 12592357"/>
              <a:gd name="connsiteY36" fmla="*/ 9285416 h 26281626"/>
              <a:gd name="connsiteX37" fmla="*/ 11049922 w 12592357"/>
              <a:gd name="connsiteY37" fmla="*/ 8994672 h 26281626"/>
              <a:gd name="connsiteX38" fmla="*/ 11090787 w 12592357"/>
              <a:gd name="connsiteY38" fmla="*/ 8701548 h 26281626"/>
              <a:gd name="connsiteX39" fmla="*/ 11031794 w 12592357"/>
              <a:gd name="connsiteY39" fmla="*/ 8170606 h 26281626"/>
              <a:gd name="connsiteX40" fmla="*/ 10913806 w 12592357"/>
              <a:gd name="connsiteY40" fmla="*/ 7669161 h 26281626"/>
              <a:gd name="connsiteX41" fmla="*/ 10736826 w 12592357"/>
              <a:gd name="connsiteY41" fmla="*/ 7374193 h 26281626"/>
              <a:gd name="connsiteX42" fmla="*/ 10382865 w 12592357"/>
              <a:gd name="connsiteY42" fmla="*/ 6990735 h 26281626"/>
              <a:gd name="connsiteX43" fmla="*/ 10087897 w 12592357"/>
              <a:gd name="connsiteY43" fmla="*/ 6518787 h 26281626"/>
              <a:gd name="connsiteX44" fmla="*/ 9940413 w 12592357"/>
              <a:gd name="connsiteY44" fmla="*/ 5781368 h 26281626"/>
              <a:gd name="connsiteX45" fmla="*/ 9881419 w 12592357"/>
              <a:gd name="connsiteY45" fmla="*/ 5102942 h 26281626"/>
              <a:gd name="connsiteX46" fmla="*/ 9851923 w 12592357"/>
              <a:gd name="connsiteY46" fmla="*/ 4277032 h 26281626"/>
              <a:gd name="connsiteX47" fmla="*/ 9615948 w 12592357"/>
              <a:gd name="connsiteY47" fmla="*/ 3834581 h 26281626"/>
              <a:gd name="connsiteX48" fmla="*/ 9114503 w 12592357"/>
              <a:gd name="connsiteY48" fmla="*/ 3333135 h 26281626"/>
              <a:gd name="connsiteX49" fmla="*/ 8819535 w 12592357"/>
              <a:gd name="connsiteY49" fmla="*/ 3038168 h 26281626"/>
              <a:gd name="connsiteX50" fmla="*/ 8377084 w 12592357"/>
              <a:gd name="connsiteY50" fmla="*/ 2684206 h 26281626"/>
              <a:gd name="connsiteX51" fmla="*/ 7993626 w 12592357"/>
              <a:gd name="connsiteY51" fmla="*/ 2094271 h 26281626"/>
              <a:gd name="connsiteX52" fmla="*/ 7669161 w 12592357"/>
              <a:gd name="connsiteY52" fmla="*/ 1563329 h 26281626"/>
              <a:gd name="connsiteX53" fmla="*/ 7374194 w 12592357"/>
              <a:gd name="connsiteY53" fmla="*/ 973393 h 26281626"/>
              <a:gd name="connsiteX54" fmla="*/ 7167716 w 12592357"/>
              <a:gd name="connsiteY54" fmla="*/ 825910 h 26281626"/>
              <a:gd name="connsiteX55" fmla="*/ 6813755 w 12592357"/>
              <a:gd name="connsiteY55" fmla="*/ 648929 h 26281626"/>
              <a:gd name="connsiteX56" fmla="*/ 6223819 w 12592357"/>
              <a:gd name="connsiteY56" fmla="*/ 678426 h 26281626"/>
              <a:gd name="connsiteX57" fmla="*/ 5515897 w 12592357"/>
              <a:gd name="connsiteY57" fmla="*/ 678426 h 26281626"/>
              <a:gd name="connsiteX58" fmla="*/ 4513006 w 12592357"/>
              <a:gd name="connsiteY58" fmla="*/ 678426 h 26281626"/>
              <a:gd name="connsiteX59" fmla="*/ 3864077 w 12592357"/>
              <a:gd name="connsiteY59" fmla="*/ 619432 h 26281626"/>
              <a:gd name="connsiteX60" fmla="*/ 3008671 w 12592357"/>
              <a:gd name="connsiteY60" fmla="*/ 560439 h 26281626"/>
              <a:gd name="connsiteX61" fmla="*/ 2123768 w 12592357"/>
              <a:gd name="connsiteY61" fmla="*/ 412955 h 26281626"/>
              <a:gd name="connsiteX62" fmla="*/ 1887794 w 12592357"/>
              <a:gd name="connsiteY62" fmla="*/ 383458 h 26281626"/>
              <a:gd name="connsiteX63" fmla="*/ 1209368 w 12592357"/>
              <a:gd name="connsiteY63" fmla="*/ 265471 h 26281626"/>
              <a:gd name="connsiteX64" fmla="*/ 589935 w 12592357"/>
              <a:gd name="connsiteY64" fmla="*/ 235974 h 26281626"/>
              <a:gd name="connsiteX65" fmla="*/ 265471 w 12592357"/>
              <a:gd name="connsiteY65" fmla="*/ 235974 h 26281626"/>
              <a:gd name="connsiteX66" fmla="*/ 0 w 12592357"/>
              <a:gd name="connsiteY66" fmla="*/ 206477 h 26281626"/>
              <a:gd name="connsiteX67" fmla="*/ 265471 w 12592357"/>
              <a:gd name="connsiteY67" fmla="*/ 0 h 26281626"/>
              <a:gd name="connsiteX68" fmla="*/ 1179871 w 12592357"/>
              <a:gd name="connsiteY68" fmla="*/ 88490 h 26281626"/>
              <a:gd name="connsiteX69" fmla="*/ 2094271 w 12592357"/>
              <a:gd name="connsiteY69" fmla="*/ 235974 h 26281626"/>
              <a:gd name="connsiteX70" fmla="*/ 3067665 w 12592357"/>
              <a:gd name="connsiteY70" fmla="*/ 353961 h 26281626"/>
              <a:gd name="connsiteX71" fmla="*/ 3805084 w 12592357"/>
              <a:gd name="connsiteY71" fmla="*/ 383458 h 26281626"/>
              <a:gd name="connsiteX72" fmla="*/ 4306529 w 12592357"/>
              <a:gd name="connsiteY72" fmla="*/ 442451 h 26281626"/>
              <a:gd name="connsiteX73" fmla="*/ 5043948 w 12592357"/>
              <a:gd name="connsiteY73" fmla="*/ 471948 h 26281626"/>
              <a:gd name="connsiteX74" fmla="*/ 5722374 w 12592357"/>
              <a:gd name="connsiteY74" fmla="*/ 471948 h 26281626"/>
              <a:gd name="connsiteX75" fmla="*/ 6312310 w 12592357"/>
              <a:gd name="connsiteY75" fmla="*/ 442451 h 26281626"/>
              <a:gd name="connsiteX76" fmla="*/ 7138219 w 12592357"/>
              <a:gd name="connsiteY76" fmla="*/ 560439 h 26281626"/>
              <a:gd name="connsiteX77" fmla="*/ 7374194 w 12592357"/>
              <a:gd name="connsiteY77" fmla="*/ 589935 h 26281626"/>
              <a:gd name="connsiteX78" fmla="*/ 7521677 w 12592357"/>
              <a:gd name="connsiteY78" fmla="*/ 678426 h 26281626"/>
              <a:gd name="connsiteX79" fmla="*/ 7698658 w 12592357"/>
              <a:gd name="connsiteY79" fmla="*/ 825910 h 26281626"/>
              <a:gd name="connsiteX80" fmla="*/ 8141110 w 12592357"/>
              <a:gd name="connsiteY80" fmla="*/ 1710813 h 26281626"/>
              <a:gd name="connsiteX81" fmla="*/ 8554065 w 12592357"/>
              <a:gd name="connsiteY81" fmla="*/ 2389239 h 26281626"/>
              <a:gd name="connsiteX82" fmla="*/ 8878529 w 12592357"/>
              <a:gd name="connsiteY82" fmla="*/ 2743200 h 26281626"/>
              <a:gd name="connsiteX83" fmla="*/ 9144000 w 12592357"/>
              <a:gd name="connsiteY83" fmla="*/ 3067664 h 26281626"/>
              <a:gd name="connsiteX84" fmla="*/ 9556955 w 12592357"/>
              <a:gd name="connsiteY84" fmla="*/ 3421626 h 26281626"/>
              <a:gd name="connsiteX85" fmla="*/ 9910916 w 12592357"/>
              <a:gd name="connsiteY85" fmla="*/ 3775587 h 26281626"/>
              <a:gd name="connsiteX86" fmla="*/ 9999406 w 12592357"/>
              <a:gd name="connsiteY86" fmla="*/ 4277032 h 26281626"/>
              <a:gd name="connsiteX87" fmla="*/ 9999406 w 12592357"/>
              <a:gd name="connsiteY87" fmla="*/ 4748981 h 26281626"/>
              <a:gd name="connsiteX88" fmla="*/ 10117394 w 12592357"/>
              <a:gd name="connsiteY88" fmla="*/ 5250426 h 26281626"/>
              <a:gd name="connsiteX89" fmla="*/ 10205884 w 12592357"/>
              <a:gd name="connsiteY89" fmla="*/ 5633884 h 26281626"/>
              <a:gd name="connsiteX90" fmla="*/ 10323871 w 12592357"/>
              <a:gd name="connsiteY90" fmla="*/ 5899355 h 26281626"/>
              <a:gd name="connsiteX91" fmla="*/ 10323871 w 12592357"/>
              <a:gd name="connsiteY91" fmla="*/ 6164826 h 26281626"/>
              <a:gd name="connsiteX92" fmla="*/ 10235381 w 12592357"/>
              <a:gd name="connsiteY92" fmla="*/ 6430297 h 26281626"/>
              <a:gd name="connsiteX93" fmla="*/ 10353368 w 12592357"/>
              <a:gd name="connsiteY93" fmla="*/ 6695768 h 26281626"/>
              <a:gd name="connsiteX94" fmla="*/ 10677832 w 12592357"/>
              <a:gd name="connsiteY94" fmla="*/ 7079226 h 26281626"/>
              <a:gd name="connsiteX95" fmla="*/ 10913806 w 12592357"/>
              <a:gd name="connsiteY95" fmla="*/ 7344697 h 26281626"/>
              <a:gd name="connsiteX96" fmla="*/ 11031794 w 12592357"/>
              <a:gd name="connsiteY96" fmla="*/ 7551174 h 26281626"/>
              <a:gd name="connsiteX97" fmla="*/ 11149781 w 12592357"/>
              <a:gd name="connsiteY97" fmla="*/ 7875639 h 26281626"/>
              <a:gd name="connsiteX98" fmla="*/ 11267768 w 12592357"/>
              <a:gd name="connsiteY98" fmla="*/ 8200103 h 26281626"/>
              <a:gd name="connsiteX99" fmla="*/ 11356258 w 12592357"/>
              <a:gd name="connsiteY99" fmla="*/ 8672051 h 26281626"/>
              <a:gd name="connsiteX100" fmla="*/ 11353877 w 12592357"/>
              <a:gd name="connsiteY100" fmla="*/ 8731582 h 26281626"/>
              <a:gd name="connsiteX101" fmla="*/ 11244263 w 12592357"/>
              <a:gd name="connsiteY101" fmla="*/ 8875072 h 26281626"/>
              <a:gd name="connsiteX102" fmla="*/ 11277677 w 12592357"/>
              <a:gd name="connsiteY102" fmla="*/ 9052744 h 26281626"/>
              <a:gd name="connsiteX103" fmla="*/ 11375692 w 12592357"/>
              <a:gd name="connsiteY103" fmla="*/ 9146919 h 26281626"/>
              <a:gd name="connsiteX104" fmla="*/ 11562735 w 12592357"/>
              <a:gd name="connsiteY104" fmla="*/ 9379974 h 26281626"/>
              <a:gd name="connsiteX105" fmla="*/ 11326761 w 12592357"/>
              <a:gd name="connsiteY105" fmla="*/ 9291484 h 26281626"/>
              <a:gd name="connsiteX106" fmla="*/ 11120284 w 12592357"/>
              <a:gd name="connsiteY106" fmla="*/ 9291484 h 26281626"/>
              <a:gd name="connsiteX107" fmla="*/ 10884310 w 12592357"/>
              <a:gd name="connsiteY107" fmla="*/ 9320981 h 26281626"/>
              <a:gd name="connsiteX108" fmla="*/ 10605473 w 12592357"/>
              <a:gd name="connsiteY108" fmla="*/ 9572701 h 26281626"/>
              <a:gd name="connsiteX109" fmla="*/ 10478115 w 12592357"/>
              <a:gd name="connsiteY109" fmla="*/ 9839095 h 26281626"/>
              <a:gd name="connsiteX110" fmla="*/ 10593182 w 12592357"/>
              <a:gd name="connsiteY110" fmla="*/ 9767272 h 26281626"/>
              <a:gd name="connsiteX111" fmla="*/ 10972800 w 12592357"/>
              <a:gd name="connsiteY111" fmla="*/ 9556955 h 26281626"/>
              <a:gd name="connsiteX112" fmla="*/ 11149090 w 12592357"/>
              <a:gd name="connsiteY112" fmla="*/ 9478911 h 26281626"/>
              <a:gd name="connsiteX113" fmla="*/ 11344275 w 12592357"/>
              <a:gd name="connsiteY113" fmla="*/ 9491817 h 26281626"/>
              <a:gd name="connsiteX114" fmla="*/ 11525020 w 12592357"/>
              <a:gd name="connsiteY114" fmla="*/ 9585530 h 26281626"/>
              <a:gd name="connsiteX115" fmla="*/ 11910090 w 12592357"/>
              <a:gd name="connsiteY115" fmla="*/ 9744920 h 26281626"/>
              <a:gd name="connsiteX116" fmla="*/ 12093677 w 12592357"/>
              <a:gd name="connsiteY116" fmla="*/ 9999406 h 26281626"/>
              <a:gd name="connsiteX117" fmla="*/ 12270658 w 12592357"/>
              <a:gd name="connsiteY117" fmla="*/ 10176387 h 26281626"/>
              <a:gd name="connsiteX118" fmla="*/ 12270658 w 12592357"/>
              <a:gd name="connsiteY118" fmla="*/ 10176387 h 26281626"/>
              <a:gd name="connsiteX119" fmla="*/ 12592357 w 12592357"/>
              <a:gd name="connsiteY119" fmla="*/ 10616073 h 26281626"/>
              <a:gd name="connsiteX120" fmla="*/ 10086975 w 12592357"/>
              <a:gd name="connsiteY120" fmla="*/ 10710786 h 26281626"/>
              <a:gd name="connsiteX121" fmla="*/ 9969910 w 12592357"/>
              <a:gd name="connsiteY121" fmla="*/ 10825316 h 26281626"/>
              <a:gd name="connsiteX122" fmla="*/ 9857606 w 12592357"/>
              <a:gd name="connsiteY122" fmla="*/ 11290120 h 26281626"/>
              <a:gd name="connsiteX123" fmla="*/ 9732476 w 12592357"/>
              <a:gd name="connsiteY123" fmla="*/ 11555591 h 26281626"/>
              <a:gd name="connsiteX124" fmla="*/ 9592135 w 12592357"/>
              <a:gd name="connsiteY124" fmla="*/ 11818835 h 26281626"/>
              <a:gd name="connsiteX125" fmla="*/ 9468465 w 12592357"/>
              <a:gd name="connsiteY125" fmla="*/ 11888659 h 26281626"/>
              <a:gd name="connsiteX126" fmla="*/ 9320981 w 12592357"/>
              <a:gd name="connsiteY126" fmla="*/ 12359148 h 26281626"/>
              <a:gd name="connsiteX127" fmla="*/ 9173497 w 12592357"/>
              <a:gd name="connsiteY127" fmla="*/ 12860593 h 26281626"/>
              <a:gd name="connsiteX128" fmla="*/ 9114503 w 12592357"/>
              <a:gd name="connsiteY128" fmla="*/ 13126064 h 26281626"/>
              <a:gd name="connsiteX129" fmla="*/ 8908026 w 12592357"/>
              <a:gd name="connsiteY129" fmla="*/ 13598013 h 26281626"/>
              <a:gd name="connsiteX130" fmla="*/ 8642555 w 12592357"/>
              <a:gd name="connsiteY130" fmla="*/ 14040464 h 26281626"/>
              <a:gd name="connsiteX131" fmla="*/ 8465574 w 12592357"/>
              <a:gd name="connsiteY131" fmla="*/ 14305935 h 26281626"/>
              <a:gd name="connsiteX132" fmla="*/ 8170606 w 12592357"/>
              <a:gd name="connsiteY132" fmla="*/ 14659897 h 26281626"/>
              <a:gd name="connsiteX133" fmla="*/ 8111613 w 12592357"/>
              <a:gd name="connsiteY133" fmla="*/ 15043355 h 26281626"/>
              <a:gd name="connsiteX134" fmla="*/ 7964129 w 12592357"/>
              <a:gd name="connsiteY134" fmla="*/ 15338322 h 26281626"/>
              <a:gd name="connsiteX135" fmla="*/ 7816645 w 12592357"/>
              <a:gd name="connsiteY135" fmla="*/ 15780774 h 26281626"/>
              <a:gd name="connsiteX136" fmla="*/ 7610168 w 12592357"/>
              <a:gd name="connsiteY136" fmla="*/ 16134735 h 26281626"/>
              <a:gd name="connsiteX137" fmla="*/ 7462684 w 12592357"/>
              <a:gd name="connsiteY137" fmla="*/ 16518193 h 26281626"/>
              <a:gd name="connsiteX138" fmla="*/ 7197213 w 12592357"/>
              <a:gd name="connsiteY138" fmla="*/ 16783664 h 26281626"/>
              <a:gd name="connsiteX139" fmla="*/ 7138219 w 12592357"/>
              <a:gd name="connsiteY139" fmla="*/ 16960645 h 26281626"/>
              <a:gd name="connsiteX140" fmla="*/ 7138219 w 12592357"/>
              <a:gd name="connsiteY140" fmla="*/ 17167122 h 26281626"/>
              <a:gd name="connsiteX141" fmla="*/ 7172478 w 12592357"/>
              <a:gd name="connsiteY141" fmla="*/ 17465776 h 26281626"/>
              <a:gd name="connsiteX142" fmla="*/ 7229476 w 12592357"/>
              <a:gd name="connsiteY142" fmla="*/ 17695223 h 26281626"/>
              <a:gd name="connsiteX143" fmla="*/ 7256206 w 12592357"/>
              <a:gd name="connsiteY143" fmla="*/ 17845548 h 26281626"/>
              <a:gd name="connsiteX144" fmla="*/ 7196138 w 12592357"/>
              <a:gd name="connsiteY144" fmla="*/ 18045268 h 26281626"/>
              <a:gd name="connsiteX145" fmla="*/ 7079226 w 12592357"/>
              <a:gd name="connsiteY145" fmla="*/ 18229006 h 26281626"/>
              <a:gd name="connsiteX146" fmla="*/ 6843252 w 12592357"/>
              <a:gd name="connsiteY146" fmla="*/ 18523974 h 26281626"/>
              <a:gd name="connsiteX147" fmla="*/ 6666271 w 12592357"/>
              <a:gd name="connsiteY147" fmla="*/ 19084413 h 26281626"/>
              <a:gd name="connsiteX148" fmla="*/ 6636774 w 12592357"/>
              <a:gd name="connsiteY148" fmla="*/ 19467871 h 26281626"/>
              <a:gd name="connsiteX149" fmla="*/ 6577781 w 12592357"/>
              <a:gd name="connsiteY149" fmla="*/ 19762839 h 26281626"/>
              <a:gd name="connsiteX150" fmla="*/ 6577781 w 12592357"/>
              <a:gd name="connsiteY150" fmla="*/ 20205290 h 26281626"/>
              <a:gd name="connsiteX151" fmla="*/ 6577781 w 12592357"/>
              <a:gd name="connsiteY151" fmla="*/ 20795226 h 26281626"/>
              <a:gd name="connsiteX152" fmla="*/ 6489290 w 12592357"/>
              <a:gd name="connsiteY152" fmla="*/ 21208181 h 26281626"/>
              <a:gd name="connsiteX153" fmla="*/ 6282813 w 12592357"/>
              <a:gd name="connsiteY153" fmla="*/ 21680129 h 26281626"/>
              <a:gd name="connsiteX154" fmla="*/ 6253316 w 12592357"/>
              <a:gd name="connsiteY154" fmla="*/ 22358555 h 26281626"/>
              <a:gd name="connsiteX155" fmla="*/ 6371303 w 12592357"/>
              <a:gd name="connsiteY155" fmla="*/ 23656413 h 26281626"/>
              <a:gd name="connsiteX156" fmla="*/ 6666271 w 12592357"/>
              <a:gd name="connsiteY156" fmla="*/ 24452826 h 26281626"/>
              <a:gd name="connsiteX157" fmla="*/ 6990735 w 12592357"/>
              <a:gd name="connsiteY157" fmla="*/ 25190245 h 26281626"/>
              <a:gd name="connsiteX158" fmla="*/ 7344697 w 12592357"/>
              <a:gd name="connsiteY158" fmla="*/ 25809677 h 26281626"/>
              <a:gd name="connsiteX159" fmla="*/ 7728155 w 12592357"/>
              <a:gd name="connsiteY159" fmla="*/ 26281626 h 26281626"/>
              <a:gd name="connsiteX160" fmla="*/ 5220929 w 12592357"/>
              <a:gd name="connsiteY160" fmla="*/ 26134142 h 26281626"/>
              <a:gd name="connsiteX161" fmla="*/ 5456903 w 12592357"/>
              <a:gd name="connsiteY161" fmla="*/ 25308232 h 26281626"/>
              <a:gd name="connsiteX162" fmla="*/ 5515897 w 12592357"/>
              <a:gd name="connsiteY162" fmla="*/ 24393832 h 26281626"/>
              <a:gd name="connsiteX163" fmla="*/ 5633884 w 12592357"/>
              <a:gd name="connsiteY163" fmla="*/ 23302451 h 26281626"/>
              <a:gd name="connsiteX164" fmla="*/ 5604387 w 12592357"/>
              <a:gd name="connsiteY164" fmla="*/ 22742013 h 26281626"/>
              <a:gd name="connsiteX165" fmla="*/ 5574890 w 12592357"/>
              <a:gd name="connsiteY165" fmla="*/ 22329058 h 26281626"/>
              <a:gd name="connsiteX166" fmla="*/ 5574890 w 12592357"/>
              <a:gd name="connsiteY166" fmla="*/ 21886606 h 26281626"/>
              <a:gd name="connsiteX167" fmla="*/ 5604387 w 12592357"/>
              <a:gd name="connsiteY167" fmla="*/ 21532645 h 26281626"/>
              <a:gd name="connsiteX168" fmla="*/ 5604387 w 12592357"/>
              <a:gd name="connsiteY168" fmla="*/ 21326168 h 26281626"/>
              <a:gd name="connsiteX169" fmla="*/ 5515897 w 12592357"/>
              <a:gd name="connsiteY169" fmla="*/ 20883716 h 26281626"/>
              <a:gd name="connsiteX170" fmla="*/ 5515897 w 12592357"/>
              <a:gd name="connsiteY170" fmla="*/ 20706735 h 26281626"/>
              <a:gd name="connsiteX171" fmla="*/ 5456903 w 12592357"/>
              <a:gd name="connsiteY171" fmla="*/ 20588748 h 26281626"/>
              <a:gd name="connsiteX172" fmla="*/ 5427406 w 12592357"/>
              <a:gd name="connsiteY172" fmla="*/ 20352774 h 26281626"/>
              <a:gd name="connsiteX173" fmla="*/ 5515897 w 12592357"/>
              <a:gd name="connsiteY173" fmla="*/ 20205290 h 26281626"/>
              <a:gd name="connsiteX174" fmla="*/ 5604387 w 12592357"/>
              <a:gd name="connsiteY174" fmla="*/ 20028310 h 26281626"/>
              <a:gd name="connsiteX175" fmla="*/ 5604387 w 12592357"/>
              <a:gd name="connsiteY175" fmla="*/ 19851329 h 26281626"/>
              <a:gd name="connsiteX176" fmla="*/ 5604387 w 12592357"/>
              <a:gd name="connsiteY176" fmla="*/ 19851329 h 26281626"/>
              <a:gd name="connsiteX177" fmla="*/ 5612069 w 12592357"/>
              <a:gd name="connsiteY177" fmla="*/ 19850407 h 26281626"/>
              <a:gd name="connsiteX0" fmla="*/ 5612069 w 12592357"/>
              <a:gd name="connsiteY0" fmla="*/ 19850407 h 26281626"/>
              <a:gd name="connsiteX1" fmla="*/ 5899355 w 12592357"/>
              <a:gd name="connsiteY1" fmla="*/ 20057806 h 26281626"/>
              <a:gd name="connsiteX2" fmla="*/ 6076335 w 12592357"/>
              <a:gd name="connsiteY2" fmla="*/ 20352774 h 26281626"/>
              <a:gd name="connsiteX3" fmla="*/ 6105832 w 12592357"/>
              <a:gd name="connsiteY3" fmla="*/ 20470761 h 26281626"/>
              <a:gd name="connsiteX4" fmla="*/ 6135329 w 12592357"/>
              <a:gd name="connsiteY4" fmla="*/ 20559251 h 26281626"/>
              <a:gd name="connsiteX5" fmla="*/ 6253316 w 12592357"/>
              <a:gd name="connsiteY5" fmla="*/ 20736232 h 26281626"/>
              <a:gd name="connsiteX6" fmla="*/ 6341806 w 12592357"/>
              <a:gd name="connsiteY6" fmla="*/ 20736232 h 26281626"/>
              <a:gd name="connsiteX7" fmla="*/ 6341806 w 12592357"/>
              <a:gd name="connsiteY7" fmla="*/ 20736232 h 26281626"/>
              <a:gd name="connsiteX8" fmla="*/ 6371303 w 12592357"/>
              <a:gd name="connsiteY8" fmla="*/ 20205290 h 26281626"/>
              <a:gd name="connsiteX9" fmla="*/ 6322219 w 12592357"/>
              <a:gd name="connsiteY9" fmla="*/ 19870377 h 26281626"/>
              <a:gd name="connsiteX10" fmla="*/ 6395115 w 12592357"/>
              <a:gd name="connsiteY10" fmla="*/ 19087717 h 26281626"/>
              <a:gd name="connsiteX11" fmla="*/ 6548284 w 12592357"/>
              <a:gd name="connsiteY11" fmla="*/ 18759948 h 26281626"/>
              <a:gd name="connsiteX12" fmla="*/ 6894564 w 12592357"/>
              <a:gd name="connsiteY12" fmla="*/ 18258504 h 26281626"/>
              <a:gd name="connsiteX13" fmla="*/ 6983054 w 12592357"/>
              <a:gd name="connsiteY13" fmla="*/ 17812750 h 26281626"/>
              <a:gd name="connsiteX14" fmla="*/ 6967461 w 12592357"/>
              <a:gd name="connsiteY14" fmla="*/ 17371219 h 26281626"/>
              <a:gd name="connsiteX15" fmla="*/ 7049729 w 12592357"/>
              <a:gd name="connsiteY15" fmla="*/ 16960645 h 26281626"/>
              <a:gd name="connsiteX16" fmla="*/ 7197213 w 12592357"/>
              <a:gd name="connsiteY16" fmla="*/ 16636181 h 26281626"/>
              <a:gd name="connsiteX17" fmla="*/ 7267575 w 12592357"/>
              <a:gd name="connsiteY17" fmla="*/ 16523647 h 26281626"/>
              <a:gd name="connsiteX18" fmla="*/ 7296687 w 12592357"/>
              <a:gd name="connsiteY18" fmla="*/ 16307875 h 26281626"/>
              <a:gd name="connsiteX19" fmla="*/ 7610168 w 12592357"/>
              <a:gd name="connsiteY19" fmla="*/ 15810271 h 26281626"/>
              <a:gd name="connsiteX20" fmla="*/ 7869416 w 12592357"/>
              <a:gd name="connsiteY20" fmla="*/ 15279329 h 26281626"/>
              <a:gd name="connsiteX21" fmla="*/ 7875639 w 12592357"/>
              <a:gd name="connsiteY21" fmla="*/ 14984361 h 26281626"/>
              <a:gd name="connsiteX22" fmla="*/ 7964129 w 12592357"/>
              <a:gd name="connsiteY22" fmla="*/ 14653674 h 26281626"/>
              <a:gd name="connsiteX23" fmla="*/ 8141493 w 12592357"/>
              <a:gd name="connsiteY23" fmla="*/ 14378141 h 26281626"/>
              <a:gd name="connsiteX24" fmla="*/ 8358571 w 12592357"/>
              <a:gd name="connsiteY24" fmla="*/ 14089011 h 26281626"/>
              <a:gd name="connsiteX25" fmla="*/ 8583561 w 12592357"/>
              <a:gd name="connsiteY25" fmla="*/ 13774993 h 26281626"/>
              <a:gd name="connsiteX26" fmla="*/ 8849032 w 12592357"/>
              <a:gd name="connsiteY26" fmla="*/ 13421032 h 26281626"/>
              <a:gd name="connsiteX27" fmla="*/ 8908026 w 12592357"/>
              <a:gd name="connsiteY27" fmla="*/ 13185058 h 26281626"/>
              <a:gd name="connsiteX28" fmla="*/ 8996516 w 12592357"/>
              <a:gd name="connsiteY28" fmla="*/ 12683613 h 26281626"/>
              <a:gd name="connsiteX29" fmla="*/ 9261987 w 12592357"/>
              <a:gd name="connsiteY29" fmla="*/ 12005187 h 26281626"/>
              <a:gd name="connsiteX30" fmla="*/ 9556955 w 12592357"/>
              <a:gd name="connsiteY30" fmla="*/ 11474245 h 26281626"/>
              <a:gd name="connsiteX31" fmla="*/ 9733935 w 12592357"/>
              <a:gd name="connsiteY31" fmla="*/ 11090787 h 26281626"/>
              <a:gd name="connsiteX32" fmla="*/ 9763432 w 12592357"/>
              <a:gd name="connsiteY32" fmla="*/ 10825316 h 26281626"/>
              <a:gd name="connsiteX33" fmla="*/ 9881419 w 12592357"/>
              <a:gd name="connsiteY33" fmla="*/ 10530348 h 26281626"/>
              <a:gd name="connsiteX34" fmla="*/ 10235381 w 12592357"/>
              <a:gd name="connsiteY34" fmla="*/ 9940413 h 26281626"/>
              <a:gd name="connsiteX35" fmla="*/ 10600326 w 12592357"/>
              <a:gd name="connsiteY35" fmla="*/ 9576005 h 26281626"/>
              <a:gd name="connsiteX36" fmla="*/ 10869100 w 12592357"/>
              <a:gd name="connsiteY36" fmla="*/ 9285416 h 26281626"/>
              <a:gd name="connsiteX37" fmla="*/ 11049922 w 12592357"/>
              <a:gd name="connsiteY37" fmla="*/ 8994672 h 26281626"/>
              <a:gd name="connsiteX38" fmla="*/ 11090787 w 12592357"/>
              <a:gd name="connsiteY38" fmla="*/ 8701548 h 26281626"/>
              <a:gd name="connsiteX39" fmla="*/ 11031794 w 12592357"/>
              <a:gd name="connsiteY39" fmla="*/ 8170606 h 26281626"/>
              <a:gd name="connsiteX40" fmla="*/ 10913806 w 12592357"/>
              <a:gd name="connsiteY40" fmla="*/ 7669161 h 26281626"/>
              <a:gd name="connsiteX41" fmla="*/ 10736826 w 12592357"/>
              <a:gd name="connsiteY41" fmla="*/ 7374193 h 26281626"/>
              <a:gd name="connsiteX42" fmla="*/ 10382865 w 12592357"/>
              <a:gd name="connsiteY42" fmla="*/ 6990735 h 26281626"/>
              <a:gd name="connsiteX43" fmla="*/ 10087897 w 12592357"/>
              <a:gd name="connsiteY43" fmla="*/ 6518787 h 26281626"/>
              <a:gd name="connsiteX44" fmla="*/ 9940413 w 12592357"/>
              <a:gd name="connsiteY44" fmla="*/ 5781368 h 26281626"/>
              <a:gd name="connsiteX45" fmla="*/ 9881419 w 12592357"/>
              <a:gd name="connsiteY45" fmla="*/ 5102942 h 26281626"/>
              <a:gd name="connsiteX46" fmla="*/ 9851923 w 12592357"/>
              <a:gd name="connsiteY46" fmla="*/ 4277032 h 26281626"/>
              <a:gd name="connsiteX47" fmla="*/ 9615948 w 12592357"/>
              <a:gd name="connsiteY47" fmla="*/ 3834581 h 26281626"/>
              <a:gd name="connsiteX48" fmla="*/ 9114503 w 12592357"/>
              <a:gd name="connsiteY48" fmla="*/ 3333135 h 26281626"/>
              <a:gd name="connsiteX49" fmla="*/ 8819535 w 12592357"/>
              <a:gd name="connsiteY49" fmla="*/ 3038168 h 26281626"/>
              <a:gd name="connsiteX50" fmla="*/ 8377084 w 12592357"/>
              <a:gd name="connsiteY50" fmla="*/ 2684206 h 26281626"/>
              <a:gd name="connsiteX51" fmla="*/ 7993626 w 12592357"/>
              <a:gd name="connsiteY51" fmla="*/ 2094271 h 26281626"/>
              <a:gd name="connsiteX52" fmla="*/ 7669161 w 12592357"/>
              <a:gd name="connsiteY52" fmla="*/ 1563329 h 26281626"/>
              <a:gd name="connsiteX53" fmla="*/ 7374194 w 12592357"/>
              <a:gd name="connsiteY53" fmla="*/ 973393 h 26281626"/>
              <a:gd name="connsiteX54" fmla="*/ 7167716 w 12592357"/>
              <a:gd name="connsiteY54" fmla="*/ 825910 h 26281626"/>
              <a:gd name="connsiteX55" fmla="*/ 6813755 w 12592357"/>
              <a:gd name="connsiteY55" fmla="*/ 648929 h 26281626"/>
              <a:gd name="connsiteX56" fmla="*/ 6223819 w 12592357"/>
              <a:gd name="connsiteY56" fmla="*/ 678426 h 26281626"/>
              <a:gd name="connsiteX57" fmla="*/ 5515897 w 12592357"/>
              <a:gd name="connsiteY57" fmla="*/ 678426 h 26281626"/>
              <a:gd name="connsiteX58" fmla="*/ 4513006 w 12592357"/>
              <a:gd name="connsiteY58" fmla="*/ 678426 h 26281626"/>
              <a:gd name="connsiteX59" fmla="*/ 3864077 w 12592357"/>
              <a:gd name="connsiteY59" fmla="*/ 619432 h 26281626"/>
              <a:gd name="connsiteX60" fmla="*/ 3008671 w 12592357"/>
              <a:gd name="connsiteY60" fmla="*/ 560439 h 26281626"/>
              <a:gd name="connsiteX61" fmla="*/ 2123768 w 12592357"/>
              <a:gd name="connsiteY61" fmla="*/ 412955 h 26281626"/>
              <a:gd name="connsiteX62" fmla="*/ 1887794 w 12592357"/>
              <a:gd name="connsiteY62" fmla="*/ 383458 h 26281626"/>
              <a:gd name="connsiteX63" fmla="*/ 1209368 w 12592357"/>
              <a:gd name="connsiteY63" fmla="*/ 265471 h 26281626"/>
              <a:gd name="connsiteX64" fmla="*/ 589935 w 12592357"/>
              <a:gd name="connsiteY64" fmla="*/ 235974 h 26281626"/>
              <a:gd name="connsiteX65" fmla="*/ 265471 w 12592357"/>
              <a:gd name="connsiteY65" fmla="*/ 235974 h 26281626"/>
              <a:gd name="connsiteX66" fmla="*/ 0 w 12592357"/>
              <a:gd name="connsiteY66" fmla="*/ 206477 h 26281626"/>
              <a:gd name="connsiteX67" fmla="*/ 265471 w 12592357"/>
              <a:gd name="connsiteY67" fmla="*/ 0 h 26281626"/>
              <a:gd name="connsiteX68" fmla="*/ 1179871 w 12592357"/>
              <a:gd name="connsiteY68" fmla="*/ 88490 h 26281626"/>
              <a:gd name="connsiteX69" fmla="*/ 2094271 w 12592357"/>
              <a:gd name="connsiteY69" fmla="*/ 235974 h 26281626"/>
              <a:gd name="connsiteX70" fmla="*/ 3067665 w 12592357"/>
              <a:gd name="connsiteY70" fmla="*/ 353961 h 26281626"/>
              <a:gd name="connsiteX71" fmla="*/ 3805084 w 12592357"/>
              <a:gd name="connsiteY71" fmla="*/ 383458 h 26281626"/>
              <a:gd name="connsiteX72" fmla="*/ 4306529 w 12592357"/>
              <a:gd name="connsiteY72" fmla="*/ 442451 h 26281626"/>
              <a:gd name="connsiteX73" fmla="*/ 5043948 w 12592357"/>
              <a:gd name="connsiteY73" fmla="*/ 471948 h 26281626"/>
              <a:gd name="connsiteX74" fmla="*/ 5722374 w 12592357"/>
              <a:gd name="connsiteY74" fmla="*/ 471948 h 26281626"/>
              <a:gd name="connsiteX75" fmla="*/ 6312310 w 12592357"/>
              <a:gd name="connsiteY75" fmla="*/ 442451 h 26281626"/>
              <a:gd name="connsiteX76" fmla="*/ 7138219 w 12592357"/>
              <a:gd name="connsiteY76" fmla="*/ 560439 h 26281626"/>
              <a:gd name="connsiteX77" fmla="*/ 7374194 w 12592357"/>
              <a:gd name="connsiteY77" fmla="*/ 589935 h 26281626"/>
              <a:gd name="connsiteX78" fmla="*/ 7521677 w 12592357"/>
              <a:gd name="connsiteY78" fmla="*/ 678426 h 26281626"/>
              <a:gd name="connsiteX79" fmla="*/ 7698658 w 12592357"/>
              <a:gd name="connsiteY79" fmla="*/ 825910 h 26281626"/>
              <a:gd name="connsiteX80" fmla="*/ 8141110 w 12592357"/>
              <a:gd name="connsiteY80" fmla="*/ 1710813 h 26281626"/>
              <a:gd name="connsiteX81" fmla="*/ 8554065 w 12592357"/>
              <a:gd name="connsiteY81" fmla="*/ 2389239 h 26281626"/>
              <a:gd name="connsiteX82" fmla="*/ 8878529 w 12592357"/>
              <a:gd name="connsiteY82" fmla="*/ 2743200 h 26281626"/>
              <a:gd name="connsiteX83" fmla="*/ 9144000 w 12592357"/>
              <a:gd name="connsiteY83" fmla="*/ 3067664 h 26281626"/>
              <a:gd name="connsiteX84" fmla="*/ 9556955 w 12592357"/>
              <a:gd name="connsiteY84" fmla="*/ 3421626 h 26281626"/>
              <a:gd name="connsiteX85" fmla="*/ 9910916 w 12592357"/>
              <a:gd name="connsiteY85" fmla="*/ 3775587 h 26281626"/>
              <a:gd name="connsiteX86" fmla="*/ 9999406 w 12592357"/>
              <a:gd name="connsiteY86" fmla="*/ 4277032 h 26281626"/>
              <a:gd name="connsiteX87" fmla="*/ 9999406 w 12592357"/>
              <a:gd name="connsiteY87" fmla="*/ 4748981 h 26281626"/>
              <a:gd name="connsiteX88" fmla="*/ 10117394 w 12592357"/>
              <a:gd name="connsiteY88" fmla="*/ 5250426 h 26281626"/>
              <a:gd name="connsiteX89" fmla="*/ 10205884 w 12592357"/>
              <a:gd name="connsiteY89" fmla="*/ 5633884 h 26281626"/>
              <a:gd name="connsiteX90" fmla="*/ 10323871 w 12592357"/>
              <a:gd name="connsiteY90" fmla="*/ 5899355 h 26281626"/>
              <a:gd name="connsiteX91" fmla="*/ 10323871 w 12592357"/>
              <a:gd name="connsiteY91" fmla="*/ 6164826 h 26281626"/>
              <a:gd name="connsiteX92" fmla="*/ 10235381 w 12592357"/>
              <a:gd name="connsiteY92" fmla="*/ 6430297 h 26281626"/>
              <a:gd name="connsiteX93" fmla="*/ 10353368 w 12592357"/>
              <a:gd name="connsiteY93" fmla="*/ 6695768 h 26281626"/>
              <a:gd name="connsiteX94" fmla="*/ 10677832 w 12592357"/>
              <a:gd name="connsiteY94" fmla="*/ 7079226 h 26281626"/>
              <a:gd name="connsiteX95" fmla="*/ 10913806 w 12592357"/>
              <a:gd name="connsiteY95" fmla="*/ 7344697 h 26281626"/>
              <a:gd name="connsiteX96" fmla="*/ 11031794 w 12592357"/>
              <a:gd name="connsiteY96" fmla="*/ 7551174 h 26281626"/>
              <a:gd name="connsiteX97" fmla="*/ 11149781 w 12592357"/>
              <a:gd name="connsiteY97" fmla="*/ 7875639 h 26281626"/>
              <a:gd name="connsiteX98" fmla="*/ 11267768 w 12592357"/>
              <a:gd name="connsiteY98" fmla="*/ 8200103 h 26281626"/>
              <a:gd name="connsiteX99" fmla="*/ 11353877 w 12592357"/>
              <a:gd name="connsiteY99" fmla="*/ 8731582 h 26281626"/>
              <a:gd name="connsiteX100" fmla="*/ 11244263 w 12592357"/>
              <a:gd name="connsiteY100" fmla="*/ 8875072 h 26281626"/>
              <a:gd name="connsiteX101" fmla="*/ 11277677 w 12592357"/>
              <a:gd name="connsiteY101" fmla="*/ 9052744 h 26281626"/>
              <a:gd name="connsiteX102" fmla="*/ 11375692 w 12592357"/>
              <a:gd name="connsiteY102" fmla="*/ 9146919 h 26281626"/>
              <a:gd name="connsiteX103" fmla="*/ 11562735 w 12592357"/>
              <a:gd name="connsiteY103" fmla="*/ 9379974 h 26281626"/>
              <a:gd name="connsiteX104" fmla="*/ 11326761 w 12592357"/>
              <a:gd name="connsiteY104" fmla="*/ 9291484 h 26281626"/>
              <a:gd name="connsiteX105" fmla="*/ 11120284 w 12592357"/>
              <a:gd name="connsiteY105" fmla="*/ 9291484 h 26281626"/>
              <a:gd name="connsiteX106" fmla="*/ 10884310 w 12592357"/>
              <a:gd name="connsiteY106" fmla="*/ 9320981 h 26281626"/>
              <a:gd name="connsiteX107" fmla="*/ 10605473 w 12592357"/>
              <a:gd name="connsiteY107" fmla="*/ 9572701 h 26281626"/>
              <a:gd name="connsiteX108" fmla="*/ 10478115 w 12592357"/>
              <a:gd name="connsiteY108" fmla="*/ 9839095 h 26281626"/>
              <a:gd name="connsiteX109" fmla="*/ 10593182 w 12592357"/>
              <a:gd name="connsiteY109" fmla="*/ 9767272 h 26281626"/>
              <a:gd name="connsiteX110" fmla="*/ 10972800 w 12592357"/>
              <a:gd name="connsiteY110" fmla="*/ 9556955 h 26281626"/>
              <a:gd name="connsiteX111" fmla="*/ 11149090 w 12592357"/>
              <a:gd name="connsiteY111" fmla="*/ 9478911 h 26281626"/>
              <a:gd name="connsiteX112" fmla="*/ 11344275 w 12592357"/>
              <a:gd name="connsiteY112" fmla="*/ 9491817 h 26281626"/>
              <a:gd name="connsiteX113" fmla="*/ 11525020 w 12592357"/>
              <a:gd name="connsiteY113" fmla="*/ 9585530 h 26281626"/>
              <a:gd name="connsiteX114" fmla="*/ 11910090 w 12592357"/>
              <a:gd name="connsiteY114" fmla="*/ 9744920 h 26281626"/>
              <a:gd name="connsiteX115" fmla="*/ 12093677 w 12592357"/>
              <a:gd name="connsiteY115" fmla="*/ 9999406 h 26281626"/>
              <a:gd name="connsiteX116" fmla="*/ 12270658 w 12592357"/>
              <a:gd name="connsiteY116" fmla="*/ 10176387 h 26281626"/>
              <a:gd name="connsiteX117" fmla="*/ 12270658 w 12592357"/>
              <a:gd name="connsiteY117" fmla="*/ 10176387 h 26281626"/>
              <a:gd name="connsiteX118" fmla="*/ 12592357 w 12592357"/>
              <a:gd name="connsiteY118" fmla="*/ 10616073 h 26281626"/>
              <a:gd name="connsiteX119" fmla="*/ 10086975 w 12592357"/>
              <a:gd name="connsiteY119" fmla="*/ 10710786 h 26281626"/>
              <a:gd name="connsiteX120" fmla="*/ 9969910 w 12592357"/>
              <a:gd name="connsiteY120" fmla="*/ 10825316 h 26281626"/>
              <a:gd name="connsiteX121" fmla="*/ 9857606 w 12592357"/>
              <a:gd name="connsiteY121" fmla="*/ 11290120 h 26281626"/>
              <a:gd name="connsiteX122" fmla="*/ 9732476 w 12592357"/>
              <a:gd name="connsiteY122" fmla="*/ 11555591 h 26281626"/>
              <a:gd name="connsiteX123" fmla="*/ 9592135 w 12592357"/>
              <a:gd name="connsiteY123" fmla="*/ 11818835 h 26281626"/>
              <a:gd name="connsiteX124" fmla="*/ 9468465 w 12592357"/>
              <a:gd name="connsiteY124" fmla="*/ 11888659 h 26281626"/>
              <a:gd name="connsiteX125" fmla="*/ 9320981 w 12592357"/>
              <a:gd name="connsiteY125" fmla="*/ 12359148 h 26281626"/>
              <a:gd name="connsiteX126" fmla="*/ 9173497 w 12592357"/>
              <a:gd name="connsiteY126" fmla="*/ 12860593 h 26281626"/>
              <a:gd name="connsiteX127" fmla="*/ 9114503 w 12592357"/>
              <a:gd name="connsiteY127" fmla="*/ 13126064 h 26281626"/>
              <a:gd name="connsiteX128" fmla="*/ 8908026 w 12592357"/>
              <a:gd name="connsiteY128" fmla="*/ 13598013 h 26281626"/>
              <a:gd name="connsiteX129" fmla="*/ 8642555 w 12592357"/>
              <a:gd name="connsiteY129" fmla="*/ 14040464 h 26281626"/>
              <a:gd name="connsiteX130" fmla="*/ 8465574 w 12592357"/>
              <a:gd name="connsiteY130" fmla="*/ 14305935 h 26281626"/>
              <a:gd name="connsiteX131" fmla="*/ 8170606 w 12592357"/>
              <a:gd name="connsiteY131" fmla="*/ 14659897 h 26281626"/>
              <a:gd name="connsiteX132" fmla="*/ 8111613 w 12592357"/>
              <a:gd name="connsiteY132" fmla="*/ 15043355 h 26281626"/>
              <a:gd name="connsiteX133" fmla="*/ 7964129 w 12592357"/>
              <a:gd name="connsiteY133" fmla="*/ 15338322 h 26281626"/>
              <a:gd name="connsiteX134" fmla="*/ 7816645 w 12592357"/>
              <a:gd name="connsiteY134" fmla="*/ 15780774 h 26281626"/>
              <a:gd name="connsiteX135" fmla="*/ 7610168 w 12592357"/>
              <a:gd name="connsiteY135" fmla="*/ 16134735 h 26281626"/>
              <a:gd name="connsiteX136" fmla="*/ 7462684 w 12592357"/>
              <a:gd name="connsiteY136" fmla="*/ 16518193 h 26281626"/>
              <a:gd name="connsiteX137" fmla="*/ 7197213 w 12592357"/>
              <a:gd name="connsiteY137" fmla="*/ 16783664 h 26281626"/>
              <a:gd name="connsiteX138" fmla="*/ 7138219 w 12592357"/>
              <a:gd name="connsiteY138" fmla="*/ 16960645 h 26281626"/>
              <a:gd name="connsiteX139" fmla="*/ 7138219 w 12592357"/>
              <a:gd name="connsiteY139" fmla="*/ 17167122 h 26281626"/>
              <a:gd name="connsiteX140" fmla="*/ 7172478 w 12592357"/>
              <a:gd name="connsiteY140" fmla="*/ 17465776 h 26281626"/>
              <a:gd name="connsiteX141" fmla="*/ 7229476 w 12592357"/>
              <a:gd name="connsiteY141" fmla="*/ 17695223 h 26281626"/>
              <a:gd name="connsiteX142" fmla="*/ 7256206 w 12592357"/>
              <a:gd name="connsiteY142" fmla="*/ 17845548 h 26281626"/>
              <a:gd name="connsiteX143" fmla="*/ 7196138 w 12592357"/>
              <a:gd name="connsiteY143" fmla="*/ 18045268 h 26281626"/>
              <a:gd name="connsiteX144" fmla="*/ 7079226 w 12592357"/>
              <a:gd name="connsiteY144" fmla="*/ 18229006 h 26281626"/>
              <a:gd name="connsiteX145" fmla="*/ 6843252 w 12592357"/>
              <a:gd name="connsiteY145" fmla="*/ 18523974 h 26281626"/>
              <a:gd name="connsiteX146" fmla="*/ 6666271 w 12592357"/>
              <a:gd name="connsiteY146" fmla="*/ 19084413 h 26281626"/>
              <a:gd name="connsiteX147" fmla="*/ 6636774 w 12592357"/>
              <a:gd name="connsiteY147" fmla="*/ 19467871 h 26281626"/>
              <a:gd name="connsiteX148" fmla="*/ 6577781 w 12592357"/>
              <a:gd name="connsiteY148" fmla="*/ 19762839 h 26281626"/>
              <a:gd name="connsiteX149" fmla="*/ 6577781 w 12592357"/>
              <a:gd name="connsiteY149" fmla="*/ 20205290 h 26281626"/>
              <a:gd name="connsiteX150" fmla="*/ 6577781 w 12592357"/>
              <a:gd name="connsiteY150" fmla="*/ 20795226 h 26281626"/>
              <a:gd name="connsiteX151" fmla="*/ 6489290 w 12592357"/>
              <a:gd name="connsiteY151" fmla="*/ 21208181 h 26281626"/>
              <a:gd name="connsiteX152" fmla="*/ 6282813 w 12592357"/>
              <a:gd name="connsiteY152" fmla="*/ 21680129 h 26281626"/>
              <a:gd name="connsiteX153" fmla="*/ 6253316 w 12592357"/>
              <a:gd name="connsiteY153" fmla="*/ 22358555 h 26281626"/>
              <a:gd name="connsiteX154" fmla="*/ 6371303 w 12592357"/>
              <a:gd name="connsiteY154" fmla="*/ 23656413 h 26281626"/>
              <a:gd name="connsiteX155" fmla="*/ 6666271 w 12592357"/>
              <a:gd name="connsiteY155" fmla="*/ 24452826 h 26281626"/>
              <a:gd name="connsiteX156" fmla="*/ 6990735 w 12592357"/>
              <a:gd name="connsiteY156" fmla="*/ 25190245 h 26281626"/>
              <a:gd name="connsiteX157" fmla="*/ 7344697 w 12592357"/>
              <a:gd name="connsiteY157" fmla="*/ 25809677 h 26281626"/>
              <a:gd name="connsiteX158" fmla="*/ 7728155 w 12592357"/>
              <a:gd name="connsiteY158" fmla="*/ 26281626 h 26281626"/>
              <a:gd name="connsiteX159" fmla="*/ 5220929 w 12592357"/>
              <a:gd name="connsiteY159" fmla="*/ 26134142 h 26281626"/>
              <a:gd name="connsiteX160" fmla="*/ 5456903 w 12592357"/>
              <a:gd name="connsiteY160" fmla="*/ 25308232 h 26281626"/>
              <a:gd name="connsiteX161" fmla="*/ 5515897 w 12592357"/>
              <a:gd name="connsiteY161" fmla="*/ 24393832 h 26281626"/>
              <a:gd name="connsiteX162" fmla="*/ 5633884 w 12592357"/>
              <a:gd name="connsiteY162" fmla="*/ 23302451 h 26281626"/>
              <a:gd name="connsiteX163" fmla="*/ 5604387 w 12592357"/>
              <a:gd name="connsiteY163" fmla="*/ 22742013 h 26281626"/>
              <a:gd name="connsiteX164" fmla="*/ 5574890 w 12592357"/>
              <a:gd name="connsiteY164" fmla="*/ 22329058 h 26281626"/>
              <a:gd name="connsiteX165" fmla="*/ 5574890 w 12592357"/>
              <a:gd name="connsiteY165" fmla="*/ 21886606 h 26281626"/>
              <a:gd name="connsiteX166" fmla="*/ 5604387 w 12592357"/>
              <a:gd name="connsiteY166" fmla="*/ 21532645 h 26281626"/>
              <a:gd name="connsiteX167" fmla="*/ 5604387 w 12592357"/>
              <a:gd name="connsiteY167" fmla="*/ 21326168 h 26281626"/>
              <a:gd name="connsiteX168" fmla="*/ 5515897 w 12592357"/>
              <a:gd name="connsiteY168" fmla="*/ 20883716 h 26281626"/>
              <a:gd name="connsiteX169" fmla="*/ 5515897 w 12592357"/>
              <a:gd name="connsiteY169" fmla="*/ 20706735 h 26281626"/>
              <a:gd name="connsiteX170" fmla="*/ 5456903 w 12592357"/>
              <a:gd name="connsiteY170" fmla="*/ 20588748 h 26281626"/>
              <a:gd name="connsiteX171" fmla="*/ 5427406 w 12592357"/>
              <a:gd name="connsiteY171" fmla="*/ 20352774 h 26281626"/>
              <a:gd name="connsiteX172" fmla="*/ 5515897 w 12592357"/>
              <a:gd name="connsiteY172" fmla="*/ 20205290 h 26281626"/>
              <a:gd name="connsiteX173" fmla="*/ 5604387 w 12592357"/>
              <a:gd name="connsiteY173" fmla="*/ 20028310 h 26281626"/>
              <a:gd name="connsiteX174" fmla="*/ 5604387 w 12592357"/>
              <a:gd name="connsiteY174" fmla="*/ 19851329 h 26281626"/>
              <a:gd name="connsiteX175" fmla="*/ 5604387 w 12592357"/>
              <a:gd name="connsiteY175" fmla="*/ 19851329 h 26281626"/>
              <a:gd name="connsiteX176" fmla="*/ 5612069 w 12592357"/>
              <a:gd name="connsiteY176" fmla="*/ 19850407 h 26281626"/>
              <a:gd name="connsiteX0" fmla="*/ 5612069 w 12592357"/>
              <a:gd name="connsiteY0" fmla="*/ 19850407 h 26281626"/>
              <a:gd name="connsiteX1" fmla="*/ 5899355 w 12592357"/>
              <a:gd name="connsiteY1" fmla="*/ 20057806 h 26281626"/>
              <a:gd name="connsiteX2" fmla="*/ 6076335 w 12592357"/>
              <a:gd name="connsiteY2" fmla="*/ 20352774 h 26281626"/>
              <a:gd name="connsiteX3" fmla="*/ 6105832 w 12592357"/>
              <a:gd name="connsiteY3" fmla="*/ 20470761 h 26281626"/>
              <a:gd name="connsiteX4" fmla="*/ 6135329 w 12592357"/>
              <a:gd name="connsiteY4" fmla="*/ 20559251 h 26281626"/>
              <a:gd name="connsiteX5" fmla="*/ 6253316 w 12592357"/>
              <a:gd name="connsiteY5" fmla="*/ 20736232 h 26281626"/>
              <a:gd name="connsiteX6" fmla="*/ 6341806 w 12592357"/>
              <a:gd name="connsiteY6" fmla="*/ 20736232 h 26281626"/>
              <a:gd name="connsiteX7" fmla="*/ 6341806 w 12592357"/>
              <a:gd name="connsiteY7" fmla="*/ 20736232 h 26281626"/>
              <a:gd name="connsiteX8" fmla="*/ 6371303 w 12592357"/>
              <a:gd name="connsiteY8" fmla="*/ 20205290 h 26281626"/>
              <a:gd name="connsiteX9" fmla="*/ 6322219 w 12592357"/>
              <a:gd name="connsiteY9" fmla="*/ 19870377 h 26281626"/>
              <a:gd name="connsiteX10" fmla="*/ 6395115 w 12592357"/>
              <a:gd name="connsiteY10" fmla="*/ 19087717 h 26281626"/>
              <a:gd name="connsiteX11" fmla="*/ 6548284 w 12592357"/>
              <a:gd name="connsiteY11" fmla="*/ 18759948 h 26281626"/>
              <a:gd name="connsiteX12" fmla="*/ 6894564 w 12592357"/>
              <a:gd name="connsiteY12" fmla="*/ 18258504 h 26281626"/>
              <a:gd name="connsiteX13" fmla="*/ 6983054 w 12592357"/>
              <a:gd name="connsiteY13" fmla="*/ 17812750 h 26281626"/>
              <a:gd name="connsiteX14" fmla="*/ 6967461 w 12592357"/>
              <a:gd name="connsiteY14" fmla="*/ 17371219 h 26281626"/>
              <a:gd name="connsiteX15" fmla="*/ 7049729 w 12592357"/>
              <a:gd name="connsiteY15" fmla="*/ 16960645 h 26281626"/>
              <a:gd name="connsiteX16" fmla="*/ 7197213 w 12592357"/>
              <a:gd name="connsiteY16" fmla="*/ 16636181 h 26281626"/>
              <a:gd name="connsiteX17" fmla="*/ 7267575 w 12592357"/>
              <a:gd name="connsiteY17" fmla="*/ 16523647 h 26281626"/>
              <a:gd name="connsiteX18" fmla="*/ 7296687 w 12592357"/>
              <a:gd name="connsiteY18" fmla="*/ 16307875 h 26281626"/>
              <a:gd name="connsiteX19" fmla="*/ 7610168 w 12592357"/>
              <a:gd name="connsiteY19" fmla="*/ 15810271 h 26281626"/>
              <a:gd name="connsiteX20" fmla="*/ 7869416 w 12592357"/>
              <a:gd name="connsiteY20" fmla="*/ 15279329 h 26281626"/>
              <a:gd name="connsiteX21" fmla="*/ 7875639 w 12592357"/>
              <a:gd name="connsiteY21" fmla="*/ 14984361 h 26281626"/>
              <a:gd name="connsiteX22" fmla="*/ 7964129 w 12592357"/>
              <a:gd name="connsiteY22" fmla="*/ 14653674 h 26281626"/>
              <a:gd name="connsiteX23" fmla="*/ 8141493 w 12592357"/>
              <a:gd name="connsiteY23" fmla="*/ 14378141 h 26281626"/>
              <a:gd name="connsiteX24" fmla="*/ 8358571 w 12592357"/>
              <a:gd name="connsiteY24" fmla="*/ 14089011 h 26281626"/>
              <a:gd name="connsiteX25" fmla="*/ 8583561 w 12592357"/>
              <a:gd name="connsiteY25" fmla="*/ 13774993 h 26281626"/>
              <a:gd name="connsiteX26" fmla="*/ 8849032 w 12592357"/>
              <a:gd name="connsiteY26" fmla="*/ 13421032 h 26281626"/>
              <a:gd name="connsiteX27" fmla="*/ 8908026 w 12592357"/>
              <a:gd name="connsiteY27" fmla="*/ 13185058 h 26281626"/>
              <a:gd name="connsiteX28" fmla="*/ 8996516 w 12592357"/>
              <a:gd name="connsiteY28" fmla="*/ 12683613 h 26281626"/>
              <a:gd name="connsiteX29" fmla="*/ 9261987 w 12592357"/>
              <a:gd name="connsiteY29" fmla="*/ 12005187 h 26281626"/>
              <a:gd name="connsiteX30" fmla="*/ 9556955 w 12592357"/>
              <a:gd name="connsiteY30" fmla="*/ 11474245 h 26281626"/>
              <a:gd name="connsiteX31" fmla="*/ 9733935 w 12592357"/>
              <a:gd name="connsiteY31" fmla="*/ 11090787 h 26281626"/>
              <a:gd name="connsiteX32" fmla="*/ 9763432 w 12592357"/>
              <a:gd name="connsiteY32" fmla="*/ 10825316 h 26281626"/>
              <a:gd name="connsiteX33" fmla="*/ 9881419 w 12592357"/>
              <a:gd name="connsiteY33" fmla="*/ 10530348 h 26281626"/>
              <a:gd name="connsiteX34" fmla="*/ 10235381 w 12592357"/>
              <a:gd name="connsiteY34" fmla="*/ 9940413 h 26281626"/>
              <a:gd name="connsiteX35" fmla="*/ 10600326 w 12592357"/>
              <a:gd name="connsiteY35" fmla="*/ 9576005 h 26281626"/>
              <a:gd name="connsiteX36" fmla="*/ 10869100 w 12592357"/>
              <a:gd name="connsiteY36" fmla="*/ 9285416 h 26281626"/>
              <a:gd name="connsiteX37" fmla="*/ 11049922 w 12592357"/>
              <a:gd name="connsiteY37" fmla="*/ 8994672 h 26281626"/>
              <a:gd name="connsiteX38" fmla="*/ 11090787 w 12592357"/>
              <a:gd name="connsiteY38" fmla="*/ 8701548 h 26281626"/>
              <a:gd name="connsiteX39" fmla="*/ 11031794 w 12592357"/>
              <a:gd name="connsiteY39" fmla="*/ 8170606 h 26281626"/>
              <a:gd name="connsiteX40" fmla="*/ 10913806 w 12592357"/>
              <a:gd name="connsiteY40" fmla="*/ 7669161 h 26281626"/>
              <a:gd name="connsiteX41" fmla="*/ 10736826 w 12592357"/>
              <a:gd name="connsiteY41" fmla="*/ 7374193 h 26281626"/>
              <a:gd name="connsiteX42" fmla="*/ 10382865 w 12592357"/>
              <a:gd name="connsiteY42" fmla="*/ 6990735 h 26281626"/>
              <a:gd name="connsiteX43" fmla="*/ 10087897 w 12592357"/>
              <a:gd name="connsiteY43" fmla="*/ 6518787 h 26281626"/>
              <a:gd name="connsiteX44" fmla="*/ 9940413 w 12592357"/>
              <a:gd name="connsiteY44" fmla="*/ 5781368 h 26281626"/>
              <a:gd name="connsiteX45" fmla="*/ 9881419 w 12592357"/>
              <a:gd name="connsiteY45" fmla="*/ 5102942 h 26281626"/>
              <a:gd name="connsiteX46" fmla="*/ 9851923 w 12592357"/>
              <a:gd name="connsiteY46" fmla="*/ 4277032 h 26281626"/>
              <a:gd name="connsiteX47" fmla="*/ 9615948 w 12592357"/>
              <a:gd name="connsiteY47" fmla="*/ 3834581 h 26281626"/>
              <a:gd name="connsiteX48" fmla="*/ 9114503 w 12592357"/>
              <a:gd name="connsiteY48" fmla="*/ 3333135 h 26281626"/>
              <a:gd name="connsiteX49" fmla="*/ 8819535 w 12592357"/>
              <a:gd name="connsiteY49" fmla="*/ 3038168 h 26281626"/>
              <a:gd name="connsiteX50" fmla="*/ 8377084 w 12592357"/>
              <a:gd name="connsiteY50" fmla="*/ 2684206 h 26281626"/>
              <a:gd name="connsiteX51" fmla="*/ 7993626 w 12592357"/>
              <a:gd name="connsiteY51" fmla="*/ 2094271 h 26281626"/>
              <a:gd name="connsiteX52" fmla="*/ 7669161 w 12592357"/>
              <a:gd name="connsiteY52" fmla="*/ 1563329 h 26281626"/>
              <a:gd name="connsiteX53" fmla="*/ 7374194 w 12592357"/>
              <a:gd name="connsiteY53" fmla="*/ 973393 h 26281626"/>
              <a:gd name="connsiteX54" fmla="*/ 7167716 w 12592357"/>
              <a:gd name="connsiteY54" fmla="*/ 825910 h 26281626"/>
              <a:gd name="connsiteX55" fmla="*/ 6813755 w 12592357"/>
              <a:gd name="connsiteY55" fmla="*/ 648929 h 26281626"/>
              <a:gd name="connsiteX56" fmla="*/ 6223819 w 12592357"/>
              <a:gd name="connsiteY56" fmla="*/ 678426 h 26281626"/>
              <a:gd name="connsiteX57" fmla="*/ 5515897 w 12592357"/>
              <a:gd name="connsiteY57" fmla="*/ 678426 h 26281626"/>
              <a:gd name="connsiteX58" fmla="*/ 4513006 w 12592357"/>
              <a:gd name="connsiteY58" fmla="*/ 678426 h 26281626"/>
              <a:gd name="connsiteX59" fmla="*/ 3864077 w 12592357"/>
              <a:gd name="connsiteY59" fmla="*/ 619432 h 26281626"/>
              <a:gd name="connsiteX60" fmla="*/ 3008671 w 12592357"/>
              <a:gd name="connsiteY60" fmla="*/ 560439 h 26281626"/>
              <a:gd name="connsiteX61" fmla="*/ 2123768 w 12592357"/>
              <a:gd name="connsiteY61" fmla="*/ 412955 h 26281626"/>
              <a:gd name="connsiteX62" fmla="*/ 1887794 w 12592357"/>
              <a:gd name="connsiteY62" fmla="*/ 383458 h 26281626"/>
              <a:gd name="connsiteX63" fmla="*/ 1209368 w 12592357"/>
              <a:gd name="connsiteY63" fmla="*/ 265471 h 26281626"/>
              <a:gd name="connsiteX64" fmla="*/ 589935 w 12592357"/>
              <a:gd name="connsiteY64" fmla="*/ 235974 h 26281626"/>
              <a:gd name="connsiteX65" fmla="*/ 265471 w 12592357"/>
              <a:gd name="connsiteY65" fmla="*/ 235974 h 26281626"/>
              <a:gd name="connsiteX66" fmla="*/ 0 w 12592357"/>
              <a:gd name="connsiteY66" fmla="*/ 206477 h 26281626"/>
              <a:gd name="connsiteX67" fmla="*/ 265471 w 12592357"/>
              <a:gd name="connsiteY67" fmla="*/ 0 h 26281626"/>
              <a:gd name="connsiteX68" fmla="*/ 1179871 w 12592357"/>
              <a:gd name="connsiteY68" fmla="*/ 88490 h 26281626"/>
              <a:gd name="connsiteX69" fmla="*/ 2094271 w 12592357"/>
              <a:gd name="connsiteY69" fmla="*/ 235974 h 26281626"/>
              <a:gd name="connsiteX70" fmla="*/ 3067665 w 12592357"/>
              <a:gd name="connsiteY70" fmla="*/ 353961 h 26281626"/>
              <a:gd name="connsiteX71" fmla="*/ 3805084 w 12592357"/>
              <a:gd name="connsiteY71" fmla="*/ 383458 h 26281626"/>
              <a:gd name="connsiteX72" fmla="*/ 4306529 w 12592357"/>
              <a:gd name="connsiteY72" fmla="*/ 442451 h 26281626"/>
              <a:gd name="connsiteX73" fmla="*/ 5043948 w 12592357"/>
              <a:gd name="connsiteY73" fmla="*/ 471948 h 26281626"/>
              <a:gd name="connsiteX74" fmla="*/ 5722374 w 12592357"/>
              <a:gd name="connsiteY74" fmla="*/ 471948 h 26281626"/>
              <a:gd name="connsiteX75" fmla="*/ 6312310 w 12592357"/>
              <a:gd name="connsiteY75" fmla="*/ 442451 h 26281626"/>
              <a:gd name="connsiteX76" fmla="*/ 7138219 w 12592357"/>
              <a:gd name="connsiteY76" fmla="*/ 560439 h 26281626"/>
              <a:gd name="connsiteX77" fmla="*/ 7374194 w 12592357"/>
              <a:gd name="connsiteY77" fmla="*/ 589935 h 26281626"/>
              <a:gd name="connsiteX78" fmla="*/ 7521677 w 12592357"/>
              <a:gd name="connsiteY78" fmla="*/ 678426 h 26281626"/>
              <a:gd name="connsiteX79" fmla="*/ 7698658 w 12592357"/>
              <a:gd name="connsiteY79" fmla="*/ 825910 h 26281626"/>
              <a:gd name="connsiteX80" fmla="*/ 8141110 w 12592357"/>
              <a:gd name="connsiteY80" fmla="*/ 1710813 h 26281626"/>
              <a:gd name="connsiteX81" fmla="*/ 8554065 w 12592357"/>
              <a:gd name="connsiteY81" fmla="*/ 2389239 h 26281626"/>
              <a:gd name="connsiteX82" fmla="*/ 8878529 w 12592357"/>
              <a:gd name="connsiteY82" fmla="*/ 2743200 h 26281626"/>
              <a:gd name="connsiteX83" fmla="*/ 9144000 w 12592357"/>
              <a:gd name="connsiteY83" fmla="*/ 3067664 h 26281626"/>
              <a:gd name="connsiteX84" fmla="*/ 9556955 w 12592357"/>
              <a:gd name="connsiteY84" fmla="*/ 3421626 h 26281626"/>
              <a:gd name="connsiteX85" fmla="*/ 9910916 w 12592357"/>
              <a:gd name="connsiteY85" fmla="*/ 3775587 h 26281626"/>
              <a:gd name="connsiteX86" fmla="*/ 9999406 w 12592357"/>
              <a:gd name="connsiteY86" fmla="*/ 4277032 h 26281626"/>
              <a:gd name="connsiteX87" fmla="*/ 9999406 w 12592357"/>
              <a:gd name="connsiteY87" fmla="*/ 4748981 h 26281626"/>
              <a:gd name="connsiteX88" fmla="*/ 10117394 w 12592357"/>
              <a:gd name="connsiteY88" fmla="*/ 5250426 h 26281626"/>
              <a:gd name="connsiteX89" fmla="*/ 10205884 w 12592357"/>
              <a:gd name="connsiteY89" fmla="*/ 5633884 h 26281626"/>
              <a:gd name="connsiteX90" fmla="*/ 10323871 w 12592357"/>
              <a:gd name="connsiteY90" fmla="*/ 5899355 h 26281626"/>
              <a:gd name="connsiteX91" fmla="*/ 10323871 w 12592357"/>
              <a:gd name="connsiteY91" fmla="*/ 6164826 h 26281626"/>
              <a:gd name="connsiteX92" fmla="*/ 10235381 w 12592357"/>
              <a:gd name="connsiteY92" fmla="*/ 6430297 h 26281626"/>
              <a:gd name="connsiteX93" fmla="*/ 10353368 w 12592357"/>
              <a:gd name="connsiteY93" fmla="*/ 6695768 h 26281626"/>
              <a:gd name="connsiteX94" fmla="*/ 10677832 w 12592357"/>
              <a:gd name="connsiteY94" fmla="*/ 7079226 h 26281626"/>
              <a:gd name="connsiteX95" fmla="*/ 10913806 w 12592357"/>
              <a:gd name="connsiteY95" fmla="*/ 7344697 h 26281626"/>
              <a:gd name="connsiteX96" fmla="*/ 11031794 w 12592357"/>
              <a:gd name="connsiteY96" fmla="*/ 7551174 h 26281626"/>
              <a:gd name="connsiteX97" fmla="*/ 11149781 w 12592357"/>
              <a:gd name="connsiteY97" fmla="*/ 7875639 h 26281626"/>
              <a:gd name="connsiteX98" fmla="*/ 11267768 w 12592357"/>
              <a:gd name="connsiteY98" fmla="*/ 8200103 h 26281626"/>
              <a:gd name="connsiteX99" fmla="*/ 11241959 w 12592357"/>
              <a:gd name="connsiteY99" fmla="*/ 8693482 h 26281626"/>
              <a:gd name="connsiteX100" fmla="*/ 11244263 w 12592357"/>
              <a:gd name="connsiteY100" fmla="*/ 8875072 h 26281626"/>
              <a:gd name="connsiteX101" fmla="*/ 11277677 w 12592357"/>
              <a:gd name="connsiteY101" fmla="*/ 9052744 h 26281626"/>
              <a:gd name="connsiteX102" fmla="*/ 11375692 w 12592357"/>
              <a:gd name="connsiteY102" fmla="*/ 9146919 h 26281626"/>
              <a:gd name="connsiteX103" fmla="*/ 11562735 w 12592357"/>
              <a:gd name="connsiteY103" fmla="*/ 9379974 h 26281626"/>
              <a:gd name="connsiteX104" fmla="*/ 11326761 w 12592357"/>
              <a:gd name="connsiteY104" fmla="*/ 9291484 h 26281626"/>
              <a:gd name="connsiteX105" fmla="*/ 11120284 w 12592357"/>
              <a:gd name="connsiteY105" fmla="*/ 9291484 h 26281626"/>
              <a:gd name="connsiteX106" fmla="*/ 10884310 w 12592357"/>
              <a:gd name="connsiteY106" fmla="*/ 9320981 h 26281626"/>
              <a:gd name="connsiteX107" fmla="*/ 10605473 w 12592357"/>
              <a:gd name="connsiteY107" fmla="*/ 9572701 h 26281626"/>
              <a:gd name="connsiteX108" fmla="*/ 10478115 w 12592357"/>
              <a:gd name="connsiteY108" fmla="*/ 9839095 h 26281626"/>
              <a:gd name="connsiteX109" fmla="*/ 10593182 w 12592357"/>
              <a:gd name="connsiteY109" fmla="*/ 9767272 h 26281626"/>
              <a:gd name="connsiteX110" fmla="*/ 10972800 w 12592357"/>
              <a:gd name="connsiteY110" fmla="*/ 9556955 h 26281626"/>
              <a:gd name="connsiteX111" fmla="*/ 11149090 w 12592357"/>
              <a:gd name="connsiteY111" fmla="*/ 9478911 h 26281626"/>
              <a:gd name="connsiteX112" fmla="*/ 11344275 w 12592357"/>
              <a:gd name="connsiteY112" fmla="*/ 9491817 h 26281626"/>
              <a:gd name="connsiteX113" fmla="*/ 11525020 w 12592357"/>
              <a:gd name="connsiteY113" fmla="*/ 9585530 h 26281626"/>
              <a:gd name="connsiteX114" fmla="*/ 11910090 w 12592357"/>
              <a:gd name="connsiteY114" fmla="*/ 9744920 h 26281626"/>
              <a:gd name="connsiteX115" fmla="*/ 12093677 w 12592357"/>
              <a:gd name="connsiteY115" fmla="*/ 9999406 h 26281626"/>
              <a:gd name="connsiteX116" fmla="*/ 12270658 w 12592357"/>
              <a:gd name="connsiteY116" fmla="*/ 10176387 h 26281626"/>
              <a:gd name="connsiteX117" fmla="*/ 12270658 w 12592357"/>
              <a:gd name="connsiteY117" fmla="*/ 10176387 h 26281626"/>
              <a:gd name="connsiteX118" fmla="*/ 12592357 w 12592357"/>
              <a:gd name="connsiteY118" fmla="*/ 10616073 h 26281626"/>
              <a:gd name="connsiteX119" fmla="*/ 10086975 w 12592357"/>
              <a:gd name="connsiteY119" fmla="*/ 10710786 h 26281626"/>
              <a:gd name="connsiteX120" fmla="*/ 9969910 w 12592357"/>
              <a:gd name="connsiteY120" fmla="*/ 10825316 h 26281626"/>
              <a:gd name="connsiteX121" fmla="*/ 9857606 w 12592357"/>
              <a:gd name="connsiteY121" fmla="*/ 11290120 h 26281626"/>
              <a:gd name="connsiteX122" fmla="*/ 9732476 w 12592357"/>
              <a:gd name="connsiteY122" fmla="*/ 11555591 h 26281626"/>
              <a:gd name="connsiteX123" fmla="*/ 9592135 w 12592357"/>
              <a:gd name="connsiteY123" fmla="*/ 11818835 h 26281626"/>
              <a:gd name="connsiteX124" fmla="*/ 9468465 w 12592357"/>
              <a:gd name="connsiteY124" fmla="*/ 11888659 h 26281626"/>
              <a:gd name="connsiteX125" fmla="*/ 9320981 w 12592357"/>
              <a:gd name="connsiteY125" fmla="*/ 12359148 h 26281626"/>
              <a:gd name="connsiteX126" fmla="*/ 9173497 w 12592357"/>
              <a:gd name="connsiteY126" fmla="*/ 12860593 h 26281626"/>
              <a:gd name="connsiteX127" fmla="*/ 9114503 w 12592357"/>
              <a:gd name="connsiteY127" fmla="*/ 13126064 h 26281626"/>
              <a:gd name="connsiteX128" fmla="*/ 8908026 w 12592357"/>
              <a:gd name="connsiteY128" fmla="*/ 13598013 h 26281626"/>
              <a:gd name="connsiteX129" fmla="*/ 8642555 w 12592357"/>
              <a:gd name="connsiteY129" fmla="*/ 14040464 h 26281626"/>
              <a:gd name="connsiteX130" fmla="*/ 8465574 w 12592357"/>
              <a:gd name="connsiteY130" fmla="*/ 14305935 h 26281626"/>
              <a:gd name="connsiteX131" fmla="*/ 8170606 w 12592357"/>
              <a:gd name="connsiteY131" fmla="*/ 14659897 h 26281626"/>
              <a:gd name="connsiteX132" fmla="*/ 8111613 w 12592357"/>
              <a:gd name="connsiteY132" fmla="*/ 15043355 h 26281626"/>
              <a:gd name="connsiteX133" fmla="*/ 7964129 w 12592357"/>
              <a:gd name="connsiteY133" fmla="*/ 15338322 h 26281626"/>
              <a:gd name="connsiteX134" fmla="*/ 7816645 w 12592357"/>
              <a:gd name="connsiteY134" fmla="*/ 15780774 h 26281626"/>
              <a:gd name="connsiteX135" fmla="*/ 7610168 w 12592357"/>
              <a:gd name="connsiteY135" fmla="*/ 16134735 h 26281626"/>
              <a:gd name="connsiteX136" fmla="*/ 7462684 w 12592357"/>
              <a:gd name="connsiteY136" fmla="*/ 16518193 h 26281626"/>
              <a:gd name="connsiteX137" fmla="*/ 7197213 w 12592357"/>
              <a:gd name="connsiteY137" fmla="*/ 16783664 h 26281626"/>
              <a:gd name="connsiteX138" fmla="*/ 7138219 w 12592357"/>
              <a:gd name="connsiteY138" fmla="*/ 16960645 h 26281626"/>
              <a:gd name="connsiteX139" fmla="*/ 7138219 w 12592357"/>
              <a:gd name="connsiteY139" fmla="*/ 17167122 h 26281626"/>
              <a:gd name="connsiteX140" fmla="*/ 7172478 w 12592357"/>
              <a:gd name="connsiteY140" fmla="*/ 17465776 h 26281626"/>
              <a:gd name="connsiteX141" fmla="*/ 7229476 w 12592357"/>
              <a:gd name="connsiteY141" fmla="*/ 17695223 h 26281626"/>
              <a:gd name="connsiteX142" fmla="*/ 7256206 w 12592357"/>
              <a:gd name="connsiteY142" fmla="*/ 17845548 h 26281626"/>
              <a:gd name="connsiteX143" fmla="*/ 7196138 w 12592357"/>
              <a:gd name="connsiteY143" fmla="*/ 18045268 h 26281626"/>
              <a:gd name="connsiteX144" fmla="*/ 7079226 w 12592357"/>
              <a:gd name="connsiteY144" fmla="*/ 18229006 h 26281626"/>
              <a:gd name="connsiteX145" fmla="*/ 6843252 w 12592357"/>
              <a:gd name="connsiteY145" fmla="*/ 18523974 h 26281626"/>
              <a:gd name="connsiteX146" fmla="*/ 6666271 w 12592357"/>
              <a:gd name="connsiteY146" fmla="*/ 19084413 h 26281626"/>
              <a:gd name="connsiteX147" fmla="*/ 6636774 w 12592357"/>
              <a:gd name="connsiteY147" fmla="*/ 19467871 h 26281626"/>
              <a:gd name="connsiteX148" fmla="*/ 6577781 w 12592357"/>
              <a:gd name="connsiteY148" fmla="*/ 19762839 h 26281626"/>
              <a:gd name="connsiteX149" fmla="*/ 6577781 w 12592357"/>
              <a:gd name="connsiteY149" fmla="*/ 20205290 h 26281626"/>
              <a:gd name="connsiteX150" fmla="*/ 6577781 w 12592357"/>
              <a:gd name="connsiteY150" fmla="*/ 20795226 h 26281626"/>
              <a:gd name="connsiteX151" fmla="*/ 6489290 w 12592357"/>
              <a:gd name="connsiteY151" fmla="*/ 21208181 h 26281626"/>
              <a:gd name="connsiteX152" fmla="*/ 6282813 w 12592357"/>
              <a:gd name="connsiteY152" fmla="*/ 21680129 h 26281626"/>
              <a:gd name="connsiteX153" fmla="*/ 6253316 w 12592357"/>
              <a:gd name="connsiteY153" fmla="*/ 22358555 h 26281626"/>
              <a:gd name="connsiteX154" fmla="*/ 6371303 w 12592357"/>
              <a:gd name="connsiteY154" fmla="*/ 23656413 h 26281626"/>
              <a:gd name="connsiteX155" fmla="*/ 6666271 w 12592357"/>
              <a:gd name="connsiteY155" fmla="*/ 24452826 h 26281626"/>
              <a:gd name="connsiteX156" fmla="*/ 6990735 w 12592357"/>
              <a:gd name="connsiteY156" fmla="*/ 25190245 h 26281626"/>
              <a:gd name="connsiteX157" fmla="*/ 7344697 w 12592357"/>
              <a:gd name="connsiteY157" fmla="*/ 25809677 h 26281626"/>
              <a:gd name="connsiteX158" fmla="*/ 7728155 w 12592357"/>
              <a:gd name="connsiteY158" fmla="*/ 26281626 h 26281626"/>
              <a:gd name="connsiteX159" fmla="*/ 5220929 w 12592357"/>
              <a:gd name="connsiteY159" fmla="*/ 26134142 h 26281626"/>
              <a:gd name="connsiteX160" fmla="*/ 5456903 w 12592357"/>
              <a:gd name="connsiteY160" fmla="*/ 25308232 h 26281626"/>
              <a:gd name="connsiteX161" fmla="*/ 5515897 w 12592357"/>
              <a:gd name="connsiteY161" fmla="*/ 24393832 h 26281626"/>
              <a:gd name="connsiteX162" fmla="*/ 5633884 w 12592357"/>
              <a:gd name="connsiteY162" fmla="*/ 23302451 h 26281626"/>
              <a:gd name="connsiteX163" fmla="*/ 5604387 w 12592357"/>
              <a:gd name="connsiteY163" fmla="*/ 22742013 h 26281626"/>
              <a:gd name="connsiteX164" fmla="*/ 5574890 w 12592357"/>
              <a:gd name="connsiteY164" fmla="*/ 22329058 h 26281626"/>
              <a:gd name="connsiteX165" fmla="*/ 5574890 w 12592357"/>
              <a:gd name="connsiteY165" fmla="*/ 21886606 h 26281626"/>
              <a:gd name="connsiteX166" fmla="*/ 5604387 w 12592357"/>
              <a:gd name="connsiteY166" fmla="*/ 21532645 h 26281626"/>
              <a:gd name="connsiteX167" fmla="*/ 5604387 w 12592357"/>
              <a:gd name="connsiteY167" fmla="*/ 21326168 h 26281626"/>
              <a:gd name="connsiteX168" fmla="*/ 5515897 w 12592357"/>
              <a:gd name="connsiteY168" fmla="*/ 20883716 h 26281626"/>
              <a:gd name="connsiteX169" fmla="*/ 5515897 w 12592357"/>
              <a:gd name="connsiteY169" fmla="*/ 20706735 h 26281626"/>
              <a:gd name="connsiteX170" fmla="*/ 5456903 w 12592357"/>
              <a:gd name="connsiteY170" fmla="*/ 20588748 h 26281626"/>
              <a:gd name="connsiteX171" fmla="*/ 5427406 w 12592357"/>
              <a:gd name="connsiteY171" fmla="*/ 20352774 h 26281626"/>
              <a:gd name="connsiteX172" fmla="*/ 5515897 w 12592357"/>
              <a:gd name="connsiteY172" fmla="*/ 20205290 h 26281626"/>
              <a:gd name="connsiteX173" fmla="*/ 5604387 w 12592357"/>
              <a:gd name="connsiteY173" fmla="*/ 20028310 h 26281626"/>
              <a:gd name="connsiteX174" fmla="*/ 5604387 w 12592357"/>
              <a:gd name="connsiteY174" fmla="*/ 19851329 h 26281626"/>
              <a:gd name="connsiteX175" fmla="*/ 5604387 w 12592357"/>
              <a:gd name="connsiteY175" fmla="*/ 19851329 h 26281626"/>
              <a:gd name="connsiteX176" fmla="*/ 5612069 w 12592357"/>
              <a:gd name="connsiteY176" fmla="*/ 19850407 h 26281626"/>
              <a:gd name="connsiteX0" fmla="*/ 5612069 w 12592357"/>
              <a:gd name="connsiteY0" fmla="*/ 19850407 h 26281626"/>
              <a:gd name="connsiteX1" fmla="*/ 5899355 w 12592357"/>
              <a:gd name="connsiteY1" fmla="*/ 20057806 h 26281626"/>
              <a:gd name="connsiteX2" fmla="*/ 6076335 w 12592357"/>
              <a:gd name="connsiteY2" fmla="*/ 20352774 h 26281626"/>
              <a:gd name="connsiteX3" fmla="*/ 6105832 w 12592357"/>
              <a:gd name="connsiteY3" fmla="*/ 20470761 h 26281626"/>
              <a:gd name="connsiteX4" fmla="*/ 6135329 w 12592357"/>
              <a:gd name="connsiteY4" fmla="*/ 20559251 h 26281626"/>
              <a:gd name="connsiteX5" fmla="*/ 6253316 w 12592357"/>
              <a:gd name="connsiteY5" fmla="*/ 20736232 h 26281626"/>
              <a:gd name="connsiteX6" fmla="*/ 6341806 w 12592357"/>
              <a:gd name="connsiteY6" fmla="*/ 20736232 h 26281626"/>
              <a:gd name="connsiteX7" fmla="*/ 6341806 w 12592357"/>
              <a:gd name="connsiteY7" fmla="*/ 20736232 h 26281626"/>
              <a:gd name="connsiteX8" fmla="*/ 6371303 w 12592357"/>
              <a:gd name="connsiteY8" fmla="*/ 20205290 h 26281626"/>
              <a:gd name="connsiteX9" fmla="*/ 6322219 w 12592357"/>
              <a:gd name="connsiteY9" fmla="*/ 19870377 h 26281626"/>
              <a:gd name="connsiteX10" fmla="*/ 6395115 w 12592357"/>
              <a:gd name="connsiteY10" fmla="*/ 19087717 h 26281626"/>
              <a:gd name="connsiteX11" fmla="*/ 6548284 w 12592357"/>
              <a:gd name="connsiteY11" fmla="*/ 18759948 h 26281626"/>
              <a:gd name="connsiteX12" fmla="*/ 6894564 w 12592357"/>
              <a:gd name="connsiteY12" fmla="*/ 18258504 h 26281626"/>
              <a:gd name="connsiteX13" fmla="*/ 6983054 w 12592357"/>
              <a:gd name="connsiteY13" fmla="*/ 17812750 h 26281626"/>
              <a:gd name="connsiteX14" fmla="*/ 6967461 w 12592357"/>
              <a:gd name="connsiteY14" fmla="*/ 17371219 h 26281626"/>
              <a:gd name="connsiteX15" fmla="*/ 7049729 w 12592357"/>
              <a:gd name="connsiteY15" fmla="*/ 16960645 h 26281626"/>
              <a:gd name="connsiteX16" fmla="*/ 7197213 w 12592357"/>
              <a:gd name="connsiteY16" fmla="*/ 16636181 h 26281626"/>
              <a:gd name="connsiteX17" fmla="*/ 7267575 w 12592357"/>
              <a:gd name="connsiteY17" fmla="*/ 16523647 h 26281626"/>
              <a:gd name="connsiteX18" fmla="*/ 7296687 w 12592357"/>
              <a:gd name="connsiteY18" fmla="*/ 16307875 h 26281626"/>
              <a:gd name="connsiteX19" fmla="*/ 7610168 w 12592357"/>
              <a:gd name="connsiteY19" fmla="*/ 15810271 h 26281626"/>
              <a:gd name="connsiteX20" fmla="*/ 7869416 w 12592357"/>
              <a:gd name="connsiteY20" fmla="*/ 15279329 h 26281626"/>
              <a:gd name="connsiteX21" fmla="*/ 7875639 w 12592357"/>
              <a:gd name="connsiteY21" fmla="*/ 14984361 h 26281626"/>
              <a:gd name="connsiteX22" fmla="*/ 7964129 w 12592357"/>
              <a:gd name="connsiteY22" fmla="*/ 14653674 h 26281626"/>
              <a:gd name="connsiteX23" fmla="*/ 8141493 w 12592357"/>
              <a:gd name="connsiteY23" fmla="*/ 14378141 h 26281626"/>
              <a:gd name="connsiteX24" fmla="*/ 8358571 w 12592357"/>
              <a:gd name="connsiteY24" fmla="*/ 14089011 h 26281626"/>
              <a:gd name="connsiteX25" fmla="*/ 8583561 w 12592357"/>
              <a:gd name="connsiteY25" fmla="*/ 13774993 h 26281626"/>
              <a:gd name="connsiteX26" fmla="*/ 8849032 w 12592357"/>
              <a:gd name="connsiteY26" fmla="*/ 13421032 h 26281626"/>
              <a:gd name="connsiteX27" fmla="*/ 8908026 w 12592357"/>
              <a:gd name="connsiteY27" fmla="*/ 13185058 h 26281626"/>
              <a:gd name="connsiteX28" fmla="*/ 8996516 w 12592357"/>
              <a:gd name="connsiteY28" fmla="*/ 12683613 h 26281626"/>
              <a:gd name="connsiteX29" fmla="*/ 9261987 w 12592357"/>
              <a:gd name="connsiteY29" fmla="*/ 12005187 h 26281626"/>
              <a:gd name="connsiteX30" fmla="*/ 9556955 w 12592357"/>
              <a:gd name="connsiteY30" fmla="*/ 11474245 h 26281626"/>
              <a:gd name="connsiteX31" fmla="*/ 9733935 w 12592357"/>
              <a:gd name="connsiteY31" fmla="*/ 11090787 h 26281626"/>
              <a:gd name="connsiteX32" fmla="*/ 9763432 w 12592357"/>
              <a:gd name="connsiteY32" fmla="*/ 10825316 h 26281626"/>
              <a:gd name="connsiteX33" fmla="*/ 9881419 w 12592357"/>
              <a:gd name="connsiteY33" fmla="*/ 10530348 h 26281626"/>
              <a:gd name="connsiteX34" fmla="*/ 10235381 w 12592357"/>
              <a:gd name="connsiteY34" fmla="*/ 9940413 h 26281626"/>
              <a:gd name="connsiteX35" fmla="*/ 10600326 w 12592357"/>
              <a:gd name="connsiteY35" fmla="*/ 9576005 h 26281626"/>
              <a:gd name="connsiteX36" fmla="*/ 10869100 w 12592357"/>
              <a:gd name="connsiteY36" fmla="*/ 9285416 h 26281626"/>
              <a:gd name="connsiteX37" fmla="*/ 11073734 w 12592357"/>
              <a:gd name="connsiteY37" fmla="*/ 9006578 h 26281626"/>
              <a:gd name="connsiteX38" fmla="*/ 11090787 w 12592357"/>
              <a:gd name="connsiteY38" fmla="*/ 8701548 h 26281626"/>
              <a:gd name="connsiteX39" fmla="*/ 11031794 w 12592357"/>
              <a:gd name="connsiteY39" fmla="*/ 8170606 h 26281626"/>
              <a:gd name="connsiteX40" fmla="*/ 10913806 w 12592357"/>
              <a:gd name="connsiteY40" fmla="*/ 7669161 h 26281626"/>
              <a:gd name="connsiteX41" fmla="*/ 10736826 w 12592357"/>
              <a:gd name="connsiteY41" fmla="*/ 7374193 h 26281626"/>
              <a:gd name="connsiteX42" fmla="*/ 10382865 w 12592357"/>
              <a:gd name="connsiteY42" fmla="*/ 6990735 h 26281626"/>
              <a:gd name="connsiteX43" fmla="*/ 10087897 w 12592357"/>
              <a:gd name="connsiteY43" fmla="*/ 6518787 h 26281626"/>
              <a:gd name="connsiteX44" fmla="*/ 9940413 w 12592357"/>
              <a:gd name="connsiteY44" fmla="*/ 5781368 h 26281626"/>
              <a:gd name="connsiteX45" fmla="*/ 9881419 w 12592357"/>
              <a:gd name="connsiteY45" fmla="*/ 5102942 h 26281626"/>
              <a:gd name="connsiteX46" fmla="*/ 9851923 w 12592357"/>
              <a:gd name="connsiteY46" fmla="*/ 4277032 h 26281626"/>
              <a:gd name="connsiteX47" fmla="*/ 9615948 w 12592357"/>
              <a:gd name="connsiteY47" fmla="*/ 3834581 h 26281626"/>
              <a:gd name="connsiteX48" fmla="*/ 9114503 w 12592357"/>
              <a:gd name="connsiteY48" fmla="*/ 3333135 h 26281626"/>
              <a:gd name="connsiteX49" fmla="*/ 8819535 w 12592357"/>
              <a:gd name="connsiteY49" fmla="*/ 3038168 h 26281626"/>
              <a:gd name="connsiteX50" fmla="*/ 8377084 w 12592357"/>
              <a:gd name="connsiteY50" fmla="*/ 2684206 h 26281626"/>
              <a:gd name="connsiteX51" fmla="*/ 7993626 w 12592357"/>
              <a:gd name="connsiteY51" fmla="*/ 2094271 h 26281626"/>
              <a:gd name="connsiteX52" fmla="*/ 7669161 w 12592357"/>
              <a:gd name="connsiteY52" fmla="*/ 1563329 h 26281626"/>
              <a:gd name="connsiteX53" fmla="*/ 7374194 w 12592357"/>
              <a:gd name="connsiteY53" fmla="*/ 973393 h 26281626"/>
              <a:gd name="connsiteX54" fmla="*/ 7167716 w 12592357"/>
              <a:gd name="connsiteY54" fmla="*/ 825910 h 26281626"/>
              <a:gd name="connsiteX55" fmla="*/ 6813755 w 12592357"/>
              <a:gd name="connsiteY55" fmla="*/ 648929 h 26281626"/>
              <a:gd name="connsiteX56" fmla="*/ 6223819 w 12592357"/>
              <a:gd name="connsiteY56" fmla="*/ 678426 h 26281626"/>
              <a:gd name="connsiteX57" fmla="*/ 5515897 w 12592357"/>
              <a:gd name="connsiteY57" fmla="*/ 678426 h 26281626"/>
              <a:gd name="connsiteX58" fmla="*/ 4513006 w 12592357"/>
              <a:gd name="connsiteY58" fmla="*/ 678426 h 26281626"/>
              <a:gd name="connsiteX59" fmla="*/ 3864077 w 12592357"/>
              <a:gd name="connsiteY59" fmla="*/ 619432 h 26281626"/>
              <a:gd name="connsiteX60" fmla="*/ 3008671 w 12592357"/>
              <a:gd name="connsiteY60" fmla="*/ 560439 h 26281626"/>
              <a:gd name="connsiteX61" fmla="*/ 2123768 w 12592357"/>
              <a:gd name="connsiteY61" fmla="*/ 412955 h 26281626"/>
              <a:gd name="connsiteX62" fmla="*/ 1887794 w 12592357"/>
              <a:gd name="connsiteY62" fmla="*/ 383458 h 26281626"/>
              <a:gd name="connsiteX63" fmla="*/ 1209368 w 12592357"/>
              <a:gd name="connsiteY63" fmla="*/ 265471 h 26281626"/>
              <a:gd name="connsiteX64" fmla="*/ 589935 w 12592357"/>
              <a:gd name="connsiteY64" fmla="*/ 235974 h 26281626"/>
              <a:gd name="connsiteX65" fmla="*/ 265471 w 12592357"/>
              <a:gd name="connsiteY65" fmla="*/ 235974 h 26281626"/>
              <a:gd name="connsiteX66" fmla="*/ 0 w 12592357"/>
              <a:gd name="connsiteY66" fmla="*/ 206477 h 26281626"/>
              <a:gd name="connsiteX67" fmla="*/ 265471 w 12592357"/>
              <a:gd name="connsiteY67" fmla="*/ 0 h 26281626"/>
              <a:gd name="connsiteX68" fmla="*/ 1179871 w 12592357"/>
              <a:gd name="connsiteY68" fmla="*/ 88490 h 26281626"/>
              <a:gd name="connsiteX69" fmla="*/ 2094271 w 12592357"/>
              <a:gd name="connsiteY69" fmla="*/ 235974 h 26281626"/>
              <a:gd name="connsiteX70" fmla="*/ 3067665 w 12592357"/>
              <a:gd name="connsiteY70" fmla="*/ 353961 h 26281626"/>
              <a:gd name="connsiteX71" fmla="*/ 3805084 w 12592357"/>
              <a:gd name="connsiteY71" fmla="*/ 383458 h 26281626"/>
              <a:gd name="connsiteX72" fmla="*/ 4306529 w 12592357"/>
              <a:gd name="connsiteY72" fmla="*/ 442451 h 26281626"/>
              <a:gd name="connsiteX73" fmla="*/ 5043948 w 12592357"/>
              <a:gd name="connsiteY73" fmla="*/ 471948 h 26281626"/>
              <a:gd name="connsiteX74" fmla="*/ 5722374 w 12592357"/>
              <a:gd name="connsiteY74" fmla="*/ 471948 h 26281626"/>
              <a:gd name="connsiteX75" fmla="*/ 6312310 w 12592357"/>
              <a:gd name="connsiteY75" fmla="*/ 442451 h 26281626"/>
              <a:gd name="connsiteX76" fmla="*/ 7138219 w 12592357"/>
              <a:gd name="connsiteY76" fmla="*/ 560439 h 26281626"/>
              <a:gd name="connsiteX77" fmla="*/ 7374194 w 12592357"/>
              <a:gd name="connsiteY77" fmla="*/ 589935 h 26281626"/>
              <a:gd name="connsiteX78" fmla="*/ 7521677 w 12592357"/>
              <a:gd name="connsiteY78" fmla="*/ 678426 h 26281626"/>
              <a:gd name="connsiteX79" fmla="*/ 7698658 w 12592357"/>
              <a:gd name="connsiteY79" fmla="*/ 825910 h 26281626"/>
              <a:gd name="connsiteX80" fmla="*/ 8141110 w 12592357"/>
              <a:gd name="connsiteY80" fmla="*/ 1710813 h 26281626"/>
              <a:gd name="connsiteX81" fmla="*/ 8554065 w 12592357"/>
              <a:gd name="connsiteY81" fmla="*/ 2389239 h 26281626"/>
              <a:gd name="connsiteX82" fmla="*/ 8878529 w 12592357"/>
              <a:gd name="connsiteY82" fmla="*/ 2743200 h 26281626"/>
              <a:gd name="connsiteX83" fmla="*/ 9144000 w 12592357"/>
              <a:gd name="connsiteY83" fmla="*/ 3067664 h 26281626"/>
              <a:gd name="connsiteX84" fmla="*/ 9556955 w 12592357"/>
              <a:gd name="connsiteY84" fmla="*/ 3421626 h 26281626"/>
              <a:gd name="connsiteX85" fmla="*/ 9910916 w 12592357"/>
              <a:gd name="connsiteY85" fmla="*/ 3775587 h 26281626"/>
              <a:gd name="connsiteX86" fmla="*/ 9999406 w 12592357"/>
              <a:gd name="connsiteY86" fmla="*/ 4277032 h 26281626"/>
              <a:gd name="connsiteX87" fmla="*/ 9999406 w 12592357"/>
              <a:gd name="connsiteY87" fmla="*/ 4748981 h 26281626"/>
              <a:gd name="connsiteX88" fmla="*/ 10117394 w 12592357"/>
              <a:gd name="connsiteY88" fmla="*/ 5250426 h 26281626"/>
              <a:gd name="connsiteX89" fmla="*/ 10205884 w 12592357"/>
              <a:gd name="connsiteY89" fmla="*/ 5633884 h 26281626"/>
              <a:gd name="connsiteX90" fmla="*/ 10323871 w 12592357"/>
              <a:gd name="connsiteY90" fmla="*/ 5899355 h 26281626"/>
              <a:gd name="connsiteX91" fmla="*/ 10323871 w 12592357"/>
              <a:gd name="connsiteY91" fmla="*/ 6164826 h 26281626"/>
              <a:gd name="connsiteX92" fmla="*/ 10235381 w 12592357"/>
              <a:gd name="connsiteY92" fmla="*/ 6430297 h 26281626"/>
              <a:gd name="connsiteX93" fmla="*/ 10353368 w 12592357"/>
              <a:gd name="connsiteY93" fmla="*/ 6695768 h 26281626"/>
              <a:gd name="connsiteX94" fmla="*/ 10677832 w 12592357"/>
              <a:gd name="connsiteY94" fmla="*/ 7079226 h 26281626"/>
              <a:gd name="connsiteX95" fmla="*/ 10913806 w 12592357"/>
              <a:gd name="connsiteY95" fmla="*/ 7344697 h 26281626"/>
              <a:gd name="connsiteX96" fmla="*/ 11031794 w 12592357"/>
              <a:gd name="connsiteY96" fmla="*/ 7551174 h 26281626"/>
              <a:gd name="connsiteX97" fmla="*/ 11149781 w 12592357"/>
              <a:gd name="connsiteY97" fmla="*/ 7875639 h 26281626"/>
              <a:gd name="connsiteX98" fmla="*/ 11267768 w 12592357"/>
              <a:gd name="connsiteY98" fmla="*/ 8200103 h 26281626"/>
              <a:gd name="connsiteX99" fmla="*/ 11241959 w 12592357"/>
              <a:gd name="connsiteY99" fmla="*/ 8693482 h 26281626"/>
              <a:gd name="connsiteX100" fmla="*/ 11244263 w 12592357"/>
              <a:gd name="connsiteY100" fmla="*/ 8875072 h 26281626"/>
              <a:gd name="connsiteX101" fmla="*/ 11277677 w 12592357"/>
              <a:gd name="connsiteY101" fmla="*/ 9052744 h 26281626"/>
              <a:gd name="connsiteX102" fmla="*/ 11375692 w 12592357"/>
              <a:gd name="connsiteY102" fmla="*/ 9146919 h 26281626"/>
              <a:gd name="connsiteX103" fmla="*/ 11562735 w 12592357"/>
              <a:gd name="connsiteY103" fmla="*/ 9379974 h 26281626"/>
              <a:gd name="connsiteX104" fmla="*/ 11326761 w 12592357"/>
              <a:gd name="connsiteY104" fmla="*/ 9291484 h 26281626"/>
              <a:gd name="connsiteX105" fmla="*/ 11120284 w 12592357"/>
              <a:gd name="connsiteY105" fmla="*/ 9291484 h 26281626"/>
              <a:gd name="connsiteX106" fmla="*/ 10884310 w 12592357"/>
              <a:gd name="connsiteY106" fmla="*/ 9320981 h 26281626"/>
              <a:gd name="connsiteX107" fmla="*/ 10605473 w 12592357"/>
              <a:gd name="connsiteY107" fmla="*/ 9572701 h 26281626"/>
              <a:gd name="connsiteX108" fmla="*/ 10478115 w 12592357"/>
              <a:gd name="connsiteY108" fmla="*/ 9839095 h 26281626"/>
              <a:gd name="connsiteX109" fmla="*/ 10593182 w 12592357"/>
              <a:gd name="connsiteY109" fmla="*/ 9767272 h 26281626"/>
              <a:gd name="connsiteX110" fmla="*/ 10972800 w 12592357"/>
              <a:gd name="connsiteY110" fmla="*/ 9556955 h 26281626"/>
              <a:gd name="connsiteX111" fmla="*/ 11149090 w 12592357"/>
              <a:gd name="connsiteY111" fmla="*/ 9478911 h 26281626"/>
              <a:gd name="connsiteX112" fmla="*/ 11344275 w 12592357"/>
              <a:gd name="connsiteY112" fmla="*/ 9491817 h 26281626"/>
              <a:gd name="connsiteX113" fmla="*/ 11525020 w 12592357"/>
              <a:gd name="connsiteY113" fmla="*/ 9585530 h 26281626"/>
              <a:gd name="connsiteX114" fmla="*/ 11910090 w 12592357"/>
              <a:gd name="connsiteY114" fmla="*/ 9744920 h 26281626"/>
              <a:gd name="connsiteX115" fmla="*/ 12093677 w 12592357"/>
              <a:gd name="connsiteY115" fmla="*/ 9999406 h 26281626"/>
              <a:gd name="connsiteX116" fmla="*/ 12270658 w 12592357"/>
              <a:gd name="connsiteY116" fmla="*/ 10176387 h 26281626"/>
              <a:gd name="connsiteX117" fmla="*/ 12270658 w 12592357"/>
              <a:gd name="connsiteY117" fmla="*/ 10176387 h 26281626"/>
              <a:gd name="connsiteX118" fmla="*/ 12592357 w 12592357"/>
              <a:gd name="connsiteY118" fmla="*/ 10616073 h 26281626"/>
              <a:gd name="connsiteX119" fmla="*/ 10086975 w 12592357"/>
              <a:gd name="connsiteY119" fmla="*/ 10710786 h 26281626"/>
              <a:gd name="connsiteX120" fmla="*/ 9969910 w 12592357"/>
              <a:gd name="connsiteY120" fmla="*/ 10825316 h 26281626"/>
              <a:gd name="connsiteX121" fmla="*/ 9857606 w 12592357"/>
              <a:gd name="connsiteY121" fmla="*/ 11290120 h 26281626"/>
              <a:gd name="connsiteX122" fmla="*/ 9732476 w 12592357"/>
              <a:gd name="connsiteY122" fmla="*/ 11555591 h 26281626"/>
              <a:gd name="connsiteX123" fmla="*/ 9592135 w 12592357"/>
              <a:gd name="connsiteY123" fmla="*/ 11818835 h 26281626"/>
              <a:gd name="connsiteX124" fmla="*/ 9468465 w 12592357"/>
              <a:gd name="connsiteY124" fmla="*/ 11888659 h 26281626"/>
              <a:gd name="connsiteX125" fmla="*/ 9320981 w 12592357"/>
              <a:gd name="connsiteY125" fmla="*/ 12359148 h 26281626"/>
              <a:gd name="connsiteX126" fmla="*/ 9173497 w 12592357"/>
              <a:gd name="connsiteY126" fmla="*/ 12860593 h 26281626"/>
              <a:gd name="connsiteX127" fmla="*/ 9114503 w 12592357"/>
              <a:gd name="connsiteY127" fmla="*/ 13126064 h 26281626"/>
              <a:gd name="connsiteX128" fmla="*/ 8908026 w 12592357"/>
              <a:gd name="connsiteY128" fmla="*/ 13598013 h 26281626"/>
              <a:gd name="connsiteX129" fmla="*/ 8642555 w 12592357"/>
              <a:gd name="connsiteY129" fmla="*/ 14040464 h 26281626"/>
              <a:gd name="connsiteX130" fmla="*/ 8465574 w 12592357"/>
              <a:gd name="connsiteY130" fmla="*/ 14305935 h 26281626"/>
              <a:gd name="connsiteX131" fmla="*/ 8170606 w 12592357"/>
              <a:gd name="connsiteY131" fmla="*/ 14659897 h 26281626"/>
              <a:gd name="connsiteX132" fmla="*/ 8111613 w 12592357"/>
              <a:gd name="connsiteY132" fmla="*/ 15043355 h 26281626"/>
              <a:gd name="connsiteX133" fmla="*/ 7964129 w 12592357"/>
              <a:gd name="connsiteY133" fmla="*/ 15338322 h 26281626"/>
              <a:gd name="connsiteX134" fmla="*/ 7816645 w 12592357"/>
              <a:gd name="connsiteY134" fmla="*/ 15780774 h 26281626"/>
              <a:gd name="connsiteX135" fmla="*/ 7610168 w 12592357"/>
              <a:gd name="connsiteY135" fmla="*/ 16134735 h 26281626"/>
              <a:gd name="connsiteX136" fmla="*/ 7462684 w 12592357"/>
              <a:gd name="connsiteY136" fmla="*/ 16518193 h 26281626"/>
              <a:gd name="connsiteX137" fmla="*/ 7197213 w 12592357"/>
              <a:gd name="connsiteY137" fmla="*/ 16783664 h 26281626"/>
              <a:gd name="connsiteX138" fmla="*/ 7138219 w 12592357"/>
              <a:gd name="connsiteY138" fmla="*/ 16960645 h 26281626"/>
              <a:gd name="connsiteX139" fmla="*/ 7138219 w 12592357"/>
              <a:gd name="connsiteY139" fmla="*/ 17167122 h 26281626"/>
              <a:gd name="connsiteX140" fmla="*/ 7172478 w 12592357"/>
              <a:gd name="connsiteY140" fmla="*/ 17465776 h 26281626"/>
              <a:gd name="connsiteX141" fmla="*/ 7229476 w 12592357"/>
              <a:gd name="connsiteY141" fmla="*/ 17695223 h 26281626"/>
              <a:gd name="connsiteX142" fmla="*/ 7256206 w 12592357"/>
              <a:gd name="connsiteY142" fmla="*/ 17845548 h 26281626"/>
              <a:gd name="connsiteX143" fmla="*/ 7196138 w 12592357"/>
              <a:gd name="connsiteY143" fmla="*/ 18045268 h 26281626"/>
              <a:gd name="connsiteX144" fmla="*/ 7079226 w 12592357"/>
              <a:gd name="connsiteY144" fmla="*/ 18229006 h 26281626"/>
              <a:gd name="connsiteX145" fmla="*/ 6843252 w 12592357"/>
              <a:gd name="connsiteY145" fmla="*/ 18523974 h 26281626"/>
              <a:gd name="connsiteX146" fmla="*/ 6666271 w 12592357"/>
              <a:gd name="connsiteY146" fmla="*/ 19084413 h 26281626"/>
              <a:gd name="connsiteX147" fmla="*/ 6636774 w 12592357"/>
              <a:gd name="connsiteY147" fmla="*/ 19467871 h 26281626"/>
              <a:gd name="connsiteX148" fmla="*/ 6577781 w 12592357"/>
              <a:gd name="connsiteY148" fmla="*/ 19762839 h 26281626"/>
              <a:gd name="connsiteX149" fmla="*/ 6577781 w 12592357"/>
              <a:gd name="connsiteY149" fmla="*/ 20205290 h 26281626"/>
              <a:gd name="connsiteX150" fmla="*/ 6577781 w 12592357"/>
              <a:gd name="connsiteY150" fmla="*/ 20795226 h 26281626"/>
              <a:gd name="connsiteX151" fmla="*/ 6489290 w 12592357"/>
              <a:gd name="connsiteY151" fmla="*/ 21208181 h 26281626"/>
              <a:gd name="connsiteX152" fmla="*/ 6282813 w 12592357"/>
              <a:gd name="connsiteY152" fmla="*/ 21680129 h 26281626"/>
              <a:gd name="connsiteX153" fmla="*/ 6253316 w 12592357"/>
              <a:gd name="connsiteY153" fmla="*/ 22358555 h 26281626"/>
              <a:gd name="connsiteX154" fmla="*/ 6371303 w 12592357"/>
              <a:gd name="connsiteY154" fmla="*/ 23656413 h 26281626"/>
              <a:gd name="connsiteX155" fmla="*/ 6666271 w 12592357"/>
              <a:gd name="connsiteY155" fmla="*/ 24452826 h 26281626"/>
              <a:gd name="connsiteX156" fmla="*/ 6990735 w 12592357"/>
              <a:gd name="connsiteY156" fmla="*/ 25190245 h 26281626"/>
              <a:gd name="connsiteX157" fmla="*/ 7344697 w 12592357"/>
              <a:gd name="connsiteY157" fmla="*/ 25809677 h 26281626"/>
              <a:gd name="connsiteX158" fmla="*/ 7728155 w 12592357"/>
              <a:gd name="connsiteY158" fmla="*/ 26281626 h 26281626"/>
              <a:gd name="connsiteX159" fmla="*/ 5220929 w 12592357"/>
              <a:gd name="connsiteY159" fmla="*/ 26134142 h 26281626"/>
              <a:gd name="connsiteX160" fmla="*/ 5456903 w 12592357"/>
              <a:gd name="connsiteY160" fmla="*/ 25308232 h 26281626"/>
              <a:gd name="connsiteX161" fmla="*/ 5515897 w 12592357"/>
              <a:gd name="connsiteY161" fmla="*/ 24393832 h 26281626"/>
              <a:gd name="connsiteX162" fmla="*/ 5633884 w 12592357"/>
              <a:gd name="connsiteY162" fmla="*/ 23302451 h 26281626"/>
              <a:gd name="connsiteX163" fmla="*/ 5604387 w 12592357"/>
              <a:gd name="connsiteY163" fmla="*/ 22742013 h 26281626"/>
              <a:gd name="connsiteX164" fmla="*/ 5574890 w 12592357"/>
              <a:gd name="connsiteY164" fmla="*/ 22329058 h 26281626"/>
              <a:gd name="connsiteX165" fmla="*/ 5574890 w 12592357"/>
              <a:gd name="connsiteY165" fmla="*/ 21886606 h 26281626"/>
              <a:gd name="connsiteX166" fmla="*/ 5604387 w 12592357"/>
              <a:gd name="connsiteY166" fmla="*/ 21532645 h 26281626"/>
              <a:gd name="connsiteX167" fmla="*/ 5604387 w 12592357"/>
              <a:gd name="connsiteY167" fmla="*/ 21326168 h 26281626"/>
              <a:gd name="connsiteX168" fmla="*/ 5515897 w 12592357"/>
              <a:gd name="connsiteY168" fmla="*/ 20883716 h 26281626"/>
              <a:gd name="connsiteX169" fmla="*/ 5515897 w 12592357"/>
              <a:gd name="connsiteY169" fmla="*/ 20706735 h 26281626"/>
              <a:gd name="connsiteX170" fmla="*/ 5456903 w 12592357"/>
              <a:gd name="connsiteY170" fmla="*/ 20588748 h 26281626"/>
              <a:gd name="connsiteX171" fmla="*/ 5427406 w 12592357"/>
              <a:gd name="connsiteY171" fmla="*/ 20352774 h 26281626"/>
              <a:gd name="connsiteX172" fmla="*/ 5515897 w 12592357"/>
              <a:gd name="connsiteY172" fmla="*/ 20205290 h 26281626"/>
              <a:gd name="connsiteX173" fmla="*/ 5604387 w 12592357"/>
              <a:gd name="connsiteY173" fmla="*/ 20028310 h 26281626"/>
              <a:gd name="connsiteX174" fmla="*/ 5604387 w 12592357"/>
              <a:gd name="connsiteY174" fmla="*/ 19851329 h 26281626"/>
              <a:gd name="connsiteX175" fmla="*/ 5604387 w 12592357"/>
              <a:gd name="connsiteY175" fmla="*/ 19851329 h 26281626"/>
              <a:gd name="connsiteX176" fmla="*/ 5612069 w 12592357"/>
              <a:gd name="connsiteY176" fmla="*/ 19850407 h 26281626"/>
              <a:gd name="connsiteX0" fmla="*/ 5612069 w 12592357"/>
              <a:gd name="connsiteY0" fmla="*/ 19850407 h 26281626"/>
              <a:gd name="connsiteX1" fmla="*/ 5899355 w 12592357"/>
              <a:gd name="connsiteY1" fmla="*/ 20057806 h 26281626"/>
              <a:gd name="connsiteX2" fmla="*/ 6076335 w 12592357"/>
              <a:gd name="connsiteY2" fmla="*/ 20352774 h 26281626"/>
              <a:gd name="connsiteX3" fmla="*/ 6105832 w 12592357"/>
              <a:gd name="connsiteY3" fmla="*/ 20470761 h 26281626"/>
              <a:gd name="connsiteX4" fmla="*/ 6135329 w 12592357"/>
              <a:gd name="connsiteY4" fmla="*/ 20559251 h 26281626"/>
              <a:gd name="connsiteX5" fmla="*/ 6253316 w 12592357"/>
              <a:gd name="connsiteY5" fmla="*/ 20736232 h 26281626"/>
              <a:gd name="connsiteX6" fmla="*/ 6341806 w 12592357"/>
              <a:gd name="connsiteY6" fmla="*/ 20736232 h 26281626"/>
              <a:gd name="connsiteX7" fmla="*/ 6341806 w 12592357"/>
              <a:gd name="connsiteY7" fmla="*/ 20736232 h 26281626"/>
              <a:gd name="connsiteX8" fmla="*/ 6371303 w 12592357"/>
              <a:gd name="connsiteY8" fmla="*/ 20205290 h 26281626"/>
              <a:gd name="connsiteX9" fmla="*/ 6322219 w 12592357"/>
              <a:gd name="connsiteY9" fmla="*/ 19870377 h 26281626"/>
              <a:gd name="connsiteX10" fmla="*/ 6395115 w 12592357"/>
              <a:gd name="connsiteY10" fmla="*/ 19087717 h 26281626"/>
              <a:gd name="connsiteX11" fmla="*/ 6548284 w 12592357"/>
              <a:gd name="connsiteY11" fmla="*/ 18759948 h 26281626"/>
              <a:gd name="connsiteX12" fmla="*/ 6894564 w 12592357"/>
              <a:gd name="connsiteY12" fmla="*/ 18258504 h 26281626"/>
              <a:gd name="connsiteX13" fmla="*/ 6983054 w 12592357"/>
              <a:gd name="connsiteY13" fmla="*/ 17812750 h 26281626"/>
              <a:gd name="connsiteX14" fmla="*/ 6967461 w 12592357"/>
              <a:gd name="connsiteY14" fmla="*/ 17371219 h 26281626"/>
              <a:gd name="connsiteX15" fmla="*/ 7049729 w 12592357"/>
              <a:gd name="connsiteY15" fmla="*/ 16960645 h 26281626"/>
              <a:gd name="connsiteX16" fmla="*/ 7197213 w 12592357"/>
              <a:gd name="connsiteY16" fmla="*/ 16636181 h 26281626"/>
              <a:gd name="connsiteX17" fmla="*/ 7267575 w 12592357"/>
              <a:gd name="connsiteY17" fmla="*/ 16523647 h 26281626"/>
              <a:gd name="connsiteX18" fmla="*/ 7296687 w 12592357"/>
              <a:gd name="connsiteY18" fmla="*/ 16307875 h 26281626"/>
              <a:gd name="connsiteX19" fmla="*/ 7610168 w 12592357"/>
              <a:gd name="connsiteY19" fmla="*/ 15810271 h 26281626"/>
              <a:gd name="connsiteX20" fmla="*/ 7869416 w 12592357"/>
              <a:gd name="connsiteY20" fmla="*/ 15279329 h 26281626"/>
              <a:gd name="connsiteX21" fmla="*/ 7875639 w 12592357"/>
              <a:gd name="connsiteY21" fmla="*/ 14984361 h 26281626"/>
              <a:gd name="connsiteX22" fmla="*/ 7964129 w 12592357"/>
              <a:gd name="connsiteY22" fmla="*/ 14653674 h 26281626"/>
              <a:gd name="connsiteX23" fmla="*/ 8141493 w 12592357"/>
              <a:gd name="connsiteY23" fmla="*/ 14378141 h 26281626"/>
              <a:gd name="connsiteX24" fmla="*/ 8358571 w 12592357"/>
              <a:gd name="connsiteY24" fmla="*/ 14089011 h 26281626"/>
              <a:gd name="connsiteX25" fmla="*/ 8583561 w 12592357"/>
              <a:gd name="connsiteY25" fmla="*/ 13774993 h 26281626"/>
              <a:gd name="connsiteX26" fmla="*/ 8849032 w 12592357"/>
              <a:gd name="connsiteY26" fmla="*/ 13421032 h 26281626"/>
              <a:gd name="connsiteX27" fmla="*/ 8908026 w 12592357"/>
              <a:gd name="connsiteY27" fmla="*/ 13185058 h 26281626"/>
              <a:gd name="connsiteX28" fmla="*/ 8996516 w 12592357"/>
              <a:gd name="connsiteY28" fmla="*/ 12683613 h 26281626"/>
              <a:gd name="connsiteX29" fmla="*/ 9261987 w 12592357"/>
              <a:gd name="connsiteY29" fmla="*/ 12005187 h 26281626"/>
              <a:gd name="connsiteX30" fmla="*/ 9556955 w 12592357"/>
              <a:gd name="connsiteY30" fmla="*/ 11474245 h 26281626"/>
              <a:gd name="connsiteX31" fmla="*/ 9733935 w 12592357"/>
              <a:gd name="connsiteY31" fmla="*/ 11090787 h 26281626"/>
              <a:gd name="connsiteX32" fmla="*/ 9763432 w 12592357"/>
              <a:gd name="connsiteY32" fmla="*/ 10825316 h 26281626"/>
              <a:gd name="connsiteX33" fmla="*/ 9881419 w 12592357"/>
              <a:gd name="connsiteY33" fmla="*/ 10530348 h 26281626"/>
              <a:gd name="connsiteX34" fmla="*/ 10235381 w 12592357"/>
              <a:gd name="connsiteY34" fmla="*/ 9940413 h 26281626"/>
              <a:gd name="connsiteX35" fmla="*/ 10600326 w 12592357"/>
              <a:gd name="connsiteY35" fmla="*/ 9576005 h 26281626"/>
              <a:gd name="connsiteX36" fmla="*/ 10869100 w 12592357"/>
              <a:gd name="connsiteY36" fmla="*/ 9285416 h 26281626"/>
              <a:gd name="connsiteX37" fmla="*/ 11073734 w 12592357"/>
              <a:gd name="connsiteY37" fmla="*/ 9006578 h 26281626"/>
              <a:gd name="connsiteX38" fmla="*/ 11097931 w 12592357"/>
              <a:gd name="connsiteY38" fmla="*/ 8720598 h 26281626"/>
              <a:gd name="connsiteX39" fmla="*/ 11031794 w 12592357"/>
              <a:gd name="connsiteY39" fmla="*/ 8170606 h 26281626"/>
              <a:gd name="connsiteX40" fmla="*/ 10913806 w 12592357"/>
              <a:gd name="connsiteY40" fmla="*/ 7669161 h 26281626"/>
              <a:gd name="connsiteX41" fmla="*/ 10736826 w 12592357"/>
              <a:gd name="connsiteY41" fmla="*/ 7374193 h 26281626"/>
              <a:gd name="connsiteX42" fmla="*/ 10382865 w 12592357"/>
              <a:gd name="connsiteY42" fmla="*/ 6990735 h 26281626"/>
              <a:gd name="connsiteX43" fmla="*/ 10087897 w 12592357"/>
              <a:gd name="connsiteY43" fmla="*/ 6518787 h 26281626"/>
              <a:gd name="connsiteX44" fmla="*/ 9940413 w 12592357"/>
              <a:gd name="connsiteY44" fmla="*/ 5781368 h 26281626"/>
              <a:gd name="connsiteX45" fmla="*/ 9881419 w 12592357"/>
              <a:gd name="connsiteY45" fmla="*/ 5102942 h 26281626"/>
              <a:gd name="connsiteX46" fmla="*/ 9851923 w 12592357"/>
              <a:gd name="connsiteY46" fmla="*/ 4277032 h 26281626"/>
              <a:gd name="connsiteX47" fmla="*/ 9615948 w 12592357"/>
              <a:gd name="connsiteY47" fmla="*/ 3834581 h 26281626"/>
              <a:gd name="connsiteX48" fmla="*/ 9114503 w 12592357"/>
              <a:gd name="connsiteY48" fmla="*/ 3333135 h 26281626"/>
              <a:gd name="connsiteX49" fmla="*/ 8819535 w 12592357"/>
              <a:gd name="connsiteY49" fmla="*/ 3038168 h 26281626"/>
              <a:gd name="connsiteX50" fmla="*/ 8377084 w 12592357"/>
              <a:gd name="connsiteY50" fmla="*/ 2684206 h 26281626"/>
              <a:gd name="connsiteX51" fmla="*/ 7993626 w 12592357"/>
              <a:gd name="connsiteY51" fmla="*/ 2094271 h 26281626"/>
              <a:gd name="connsiteX52" fmla="*/ 7669161 w 12592357"/>
              <a:gd name="connsiteY52" fmla="*/ 1563329 h 26281626"/>
              <a:gd name="connsiteX53" fmla="*/ 7374194 w 12592357"/>
              <a:gd name="connsiteY53" fmla="*/ 973393 h 26281626"/>
              <a:gd name="connsiteX54" fmla="*/ 7167716 w 12592357"/>
              <a:gd name="connsiteY54" fmla="*/ 825910 h 26281626"/>
              <a:gd name="connsiteX55" fmla="*/ 6813755 w 12592357"/>
              <a:gd name="connsiteY55" fmla="*/ 648929 h 26281626"/>
              <a:gd name="connsiteX56" fmla="*/ 6223819 w 12592357"/>
              <a:gd name="connsiteY56" fmla="*/ 678426 h 26281626"/>
              <a:gd name="connsiteX57" fmla="*/ 5515897 w 12592357"/>
              <a:gd name="connsiteY57" fmla="*/ 678426 h 26281626"/>
              <a:gd name="connsiteX58" fmla="*/ 4513006 w 12592357"/>
              <a:gd name="connsiteY58" fmla="*/ 678426 h 26281626"/>
              <a:gd name="connsiteX59" fmla="*/ 3864077 w 12592357"/>
              <a:gd name="connsiteY59" fmla="*/ 619432 h 26281626"/>
              <a:gd name="connsiteX60" fmla="*/ 3008671 w 12592357"/>
              <a:gd name="connsiteY60" fmla="*/ 560439 h 26281626"/>
              <a:gd name="connsiteX61" fmla="*/ 2123768 w 12592357"/>
              <a:gd name="connsiteY61" fmla="*/ 412955 h 26281626"/>
              <a:gd name="connsiteX62" fmla="*/ 1887794 w 12592357"/>
              <a:gd name="connsiteY62" fmla="*/ 383458 h 26281626"/>
              <a:gd name="connsiteX63" fmla="*/ 1209368 w 12592357"/>
              <a:gd name="connsiteY63" fmla="*/ 265471 h 26281626"/>
              <a:gd name="connsiteX64" fmla="*/ 589935 w 12592357"/>
              <a:gd name="connsiteY64" fmla="*/ 235974 h 26281626"/>
              <a:gd name="connsiteX65" fmla="*/ 265471 w 12592357"/>
              <a:gd name="connsiteY65" fmla="*/ 235974 h 26281626"/>
              <a:gd name="connsiteX66" fmla="*/ 0 w 12592357"/>
              <a:gd name="connsiteY66" fmla="*/ 206477 h 26281626"/>
              <a:gd name="connsiteX67" fmla="*/ 265471 w 12592357"/>
              <a:gd name="connsiteY67" fmla="*/ 0 h 26281626"/>
              <a:gd name="connsiteX68" fmla="*/ 1179871 w 12592357"/>
              <a:gd name="connsiteY68" fmla="*/ 88490 h 26281626"/>
              <a:gd name="connsiteX69" fmla="*/ 2094271 w 12592357"/>
              <a:gd name="connsiteY69" fmla="*/ 235974 h 26281626"/>
              <a:gd name="connsiteX70" fmla="*/ 3067665 w 12592357"/>
              <a:gd name="connsiteY70" fmla="*/ 353961 h 26281626"/>
              <a:gd name="connsiteX71" fmla="*/ 3805084 w 12592357"/>
              <a:gd name="connsiteY71" fmla="*/ 383458 h 26281626"/>
              <a:gd name="connsiteX72" fmla="*/ 4306529 w 12592357"/>
              <a:gd name="connsiteY72" fmla="*/ 442451 h 26281626"/>
              <a:gd name="connsiteX73" fmla="*/ 5043948 w 12592357"/>
              <a:gd name="connsiteY73" fmla="*/ 471948 h 26281626"/>
              <a:gd name="connsiteX74" fmla="*/ 5722374 w 12592357"/>
              <a:gd name="connsiteY74" fmla="*/ 471948 h 26281626"/>
              <a:gd name="connsiteX75" fmla="*/ 6312310 w 12592357"/>
              <a:gd name="connsiteY75" fmla="*/ 442451 h 26281626"/>
              <a:gd name="connsiteX76" fmla="*/ 7138219 w 12592357"/>
              <a:gd name="connsiteY76" fmla="*/ 560439 h 26281626"/>
              <a:gd name="connsiteX77" fmla="*/ 7374194 w 12592357"/>
              <a:gd name="connsiteY77" fmla="*/ 589935 h 26281626"/>
              <a:gd name="connsiteX78" fmla="*/ 7521677 w 12592357"/>
              <a:gd name="connsiteY78" fmla="*/ 678426 h 26281626"/>
              <a:gd name="connsiteX79" fmla="*/ 7698658 w 12592357"/>
              <a:gd name="connsiteY79" fmla="*/ 825910 h 26281626"/>
              <a:gd name="connsiteX80" fmla="*/ 8141110 w 12592357"/>
              <a:gd name="connsiteY80" fmla="*/ 1710813 h 26281626"/>
              <a:gd name="connsiteX81" fmla="*/ 8554065 w 12592357"/>
              <a:gd name="connsiteY81" fmla="*/ 2389239 h 26281626"/>
              <a:gd name="connsiteX82" fmla="*/ 8878529 w 12592357"/>
              <a:gd name="connsiteY82" fmla="*/ 2743200 h 26281626"/>
              <a:gd name="connsiteX83" fmla="*/ 9144000 w 12592357"/>
              <a:gd name="connsiteY83" fmla="*/ 3067664 h 26281626"/>
              <a:gd name="connsiteX84" fmla="*/ 9556955 w 12592357"/>
              <a:gd name="connsiteY84" fmla="*/ 3421626 h 26281626"/>
              <a:gd name="connsiteX85" fmla="*/ 9910916 w 12592357"/>
              <a:gd name="connsiteY85" fmla="*/ 3775587 h 26281626"/>
              <a:gd name="connsiteX86" fmla="*/ 9999406 w 12592357"/>
              <a:gd name="connsiteY86" fmla="*/ 4277032 h 26281626"/>
              <a:gd name="connsiteX87" fmla="*/ 9999406 w 12592357"/>
              <a:gd name="connsiteY87" fmla="*/ 4748981 h 26281626"/>
              <a:gd name="connsiteX88" fmla="*/ 10117394 w 12592357"/>
              <a:gd name="connsiteY88" fmla="*/ 5250426 h 26281626"/>
              <a:gd name="connsiteX89" fmla="*/ 10205884 w 12592357"/>
              <a:gd name="connsiteY89" fmla="*/ 5633884 h 26281626"/>
              <a:gd name="connsiteX90" fmla="*/ 10323871 w 12592357"/>
              <a:gd name="connsiteY90" fmla="*/ 5899355 h 26281626"/>
              <a:gd name="connsiteX91" fmla="*/ 10323871 w 12592357"/>
              <a:gd name="connsiteY91" fmla="*/ 6164826 h 26281626"/>
              <a:gd name="connsiteX92" fmla="*/ 10235381 w 12592357"/>
              <a:gd name="connsiteY92" fmla="*/ 6430297 h 26281626"/>
              <a:gd name="connsiteX93" fmla="*/ 10353368 w 12592357"/>
              <a:gd name="connsiteY93" fmla="*/ 6695768 h 26281626"/>
              <a:gd name="connsiteX94" fmla="*/ 10677832 w 12592357"/>
              <a:gd name="connsiteY94" fmla="*/ 7079226 h 26281626"/>
              <a:gd name="connsiteX95" fmla="*/ 10913806 w 12592357"/>
              <a:gd name="connsiteY95" fmla="*/ 7344697 h 26281626"/>
              <a:gd name="connsiteX96" fmla="*/ 11031794 w 12592357"/>
              <a:gd name="connsiteY96" fmla="*/ 7551174 h 26281626"/>
              <a:gd name="connsiteX97" fmla="*/ 11149781 w 12592357"/>
              <a:gd name="connsiteY97" fmla="*/ 7875639 h 26281626"/>
              <a:gd name="connsiteX98" fmla="*/ 11267768 w 12592357"/>
              <a:gd name="connsiteY98" fmla="*/ 8200103 h 26281626"/>
              <a:gd name="connsiteX99" fmla="*/ 11241959 w 12592357"/>
              <a:gd name="connsiteY99" fmla="*/ 8693482 h 26281626"/>
              <a:gd name="connsiteX100" fmla="*/ 11244263 w 12592357"/>
              <a:gd name="connsiteY100" fmla="*/ 8875072 h 26281626"/>
              <a:gd name="connsiteX101" fmla="*/ 11277677 w 12592357"/>
              <a:gd name="connsiteY101" fmla="*/ 9052744 h 26281626"/>
              <a:gd name="connsiteX102" fmla="*/ 11375692 w 12592357"/>
              <a:gd name="connsiteY102" fmla="*/ 9146919 h 26281626"/>
              <a:gd name="connsiteX103" fmla="*/ 11562735 w 12592357"/>
              <a:gd name="connsiteY103" fmla="*/ 9379974 h 26281626"/>
              <a:gd name="connsiteX104" fmla="*/ 11326761 w 12592357"/>
              <a:gd name="connsiteY104" fmla="*/ 9291484 h 26281626"/>
              <a:gd name="connsiteX105" fmla="*/ 11120284 w 12592357"/>
              <a:gd name="connsiteY105" fmla="*/ 9291484 h 26281626"/>
              <a:gd name="connsiteX106" fmla="*/ 10884310 w 12592357"/>
              <a:gd name="connsiteY106" fmla="*/ 9320981 h 26281626"/>
              <a:gd name="connsiteX107" fmla="*/ 10605473 w 12592357"/>
              <a:gd name="connsiteY107" fmla="*/ 9572701 h 26281626"/>
              <a:gd name="connsiteX108" fmla="*/ 10478115 w 12592357"/>
              <a:gd name="connsiteY108" fmla="*/ 9839095 h 26281626"/>
              <a:gd name="connsiteX109" fmla="*/ 10593182 w 12592357"/>
              <a:gd name="connsiteY109" fmla="*/ 9767272 h 26281626"/>
              <a:gd name="connsiteX110" fmla="*/ 10972800 w 12592357"/>
              <a:gd name="connsiteY110" fmla="*/ 9556955 h 26281626"/>
              <a:gd name="connsiteX111" fmla="*/ 11149090 w 12592357"/>
              <a:gd name="connsiteY111" fmla="*/ 9478911 h 26281626"/>
              <a:gd name="connsiteX112" fmla="*/ 11344275 w 12592357"/>
              <a:gd name="connsiteY112" fmla="*/ 9491817 h 26281626"/>
              <a:gd name="connsiteX113" fmla="*/ 11525020 w 12592357"/>
              <a:gd name="connsiteY113" fmla="*/ 9585530 h 26281626"/>
              <a:gd name="connsiteX114" fmla="*/ 11910090 w 12592357"/>
              <a:gd name="connsiteY114" fmla="*/ 9744920 h 26281626"/>
              <a:gd name="connsiteX115" fmla="*/ 12093677 w 12592357"/>
              <a:gd name="connsiteY115" fmla="*/ 9999406 h 26281626"/>
              <a:gd name="connsiteX116" fmla="*/ 12270658 w 12592357"/>
              <a:gd name="connsiteY116" fmla="*/ 10176387 h 26281626"/>
              <a:gd name="connsiteX117" fmla="*/ 12270658 w 12592357"/>
              <a:gd name="connsiteY117" fmla="*/ 10176387 h 26281626"/>
              <a:gd name="connsiteX118" fmla="*/ 12592357 w 12592357"/>
              <a:gd name="connsiteY118" fmla="*/ 10616073 h 26281626"/>
              <a:gd name="connsiteX119" fmla="*/ 10086975 w 12592357"/>
              <a:gd name="connsiteY119" fmla="*/ 10710786 h 26281626"/>
              <a:gd name="connsiteX120" fmla="*/ 9969910 w 12592357"/>
              <a:gd name="connsiteY120" fmla="*/ 10825316 h 26281626"/>
              <a:gd name="connsiteX121" fmla="*/ 9857606 w 12592357"/>
              <a:gd name="connsiteY121" fmla="*/ 11290120 h 26281626"/>
              <a:gd name="connsiteX122" fmla="*/ 9732476 w 12592357"/>
              <a:gd name="connsiteY122" fmla="*/ 11555591 h 26281626"/>
              <a:gd name="connsiteX123" fmla="*/ 9592135 w 12592357"/>
              <a:gd name="connsiteY123" fmla="*/ 11818835 h 26281626"/>
              <a:gd name="connsiteX124" fmla="*/ 9468465 w 12592357"/>
              <a:gd name="connsiteY124" fmla="*/ 11888659 h 26281626"/>
              <a:gd name="connsiteX125" fmla="*/ 9320981 w 12592357"/>
              <a:gd name="connsiteY125" fmla="*/ 12359148 h 26281626"/>
              <a:gd name="connsiteX126" fmla="*/ 9173497 w 12592357"/>
              <a:gd name="connsiteY126" fmla="*/ 12860593 h 26281626"/>
              <a:gd name="connsiteX127" fmla="*/ 9114503 w 12592357"/>
              <a:gd name="connsiteY127" fmla="*/ 13126064 h 26281626"/>
              <a:gd name="connsiteX128" fmla="*/ 8908026 w 12592357"/>
              <a:gd name="connsiteY128" fmla="*/ 13598013 h 26281626"/>
              <a:gd name="connsiteX129" fmla="*/ 8642555 w 12592357"/>
              <a:gd name="connsiteY129" fmla="*/ 14040464 h 26281626"/>
              <a:gd name="connsiteX130" fmla="*/ 8465574 w 12592357"/>
              <a:gd name="connsiteY130" fmla="*/ 14305935 h 26281626"/>
              <a:gd name="connsiteX131" fmla="*/ 8170606 w 12592357"/>
              <a:gd name="connsiteY131" fmla="*/ 14659897 h 26281626"/>
              <a:gd name="connsiteX132" fmla="*/ 8111613 w 12592357"/>
              <a:gd name="connsiteY132" fmla="*/ 15043355 h 26281626"/>
              <a:gd name="connsiteX133" fmla="*/ 7964129 w 12592357"/>
              <a:gd name="connsiteY133" fmla="*/ 15338322 h 26281626"/>
              <a:gd name="connsiteX134" fmla="*/ 7816645 w 12592357"/>
              <a:gd name="connsiteY134" fmla="*/ 15780774 h 26281626"/>
              <a:gd name="connsiteX135" fmla="*/ 7610168 w 12592357"/>
              <a:gd name="connsiteY135" fmla="*/ 16134735 h 26281626"/>
              <a:gd name="connsiteX136" fmla="*/ 7462684 w 12592357"/>
              <a:gd name="connsiteY136" fmla="*/ 16518193 h 26281626"/>
              <a:gd name="connsiteX137" fmla="*/ 7197213 w 12592357"/>
              <a:gd name="connsiteY137" fmla="*/ 16783664 h 26281626"/>
              <a:gd name="connsiteX138" fmla="*/ 7138219 w 12592357"/>
              <a:gd name="connsiteY138" fmla="*/ 16960645 h 26281626"/>
              <a:gd name="connsiteX139" fmla="*/ 7138219 w 12592357"/>
              <a:gd name="connsiteY139" fmla="*/ 17167122 h 26281626"/>
              <a:gd name="connsiteX140" fmla="*/ 7172478 w 12592357"/>
              <a:gd name="connsiteY140" fmla="*/ 17465776 h 26281626"/>
              <a:gd name="connsiteX141" fmla="*/ 7229476 w 12592357"/>
              <a:gd name="connsiteY141" fmla="*/ 17695223 h 26281626"/>
              <a:gd name="connsiteX142" fmla="*/ 7256206 w 12592357"/>
              <a:gd name="connsiteY142" fmla="*/ 17845548 h 26281626"/>
              <a:gd name="connsiteX143" fmla="*/ 7196138 w 12592357"/>
              <a:gd name="connsiteY143" fmla="*/ 18045268 h 26281626"/>
              <a:gd name="connsiteX144" fmla="*/ 7079226 w 12592357"/>
              <a:gd name="connsiteY144" fmla="*/ 18229006 h 26281626"/>
              <a:gd name="connsiteX145" fmla="*/ 6843252 w 12592357"/>
              <a:gd name="connsiteY145" fmla="*/ 18523974 h 26281626"/>
              <a:gd name="connsiteX146" fmla="*/ 6666271 w 12592357"/>
              <a:gd name="connsiteY146" fmla="*/ 19084413 h 26281626"/>
              <a:gd name="connsiteX147" fmla="*/ 6636774 w 12592357"/>
              <a:gd name="connsiteY147" fmla="*/ 19467871 h 26281626"/>
              <a:gd name="connsiteX148" fmla="*/ 6577781 w 12592357"/>
              <a:gd name="connsiteY148" fmla="*/ 19762839 h 26281626"/>
              <a:gd name="connsiteX149" fmla="*/ 6577781 w 12592357"/>
              <a:gd name="connsiteY149" fmla="*/ 20205290 h 26281626"/>
              <a:gd name="connsiteX150" fmla="*/ 6577781 w 12592357"/>
              <a:gd name="connsiteY150" fmla="*/ 20795226 h 26281626"/>
              <a:gd name="connsiteX151" fmla="*/ 6489290 w 12592357"/>
              <a:gd name="connsiteY151" fmla="*/ 21208181 h 26281626"/>
              <a:gd name="connsiteX152" fmla="*/ 6282813 w 12592357"/>
              <a:gd name="connsiteY152" fmla="*/ 21680129 h 26281626"/>
              <a:gd name="connsiteX153" fmla="*/ 6253316 w 12592357"/>
              <a:gd name="connsiteY153" fmla="*/ 22358555 h 26281626"/>
              <a:gd name="connsiteX154" fmla="*/ 6371303 w 12592357"/>
              <a:gd name="connsiteY154" fmla="*/ 23656413 h 26281626"/>
              <a:gd name="connsiteX155" fmla="*/ 6666271 w 12592357"/>
              <a:gd name="connsiteY155" fmla="*/ 24452826 h 26281626"/>
              <a:gd name="connsiteX156" fmla="*/ 6990735 w 12592357"/>
              <a:gd name="connsiteY156" fmla="*/ 25190245 h 26281626"/>
              <a:gd name="connsiteX157" fmla="*/ 7344697 w 12592357"/>
              <a:gd name="connsiteY157" fmla="*/ 25809677 h 26281626"/>
              <a:gd name="connsiteX158" fmla="*/ 7728155 w 12592357"/>
              <a:gd name="connsiteY158" fmla="*/ 26281626 h 26281626"/>
              <a:gd name="connsiteX159" fmla="*/ 5220929 w 12592357"/>
              <a:gd name="connsiteY159" fmla="*/ 26134142 h 26281626"/>
              <a:gd name="connsiteX160" fmla="*/ 5456903 w 12592357"/>
              <a:gd name="connsiteY160" fmla="*/ 25308232 h 26281626"/>
              <a:gd name="connsiteX161" fmla="*/ 5515897 w 12592357"/>
              <a:gd name="connsiteY161" fmla="*/ 24393832 h 26281626"/>
              <a:gd name="connsiteX162" fmla="*/ 5633884 w 12592357"/>
              <a:gd name="connsiteY162" fmla="*/ 23302451 h 26281626"/>
              <a:gd name="connsiteX163" fmla="*/ 5604387 w 12592357"/>
              <a:gd name="connsiteY163" fmla="*/ 22742013 h 26281626"/>
              <a:gd name="connsiteX164" fmla="*/ 5574890 w 12592357"/>
              <a:gd name="connsiteY164" fmla="*/ 22329058 h 26281626"/>
              <a:gd name="connsiteX165" fmla="*/ 5574890 w 12592357"/>
              <a:gd name="connsiteY165" fmla="*/ 21886606 h 26281626"/>
              <a:gd name="connsiteX166" fmla="*/ 5604387 w 12592357"/>
              <a:gd name="connsiteY166" fmla="*/ 21532645 h 26281626"/>
              <a:gd name="connsiteX167" fmla="*/ 5604387 w 12592357"/>
              <a:gd name="connsiteY167" fmla="*/ 21326168 h 26281626"/>
              <a:gd name="connsiteX168" fmla="*/ 5515897 w 12592357"/>
              <a:gd name="connsiteY168" fmla="*/ 20883716 h 26281626"/>
              <a:gd name="connsiteX169" fmla="*/ 5515897 w 12592357"/>
              <a:gd name="connsiteY169" fmla="*/ 20706735 h 26281626"/>
              <a:gd name="connsiteX170" fmla="*/ 5456903 w 12592357"/>
              <a:gd name="connsiteY170" fmla="*/ 20588748 h 26281626"/>
              <a:gd name="connsiteX171" fmla="*/ 5427406 w 12592357"/>
              <a:gd name="connsiteY171" fmla="*/ 20352774 h 26281626"/>
              <a:gd name="connsiteX172" fmla="*/ 5515897 w 12592357"/>
              <a:gd name="connsiteY172" fmla="*/ 20205290 h 26281626"/>
              <a:gd name="connsiteX173" fmla="*/ 5604387 w 12592357"/>
              <a:gd name="connsiteY173" fmla="*/ 20028310 h 26281626"/>
              <a:gd name="connsiteX174" fmla="*/ 5604387 w 12592357"/>
              <a:gd name="connsiteY174" fmla="*/ 19851329 h 26281626"/>
              <a:gd name="connsiteX175" fmla="*/ 5604387 w 12592357"/>
              <a:gd name="connsiteY175" fmla="*/ 19851329 h 26281626"/>
              <a:gd name="connsiteX176" fmla="*/ 5612069 w 12592357"/>
              <a:gd name="connsiteY176" fmla="*/ 19850407 h 26281626"/>
              <a:gd name="connsiteX0" fmla="*/ 5612069 w 12592357"/>
              <a:gd name="connsiteY0" fmla="*/ 19850407 h 26281626"/>
              <a:gd name="connsiteX1" fmla="*/ 5899355 w 12592357"/>
              <a:gd name="connsiteY1" fmla="*/ 20057806 h 26281626"/>
              <a:gd name="connsiteX2" fmla="*/ 6076335 w 12592357"/>
              <a:gd name="connsiteY2" fmla="*/ 20352774 h 26281626"/>
              <a:gd name="connsiteX3" fmla="*/ 6105832 w 12592357"/>
              <a:gd name="connsiteY3" fmla="*/ 20470761 h 26281626"/>
              <a:gd name="connsiteX4" fmla="*/ 6135329 w 12592357"/>
              <a:gd name="connsiteY4" fmla="*/ 20559251 h 26281626"/>
              <a:gd name="connsiteX5" fmla="*/ 6253316 w 12592357"/>
              <a:gd name="connsiteY5" fmla="*/ 20736232 h 26281626"/>
              <a:gd name="connsiteX6" fmla="*/ 6341806 w 12592357"/>
              <a:gd name="connsiteY6" fmla="*/ 20736232 h 26281626"/>
              <a:gd name="connsiteX7" fmla="*/ 6341806 w 12592357"/>
              <a:gd name="connsiteY7" fmla="*/ 20736232 h 26281626"/>
              <a:gd name="connsiteX8" fmla="*/ 6371303 w 12592357"/>
              <a:gd name="connsiteY8" fmla="*/ 20205290 h 26281626"/>
              <a:gd name="connsiteX9" fmla="*/ 6322219 w 12592357"/>
              <a:gd name="connsiteY9" fmla="*/ 19870377 h 26281626"/>
              <a:gd name="connsiteX10" fmla="*/ 6395115 w 12592357"/>
              <a:gd name="connsiteY10" fmla="*/ 19087717 h 26281626"/>
              <a:gd name="connsiteX11" fmla="*/ 6548284 w 12592357"/>
              <a:gd name="connsiteY11" fmla="*/ 18759948 h 26281626"/>
              <a:gd name="connsiteX12" fmla="*/ 6894564 w 12592357"/>
              <a:gd name="connsiteY12" fmla="*/ 18258504 h 26281626"/>
              <a:gd name="connsiteX13" fmla="*/ 6983054 w 12592357"/>
              <a:gd name="connsiteY13" fmla="*/ 17812750 h 26281626"/>
              <a:gd name="connsiteX14" fmla="*/ 6967461 w 12592357"/>
              <a:gd name="connsiteY14" fmla="*/ 17371219 h 26281626"/>
              <a:gd name="connsiteX15" fmla="*/ 7049729 w 12592357"/>
              <a:gd name="connsiteY15" fmla="*/ 16960645 h 26281626"/>
              <a:gd name="connsiteX16" fmla="*/ 7197213 w 12592357"/>
              <a:gd name="connsiteY16" fmla="*/ 16636181 h 26281626"/>
              <a:gd name="connsiteX17" fmla="*/ 7267575 w 12592357"/>
              <a:gd name="connsiteY17" fmla="*/ 16523647 h 26281626"/>
              <a:gd name="connsiteX18" fmla="*/ 7296687 w 12592357"/>
              <a:gd name="connsiteY18" fmla="*/ 16307875 h 26281626"/>
              <a:gd name="connsiteX19" fmla="*/ 7610168 w 12592357"/>
              <a:gd name="connsiteY19" fmla="*/ 15810271 h 26281626"/>
              <a:gd name="connsiteX20" fmla="*/ 7869416 w 12592357"/>
              <a:gd name="connsiteY20" fmla="*/ 15279329 h 26281626"/>
              <a:gd name="connsiteX21" fmla="*/ 7875639 w 12592357"/>
              <a:gd name="connsiteY21" fmla="*/ 14984361 h 26281626"/>
              <a:gd name="connsiteX22" fmla="*/ 7964129 w 12592357"/>
              <a:gd name="connsiteY22" fmla="*/ 14653674 h 26281626"/>
              <a:gd name="connsiteX23" fmla="*/ 8141493 w 12592357"/>
              <a:gd name="connsiteY23" fmla="*/ 14378141 h 26281626"/>
              <a:gd name="connsiteX24" fmla="*/ 8358571 w 12592357"/>
              <a:gd name="connsiteY24" fmla="*/ 14089011 h 26281626"/>
              <a:gd name="connsiteX25" fmla="*/ 8583561 w 12592357"/>
              <a:gd name="connsiteY25" fmla="*/ 13774993 h 26281626"/>
              <a:gd name="connsiteX26" fmla="*/ 8849032 w 12592357"/>
              <a:gd name="connsiteY26" fmla="*/ 13421032 h 26281626"/>
              <a:gd name="connsiteX27" fmla="*/ 8908026 w 12592357"/>
              <a:gd name="connsiteY27" fmla="*/ 13185058 h 26281626"/>
              <a:gd name="connsiteX28" fmla="*/ 8996516 w 12592357"/>
              <a:gd name="connsiteY28" fmla="*/ 12683613 h 26281626"/>
              <a:gd name="connsiteX29" fmla="*/ 9261987 w 12592357"/>
              <a:gd name="connsiteY29" fmla="*/ 12005187 h 26281626"/>
              <a:gd name="connsiteX30" fmla="*/ 9556955 w 12592357"/>
              <a:gd name="connsiteY30" fmla="*/ 11474245 h 26281626"/>
              <a:gd name="connsiteX31" fmla="*/ 9733935 w 12592357"/>
              <a:gd name="connsiteY31" fmla="*/ 11090787 h 26281626"/>
              <a:gd name="connsiteX32" fmla="*/ 9763432 w 12592357"/>
              <a:gd name="connsiteY32" fmla="*/ 10825316 h 26281626"/>
              <a:gd name="connsiteX33" fmla="*/ 9881419 w 12592357"/>
              <a:gd name="connsiteY33" fmla="*/ 10530348 h 26281626"/>
              <a:gd name="connsiteX34" fmla="*/ 10235381 w 12592357"/>
              <a:gd name="connsiteY34" fmla="*/ 9940413 h 26281626"/>
              <a:gd name="connsiteX35" fmla="*/ 10600326 w 12592357"/>
              <a:gd name="connsiteY35" fmla="*/ 9576005 h 26281626"/>
              <a:gd name="connsiteX36" fmla="*/ 10869100 w 12592357"/>
              <a:gd name="connsiteY36" fmla="*/ 9285416 h 26281626"/>
              <a:gd name="connsiteX37" fmla="*/ 11073734 w 12592357"/>
              <a:gd name="connsiteY37" fmla="*/ 9006578 h 26281626"/>
              <a:gd name="connsiteX38" fmla="*/ 11097931 w 12592357"/>
              <a:gd name="connsiteY38" fmla="*/ 8720598 h 26281626"/>
              <a:gd name="connsiteX39" fmla="*/ 11074656 w 12592357"/>
              <a:gd name="connsiteY39" fmla="*/ 8318243 h 26281626"/>
              <a:gd name="connsiteX40" fmla="*/ 10913806 w 12592357"/>
              <a:gd name="connsiteY40" fmla="*/ 7669161 h 26281626"/>
              <a:gd name="connsiteX41" fmla="*/ 10736826 w 12592357"/>
              <a:gd name="connsiteY41" fmla="*/ 7374193 h 26281626"/>
              <a:gd name="connsiteX42" fmla="*/ 10382865 w 12592357"/>
              <a:gd name="connsiteY42" fmla="*/ 6990735 h 26281626"/>
              <a:gd name="connsiteX43" fmla="*/ 10087897 w 12592357"/>
              <a:gd name="connsiteY43" fmla="*/ 6518787 h 26281626"/>
              <a:gd name="connsiteX44" fmla="*/ 9940413 w 12592357"/>
              <a:gd name="connsiteY44" fmla="*/ 5781368 h 26281626"/>
              <a:gd name="connsiteX45" fmla="*/ 9881419 w 12592357"/>
              <a:gd name="connsiteY45" fmla="*/ 5102942 h 26281626"/>
              <a:gd name="connsiteX46" fmla="*/ 9851923 w 12592357"/>
              <a:gd name="connsiteY46" fmla="*/ 4277032 h 26281626"/>
              <a:gd name="connsiteX47" fmla="*/ 9615948 w 12592357"/>
              <a:gd name="connsiteY47" fmla="*/ 3834581 h 26281626"/>
              <a:gd name="connsiteX48" fmla="*/ 9114503 w 12592357"/>
              <a:gd name="connsiteY48" fmla="*/ 3333135 h 26281626"/>
              <a:gd name="connsiteX49" fmla="*/ 8819535 w 12592357"/>
              <a:gd name="connsiteY49" fmla="*/ 3038168 h 26281626"/>
              <a:gd name="connsiteX50" fmla="*/ 8377084 w 12592357"/>
              <a:gd name="connsiteY50" fmla="*/ 2684206 h 26281626"/>
              <a:gd name="connsiteX51" fmla="*/ 7993626 w 12592357"/>
              <a:gd name="connsiteY51" fmla="*/ 2094271 h 26281626"/>
              <a:gd name="connsiteX52" fmla="*/ 7669161 w 12592357"/>
              <a:gd name="connsiteY52" fmla="*/ 1563329 h 26281626"/>
              <a:gd name="connsiteX53" fmla="*/ 7374194 w 12592357"/>
              <a:gd name="connsiteY53" fmla="*/ 973393 h 26281626"/>
              <a:gd name="connsiteX54" fmla="*/ 7167716 w 12592357"/>
              <a:gd name="connsiteY54" fmla="*/ 825910 h 26281626"/>
              <a:gd name="connsiteX55" fmla="*/ 6813755 w 12592357"/>
              <a:gd name="connsiteY55" fmla="*/ 648929 h 26281626"/>
              <a:gd name="connsiteX56" fmla="*/ 6223819 w 12592357"/>
              <a:gd name="connsiteY56" fmla="*/ 678426 h 26281626"/>
              <a:gd name="connsiteX57" fmla="*/ 5515897 w 12592357"/>
              <a:gd name="connsiteY57" fmla="*/ 678426 h 26281626"/>
              <a:gd name="connsiteX58" fmla="*/ 4513006 w 12592357"/>
              <a:gd name="connsiteY58" fmla="*/ 678426 h 26281626"/>
              <a:gd name="connsiteX59" fmla="*/ 3864077 w 12592357"/>
              <a:gd name="connsiteY59" fmla="*/ 619432 h 26281626"/>
              <a:gd name="connsiteX60" fmla="*/ 3008671 w 12592357"/>
              <a:gd name="connsiteY60" fmla="*/ 560439 h 26281626"/>
              <a:gd name="connsiteX61" fmla="*/ 2123768 w 12592357"/>
              <a:gd name="connsiteY61" fmla="*/ 412955 h 26281626"/>
              <a:gd name="connsiteX62" fmla="*/ 1887794 w 12592357"/>
              <a:gd name="connsiteY62" fmla="*/ 383458 h 26281626"/>
              <a:gd name="connsiteX63" fmla="*/ 1209368 w 12592357"/>
              <a:gd name="connsiteY63" fmla="*/ 265471 h 26281626"/>
              <a:gd name="connsiteX64" fmla="*/ 589935 w 12592357"/>
              <a:gd name="connsiteY64" fmla="*/ 235974 h 26281626"/>
              <a:gd name="connsiteX65" fmla="*/ 265471 w 12592357"/>
              <a:gd name="connsiteY65" fmla="*/ 235974 h 26281626"/>
              <a:gd name="connsiteX66" fmla="*/ 0 w 12592357"/>
              <a:gd name="connsiteY66" fmla="*/ 206477 h 26281626"/>
              <a:gd name="connsiteX67" fmla="*/ 265471 w 12592357"/>
              <a:gd name="connsiteY67" fmla="*/ 0 h 26281626"/>
              <a:gd name="connsiteX68" fmla="*/ 1179871 w 12592357"/>
              <a:gd name="connsiteY68" fmla="*/ 88490 h 26281626"/>
              <a:gd name="connsiteX69" fmla="*/ 2094271 w 12592357"/>
              <a:gd name="connsiteY69" fmla="*/ 235974 h 26281626"/>
              <a:gd name="connsiteX70" fmla="*/ 3067665 w 12592357"/>
              <a:gd name="connsiteY70" fmla="*/ 353961 h 26281626"/>
              <a:gd name="connsiteX71" fmla="*/ 3805084 w 12592357"/>
              <a:gd name="connsiteY71" fmla="*/ 383458 h 26281626"/>
              <a:gd name="connsiteX72" fmla="*/ 4306529 w 12592357"/>
              <a:gd name="connsiteY72" fmla="*/ 442451 h 26281626"/>
              <a:gd name="connsiteX73" fmla="*/ 5043948 w 12592357"/>
              <a:gd name="connsiteY73" fmla="*/ 471948 h 26281626"/>
              <a:gd name="connsiteX74" fmla="*/ 5722374 w 12592357"/>
              <a:gd name="connsiteY74" fmla="*/ 471948 h 26281626"/>
              <a:gd name="connsiteX75" fmla="*/ 6312310 w 12592357"/>
              <a:gd name="connsiteY75" fmla="*/ 442451 h 26281626"/>
              <a:gd name="connsiteX76" fmla="*/ 7138219 w 12592357"/>
              <a:gd name="connsiteY76" fmla="*/ 560439 h 26281626"/>
              <a:gd name="connsiteX77" fmla="*/ 7374194 w 12592357"/>
              <a:gd name="connsiteY77" fmla="*/ 589935 h 26281626"/>
              <a:gd name="connsiteX78" fmla="*/ 7521677 w 12592357"/>
              <a:gd name="connsiteY78" fmla="*/ 678426 h 26281626"/>
              <a:gd name="connsiteX79" fmla="*/ 7698658 w 12592357"/>
              <a:gd name="connsiteY79" fmla="*/ 825910 h 26281626"/>
              <a:gd name="connsiteX80" fmla="*/ 8141110 w 12592357"/>
              <a:gd name="connsiteY80" fmla="*/ 1710813 h 26281626"/>
              <a:gd name="connsiteX81" fmla="*/ 8554065 w 12592357"/>
              <a:gd name="connsiteY81" fmla="*/ 2389239 h 26281626"/>
              <a:gd name="connsiteX82" fmla="*/ 8878529 w 12592357"/>
              <a:gd name="connsiteY82" fmla="*/ 2743200 h 26281626"/>
              <a:gd name="connsiteX83" fmla="*/ 9144000 w 12592357"/>
              <a:gd name="connsiteY83" fmla="*/ 3067664 h 26281626"/>
              <a:gd name="connsiteX84" fmla="*/ 9556955 w 12592357"/>
              <a:gd name="connsiteY84" fmla="*/ 3421626 h 26281626"/>
              <a:gd name="connsiteX85" fmla="*/ 9910916 w 12592357"/>
              <a:gd name="connsiteY85" fmla="*/ 3775587 h 26281626"/>
              <a:gd name="connsiteX86" fmla="*/ 9999406 w 12592357"/>
              <a:gd name="connsiteY86" fmla="*/ 4277032 h 26281626"/>
              <a:gd name="connsiteX87" fmla="*/ 9999406 w 12592357"/>
              <a:gd name="connsiteY87" fmla="*/ 4748981 h 26281626"/>
              <a:gd name="connsiteX88" fmla="*/ 10117394 w 12592357"/>
              <a:gd name="connsiteY88" fmla="*/ 5250426 h 26281626"/>
              <a:gd name="connsiteX89" fmla="*/ 10205884 w 12592357"/>
              <a:gd name="connsiteY89" fmla="*/ 5633884 h 26281626"/>
              <a:gd name="connsiteX90" fmla="*/ 10323871 w 12592357"/>
              <a:gd name="connsiteY90" fmla="*/ 5899355 h 26281626"/>
              <a:gd name="connsiteX91" fmla="*/ 10323871 w 12592357"/>
              <a:gd name="connsiteY91" fmla="*/ 6164826 h 26281626"/>
              <a:gd name="connsiteX92" fmla="*/ 10235381 w 12592357"/>
              <a:gd name="connsiteY92" fmla="*/ 6430297 h 26281626"/>
              <a:gd name="connsiteX93" fmla="*/ 10353368 w 12592357"/>
              <a:gd name="connsiteY93" fmla="*/ 6695768 h 26281626"/>
              <a:gd name="connsiteX94" fmla="*/ 10677832 w 12592357"/>
              <a:gd name="connsiteY94" fmla="*/ 7079226 h 26281626"/>
              <a:gd name="connsiteX95" fmla="*/ 10913806 w 12592357"/>
              <a:gd name="connsiteY95" fmla="*/ 7344697 h 26281626"/>
              <a:gd name="connsiteX96" fmla="*/ 11031794 w 12592357"/>
              <a:gd name="connsiteY96" fmla="*/ 7551174 h 26281626"/>
              <a:gd name="connsiteX97" fmla="*/ 11149781 w 12592357"/>
              <a:gd name="connsiteY97" fmla="*/ 7875639 h 26281626"/>
              <a:gd name="connsiteX98" fmla="*/ 11267768 w 12592357"/>
              <a:gd name="connsiteY98" fmla="*/ 8200103 h 26281626"/>
              <a:gd name="connsiteX99" fmla="*/ 11241959 w 12592357"/>
              <a:gd name="connsiteY99" fmla="*/ 8693482 h 26281626"/>
              <a:gd name="connsiteX100" fmla="*/ 11244263 w 12592357"/>
              <a:gd name="connsiteY100" fmla="*/ 8875072 h 26281626"/>
              <a:gd name="connsiteX101" fmla="*/ 11277677 w 12592357"/>
              <a:gd name="connsiteY101" fmla="*/ 9052744 h 26281626"/>
              <a:gd name="connsiteX102" fmla="*/ 11375692 w 12592357"/>
              <a:gd name="connsiteY102" fmla="*/ 9146919 h 26281626"/>
              <a:gd name="connsiteX103" fmla="*/ 11562735 w 12592357"/>
              <a:gd name="connsiteY103" fmla="*/ 9379974 h 26281626"/>
              <a:gd name="connsiteX104" fmla="*/ 11326761 w 12592357"/>
              <a:gd name="connsiteY104" fmla="*/ 9291484 h 26281626"/>
              <a:gd name="connsiteX105" fmla="*/ 11120284 w 12592357"/>
              <a:gd name="connsiteY105" fmla="*/ 9291484 h 26281626"/>
              <a:gd name="connsiteX106" fmla="*/ 10884310 w 12592357"/>
              <a:gd name="connsiteY106" fmla="*/ 9320981 h 26281626"/>
              <a:gd name="connsiteX107" fmla="*/ 10605473 w 12592357"/>
              <a:gd name="connsiteY107" fmla="*/ 9572701 h 26281626"/>
              <a:gd name="connsiteX108" fmla="*/ 10478115 w 12592357"/>
              <a:gd name="connsiteY108" fmla="*/ 9839095 h 26281626"/>
              <a:gd name="connsiteX109" fmla="*/ 10593182 w 12592357"/>
              <a:gd name="connsiteY109" fmla="*/ 9767272 h 26281626"/>
              <a:gd name="connsiteX110" fmla="*/ 10972800 w 12592357"/>
              <a:gd name="connsiteY110" fmla="*/ 9556955 h 26281626"/>
              <a:gd name="connsiteX111" fmla="*/ 11149090 w 12592357"/>
              <a:gd name="connsiteY111" fmla="*/ 9478911 h 26281626"/>
              <a:gd name="connsiteX112" fmla="*/ 11344275 w 12592357"/>
              <a:gd name="connsiteY112" fmla="*/ 9491817 h 26281626"/>
              <a:gd name="connsiteX113" fmla="*/ 11525020 w 12592357"/>
              <a:gd name="connsiteY113" fmla="*/ 9585530 h 26281626"/>
              <a:gd name="connsiteX114" fmla="*/ 11910090 w 12592357"/>
              <a:gd name="connsiteY114" fmla="*/ 9744920 h 26281626"/>
              <a:gd name="connsiteX115" fmla="*/ 12093677 w 12592357"/>
              <a:gd name="connsiteY115" fmla="*/ 9999406 h 26281626"/>
              <a:gd name="connsiteX116" fmla="*/ 12270658 w 12592357"/>
              <a:gd name="connsiteY116" fmla="*/ 10176387 h 26281626"/>
              <a:gd name="connsiteX117" fmla="*/ 12270658 w 12592357"/>
              <a:gd name="connsiteY117" fmla="*/ 10176387 h 26281626"/>
              <a:gd name="connsiteX118" fmla="*/ 12592357 w 12592357"/>
              <a:gd name="connsiteY118" fmla="*/ 10616073 h 26281626"/>
              <a:gd name="connsiteX119" fmla="*/ 10086975 w 12592357"/>
              <a:gd name="connsiteY119" fmla="*/ 10710786 h 26281626"/>
              <a:gd name="connsiteX120" fmla="*/ 9969910 w 12592357"/>
              <a:gd name="connsiteY120" fmla="*/ 10825316 h 26281626"/>
              <a:gd name="connsiteX121" fmla="*/ 9857606 w 12592357"/>
              <a:gd name="connsiteY121" fmla="*/ 11290120 h 26281626"/>
              <a:gd name="connsiteX122" fmla="*/ 9732476 w 12592357"/>
              <a:gd name="connsiteY122" fmla="*/ 11555591 h 26281626"/>
              <a:gd name="connsiteX123" fmla="*/ 9592135 w 12592357"/>
              <a:gd name="connsiteY123" fmla="*/ 11818835 h 26281626"/>
              <a:gd name="connsiteX124" fmla="*/ 9468465 w 12592357"/>
              <a:gd name="connsiteY124" fmla="*/ 11888659 h 26281626"/>
              <a:gd name="connsiteX125" fmla="*/ 9320981 w 12592357"/>
              <a:gd name="connsiteY125" fmla="*/ 12359148 h 26281626"/>
              <a:gd name="connsiteX126" fmla="*/ 9173497 w 12592357"/>
              <a:gd name="connsiteY126" fmla="*/ 12860593 h 26281626"/>
              <a:gd name="connsiteX127" fmla="*/ 9114503 w 12592357"/>
              <a:gd name="connsiteY127" fmla="*/ 13126064 h 26281626"/>
              <a:gd name="connsiteX128" fmla="*/ 8908026 w 12592357"/>
              <a:gd name="connsiteY128" fmla="*/ 13598013 h 26281626"/>
              <a:gd name="connsiteX129" fmla="*/ 8642555 w 12592357"/>
              <a:gd name="connsiteY129" fmla="*/ 14040464 h 26281626"/>
              <a:gd name="connsiteX130" fmla="*/ 8465574 w 12592357"/>
              <a:gd name="connsiteY130" fmla="*/ 14305935 h 26281626"/>
              <a:gd name="connsiteX131" fmla="*/ 8170606 w 12592357"/>
              <a:gd name="connsiteY131" fmla="*/ 14659897 h 26281626"/>
              <a:gd name="connsiteX132" fmla="*/ 8111613 w 12592357"/>
              <a:gd name="connsiteY132" fmla="*/ 15043355 h 26281626"/>
              <a:gd name="connsiteX133" fmla="*/ 7964129 w 12592357"/>
              <a:gd name="connsiteY133" fmla="*/ 15338322 h 26281626"/>
              <a:gd name="connsiteX134" fmla="*/ 7816645 w 12592357"/>
              <a:gd name="connsiteY134" fmla="*/ 15780774 h 26281626"/>
              <a:gd name="connsiteX135" fmla="*/ 7610168 w 12592357"/>
              <a:gd name="connsiteY135" fmla="*/ 16134735 h 26281626"/>
              <a:gd name="connsiteX136" fmla="*/ 7462684 w 12592357"/>
              <a:gd name="connsiteY136" fmla="*/ 16518193 h 26281626"/>
              <a:gd name="connsiteX137" fmla="*/ 7197213 w 12592357"/>
              <a:gd name="connsiteY137" fmla="*/ 16783664 h 26281626"/>
              <a:gd name="connsiteX138" fmla="*/ 7138219 w 12592357"/>
              <a:gd name="connsiteY138" fmla="*/ 16960645 h 26281626"/>
              <a:gd name="connsiteX139" fmla="*/ 7138219 w 12592357"/>
              <a:gd name="connsiteY139" fmla="*/ 17167122 h 26281626"/>
              <a:gd name="connsiteX140" fmla="*/ 7172478 w 12592357"/>
              <a:gd name="connsiteY140" fmla="*/ 17465776 h 26281626"/>
              <a:gd name="connsiteX141" fmla="*/ 7229476 w 12592357"/>
              <a:gd name="connsiteY141" fmla="*/ 17695223 h 26281626"/>
              <a:gd name="connsiteX142" fmla="*/ 7256206 w 12592357"/>
              <a:gd name="connsiteY142" fmla="*/ 17845548 h 26281626"/>
              <a:gd name="connsiteX143" fmla="*/ 7196138 w 12592357"/>
              <a:gd name="connsiteY143" fmla="*/ 18045268 h 26281626"/>
              <a:gd name="connsiteX144" fmla="*/ 7079226 w 12592357"/>
              <a:gd name="connsiteY144" fmla="*/ 18229006 h 26281626"/>
              <a:gd name="connsiteX145" fmla="*/ 6843252 w 12592357"/>
              <a:gd name="connsiteY145" fmla="*/ 18523974 h 26281626"/>
              <a:gd name="connsiteX146" fmla="*/ 6666271 w 12592357"/>
              <a:gd name="connsiteY146" fmla="*/ 19084413 h 26281626"/>
              <a:gd name="connsiteX147" fmla="*/ 6636774 w 12592357"/>
              <a:gd name="connsiteY147" fmla="*/ 19467871 h 26281626"/>
              <a:gd name="connsiteX148" fmla="*/ 6577781 w 12592357"/>
              <a:gd name="connsiteY148" fmla="*/ 19762839 h 26281626"/>
              <a:gd name="connsiteX149" fmla="*/ 6577781 w 12592357"/>
              <a:gd name="connsiteY149" fmla="*/ 20205290 h 26281626"/>
              <a:gd name="connsiteX150" fmla="*/ 6577781 w 12592357"/>
              <a:gd name="connsiteY150" fmla="*/ 20795226 h 26281626"/>
              <a:gd name="connsiteX151" fmla="*/ 6489290 w 12592357"/>
              <a:gd name="connsiteY151" fmla="*/ 21208181 h 26281626"/>
              <a:gd name="connsiteX152" fmla="*/ 6282813 w 12592357"/>
              <a:gd name="connsiteY152" fmla="*/ 21680129 h 26281626"/>
              <a:gd name="connsiteX153" fmla="*/ 6253316 w 12592357"/>
              <a:gd name="connsiteY153" fmla="*/ 22358555 h 26281626"/>
              <a:gd name="connsiteX154" fmla="*/ 6371303 w 12592357"/>
              <a:gd name="connsiteY154" fmla="*/ 23656413 h 26281626"/>
              <a:gd name="connsiteX155" fmla="*/ 6666271 w 12592357"/>
              <a:gd name="connsiteY155" fmla="*/ 24452826 h 26281626"/>
              <a:gd name="connsiteX156" fmla="*/ 6990735 w 12592357"/>
              <a:gd name="connsiteY156" fmla="*/ 25190245 h 26281626"/>
              <a:gd name="connsiteX157" fmla="*/ 7344697 w 12592357"/>
              <a:gd name="connsiteY157" fmla="*/ 25809677 h 26281626"/>
              <a:gd name="connsiteX158" fmla="*/ 7728155 w 12592357"/>
              <a:gd name="connsiteY158" fmla="*/ 26281626 h 26281626"/>
              <a:gd name="connsiteX159" fmla="*/ 5220929 w 12592357"/>
              <a:gd name="connsiteY159" fmla="*/ 26134142 h 26281626"/>
              <a:gd name="connsiteX160" fmla="*/ 5456903 w 12592357"/>
              <a:gd name="connsiteY160" fmla="*/ 25308232 h 26281626"/>
              <a:gd name="connsiteX161" fmla="*/ 5515897 w 12592357"/>
              <a:gd name="connsiteY161" fmla="*/ 24393832 h 26281626"/>
              <a:gd name="connsiteX162" fmla="*/ 5633884 w 12592357"/>
              <a:gd name="connsiteY162" fmla="*/ 23302451 h 26281626"/>
              <a:gd name="connsiteX163" fmla="*/ 5604387 w 12592357"/>
              <a:gd name="connsiteY163" fmla="*/ 22742013 h 26281626"/>
              <a:gd name="connsiteX164" fmla="*/ 5574890 w 12592357"/>
              <a:gd name="connsiteY164" fmla="*/ 22329058 h 26281626"/>
              <a:gd name="connsiteX165" fmla="*/ 5574890 w 12592357"/>
              <a:gd name="connsiteY165" fmla="*/ 21886606 h 26281626"/>
              <a:gd name="connsiteX166" fmla="*/ 5604387 w 12592357"/>
              <a:gd name="connsiteY166" fmla="*/ 21532645 h 26281626"/>
              <a:gd name="connsiteX167" fmla="*/ 5604387 w 12592357"/>
              <a:gd name="connsiteY167" fmla="*/ 21326168 h 26281626"/>
              <a:gd name="connsiteX168" fmla="*/ 5515897 w 12592357"/>
              <a:gd name="connsiteY168" fmla="*/ 20883716 h 26281626"/>
              <a:gd name="connsiteX169" fmla="*/ 5515897 w 12592357"/>
              <a:gd name="connsiteY169" fmla="*/ 20706735 h 26281626"/>
              <a:gd name="connsiteX170" fmla="*/ 5456903 w 12592357"/>
              <a:gd name="connsiteY170" fmla="*/ 20588748 h 26281626"/>
              <a:gd name="connsiteX171" fmla="*/ 5427406 w 12592357"/>
              <a:gd name="connsiteY171" fmla="*/ 20352774 h 26281626"/>
              <a:gd name="connsiteX172" fmla="*/ 5515897 w 12592357"/>
              <a:gd name="connsiteY172" fmla="*/ 20205290 h 26281626"/>
              <a:gd name="connsiteX173" fmla="*/ 5604387 w 12592357"/>
              <a:gd name="connsiteY173" fmla="*/ 20028310 h 26281626"/>
              <a:gd name="connsiteX174" fmla="*/ 5604387 w 12592357"/>
              <a:gd name="connsiteY174" fmla="*/ 19851329 h 26281626"/>
              <a:gd name="connsiteX175" fmla="*/ 5604387 w 12592357"/>
              <a:gd name="connsiteY175" fmla="*/ 19851329 h 26281626"/>
              <a:gd name="connsiteX176" fmla="*/ 5612069 w 12592357"/>
              <a:gd name="connsiteY176" fmla="*/ 19850407 h 26281626"/>
              <a:gd name="connsiteX0" fmla="*/ 5612069 w 12592357"/>
              <a:gd name="connsiteY0" fmla="*/ 19850407 h 26281626"/>
              <a:gd name="connsiteX1" fmla="*/ 5899355 w 12592357"/>
              <a:gd name="connsiteY1" fmla="*/ 20057806 h 26281626"/>
              <a:gd name="connsiteX2" fmla="*/ 6076335 w 12592357"/>
              <a:gd name="connsiteY2" fmla="*/ 20352774 h 26281626"/>
              <a:gd name="connsiteX3" fmla="*/ 6105832 w 12592357"/>
              <a:gd name="connsiteY3" fmla="*/ 20470761 h 26281626"/>
              <a:gd name="connsiteX4" fmla="*/ 6135329 w 12592357"/>
              <a:gd name="connsiteY4" fmla="*/ 20559251 h 26281626"/>
              <a:gd name="connsiteX5" fmla="*/ 6253316 w 12592357"/>
              <a:gd name="connsiteY5" fmla="*/ 20736232 h 26281626"/>
              <a:gd name="connsiteX6" fmla="*/ 6341806 w 12592357"/>
              <a:gd name="connsiteY6" fmla="*/ 20736232 h 26281626"/>
              <a:gd name="connsiteX7" fmla="*/ 6341806 w 12592357"/>
              <a:gd name="connsiteY7" fmla="*/ 20736232 h 26281626"/>
              <a:gd name="connsiteX8" fmla="*/ 6371303 w 12592357"/>
              <a:gd name="connsiteY8" fmla="*/ 20205290 h 26281626"/>
              <a:gd name="connsiteX9" fmla="*/ 6322219 w 12592357"/>
              <a:gd name="connsiteY9" fmla="*/ 19870377 h 26281626"/>
              <a:gd name="connsiteX10" fmla="*/ 6395115 w 12592357"/>
              <a:gd name="connsiteY10" fmla="*/ 19087717 h 26281626"/>
              <a:gd name="connsiteX11" fmla="*/ 6548284 w 12592357"/>
              <a:gd name="connsiteY11" fmla="*/ 18759948 h 26281626"/>
              <a:gd name="connsiteX12" fmla="*/ 6894564 w 12592357"/>
              <a:gd name="connsiteY12" fmla="*/ 18258504 h 26281626"/>
              <a:gd name="connsiteX13" fmla="*/ 6983054 w 12592357"/>
              <a:gd name="connsiteY13" fmla="*/ 17812750 h 26281626"/>
              <a:gd name="connsiteX14" fmla="*/ 6967461 w 12592357"/>
              <a:gd name="connsiteY14" fmla="*/ 17371219 h 26281626"/>
              <a:gd name="connsiteX15" fmla="*/ 7049729 w 12592357"/>
              <a:gd name="connsiteY15" fmla="*/ 16960645 h 26281626"/>
              <a:gd name="connsiteX16" fmla="*/ 7197213 w 12592357"/>
              <a:gd name="connsiteY16" fmla="*/ 16636181 h 26281626"/>
              <a:gd name="connsiteX17" fmla="*/ 7267575 w 12592357"/>
              <a:gd name="connsiteY17" fmla="*/ 16523647 h 26281626"/>
              <a:gd name="connsiteX18" fmla="*/ 7296687 w 12592357"/>
              <a:gd name="connsiteY18" fmla="*/ 16307875 h 26281626"/>
              <a:gd name="connsiteX19" fmla="*/ 7610168 w 12592357"/>
              <a:gd name="connsiteY19" fmla="*/ 15810271 h 26281626"/>
              <a:gd name="connsiteX20" fmla="*/ 7869416 w 12592357"/>
              <a:gd name="connsiteY20" fmla="*/ 15279329 h 26281626"/>
              <a:gd name="connsiteX21" fmla="*/ 7875639 w 12592357"/>
              <a:gd name="connsiteY21" fmla="*/ 14984361 h 26281626"/>
              <a:gd name="connsiteX22" fmla="*/ 7964129 w 12592357"/>
              <a:gd name="connsiteY22" fmla="*/ 14653674 h 26281626"/>
              <a:gd name="connsiteX23" fmla="*/ 8141493 w 12592357"/>
              <a:gd name="connsiteY23" fmla="*/ 14378141 h 26281626"/>
              <a:gd name="connsiteX24" fmla="*/ 8358571 w 12592357"/>
              <a:gd name="connsiteY24" fmla="*/ 14089011 h 26281626"/>
              <a:gd name="connsiteX25" fmla="*/ 8583561 w 12592357"/>
              <a:gd name="connsiteY25" fmla="*/ 13774993 h 26281626"/>
              <a:gd name="connsiteX26" fmla="*/ 8849032 w 12592357"/>
              <a:gd name="connsiteY26" fmla="*/ 13421032 h 26281626"/>
              <a:gd name="connsiteX27" fmla="*/ 8908026 w 12592357"/>
              <a:gd name="connsiteY27" fmla="*/ 13185058 h 26281626"/>
              <a:gd name="connsiteX28" fmla="*/ 8996516 w 12592357"/>
              <a:gd name="connsiteY28" fmla="*/ 12683613 h 26281626"/>
              <a:gd name="connsiteX29" fmla="*/ 9261987 w 12592357"/>
              <a:gd name="connsiteY29" fmla="*/ 12005187 h 26281626"/>
              <a:gd name="connsiteX30" fmla="*/ 9556955 w 12592357"/>
              <a:gd name="connsiteY30" fmla="*/ 11474245 h 26281626"/>
              <a:gd name="connsiteX31" fmla="*/ 9733935 w 12592357"/>
              <a:gd name="connsiteY31" fmla="*/ 11090787 h 26281626"/>
              <a:gd name="connsiteX32" fmla="*/ 9763432 w 12592357"/>
              <a:gd name="connsiteY32" fmla="*/ 10825316 h 26281626"/>
              <a:gd name="connsiteX33" fmla="*/ 9881419 w 12592357"/>
              <a:gd name="connsiteY33" fmla="*/ 10530348 h 26281626"/>
              <a:gd name="connsiteX34" fmla="*/ 10235381 w 12592357"/>
              <a:gd name="connsiteY34" fmla="*/ 9940413 h 26281626"/>
              <a:gd name="connsiteX35" fmla="*/ 10600326 w 12592357"/>
              <a:gd name="connsiteY35" fmla="*/ 9576005 h 26281626"/>
              <a:gd name="connsiteX36" fmla="*/ 10869100 w 12592357"/>
              <a:gd name="connsiteY36" fmla="*/ 9285416 h 26281626"/>
              <a:gd name="connsiteX37" fmla="*/ 11073734 w 12592357"/>
              <a:gd name="connsiteY37" fmla="*/ 9006578 h 26281626"/>
              <a:gd name="connsiteX38" fmla="*/ 11097931 w 12592357"/>
              <a:gd name="connsiteY38" fmla="*/ 8720598 h 26281626"/>
              <a:gd name="connsiteX39" fmla="*/ 11074656 w 12592357"/>
              <a:gd name="connsiteY39" fmla="*/ 8318243 h 26281626"/>
              <a:gd name="connsiteX40" fmla="*/ 10913806 w 12592357"/>
              <a:gd name="connsiteY40" fmla="*/ 7669161 h 26281626"/>
              <a:gd name="connsiteX41" fmla="*/ 10736826 w 12592357"/>
              <a:gd name="connsiteY41" fmla="*/ 7374193 h 26281626"/>
              <a:gd name="connsiteX42" fmla="*/ 10382865 w 12592357"/>
              <a:gd name="connsiteY42" fmla="*/ 6990735 h 26281626"/>
              <a:gd name="connsiteX43" fmla="*/ 10087897 w 12592357"/>
              <a:gd name="connsiteY43" fmla="*/ 6518787 h 26281626"/>
              <a:gd name="connsiteX44" fmla="*/ 9940413 w 12592357"/>
              <a:gd name="connsiteY44" fmla="*/ 5781368 h 26281626"/>
              <a:gd name="connsiteX45" fmla="*/ 9881419 w 12592357"/>
              <a:gd name="connsiteY45" fmla="*/ 5102942 h 26281626"/>
              <a:gd name="connsiteX46" fmla="*/ 9851923 w 12592357"/>
              <a:gd name="connsiteY46" fmla="*/ 4277032 h 26281626"/>
              <a:gd name="connsiteX47" fmla="*/ 9615948 w 12592357"/>
              <a:gd name="connsiteY47" fmla="*/ 3834581 h 26281626"/>
              <a:gd name="connsiteX48" fmla="*/ 9114503 w 12592357"/>
              <a:gd name="connsiteY48" fmla="*/ 3333135 h 26281626"/>
              <a:gd name="connsiteX49" fmla="*/ 8819535 w 12592357"/>
              <a:gd name="connsiteY49" fmla="*/ 3038168 h 26281626"/>
              <a:gd name="connsiteX50" fmla="*/ 8377084 w 12592357"/>
              <a:gd name="connsiteY50" fmla="*/ 2684206 h 26281626"/>
              <a:gd name="connsiteX51" fmla="*/ 7993626 w 12592357"/>
              <a:gd name="connsiteY51" fmla="*/ 2094271 h 26281626"/>
              <a:gd name="connsiteX52" fmla="*/ 7669161 w 12592357"/>
              <a:gd name="connsiteY52" fmla="*/ 1563329 h 26281626"/>
              <a:gd name="connsiteX53" fmla="*/ 7374194 w 12592357"/>
              <a:gd name="connsiteY53" fmla="*/ 973393 h 26281626"/>
              <a:gd name="connsiteX54" fmla="*/ 7167716 w 12592357"/>
              <a:gd name="connsiteY54" fmla="*/ 825910 h 26281626"/>
              <a:gd name="connsiteX55" fmla="*/ 6813755 w 12592357"/>
              <a:gd name="connsiteY55" fmla="*/ 648929 h 26281626"/>
              <a:gd name="connsiteX56" fmla="*/ 6223819 w 12592357"/>
              <a:gd name="connsiteY56" fmla="*/ 678426 h 26281626"/>
              <a:gd name="connsiteX57" fmla="*/ 5515897 w 12592357"/>
              <a:gd name="connsiteY57" fmla="*/ 678426 h 26281626"/>
              <a:gd name="connsiteX58" fmla="*/ 4513006 w 12592357"/>
              <a:gd name="connsiteY58" fmla="*/ 678426 h 26281626"/>
              <a:gd name="connsiteX59" fmla="*/ 3864077 w 12592357"/>
              <a:gd name="connsiteY59" fmla="*/ 619432 h 26281626"/>
              <a:gd name="connsiteX60" fmla="*/ 3008671 w 12592357"/>
              <a:gd name="connsiteY60" fmla="*/ 560439 h 26281626"/>
              <a:gd name="connsiteX61" fmla="*/ 2123768 w 12592357"/>
              <a:gd name="connsiteY61" fmla="*/ 412955 h 26281626"/>
              <a:gd name="connsiteX62" fmla="*/ 1887794 w 12592357"/>
              <a:gd name="connsiteY62" fmla="*/ 383458 h 26281626"/>
              <a:gd name="connsiteX63" fmla="*/ 1209368 w 12592357"/>
              <a:gd name="connsiteY63" fmla="*/ 265471 h 26281626"/>
              <a:gd name="connsiteX64" fmla="*/ 589935 w 12592357"/>
              <a:gd name="connsiteY64" fmla="*/ 235974 h 26281626"/>
              <a:gd name="connsiteX65" fmla="*/ 265471 w 12592357"/>
              <a:gd name="connsiteY65" fmla="*/ 235974 h 26281626"/>
              <a:gd name="connsiteX66" fmla="*/ 0 w 12592357"/>
              <a:gd name="connsiteY66" fmla="*/ 206477 h 26281626"/>
              <a:gd name="connsiteX67" fmla="*/ 265471 w 12592357"/>
              <a:gd name="connsiteY67" fmla="*/ 0 h 26281626"/>
              <a:gd name="connsiteX68" fmla="*/ 1179871 w 12592357"/>
              <a:gd name="connsiteY68" fmla="*/ 88490 h 26281626"/>
              <a:gd name="connsiteX69" fmla="*/ 2094271 w 12592357"/>
              <a:gd name="connsiteY69" fmla="*/ 235974 h 26281626"/>
              <a:gd name="connsiteX70" fmla="*/ 3067665 w 12592357"/>
              <a:gd name="connsiteY70" fmla="*/ 353961 h 26281626"/>
              <a:gd name="connsiteX71" fmla="*/ 3805084 w 12592357"/>
              <a:gd name="connsiteY71" fmla="*/ 383458 h 26281626"/>
              <a:gd name="connsiteX72" fmla="*/ 4306529 w 12592357"/>
              <a:gd name="connsiteY72" fmla="*/ 442451 h 26281626"/>
              <a:gd name="connsiteX73" fmla="*/ 5043948 w 12592357"/>
              <a:gd name="connsiteY73" fmla="*/ 471948 h 26281626"/>
              <a:gd name="connsiteX74" fmla="*/ 5722374 w 12592357"/>
              <a:gd name="connsiteY74" fmla="*/ 471948 h 26281626"/>
              <a:gd name="connsiteX75" fmla="*/ 6312310 w 12592357"/>
              <a:gd name="connsiteY75" fmla="*/ 442451 h 26281626"/>
              <a:gd name="connsiteX76" fmla="*/ 7138219 w 12592357"/>
              <a:gd name="connsiteY76" fmla="*/ 560439 h 26281626"/>
              <a:gd name="connsiteX77" fmla="*/ 7374194 w 12592357"/>
              <a:gd name="connsiteY77" fmla="*/ 589935 h 26281626"/>
              <a:gd name="connsiteX78" fmla="*/ 7521677 w 12592357"/>
              <a:gd name="connsiteY78" fmla="*/ 678426 h 26281626"/>
              <a:gd name="connsiteX79" fmla="*/ 7698658 w 12592357"/>
              <a:gd name="connsiteY79" fmla="*/ 825910 h 26281626"/>
              <a:gd name="connsiteX80" fmla="*/ 8141110 w 12592357"/>
              <a:gd name="connsiteY80" fmla="*/ 1710813 h 26281626"/>
              <a:gd name="connsiteX81" fmla="*/ 8554065 w 12592357"/>
              <a:gd name="connsiteY81" fmla="*/ 2389239 h 26281626"/>
              <a:gd name="connsiteX82" fmla="*/ 8878529 w 12592357"/>
              <a:gd name="connsiteY82" fmla="*/ 2743200 h 26281626"/>
              <a:gd name="connsiteX83" fmla="*/ 9144000 w 12592357"/>
              <a:gd name="connsiteY83" fmla="*/ 3067664 h 26281626"/>
              <a:gd name="connsiteX84" fmla="*/ 9556955 w 12592357"/>
              <a:gd name="connsiteY84" fmla="*/ 3421626 h 26281626"/>
              <a:gd name="connsiteX85" fmla="*/ 9910916 w 12592357"/>
              <a:gd name="connsiteY85" fmla="*/ 3775587 h 26281626"/>
              <a:gd name="connsiteX86" fmla="*/ 9999406 w 12592357"/>
              <a:gd name="connsiteY86" fmla="*/ 4277032 h 26281626"/>
              <a:gd name="connsiteX87" fmla="*/ 9999406 w 12592357"/>
              <a:gd name="connsiteY87" fmla="*/ 4748981 h 26281626"/>
              <a:gd name="connsiteX88" fmla="*/ 10117394 w 12592357"/>
              <a:gd name="connsiteY88" fmla="*/ 5250426 h 26281626"/>
              <a:gd name="connsiteX89" fmla="*/ 10205884 w 12592357"/>
              <a:gd name="connsiteY89" fmla="*/ 5633884 h 26281626"/>
              <a:gd name="connsiteX90" fmla="*/ 10323871 w 12592357"/>
              <a:gd name="connsiteY90" fmla="*/ 5899355 h 26281626"/>
              <a:gd name="connsiteX91" fmla="*/ 10323871 w 12592357"/>
              <a:gd name="connsiteY91" fmla="*/ 6164826 h 26281626"/>
              <a:gd name="connsiteX92" fmla="*/ 10235381 w 12592357"/>
              <a:gd name="connsiteY92" fmla="*/ 6430297 h 26281626"/>
              <a:gd name="connsiteX93" fmla="*/ 10353368 w 12592357"/>
              <a:gd name="connsiteY93" fmla="*/ 6695768 h 26281626"/>
              <a:gd name="connsiteX94" fmla="*/ 10677832 w 12592357"/>
              <a:gd name="connsiteY94" fmla="*/ 7079226 h 26281626"/>
              <a:gd name="connsiteX95" fmla="*/ 10913806 w 12592357"/>
              <a:gd name="connsiteY95" fmla="*/ 7344697 h 26281626"/>
              <a:gd name="connsiteX96" fmla="*/ 11031794 w 12592357"/>
              <a:gd name="connsiteY96" fmla="*/ 7551174 h 26281626"/>
              <a:gd name="connsiteX97" fmla="*/ 11149781 w 12592357"/>
              <a:gd name="connsiteY97" fmla="*/ 7875639 h 26281626"/>
              <a:gd name="connsiteX98" fmla="*/ 11234430 w 12592357"/>
              <a:gd name="connsiteY98" fmla="*/ 8221535 h 26281626"/>
              <a:gd name="connsiteX99" fmla="*/ 11241959 w 12592357"/>
              <a:gd name="connsiteY99" fmla="*/ 8693482 h 26281626"/>
              <a:gd name="connsiteX100" fmla="*/ 11244263 w 12592357"/>
              <a:gd name="connsiteY100" fmla="*/ 8875072 h 26281626"/>
              <a:gd name="connsiteX101" fmla="*/ 11277677 w 12592357"/>
              <a:gd name="connsiteY101" fmla="*/ 9052744 h 26281626"/>
              <a:gd name="connsiteX102" fmla="*/ 11375692 w 12592357"/>
              <a:gd name="connsiteY102" fmla="*/ 9146919 h 26281626"/>
              <a:gd name="connsiteX103" fmla="*/ 11562735 w 12592357"/>
              <a:gd name="connsiteY103" fmla="*/ 9379974 h 26281626"/>
              <a:gd name="connsiteX104" fmla="*/ 11326761 w 12592357"/>
              <a:gd name="connsiteY104" fmla="*/ 9291484 h 26281626"/>
              <a:gd name="connsiteX105" fmla="*/ 11120284 w 12592357"/>
              <a:gd name="connsiteY105" fmla="*/ 9291484 h 26281626"/>
              <a:gd name="connsiteX106" fmla="*/ 10884310 w 12592357"/>
              <a:gd name="connsiteY106" fmla="*/ 9320981 h 26281626"/>
              <a:gd name="connsiteX107" fmla="*/ 10605473 w 12592357"/>
              <a:gd name="connsiteY107" fmla="*/ 9572701 h 26281626"/>
              <a:gd name="connsiteX108" fmla="*/ 10478115 w 12592357"/>
              <a:gd name="connsiteY108" fmla="*/ 9839095 h 26281626"/>
              <a:gd name="connsiteX109" fmla="*/ 10593182 w 12592357"/>
              <a:gd name="connsiteY109" fmla="*/ 9767272 h 26281626"/>
              <a:gd name="connsiteX110" fmla="*/ 10972800 w 12592357"/>
              <a:gd name="connsiteY110" fmla="*/ 9556955 h 26281626"/>
              <a:gd name="connsiteX111" fmla="*/ 11149090 w 12592357"/>
              <a:gd name="connsiteY111" fmla="*/ 9478911 h 26281626"/>
              <a:gd name="connsiteX112" fmla="*/ 11344275 w 12592357"/>
              <a:gd name="connsiteY112" fmla="*/ 9491817 h 26281626"/>
              <a:gd name="connsiteX113" fmla="*/ 11525020 w 12592357"/>
              <a:gd name="connsiteY113" fmla="*/ 9585530 h 26281626"/>
              <a:gd name="connsiteX114" fmla="*/ 11910090 w 12592357"/>
              <a:gd name="connsiteY114" fmla="*/ 9744920 h 26281626"/>
              <a:gd name="connsiteX115" fmla="*/ 12093677 w 12592357"/>
              <a:gd name="connsiteY115" fmla="*/ 9999406 h 26281626"/>
              <a:gd name="connsiteX116" fmla="*/ 12270658 w 12592357"/>
              <a:gd name="connsiteY116" fmla="*/ 10176387 h 26281626"/>
              <a:gd name="connsiteX117" fmla="*/ 12270658 w 12592357"/>
              <a:gd name="connsiteY117" fmla="*/ 10176387 h 26281626"/>
              <a:gd name="connsiteX118" fmla="*/ 12592357 w 12592357"/>
              <a:gd name="connsiteY118" fmla="*/ 10616073 h 26281626"/>
              <a:gd name="connsiteX119" fmla="*/ 10086975 w 12592357"/>
              <a:gd name="connsiteY119" fmla="*/ 10710786 h 26281626"/>
              <a:gd name="connsiteX120" fmla="*/ 9969910 w 12592357"/>
              <a:gd name="connsiteY120" fmla="*/ 10825316 h 26281626"/>
              <a:gd name="connsiteX121" fmla="*/ 9857606 w 12592357"/>
              <a:gd name="connsiteY121" fmla="*/ 11290120 h 26281626"/>
              <a:gd name="connsiteX122" fmla="*/ 9732476 w 12592357"/>
              <a:gd name="connsiteY122" fmla="*/ 11555591 h 26281626"/>
              <a:gd name="connsiteX123" fmla="*/ 9592135 w 12592357"/>
              <a:gd name="connsiteY123" fmla="*/ 11818835 h 26281626"/>
              <a:gd name="connsiteX124" fmla="*/ 9468465 w 12592357"/>
              <a:gd name="connsiteY124" fmla="*/ 11888659 h 26281626"/>
              <a:gd name="connsiteX125" fmla="*/ 9320981 w 12592357"/>
              <a:gd name="connsiteY125" fmla="*/ 12359148 h 26281626"/>
              <a:gd name="connsiteX126" fmla="*/ 9173497 w 12592357"/>
              <a:gd name="connsiteY126" fmla="*/ 12860593 h 26281626"/>
              <a:gd name="connsiteX127" fmla="*/ 9114503 w 12592357"/>
              <a:gd name="connsiteY127" fmla="*/ 13126064 h 26281626"/>
              <a:gd name="connsiteX128" fmla="*/ 8908026 w 12592357"/>
              <a:gd name="connsiteY128" fmla="*/ 13598013 h 26281626"/>
              <a:gd name="connsiteX129" fmla="*/ 8642555 w 12592357"/>
              <a:gd name="connsiteY129" fmla="*/ 14040464 h 26281626"/>
              <a:gd name="connsiteX130" fmla="*/ 8465574 w 12592357"/>
              <a:gd name="connsiteY130" fmla="*/ 14305935 h 26281626"/>
              <a:gd name="connsiteX131" fmla="*/ 8170606 w 12592357"/>
              <a:gd name="connsiteY131" fmla="*/ 14659897 h 26281626"/>
              <a:gd name="connsiteX132" fmla="*/ 8111613 w 12592357"/>
              <a:gd name="connsiteY132" fmla="*/ 15043355 h 26281626"/>
              <a:gd name="connsiteX133" fmla="*/ 7964129 w 12592357"/>
              <a:gd name="connsiteY133" fmla="*/ 15338322 h 26281626"/>
              <a:gd name="connsiteX134" fmla="*/ 7816645 w 12592357"/>
              <a:gd name="connsiteY134" fmla="*/ 15780774 h 26281626"/>
              <a:gd name="connsiteX135" fmla="*/ 7610168 w 12592357"/>
              <a:gd name="connsiteY135" fmla="*/ 16134735 h 26281626"/>
              <a:gd name="connsiteX136" fmla="*/ 7462684 w 12592357"/>
              <a:gd name="connsiteY136" fmla="*/ 16518193 h 26281626"/>
              <a:gd name="connsiteX137" fmla="*/ 7197213 w 12592357"/>
              <a:gd name="connsiteY137" fmla="*/ 16783664 h 26281626"/>
              <a:gd name="connsiteX138" fmla="*/ 7138219 w 12592357"/>
              <a:gd name="connsiteY138" fmla="*/ 16960645 h 26281626"/>
              <a:gd name="connsiteX139" fmla="*/ 7138219 w 12592357"/>
              <a:gd name="connsiteY139" fmla="*/ 17167122 h 26281626"/>
              <a:gd name="connsiteX140" fmla="*/ 7172478 w 12592357"/>
              <a:gd name="connsiteY140" fmla="*/ 17465776 h 26281626"/>
              <a:gd name="connsiteX141" fmla="*/ 7229476 w 12592357"/>
              <a:gd name="connsiteY141" fmla="*/ 17695223 h 26281626"/>
              <a:gd name="connsiteX142" fmla="*/ 7256206 w 12592357"/>
              <a:gd name="connsiteY142" fmla="*/ 17845548 h 26281626"/>
              <a:gd name="connsiteX143" fmla="*/ 7196138 w 12592357"/>
              <a:gd name="connsiteY143" fmla="*/ 18045268 h 26281626"/>
              <a:gd name="connsiteX144" fmla="*/ 7079226 w 12592357"/>
              <a:gd name="connsiteY144" fmla="*/ 18229006 h 26281626"/>
              <a:gd name="connsiteX145" fmla="*/ 6843252 w 12592357"/>
              <a:gd name="connsiteY145" fmla="*/ 18523974 h 26281626"/>
              <a:gd name="connsiteX146" fmla="*/ 6666271 w 12592357"/>
              <a:gd name="connsiteY146" fmla="*/ 19084413 h 26281626"/>
              <a:gd name="connsiteX147" fmla="*/ 6636774 w 12592357"/>
              <a:gd name="connsiteY147" fmla="*/ 19467871 h 26281626"/>
              <a:gd name="connsiteX148" fmla="*/ 6577781 w 12592357"/>
              <a:gd name="connsiteY148" fmla="*/ 19762839 h 26281626"/>
              <a:gd name="connsiteX149" fmla="*/ 6577781 w 12592357"/>
              <a:gd name="connsiteY149" fmla="*/ 20205290 h 26281626"/>
              <a:gd name="connsiteX150" fmla="*/ 6577781 w 12592357"/>
              <a:gd name="connsiteY150" fmla="*/ 20795226 h 26281626"/>
              <a:gd name="connsiteX151" fmla="*/ 6489290 w 12592357"/>
              <a:gd name="connsiteY151" fmla="*/ 21208181 h 26281626"/>
              <a:gd name="connsiteX152" fmla="*/ 6282813 w 12592357"/>
              <a:gd name="connsiteY152" fmla="*/ 21680129 h 26281626"/>
              <a:gd name="connsiteX153" fmla="*/ 6253316 w 12592357"/>
              <a:gd name="connsiteY153" fmla="*/ 22358555 h 26281626"/>
              <a:gd name="connsiteX154" fmla="*/ 6371303 w 12592357"/>
              <a:gd name="connsiteY154" fmla="*/ 23656413 h 26281626"/>
              <a:gd name="connsiteX155" fmla="*/ 6666271 w 12592357"/>
              <a:gd name="connsiteY155" fmla="*/ 24452826 h 26281626"/>
              <a:gd name="connsiteX156" fmla="*/ 6990735 w 12592357"/>
              <a:gd name="connsiteY156" fmla="*/ 25190245 h 26281626"/>
              <a:gd name="connsiteX157" fmla="*/ 7344697 w 12592357"/>
              <a:gd name="connsiteY157" fmla="*/ 25809677 h 26281626"/>
              <a:gd name="connsiteX158" fmla="*/ 7728155 w 12592357"/>
              <a:gd name="connsiteY158" fmla="*/ 26281626 h 26281626"/>
              <a:gd name="connsiteX159" fmla="*/ 5220929 w 12592357"/>
              <a:gd name="connsiteY159" fmla="*/ 26134142 h 26281626"/>
              <a:gd name="connsiteX160" fmla="*/ 5456903 w 12592357"/>
              <a:gd name="connsiteY160" fmla="*/ 25308232 h 26281626"/>
              <a:gd name="connsiteX161" fmla="*/ 5515897 w 12592357"/>
              <a:gd name="connsiteY161" fmla="*/ 24393832 h 26281626"/>
              <a:gd name="connsiteX162" fmla="*/ 5633884 w 12592357"/>
              <a:gd name="connsiteY162" fmla="*/ 23302451 h 26281626"/>
              <a:gd name="connsiteX163" fmla="*/ 5604387 w 12592357"/>
              <a:gd name="connsiteY163" fmla="*/ 22742013 h 26281626"/>
              <a:gd name="connsiteX164" fmla="*/ 5574890 w 12592357"/>
              <a:gd name="connsiteY164" fmla="*/ 22329058 h 26281626"/>
              <a:gd name="connsiteX165" fmla="*/ 5574890 w 12592357"/>
              <a:gd name="connsiteY165" fmla="*/ 21886606 h 26281626"/>
              <a:gd name="connsiteX166" fmla="*/ 5604387 w 12592357"/>
              <a:gd name="connsiteY166" fmla="*/ 21532645 h 26281626"/>
              <a:gd name="connsiteX167" fmla="*/ 5604387 w 12592357"/>
              <a:gd name="connsiteY167" fmla="*/ 21326168 h 26281626"/>
              <a:gd name="connsiteX168" fmla="*/ 5515897 w 12592357"/>
              <a:gd name="connsiteY168" fmla="*/ 20883716 h 26281626"/>
              <a:gd name="connsiteX169" fmla="*/ 5515897 w 12592357"/>
              <a:gd name="connsiteY169" fmla="*/ 20706735 h 26281626"/>
              <a:gd name="connsiteX170" fmla="*/ 5456903 w 12592357"/>
              <a:gd name="connsiteY170" fmla="*/ 20588748 h 26281626"/>
              <a:gd name="connsiteX171" fmla="*/ 5427406 w 12592357"/>
              <a:gd name="connsiteY171" fmla="*/ 20352774 h 26281626"/>
              <a:gd name="connsiteX172" fmla="*/ 5515897 w 12592357"/>
              <a:gd name="connsiteY172" fmla="*/ 20205290 h 26281626"/>
              <a:gd name="connsiteX173" fmla="*/ 5604387 w 12592357"/>
              <a:gd name="connsiteY173" fmla="*/ 20028310 h 26281626"/>
              <a:gd name="connsiteX174" fmla="*/ 5604387 w 12592357"/>
              <a:gd name="connsiteY174" fmla="*/ 19851329 h 26281626"/>
              <a:gd name="connsiteX175" fmla="*/ 5604387 w 12592357"/>
              <a:gd name="connsiteY175" fmla="*/ 19851329 h 26281626"/>
              <a:gd name="connsiteX176" fmla="*/ 5612069 w 12592357"/>
              <a:gd name="connsiteY176" fmla="*/ 19850407 h 26281626"/>
              <a:gd name="connsiteX0" fmla="*/ 5612069 w 12592357"/>
              <a:gd name="connsiteY0" fmla="*/ 19850407 h 26281626"/>
              <a:gd name="connsiteX1" fmla="*/ 5899355 w 12592357"/>
              <a:gd name="connsiteY1" fmla="*/ 20057806 h 26281626"/>
              <a:gd name="connsiteX2" fmla="*/ 6076335 w 12592357"/>
              <a:gd name="connsiteY2" fmla="*/ 20352774 h 26281626"/>
              <a:gd name="connsiteX3" fmla="*/ 6105832 w 12592357"/>
              <a:gd name="connsiteY3" fmla="*/ 20470761 h 26281626"/>
              <a:gd name="connsiteX4" fmla="*/ 6135329 w 12592357"/>
              <a:gd name="connsiteY4" fmla="*/ 20559251 h 26281626"/>
              <a:gd name="connsiteX5" fmla="*/ 6253316 w 12592357"/>
              <a:gd name="connsiteY5" fmla="*/ 20736232 h 26281626"/>
              <a:gd name="connsiteX6" fmla="*/ 6341806 w 12592357"/>
              <a:gd name="connsiteY6" fmla="*/ 20736232 h 26281626"/>
              <a:gd name="connsiteX7" fmla="*/ 6341806 w 12592357"/>
              <a:gd name="connsiteY7" fmla="*/ 20736232 h 26281626"/>
              <a:gd name="connsiteX8" fmla="*/ 6371303 w 12592357"/>
              <a:gd name="connsiteY8" fmla="*/ 20205290 h 26281626"/>
              <a:gd name="connsiteX9" fmla="*/ 6322219 w 12592357"/>
              <a:gd name="connsiteY9" fmla="*/ 19870377 h 26281626"/>
              <a:gd name="connsiteX10" fmla="*/ 6395115 w 12592357"/>
              <a:gd name="connsiteY10" fmla="*/ 19087717 h 26281626"/>
              <a:gd name="connsiteX11" fmla="*/ 6548284 w 12592357"/>
              <a:gd name="connsiteY11" fmla="*/ 18759948 h 26281626"/>
              <a:gd name="connsiteX12" fmla="*/ 6894564 w 12592357"/>
              <a:gd name="connsiteY12" fmla="*/ 18258504 h 26281626"/>
              <a:gd name="connsiteX13" fmla="*/ 6983054 w 12592357"/>
              <a:gd name="connsiteY13" fmla="*/ 17812750 h 26281626"/>
              <a:gd name="connsiteX14" fmla="*/ 6967461 w 12592357"/>
              <a:gd name="connsiteY14" fmla="*/ 17371219 h 26281626"/>
              <a:gd name="connsiteX15" fmla="*/ 7049729 w 12592357"/>
              <a:gd name="connsiteY15" fmla="*/ 16960645 h 26281626"/>
              <a:gd name="connsiteX16" fmla="*/ 7197213 w 12592357"/>
              <a:gd name="connsiteY16" fmla="*/ 16636181 h 26281626"/>
              <a:gd name="connsiteX17" fmla="*/ 7267575 w 12592357"/>
              <a:gd name="connsiteY17" fmla="*/ 16523647 h 26281626"/>
              <a:gd name="connsiteX18" fmla="*/ 7296687 w 12592357"/>
              <a:gd name="connsiteY18" fmla="*/ 16307875 h 26281626"/>
              <a:gd name="connsiteX19" fmla="*/ 7610168 w 12592357"/>
              <a:gd name="connsiteY19" fmla="*/ 15810271 h 26281626"/>
              <a:gd name="connsiteX20" fmla="*/ 7869416 w 12592357"/>
              <a:gd name="connsiteY20" fmla="*/ 15279329 h 26281626"/>
              <a:gd name="connsiteX21" fmla="*/ 7875639 w 12592357"/>
              <a:gd name="connsiteY21" fmla="*/ 14984361 h 26281626"/>
              <a:gd name="connsiteX22" fmla="*/ 7964129 w 12592357"/>
              <a:gd name="connsiteY22" fmla="*/ 14653674 h 26281626"/>
              <a:gd name="connsiteX23" fmla="*/ 8141493 w 12592357"/>
              <a:gd name="connsiteY23" fmla="*/ 14378141 h 26281626"/>
              <a:gd name="connsiteX24" fmla="*/ 8358571 w 12592357"/>
              <a:gd name="connsiteY24" fmla="*/ 14089011 h 26281626"/>
              <a:gd name="connsiteX25" fmla="*/ 8583561 w 12592357"/>
              <a:gd name="connsiteY25" fmla="*/ 13774993 h 26281626"/>
              <a:gd name="connsiteX26" fmla="*/ 8849032 w 12592357"/>
              <a:gd name="connsiteY26" fmla="*/ 13421032 h 26281626"/>
              <a:gd name="connsiteX27" fmla="*/ 8908026 w 12592357"/>
              <a:gd name="connsiteY27" fmla="*/ 13185058 h 26281626"/>
              <a:gd name="connsiteX28" fmla="*/ 8996516 w 12592357"/>
              <a:gd name="connsiteY28" fmla="*/ 12683613 h 26281626"/>
              <a:gd name="connsiteX29" fmla="*/ 9261987 w 12592357"/>
              <a:gd name="connsiteY29" fmla="*/ 12005187 h 26281626"/>
              <a:gd name="connsiteX30" fmla="*/ 9556955 w 12592357"/>
              <a:gd name="connsiteY30" fmla="*/ 11474245 h 26281626"/>
              <a:gd name="connsiteX31" fmla="*/ 9733935 w 12592357"/>
              <a:gd name="connsiteY31" fmla="*/ 11090787 h 26281626"/>
              <a:gd name="connsiteX32" fmla="*/ 9763432 w 12592357"/>
              <a:gd name="connsiteY32" fmla="*/ 10825316 h 26281626"/>
              <a:gd name="connsiteX33" fmla="*/ 9881419 w 12592357"/>
              <a:gd name="connsiteY33" fmla="*/ 10530348 h 26281626"/>
              <a:gd name="connsiteX34" fmla="*/ 10235381 w 12592357"/>
              <a:gd name="connsiteY34" fmla="*/ 9940413 h 26281626"/>
              <a:gd name="connsiteX35" fmla="*/ 10600326 w 12592357"/>
              <a:gd name="connsiteY35" fmla="*/ 9576005 h 26281626"/>
              <a:gd name="connsiteX36" fmla="*/ 10869100 w 12592357"/>
              <a:gd name="connsiteY36" fmla="*/ 9285416 h 26281626"/>
              <a:gd name="connsiteX37" fmla="*/ 11073734 w 12592357"/>
              <a:gd name="connsiteY37" fmla="*/ 9006578 h 26281626"/>
              <a:gd name="connsiteX38" fmla="*/ 11097931 w 12592357"/>
              <a:gd name="connsiteY38" fmla="*/ 8720598 h 26281626"/>
              <a:gd name="connsiteX39" fmla="*/ 11074656 w 12592357"/>
              <a:gd name="connsiteY39" fmla="*/ 8318243 h 26281626"/>
              <a:gd name="connsiteX40" fmla="*/ 10870943 w 12592357"/>
              <a:gd name="connsiteY40" fmla="*/ 7690592 h 26281626"/>
              <a:gd name="connsiteX41" fmla="*/ 10736826 w 12592357"/>
              <a:gd name="connsiteY41" fmla="*/ 7374193 h 26281626"/>
              <a:gd name="connsiteX42" fmla="*/ 10382865 w 12592357"/>
              <a:gd name="connsiteY42" fmla="*/ 6990735 h 26281626"/>
              <a:gd name="connsiteX43" fmla="*/ 10087897 w 12592357"/>
              <a:gd name="connsiteY43" fmla="*/ 6518787 h 26281626"/>
              <a:gd name="connsiteX44" fmla="*/ 9940413 w 12592357"/>
              <a:gd name="connsiteY44" fmla="*/ 5781368 h 26281626"/>
              <a:gd name="connsiteX45" fmla="*/ 9881419 w 12592357"/>
              <a:gd name="connsiteY45" fmla="*/ 5102942 h 26281626"/>
              <a:gd name="connsiteX46" fmla="*/ 9851923 w 12592357"/>
              <a:gd name="connsiteY46" fmla="*/ 4277032 h 26281626"/>
              <a:gd name="connsiteX47" fmla="*/ 9615948 w 12592357"/>
              <a:gd name="connsiteY47" fmla="*/ 3834581 h 26281626"/>
              <a:gd name="connsiteX48" fmla="*/ 9114503 w 12592357"/>
              <a:gd name="connsiteY48" fmla="*/ 3333135 h 26281626"/>
              <a:gd name="connsiteX49" fmla="*/ 8819535 w 12592357"/>
              <a:gd name="connsiteY49" fmla="*/ 3038168 h 26281626"/>
              <a:gd name="connsiteX50" fmla="*/ 8377084 w 12592357"/>
              <a:gd name="connsiteY50" fmla="*/ 2684206 h 26281626"/>
              <a:gd name="connsiteX51" fmla="*/ 7993626 w 12592357"/>
              <a:gd name="connsiteY51" fmla="*/ 2094271 h 26281626"/>
              <a:gd name="connsiteX52" fmla="*/ 7669161 w 12592357"/>
              <a:gd name="connsiteY52" fmla="*/ 1563329 h 26281626"/>
              <a:gd name="connsiteX53" fmla="*/ 7374194 w 12592357"/>
              <a:gd name="connsiteY53" fmla="*/ 973393 h 26281626"/>
              <a:gd name="connsiteX54" fmla="*/ 7167716 w 12592357"/>
              <a:gd name="connsiteY54" fmla="*/ 825910 h 26281626"/>
              <a:gd name="connsiteX55" fmla="*/ 6813755 w 12592357"/>
              <a:gd name="connsiteY55" fmla="*/ 648929 h 26281626"/>
              <a:gd name="connsiteX56" fmla="*/ 6223819 w 12592357"/>
              <a:gd name="connsiteY56" fmla="*/ 678426 h 26281626"/>
              <a:gd name="connsiteX57" fmla="*/ 5515897 w 12592357"/>
              <a:gd name="connsiteY57" fmla="*/ 678426 h 26281626"/>
              <a:gd name="connsiteX58" fmla="*/ 4513006 w 12592357"/>
              <a:gd name="connsiteY58" fmla="*/ 678426 h 26281626"/>
              <a:gd name="connsiteX59" fmla="*/ 3864077 w 12592357"/>
              <a:gd name="connsiteY59" fmla="*/ 619432 h 26281626"/>
              <a:gd name="connsiteX60" fmla="*/ 3008671 w 12592357"/>
              <a:gd name="connsiteY60" fmla="*/ 560439 h 26281626"/>
              <a:gd name="connsiteX61" fmla="*/ 2123768 w 12592357"/>
              <a:gd name="connsiteY61" fmla="*/ 412955 h 26281626"/>
              <a:gd name="connsiteX62" fmla="*/ 1887794 w 12592357"/>
              <a:gd name="connsiteY62" fmla="*/ 383458 h 26281626"/>
              <a:gd name="connsiteX63" fmla="*/ 1209368 w 12592357"/>
              <a:gd name="connsiteY63" fmla="*/ 265471 h 26281626"/>
              <a:gd name="connsiteX64" fmla="*/ 589935 w 12592357"/>
              <a:gd name="connsiteY64" fmla="*/ 235974 h 26281626"/>
              <a:gd name="connsiteX65" fmla="*/ 265471 w 12592357"/>
              <a:gd name="connsiteY65" fmla="*/ 235974 h 26281626"/>
              <a:gd name="connsiteX66" fmla="*/ 0 w 12592357"/>
              <a:gd name="connsiteY66" fmla="*/ 206477 h 26281626"/>
              <a:gd name="connsiteX67" fmla="*/ 265471 w 12592357"/>
              <a:gd name="connsiteY67" fmla="*/ 0 h 26281626"/>
              <a:gd name="connsiteX68" fmla="*/ 1179871 w 12592357"/>
              <a:gd name="connsiteY68" fmla="*/ 88490 h 26281626"/>
              <a:gd name="connsiteX69" fmla="*/ 2094271 w 12592357"/>
              <a:gd name="connsiteY69" fmla="*/ 235974 h 26281626"/>
              <a:gd name="connsiteX70" fmla="*/ 3067665 w 12592357"/>
              <a:gd name="connsiteY70" fmla="*/ 353961 h 26281626"/>
              <a:gd name="connsiteX71" fmla="*/ 3805084 w 12592357"/>
              <a:gd name="connsiteY71" fmla="*/ 383458 h 26281626"/>
              <a:gd name="connsiteX72" fmla="*/ 4306529 w 12592357"/>
              <a:gd name="connsiteY72" fmla="*/ 442451 h 26281626"/>
              <a:gd name="connsiteX73" fmla="*/ 5043948 w 12592357"/>
              <a:gd name="connsiteY73" fmla="*/ 471948 h 26281626"/>
              <a:gd name="connsiteX74" fmla="*/ 5722374 w 12592357"/>
              <a:gd name="connsiteY74" fmla="*/ 471948 h 26281626"/>
              <a:gd name="connsiteX75" fmla="*/ 6312310 w 12592357"/>
              <a:gd name="connsiteY75" fmla="*/ 442451 h 26281626"/>
              <a:gd name="connsiteX76" fmla="*/ 7138219 w 12592357"/>
              <a:gd name="connsiteY76" fmla="*/ 560439 h 26281626"/>
              <a:gd name="connsiteX77" fmla="*/ 7374194 w 12592357"/>
              <a:gd name="connsiteY77" fmla="*/ 589935 h 26281626"/>
              <a:gd name="connsiteX78" fmla="*/ 7521677 w 12592357"/>
              <a:gd name="connsiteY78" fmla="*/ 678426 h 26281626"/>
              <a:gd name="connsiteX79" fmla="*/ 7698658 w 12592357"/>
              <a:gd name="connsiteY79" fmla="*/ 825910 h 26281626"/>
              <a:gd name="connsiteX80" fmla="*/ 8141110 w 12592357"/>
              <a:gd name="connsiteY80" fmla="*/ 1710813 h 26281626"/>
              <a:gd name="connsiteX81" fmla="*/ 8554065 w 12592357"/>
              <a:gd name="connsiteY81" fmla="*/ 2389239 h 26281626"/>
              <a:gd name="connsiteX82" fmla="*/ 8878529 w 12592357"/>
              <a:gd name="connsiteY82" fmla="*/ 2743200 h 26281626"/>
              <a:gd name="connsiteX83" fmla="*/ 9144000 w 12592357"/>
              <a:gd name="connsiteY83" fmla="*/ 3067664 h 26281626"/>
              <a:gd name="connsiteX84" fmla="*/ 9556955 w 12592357"/>
              <a:gd name="connsiteY84" fmla="*/ 3421626 h 26281626"/>
              <a:gd name="connsiteX85" fmla="*/ 9910916 w 12592357"/>
              <a:gd name="connsiteY85" fmla="*/ 3775587 h 26281626"/>
              <a:gd name="connsiteX86" fmla="*/ 9999406 w 12592357"/>
              <a:gd name="connsiteY86" fmla="*/ 4277032 h 26281626"/>
              <a:gd name="connsiteX87" fmla="*/ 9999406 w 12592357"/>
              <a:gd name="connsiteY87" fmla="*/ 4748981 h 26281626"/>
              <a:gd name="connsiteX88" fmla="*/ 10117394 w 12592357"/>
              <a:gd name="connsiteY88" fmla="*/ 5250426 h 26281626"/>
              <a:gd name="connsiteX89" fmla="*/ 10205884 w 12592357"/>
              <a:gd name="connsiteY89" fmla="*/ 5633884 h 26281626"/>
              <a:gd name="connsiteX90" fmla="*/ 10323871 w 12592357"/>
              <a:gd name="connsiteY90" fmla="*/ 5899355 h 26281626"/>
              <a:gd name="connsiteX91" fmla="*/ 10323871 w 12592357"/>
              <a:gd name="connsiteY91" fmla="*/ 6164826 h 26281626"/>
              <a:gd name="connsiteX92" fmla="*/ 10235381 w 12592357"/>
              <a:gd name="connsiteY92" fmla="*/ 6430297 h 26281626"/>
              <a:gd name="connsiteX93" fmla="*/ 10353368 w 12592357"/>
              <a:gd name="connsiteY93" fmla="*/ 6695768 h 26281626"/>
              <a:gd name="connsiteX94" fmla="*/ 10677832 w 12592357"/>
              <a:gd name="connsiteY94" fmla="*/ 7079226 h 26281626"/>
              <a:gd name="connsiteX95" fmla="*/ 10913806 w 12592357"/>
              <a:gd name="connsiteY95" fmla="*/ 7344697 h 26281626"/>
              <a:gd name="connsiteX96" fmla="*/ 11031794 w 12592357"/>
              <a:gd name="connsiteY96" fmla="*/ 7551174 h 26281626"/>
              <a:gd name="connsiteX97" fmla="*/ 11149781 w 12592357"/>
              <a:gd name="connsiteY97" fmla="*/ 7875639 h 26281626"/>
              <a:gd name="connsiteX98" fmla="*/ 11234430 w 12592357"/>
              <a:gd name="connsiteY98" fmla="*/ 8221535 h 26281626"/>
              <a:gd name="connsiteX99" fmla="*/ 11241959 w 12592357"/>
              <a:gd name="connsiteY99" fmla="*/ 8693482 h 26281626"/>
              <a:gd name="connsiteX100" fmla="*/ 11244263 w 12592357"/>
              <a:gd name="connsiteY100" fmla="*/ 8875072 h 26281626"/>
              <a:gd name="connsiteX101" fmla="*/ 11277677 w 12592357"/>
              <a:gd name="connsiteY101" fmla="*/ 9052744 h 26281626"/>
              <a:gd name="connsiteX102" fmla="*/ 11375692 w 12592357"/>
              <a:gd name="connsiteY102" fmla="*/ 9146919 h 26281626"/>
              <a:gd name="connsiteX103" fmla="*/ 11562735 w 12592357"/>
              <a:gd name="connsiteY103" fmla="*/ 9379974 h 26281626"/>
              <a:gd name="connsiteX104" fmla="*/ 11326761 w 12592357"/>
              <a:gd name="connsiteY104" fmla="*/ 9291484 h 26281626"/>
              <a:gd name="connsiteX105" fmla="*/ 11120284 w 12592357"/>
              <a:gd name="connsiteY105" fmla="*/ 9291484 h 26281626"/>
              <a:gd name="connsiteX106" fmla="*/ 10884310 w 12592357"/>
              <a:gd name="connsiteY106" fmla="*/ 9320981 h 26281626"/>
              <a:gd name="connsiteX107" fmla="*/ 10605473 w 12592357"/>
              <a:gd name="connsiteY107" fmla="*/ 9572701 h 26281626"/>
              <a:gd name="connsiteX108" fmla="*/ 10478115 w 12592357"/>
              <a:gd name="connsiteY108" fmla="*/ 9839095 h 26281626"/>
              <a:gd name="connsiteX109" fmla="*/ 10593182 w 12592357"/>
              <a:gd name="connsiteY109" fmla="*/ 9767272 h 26281626"/>
              <a:gd name="connsiteX110" fmla="*/ 10972800 w 12592357"/>
              <a:gd name="connsiteY110" fmla="*/ 9556955 h 26281626"/>
              <a:gd name="connsiteX111" fmla="*/ 11149090 w 12592357"/>
              <a:gd name="connsiteY111" fmla="*/ 9478911 h 26281626"/>
              <a:gd name="connsiteX112" fmla="*/ 11344275 w 12592357"/>
              <a:gd name="connsiteY112" fmla="*/ 9491817 h 26281626"/>
              <a:gd name="connsiteX113" fmla="*/ 11525020 w 12592357"/>
              <a:gd name="connsiteY113" fmla="*/ 9585530 h 26281626"/>
              <a:gd name="connsiteX114" fmla="*/ 11910090 w 12592357"/>
              <a:gd name="connsiteY114" fmla="*/ 9744920 h 26281626"/>
              <a:gd name="connsiteX115" fmla="*/ 12093677 w 12592357"/>
              <a:gd name="connsiteY115" fmla="*/ 9999406 h 26281626"/>
              <a:gd name="connsiteX116" fmla="*/ 12270658 w 12592357"/>
              <a:gd name="connsiteY116" fmla="*/ 10176387 h 26281626"/>
              <a:gd name="connsiteX117" fmla="*/ 12270658 w 12592357"/>
              <a:gd name="connsiteY117" fmla="*/ 10176387 h 26281626"/>
              <a:gd name="connsiteX118" fmla="*/ 12592357 w 12592357"/>
              <a:gd name="connsiteY118" fmla="*/ 10616073 h 26281626"/>
              <a:gd name="connsiteX119" fmla="*/ 10086975 w 12592357"/>
              <a:gd name="connsiteY119" fmla="*/ 10710786 h 26281626"/>
              <a:gd name="connsiteX120" fmla="*/ 9969910 w 12592357"/>
              <a:gd name="connsiteY120" fmla="*/ 10825316 h 26281626"/>
              <a:gd name="connsiteX121" fmla="*/ 9857606 w 12592357"/>
              <a:gd name="connsiteY121" fmla="*/ 11290120 h 26281626"/>
              <a:gd name="connsiteX122" fmla="*/ 9732476 w 12592357"/>
              <a:gd name="connsiteY122" fmla="*/ 11555591 h 26281626"/>
              <a:gd name="connsiteX123" fmla="*/ 9592135 w 12592357"/>
              <a:gd name="connsiteY123" fmla="*/ 11818835 h 26281626"/>
              <a:gd name="connsiteX124" fmla="*/ 9468465 w 12592357"/>
              <a:gd name="connsiteY124" fmla="*/ 11888659 h 26281626"/>
              <a:gd name="connsiteX125" fmla="*/ 9320981 w 12592357"/>
              <a:gd name="connsiteY125" fmla="*/ 12359148 h 26281626"/>
              <a:gd name="connsiteX126" fmla="*/ 9173497 w 12592357"/>
              <a:gd name="connsiteY126" fmla="*/ 12860593 h 26281626"/>
              <a:gd name="connsiteX127" fmla="*/ 9114503 w 12592357"/>
              <a:gd name="connsiteY127" fmla="*/ 13126064 h 26281626"/>
              <a:gd name="connsiteX128" fmla="*/ 8908026 w 12592357"/>
              <a:gd name="connsiteY128" fmla="*/ 13598013 h 26281626"/>
              <a:gd name="connsiteX129" fmla="*/ 8642555 w 12592357"/>
              <a:gd name="connsiteY129" fmla="*/ 14040464 h 26281626"/>
              <a:gd name="connsiteX130" fmla="*/ 8465574 w 12592357"/>
              <a:gd name="connsiteY130" fmla="*/ 14305935 h 26281626"/>
              <a:gd name="connsiteX131" fmla="*/ 8170606 w 12592357"/>
              <a:gd name="connsiteY131" fmla="*/ 14659897 h 26281626"/>
              <a:gd name="connsiteX132" fmla="*/ 8111613 w 12592357"/>
              <a:gd name="connsiteY132" fmla="*/ 15043355 h 26281626"/>
              <a:gd name="connsiteX133" fmla="*/ 7964129 w 12592357"/>
              <a:gd name="connsiteY133" fmla="*/ 15338322 h 26281626"/>
              <a:gd name="connsiteX134" fmla="*/ 7816645 w 12592357"/>
              <a:gd name="connsiteY134" fmla="*/ 15780774 h 26281626"/>
              <a:gd name="connsiteX135" fmla="*/ 7610168 w 12592357"/>
              <a:gd name="connsiteY135" fmla="*/ 16134735 h 26281626"/>
              <a:gd name="connsiteX136" fmla="*/ 7462684 w 12592357"/>
              <a:gd name="connsiteY136" fmla="*/ 16518193 h 26281626"/>
              <a:gd name="connsiteX137" fmla="*/ 7197213 w 12592357"/>
              <a:gd name="connsiteY137" fmla="*/ 16783664 h 26281626"/>
              <a:gd name="connsiteX138" fmla="*/ 7138219 w 12592357"/>
              <a:gd name="connsiteY138" fmla="*/ 16960645 h 26281626"/>
              <a:gd name="connsiteX139" fmla="*/ 7138219 w 12592357"/>
              <a:gd name="connsiteY139" fmla="*/ 17167122 h 26281626"/>
              <a:gd name="connsiteX140" fmla="*/ 7172478 w 12592357"/>
              <a:gd name="connsiteY140" fmla="*/ 17465776 h 26281626"/>
              <a:gd name="connsiteX141" fmla="*/ 7229476 w 12592357"/>
              <a:gd name="connsiteY141" fmla="*/ 17695223 h 26281626"/>
              <a:gd name="connsiteX142" fmla="*/ 7256206 w 12592357"/>
              <a:gd name="connsiteY142" fmla="*/ 17845548 h 26281626"/>
              <a:gd name="connsiteX143" fmla="*/ 7196138 w 12592357"/>
              <a:gd name="connsiteY143" fmla="*/ 18045268 h 26281626"/>
              <a:gd name="connsiteX144" fmla="*/ 7079226 w 12592357"/>
              <a:gd name="connsiteY144" fmla="*/ 18229006 h 26281626"/>
              <a:gd name="connsiteX145" fmla="*/ 6843252 w 12592357"/>
              <a:gd name="connsiteY145" fmla="*/ 18523974 h 26281626"/>
              <a:gd name="connsiteX146" fmla="*/ 6666271 w 12592357"/>
              <a:gd name="connsiteY146" fmla="*/ 19084413 h 26281626"/>
              <a:gd name="connsiteX147" fmla="*/ 6636774 w 12592357"/>
              <a:gd name="connsiteY147" fmla="*/ 19467871 h 26281626"/>
              <a:gd name="connsiteX148" fmla="*/ 6577781 w 12592357"/>
              <a:gd name="connsiteY148" fmla="*/ 19762839 h 26281626"/>
              <a:gd name="connsiteX149" fmla="*/ 6577781 w 12592357"/>
              <a:gd name="connsiteY149" fmla="*/ 20205290 h 26281626"/>
              <a:gd name="connsiteX150" fmla="*/ 6577781 w 12592357"/>
              <a:gd name="connsiteY150" fmla="*/ 20795226 h 26281626"/>
              <a:gd name="connsiteX151" fmla="*/ 6489290 w 12592357"/>
              <a:gd name="connsiteY151" fmla="*/ 21208181 h 26281626"/>
              <a:gd name="connsiteX152" fmla="*/ 6282813 w 12592357"/>
              <a:gd name="connsiteY152" fmla="*/ 21680129 h 26281626"/>
              <a:gd name="connsiteX153" fmla="*/ 6253316 w 12592357"/>
              <a:gd name="connsiteY153" fmla="*/ 22358555 h 26281626"/>
              <a:gd name="connsiteX154" fmla="*/ 6371303 w 12592357"/>
              <a:gd name="connsiteY154" fmla="*/ 23656413 h 26281626"/>
              <a:gd name="connsiteX155" fmla="*/ 6666271 w 12592357"/>
              <a:gd name="connsiteY155" fmla="*/ 24452826 h 26281626"/>
              <a:gd name="connsiteX156" fmla="*/ 6990735 w 12592357"/>
              <a:gd name="connsiteY156" fmla="*/ 25190245 h 26281626"/>
              <a:gd name="connsiteX157" fmla="*/ 7344697 w 12592357"/>
              <a:gd name="connsiteY157" fmla="*/ 25809677 h 26281626"/>
              <a:gd name="connsiteX158" fmla="*/ 7728155 w 12592357"/>
              <a:gd name="connsiteY158" fmla="*/ 26281626 h 26281626"/>
              <a:gd name="connsiteX159" fmla="*/ 5220929 w 12592357"/>
              <a:gd name="connsiteY159" fmla="*/ 26134142 h 26281626"/>
              <a:gd name="connsiteX160" fmla="*/ 5456903 w 12592357"/>
              <a:gd name="connsiteY160" fmla="*/ 25308232 h 26281626"/>
              <a:gd name="connsiteX161" fmla="*/ 5515897 w 12592357"/>
              <a:gd name="connsiteY161" fmla="*/ 24393832 h 26281626"/>
              <a:gd name="connsiteX162" fmla="*/ 5633884 w 12592357"/>
              <a:gd name="connsiteY162" fmla="*/ 23302451 h 26281626"/>
              <a:gd name="connsiteX163" fmla="*/ 5604387 w 12592357"/>
              <a:gd name="connsiteY163" fmla="*/ 22742013 h 26281626"/>
              <a:gd name="connsiteX164" fmla="*/ 5574890 w 12592357"/>
              <a:gd name="connsiteY164" fmla="*/ 22329058 h 26281626"/>
              <a:gd name="connsiteX165" fmla="*/ 5574890 w 12592357"/>
              <a:gd name="connsiteY165" fmla="*/ 21886606 h 26281626"/>
              <a:gd name="connsiteX166" fmla="*/ 5604387 w 12592357"/>
              <a:gd name="connsiteY166" fmla="*/ 21532645 h 26281626"/>
              <a:gd name="connsiteX167" fmla="*/ 5604387 w 12592357"/>
              <a:gd name="connsiteY167" fmla="*/ 21326168 h 26281626"/>
              <a:gd name="connsiteX168" fmla="*/ 5515897 w 12592357"/>
              <a:gd name="connsiteY168" fmla="*/ 20883716 h 26281626"/>
              <a:gd name="connsiteX169" fmla="*/ 5515897 w 12592357"/>
              <a:gd name="connsiteY169" fmla="*/ 20706735 h 26281626"/>
              <a:gd name="connsiteX170" fmla="*/ 5456903 w 12592357"/>
              <a:gd name="connsiteY170" fmla="*/ 20588748 h 26281626"/>
              <a:gd name="connsiteX171" fmla="*/ 5427406 w 12592357"/>
              <a:gd name="connsiteY171" fmla="*/ 20352774 h 26281626"/>
              <a:gd name="connsiteX172" fmla="*/ 5515897 w 12592357"/>
              <a:gd name="connsiteY172" fmla="*/ 20205290 h 26281626"/>
              <a:gd name="connsiteX173" fmla="*/ 5604387 w 12592357"/>
              <a:gd name="connsiteY173" fmla="*/ 20028310 h 26281626"/>
              <a:gd name="connsiteX174" fmla="*/ 5604387 w 12592357"/>
              <a:gd name="connsiteY174" fmla="*/ 19851329 h 26281626"/>
              <a:gd name="connsiteX175" fmla="*/ 5604387 w 12592357"/>
              <a:gd name="connsiteY175" fmla="*/ 19851329 h 26281626"/>
              <a:gd name="connsiteX176" fmla="*/ 5612069 w 12592357"/>
              <a:gd name="connsiteY176" fmla="*/ 19850407 h 26281626"/>
              <a:gd name="connsiteX0" fmla="*/ 5612069 w 12592357"/>
              <a:gd name="connsiteY0" fmla="*/ 19850407 h 26281626"/>
              <a:gd name="connsiteX1" fmla="*/ 5899355 w 12592357"/>
              <a:gd name="connsiteY1" fmla="*/ 20057806 h 26281626"/>
              <a:gd name="connsiteX2" fmla="*/ 6076335 w 12592357"/>
              <a:gd name="connsiteY2" fmla="*/ 20352774 h 26281626"/>
              <a:gd name="connsiteX3" fmla="*/ 6105832 w 12592357"/>
              <a:gd name="connsiteY3" fmla="*/ 20470761 h 26281626"/>
              <a:gd name="connsiteX4" fmla="*/ 6135329 w 12592357"/>
              <a:gd name="connsiteY4" fmla="*/ 20559251 h 26281626"/>
              <a:gd name="connsiteX5" fmla="*/ 6253316 w 12592357"/>
              <a:gd name="connsiteY5" fmla="*/ 20736232 h 26281626"/>
              <a:gd name="connsiteX6" fmla="*/ 6341806 w 12592357"/>
              <a:gd name="connsiteY6" fmla="*/ 20736232 h 26281626"/>
              <a:gd name="connsiteX7" fmla="*/ 6341806 w 12592357"/>
              <a:gd name="connsiteY7" fmla="*/ 20736232 h 26281626"/>
              <a:gd name="connsiteX8" fmla="*/ 6371303 w 12592357"/>
              <a:gd name="connsiteY8" fmla="*/ 20205290 h 26281626"/>
              <a:gd name="connsiteX9" fmla="*/ 6322219 w 12592357"/>
              <a:gd name="connsiteY9" fmla="*/ 19870377 h 26281626"/>
              <a:gd name="connsiteX10" fmla="*/ 6395115 w 12592357"/>
              <a:gd name="connsiteY10" fmla="*/ 19087717 h 26281626"/>
              <a:gd name="connsiteX11" fmla="*/ 6548284 w 12592357"/>
              <a:gd name="connsiteY11" fmla="*/ 18759948 h 26281626"/>
              <a:gd name="connsiteX12" fmla="*/ 6894564 w 12592357"/>
              <a:gd name="connsiteY12" fmla="*/ 18258504 h 26281626"/>
              <a:gd name="connsiteX13" fmla="*/ 6983054 w 12592357"/>
              <a:gd name="connsiteY13" fmla="*/ 17812750 h 26281626"/>
              <a:gd name="connsiteX14" fmla="*/ 6967461 w 12592357"/>
              <a:gd name="connsiteY14" fmla="*/ 17371219 h 26281626"/>
              <a:gd name="connsiteX15" fmla="*/ 7049729 w 12592357"/>
              <a:gd name="connsiteY15" fmla="*/ 16960645 h 26281626"/>
              <a:gd name="connsiteX16" fmla="*/ 7197213 w 12592357"/>
              <a:gd name="connsiteY16" fmla="*/ 16636181 h 26281626"/>
              <a:gd name="connsiteX17" fmla="*/ 7267575 w 12592357"/>
              <a:gd name="connsiteY17" fmla="*/ 16523647 h 26281626"/>
              <a:gd name="connsiteX18" fmla="*/ 7296687 w 12592357"/>
              <a:gd name="connsiteY18" fmla="*/ 16307875 h 26281626"/>
              <a:gd name="connsiteX19" fmla="*/ 7610168 w 12592357"/>
              <a:gd name="connsiteY19" fmla="*/ 15810271 h 26281626"/>
              <a:gd name="connsiteX20" fmla="*/ 7869416 w 12592357"/>
              <a:gd name="connsiteY20" fmla="*/ 15279329 h 26281626"/>
              <a:gd name="connsiteX21" fmla="*/ 7875639 w 12592357"/>
              <a:gd name="connsiteY21" fmla="*/ 14984361 h 26281626"/>
              <a:gd name="connsiteX22" fmla="*/ 7964129 w 12592357"/>
              <a:gd name="connsiteY22" fmla="*/ 14653674 h 26281626"/>
              <a:gd name="connsiteX23" fmla="*/ 8141493 w 12592357"/>
              <a:gd name="connsiteY23" fmla="*/ 14378141 h 26281626"/>
              <a:gd name="connsiteX24" fmla="*/ 8358571 w 12592357"/>
              <a:gd name="connsiteY24" fmla="*/ 14089011 h 26281626"/>
              <a:gd name="connsiteX25" fmla="*/ 8583561 w 12592357"/>
              <a:gd name="connsiteY25" fmla="*/ 13774993 h 26281626"/>
              <a:gd name="connsiteX26" fmla="*/ 8849032 w 12592357"/>
              <a:gd name="connsiteY26" fmla="*/ 13421032 h 26281626"/>
              <a:gd name="connsiteX27" fmla="*/ 8908026 w 12592357"/>
              <a:gd name="connsiteY27" fmla="*/ 13185058 h 26281626"/>
              <a:gd name="connsiteX28" fmla="*/ 8996516 w 12592357"/>
              <a:gd name="connsiteY28" fmla="*/ 12683613 h 26281626"/>
              <a:gd name="connsiteX29" fmla="*/ 9261987 w 12592357"/>
              <a:gd name="connsiteY29" fmla="*/ 12005187 h 26281626"/>
              <a:gd name="connsiteX30" fmla="*/ 9556955 w 12592357"/>
              <a:gd name="connsiteY30" fmla="*/ 11474245 h 26281626"/>
              <a:gd name="connsiteX31" fmla="*/ 9733935 w 12592357"/>
              <a:gd name="connsiteY31" fmla="*/ 11090787 h 26281626"/>
              <a:gd name="connsiteX32" fmla="*/ 9763432 w 12592357"/>
              <a:gd name="connsiteY32" fmla="*/ 10825316 h 26281626"/>
              <a:gd name="connsiteX33" fmla="*/ 9881419 w 12592357"/>
              <a:gd name="connsiteY33" fmla="*/ 10530348 h 26281626"/>
              <a:gd name="connsiteX34" fmla="*/ 10235381 w 12592357"/>
              <a:gd name="connsiteY34" fmla="*/ 9940413 h 26281626"/>
              <a:gd name="connsiteX35" fmla="*/ 10600326 w 12592357"/>
              <a:gd name="connsiteY35" fmla="*/ 9576005 h 26281626"/>
              <a:gd name="connsiteX36" fmla="*/ 10869100 w 12592357"/>
              <a:gd name="connsiteY36" fmla="*/ 9285416 h 26281626"/>
              <a:gd name="connsiteX37" fmla="*/ 11073734 w 12592357"/>
              <a:gd name="connsiteY37" fmla="*/ 9006578 h 26281626"/>
              <a:gd name="connsiteX38" fmla="*/ 11097931 w 12592357"/>
              <a:gd name="connsiteY38" fmla="*/ 8720598 h 26281626"/>
              <a:gd name="connsiteX39" fmla="*/ 11074656 w 12592357"/>
              <a:gd name="connsiteY39" fmla="*/ 8318243 h 26281626"/>
              <a:gd name="connsiteX40" fmla="*/ 10870943 w 12592357"/>
              <a:gd name="connsiteY40" fmla="*/ 7690592 h 26281626"/>
              <a:gd name="connsiteX41" fmla="*/ 10736826 w 12592357"/>
              <a:gd name="connsiteY41" fmla="*/ 7374193 h 26281626"/>
              <a:gd name="connsiteX42" fmla="*/ 10382865 w 12592357"/>
              <a:gd name="connsiteY42" fmla="*/ 6990735 h 26281626"/>
              <a:gd name="connsiteX43" fmla="*/ 10087897 w 12592357"/>
              <a:gd name="connsiteY43" fmla="*/ 6518787 h 26281626"/>
              <a:gd name="connsiteX44" fmla="*/ 9940413 w 12592357"/>
              <a:gd name="connsiteY44" fmla="*/ 5781368 h 26281626"/>
              <a:gd name="connsiteX45" fmla="*/ 9881419 w 12592357"/>
              <a:gd name="connsiteY45" fmla="*/ 5102942 h 26281626"/>
              <a:gd name="connsiteX46" fmla="*/ 9851923 w 12592357"/>
              <a:gd name="connsiteY46" fmla="*/ 4277032 h 26281626"/>
              <a:gd name="connsiteX47" fmla="*/ 9615948 w 12592357"/>
              <a:gd name="connsiteY47" fmla="*/ 3834581 h 26281626"/>
              <a:gd name="connsiteX48" fmla="*/ 9114503 w 12592357"/>
              <a:gd name="connsiteY48" fmla="*/ 3333135 h 26281626"/>
              <a:gd name="connsiteX49" fmla="*/ 8819535 w 12592357"/>
              <a:gd name="connsiteY49" fmla="*/ 3038168 h 26281626"/>
              <a:gd name="connsiteX50" fmla="*/ 8377084 w 12592357"/>
              <a:gd name="connsiteY50" fmla="*/ 2684206 h 26281626"/>
              <a:gd name="connsiteX51" fmla="*/ 7993626 w 12592357"/>
              <a:gd name="connsiteY51" fmla="*/ 2094271 h 26281626"/>
              <a:gd name="connsiteX52" fmla="*/ 7669161 w 12592357"/>
              <a:gd name="connsiteY52" fmla="*/ 1563329 h 26281626"/>
              <a:gd name="connsiteX53" fmla="*/ 7374194 w 12592357"/>
              <a:gd name="connsiteY53" fmla="*/ 973393 h 26281626"/>
              <a:gd name="connsiteX54" fmla="*/ 7167716 w 12592357"/>
              <a:gd name="connsiteY54" fmla="*/ 825910 h 26281626"/>
              <a:gd name="connsiteX55" fmla="*/ 6813755 w 12592357"/>
              <a:gd name="connsiteY55" fmla="*/ 648929 h 26281626"/>
              <a:gd name="connsiteX56" fmla="*/ 6223819 w 12592357"/>
              <a:gd name="connsiteY56" fmla="*/ 678426 h 26281626"/>
              <a:gd name="connsiteX57" fmla="*/ 5515897 w 12592357"/>
              <a:gd name="connsiteY57" fmla="*/ 678426 h 26281626"/>
              <a:gd name="connsiteX58" fmla="*/ 4513006 w 12592357"/>
              <a:gd name="connsiteY58" fmla="*/ 678426 h 26281626"/>
              <a:gd name="connsiteX59" fmla="*/ 3864077 w 12592357"/>
              <a:gd name="connsiteY59" fmla="*/ 619432 h 26281626"/>
              <a:gd name="connsiteX60" fmla="*/ 3008671 w 12592357"/>
              <a:gd name="connsiteY60" fmla="*/ 560439 h 26281626"/>
              <a:gd name="connsiteX61" fmla="*/ 2123768 w 12592357"/>
              <a:gd name="connsiteY61" fmla="*/ 412955 h 26281626"/>
              <a:gd name="connsiteX62" fmla="*/ 1887794 w 12592357"/>
              <a:gd name="connsiteY62" fmla="*/ 383458 h 26281626"/>
              <a:gd name="connsiteX63" fmla="*/ 1209368 w 12592357"/>
              <a:gd name="connsiteY63" fmla="*/ 265471 h 26281626"/>
              <a:gd name="connsiteX64" fmla="*/ 589935 w 12592357"/>
              <a:gd name="connsiteY64" fmla="*/ 235974 h 26281626"/>
              <a:gd name="connsiteX65" fmla="*/ 265471 w 12592357"/>
              <a:gd name="connsiteY65" fmla="*/ 235974 h 26281626"/>
              <a:gd name="connsiteX66" fmla="*/ 0 w 12592357"/>
              <a:gd name="connsiteY66" fmla="*/ 206477 h 26281626"/>
              <a:gd name="connsiteX67" fmla="*/ 265471 w 12592357"/>
              <a:gd name="connsiteY67" fmla="*/ 0 h 26281626"/>
              <a:gd name="connsiteX68" fmla="*/ 1179871 w 12592357"/>
              <a:gd name="connsiteY68" fmla="*/ 88490 h 26281626"/>
              <a:gd name="connsiteX69" fmla="*/ 2094271 w 12592357"/>
              <a:gd name="connsiteY69" fmla="*/ 235974 h 26281626"/>
              <a:gd name="connsiteX70" fmla="*/ 3067665 w 12592357"/>
              <a:gd name="connsiteY70" fmla="*/ 353961 h 26281626"/>
              <a:gd name="connsiteX71" fmla="*/ 3805084 w 12592357"/>
              <a:gd name="connsiteY71" fmla="*/ 383458 h 26281626"/>
              <a:gd name="connsiteX72" fmla="*/ 4306529 w 12592357"/>
              <a:gd name="connsiteY72" fmla="*/ 442451 h 26281626"/>
              <a:gd name="connsiteX73" fmla="*/ 5043948 w 12592357"/>
              <a:gd name="connsiteY73" fmla="*/ 471948 h 26281626"/>
              <a:gd name="connsiteX74" fmla="*/ 5722374 w 12592357"/>
              <a:gd name="connsiteY74" fmla="*/ 471948 h 26281626"/>
              <a:gd name="connsiteX75" fmla="*/ 6312310 w 12592357"/>
              <a:gd name="connsiteY75" fmla="*/ 442451 h 26281626"/>
              <a:gd name="connsiteX76" fmla="*/ 7138219 w 12592357"/>
              <a:gd name="connsiteY76" fmla="*/ 560439 h 26281626"/>
              <a:gd name="connsiteX77" fmla="*/ 7374194 w 12592357"/>
              <a:gd name="connsiteY77" fmla="*/ 589935 h 26281626"/>
              <a:gd name="connsiteX78" fmla="*/ 7521677 w 12592357"/>
              <a:gd name="connsiteY78" fmla="*/ 678426 h 26281626"/>
              <a:gd name="connsiteX79" fmla="*/ 7698658 w 12592357"/>
              <a:gd name="connsiteY79" fmla="*/ 825910 h 26281626"/>
              <a:gd name="connsiteX80" fmla="*/ 8141110 w 12592357"/>
              <a:gd name="connsiteY80" fmla="*/ 1710813 h 26281626"/>
              <a:gd name="connsiteX81" fmla="*/ 8554065 w 12592357"/>
              <a:gd name="connsiteY81" fmla="*/ 2389239 h 26281626"/>
              <a:gd name="connsiteX82" fmla="*/ 8878529 w 12592357"/>
              <a:gd name="connsiteY82" fmla="*/ 2743200 h 26281626"/>
              <a:gd name="connsiteX83" fmla="*/ 9144000 w 12592357"/>
              <a:gd name="connsiteY83" fmla="*/ 3067664 h 26281626"/>
              <a:gd name="connsiteX84" fmla="*/ 9556955 w 12592357"/>
              <a:gd name="connsiteY84" fmla="*/ 3421626 h 26281626"/>
              <a:gd name="connsiteX85" fmla="*/ 9910916 w 12592357"/>
              <a:gd name="connsiteY85" fmla="*/ 3775587 h 26281626"/>
              <a:gd name="connsiteX86" fmla="*/ 9999406 w 12592357"/>
              <a:gd name="connsiteY86" fmla="*/ 4277032 h 26281626"/>
              <a:gd name="connsiteX87" fmla="*/ 9999406 w 12592357"/>
              <a:gd name="connsiteY87" fmla="*/ 4748981 h 26281626"/>
              <a:gd name="connsiteX88" fmla="*/ 10117394 w 12592357"/>
              <a:gd name="connsiteY88" fmla="*/ 5250426 h 26281626"/>
              <a:gd name="connsiteX89" fmla="*/ 10205884 w 12592357"/>
              <a:gd name="connsiteY89" fmla="*/ 5633884 h 26281626"/>
              <a:gd name="connsiteX90" fmla="*/ 10323871 w 12592357"/>
              <a:gd name="connsiteY90" fmla="*/ 5899355 h 26281626"/>
              <a:gd name="connsiteX91" fmla="*/ 10323871 w 12592357"/>
              <a:gd name="connsiteY91" fmla="*/ 6164826 h 26281626"/>
              <a:gd name="connsiteX92" fmla="*/ 10235381 w 12592357"/>
              <a:gd name="connsiteY92" fmla="*/ 6430297 h 26281626"/>
              <a:gd name="connsiteX93" fmla="*/ 10353368 w 12592357"/>
              <a:gd name="connsiteY93" fmla="*/ 6695768 h 26281626"/>
              <a:gd name="connsiteX94" fmla="*/ 10677832 w 12592357"/>
              <a:gd name="connsiteY94" fmla="*/ 7079226 h 26281626"/>
              <a:gd name="connsiteX95" fmla="*/ 10913806 w 12592357"/>
              <a:gd name="connsiteY95" fmla="*/ 7344697 h 26281626"/>
              <a:gd name="connsiteX96" fmla="*/ 11031794 w 12592357"/>
              <a:gd name="connsiteY96" fmla="*/ 7551174 h 26281626"/>
              <a:gd name="connsiteX97" fmla="*/ 11149781 w 12592357"/>
              <a:gd name="connsiteY97" fmla="*/ 7875639 h 26281626"/>
              <a:gd name="connsiteX98" fmla="*/ 11234430 w 12592357"/>
              <a:gd name="connsiteY98" fmla="*/ 8221535 h 26281626"/>
              <a:gd name="connsiteX99" fmla="*/ 11241959 w 12592357"/>
              <a:gd name="connsiteY99" fmla="*/ 8693482 h 26281626"/>
              <a:gd name="connsiteX100" fmla="*/ 11244263 w 12592357"/>
              <a:gd name="connsiteY100" fmla="*/ 8875072 h 26281626"/>
              <a:gd name="connsiteX101" fmla="*/ 11277677 w 12592357"/>
              <a:gd name="connsiteY101" fmla="*/ 9052744 h 26281626"/>
              <a:gd name="connsiteX102" fmla="*/ 11375692 w 12592357"/>
              <a:gd name="connsiteY102" fmla="*/ 9146919 h 26281626"/>
              <a:gd name="connsiteX103" fmla="*/ 11562735 w 12592357"/>
              <a:gd name="connsiteY103" fmla="*/ 9379974 h 26281626"/>
              <a:gd name="connsiteX104" fmla="*/ 11326761 w 12592357"/>
              <a:gd name="connsiteY104" fmla="*/ 9291484 h 26281626"/>
              <a:gd name="connsiteX105" fmla="*/ 11120284 w 12592357"/>
              <a:gd name="connsiteY105" fmla="*/ 9291484 h 26281626"/>
              <a:gd name="connsiteX106" fmla="*/ 10884310 w 12592357"/>
              <a:gd name="connsiteY106" fmla="*/ 9320981 h 26281626"/>
              <a:gd name="connsiteX107" fmla="*/ 10605473 w 12592357"/>
              <a:gd name="connsiteY107" fmla="*/ 9572701 h 26281626"/>
              <a:gd name="connsiteX108" fmla="*/ 10478115 w 12592357"/>
              <a:gd name="connsiteY108" fmla="*/ 9839095 h 26281626"/>
              <a:gd name="connsiteX109" fmla="*/ 10593182 w 12592357"/>
              <a:gd name="connsiteY109" fmla="*/ 9767272 h 26281626"/>
              <a:gd name="connsiteX110" fmla="*/ 10972800 w 12592357"/>
              <a:gd name="connsiteY110" fmla="*/ 9556955 h 26281626"/>
              <a:gd name="connsiteX111" fmla="*/ 11149090 w 12592357"/>
              <a:gd name="connsiteY111" fmla="*/ 9478911 h 26281626"/>
              <a:gd name="connsiteX112" fmla="*/ 11344275 w 12592357"/>
              <a:gd name="connsiteY112" fmla="*/ 9491817 h 26281626"/>
              <a:gd name="connsiteX113" fmla="*/ 11525020 w 12592357"/>
              <a:gd name="connsiteY113" fmla="*/ 9585530 h 26281626"/>
              <a:gd name="connsiteX114" fmla="*/ 11910090 w 12592357"/>
              <a:gd name="connsiteY114" fmla="*/ 9744920 h 26281626"/>
              <a:gd name="connsiteX115" fmla="*/ 12093677 w 12592357"/>
              <a:gd name="connsiteY115" fmla="*/ 9999406 h 26281626"/>
              <a:gd name="connsiteX116" fmla="*/ 12270658 w 12592357"/>
              <a:gd name="connsiteY116" fmla="*/ 10176387 h 26281626"/>
              <a:gd name="connsiteX117" fmla="*/ 12270658 w 12592357"/>
              <a:gd name="connsiteY117" fmla="*/ 10176387 h 26281626"/>
              <a:gd name="connsiteX118" fmla="*/ 12592357 w 12592357"/>
              <a:gd name="connsiteY118" fmla="*/ 10616073 h 26281626"/>
              <a:gd name="connsiteX119" fmla="*/ 10086975 w 12592357"/>
              <a:gd name="connsiteY119" fmla="*/ 10710786 h 26281626"/>
              <a:gd name="connsiteX120" fmla="*/ 9969910 w 12592357"/>
              <a:gd name="connsiteY120" fmla="*/ 10825316 h 26281626"/>
              <a:gd name="connsiteX121" fmla="*/ 9857606 w 12592357"/>
              <a:gd name="connsiteY121" fmla="*/ 11290120 h 26281626"/>
              <a:gd name="connsiteX122" fmla="*/ 9732476 w 12592357"/>
              <a:gd name="connsiteY122" fmla="*/ 11555591 h 26281626"/>
              <a:gd name="connsiteX123" fmla="*/ 9592135 w 12592357"/>
              <a:gd name="connsiteY123" fmla="*/ 11818835 h 26281626"/>
              <a:gd name="connsiteX124" fmla="*/ 9468465 w 12592357"/>
              <a:gd name="connsiteY124" fmla="*/ 11888659 h 26281626"/>
              <a:gd name="connsiteX125" fmla="*/ 9320981 w 12592357"/>
              <a:gd name="connsiteY125" fmla="*/ 12359148 h 26281626"/>
              <a:gd name="connsiteX126" fmla="*/ 9173497 w 12592357"/>
              <a:gd name="connsiteY126" fmla="*/ 12860593 h 26281626"/>
              <a:gd name="connsiteX127" fmla="*/ 9114503 w 12592357"/>
              <a:gd name="connsiteY127" fmla="*/ 13126064 h 26281626"/>
              <a:gd name="connsiteX128" fmla="*/ 8908026 w 12592357"/>
              <a:gd name="connsiteY128" fmla="*/ 13598013 h 26281626"/>
              <a:gd name="connsiteX129" fmla="*/ 8642555 w 12592357"/>
              <a:gd name="connsiteY129" fmla="*/ 14040464 h 26281626"/>
              <a:gd name="connsiteX130" fmla="*/ 8465574 w 12592357"/>
              <a:gd name="connsiteY130" fmla="*/ 14305935 h 26281626"/>
              <a:gd name="connsiteX131" fmla="*/ 8170606 w 12592357"/>
              <a:gd name="connsiteY131" fmla="*/ 14659897 h 26281626"/>
              <a:gd name="connsiteX132" fmla="*/ 8111613 w 12592357"/>
              <a:gd name="connsiteY132" fmla="*/ 15043355 h 26281626"/>
              <a:gd name="connsiteX133" fmla="*/ 7964129 w 12592357"/>
              <a:gd name="connsiteY133" fmla="*/ 15338322 h 26281626"/>
              <a:gd name="connsiteX134" fmla="*/ 7816645 w 12592357"/>
              <a:gd name="connsiteY134" fmla="*/ 15780774 h 26281626"/>
              <a:gd name="connsiteX135" fmla="*/ 7610168 w 12592357"/>
              <a:gd name="connsiteY135" fmla="*/ 16134735 h 26281626"/>
              <a:gd name="connsiteX136" fmla="*/ 7462684 w 12592357"/>
              <a:gd name="connsiteY136" fmla="*/ 16518193 h 26281626"/>
              <a:gd name="connsiteX137" fmla="*/ 7197213 w 12592357"/>
              <a:gd name="connsiteY137" fmla="*/ 16783664 h 26281626"/>
              <a:gd name="connsiteX138" fmla="*/ 7138219 w 12592357"/>
              <a:gd name="connsiteY138" fmla="*/ 16960645 h 26281626"/>
              <a:gd name="connsiteX139" fmla="*/ 7138219 w 12592357"/>
              <a:gd name="connsiteY139" fmla="*/ 17167122 h 26281626"/>
              <a:gd name="connsiteX140" fmla="*/ 7172478 w 12592357"/>
              <a:gd name="connsiteY140" fmla="*/ 17465776 h 26281626"/>
              <a:gd name="connsiteX141" fmla="*/ 7229476 w 12592357"/>
              <a:gd name="connsiteY141" fmla="*/ 17695223 h 26281626"/>
              <a:gd name="connsiteX142" fmla="*/ 7256206 w 12592357"/>
              <a:gd name="connsiteY142" fmla="*/ 17845548 h 26281626"/>
              <a:gd name="connsiteX143" fmla="*/ 7196138 w 12592357"/>
              <a:gd name="connsiteY143" fmla="*/ 18045268 h 26281626"/>
              <a:gd name="connsiteX144" fmla="*/ 7079226 w 12592357"/>
              <a:gd name="connsiteY144" fmla="*/ 18229006 h 26281626"/>
              <a:gd name="connsiteX145" fmla="*/ 6843252 w 12592357"/>
              <a:gd name="connsiteY145" fmla="*/ 18523974 h 26281626"/>
              <a:gd name="connsiteX146" fmla="*/ 6666271 w 12592357"/>
              <a:gd name="connsiteY146" fmla="*/ 19084413 h 26281626"/>
              <a:gd name="connsiteX147" fmla="*/ 6636774 w 12592357"/>
              <a:gd name="connsiteY147" fmla="*/ 19467871 h 26281626"/>
              <a:gd name="connsiteX148" fmla="*/ 6577781 w 12592357"/>
              <a:gd name="connsiteY148" fmla="*/ 19762839 h 26281626"/>
              <a:gd name="connsiteX149" fmla="*/ 6577781 w 12592357"/>
              <a:gd name="connsiteY149" fmla="*/ 20205290 h 26281626"/>
              <a:gd name="connsiteX150" fmla="*/ 6577781 w 12592357"/>
              <a:gd name="connsiteY150" fmla="*/ 20795226 h 26281626"/>
              <a:gd name="connsiteX151" fmla="*/ 6489290 w 12592357"/>
              <a:gd name="connsiteY151" fmla="*/ 21208181 h 26281626"/>
              <a:gd name="connsiteX152" fmla="*/ 6282813 w 12592357"/>
              <a:gd name="connsiteY152" fmla="*/ 21680129 h 26281626"/>
              <a:gd name="connsiteX153" fmla="*/ 6253316 w 12592357"/>
              <a:gd name="connsiteY153" fmla="*/ 22358555 h 26281626"/>
              <a:gd name="connsiteX154" fmla="*/ 6371303 w 12592357"/>
              <a:gd name="connsiteY154" fmla="*/ 23656413 h 26281626"/>
              <a:gd name="connsiteX155" fmla="*/ 6666271 w 12592357"/>
              <a:gd name="connsiteY155" fmla="*/ 24452826 h 26281626"/>
              <a:gd name="connsiteX156" fmla="*/ 6990735 w 12592357"/>
              <a:gd name="connsiteY156" fmla="*/ 25190245 h 26281626"/>
              <a:gd name="connsiteX157" fmla="*/ 7344697 w 12592357"/>
              <a:gd name="connsiteY157" fmla="*/ 25809677 h 26281626"/>
              <a:gd name="connsiteX158" fmla="*/ 7728155 w 12592357"/>
              <a:gd name="connsiteY158" fmla="*/ 26281626 h 26281626"/>
              <a:gd name="connsiteX159" fmla="*/ 5220929 w 12592357"/>
              <a:gd name="connsiteY159" fmla="*/ 26134142 h 26281626"/>
              <a:gd name="connsiteX160" fmla="*/ 5456903 w 12592357"/>
              <a:gd name="connsiteY160" fmla="*/ 25308232 h 26281626"/>
              <a:gd name="connsiteX161" fmla="*/ 5515897 w 12592357"/>
              <a:gd name="connsiteY161" fmla="*/ 24393832 h 26281626"/>
              <a:gd name="connsiteX162" fmla="*/ 5633884 w 12592357"/>
              <a:gd name="connsiteY162" fmla="*/ 23302451 h 26281626"/>
              <a:gd name="connsiteX163" fmla="*/ 5604387 w 12592357"/>
              <a:gd name="connsiteY163" fmla="*/ 22742013 h 26281626"/>
              <a:gd name="connsiteX164" fmla="*/ 5574890 w 12592357"/>
              <a:gd name="connsiteY164" fmla="*/ 22329058 h 26281626"/>
              <a:gd name="connsiteX165" fmla="*/ 5574890 w 12592357"/>
              <a:gd name="connsiteY165" fmla="*/ 21886606 h 26281626"/>
              <a:gd name="connsiteX166" fmla="*/ 5604387 w 12592357"/>
              <a:gd name="connsiteY166" fmla="*/ 21532645 h 26281626"/>
              <a:gd name="connsiteX167" fmla="*/ 5604387 w 12592357"/>
              <a:gd name="connsiteY167" fmla="*/ 21326168 h 26281626"/>
              <a:gd name="connsiteX168" fmla="*/ 5515897 w 12592357"/>
              <a:gd name="connsiteY168" fmla="*/ 20883716 h 26281626"/>
              <a:gd name="connsiteX169" fmla="*/ 5515897 w 12592357"/>
              <a:gd name="connsiteY169" fmla="*/ 20706735 h 26281626"/>
              <a:gd name="connsiteX170" fmla="*/ 5456903 w 12592357"/>
              <a:gd name="connsiteY170" fmla="*/ 20588748 h 26281626"/>
              <a:gd name="connsiteX171" fmla="*/ 5427406 w 12592357"/>
              <a:gd name="connsiteY171" fmla="*/ 20352774 h 26281626"/>
              <a:gd name="connsiteX172" fmla="*/ 5515897 w 12592357"/>
              <a:gd name="connsiteY172" fmla="*/ 20205290 h 26281626"/>
              <a:gd name="connsiteX173" fmla="*/ 5604387 w 12592357"/>
              <a:gd name="connsiteY173" fmla="*/ 20028310 h 26281626"/>
              <a:gd name="connsiteX174" fmla="*/ 5604387 w 12592357"/>
              <a:gd name="connsiteY174" fmla="*/ 19851329 h 26281626"/>
              <a:gd name="connsiteX175" fmla="*/ 5604387 w 12592357"/>
              <a:gd name="connsiteY175" fmla="*/ 19851329 h 26281626"/>
              <a:gd name="connsiteX176" fmla="*/ 5612069 w 12592357"/>
              <a:gd name="connsiteY176" fmla="*/ 19850407 h 26281626"/>
              <a:gd name="connsiteX0" fmla="*/ 5612069 w 12592357"/>
              <a:gd name="connsiteY0" fmla="*/ 19850407 h 26281626"/>
              <a:gd name="connsiteX1" fmla="*/ 5899355 w 12592357"/>
              <a:gd name="connsiteY1" fmla="*/ 20057806 h 26281626"/>
              <a:gd name="connsiteX2" fmla="*/ 6076335 w 12592357"/>
              <a:gd name="connsiteY2" fmla="*/ 20352774 h 26281626"/>
              <a:gd name="connsiteX3" fmla="*/ 6105832 w 12592357"/>
              <a:gd name="connsiteY3" fmla="*/ 20470761 h 26281626"/>
              <a:gd name="connsiteX4" fmla="*/ 6135329 w 12592357"/>
              <a:gd name="connsiteY4" fmla="*/ 20559251 h 26281626"/>
              <a:gd name="connsiteX5" fmla="*/ 6253316 w 12592357"/>
              <a:gd name="connsiteY5" fmla="*/ 20736232 h 26281626"/>
              <a:gd name="connsiteX6" fmla="*/ 6341806 w 12592357"/>
              <a:gd name="connsiteY6" fmla="*/ 20736232 h 26281626"/>
              <a:gd name="connsiteX7" fmla="*/ 6341806 w 12592357"/>
              <a:gd name="connsiteY7" fmla="*/ 20736232 h 26281626"/>
              <a:gd name="connsiteX8" fmla="*/ 6371303 w 12592357"/>
              <a:gd name="connsiteY8" fmla="*/ 20205290 h 26281626"/>
              <a:gd name="connsiteX9" fmla="*/ 6322219 w 12592357"/>
              <a:gd name="connsiteY9" fmla="*/ 19870377 h 26281626"/>
              <a:gd name="connsiteX10" fmla="*/ 6395115 w 12592357"/>
              <a:gd name="connsiteY10" fmla="*/ 19087717 h 26281626"/>
              <a:gd name="connsiteX11" fmla="*/ 6548284 w 12592357"/>
              <a:gd name="connsiteY11" fmla="*/ 18759948 h 26281626"/>
              <a:gd name="connsiteX12" fmla="*/ 6894564 w 12592357"/>
              <a:gd name="connsiteY12" fmla="*/ 18258504 h 26281626"/>
              <a:gd name="connsiteX13" fmla="*/ 6983054 w 12592357"/>
              <a:gd name="connsiteY13" fmla="*/ 17812750 h 26281626"/>
              <a:gd name="connsiteX14" fmla="*/ 6967461 w 12592357"/>
              <a:gd name="connsiteY14" fmla="*/ 17371219 h 26281626"/>
              <a:gd name="connsiteX15" fmla="*/ 7049729 w 12592357"/>
              <a:gd name="connsiteY15" fmla="*/ 16960645 h 26281626"/>
              <a:gd name="connsiteX16" fmla="*/ 7197213 w 12592357"/>
              <a:gd name="connsiteY16" fmla="*/ 16636181 h 26281626"/>
              <a:gd name="connsiteX17" fmla="*/ 7267575 w 12592357"/>
              <a:gd name="connsiteY17" fmla="*/ 16523647 h 26281626"/>
              <a:gd name="connsiteX18" fmla="*/ 7296687 w 12592357"/>
              <a:gd name="connsiteY18" fmla="*/ 16307875 h 26281626"/>
              <a:gd name="connsiteX19" fmla="*/ 7610168 w 12592357"/>
              <a:gd name="connsiteY19" fmla="*/ 15810271 h 26281626"/>
              <a:gd name="connsiteX20" fmla="*/ 7869416 w 12592357"/>
              <a:gd name="connsiteY20" fmla="*/ 15279329 h 26281626"/>
              <a:gd name="connsiteX21" fmla="*/ 7875639 w 12592357"/>
              <a:gd name="connsiteY21" fmla="*/ 14984361 h 26281626"/>
              <a:gd name="connsiteX22" fmla="*/ 7964129 w 12592357"/>
              <a:gd name="connsiteY22" fmla="*/ 14653674 h 26281626"/>
              <a:gd name="connsiteX23" fmla="*/ 8141493 w 12592357"/>
              <a:gd name="connsiteY23" fmla="*/ 14378141 h 26281626"/>
              <a:gd name="connsiteX24" fmla="*/ 8358571 w 12592357"/>
              <a:gd name="connsiteY24" fmla="*/ 14089011 h 26281626"/>
              <a:gd name="connsiteX25" fmla="*/ 8583561 w 12592357"/>
              <a:gd name="connsiteY25" fmla="*/ 13774993 h 26281626"/>
              <a:gd name="connsiteX26" fmla="*/ 8849032 w 12592357"/>
              <a:gd name="connsiteY26" fmla="*/ 13421032 h 26281626"/>
              <a:gd name="connsiteX27" fmla="*/ 8908026 w 12592357"/>
              <a:gd name="connsiteY27" fmla="*/ 13185058 h 26281626"/>
              <a:gd name="connsiteX28" fmla="*/ 8996516 w 12592357"/>
              <a:gd name="connsiteY28" fmla="*/ 12683613 h 26281626"/>
              <a:gd name="connsiteX29" fmla="*/ 9261987 w 12592357"/>
              <a:gd name="connsiteY29" fmla="*/ 12005187 h 26281626"/>
              <a:gd name="connsiteX30" fmla="*/ 9556955 w 12592357"/>
              <a:gd name="connsiteY30" fmla="*/ 11474245 h 26281626"/>
              <a:gd name="connsiteX31" fmla="*/ 9733935 w 12592357"/>
              <a:gd name="connsiteY31" fmla="*/ 11090787 h 26281626"/>
              <a:gd name="connsiteX32" fmla="*/ 9763432 w 12592357"/>
              <a:gd name="connsiteY32" fmla="*/ 10825316 h 26281626"/>
              <a:gd name="connsiteX33" fmla="*/ 9881419 w 12592357"/>
              <a:gd name="connsiteY33" fmla="*/ 10530348 h 26281626"/>
              <a:gd name="connsiteX34" fmla="*/ 10235381 w 12592357"/>
              <a:gd name="connsiteY34" fmla="*/ 9940413 h 26281626"/>
              <a:gd name="connsiteX35" fmla="*/ 10600326 w 12592357"/>
              <a:gd name="connsiteY35" fmla="*/ 9576005 h 26281626"/>
              <a:gd name="connsiteX36" fmla="*/ 10869100 w 12592357"/>
              <a:gd name="connsiteY36" fmla="*/ 9285416 h 26281626"/>
              <a:gd name="connsiteX37" fmla="*/ 11073734 w 12592357"/>
              <a:gd name="connsiteY37" fmla="*/ 9006578 h 26281626"/>
              <a:gd name="connsiteX38" fmla="*/ 11097931 w 12592357"/>
              <a:gd name="connsiteY38" fmla="*/ 8720598 h 26281626"/>
              <a:gd name="connsiteX39" fmla="*/ 11074656 w 12592357"/>
              <a:gd name="connsiteY39" fmla="*/ 8318243 h 26281626"/>
              <a:gd name="connsiteX40" fmla="*/ 10870943 w 12592357"/>
              <a:gd name="connsiteY40" fmla="*/ 7690592 h 26281626"/>
              <a:gd name="connsiteX41" fmla="*/ 10736826 w 12592357"/>
              <a:gd name="connsiteY41" fmla="*/ 7374193 h 26281626"/>
              <a:gd name="connsiteX42" fmla="*/ 10382865 w 12592357"/>
              <a:gd name="connsiteY42" fmla="*/ 6990735 h 26281626"/>
              <a:gd name="connsiteX43" fmla="*/ 10087897 w 12592357"/>
              <a:gd name="connsiteY43" fmla="*/ 6518787 h 26281626"/>
              <a:gd name="connsiteX44" fmla="*/ 9940413 w 12592357"/>
              <a:gd name="connsiteY44" fmla="*/ 5781368 h 26281626"/>
              <a:gd name="connsiteX45" fmla="*/ 9881419 w 12592357"/>
              <a:gd name="connsiteY45" fmla="*/ 5102942 h 26281626"/>
              <a:gd name="connsiteX46" fmla="*/ 9851923 w 12592357"/>
              <a:gd name="connsiteY46" fmla="*/ 4277032 h 26281626"/>
              <a:gd name="connsiteX47" fmla="*/ 9615948 w 12592357"/>
              <a:gd name="connsiteY47" fmla="*/ 3834581 h 26281626"/>
              <a:gd name="connsiteX48" fmla="*/ 9114503 w 12592357"/>
              <a:gd name="connsiteY48" fmla="*/ 3333135 h 26281626"/>
              <a:gd name="connsiteX49" fmla="*/ 8819535 w 12592357"/>
              <a:gd name="connsiteY49" fmla="*/ 3038168 h 26281626"/>
              <a:gd name="connsiteX50" fmla="*/ 8377084 w 12592357"/>
              <a:gd name="connsiteY50" fmla="*/ 2684206 h 26281626"/>
              <a:gd name="connsiteX51" fmla="*/ 7993626 w 12592357"/>
              <a:gd name="connsiteY51" fmla="*/ 2094271 h 26281626"/>
              <a:gd name="connsiteX52" fmla="*/ 7669161 w 12592357"/>
              <a:gd name="connsiteY52" fmla="*/ 1563329 h 26281626"/>
              <a:gd name="connsiteX53" fmla="*/ 7374194 w 12592357"/>
              <a:gd name="connsiteY53" fmla="*/ 973393 h 26281626"/>
              <a:gd name="connsiteX54" fmla="*/ 7167716 w 12592357"/>
              <a:gd name="connsiteY54" fmla="*/ 825910 h 26281626"/>
              <a:gd name="connsiteX55" fmla="*/ 6813755 w 12592357"/>
              <a:gd name="connsiteY55" fmla="*/ 648929 h 26281626"/>
              <a:gd name="connsiteX56" fmla="*/ 6223819 w 12592357"/>
              <a:gd name="connsiteY56" fmla="*/ 678426 h 26281626"/>
              <a:gd name="connsiteX57" fmla="*/ 5515897 w 12592357"/>
              <a:gd name="connsiteY57" fmla="*/ 678426 h 26281626"/>
              <a:gd name="connsiteX58" fmla="*/ 4513006 w 12592357"/>
              <a:gd name="connsiteY58" fmla="*/ 678426 h 26281626"/>
              <a:gd name="connsiteX59" fmla="*/ 3864077 w 12592357"/>
              <a:gd name="connsiteY59" fmla="*/ 619432 h 26281626"/>
              <a:gd name="connsiteX60" fmla="*/ 3008671 w 12592357"/>
              <a:gd name="connsiteY60" fmla="*/ 560439 h 26281626"/>
              <a:gd name="connsiteX61" fmla="*/ 2123768 w 12592357"/>
              <a:gd name="connsiteY61" fmla="*/ 412955 h 26281626"/>
              <a:gd name="connsiteX62" fmla="*/ 1887794 w 12592357"/>
              <a:gd name="connsiteY62" fmla="*/ 383458 h 26281626"/>
              <a:gd name="connsiteX63" fmla="*/ 1209368 w 12592357"/>
              <a:gd name="connsiteY63" fmla="*/ 265471 h 26281626"/>
              <a:gd name="connsiteX64" fmla="*/ 589935 w 12592357"/>
              <a:gd name="connsiteY64" fmla="*/ 235974 h 26281626"/>
              <a:gd name="connsiteX65" fmla="*/ 265471 w 12592357"/>
              <a:gd name="connsiteY65" fmla="*/ 235974 h 26281626"/>
              <a:gd name="connsiteX66" fmla="*/ 0 w 12592357"/>
              <a:gd name="connsiteY66" fmla="*/ 206477 h 26281626"/>
              <a:gd name="connsiteX67" fmla="*/ 265471 w 12592357"/>
              <a:gd name="connsiteY67" fmla="*/ 0 h 26281626"/>
              <a:gd name="connsiteX68" fmla="*/ 1179871 w 12592357"/>
              <a:gd name="connsiteY68" fmla="*/ 88490 h 26281626"/>
              <a:gd name="connsiteX69" fmla="*/ 2094271 w 12592357"/>
              <a:gd name="connsiteY69" fmla="*/ 235974 h 26281626"/>
              <a:gd name="connsiteX70" fmla="*/ 3067665 w 12592357"/>
              <a:gd name="connsiteY70" fmla="*/ 353961 h 26281626"/>
              <a:gd name="connsiteX71" fmla="*/ 3805084 w 12592357"/>
              <a:gd name="connsiteY71" fmla="*/ 383458 h 26281626"/>
              <a:gd name="connsiteX72" fmla="*/ 4306529 w 12592357"/>
              <a:gd name="connsiteY72" fmla="*/ 442451 h 26281626"/>
              <a:gd name="connsiteX73" fmla="*/ 5043948 w 12592357"/>
              <a:gd name="connsiteY73" fmla="*/ 471948 h 26281626"/>
              <a:gd name="connsiteX74" fmla="*/ 5722374 w 12592357"/>
              <a:gd name="connsiteY74" fmla="*/ 471948 h 26281626"/>
              <a:gd name="connsiteX75" fmla="*/ 6312310 w 12592357"/>
              <a:gd name="connsiteY75" fmla="*/ 442451 h 26281626"/>
              <a:gd name="connsiteX76" fmla="*/ 7138219 w 12592357"/>
              <a:gd name="connsiteY76" fmla="*/ 560439 h 26281626"/>
              <a:gd name="connsiteX77" fmla="*/ 7374194 w 12592357"/>
              <a:gd name="connsiteY77" fmla="*/ 589935 h 26281626"/>
              <a:gd name="connsiteX78" fmla="*/ 7521677 w 12592357"/>
              <a:gd name="connsiteY78" fmla="*/ 678426 h 26281626"/>
              <a:gd name="connsiteX79" fmla="*/ 7698658 w 12592357"/>
              <a:gd name="connsiteY79" fmla="*/ 825910 h 26281626"/>
              <a:gd name="connsiteX80" fmla="*/ 8141110 w 12592357"/>
              <a:gd name="connsiteY80" fmla="*/ 1710813 h 26281626"/>
              <a:gd name="connsiteX81" fmla="*/ 8554065 w 12592357"/>
              <a:gd name="connsiteY81" fmla="*/ 2389239 h 26281626"/>
              <a:gd name="connsiteX82" fmla="*/ 8878529 w 12592357"/>
              <a:gd name="connsiteY82" fmla="*/ 2743200 h 26281626"/>
              <a:gd name="connsiteX83" fmla="*/ 9144000 w 12592357"/>
              <a:gd name="connsiteY83" fmla="*/ 3067664 h 26281626"/>
              <a:gd name="connsiteX84" fmla="*/ 9556955 w 12592357"/>
              <a:gd name="connsiteY84" fmla="*/ 3421626 h 26281626"/>
              <a:gd name="connsiteX85" fmla="*/ 9910916 w 12592357"/>
              <a:gd name="connsiteY85" fmla="*/ 3775587 h 26281626"/>
              <a:gd name="connsiteX86" fmla="*/ 9999406 w 12592357"/>
              <a:gd name="connsiteY86" fmla="*/ 4277032 h 26281626"/>
              <a:gd name="connsiteX87" fmla="*/ 9999406 w 12592357"/>
              <a:gd name="connsiteY87" fmla="*/ 4748981 h 26281626"/>
              <a:gd name="connsiteX88" fmla="*/ 10117394 w 12592357"/>
              <a:gd name="connsiteY88" fmla="*/ 5250426 h 26281626"/>
              <a:gd name="connsiteX89" fmla="*/ 10205884 w 12592357"/>
              <a:gd name="connsiteY89" fmla="*/ 5633884 h 26281626"/>
              <a:gd name="connsiteX90" fmla="*/ 10323871 w 12592357"/>
              <a:gd name="connsiteY90" fmla="*/ 5899355 h 26281626"/>
              <a:gd name="connsiteX91" fmla="*/ 10323871 w 12592357"/>
              <a:gd name="connsiteY91" fmla="*/ 6164826 h 26281626"/>
              <a:gd name="connsiteX92" fmla="*/ 10235381 w 12592357"/>
              <a:gd name="connsiteY92" fmla="*/ 6430297 h 26281626"/>
              <a:gd name="connsiteX93" fmla="*/ 10353368 w 12592357"/>
              <a:gd name="connsiteY93" fmla="*/ 6695768 h 26281626"/>
              <a:gd name="connsiteX94" fmla="*/ 10677832 w 12592357"/>
              <a:gd name="connsiteY94" fmla="*/ 7079226 h 26281626"/>
              <a:gd name="connsiteX95" fmla="*/ 10913806 w 12592357"/>
              <a:gd name="connsiteY95" fmla="*/ 7344697 h 26281626"/>
              <a:gd name="connsiteX96" fmla="*/ 11031794 w 12592357"/>
              <a:gd name="connsiteY96" fmla="*/ 7551174 h 26281626"/>
              <a:gd name="connsiteX97" fmla="*/ 11121206 w 12592357"/>
              <a:gd name="connsiteY97" fmla="*/ 7878020 h 26281626"/>
              <a:gd name="connsiteX98" fmla="*/ 11234430 w 12592357"/>
              <a:gd name="connsiteY98" fmla="*/ 8221535 h 26281626"/>
              <a:gd name="connsiteX99" fmla="*/ 11241959 w 12592357"/>
              <a:gd name="connsiteY99" fmla="*/ 8693482 h 26281626"/>
              <a:gd name="connsiteX100" fmla="*/ 11244263 w 12592357"/>
              <a:gd name="connsiteY100" fmla="*/ 8875072 h 26281626"/>
              <a:gd name="connsiteX101" fmla="*/ 11277677 w 12592357"/>
              <a:gd name="connsiteY101" fmla="*/ 9052744 h 26281626"/>
              <a:gd name="connsiteX102" fmla="*/ 11375692 w 12592357"/>
              <a:gd name="connsiteY102" fmla="*/ 9146919 h 26281626"/>
              <a:gd name="connsiteX103" fmla="*/ 11562735 w 12592357"/>
              <a:gd name="connsiteY103" fmla="*/ 9379974 h 26281626"/>
              <a:gd name="connsiteX104" fmla="*/ 11326761 w 12592357"/>
              <a:gd name="connsiteY104" fmla="*/ 9291484 h 26281626"/>
              <a:gd name="connsiteX105" fmla="*/ 11120284 w 12592357"/>
              <a:gd name="connsiteY105" fmla="*/ 9291484 h 26281626"/>
              <a:gd name="connsiteX106" fmla="*/ 10884310 w 12592357"/>
              <a:gd name="connsiteY106" fmla="*/ 9320981 h 26281626"/>
              <a:gd name="connsiteX107" fmla="*/ 10605473 w 12592357"/>
              <a:gd name="connsiteY107" fmla="*/ 9572701 h 26281626"/>
              <a:gd name="connsiteX108" fmla="*/ 10478115 w 12592357"/>
              <a:gd name="connsiteY108" fmla="*/ 9839095 h 26281626"/>
              <a:gd name="connsiteX109" fmla="*/ 10593182 w 12592357"/>
              <a:gd name="connsiteY109" fmla="*/ 9767272 h 26281626"/>
              <a:gd name="connsiteX110" fmla="*/ 10972800 w 12592357"/>
              <a:gd name="connsiteY110" fmla="*/ 9556955 h 26281626"/>
              <a:gd name="connsiteX111" fmla="*/ 11149090 w 12592357"/>
              <a:gd name="connsiteY111" fmla="*/ 9478911 h 26281626"/>
              <a:gd name="connsiteX112" fmla="*/ 11344275 w 12592357"/>
              <a:gd name="connsiteY112" fmla="*/ 9491817 h 26281626"/>
              <a:gd name="connsiteX113" fmla="*/ 11525020 w 12592357"/>
              <a:gd name="connsiteY113" fmla="*/ 9585530 h 26281626"/>
              <a:gd name="connsiteX114" fmla="*/ 11910090 w 12592357"/>
              <a:gd name="connsiteY114" fmla="*/ 9744920 h 26281626"/>
              <a:gd name="connsiteX115" fmla="*/ 12093677 w 12592357"/>
              <a:gd name="connsiteY115" fmla="*/ 9999406 h 26281626"/>
              <a:gd name="connsiteX116" fmla="*/ 12270658 w 12592357"/>
              <a:gd name="connsiteY116" fmla="*/ 10176387 h 26281626"/>
              <a:gd name="connsiteX117" fmla="*/ 12270658 w 12592357"/>
              <a:gd name="connsiteY117" fmla="*/ 10176387 h 26281626"/>
              <a:gd name="connsiteX118" fmla="*/ 12592357 w 12592357"/>
              <a:gd name="connsiteY118" fmla="*/ 10616073 h 26281626"/>
              <a:gd name="connsiteX119" fmla="*/ 10086975 w 12592357"/>
              <a:gd name="connsiteY119" fmla="*/ 10710786 h 26281626"/>
              <a:gd name="connsiteX120" fmla="*/ 9969910 w 12592357"/>
              <a:gd name="connsiteY120" fmla="*/ 10825316 h 26281626"/>
              <a:gd name="connsiteX121" fmla="*/ 9857606 w 12592357"/>
              <a:gd name="connsiteY121" fmla="*/ 11290120 h 26281626"/>
              <a:gd name="connsiteX122" fmla="*/ 9732476 w 12592357"/>
              <a:gd name="connsiteY122" fmla="*/ 11555591 h 26281626"/>
              <a:gd name="connsiteX123" fmla="*/ 9592135 w 12592357"/>
              <a:gd name="connsiteY123" fmla="*/ 11818835 h 26281626"/>
              <a:gd name="connsiteX124" fmla="*/ 9468465 w 12592357"/>
              <a:gd name="connsiteY124" fmla="*/ 11888659 h 26281626"/>
              <a:gd name="connsiteX125" fmla="*/ 9320981 w 12592357"/>
              <a:gd name="connsiteY125" fmla="*/ 12359148 h 26281626"/>
              <a:gd name="connsiteX126" fmla="*/ 9173497 w 12592357"/>
              <a:gd name="connsiteY126" fmla="*/ 12860593 h 26281626"/>
              <a:gd name="connsiteX127" fmla="*/ 9114503 w 12592357"/>
              <a:gd name="connsiteY127" fmla="*/ 13126064 h 26281626"/>
              <a:gd name="connsiteX128" fmla="*/ 8908026 w 12592357"/>
              <a:gd name="connsiteY128" fmla="*/ 13598013 h 26281626"/>
              <a:gd name="connsiteX129" fmla="*/ 8642555 w 12592357"/>
              <a:gd name="connsiteY129" fmla="*/ 14040464 h 26281626"/>
              <a:gd name="connsiteX130" fmla="*/ 8465574 w 12592357"/>
              <a:gd name="connsiteY130" fmla="*/ 14305935 h 26281626"/>
              <a:gd name="connsiteX131" fmla="*/ 8170606 w 12592357"/>
              <a:gd name="connsiteY131" fmla="*/ 14659897 h 26281626"/>
              <a:gd name="connsiteX132" fmla="*/ 8111613 w 12592357"/>
              <a:gd name="connsiteY132" fmla="*/ 15043355 h 26281626"/>
              <a:gd name="connsiteX133" fmla="*/ 7964129 w 12592357"/>
              <a:gd name="connsiteY133" fmla="*/ 15338322 h 26281626"/>
              <a:gd name="connsiteX134" fmla="*/ 7816645 w 12592357"/>
              <a:gd name="connsiteY134" fmla="*/ 15780774 h 26281626"/>
              <a:gd name="connsiteX135" fmla="*/ 7610168 w 12592357"/>
              <a:gd name="connsiteY135" fmla="*/ 16134735 h 26281626"/>
              <a:gd name="connsiteX136" fmla="*/ 7462684 w 12592357"/>
              <a:gd name="connsiteY136" fmla="*/ 16518193 h 26281626"/>
              <a:gd name="connsiteX137" fmla="*/ 7197213 w 12592357"/>
              <a:gd name="connsiteY137" fmla="*/ 16783664 h 26281626"/>
              <a:gd name="connsiteX138" fmla="*/ 7138219 w 12592357"/>
              <a:gd name="connsiteY138" fmla="*/ 16960645 h 26281626"/>
              <a:gd name="connsiteX139" fmla="*/ 7138219 w 12592357"/>
              <a:gd name="connsiteY139" fmla="*/ 17167122 h 26281626"/>
              <a:gd name="connsiteX140" fmla="*/ 7172478 w 12592357"/>
              <a:gd name="connsiteY140" fmla="*/ 17465776 h 26281626"/>
              <a:gd name="connsiteX141" fmla="*/ 7229476 w 12592357"/>
              <a:gd name="connsiteY141" fmla="*/ 17695223 h 26281626"/>
              <a:gd name="connsiteX142" fmla="*/ 7256206 w 12592357"/>
              <a:gd name="connsiteY142" fmla="*/ 17845548 h 26281626"/>
              <a:gd name="connsiteX143" fmla="*/ 7196138 w 12592357"/>
              <a:gd name="connsiteY143" fmla="*/ 18045268 h 26281626"/>
              <a:gd name="connsiteX144" fmla="*/ 7079226 w 12592357"/>
              <a:gd name="connsiteY144" fmla="*/ 18229006 h 26281626"/>
              <a:gd name="connsiteX145" fmla="*/ 6843252 w 12592357"/>
              <a:gd name="connsiteY145" fmla="*/ 18523974 h 26281626"/>
              <a:gd name="connsiteX146" fmla="*/ 6666271 w 12592357"/>
              <a:gd name="connsiteY146" fmla="*/ 19084413 h 26281626"/>
              <a:gd name="connsiteX147" fmla="*/ 6636774 w 12592357"/>
              <a:gd name="connsiteY147" fmla="*/ 19467871 h 26281626"/>
              <a:gd name="connsiteX148" fmla="*/ 6577781 w 12592357"/>
              <a:gd name="connsiteY148" fmla="*/ 19762839 h 26281626"/>
              <a:gd name="connsiteX149" fmla="*/ 6577781 w 12592357"/>
              <a:gd name="connsiteY149" fmla="*/ 20205290 h 26281626"/>
              <a:gd name="connsiteX150" fmla="*/ 6577781 w 12592357"/>
              <a:gd name="connsiteY150" fmla="*/ 20795226 h 26281626"/>
              <a:gd name="connsiteX151" fmla="*/ 6489290 w 12592357"/>
              <a:gd name="connsiteY151" fmla="*/ 21208181 h 26281626"/>
              <a:gd name="connsiteX152" fmla="*/ 6282813 w 12592357"/>
              <a:gd name="connsiteY152" fmla="*/ 21680129 h 26281626"/>
              <a:gd name="connsiteX153" fmla="*/ 6253316 w 12592357"/>
              <a:gd name="connsiteY153" fmla="*/ 22358555 h 26281626"/>
              <a:gd name="connsiteX154" fmla="*/ 6371303 w 12592357"/>
              <a:gd name="connsiteY154" fmla="*/ 23656413 h 26281626"/>
              <a:gd name="connsiteX155" fmla="*/ 6666271 w 12592357"/>
              <a:gd name="connsiteY155" fmla="*/ 24452826 h 26281626"/>
              <a:gd name="connsiteX156" fmla="*/ 6990735 w 12592357"/>
              <a:gd name="connsiteY156" fmla="*/ 25190245 h 26281626"/>
              <a:gd name="connsiteX157" fmla="*/ 7344697 w 12592357"/>
              <a:gd name="connsiteY157" fmla="*/ 25809677 h 26281626"/>
              <a:gd name="connsiteX158" fmla="*/ 7728155 w 12592357"/>
              <a:gd name="connsiteY158" fmla="*/ 26281626 h 26281626"/>
              <a:gd name="connsiteX159" fmla="*/ 5220929 w 12592357"/>
              <a:gd name="connsiteY159" fmla="*/ 26134142 h 26281626"/>
              <a:gd name="connsiteX160" fmla="*/ 5456903 w 12592357"/>
              <a:gd name="connsiteY160" fmla="*/ 25308232 h 26281626"/>
              <a:gd name="connsiteX161" fmla="*/ 5515897 w 12592357"/>
              <a:gd name="connsiteY161" fmla="*/ 24393832 h 26281626"/>
              <a:gd name="connsiteX162" fmla="*/ 5633884 w 12592357"/>
              <a:gd name="connsiteY162" fmla="*/ 23302451 h 26281626"/>
              <a:gd name="connsiteX163" fmla="*/ 5604387 w 12592357"/>
              <a:gd name="connsiteY163" fmla="*/ 22742013 h 26281626"/>
              <a:gd name="connsiteX164" fmla="*/ 5574890 w 12592357"/>
              <a:gd name="connsiteY164" fmla="*/ 22329058 h 26281626"/>
              <a:gd name="connsiteX165" fmla="*/ 5574890 w 12592357"/>
              <a:gd name="connsiteY165" fmla="*/ 21886606 h 26281626"/>
              <a:gd name="connsiteX166" fmla="*/ 5604387 w 12592357"/>
              <a:gd name="connsiteY166" fmla="*/ 21532645 h 26281626"/>
              <a:gd name="connsiteX167" fmla="*/ 5604387 w 12592357"/>
              <a:gd name="connsiteY167" fmla="*/ 21326168 h 26281626"/>
              <a:gd name="connsiteX168" fmla="*/ 5515897 w 12592357"/>
              <a:gd name="connsiteY168" fmla="*/ 20883716 h 26281626"/>
              <a:gd name="connsiteX169" fmla="*/ 5515897 w 12592357"/>
              <a:gd name="connsiteY169" fmla="*/ 20706735 h 26281626"/>
              <a:gd name="connsiteX170" fmla="*/ 5456903 w 12592357"/>
              <a:gd name="connsiteY170" fmla="*/ 20588748 h 26281626"/>
              <a:gd name="connsiteX171" fmla="*/ 5427406 w 12592357"/>
              <a:gd name="connsiteY171" fmla="*/ 20352774 h 26281626"/>
              <a:gd name="connsiteX172" fmla="*/ 5515897 w 12592357"/>
              <a:gd name="connsiteY172" fmla="*/ 20205290 h 26281626"/>
              <a:gd name="connsiteX173" fmla="*/ 5604387 w 12592357"/>
              <a:gd name="connsiteY173" fmla="*/ 20028310 h 26281626"/>
              <a:gd name="connsiteX174" fmla="*/ 5604387 w 12592357"/>
              <a:gd name="connsiteY174" fmla="*/ 19851329 h 26281626"/>
              <a:gd name="connsiteX175" fmla="*/ 5604387 w 12592357"/>
              <a:gd name="connsiteY175" fmla="*/ 19851329 h 26281626"/>
              <a:gd name="connsiteX176" fmla="*/ 5612069 w 12592357"/>
              <a:gd name="connsiteY176" fmla="*/ 19850407 h 26281626"/>
              <a:gd name="connsiteX0" fmla="*/ 5612069 w 12592357"/>
              <a:gd name="connsiteY0" fmla="*/ 19850407 h 26281626"/>
              <a:gd name="connsiteX1" fmla="*/ 5899355 w 12592357"/>
              <a:gd name="connsiteY1" fmla="*/ 20057806 h 26281626"/>
              <a:gd name="connsiteX2" fmla="*/ 6076335 w 12592357"/>
              <a:gd name="connsiteY2" fmla="*/ 20352774 h 26281626"/>
              <a:gd name="connsiteX3" fmla="*/ 6105832 w 12592357"/>
              <a:gd name="connsiteY3" fmla="*/ 20470761 h 26281626"/>
              <a:gd name="connsiteX4" fmla="*/ 6135329 w 12592357"/>
              <a:gd name="connsiteY4" fmla="*/ 20559251 h 26281626"/>
              <a:gd name="connsiteX5" fmla="*/ 6253316 w 12592357"/>
              <a:gd name="connsiteY5" fmla="*/ 20736232 h 26281626"/>
              <a:gd name="connsiteX6" fmla="*/ 6341806 w 12592357"/>
              <a:gd name="connsiteY6" fmla="*/ 20736232 h 26281626"/>
              <a:gd name="connsiteX7" fmla="*/ 6341806 w 12592357"/>
              <a:gd name="connsiteY7" fmla="*/ 20736232 h 26281626"/>
              <a:gd name="connsiteX8" fmla="*/ 6371303 w 12592357"/>
              <a:gd name="connsiteY8" fmla="*/ 20205290 h 26281626"/>
              <a:gd name="connsiteX9" fmla="*/ 6322219 w 12592357"/>
              <a:gd name="connsiteY9" fmla="*/ 19870377 h 26281626"/>
              <a:gd name="connsiteX10" fmla="*/ 6395115 w 12592357"/>
              <a:gd name="connsiteY10" fmla="*/ 19087717 h 26281626"/>
              <a:gd name="connsiteX11" fmla="*/ 6548284 w 12592357"/>
              <a:gd name="connsiteY11" fmla="*/ 18759948 h 26281626"/>
              <a:gd name="connsiteX12" fmla="*/ 6894564 w 12592357"/>
              <a:gd name="connsiteY12" fmla="*/ 18258504 h 26281626"/>
              <a:gd name="connsiteX13" fmla="*/ 6983054 w 12592357"/>
              <a:gd name="connsiteY13" fmla="*/ 17812750 h 26281626"/>
              <a:gd name="connsiteX14" fmla="*/ 6967461 w 12592357"/>
              <a:gd name="connsiteY14" fmla="*/ 17371219 h 26281626"/>
              <a:gd name="connsiteX15" fmla="*/ 7049729 w 12592357"/>
              <a:gd name="connsiteY15" fmla="*/ 16960645 h 26281626"/>
              <a:gd name="connsiteX16" fmla="*/ 7197213 w 12592357"/>
              <a:gd name="connsiteY16" fmla="*/ 16636181 h 26281626"/>
              <a:gd name="connsiteX17" fmla="*/ 7267575 w 12592357"/>
              <a:gd name="connsiteY17" fmla="*/ 16523647 h 26281626"/>
              <a:gd name="connsiteX18" fmla="*/ 7296687 w 12592357"/>
              <a:gd name="connsiteY18" fmla="*/ 16307875 h 26281626"/>
              <a:gd name="connsiteX19" fmla="*/ 7610168 w 12592357"/>
              <a:gd name="connsiteY19" fmla="*/ 15810271 h 26281626"/>
              <a:gd name="connsiteX20" fmla="*/ 7869416 w 12592357"/>
              <a:gd name="connsiteY20" fmla="*/ 15279329 h 26281626"/>
              <a:gd name="connsiteX21" fmla="*/ 7875639 w 12592357"/>
              <a:gd name="connsiteY21" fmla="*/ 14984361 h 26281626"/>
              <a:gd name="connsiteX22" fmla="*/ 7964129 w 12592357"/>
              <a:gd name="connsiteY22" fmla="*/ 14653674 h 26281626"/>
              <a:gd name="connsiteX23" fmla="*/ 8141493 w 12592357"/>
              <a:gd name="connsiteY23" fmla="*/ 14378141 h 26281626"/>
              <a:gd name="connsiteX24" fmla="*/ 8358571 w 12592357"/>
              <a:gd name="connsiteY24" fmla="*/ 14089011 h 26281626"/>
              <a:gd name="connsiteX25" fmla="*/ 8583561 w 12592357"/>
              <a:gd name="connsiteY25" fmla="*/ 13774993 h 26281626"/>
              <a:gd name="connsiteX26" fmla="*/ 8849032 w 12592357"/>
              <a:gd name="connsiteY26" fmla="*/ 13421032 h 26281626"/>
              <a:gd name="connsiteX27" fmla="*/ 8908026 w 12592357"/>
              <a:gd name="connsiteY27" fmla="*/ 13185058 h 26281626"/>
              <a:gd name="connsiteX28" fmla="*/ 8996516 w 12592357"/>
              <a:gd name="connsiteY28" fmla="*/ 12683613 h 26281626"/>
              <a:gd name="connsiteX29" fmla="*/ 9261987 w 12592357"/>
              <a:gd name="connsiteY29" fmla="*/ 12005187 h 26281626"/>
              <a:gd name="connsiteX30" fmla="*/ 9556955 w 12592357"/>
              <a:gd name="connsiteY30" fmla="*/ 11474245 h 26281626"/>
              <a:gd name="connsiteX31" fmla="*/ 9733935 w 12592357"/>
              <a:gd name="connsiteY31" fmla="*/ 11090787 h 26281626"/>
              <a:gd name="connsiteX32" fmla="*/ 9763432 w 12592357"/>
              <a:gd name="connsiteY32" fmla="*/ 10825316 h 26281626"/>
              <a:gd name="connsiteX33" fmla="*/ 9881419 w 12592357"/>
              <a:gd name="connsiteY33" fmla="*/ 10530348 h 26281626"/>
              <a:gd name="connsiteX34" fmla="*/ 10235381 w 12592357"/>
              <a:gd name="connsiteY34" fmla="*/ 9940413 h 26281626"/>
              <a:gd name="connsiteX35" fmla="*/ 10600326 w 12592357"/>
              <a:gd name="connsiteY35" fmla="*/ 9576005 h 26281626"/>
              <a:gd name="connsiteX36" fmla="*/ 10869100 w 12592357"/>
              <a:gd name="connsiteY36" fmla="*/ 9285416 h 26281626"/>
              <a:gd name="connsiteX37" fmla="*/ 11073734 w 12592357"/>
              <a:gd name="connsiteY37" fmla="*/ 9006578 h 26281626"/>
              <a:gd name="connsiteX38" fmla="*/ 11097931 w 12592357"/>
              <a:gd name="connsiteY38" fmla="*/ 8720598 h 26281626"/>
              <a:gd name="connsiteX39" fmla="*/ 11074656 w 12592357"/>
              <a:gd name="connsiteY39" fmla="*/ 8318243 h 26281626"/>
              <a:gd name="connsiteX40" fmla="*/ 10870943 w 12592357"/>
              <a:gd name="connsiteY40" fmla="*/ 7690592 h 26281626"/>
              <a:gd name="connsiteX41" fmla="*/ 10736826 w 12592357"/>
              <a:gd name="connsiteY41" fmla="*/ 7374193 h 26281626"/>
              <a:gd name="connsiteX42" fmla="*/ 10382865 w 12592357"/>
              <a:gd name="connsiteY42" fmla="*/ 6990735 h 26281626"/>
              <a:gd name="connsiteX43" fmla="*/ 10087897 w 12592357"/>
              <a:gd name="connsiteY43" fmla="*/ 6518787 h 26281626"/>
              <a:gd name="connsiteX44" fmla="*/ 9940413 w 12592357"/>
              <a:gd name="connsiteY44" fmla="*/ 5781368 h 26281626"/>
              <a:gd name="connsiteX45" fmla="*/ 9881419 w 12592357"/>
              <a:gd name="connsiteY45" fmla="*/ 5102942 h 26281626"/>
              <a:gd name="connsiteX46" fmla="*/ 9851923 w 12592357"/>
              <a:gd name="connsiteY46" fmla="*/ 4277032 h 26281626"/>
              <a:gd name="connsiteX47" fmla="*/ 9615948 w 12592357"/>
              <a:gd name="connsiteY47" fmla="*/ 3834581 h 26281626"/>
              <a:gd name="connsiteX48" fmla="*/ 9114503 w 12592357"/>
              <a:gd name="connsiteY48" fmla="*/ 3333135 h 26281626"/>
              <a:gd name="connsiteX49" fmla="*/ 8819535 w 12592357"/>
              <a:gd name="connsiteY49" fmla="*/ 3038168 h 26281626"/>
              <a:gd name="connsiteX50" fmla="*/ 8377084 w 12592357"/>
              <a:gd name="connsiteY50" fmla="*/ 2684206 h 26281626"/>
              <a:gd name="connsiteX51" fmla="*/ 7993626 w 12592357"/>
              <a:gd name="connsiteY51" fmla="*/ 2094271 h 26281626"/>
              <a:gd name="connsiteX52" fmla="*/ 7669161 w 12592357"/>
              <a:gd name="connsiteY52" fmla="*/ 1563329 h 26281626"/>
              <a:gd name="connsiteX53" fmla="*/ 7374194 w 12592357"/>
              <a:gd name="connsiteY53" fmla="*/ 973393 h 26281626"/>
              <a:gd name="connsiteX54" fmla="*/ 7167716 w 12592357"/>
              <a:gd name="connsiteY54" fmla="*/ 825910 h 26281626"/>
              <a:gd name="connsiteX55" fmla="*/ 6813755 w 12592357"/>
              <a:gd name="connsiteY55" fmla="*/ 648929 h 26281626"/>
              <a:gd name="connsiteX56" fmla="*/ 6223819 w 12592357"/>
              <a:gd name="connsiteY56" fmla="*/ 678426 h 26281626"/>
              <a:gd name="connsiteX57" fmla="*/ 5515897 w 12592357"/>
              <a:gd name="connsiteY57" fmla="*/ 678426 h 26281626"/>
              <a:gd name="connsiteX58" fmla="*/ 4513006 w 12592357"/>
              <a:gd name="connsiteY58" fmla="*/ 678426 h 26281626"/>
              <a:gd name="connsiteX59" fmla="*/ 3864077 w 12592357"/>
              <a:gd name="connsiteY59" fmla="*/ 619432 h 26281626"/>
              <a:gd name="connsiteX60" fmla="*/ 3008671 w 12592357"/>
              <a:gd name="connsiteY60" fmla="*/ 560439 h 26281626"/>
              <a:gd name="connsiteX61" fmla="*/ 2123768 w 12592357"/>
              <a:gd name="connsiteY61" fmla="*/ 412955 h 26281626"/>
              <a:gd name="connsiteX62" fmla="*/ 1887794 w 12592357"/>
              <a:gd name="connsiteY62" fmla="*/ 383458 h 26281626"/>
              <a:gd name="connsiteX63" fmla="*/ 1209368 w 12592357"/>
              <a:gd name="connsiteY63" fmla="*/ 265471 h 26281626"/>
              <a:gd name="connsiteX64" fmla="*/ 589935 w 12592357"/>
              <a:gd name="connsiteY64" fmla="*/ 235974 h 26281626"/>
              <a:gd name="connsiteX65" fmla="*/ 265471 w 12592357"/>
              <a:gd name="connsiteY65" fmla="*/ 235974 h 26281626"/>
              <a:gd name="connsiteX66" fmla="*/ 0 w 12592357"/>
              <a:gd name="connsiteY66" fmla="*/ 206477 h 26281626"/>
              <a:gd name="connsiteX67" fmla="*/ 265471 w 12592357"/>
              <a:gd name="connsiteY67" fmla="*/ 0 h 26281626"/>
              <a:gd name="connsiteX68" fmla="*/ 1179871 w 12592357"/>
              <a:gd name="connsiteY68" fmla="*/ 88490 h 26281626"/>
              <a:gd name="connsiteX69" fmla="*/ 2094271 w 12592357"/>
              <a:gd name="connsiteY69" fmla="*/ 235974 h 26281626"/>
              <a:gd name="connsiteX70" fmla="*/ 3067665 w 12592357"/>
              <a:gd name="connsiteY70" fmla="*/ 353961 h 26281626"/>
              <a:gd name="connsiteX71" fmla="*/ 3805084 w 12592357"/>
              <a:gd name="connsiteY71" fmla="*/ 383458 h 26281626"/>
              <a:gd name="connsiteX72" fmla="*/ 4306529 w 12592357"/>
              <a:gd name="connsiteY72" fmla="*/ 442451 h 26281626"/>
              <a:gd name="connsiteX73" fmla="*/ 5043948 w 12592357"/>
              <a:gd name="connsiteY73" fmla="*/ 471948 h 26281626"/>
              <a:gd name="connsiteX74" fmla="*/ 5722374 w 12592357"/>
              <a:gd name="connsiteY74" fmla="*/ 471948 h 26281626"/>
              <a:gd name="connsiteX75" fmla="*/ 6312310 w 12592357"/>
              <a:gd name="connsiteY75" fmla="*/ 442451 h 26281626"/>
              <a:gd name="connsiteX76" fmla="*/ 7138219 w 12592357"/>
              <a:gd name="connsiteY76" fmla="*/ 560439 h 26281626"/>
              <a:gd name="connsiteX77" fmla="*/ 7374194 w 12592357"/>
              <a:gd name="connsiteY77" fmla="*/ 589935 h 26281626"/>
              <a:gd name="connsiteX78" fmla="*/ 7521677 w 12592357"/>
              <a:gd name="connsiteY78" fmla="*/ 678426 h 26281626"/>
              <a:gd name="connsiteX79" fmla="*/ 7698658 w 12592357"/>
              <a:gd name="connsiteY79" fmla="*/ 825910 h 26281626"/>
              <a:gd name="connsiteX80" fmla="*/ 8141110 w 12592357"/>
              <a:gd name="connsiteY80" fmla="*/ 1710813 h 26281626"/>
              <a:gd name="connsiteX81" fmla="*/ 8554065 w 12592357"/>
              <a:gd name="connsiteY81" fmla="*/ 2389239 h 26281626"/>
              <a:gd name="connsiteX82" fmla="*/ 8878529 w 12592357"/>
              <a:gd name="connsiteY82" fmla="*/ 2743200 h 26281626"/>
              <a:gd name="connsiteX83" fmla="*/ 9144000 w 12592357"/>
              <a:gd name="connsiteY83" fmla="*/ 3067664 h 26281626"/>
              <a:gd name="connsiteX84" fmla="*/ 9556955 w 12592357"/>
              <a:gd name="connsiteY84" fmla="*/ 3421626 h 26281626"/>
              <a:gd name="connsiteX85" fmla="*/ 9910916 w 12592357"/>
              <a:gd name="connsiteY85" fmla="*/ 3775587 h 26281626"/>
              <a:gd name="connsiteX86" fmla="*/ 9999406 w 12592357"/>
              <a:gd name="connsiteY86" fmla="*/ 4277032 h 26281626"/>
              <a:gd name="connsiteX87" fmla="*/ 9999406 w 12592357"/>
              <a:gd name="connsiteY87" fmla="*/ 4748981 h 26281626"/>
              <a:gd name="connsiteX88" fmla="*/ 10117394 w 12592357"/>
              <a:gd name="connsiteY88" fmla="*/ 5250426 h 26281626"/>
              <a:gd name="connsiteX89" fmla="*/ 10205884 w 12592357"/>
              <a:gd name="connsiteY89" fmla="*/ 5633884 h 26281626"/>
              <a:gd name="connsiteX90" fmla="*/ 10323871 w 12592357"/>
              <a:gd name="connsiteY90" fmla="*/ 5899355 h 26281626"/>
              <a:gd name="connsiteX91" fmla="*/ 10323871 w 12592357"/>
              <a:gd name="connsiteY91" fmla="*/ 6164826 h 26281626"/>
              <a:gd name="connsiteX92" fmla="*/ 10235381 w 12592357"/>
              <a:gd name="connsiteY92" fmla="*/ 6430297 h 26281626"/>
              <a:gd name="connsiteX93" fmla="*/ 10353368 w 12592357"/>
              <a:gd name="connsiteY93" fmla="*/ 6695768 h 26281626"/>
              <a:gd name="connsiteX94" fmla="*/ 10677832 w 12592357"/>
              <a:gd name="connsiteY94" fmla="*/ 7079226 h 26281626"/>
              <a:gd name="connsiteX95" fmla="*/ 10913806 w 12592357"/>
              <a:gd name="connsiteY95" fmla="*/ 7344697 h 26281626"/>
              <a:gd name="connsiteX96" fmla="*/ 10960357 w 12592357"/>
              <a:gd name="connsiteY96" fmla="*/ 7515456 h 26281626"/>
              <a:gd name="connsiteX97" fmla="*/ 11121206 w 12592357"/>
              <a:gd name="connsiteY97" fmla="*/ 7878020 h 26281626"/>
              <a:gd name="connsiteX98" fmla="*/ 11234430 w 12592357"/>
              <a:gd name="connsiteY98" fmla="*/ 8221535 h 26281626"/>
              <a:gd name="connsiteX99" fmla="*/ 11241959 w 12592357"/>
              <a:gd name="connsiteY99" fmla="*/ 8693482 h 26281626"/>
              <a:gd name="connsiteX100" fmla="*/ 11244263 w 12592357"/>
              <a:gd name="connsiteY100" fmla="*/ 8875072 h 26281626"/>
              <a:gd name="connsiteX101" fmla="*/ 11277677 w 12592357"/>
              <a:gd name="connsiteY101" fmla="*/ 9052744 h 26281626"/>
              <a:gd name="connsiteX102" fmla="*/ 11375692 w 12592357"/>
              <a:gd name="connsiteY102" fmla="*/ 9146919 h 26281626"/>
              <a:gd name="connsiteX103" fmla="*/ 11562735 w 12592357"/>
              <a:gd name="connsiteY103" fmla="*/ 9379974 h 26281626"/>
              <a:gd name="connsiteX104" fmla="*/ 11326761 w 12592357"/>
              <a:gd name="connsiteY104" fmla="*/ 9291484 h 26281626"/>
              <a:gd name="connsiteX105" fmla="*/ 11120284 w 12592357"/>
              <a:gd name="connsiteY105" fmla="*/ 9291484 h 26281626"/>
              <a:gd name="connsiteX106" fmla="*/ 10884310 w 12592357"/>
              <a:gd name="connsiteY106" fmla="*/ 9320981 h 26281626"/>
              <a:gd name="connsiteX107" fmla="*/ 10605473 w 12592357"/>
              <a:gd name="connsiteY107" fmla="*/ 9572701 h 26281626"/>
              <a:gd name="connsiteX108" fmla="*/ 10478115 w 12592357"/>
              <a:gd name="connsiteY108" fmla="*/ 9839095 h 26281626"/>
              <a:gd name="connsiteX109" fmla="*/ 10593182 w 12592357"/>
              <a:gd name="connsiteY109" fmla="*/ 9767272 h 26281626"/>
              <a:gd name="connsiteX110" fmla="*/ 10972800 w 12592357"/>
              <a:gd name="connsiteY110" fmla="*/ 9556955 h 26281626"/>
              <a:gd name="connsiteX111" fmla="*/ 11149090 w 12592357"/>
              <a:gd name="connsiteY111" fmla="*/ 9478911 h 26281626"/>
              <a:gd name="connsiteX112" fmla="*/ 11344275 w 12592357"/>
              <a:gd name="connsiteY112" fmla="*/ 9491817 h 26281626"/>
              <a:gd name="connsiteX113" fmla="*/ 11525020 w 12592357"/>
              <a:gd name="connsiteY113" fmla="*/ 9585530 h 26281626"/>
              <a:gd name="connsiteX114" fmla="*/ 11910090 w 12592357"/>
              <a:gd name="connsiteY114" fmla="*/ 9744920 h 26281626"/>
              <a:gd name="connsiteX115" fmla="*/ 12093677 w 12592357"/>
              <a:gd name="connsiteY115" fmla="*/ 9999406 h 26281626"/>
              <a:gd name="connsiteX116" fmla="*/ 12270658 w 12592357"/>
              <a:gd name="connsiteY116" fmla="*/ 10176387 h 26281626"/>
              <a:gd name="connsiteX117" fmla="*/ 12270658 w 12592357"/>
              <a:gd name="connsiteY117" fmla="*/ 10176387 h 26281626"/>
              <a:gd name="connsiteX118" fmla="*/ 12592357 w 12592357"/>
              <a:gd name="connsiteY118" fmla="*/ 10616073 h 26281626"/>
              <a:gd name="connsiteX119" fmla="*/ 10086975 w 12592357"/>
              <a:gd name="connsiteY119" fmla="*/ 10710786 h 26281626"/>
              <a:gd name="connsiteX120" fmla="*/ 9969910 w 12592357"/>
              <a:gd name="connsiteY120" fmla="*/ 10825316 h 26281626"/>
              <a:gd name="connsiteX121" fmla="*/ 9857606 w 12592357"/>
              <a:gd name="connsiteY121" fmla="*/ 11290120 h 26281626"/>
              <a:gd name="connsiteX122" fmla="*/ 9732476 w 12592357"/>
              <a:gd name="connsiteY122" fmla="*/ 11555591 h 26281626"/>
              <a:gd name="connsiteX123" fmla="*/ 9592135 w 12592357"/>
              <a:gd name="connsiteY123" fmla="*/ 11818835 h 26281626"/>
              <a:gd name="connsiteX124" fmla="*/ 9468465 w 12592357"/>
              <a:gd name="connsiteY124" fmla="*/ 11888659 h 26281626"/>
              <a:gd name="connsiteX125" fmla="*/ 9320981 w 12592357"/>
              <a:gd name="connsiteY125" fmla="*/ 12359148 h 26281626"/>
              <a:gd name="connsiteX126" fmla="*/ 9173497 w 12592357"/>
              <a:gd name="connsiteY126" fmla="*/ 12860593 h 26281626"/>
              <a:gd name="connsiteX127" fmla="*/ 9114503 w 12592357"/>
              <a:gd name="connsiteY127" fmla="*/ 13126064 h 26281626"/>
              <a:gd name="connsiteX128" fmla="*/ 8908026 w 12592357"/>
              <a:gd name="connsiteY128" fmla="*/ 13598013 h 26281626"/>
              <a:gd name="connsiteX129" fmla="*/ 8642555 w 12592357"/>
              <a:gd name="connsiteY129" fmla="*/ 14040464 h 26281626"/>
              <a:gd name="connsiteX130" fmla="*/ 8465574 w 12592357"/>
              <a:gd name="connsiteY130" fmla="*/ 14305935 h 26281626"/>
              <a:gd name="connsiteX131" fmla="*/ 8170606 w 12592357"/>
              <a:gd name="connsiteY131" fmla="*/ 14659897 h 26281626"/>
              <a:gd name="connsiteX132" fmla="*/ 8111613 w 12592357"/>
              <a:gd name="connsiteY132" fmla="*/ 15043355 h 26281626"/>
              <a:gd name="connsiteX133" fmla="*/ 7964129 w 12592357"/>
              <a:gd name="connsiteY133" fmla="*/ 15338322 h 26281626"/>
              <a:gd name="connsiteX134" fmla="*/ 7816645 w 12592357"/>
              <a:gd name="connsiteY134" fmla="*/ 15780774 h 26281626"/>
              <a:gd name="connsiteX135" fmla="*/ 7610168 w 12592357"/>
              <a:gd name="connsiteY135" fmla="*/ 16134735 h 26281626"/>
              <a:gd name="connsiteX136" fmla="*/ 7462684 w 12592357"/>
              <a:gd name="connsiteY136" fmla="*/ 16518193 h 26281626"/>
              <a:gd name="connsiteX137" fmla="*/ 7197213 w 12592357"/>
              <a:gd name="connsiteY137" fmla="*/ 16783664 h 26281626"/>
              <a:gd name="connsiteX138" fmla="*/ 7138219 w 12592357"/>
              <a:gd name="connsiteY138" fmla="*/ 16960645 h 26281626"/>
              <a:gd name="connsiteX139" fmla="*/ 7138219 w 12592357"/>
              <a:gd name="connsiteY139" fmla="*/ 17167122 h 26281626"/>
              <a:gd name="connsiteX140" fmla="*/ 7172478 w 12592357"/>
              <a:gd name="connsiteY140" fmla="*/ 17465776 h 26281626"/>
              <a:gd name="connsiteX141" fmla="*/ 7229476 w 12592357"/>
              <a:gd name="connsiteY141" fmla="*/ 17695223 h 26281626"/>
              <a:gd name="connsiteX142" fmla="*/ 7256206 w 12592357"/>
              <a:gd name="connsiteY142" fmla="*/ 17845548 h 26281626"/>
              <a:gd name="connsiteX143" fmla="*/ 7196138 w 12592357"/>
              <a:gd name="connsiteY143" fmla="*/ 18045268 h 26281626"/>
              <a:gd name="connsiteX144" fmla="*/ 7079226 w 12592357"/>
              <a:gd name="connsiteY144" fmla="*/ 18229006 h 26281626"/>
              <a:gd name="connsiteX145" fmla="*/ 6843252 w 12592357"/>
              <a:gd name="connsiteY145" fmla="*/ 18523974 h 26281626"/>
              <a:gd name="connsiteX146" fmla="*/ 6666271 w 12592357"/>
              <a:gd name="connsiteY146" fmla="*/ 19084413 h 26281626"/>
              <a:gd name="connsiteX147" fmla="*/ 6636774 w 12592357"/>
              <a:gd name="connsiteY147" fmla="*/ 19467871 h 26281626"/>
              <a:gd name="connsiteX148" fmla="*/ 6577781 w 12592357"/>
              <a:gd name="connsiteY148" fmla="*/ 19762839 h 26281626"/>
              <a:gd name="connsiteX149" fmla="*/ 6577781 w 12592357"/>
              <a:gd name="connsiteY149" fmla="*/ 20205290 h 26281626"/>
              <a:gd name="connsiteX150" fmla="*/ 6577781 w 12592357"/>
              <a:gd name="connsiteY150" fmla="*/ 20795226 h 26281626"/>
              <a:gd name="connsiteX151" fmla="*/ 6489290 w 12592357"/>
              <a:gd name="connsiteY151" fmla="*/ 21208181 h 26281626"/>
              <a:gd name="connsiteX152" fmla="*/ 6282813 w 12592357"/>
              <a:gd name="connsiteY152" fmla="*/ 21680129 h 26281626"/>
              <a:gd name="connsiteX153" fmla="*/ 6253316 w 12592357"/>
              <a:gd name="connsiteY153" fmla="*/ 22358555 h 26281626"/>
              <a:gd name="connsiteX154" fmla="*/ 6371303 w 12592357"/>
              <a:gd name="connsiteY154" fmla="*/ 23656413 h 26281626"/>
              <a:gd name="connsiteX155" fmla="*/ 6666271 w 12592357"/>
              <a:gd name="connsiteY155" fmla="*/ 24452826 h 26281626"/>
              <a:gd name="connsiteX156" fmla="*/ 6990735 w 12592357"/>
              <a:gd name="connsiteY156" fmla="*/ 25190245 h 26281626"/>
              <a:gd name="connsiteX157" fmla="*/ 7344697 w 12592357"/>
              <a:gd name="connsiteY157" fmla="*/ 25809677 h 26281626"/>
              <a:gd name="connsiteX158" fmla="*/ 7728155 w 12592357"/>
              <a:gd name="connsiteY158" fmla="*/ 26281626 h 26281626"/>
              <a:gd name="connsiteX159" fmla="*/ 5220929 w 12592357"/>
              <a:gd name="connsiteY159" fmla="*/ 26134142 h 26281626"/>
              <a:gd name="connsiteX160" fmla="*/ 5456903 w 12592357"/>
              <a:gd name="connsiteY160" fmla="*/ 25308232 h 26281626"/>
              <a:gd name="connsiteX161" fmla="*/ 5515897 w 12592357"/>
              <a:gd name="connsiteY161" fmla="*/ 24393832 h 26281626"/>
              <a:gd name="connsiteX162" fmla="*/ 5633884 w 12592357"/>
              <a:gd name="connsiteY162" fmla="*/ 23302451 h 26281626"/>
              <a:gd name="connsiteX163" fmla="*/ 5604387 w 12592357"/>
              <a:gd name="connsiteY163" fmla="*/ 22742013 h 26281626"/>
              <a:gd name="connsiteX164" fmla="*/ 5574890 w 12592357"/>
              <a:gd name="connsiteY164" fmla="*/ 22329058 h 26281626"/>
              <a:gd name="connsiteX165" fmla="*/ 5574890 w 12592357"/>
              <a:gd name="connsiteY165" fmla="*/ 21886606 h 26281626"/>
              <a:gd name="connsiteX166" fmla="*/ 5604387 w 12592357"/>
              <a:gd name="connsiteY166" fmla="*/ 21532645 h 26281626"/>
              <a:gd name="connsiteX167" fmla="*/ 5604387 w 12592357"/>
              <a:gd name="connsiteY167" fmla="*/ 21326168 h 26281626"/>
              <a:gd name="connsiteX168" fmla="*/ 5515897 w 12592357"/>
              <a:gd name="connsiteY168" fmla="*/ 20883716 h 26281626"/>
              <a:gd name="connsiteX169" fmla="*/ 5515897 w 12592357"/>
              <a:gd name="connsiteY169" fmla="*/ 20706735 h 26281626"/>
              <a:gd name="connsiteX170" fmla="*/ 5456903 w 12592357"/>
              <a:gd name="connsiteY170" fmla="*/ 20588748 h 26281626"/>
              <a:gd name="connsiteX171" fmla="*/ 5427406 w 12592357"/>
              <a:gd name="connsiteY171" fmla="*/ 20352774 h 26281626"/>
              <a:gd name="connsiteX172" fmla="*/ 5515897 w 12592357"/>
              <a:gd name="connsiteY172" fmla="*/ 20205290 h 26281626"/>
              <a:gd name="connsiteX173" fmla="*/ 5604387 w 12592357"/>
              <a:gd name="connsiteY173" fmla="*/ 20028310 h 26281626"/>
              <a:gd name="connsiteX174" fmla="*/ 5604387 w 12592357"/>
              <a:gd name="connsiteY174" fmla="*/ 19851329 h 26281626"/>
              <a:gd name="connsiteX175" fmla="*/ 5604387 w 12592357"/>
              <a:gd name="connsiteY175" fmla="*/ 19851329 h 26281626"/>
              <a:gd name="connsiteX176" fmla="*/ 5612069 w 12592357"/>
              <a:gd name="connsiteY176" fmla="*/ 19850407 h 26281626"/>
              <a:gd name="connsiteX0" fmla="*/ 5612069 w 12592357"/>
              <a:gd name="connsiteY0" fmla="*/ 19850407 h 26281626"/>
              <a:gd name="connsiteX1" fmla="*/ 5899355 w 12592357"/>
              <a:gd name="connsiteY1" fmla="*/ 20057806 h 26281626"/>
              <a:gd name="connsiteX2" fmla="*/ 6076335 w 12592357"/>
              <a:gd name="connsiteY2" fmla="*/ 20352774 h 26281626"/>
              <a:gd name="connsiteX3" fmla="*/ 6105832 w 12592357"/>
              <a:gd name="connsiteY3" fmla="*/ 20470761 h 26281626"/>
              <a:gd name="connsiteX4" fmla="*/ 6135329 w 12592357"/>
              <a:gd name="connsiteY4" fmla="*/ 20559251 h 26281626"/>
              <a:gd name="connsiteX5" fmla="*/ 6253316 w 12592357"/>
              <a:gd name="connsiteY5" fmla="*/ 20736232 h 26281626"/>
              <a:gd name="connsiteX6" fmla="*/ 6341806 w 12592357"/>
              <a:gd name="connsiteY6" fmla="*/ 20736232 h 26281626"/>
              <a:gd name="connsiteX7" fmla="*/ 6341806 w 12592357"/>
              <a:gd name="connsiteY7" fmla="*/ 20736232 h 26281626"/>
              <a:gd name="connsiteX8" fmla="*/ 6371303 w 12592357"/>
              <a:gd name="connsiteY8" fmla="*/ 20205290 h 26281626"/>
              <a:gd name="connsiteX9" fmla="*/ 6322219 w 12592357"/>
              <a:gd name="connsiteY9" fmla="*/ 19870377 h 26281626"/>
              <a:gd name="connsiteX10" fmla="*/ 6395115 w 12592357"/>
              <a:gd name="connsiteY10" fmla="*/ 19087717 h 26281626"/>
              <a:gd name="connsiteX11" fmla="*/ 6548284 w 12592357"/>
              <a:gd name="connsiteY11" fmla="*/ 18759948 h 26281626"/>
              <a:gd name="connsiteX12" fmla="*/ 6894564 w 12592357"/>
              <a:gd name="connsiteY12" fmla="*/ 18258504 h 26281626"/>
              <a:gd name="connsiteX13" fmla="*/ 6983054 w 12592357"/>
              <a:gd name="connsiteY13" fmla="*/ 17812750 h 26281626"/>
              <a:gd name="connsiteX14" fmla="*/ 6967461 w 12592357"/>
              <a:gd name="connsiteY14" fmla="*/ 17371219 h 26281626"/>
              <a:gd name="connsiteX15" fmla="*/ 7049729 w 12592357"/>
              <a:gd name="connsiteY15" fmla="*/ 16960645 h 26281626"/>
              <a:gd name="connsiteX16" fmla="*/ 7197213 w 12592357"/>
              <a:gd name="connsiteY16" fmla="*/ 16636181 h 26281626"/>
              <a:gd name="connsiteX17" fmla="*/ 7267575 w 12592357"/>
              <a:gd name="connsiteY17" fmla="*/ 16523647 h 26281626"/>
              <a:gd name="connsiteX18" fmla="*/ 7296687 w 12592357"/>
              <a:gd name="connsiteY18" fmla="*/ 16307875 h 26281626"/>
              <a:gd name="connsiteX19" fmla="*/ 7610168 w 12592357"/>
              <a:gd name="connsiteY19" fmla="*/ 15810271 h 26281626"/>
              <a:gd name="connsiteX20" fmla="*/ 7869416 w 12592357"/>
              <a:gd name="connsiteY20" fmla="*/ 15279329 h 26281626"/>
              <a:gd name="connsiteX21" fmla="*/ 7875639 w 12592357"/>
              <a:gd name="connsiteY21" fmla="*/ 14984361 h 26281626"/>
              <a:gd name="connsiteX22" fmla="*/ 7964129 w 12592357"/>
              <a:gd name="connsiteY22" fmla="*/ 14653674 h 26281626"/>
              <a:gd name="connsiteX23" fmla="*/ 8141493 w 12592357"/>
              <a:gd name="connsiteY23" fmla="*/ 14378141 h 26281626"/>
              <a:gd name="connsiteX24" fmla="*/ 8358571 w 12592357"/>
              <a:gd name="connsiteY24" fmla="*/ 14089011 h 26281626"/>
              <a:gd name="connsiteX25" fmla="*/ 8583561 w 12592357"/>
              <a:gd name="connsiteY25" fmla="*/ 13774993 h 26281626"/>
              <a:gd name="connsiteX26" fmla="*/ 8849032 w 12592357"/>
              <a:gd name="connsiteY26" fmla="*/ 13421032 h 26281626"/>
              <a:gd name="connsiteX27" fmla="*/ 8908026 w 12592357"/>
              <a:gd name="connsiteY27" fmla="*/ 13185058 h 26281626"/>
              <a:gd name="connsiteX28" fmla="*/ 8996516 w 12592357"/>
              <a:gd name="connsiteY28" fmla="*/ 12683613 h 26281626"/>
              <a:gd name="connsiteX29" fmla="*/ 9261987 w 12592357"/>
              <a:gd name="connsiteY29" fmla="*/ 12005187 h 26281626"/>
              <a:gd name="connsiteX30" fmla="*/ 9556955 w 12592357"/>
              <a:gd name="connsiteY30" fmla="*/ 11474245 h 26281626"/>
              <a:gd name="connsiteX31" fmla="*/ 9733935 w 12592357"/>
              <a:gd name="connsiteY31" fmla="*/ 11090787 h 26281626"/>
              <a:gd name="connsiteX32" fmla="*/ 9763432 w 12592357"/>
              <a:gd name="connsiteY32" fmla="*/ 10825316 h 26281626"/>
              <a:gd name="connsiteX33" fmla="*/ 9881419 w 12592357"/>
              <a:gd name="connsiteY33" fmla="*/ 10530348 h 26281626"/>
              <a:gd name="connsiteX34" fmla="*/ 10235381 w 12592357"/>
              <a:gd name="connsiteY34" fmla="*/ 9940413 h 26281626"/>
              <a:gd name="connsiteX35" fmla="*/ 10600326 w 12592357"/>
              <a:gd name="connsiteY35" fmla="*/ 9576005 h 26281626"/>
              <a:gd name="connsiteX36" fmla="*/ 10869100 w 12592357"/>
              <a:gd name="connsiteY36" fmla="*/ 9285416 h 26281626"/>
              <a:gd name="connsiteX37" fmla="*/ 11073734 w 12592357"/>
              <a:gd name="connsiteY37" fmla="*/ 9006578 h 26281626"/>
              <a:gd name="connsiteX38" fmla="*/ 11097931 w 12592357"/>
              <a:gd name="connsiteY38" fmla="*/ 8720598 h 26281626"/>
              <a:gd name="connsiteX39" fmla="*/ 11074656 w 12592357"/>
              <a:gd name="connsiteY39" fmla="*/ 8318243 h 26281626"/>
              <a:gd name="connsiteX40" fmla="*/ 10870943 w 12592357"/>
              <a:gd name="connsiteY40" fmla="*/ 7690592 h 26281626"/>
              <a:gd name="connsiteX41" fmla="*/ 10736826 w 12592357"/>
              <a:gd name="connsiteY41" fmla="*/ 7374193 h 26281626"/>
              <a:gd name="connsiteX42" fmla="*/ 10382865 w 12592357"/>
              <a:gd name="connsiteY42" fmla="*/ 6990735 h 26281626"/>
              <a:gd name="connsiteX43" fmla="*/ 10087897 w 12592357"/>
              <a:gd name="connsiteY43" fmla="*/ 6518787 h 26281626"/>
              <a:gd name="connsiteX44" fmla="*/ 9940413 w 12592357"/>
              <a:gd name="connsiteY44" fmla="*/ 5781368 h 26281626"/>
              <a:gd name="connsiteX45" fmla="*/ 9881419 w 12592357"/>
              <a:gd name="connsiteY45" fmla="*/ 5102942 h 26281626"/>
              <a:gd name="connsiteX46" fmla="*/ 9851923 w 12592357"/>
              <a:gd name="connsiteY46" fmla="*/ 4277032 h 26281626"/>
              <a:gd name="connsiteX47" fmla="*/ 9615948 w 12592357"/>
              <a:gd name="connsiteY47" fmla="*/ 3834581 h 26281626"/>
              <a:gd name="connsiteX48" fmla="*/ 9114503 w 12592357"/>
              <a:gd name="connsiteY48" fmla="*/ 3333135 h 26281626"/>
              <a:gd name="connsiteX49" fmla="*/ 8819535 w 12592357"/>
              <a:gd name="connsiteY49" fmla="*/ 3038168 h 26281626"/>
              <a:gd name="connsiteX50" fmla="*/ 8377084 w 12592357"/>
              <a:gd name="connsiteY50" fmla="*/ 2684206 h 26281626"/>
              <a:gd name="connsiteX51" fmla="*/ 7993626 w 12592357"/>
              <a:gd name="connsiteY51" fmla="*/ 2094271 h 26281626"/>
              <a:gd name="connsiteX52" fmla="*/ 7669161 w 12592357"/>
              <a:gd name="connsiteY52" fmla="*/ 1563329 h 26281626"/>
              <a:gd name="connsiteX53" fmla="*/ 7374194 w 12592357"/>
              <a:gd name="connsiteY53" fmla="*/ 973393 h 26281626"/>
              <a:gd name="connsiteX54" fmla="*/ 7167716 w 12592357"/>
              <a:gd name="connsiteY54" fmla="*/ 825910 h 26281626"/>
              <a:gd name="connsiteX55" fmla="*/ 6813755 w 12592357"/>
              <a:gd name="connsiteY55" fmla="*/ 648929 h 26281626"/>
              <a:gd name="connsiteX56" fmla="*/ 6223819 w 12592357"/>
              <a:gd name="connsiteY56" fmla="*/ 678426 h 26281626"/>
              <a:gd name="connsiteX57" fmla="*/ 5515897 w 12592357"/>
              <a:gd name="connsiteY57" fmla="*/ 678426 h 26281626"/>
              <a:gd name="connsiteX58" fmla="*/ 4513006 w 12592357"/>
              <a:gd name="connsiteY58" fmla="*/ 678426 h 26281626"/>
              <a:gd name="connsiteX59" fmla="*/ 3864077 w 12592357"/>
              <a:gd name="connsiteY59" fmla="*/ 619432 h 26281626"/>
              <a:gd name="connsiteX60" fmla="*/ 3008671 w 12592357"/>
              <a:gd name="connsiteY60" fmla="*/ 560439 h 26281626"/>
              <a:gd name="connsiteX61" fmla="*/ 2123768 w 12592357"/>
              <a:gd name="connsiteY61" fmla="*/ 412955 h 26281626"/>
              <a:gd name="connsiteX62" fmla="*/ 1887794 w 12592357"/>
              <a:gd name="connsiteY62" fmla="*/ 383458 h 26281626"/>
              <a:gd name="connsiteX63" fmla="*/ 1209368 w 12592357"/>
              <a:gd name="connsiteY63" fmla="*/ 265471 h 26281626"/>
              <a:gd name="connsiteX64" fmla="*/ 589935 w 12592357"/>
              <a:gd name="connsiteY64" fmla="*/ 235974 h 26281626"/>
              <a:gd name="connsiteX65" fmla="*/ 265471 w 12592357"/>
              <a:gd name="connsiteY65" fmla="*/ 235974 h 26281626"/>
              <a:gd name="connsiteX66" fmla="*/ 0 w 12592357"/>
              <a:gd name="connsiteY66" fmla="*/ 206477 h 26281626"/>
              <a:gd name="connsiteX67" fmla="*/ 265471 w 12592357"/>
              <a:gd name="connsiteY67" fmla="*/ 0 h 26281626"/>
              <a:gd name="connsiteX68" fmla="*/ 1179871 w 12592357"/>
              <a:gd name="connsiteY68" fmla="*/ 88490 h 26281626"/>
              <a:gd name="connsiteX69" fmla="*/ 2094271 w 12592357"/>
              <a:gd name="connsiteY69" fmla="*/ 235974 h 26281626"/>
              <a:gd name="connsiteX70" fmla="*/ 3067665 w 12592357"/>
              <a:gd name="connsiteY70" fmla="*/ 353961 h 26281626"/>
              <a:gd name="connsiteX71" fmla="*/ 3805084 w 12592357"/>
              <a:gd name="connsiteY71" fmla="*/ 383458 h 26281626"/>
              <a:gd name="connsiteX72" fmla="*/ 4306529 w 12592357"/>
              <a:gd name="connsiteY72" fmla="*/ 442451 h 26281626"/>
              <a:gd name="connsiteX73" fmla="*/ 5043948 w 12592357"/>
              <a:gd name="connsiteY73" fmla="*/ 471948 h 26281626"/>
              <a:gd name="connsiteX74" fmla="*/ 5722374 w 12592357"/>
              <a:gd name="connsiteY74" fmla="*/ 471948 h 26281626"/>
              <a:gd name="connsiteX75" fmla="*/ 6312310 w 12592357"/>
              <a:gd name="connsiteY75" fmla="*/ 442451 h 26281626"/>
              <a:gd name="connsiteX76" fmla="*/ 7138219 w 12592357"/>
              <a:gd name="connsiteY76" fmla="*/ 560439 h 26281626"/>
              <a:gd name="connsiteX77" fmla="*/ 7374194 w 12592357"/>
              <a:gd name="connsiteY77" fmla="*/ 589935 h 26281626"/>
              <a:gd name="connsiteX78" fmla="*/ 7521677 w 12592357"/>
              <a:gd name="connsiteY78" fmla="*/ 678426 h 26281626"/>
              <a:gd name="connsiteX79" fmla="*/ 7698658 w 12592357"/>
              <a:gd name="connsiteY79" fmla="*/ 825910 h 26281626"/>
              <a:gd name="connsiteX80" fmla="*/ 8141110 w 12592357"/>
              <a:gd name="connsiteY80" fmla="*/ 1710813 h 26281626"/>
              <a:gd name="connsiteX81" fmla="*/ 8554065 w 12592357"/>
              <a:gd name="connsiteY81" fmla="*/ 2389239 h 26281626"/>
              <a:gd name="connsiteX82" fmla="*/ 8878529 w 12592357"/>
              <a:gd name="connsiteY82" fmla="*/ 2743200 h 26281626"/>
              <a:gd name="connsiteX83" fmla="*/ 9144000 w 12592357"/>
              <a:gd name="connsiteY83" fmla="*/ 3067664 h 26281626"/>
              <a:gd name="connsiteX84" fmla="*/ 9556955 w 12592357"/>
              <a:gd name="connsiteY84" fmla="*/ 3421626 h 26281626"/>
              <a:gd name="connsiteX85" fmla="*/ 9910916 w 12592357"/>
              <a:gd name="connsiteY85" fmla="*/ 3775587 h 26281626"/>
              <a:gd name="connsiteX86" fmla="*/ 9999406 w 12592357"/>
              <a:gd name="connsiteY86" fmla="*/ 4277032 h 26281626"/>
              <a:gd name="connsiteX87" fmla="*/ 9999406 w 12592357"/>
              <a:gd name="connsiteY87" fmla="*/ 4748981 h 26281626"/>
              <a:gd name="connsiteX88" fmla="*/ 10117394 w 12592357"/>
              <a:gd name="connsiteY88" fmla="*/ 5250426 h 26281626"/>
              <a:gd name="connsiteX89" fmla="*/ 10205884 w 12592357"/>
              <a:gd name="connsiteY89" fmla="*/ 5633884 h 26281626"/>
              <a:gd name="connsiteX90" fmla="*/ 10323871 w 12592357"/>
              <a:gd name="connsiteY90" fmla="*/ 5899355 h 26281626"/>
              <a:gd name="connsiteX91" fmla="*/ 10323871 w 12592357"/>
              <a:gd name="connsiteY91" fmla="*/ 6164826 h 26281626"/>
              <a:gd name="connsiteX92" fmla="*/ 10235381 w 12592357"/>
              <a:gd name="connsiteY92" fmla="*/ 6430297 h 26281626"/>
              <a:gd name="connsiteX93" fmla="*/ 10353368 w 12592357"/>
              <a:gd name="connsiteY93" fmla="*/ 6695768 h 26281626"/>
              <a:gd name="connsiteX94" fmla="*/ 10677832 w 12592357"/>
              <a:gd name="connsiteY94" fmla="*/ 7079226 h 26281626"/>
              <a:gd name="connsiteX95" fmla="*/ 10913806 w 12592357"/>
              <a:gd name="connsiteY95" fmla="*/ 7344697 h 26281626"/>
              <a:gd name="connsiteX96" fmla="*/ 10960357 w 12592357"/>
              <a:gd name="connsiteY96" fmla="*/ 7515456 h 26281626"/>
              <a:gd name="connsiteX97" fmla="*/ 11121206 w 12592357"/>
              <a:gd name="connsiteY97" fmla="*/ 7878020 h 26281626"/>
              <a:gd name="connsiteX98" fmla="*/ 11234430 w 12592357"/>
              <a:gd name="connsiteY98" fmla="*/ 8221535 h 26281626"/>
              <a:gd name="connsiteX99" fmla="*/ 11241959 w 12592357"/>
              <a:gd name="connsiteY99" fmla="*/ 8693482 h 26281626"/>
              <a:gd name="connsiteX100" fmla="*/ 11244263 w 12592357"/>
              <a:gd name="connsiteY100" fmla="*/ 8875072 h 26281626"/>
              <a:gd name="connsiteX101" fmla="*/ 11277677 w 12592357"/>
              <a:gd name="connsiteY101" fmla="*/ 9052744 h 26281626"/>
              <a:gd name="connsiteX102" fmla="*/ 11375692 w 12592357"/>
              <a:gd name="connsiteY102" fmla="*/ 9146919 h 26281626"/>
              <a:gd name="connsiteX103" fmla="*/ 11562735 w 12592357"/>
              <a:gd name="connsiteY103" fmla="*/ 9379974 h 26281626"/>
              <a:gd name="connsiteX104" fmla="*/ 11326761 w 12592357"/>
              <a:gd name="connsiteY104" fmla="*/ 9291484 h 26281626"/>
              <a:gd name="connsiteX105" fmla="*/ 11120284 w 12592357"/>
              <a:gd name="connsiteY105" fmla="*/ 9291484 h 26281626"/>
              <a:gd name="connsiteX106" fmla="*/ 10884310 w 12592357"/>
              <a:gd name="connsiteY106" fmla="*/ 9320981 h 26281626"/>
              <a:gd name="connsiteX107" fmla="*/ 10605473 w 12592357"/>
              <a:gd name="connsiteY107" fmla="*/ 9572701 h 26281626"/>
              <a:gd name="connsiteX108" fmla="*/ 10478115 w 12592357"/>
              <a:gd name="connsiteY108" fmla="*/ 9839095 h 26281626"/>
              <a:gd name="connsiteX109" fmla="*/ 10593182 w 12592357"/>
              <a:gd name="connsiteY109" fmla="*/ 9767272 h 26281626"/>
              <a:gd name="connsiteX110" fmla="*/ 10972800 w 12592357"/>
              <a:gd name="connsiteY110" fmla="*/ 9556955 h 26281626"/>
              <a:gd name="connsiteX111" fmla="*/ 11149090 w 12592357"/>
              <a:gd name="connsiteY111" fmla="*/ 9478911 h 26281626"/>
              <a:gd name="connsiteX112" fmla="*/ 11344275 w 12592357"/>
              <a:gd name="connsiteY112" fmla="*/ 9491817 h 26281626"/>
              <a:gd name="connsiteX113" fmla="*/ 11525020 w 12592357"/>
              <a:gd name="connsiteY113" fmla="*/ 9585530 h 26281626"/>
              <a:gd name="connsiteX114" fmla="*/ 11910090 w 12592357"/>
              <a:gd name="connsiteY114" fmla="*/ 9744920 h 26281626"/>
              <a:gd name="connsiteX115" fmla="*/ 12093677 w 12592357"/>
              <a:gd name="connsiteY115" fmla="*/ 9999406 h 26281626"/>
              <a:gd name="connsiteX116" fmla="*/ 12270658 w 12592357"/>
              <a:gd name="connsiteY116" fmla="*/ 10176387 h 26281626"/>
              <a:gd name="connsiteX117" fmla="*/ 12270658 w 12592357"/>
              <a:gd name="connsiteY117" fmla="*/ 10176387 h 26281626"/>
              <a:gd name="connsiteX118" fmla="*/ 12592357 w 12592357"/>
              <a:gd name="connsiteY118" fmla="*/ 10616073 h 26281626"/>
              <a:gd name="connsiteX119" fmla="*/ 10086975 w 12592357"/>
              <a:gd name="connsiteY119" fmla="*/ 10710786 h 26281626"/>
              <a:gd name="connsiteX120" fmla="*/ 9969910 w 12592357"/>
              <a:gd name="connsiteY120" fmla="*/ 10825316 h 26281626"/>
              <a:gd name="connsiteX121" fmla="*/ 9857606 w 12592357"/>
              <a:gd name="connsiteY121" fmla="*/ 11290120 h 26281626"/>
              <a:gd name="connsiteX122" fmla="*/ 9732476 w 12592357"/>
              <a:gd name="connsiteY122" fmla="*/ 11555591 h 26281626"/>
              <a:gd name="connsiteX123" fmla="*/ 9592135 w 12592357"/>
              <a:gd name="connsiteY123" fmla="*/ 11818835 h 26281626"/>
              <a:gd name="connsiteX124" fmla="*/ 9468465 w 12592357"/>
              <a:gd name="connsiteY124" fmla="*/ 11888659 h 26281626"/>
              <a:gd name="connsiteX125" fmla="*/ 9320981 w 12592357"/>
              <a:gd name="connsiteY125" fmla="*/ 12359148 h 26281626"/>
              <a:gd name="connsiteX126" fmla="*/ 9173497 w 12592357"/>
              <a:gd name="connsiteY126" fmla="*/ 12860593 h 26281626"/>
              <a:gd name="connsiteX127" fmla="*/ 9114503 w 12592357"/>
              <a:gd name="connsiteY127" fmla="*/ 13126064 h 26281626"/>
              <a:gd name="connsiteX128" fmla="*/ 8908026 w 12592357"/>
              <a:gd name="connsiteY128" fmla="*/ 13598013 h 26281626"/>
              <a:gd name="connsiteX129" fmla="*/ 8642555 w 12592357"/>
              <a:gd name="connsiteY129" fmla="*/ 14040464 h 26281626"/>
              <a:gd name="connsiteX130" fmla="*/ 8465574 w 12592357"/>
              <a:gd name="connsiteY130" fmla="*/ 14305935 h 26281626"/>
              <a:gd name="connsiteX131" fmla="*/ 8170606 w 12592357"/>
              <a:gd name="connsiteY131" fmla="*/ 14659897 h 26281626"/>
              <a:gd name="connsiteX132" fmla="*/ 8111613 w 12592357"/>
              <a:gd name="connsiteY132" fmla="*/ 15043355 h 26281626"/>
              <a:gd name="connsiteX133" fmla="*/ 7964129 w 12592357"/>
              <a:gd name="connsiteY133" fmla="*/ 15338322 h 26281626"/>
              <a:gd name="connsiteX134" fmla="*/ 7816645 w 12592357"/>
              <a:gd name="connsiteY134" fmla="*/ 15780774 h 26281626"/>
              <a:gd name="connsiteX135" fmla="*/ 7610168 w 12592357"/>
              <a:gd name="connsiteY135" fmla="*/ 16134735 h 26281626"/>
              <a:gd name="connsiteX136" fmla="*/ 7462684 w 12592357"/>
              <a:gd name="connsiteY136" fmla="*/ 16518193 h 26281626"/>
              <a:gd name="connsiteX137" fmla="*/ 7197213 w 12592357"/>
              <a:gd name="connsiteY137" fmla="*/ 16783664 h 26281626"/>
              <a:gd name="connsiteX138" fmla="*/ 7138219 w 12592357"/>
              <a:gd name="connsiteY138" fmla="*/ 16960645 h 26281626"/>
              <a:gd name="connsiteX139" fmla="*/ 7138219 w 12592357"/>
              <a:gd name="connsiteY139" fmla="*/ 17167122 h 26281626"/>
              <a:gd name="connsiteX140" fmla="*/ 7172478 w 12592357"/>
              <a:gd name="connsiteY140" fmla="*/ 17465776 h 26281626"/>
              <a:gd name="connsiteX141" fmla="*/ 7229476 w 12592357"/>
              <a:gd name="connsiteY141" fmla="*/ 17695223 h 26281626"/>
              <a:gd name="connsiteX142" fmla="*/ 7256206 w 12592357"/>
              <a:gd name="connsiteY142" fmla="*/ 17845548 h 26281626"/>
              <a:gd name="connsiteX143" fmla="*/ 7196138 w 12592357"/>
              <a:gd name="connsiteY143" fmla="*/ 18045268 h 26281626"/>
              <a:gd name="connsiteX144" fmla="*/ 7079226 w 12592357"/>
              <a:gd name="connsiteY144" fmla="*/ 18229006 h 26281626"/>
              <a:gd name="connsiteX145" fmla="*/ 6843252 w 12592357"/>
              <a:gd name="connsiteY145" fmla="*/ 18523974 h 26281626"/>
              <a:gd name="connsiteX146" fmla="*/ 6666271 w 12592357"/>
              <a:gd name="connsiteY146" fmla="*/ 19084413 h 26281626"/>
              <a:gd name="connsiteX147" fmla="*/ 6636774 w 12592357"/>
              <a:gd name="connsiteY147" fmla="*/ 19467871 h 26281626"/>
              <a:gd name="connsiteX148" fmla="*/ 6577781 w 12592357"/>
              <a:gd name="connsiteY148" fmla="*/ 19762839 h 26281626"/>
              <a:gd name="connsiteX149" fmla="*/ 6577781 w 12592357"/>
              <a:gd name="connsiteY149" fmla="*/ 20205290 h 26281626"/>
              <a:gd name="connsiteX150" fmla="*/ 6577781 w 12592357"/>
              <a:gd name="connsiteY150" fmla="*/ 20795226 h 26281626"/>
              <a:gd name="connsiteX151" fmla="*/ 6489290 w 12592357"/>
              <a:gd name="connsiteY151" fmla="*/ 21208181 h 26281626"/>
              <a:gd name="connsiteX152" fmla="*/ 6282813 w 12592357"/>
              <a:gd name="connsiteY152" fmla="*/ 21680129 h 26281626"/>
              <a:gd name="connsiteX153" fmla="*/ 6253316 w 12592357"/>
              <a:gd name="connsiteY153" fmla="*/ 22358555 h 26281626"/>
              <a:gd name="connsiteX154" fmla="*/ 6371303 w 12592357"/>
              <a:gd name="connsiteY154" fmla="*/ 23656413 h 26281626"/>
              <a:gd name="connsiteX155" fmla="*/ 6666271 w 12592357"/>
              <a:gd name="connsiteY155" fmla="*/ 24452826 h 26281626"/>
              <a:gd name="connsiteX156" fmla="*/ 6990735 w 12592357"/>
              <a:gd name="connsiteY156" fmla="*/ 25190245 h 26281626"/>
              <a:gd name="connsiteX157" fmla="*/ 7344697 w 12592357"/>
              <a:gd name="connsiteY157" fmla="*/ 25809677 h 26281626"/>
              <a:gd name="connsiteX158" fmla="*/ 7728155 w 12592357"/>
              <a:gd name="connsiteY158" fmla="*/ 26281626 h 26281626"/>
              <a:gd name="connsiteX159" fmla="*/ 5220929 w 12592357"/>
              <a:gd name="connsiteY159" fmla="*/ 26134142 h 26281626"/>
              <a:gd name="connsiteX160" fmla="*/ 5456903 w 12592357"/>
              <a:gd name="connsiteY160" fmla="*/ 25308232 h 26281626"/>
              <a:gd name="connsiteX161" fmla="*/ 5515897 w 12592357"/>
              <a:gd name="connsiteY161" fmla="*/ 24393832 h 26281626"/>
              <a:gd name="connsiteX162" fmla="*/ 5633884 w 12592357"/>
              <a:gd name="connsiteY162" fmla="*/ 23302451 h 26281626"/>
              <a:gd name="connsiteX163" fmla="*/ 5604387 w 12592357"/>
              <a:gd name="connsiteY163" fmla="*/ 22742013 h 26281626"/>
              <a:gd name="connsiteX164" fmla="*/ 5574890 w 12592357"/>
              <a:gd name="connsiteY164" fmla="*/ 22329058 h 26281626"/>
              <a:gd name="connsiteX165" fmla="*/ 5574890 w 12592357"/>
              <a:gd name="connsiteY165" fmla="*/ 21886606 h 26281626"/>
              <a:gd name="connsiteX166" fmla="*/ 5604387 w 12592357"/>
              <a:gd name="connsiteY166" fmla="*/ 21532645 h 26281626"/>
              <a:gd name="connsiteX167" fmla="*/ 5604387 w 12592357"/>
              <a:gd name="connsiteY167" fmla="*/ 21326168 h 26281626"/>
              <a:gd name="connsiteX168" fmla="*/ 5515897 w 12592357"/>
              <a:gd name="connsiteY168" fmla="*/ 20883716 h 26281626"/>
              <a:gd name="connsiteX169" fmla="*/ 5515897 w 12592357"/>
              <a:gd name="connsiteY169" fmla="*/ 20706735 h 26281626"/>
              <a:gd name="connsiteX170" fmla="*/ 5456903 w 12592357"/>
              <a:gd name="connsiteY170" fmla="*/ 20588748 h 26281626"/>
              <a:gd name="connsiteX171" fmla="*/ 5427406 w 12592357"/>
              <a:gd name="connsiteY171" fmla="*/ 20352774 h 26281626"/>
              <a:gd name="connsiteX172" fmla="*/ 5515897 w 12592357"/>
              <a:gd name="connsiteY172" fmla="*/ 20205290 h 26281626"/>
              <a:gd name="connsiteX173" fmla="*/ 5604387 w 12592357"/>
              <a:gd name="connsiteY173" fmla="*/ 20028310 h 26281626"/>
              <a:gd name="connsiteX174" fmla="*/ 5604387 w 12592357"/>
              <a:gd name="connsiteY174" fmla="*/ 19851329 h 26281626"/>
              <a:gd name="connsiteX175" fmla="*/ 5604387 w 12592357"/>
              <a:gd name="connsiteY175" fmla="*/ 19851329 h 26281626"/>
              <a:gd name="connsiteX176" fmla="*/ 5612069 w 12592357"/>
              <a:gd name="connsiteY176" fmla="*/ 19850407 h 26281626"/>
              <a:gd name="connsiteX0" fmla="*/ 5612069 w 12592357"/>
              <a:gd name="connsiteY0" fmla="*/ 19850407 h 26281626"/>
              <a:gd name="connsiteX1" fmla="*/ 5899355 w 12592357"/>
              <a:gd name="connsiteY1" fmla="*/ 20057806 h 26281626"/>
              <a:gd name="connsiteX2" fmla="*/ 6076335 w 12592357"/>
              <a:gd name="connsiteY2" fmla="*/ 20352774 h 26281626"/>
              <a:gd name="connsiteX3" fmla="*/ 6105832 w 12592357"/>
              <a:gd name="connsiteY3" fmla="*/ 20470761 h 26281626"/>
              <a:gd name="connsiteX4" fmla="*/ 6135329 w 12592357"/>
              <a:gd name="connsiteY4" fmla="*/ 20559251 h 26281626"/>
              <a:gd name="connsiteX5" fmla="*/ 6253316 w 12592357"/>
              <a:gd name="connsiteY5" fmla="*/ 20736232 h 26281626"/>
              <a:gd name="connsiteX6" fmla="*/ 6341806 w 12592357"/>
              <a:gd name="connsiteY6" fmla="*/ 20736232 h 26281626"/>
              <a:gd name="connsiteX7" fmla="*/ 6341806 w 12592357"/>
              <a:gd name="connsiteY7" fmla="*/ 20736232 h 26281626"/>
              <a:gd name="connsiteX8" fmla="*/ 6371303 w 12592357"/>
              <a:gd name="connsiteY8" fmla="*/ 20205290 h 26281626"/>
              <a:gd name="connsiteX9" fmla="*/ 6322219 w 12592357"/>
              <a:gd name="connsiteY9" fmla="*/ 19870377 h 26281626"/>
              <a:gd name="connsiteX10" fmla="*/ 6395115 w 12592357"/>
              <a:gd name="connsiteY10" fmla="*/ 19087717 h 26281626"/>
              <a:gd name="connsiteX11" fmla="*/ 6548284 w 12592357"/>
              <a:gd name="connsiteY11" fmla="*/ 18759948 h 26281626"/>
              <a:gd name="connsiteX12" fmla="*/ 6894564 w 12592357"/>
              <a:gd name="connsiteY12" fmla="*/ 18258504 h 26281626"/>
              <a:gd name="connsiteX13" fmla="*/ 6983054 w 12592357"/>
              <a:gd name="connsiteY13" fmla="*/ 17812750 h 26281626"/>
              <a:gd name="connsiteX14" fmla="*/ 6967461 w 12592357"/>
              <a:gd name="connsiteY14" fmla="*/ 17371219 h 26281626"/>
              <a:gd name="connsiteX15" fmla="*/ 7049729 w 12592357"/>
              <a:gd name="connsiteY15" fmla="*/ 16960645 h 26281626"/>
              <a:gd name="connsiteX16" fmla="*/ 7197213 w 12592357"/>
              <a:gd name="connsiteY16" fmla="*/ 16636181 h 26281626"/>
              <a:gd name="connsiteX17" fmla="*/ 7267575 w 12592357"/>
              <a:gd name="connsiteY17" fmla="*/ 16523647 h 26281626"/>
              <a:gd name="connsiteX18" fmla="*/ 7296687 w 12592357"/>
              <a:gd name="connsiteY18" fmla="*/ 16307875 h 26281626"/>
              <a:gd name="connsiteX19" fmla="*/ 7610168 w 12592357"/>
              <a:gd name="connsiteY19" fmla="*/ 15810271 h 26281626"/>
              <a:gd name="connsiteX20" fmla="*/ 7869416 w 12592357"/>
              <a:gd name="connsiteY20" fmla="*/ 15279329 h 26281626"/>
              <a:gd name="connsiteX21" fmla="*/ 7875639 w 12592357"/>
              <a:gd name="connsiteY21" fmla="*/ 14984361 h 26281626"/>
              <a:gd name="connsiteX22" fmla="*/ 7964129 w 12592357"/>
              <a:gd name="connsiteY22" fmla="*/ 14653674 h 26281626"/>
              <a:gd name="connsiteX23" fmla="*/ 8141493 w 12592357"/>
              <a:gd name="connsiteY23" fmla="*/ 14378141 h 26281626"/>
              <a:gd name="connsiteX24" fmla="*/ 8358571 w 12592357"/>
              <a:gd name="connsiteY24" fmla="*/ 14089011 h 26281626"/>
              <a:gd name="connsiteX25" fmla="*/ 8583561 w 12592357"/>
              <a:gd name="connsiteY25" fmla="*/ 13774993 h 26281626"/>
              <a:gd name="connsiteX26" fmla="*/ 8849032 w 12592357"/>
              <a:gd name="connsiteY26" fmla="*/ 13421032 h 26281626"/>
              <a:gd name="connsiteX27" fmla="*/ 8908026 w 12592357"/>
              <a:gd name="connsiteY27" fmla="*/ 13185058 h 26281626"/>
              <a:gd name="connsiteX28" fmla="*/ 8996516 w 12592357"/>
              <a:gd name="connsiteY28" fmla="*/ 12683613 h 26281626"/>
              <a:gd name="connsiteX29" fmla="*/ 9261987 w 12592357"/>
              <a:gd name="connsiteY29" fmla="*/ 12005187 h 26281626"/>
              <a:gd name="connsiteX30" fmla="*/ 9556955 w 12592357"/>
              <a:gd name="connsiteY30" fmla="*/ 11474245 h 26281626"/>
              <a:gd name="connsiteX31" fmla="*/ 9733935 w 12592357"/>
              <a:gd name="connsiteY31" fmla="*/ 11090787 h 26281626"/>
              <a:gd name="connsiteX32" fmla="*/ 9763432 w 12592357"/>
              <a:gd name="connsiteY32" fmla="*/ 10825316 h 26281626"/>
              <a:gd name="connsiteX33" fmla="*/ 9881419 w 12592357"/>
              <a:gd name="connsiteY33" fmla="*/ 10530348 h 26281626"/>
              <a:gd name="connsiteX34" fmla="*/ 10235381 w 12592357"/>
              <a:gd name="connsiteY34" fmla="*/ 9940413 h 26281626"/>
              <a:gd name="connsiteX35" fmla="*/ 10600326 w 12592357"/>
              <a:gd name="connsiteY35" fmla="*/ 9576005 h 26281626"/>
              <a:gd name="connsiteX36" fmla="*/ 10869100 w 12592357"/>
              <a:gd name="connsiteY36" fmla="*/ 9285416 h 26281626"/>
              <a:gd name="connsiteX37" fmla="*/ 11073734 w 12592357"/>
              <a:gd name="connsiteY37" fmla="*/ 9006578 h 26281626"/>
              <a:gd name="connsiteX38" fmla="*/ 11097931 w 12592357"/>
              <a:gd name="connsiteY38" fmla="*/ 8720598 h 26281626"/>
              <a:gd name="connsiteX39" fmla="*/ 11074656 w 12592357"/>
              <a:gd name="connsiteY39" fmla="*/ 8318243 h 26281626"/>
              <a:gd name="connsiteX40" fmla="*/ 10870943 w 12592357"/>
              <a:gd name="connsiteY40" fmla="*/ 7690592 h 26281626"/>
              <a:gd name="connsiteX41" fmla="*/ 10736826 w 12592357"/>
              <a:gd name="connsiteY41" fmla="*/ 7374193 h 26281626"/>
              <a:gd name="connsiteX42" fmla="*/ 10382865 w 12592357"/>
              <a:gd name="connsiteY42" fmla="*/ 6990735 h 26281626"/>
              <a:gd name="connsiteX43" fmla="*/ 10087897 w 12592357"/>
              <a:gd name="connsiteY43" fmla="*/ 6518787 h 26281626"/>
              <a:gd name="connsiteX44" fmla="*/ 9940413 w 12592357"/>
              <a:gd name="connsiteY44" fmla="*/ 5781368 h 26281626"/>
              <a:gd name="connsiteX45" fmla="*/ 9881419 w 12592357"/>
              <a:gd name="connsiteY45" fmla="*/ 5102942 h 26281626"/>
              <a:gd name="connsiteX46" fmla="*/ 9851923 w 12592357"/>
              <a:gd name="connsiteY46" fmla="*/ 4277032 h 26281626"/>
              <a:gd name="connsiteX47" fmla="*/ 9615948 w 12592357"/>
              <a:gd name="connsiteY47" fmla="*/ 3834581 h 26281626"/>
              <a:gd name="connsiteX48" fmla="*/ 9114503 w 12592357"/>
              <a:gd name="connsiteY48" fmla="*/ 3333135 h 26281626"/>
              <a:gd name="connsiteX49" fmla="*/ 8819535 w 12592357"/>
              <a:gd name="connsiteY49" fmla="*/ 3038168 h 26281626"/>
              <a:gd name="connsiteX50" fmla="*/ 8377084 w 12592357"/>
              <a:gd name="connsiteY50" fmla="*/ 2684206 h 26281626"/>
              <a:gd name="connsiteX51" fmla="*/ 7993626 w 12592357"/>
              <a:gd name="connsiteY51" fmla="*/ 2094271 h 26281626"/>
              <a:gd name="connsiteX52" fmla="*/ 7669161 w 12592357"/>
              <a:gd name="connsiteY52" fmla="*/ 1563329 h 26281626"/>
              <a:gd name="connsiteX53" fmla="*/ 7374194 w 12592357"/>
              <a:gd name="connsiteY53" fmla="*/ 973393 h 26281626"/>
              <a:gd name="connsiteX54" fmla="*/ 7167716 w 12592357"/>
              <a:gd name="connsiteY54" fmla="*/ 825910 h 26281626"/>
              <a:gd name="connsiteX55" fmla="*/ 6813755 w 12592357"/>
              <a:gd name="connsiteY55" fmla="*/ 648929 h 26281626"/>
              <a:gd name="connsiteX56" fmla="*/ 6223819 w 12592357"/>
              <a:gd name="connsiteY56" fmla="*/ 678426 h 26281626"/>
              <a:gd name="connsiteX57" fmla="*/ 5515897 w 12592357"/>
              <a:gd name="connsiteY57" fmla="*/ 678426 h 26281626"/>
              <a:gd name="connsiteX58" fmla="*/ 4513006 w 12592357"/>
              <a:gd name="connsiteY58" fmla="*/ 678426 h 26281626"/>
              <a:gd name="connsiteX59" fmla="*/ 3864077 w 12592357"/>
              <a:gd name="connsiteY59" fmla="*/ 619432 h 26281626"/>
              <a:gd name="connsiteX60" fmla="*/ 3008671 w 12592357"/>
              <a:gd name="connsiteY60" fmla="*/ 560439 h 26281626"/>
              <a:gd name="connsiteX61" fmla="*/ 2123768 w 12592357"/>
              <a:gd name="connsiteY61" fmla="*/ 412955 h 26281626"/>
              <a:gd name="connsiteX62" fmla="*/ 1887794 w 12592357"/>
              <a:gd name="connsiteY62" fmla="*/ 383458 h 26281626"/>
              <a:gd name="connsiteX63" fmla="*/ 1209368 w 12592357"/>
              <a:gd name="connsiteY63" fmla="*/ 265471 h 26281626"/>
              <a:gd name="connsiteX64" fmla="*/ 589935 w 12592357"/>
              <a:gd name="connsiteY64" fmla="*/ 235974 h 26281626"/>
              <a:gd name="connsiteX65" fmla="*/ 265471 w 12592357"/>
              <a:gd name="connsiteY65" fmla="*/ 235974 h 26281626"/>
              <a:gd name="connsiteX66" fmla="*/ 0 w 12592357"/>
              <a:gd name="connsiteY66" fmla="*/ 206477 h 26281626"/>
              <a:gd name="connsiteX67" fmla="*/ 265471 w 12592357"/>
              <a:gd name="connsiteY67" fmla="*/ 0 h 26281626"/>
              <a:gd name="connsiteX68" fmla="*/ 1179871 w 12592357"/>
              <a:gd name="connsiteY68" fmla="*/ 88490 h 26281626"/>
              <a:gd name="connsiteX69" fmla="*/ 2094271 w 12592357"/>
              <a:gd name="connsiteY69" fmla="*/ 235974 h 26281626"/>
              <a:gd name="connsiteX70" fmla="*/ 3067665 w 12592357"/>
              <a:gd name="connsiteY70" fmla="*/ 353961 h 26281626"/>
              <a:gd name="connsiteX71" fmla="*/ 3805084 w 12592357"/>
              <a:gd name="connsiteY71" fmla="*/ 383458 h 26281626"/>
              <a:gd name="connsiteX72" fmla="*/ 4306529 w 12592357"/>
              <a:gd name="connsiteY72" fmla="*/ 442451 h 26281626"/>
              <a:gd name="connsiteX73" fmla="*/ 5043948 w 12592357"/>
              <a:gd name="connsiteY73" fmla="*/ 471948 h 26281626"/>
              <a:gd name="connsiteX74" fmla="*/ 5722374 w 12592357"/>
              <a:gd name="connsiteY74" fmla="*/ 471948 h 26281626"/>
              <a:gd name="connsiteX75" fmla="*/ 6312310 w 12592357"/>
              <a:gd name="connsiteY75" fmla="*/ 442451 h 26281626"/>
              <a:gd name="connsiteX76" fmla="*/ 7138219 w 12592357"/>
              <a:gd name="connsiteY76" fmla="*/ 560439 h 26281626"/>
              <a:gd name="connsiteX77" fmla="*/ 7374194 w 12592357"/>
              <a:gd name="connsiteY77" fmla="*/ 589935 h 26281626"/>
              <a:gd name="connsiteX78" fmla="*/ 7521677 w 12592357"/>
              <a:gd name="connsiteY78" fmla="*/ 678426 h 26281626"/>
              <a:gd name="connsiteX79" fmla="*/ 7698658 w 12592357"/>
              <a:gd name="connsiteY79" fmla="*/ 825910 h 26281626"/>
              <a:gd name="connsiteX80" fmla="*/ 8141110 w 12592357"/>
              <a:gd name="connsiteY80" fmla="*/ 1710813 h 26281626"/>
              <a:gd name="connsiteX81" fmla="*/ 8554065 w 12592357"/>
              <a:gd name="connsiteY81" fmla="*/ 2389239 h 26281626"/>
              <a:gd name="connsiteX82" fmla="*/ 8878529 w 12592357"/>
              <a:gd name="connsiteY82" fmla="*/ 2743200 h 26281626"/>
              <a:gd name="connsiteX83" fmla="*/ 9144000 w 12592357"/>
              <a:gd name="connsiteY83" fmla="*/ 3067664 h 26281626"/>
              <a:gd name="connsiteX84" fmla="*/ 9556955 w 12592357"/>
              <a:gd name="connsiteY84" fmla="*/ 3421626 h 26281626"/>
              <a:gd name="connsiteX85" fmla="*/ 9910916 w 12592357"/>
              <a:gd name="connsiteY85" fmla="*/ 3775587 h 26281626"/>
              <a:gd name="connsiteX86" fmla="*/ 9999406 w 12592357"/>
              <a:gd name="connsiteY86" fmla="*/ 4277032 h 26281626"/>
              <a:gd name="connsiteX87" fmla="*/ 9999406 w 12592357"/>
              <a:gd name="connsiteY87" fmla="*/ 4748981 h 26281626"/>
              <a:gd name="connsiteX88" fmla="*/ 10117394 w 12592357"/>
              <a:gd name="connsiteY88" fmla="*/ 5250426 h 26281626"/>
              <a:gd name="connsiteX89" fmla="*/ 10205884 w 12592357"/>
              <a:gd name="connsiteY89" fmla="*/ 5633884 h 26281626"/>
              <a:gd name="connsiteX90" fmla="*/ 10323871 w 12592357"/>
              <a:gd name="connsiteY90" fmla="*/ 5899355 h 26281626"/>
              <a:gd name="connsiteX91" fmla="*/ 10323871 w 12592357"/>
              <a:gd name="connsiteY91" fmla="*/ 6164826 h 26281626"/>
              <a:gd name="connsiteX92" fmla="*/ 10235381 w 12592357"/>
              <a:gd name="connsiteY92" fmla="*/ 6430297 h 26281626"/>
              <a:gd name="connsiteX93" fmla="*/ 10353368 w 12592357"/>
              <a:gd name="connsiteY93" fmla="*/ 6695768 h 26281626"/>
              <a:gd name="connsiteX94" fmla="*/ 10677832 w 12592357"/>
              <a:gd name="connsiteY94" fmla="*/ 7079226 h 26281626"/>
              <a:gd name="connsiteX95" fmla="*/ 10868562 w 12592357"/>
              <a:gd name="connsiteY95" fmla="*/ 7375653 h 26281626"/>
              <a:gd name="connsiteX96" fmla="*/ 10960357 w 12592357"/>
              <a:gd name="connsiteY96" fmla="*/ 7515456 h 26281626"/>
              <a:gd name="connsiteX97" fmla="*/ 11121206 w 12592357"/>
              <a:gd name="connsiteY97" fmla="*/ 7878020 h 26281626"/>
              <a:gd name="connsiteX98" fmla="*/ 11234430 w 12592357"/>
              <a:gd name="connsiteY98" fmla="*/ 8221535 h 26281626"/>
              <a:gd name="connsiteX99" fmla="*/ 11241959 w 12592357"/>
              <a:gd name="connsiteY99" fmla="*/ 8693482 h 26281626"/>
              <a:gd name="connsiteX100" fmla="*/ 11244263 w 12592357"/>
              <a:gd name="connsiteY100" fmla="*/ 8875072 h 26281626"/>
              <a:gd name="connsiteX101" fmla="*/ 11277677 w 12592357"/>
              <a:gd name="connsiteY101" fmla="*/ 9052744 h 26281626"/>
              <a:gd name="connsiteX102" fmla="*/ 11375692 w 12592357"/>
              <a:gd name="connsiteY102" fmla="*/ 9146919 h 26281626"/>
              <a:gd name="connsiteX103" fmla="*/ 11562735 w 12592357"/>
              <a:gd name="connsiteY103" fmla="*/ 9379974 h 26281626"/>
              <a:gd name="connsiteX104" fmla="*/ 11326761 w 12592357"/>
              <a:gd name="connsiteY104" fmla="*/ 9291484 h 26281626"/>
              <a:gd name="connsiteX105" fmla="*/ 11120284 w 12592357"/>
              <a:gd name="connsiteY105" fmla="*/ 9291484 h 26281626"/>
              <a:gd name="connsiteX106" fmla="*/ 10884310 w 12592357"/>
              <a:gd name="connsiteY106" fmla="*/ 9320981 h 26281626"/>
              <a:gd name="connsiteX107" fmla="*/ 10605473 w 12592357"/>
              <a:gd name="connsiteY107" fmla="*/ 9572701 h 26281626"/>
              <a:gd name="connsiteX108" fmla="*/ 10478115 w 12592357"/>
              <a:gd name="connsiteY108" fmla="*/ 9839095 h 26281626"/>
              <a:gd name="connsiteX109" fmla="*/ 10593182 w 12592357"/>
              <a:gd name="connsiteY109" fmla="*/ 9767272 h 26281626"/>
              <a:gd name="connsiteX110" fmla="*/ 10972800 w 12592357"/>
              <a:gd name="connsiteY110" fmla="*/ 9556955 h 26281626"/>
              <a:gd name="connsiteX111" fmla="*/ 11149090 w 12592357"/>
              <a:gd name="connsiteY111" fmla="*/ 9478911 h 26281626"/>
              <a:gd name="connsiteX112" fmla="*/ 11344275 w 12592357"/>
              <a:gd name="connsiteY112" fmla="*/ 9491817 h 26281626"/>
              <a:gd name="connsiteX113" fmla="*/ 11525020 w 12592357"/>
              <a:gd name="connsiteY113" fmla="*/ 9585530 h 26281626"/>
              <a:gd name="connsiteX114" fmla="*/ 11910090 w 12592357"/>
              <a:gd name="connsiteY114" fmla="*/ 9744920 h 26281626"/>
              <a:gd name="connsiteX115" fmla="*/ 12093677 w 12592357"/>
              <a:gd name="connsiteY115" fmla="*/ 9999406 h 26281626"/>
              <a:gd name="connsiteX116" fmla="*/ 12270658 w 12592357"/>
              <a:gd name="connsiteY116" fmla="*/ 10176387 h 26281626"/>
              <a:gd name="connsiteX117" fmla="*/ 12270658 w 12592357"/>
              <a:gd name="connsiteY117" fmla="*/ 10176387 h 26281626"/>
              <a:gd name="connsiteX118" fmla="*/ 12592357 w 12592357"/>
              <a:gd name="connsiteY118" fmla="*/ 10616073 h 26281626"/>
              <a:gd name="connsiteX119" fmla="*/ 10086975 w 12592357"/>
              <a:gd name="connsiteY119" fmla="*/ 10710786 h 26281626"/>
              <a:gd name="connsiteX120" fmla="*/ 9969910 w 12592357"/>
              <a:gd name="connsiteY120" fmla="*/ 10825316 h 26281626"/>
              <a:gd name="connsiteX121" fmla="*/ 9857606 w 12592357"/>
              <a:gd name="connsiteY121" fmla="*/ 11290120 h 26281626"/>
              <a:gd name="connsiteX122" fmla="*/ 9732476 w 12592357"/>
              <a:gd name="connsiteY122" fmla="*/ 11555591 h 26281626"/>
              <a:gd name="connsiteX123" fmla="*/ 9592135 w 12592357"/>
              <a:gd name="connsiteY123" fmla="*/ 11818835 h 26281626"/>
              <a:gd name="connsiteX124" fmla="*/ 9468465 w 12592357"/>
              <a:gd name="connsiteY124" fmla="*/ 11888659 h 26281626"/>
              <a:gd name="connsiteX125" fmla="*/ 9320981 w 12592357"/>
              <a:gd name="connsiteY125" fmla="*/ 12359148 h 26281626"/>
              <a:gd name="connsiteX126" fmla="*/ 9173497 w 12592357"/>
              <a:gd name="connsiteY126" fmla="*/ 12860593 h 26281626"/>
              <a:gd name="connsiteX127" fmla="*/ 9114503 w 12592357"/>
              <a:gd name="connsiteY127" fmla="*/ 13126064 h 26281626"/>
              <a:gd name="connsiteX128" fmla="*/ 8908026 w 12592357"/>
              <a:gd name="connsiteY128" fmla="*/ 13598013 h 26281626"/>
              <a:gd name="connsiteX129" fmla="*/ 8642555 w 12592357"/>
              <a:gd name="connsiteY129" fmla="*/ 14040464 h 26281626"/>
              <a:gd name="connsiteX130" fmla="*/ 8465574 w 12592357"/>
              <a:gd name="connsiteY130" fmla="*/ 14305935 h 26281626"/>
              <a:gd name="connsiteX131" fmla="*/ 8170606 w 12592357"/>
              <a:gd name="connsiteY131" fmla="*/ 14659897 h 26281626"/>
              <a:gd name="connsiteX132" fmla="*/ 8111613 w 12592357"/>
              <a:gd name="connsiteY132" fmla="*/ 15043355 h 26281626"/>
              <a:gd name="connsiteX133" fmla="*/ 7964129 w 12592357"/>
              <a:gd name="connsiteY133" fmla="*/ 15338322 h 26281626"/>
              <a:gd name="connsiteX134" fmla="*/ 7816645 w 12592357"/>
              <a:gd name="connsiteY134" fmla="*/ 15780774 h 26281626"/>
              <a:gd name="connsiteX135" fmla="*/ 7610168 w 12592357"/>
              <a:gd name="connsiteY135" fmla="*/ 16134735 h 26281626"/>
              <a:gd name="connsiteX136" fmla="*/ 7462684 w 12592357"/>
              <a:gd name="connsiteY136" fmla="*/ 16518193 h 26281626"/>
              <a:gd name="connsiteX137" fmla="*/ 7197213 w 12592357"/>
              <a:gd name="connsiteY137" fmla="*/ 16783664 h 26281626"/>
              <a:gd name="connsiteX138" fmla="*/ 7138219 w 12592357"/>
              <a:gd name="connsiteY138" fmla="*/ 16960645 h 26281626"/>
              <a:gd name="connsiteX139" fmla="*/ 7138219 w 12592357"/>
              <a:gd name="connsiteY139" fmla="*/ 17167122 h 26281626"/>
              <a:gd name="connsiteX140" fmla="*/ 7172478 w 12592357"/>
              <a:gd name="connsiteY140" fmla="*/ 17465776 h 26281626"/>
              <a:gd name="connsiteX141" fmla="*/ 7229476 w 12592357"/>
              <a:gd name="connsiteY141" fmla="*/ 17695223 h 26281626"/>
              <a:gd name="connsiteX142" fmla="*/ 7256206 w 12592357"/>
              <a:gd name="connsiteY142" fmla="*/ 17845548 h 26281626"/>
              <a:gd name="connsiteX143" fmla="*/ 7196138 w 12592357"/>
              <a:gd name="connsiteY143" fmla="*/ 18045268 h 26281626"/>
              <a:gd name="connsiteX144" fmla="*/ 7079226 w 12592357"/>
              <a:gd name="connsiteY144" fmla="*/ 18229006 h 26281626"/>
              <a:gd name="connsiteX145" fmla="*/ 6843252 w 12592357"/>
              <a:gd name="connsiteY145" fmla="*/ 18523974 h 26281626"/>
              <a:gd name="connsiteX146" fmla="*/ 6666271 w 12592357"/>
              <a:gd name="connsiteY146" fmla="*/ 19084413 h 26281626"/>
              <a:gd name="connsiteX147" fmla="*/ 6636774 w 12592357"/>
              <a:gd name="connsiteY147" fmla="*/ 19467871 h 26281626"/>
              <a:gd name="connsiteX148" fmla="*/ 6577781 w 12592357"/>
              <a:gd name="connsiteY148" fmla="*/ 19762839 h 26281626"/>
              <a:gd name="connsiteX149" fmla="*/ 6577781 w 12592357"/>
              <a:gd name="connsiteY149" fmla="*/ 20205290 h 26281626"/>
              <a:gd name="connsiteX150" fmla="*/ 6577781 w 12592357"/>
              <a:gd name="connsiteY150" fmla="*/ 20795226 h 26281626"/>
              <a:gd name="connsiteX151" fmla="*/ 6489290 w 12592357"/>
              <a:gd name="connsiteY151" fmla="*/ 21208181 h 26281626"/>
              <a:gd name="connsiteX152" fmla="*/ 6282813 w 12592357"/>
              <a:gd name="connsiteY152" fmla="*/ 21680129 h 26281626"/>
              <a:gd name="connsiteX153" fmla="*/ 6253316 w 12592357"/>
              <a:gd name="connsiteY153" fmla="*/ 22358555 h 26281626"/>
              <a:gd name="connsiteX154" fmla="*/ 6371303 w 12592357"/>
              <a:gd name="connsiteY154" fmla="*/ 23656413 h 26281626"/>
              <a:gd name="connsiteX155" fmla="*/ 6666271 w 12592357"/>
              <a:gd name="connsiteY155" fmla="*/ 24452826 h 26281626"/>
              <a:gd name="connsiteX156" fmla="*/ 6990735 w 12592357"/>
              <a:gd name="connsiteY156" fmla="*/ 25190245 h 26281626"/>
              <a:gd name="connsiteX157" fmla="*/ 7344697 w 12592357"/>
              <a:gd name="connsiteY157" fmla="*/ 25809677 h 26281626"/>
              <a:gd name="connsiteX158" fmla="*/ 7728155 w 12592357"/>
              <a:gd name="connsiteY158" fmla="*/ 26281626 h 26281626"/>
              <a:gd name="connsiteX159" fmla="*/ 5220929 w 12592357"/>
              <a:gd name="connsiteY159" fmla="*/ 26134142 h 26281626"/>
              <a:gd name="connsiteX160" fmla="*/ 5456903 w 12592357"/>
              <a:gd name="connsiteY160" fmla="*/ 25308232 h 26281626"/>
              <a:gd name="connsiteX161" fmla="*/ 5515897 w 12592357"/>
              <a:gd name="connsiteY161" fmla="*/ 24393832 h 26281626"/>
              <a:gd name="connsiteX162" fmla="*/ 5633884 w 12592357"/>
              <a:gd name="connsiteY162" fmla="*/ 23302451 h 26281626"/>
              <a:gd name="connsiteX163" fmla="*/ 5604387 w 12592357"/>
              <a:gd name="connsiteY163" fmla="*/ 22742013 h 26281626"/>
              <a:gd name="connsiteX164" fmla="*/ 5574890 w 12592357"/>
              <a:gd name="connsiteY164" fmla="*/ 22329058 h 26281626"/>
              <a:gd name="connsiteX165" fmla="*/ 5574890 w 12592357"/>
              <a:gd name="connsiteY165" fmla="*/ 21886606 h 26281626"/>
              <a:gd name="connsiteX166" fmla="*/ 5604387 w 12592357"/>
              <a:gd name="connsiteY166" fmla="*/ 21532645 h 26281626"/>
              <a:gd name="connsiteX167" fmla="*/ 5604387 w 12592357"/>
              <a:gd name="connsiteY167" fmla="*/ 21326168 h 26281626"/>
              <a:gd name="connsiteX168" fmla="*/ 5515897 w 12592357"/>
              <a:gd name="connsiteY168" fmla="*/ 20883716 h 26281626"/>
              <a:gd name="connsiteX169" fmla="*/ 5515897 w 12592357"/>
              <a:gd name="connsiteY169" fmla="*/ 20706735 h 26281626"/>
              <a:gd name="connsiteX170" fmla="*/ 5456903 w 12592357"/>
              <a:gd name="connsiteY170" fmla="*/ 20588748 h 26281626"/>
              <a:gd name="connsiteX171" fmla="*/ 5427406 w 12592357"/>
              <a:gd name="connsiteY171" fmla="*/ 20352774 h 26281626"/>
              <a:gd name="connsiteX172" fmla="*/ 5515897 w 12592357"/>
              <a:gd name="connsiteY172" fmla="*/ 20205290 h 26281626"/>
              <a:gd name="connsiteX173" fmla="*/ 5604387 w 12592357"/>
              <a:gd name="connsiteY173" fmla="*/ 20028310 h 26281626"/>
              <a:gd name="connsiteX174" fmla="*/ 5604387 w 12592357"/>
              <a:gd name="connsiteY174" fmla="*/ 19851329 h 26281626"/>
              <a:gd name="connsiteX175" fmla="*/ 5604387 w 12592357"/>
              <a:gd name="connsiteY175" fmla="*/ 19851329 h 26281626"/>
              <a:gd name="connsiteX176" fmla="*/ 5612069 w 12592357"/>
              <a:gd name="connsiteY176" fmla="*/ 19850407 h 26281626"/>
              <a:gd name="connsiteX0" fmla="*/ 5612069 w 12592357"/>
              <a:gd name="connsiteY0" fmla="*/ 19850407 h 26281626"/>
              <a:gd name="connsiteX1" fmla="*/ 5899355 w 12592357"/>
              <a:gd name="connsiteY1" fmla="*/ 20057806 h 26281626"/>
              <a:gd name="connsiteX2" fmla="*/ 6076335 w 12592357"/>
              <a:gd name="connsiteY2" fmla="*/ 20352774 h 26281626"/>
              <a:gd name="connsiteX3" fmla="*/ 6105832 w 12592357"/>
              <a:gd name="connsiteY3" fmla="*/ 20470761 h 26281626"/>
              <a:gd name="connsiteX4" fmla="*/ 6135329 w 12592357"/>
              <a:gd name="connsiteY4" fmla="*/ 20559251 h 26281626"/>
              <a:gd name="connsiteX5" fmla="*/ 6253316 w 12592357"/>
              <a:gd name="connsiteY5" fmla="*/ 20736232 h 26281626"/>
              <a:gd name="connsiteX6" fmla="*/ 6341806 w 12592357"/>
              <a:gd name="connsiteY6" fmla="*/ 20736232 h 26281626"/>
              <a:gd name="connsiteX7" fmla="*/ 6341806 w 12592357"/>
              <a:gd name="connsiteY7" fmla="*/ 20736232 h 26281626"/>
              <a:gd name="connsiteX8" fmla="*/ 6371303 w 12592357"/>
              <a:gd name="connsiteY8" fmla="*/ 20205290 h 26281626"/>
              <a:gd name="connsiteX9" fmla="*/ 6322219 w 12592357"/>
              <a:gd name="connsiteY9" fmla="*/ 19870377 h 26281626"/>
              <a:gd name="connsiteX10" fmla="*/ 6395115 w 12592357"/>
              <a:gd name="connsiteY10" fmla="*/ 19087717 h 26281626"/>
              <a:gd name="connsiteX11" fmla="*/ 6548284 w 12592357"/>
              <a:gd name="connsiteY11" fmla="*/ 18759948 h 26281626"/>
              <a:gd name="connsiteX12" fmla="*/ 6894564 w 12592357"/>
              <a:gd name="connsiteY12" fmla="*/ 18258504 h 26281626"/>
              <a:gd name="connsiteX13" fmla="*/ 6983054 w 12592357"/>
              <a:gd name="connsiteY13" fmla="*/ 17812750 h 26281626"/>
              <a:gd name="connsiteX14" fmla="*/ 6967461 w 12592357"/>
              <a:gd name="connsiteY14" fmla="*/ 17371219 h 26281626"/>
              <a:gd name="connsiteX15" fmla="*/ 7049729 w 12592357"/>
              <a:gd name="connsiteY15" fmla="*/ 16960645 h 26281626"/>
              <a:gd name="connsiteX16" fmla="*/ 7197213 w 12592357"/>
              <a:gd name="connsiteY16" fmla="*/ 16636181 h 26281626"/>
              <a:gd name="connsiteX17" fmla="*/ 7267575 w 12592357"/>
              <a:gd name="connsiteY17" fmla="*/ 16523647 h 26281626"/>
              <a:gd name="connsiteX18" fmla="*/ 7296687 w 12592357"/>
              <a:gd name="connsiteY18" fmla="*/ 16307875 h 26281626"/>
              <a:gd name="connsiteX19" fmla="*/ 7610168 w 12592357"/>
              <a:gd name="connsiteY19" fmla="*/ 15810271 h 26281626"/>
              <a:gd name="connsiteX20" fmla="*/ 7869416 w 12592357"/>
              <a:gd name="connsiteY20" fmla="*/ 15279329 h 26281626"/>
              <a:gd name="connsiteX21" fmla="*/ 7875639 w 12592357"/>
              <a:gd name="connsiteY21" fmla="*/ 14984361 h 26281626"/>
              <a:gd name="connsiteX22" fmla="*/ 7964129 w 12592357"/>
              <a:gd name="connsiteY22" fmla="*/ 14653674 h 26281626"/>
              <a:gd name="connsiteX23" fmla="*/ 8141493 w 12592357"/>
              <a:gd name="connsiteY23" fmla="*/ 14378141 h 26281626"/>
              <a:gd name="connsiteX24" fmla="*/ 8358571 w 12592357"/>
              <a:gd name="connsiteY24" fmla="*/ 14089011 h 26281626"/>
              <a:gd name="connsiteX25" fmla="*/ 8583561 w 12592357"/>
              <a:gd name="connsiteY25" fmla="*/ 13774993 h 26281626"/>
              <a:gd name="connsiteX26" fmla="*/ 8849032 w 12592357"/>
              <a:gd name="connsiteY26" fmla="*/ 13421032 h 26281626"/>
              <a:gd name="connsiteX27" fmla="*/ 8908026 w 12592357"/>
              <a:gd name="connsiteY27" fmla="*/ 13185058 h 26281626"/>
              <a:gd name="connsiteX28" fmla="*/ 8996516 w 12592357"/>
              <a:gd name="connsiteY28" fmla="*/ 12683613 h 26281626"/>
              <a:gd name="connsiteX29" fmla="*/ 9261987 w 12592357"/>
              <a:gd name="connsiteY29" fmla="*/ 12005187 h 26281626"/>
              <a:gd name="connsiteX30" fmla="*/ 9556955 w 12592357"/>
              <a:gd name="connsiteY30" fmla="*/ 11474245 h 26281626"/>
              <a:gd name="connsiteX31" fmla="*/ 9733935 w 12592357"/>
              <a:gd name="connsiteY31" fmla="*/ 11090787 h 26281626"/>
              <a:gd name="connsiteX32" fmla="*/ 9763432 w 12592357"/>
              <a:gd name="connsiteY32" fmla="*/ 10825316 h 26281626"/>
              <a:gd name="connsiteX33" fmla="*/ 9881419 w 12592357"/>
              <a:gd name="connsiteY33" fmla="*/ 10530348 h 26281626"/>
              <a:gd name="connsiteX34" fmla="*/ 10235381 w 12592357"/>
              <a:gd name="connsiteY34" fmla="*/ 9940413 h 26281626"/>
              <a:gd name="connsiteX35" fmla="*/ 10600326 w 12592357"/>
              <a:gd name="connsiteY35" fmla="*/ 9576005 h 26281626"/>
              <a:gd name="connsiteX36" fmla="*/ 10869100 w 12592357"/>
              <a:gd name="connsiteY36" fmla="*/ 9285416 h 26281626"/>
              <a:gd name="connsiteX37" fmla="*/ 11073734 w 12592357"/>
              <a:gd name="connsiteY37" fmla="*/ 9006578 h 26281626"/>
              <a:gd name="connsiteX38" fmla="*/ 11097931 w 12592357"/>
              <a:gd name="connsiteY38" fmla="*/ 8720598 h 26281626"/>
              <a:gd name="connsiteX39" fmla="*/ 11074656 w 12592357"/>
              <a:gd name="connsiteY39" fmla="*/ 8318243 h 26281626"/>
              <a:gd name="connsiteX40" fmla="*/ 10870943 w 12592357"/>
              <a:gd name="connsiteY40" fmla="*/ 7690592 h 26281626"/>
              <a:gd name="connsiteX41" fmla="*/ 10736826 w 12592357"/>
              <a:gd name="connsiteY41" fmla="*/ 7374193 h 26281626"/>
              <a:gd name="connsiteX42" fmla="*/ 10382865 w 12592357"/>
              <a:gd name="connsiteY42" fmla="*/ 6990735 h 26281626"/>
              <a:gd name="connsiteX43" fmla="*/ 10087897 w 12592357"/>
              <a:gd name="connsiteY43" fmla="*/ 6518787 h 26281626"/>
              <a:gd name="connsiteX44" fmla="*/ 9940413 w 12592357"/>
              <a:gd name="connsiteY44" fmla="*/ 5781368 h 26281626"/>
              <a:gd name="connsiteX45" fmla="*/ 9881419 w 12592357"/>
              <a:gd name="connsiteY45" fmla="*/ 5102942 h 26281626"/>
              <a:gd name="connsiteX46" fmla="*/ 9851923 w 12592357"/>
              <a:gd name="connsiteY46" fmla="*/ 4277032 h 26281626"/>
              <a:gd name="connsiteX47" fmla="*/ 9615948 w 12592357"/>
              <a:gd name="connsiteY47" fmla="*/ 3834581 h 26281626"/>
              <a:gd name="connsiteX48" fmla="*/ 9114503 w 12592357"/>
              <a:gd name="connsiteY48" fmla="*/ 3333135 h 26281626"/>
              <a:gd name="connsiteX49" fmla="*/ 8819535 w 12592357"/>
              <a:gd name="connsiteY49" fmla="*/ 3038168 h 26281626"/>
              <a:gd name="connsiteX50" fmla="*/ 8377084 w 12592357"/>
              <a:gd name="connsiteY50" fmla="*/ 2684206 h 26281626"/>
              <a:gd name="connsiteX51" fmla="*/ 7993626 w 12592357"/>
              <a:gd name="connsiteY51" fmla="*/ 2094271 h 26281626"/>
              <a:gd name="connsiteX52" fmla="*/ 7669161 w 12592357"/>
              <a:gd name="connsiteY52" fmla="*/ 1563329 h 26281626"/>
              <a:gd name="connsiteX53" fmla="*/ 7374194 w 12592357"/>
              <a:gd name="connsiteY53" fmla="*/ 973393 h 26281626"/>
              <a:gd name="connsiteX54" fmla="*/ 7167716 w 12592357"/>
              <a:gd name="connsiteY54" fmla="*/ 825910 h 26281626"/>
              <a:gd name="connsiteX55" fmla="*/ 6813755 w 12592357"/>
              <a:gd name="connsiteY55" fmla="*/ 648929 h 26281626"/>
              <a:gd name="connsiteX56" fmla="*/ 6223819 w 12592357"/>
              <a:gd name="connsiteY56" fmla="*/ 678426 h 26281626"/>
              <a:gd name="connsiteX57" fmla="*/ 5515897 w 12592357"/>
              <a:gd name="connsiteY57" fmla="*/ 678426 h 26281626"/>
              <a:gd name="connsiteX58" fmla="*/ 4513006 w 12592357"/>
              <a:gd name="connsiteY58" fmla="*/ 678426 h 26281626"/>
              <a:gd name="connsiteX59" fmla="*/ 3864077 w 12592357"/>
              <a:gd name="connsiteY59" fmla="*/ 619432 h 26281626"/>
              <a:gd name="connsiteX60" fmla="*/ 3008671 w 12592357"/>
              <a:gd name="connsiteY60" fmla="*/ 560439 h 26281626"/>
              <a:gd name="connsiteX61" fmla="*/ 2123768 w 12592357"/>
              <a:gd name="connsiteY61" fmla="*/ 412955 h 26281626"/>
              <a:gd name="connsiteX62" fmla="*/ 1887794 w 12592357"/>
              <a:gd name="connsiteY62" fmla="*/ 383458 h 26281626"/>
              <a:gd name="connsiteX63" fmla="*/ 1209368 w 12592357"/>
              <a:gd name="connsiteY63" fmla="*/ 265471 h 26281626"/>
              <a:gd name="connsiteX64" fmla="*/ 589935 w 12592357"/>
              <a:gd name="connsiteY64" fmla="*/ 235974 h 26281626"/>
              <a:gd name="connsiteX65" fmla="*/ 265471 w 12592357"/>
              <a:gd name="connsiteY65" fmla="*/ 235974 h 26281626"/>
              <a:gd name="connsiteX66" fmla="*/ 0 w 12592357"/>
              <a:gd name="connsiteY66" fmla="*/ 206477 h 26281626"/>
              <a:gd name="connsiteX67" fmla="*/ 265471 w 12592357"/>
              <a:gd name="connsiteY67" fmla="*/ 0 h 26281626"/>
              <a:gd name="connsiteX68" fmla="*/ 1179871 w 12592357"/>
              <a:gd name="connsiteY68" fmla="*/ 88490 h 26281626"/>
              <a:gd name="connsiteX69" fmla="*/ 2094271 w 12592357"/>
              <a:gd name="connsiteY69" fmla="*/ 235974 h 26281626"/>
              <a:gd name="connsiteX70" fmla="*/ 3067665 w 12592357"/>
              <a:gd name="connsiteY70" fmla="*/ 353961 h 26281626"/>
              <a:gd name="connsiteX71" fmla="*/ 3805084 w 12592357"/>
              <a:gd name="connsiteY71" fmla="*/ 383458 h 26281626"/>
              <a:gd name="connsiteX72" fmla="*/ 4306529 w 12592357"/>
              <a:gd name="connsiteY72" fmla="*/ 442451 h 26281626"/>
              <a:gd name="connsiteX73" fmla="*/ 5043948 w 12592357"/>
              <a:gd name="connsiteY73" fmla="*/ 471948 h 26281626"/>
              <a:gd name="connsiteX74" fmla="*/ 5722374 w 12592357"/>
              <a:gd name="connsiteY74" fmla="*/ 471948 h 26281626"/>
              <a:gd name="connsiteX75" fmla="*/ 6312310 w 12592357"/>
              <a:gd name="connsiteY75" fmla="*/ 442451 h 26281626"/>
              <a:gd name="connsiteX76" fmla="*/ 7138219 w 12592357"/>
              <a:gd name="connsiteY76" fmla="*/ 560439 h 26281626"/>
              <a:gd name="connsiteX77" fmla="*/ 7374194 w 12592357"/>
              <a:gd name="connsiteY77" fmla="*/ 589935 h 26281626"/>
              <a:gd name="connsiteX78" fmla="*/ 7521677 w 12592357"/>
              <a:gd name="connsiteY78" fmla="*/ 678426 h 26281626"/>
              <a:gd name="connsiteX79" fmla="*/ 7698658 w 12592357"/>
              <a:gd name="connsiteY79" fmla="*/ 825910 h 26281626"/>
              <a:gd name="connsiteX80" fmla="*/ 8141110 w 12592357"/>
              <a:gd name="connsiteY80" fmla="*/ 1710813 h 26281626"/>
              <a:gd name="connsiteX81" fmla="*/ 8554065 w 12592357"/>
              <a:gd name="connsiteY81" fmla="*/ 2389239 h 26281626"/>
              <a:gd name="connsiteX82" fmla="*/ 8878529 w 12592357"/>
              <a:gd name="connsiteY82" fmla="*/ 2743200 h 26281626"/>
              <a:gd name="connsiteX83" fmla="*/ 9144000 w 12592357"/>
              <a:gd name="connsiteY83" fmla="*/ 3067664 h 26281626"/>
              <a:gd name="connsiteX84" fmla="*/ 9556955 w 12592357"/>
              <a:gd name="connsiteY84" fmla="*/ 3421626 h 26281626"/>
              <a:gd name="connsiteX85" fmla="*/ 9910916 w 12592357"/>
              <a:gd name="connsiteY85" fmla="*/ 3775587 h 26281626"/>
              <a:gd name="connsiteX86" fmla="*/ 9999406 w 12592357"/>
              <a:gd name="connsiteY86" fmla="*/ 4277032 h 26281626"/>
              <a:gd name="connsiteX87" fmla="*/ 9999406 w 12592357"/>
              <a:gd name="connsiteY87" fmla="*/ 4748981 h 26281626"/>
              <a:gd name="connsiteX88" fmla="*/ 10117394 w 12592357"/>
              <a:gd name="connsiteY88" fmla="*/ 5250426 h 26281626"/>
              <a:gd name="connsiteX89" fmla="*/ 10205884 w 12592357"/>
              <a:gd name="connsiteY89" fmla="*/ 5633884 h 26281626"/>
              <a:gd name="connsiteX90" fmla="*/ 10323871 w 12592357"/>
              <a:gd name="connsiteY90" fmla="*/ 5899355 h 26281626"/>
              <a:gd name="connsiteX91" fmla="*/ 10323871 w 12592357"/>
              <a:gd name="connsiteY91" fmla="*/ 6164826 h 26281626"/>
              <a:gd name="connsiteX92" fmla="*/ 10235381 w 12592357"/>
              <a:gd name="connsiteY92" fmla="*/ 6430297 h 26281626"/>
              <a:gd name="connsiteX93" fmla="*/ 10353368 w 12592357"/>
              <a:gd name="connsiteY93" fmla="*/ 6695768 h 26281626"/>
              <a:gd name="connsiteX94" fmla="*/ 10630207 w 12592357"/>
              <a:gd name="connsiteY94" fmla="*/ 7117326 h 26281626"/>
              <a:gd name="connsiteX95" fmla="*/ 10868562 w 12592357"/>
              <a:gd name="connsiteY95" fmla="*/ 7375653 h 26281626"/>
              <a:gd name="connsiteX96" fmla="*/ 10960357 w 12592357"/>
              <a:gd name="connsiteY96" fmla="*/ 7515456 h 26281626"/>
              <a:gd name="connsiteX97" fmla="*/ 11121206 w 12592357"/>
              <a:gd name="connsiteY97" fmla="*/ 7878020 h 26281626"/>
              <a:gd name="connsiteX98" fmla="*/ 11234430 w 12592357"/>
              <a:gd name="connsiteY98" fmla="*/ 8221535 h 26281626"/>
              <a:gd name="connsiteX99" fmla="*/ 11241959 w 12592357"/>
              <a:gd name="connsiteY99" fmla="*/ 8693482 h 26281626"/>
              <a:gd name="connsiteX100" fmla="*/ 11244263 w 12592357"/>
              <a:gd name="connsiteY100" fmla="*/ 8875072 h 26281626"/>
              <a:gd name="connsiteX101" fmla="*/ 11277677 w 12592357"/>
              <a:gd name="connsiteY101" fmla="*/ 9052744 h 26281626"/>
              <a:gd name="connsiteX102" fmla="*/ 11375692 w 12592357"/>
              <a:gd name="connsiteY102" fmla="*/ 9146919 h 26281626"/>
              <a:gd name="connsiteX103" fmla="*/ 11562735 w 12592357"/>
              <a:gd name="connsiteY103" fmla="*/ 9379974 h 26281626"/>
              <a:gd name="connsiteX104" fmla="*/ 11326761 w 12592357"/>
              <a:gd name="connsiteY104" fmla="*/ 9291484 h 26281626"/>
              <a:gd name="connsiteX105" fmla="*/ 11120284 w 12592357"/>
              <a:gd name="connsiteY105" fmla="*/ 9291484 h 26281626"/>
              <a:gd name="connsiteX106" fmla="*/ 10884310 w 12592357"/>
              <a:gd name="connsiteY106" fmla="*/ 9320981 h 26281626"/>
              <a:gd name="connsiteX107" fmla="*/ 10605473 w 12592357"/>
              <a:gd name="connsiteY107" fmla="*/ 9572701 h 26281626"/>
              <a:gd name="connsiteX108" fmla="*/ 10478115 w 12592357"/>
              <a:gd name="connsiteY108" fmla="*/ 9839095 h 26281626"/>
              <a:gd name="connsiteX109" fmla="*/ 10593182 w 12592357"/>
              <a:gd name="connsiteY109" fmla="*/ 9767272 h 26281626"/>
              <a:gd name="connsiteX110" fmla="*/ 10972800 w 12592357"/>
              <a:gd name="connsiteY110" fmla="*/ 9556955 h 26281626"/>
              <a:gd name="connsiteX111" fmla="*/ 11149090 w 12592357"/>
              <a:gd name="connsiteY111" fmla="*/ 9478911 h 26281626"/>
              <a:gd name="connsiteX112" fmla="*/ 11344275 w 12592357"/>
              <a:gd name="connsiteY112" fmla="*/ 9491817 h 26281626"/>
              <a:gd name="connsiteX113" fmla="*/ 11525020 w 12592357"/>
              <a:gd name="connsiteY113" fmla="*/ 9585530 h 26281626"/>
              <a:gd name="connsiteX114" fmla="*/ 11910090 w 12592357"/>
              <a:gd name="connsiteY114" fmla="*/ 9744920 h 26281626"/>
              <a:gd name="connsiteX115" fmla="*/ 12093677 w 12592357"/>
              <a:gd name="connsiteY115" fmla="*/ 9999406 h 26281626"/>
              <a:gd name="connsiteX116" fmla="*/ 12270658 w 12592357"/>
              <a:gd name="connsiteY116" fmla="*/ 10176387 h 26281626"/>
              <a:gd name="connsiteX117" fmla="*/ 12270658 w 12592357"/>
              <a:gd name="connsiteY117" fmla="*/ 10176387 h 26281626"/>
              <a:gd name="connsiteX118" fmla="*/ 12592357 w 12592357"/>
              <a:gd name="connsiteY118" fmla="*/ 10616073 h 26281626"/>
              <a:gd name="connsiteX119" fmla="*/ 10086975 w 12592357"/>
              <a:gd name="connsiteY119" fmla="*/ 10710786 h 26281626"/>
              <a:gd name="connsiteX120" fmla="*/ 9969910 w 12592357"/>
              <a:gd name="connsiteY120" fmla="*/ 10825316 h 26281626"/>
              <a:gd name="connsiteX121" fmla="*/ 9857606 w 12592357"/>
              <a:gd name="connsiteY121" fmla="*/ 11290120 h 26281626"/>
              <a:gd name="connsiteX122" fmla="*/ 9732476 w 12592357"/>
              <a:gd name="connsiteY122" fmla="*/ 11555591 h 26281626"/>
              <a:gd name="connsiteX123" fmla="*/ 9592135 w 12592357"/>
              <a:gd name="connsiteY123" fmla="*/ 11818835 h 26281626"/>
              <a:gd name="connsiteX124" fmla="*/ 9468465 w 12592357"/>
              <a:gd name="connsiteY124" fmla="*/ 11888659 h 26281626"/>
              <a:gd name="connsiteX125" fmla="*/ 9320981 w 12592357"/>
              <a:gd name="connsiteY125" fmla="*/ 12359148 h 26281626"/>
              <a:gd name="connsiteX126" fmla="*/ 9173497 w 12592357"/>
              <a:gd name="connsiteY126" fmla="*/ 12860593 h 26281626"/>
              <a:gd name="connsiteX127" fmla="*/ 9114503 w 12592357"/>
              <a:gd name="connsiteY127" fmla="*/ 13126064 h 26281626"/>
              <a:gd name="connsiteX128" fmla="*/ 8908026 w 12592357"/>
              <a:gd name="connsiteY128" fmla="*/ 13598013 h 26281626"/>
              <a:gd name="connsiteX129" fmla="*/ 8642555 w 12592357"/>
              <a:gd name="connsiteY129" fmla="*/ 14040464 h 26281626"/>
              <a:gd name="connsiteX130" fmla="*/ 8465574 w 12592357"/>
              <a:gd name="connsiteY130" fmla="*/ 14305935 h 26281626"/>
              <a:gd name="connsiteX131" fmla="*/ 8170606 w 12592357"/>
              <a:gd name="connsiteY131" fmla="*/ 14659897 h 26281626"/>
              <a:gd name="connsiteX132" fmla="*/ 8111613 w 12592357"/>
              <a:gd name="connsiteY132" fmla="*/ 15043355 h 26281626"/>
              <a:gd name="connsiteX133" fmla="*/ 7964129 w 12592357"/>
              <a:gd name="connsiteY133" fmla="*/ 15338322 h 26281626"/>
              <a:gd name="connsiteX134" fmla="*/ 7816645 w 12592357"/>
              <a:gd name="connsiteY134" fmla="*/ 15780774 h 26281626"/>
              <a:gd name="connsiteX135" fmla="*/ 7610168 w 12592357"/>
              <a:gd name="connsiteY135" fmla="*/ 16134735 h 26281626"/>
              <a:gd name="connsiteX136" fmla="*/ 7462684 w 12592357"/>
              <a:gd name="connsiteY136" fmla="*/ 16518193 h 26281626"/>
              <a:gd name="connsiteX137" fmla="*/ 7197213 w 12592357"/>
              <a:gd name="connsiteY137" fmla="*/ 16783664 h 26281626"/>
              <a:gd name="connsiteX138" fmla="*/ 7138219 w 12592357"/>
              <a:gd name="connsiteY138" fmla="*/ 16960645 h 26281626"/>
              <a:gd name="connsiteX139" fmla="*/ 7138219 w 12592357"/>
              <a:gd name="connsiteY139" fmla="*/ 17167122 h 26281626"/>
              <a:gd name="connsiteX140" fmla="*/ 7172478 w 12592357"/>
              <a:gd name="connsiteY140" fmla="*/ 17465776 h 26281626"/>
              <a:gd name="connsiteX141" fmla="*/ 7229476 w 12592357"/>
              <a:gd name="connsiteY141" fmla="*/ 17695223 h 26281626"/>
              <a:gd name="connsiteX142" fmla="*/ 7256206 w 12592357"/>
              <a:gd name="connsiteY142" fmla="*/ 17845548 h 26281626"/>
              <a:gd name="connsiteX143" fmla="*/ 7196138 w 12592357"/>
              <a:gd name="connsiteY143" fmla="*/ 18045268 h 26281626"/>
              <a:gd name="connsiteX144" fmla="*/ 7079226 w 12592357"/>
              <a:gd name="connsiteY144" fmla="*/ 18229006 h 26281626"/>
              <a:gd name="connsiteX145" fmla="*/ 6843252 w 12592357"/>
              <a:gd name="connsiteY145" fmla="*/ 18523974 h 26281626"/>
              <a:gd name="connsiteX146" fmla="*/ 6666271 w 12592357"/>
              <a:gd name="connsiteY146" fmla="*/ 19084413 h 26281626"/>
              <a:gd name="connsiteX147" fmla="*/ 6636774 w 12592357"/>
              <a:gd name="connsiteY147" fmla="*/ 19467871 h 26281626"/>
              <a:gd name="connsiteX148" fmla="*/ 6577781 w 12592357"/>
              <a:gd name="connsiteY148" fmla="*/ 19762839 h 26281626"/>
              <a:gd name="connsiteX149" fmla="*/ 6577781 w 12592357"/>
              <a:gd name="connsiteY149" fmla="*/ 20205290 h 26281626"/>
              <a:gd name="connsiteX150" fmla="*/ 6577781 w 12592357"/>
              <a:gd name="connsiteY150" fmla="*/ 20795226 h 26281626"/>
              <a:gd name="connsiteX151" fmla="*/ 6489290 w 12592357"/>
              <a:gd name="connsiteY151" fmla="*/ 21208181 h 26281626"/>
              <a:gd name="connsiteX152" fmla="*/ 6282813 w 12592357"/>
              <a:gd name="connsiteY152" fmla="*/ 21680129 h 26281626"/>
              <a:gd name="connsiteX153" fmla="*/ 6253316 w 12592357"/>
              <a:gd name="connsiteY153" fmla="*/ 22358555 h 26281626"/>
              <a:gd name="connsiteX154" fmla="*/ 6371303 w 12592357"/>
              <a:gd name="connsiteY154" fmla="*/ 23656413 h 26281626"/>
              <a:gd name="connsiteX155" fmla="*/ 6666271 w 12592357"/>
              <a:gd name="connsiteY155" fmla="*/ 24452826 h 26281626"/>
              <a:gd name="connsiteX156" fmla="*/ 6990735 w 12592357"/>
              <a:gd name="connsiteY156" fmla="*/ 25190245 h 26281626"/>
              <a:gd name="connsiteX157" fmla="*/ 7344697 w 12592357"/>
              <a:gd name="connsiteY157" fmla="*/ 25809677 h 26281626"/>
              <a:gd name="connsiteX158" fmla="*/ 7728155 w 12592357"/>
              <a:gd name="connsiteY158" fmla="*/ 26281626 h 26281626"/>
              <a:gd name="connsiteX159" fmla="*/ 5220929 w 12592357"/>
              <a:gd name="connsiteY159" fmla="*/ 26134142 h 26281626"/>
              <a:gd name="connsiteX160" fmla="*/ 5456903 w 12592357"/>
              <a:gd name="connsiteY160" fmla="*/ 25308232 h 26281626"/>
              <a:gd name="connsiteX161" fmla="*/ 5515897 w 12592357"/>
              <a:gd name="connsiteY161" fmla="*/ 24393832 h 26281626"/>
              <a:gd name="connsiteX162" fmla="*/ 5633884 w 12592357"/>
              <a:gd name="connsiteY162" fmla="*/ 23302451 h 26281626"/>
              <a:gd name="connsiteX163" fmla="*/ 5604387 w 12592357"/>
              <a:gd name="connsiteY163" fmla="*/ 22742013 h 26281626"/>
              <a:gd name="connsiteX164" fmla="*/ 5574890 w 12592357"/>
              <a:gd name="connsiteY164" fmla="*/ 22329058 h 26281626"/>
              <a:gd name="connsiteX165" fmla="*/ 5574890 w 12592357"/>
              <a:gd name="connsiteY165" fmla="*/ 21886606 h 26281626"/>
              <a:gd name="connsiteX166" fmla="*/ 5604387 w 12592357"/>
              <a:gd name="connsiteY166" fmla="*/ 21532645 h 26281626"/>
              <a:gd name="connsiteX167" fmla="*/ 5604387 w 12592357"/>
              <a:gd name="connsiteY167" fmla="*/ 21326168 h 26281626"/>
              <a:gd name="connsiteX168" fmla="*/ 5515897 w 12592357"/>
              <a:gd name="connsiteY168" fmla="*/ 20883716 h 26281626"/>
              <a:gd name="connsiteX169" fmla="*/ 5515897 w 12592357"/>
              <a:gd name="connsiteY169" fmla="*/ 20706735 h 26281626"/>
              <a:gd name="connsiteX170" fmla="*/ 5456903 w 12592357"/>
              <a:gd name="connsiteY170" fmla="*/ 20588748 h 26281626"/>
              <a:gd name="connsiteX171" fmla="*/ 5427406 w 12592357"/>
              <a:gd name="connsiteY171" fmla="*/ 20352774 h 26281626"/>
              <a:gd name="connsiteX172" fmla="*/ 5515897 w 12592357"/>
              <a:gd name="connsiteY172" fmla="*/ 20205290 h 26281626"/>
              <a:gd name="connsiteX173" fmla="*/ 5604387 w 12592357"/>
              <a:gd name="connsiteY173" fmla="*/ 20028310 h 26281626"/>
              <a:gd name="connsiteX174" fmla="*/ 5604387 w 12592357"/>
              <a:gd name="connsiteY174" fmla="*/ 19851329 h 26281626"/>
              <a:gd name="connsiteX175" fmla="*/ 5604387 w 12592357"/>
              <a:gd name="connsiteY175" fmla="*/ 19851329 h 26281626"/>
              <a:gd name="connsiteX176" fmla="*/ 5612069 w 12592357"/>
              <a:gd name="connsiteY176" fmla="*/ 19850407 h 26281626"/>
              <a:gd name="connsiteX0" fmla="*/ 5612069 w 12592357"/>
              <a:gd name="connsiteY0" fmla="*/ 19850407 h 26281626"/>
              <a:gd name="connsiteX1" fmla="*/ 5899355 w 12592357"/>
              <a:gd name="connsiteY1" fmla="*/ 20057806 h 26281626"/>
              <a:gd name="connsiteX2" fmla="*/ 6076335 w 12592357"/>
              <a:gd name="connsiteY2" fmla="*/ 20352774 h 26281626"/>
              <a:gd name="connsiteX3" fmla="*/ 6105832 w 12592357"/>
              <a:gd name="connsiteY3" fmla="*/ 20470761 h 26281626"/>
              <a:gd name="connsiteX4" fmla="*/ 6135329 w 12592357"/>
              <a:gd name="connsiteY4" fmla="*/ 20559251 h 26281626"/>
              <a:gd name="connsiteX5" fmla="*/ 6253316 w 12592357"/>
              <a:gd name="connsiteY5" fmla="*/ 20736232 h 26281626"/>
              <a:gd name="connsiteX6" fmla="*/ 6341806 w 12592357"/>
              <a:gd name="connsiteY6" fmla="*/ 20736232 h 26281626"/>
              <a:gd name="connsiteX7" fmla="*/ 6341806 w 12592357"/>
              <a:gd name="connsiteY7" fmla="*/ 20736232 h 26281626"/>
              <a:gd name="connsiteX8" fmla="*/ 6371303 w 12592357"/>
              <a:gd name="connsiteY8" fmla="*/ 20205290 h 26281626"/>
              <a:gd name="connsiteX9" fmla="*/ 6322219 w 12592357"/>
              <a:gd name="connsiteY9" fmla="*/ 19870377 h 26281626"/>
              <a:gd name="connsiteX10" fmla="*/ 6395115 w 12592357"/>
              <a:gd name="connsiteY10" fmla="*/ 19087717 h 26281626"/>
              <a:gd name="connsiteX11" fmla="*/ 6548284 w 12592357"/>
              <a:gd name="connsiteY11" fmla="*/ 18759948 h 26281626"/>
              <a:gd name="connsiteX12" fmla="*/ 6894564 w 12592357"/>
              <a:gd name="connsiteY12" fmla="*/ 18258504 h 26281626"/>
              <a:gd name="connsiteX13" fmla="*/ 6983054 w 12592357"/>
              <a:gd name="connsiteY13" fmla="*/ 17812750 h 26281626"/>
              <a:gd name="connsiteX14" fmla="*/ 6967461 w 12592357"/>
              <a:gd name="connsiteY14" fmla="*/ 17371219 h 26281626"/>
              <a:gd name="connsiteX15" fmla="*/ 7049729 w 12592357"/>
              <a:gd name="connsiteY15" fmla="*/ 16960645 h 26281626"/>
              <a:gd name="connsiteX16" fmla="*/ 7197213 w 12592357"/>
              <a:gd name="connsiteY16" fmla="*/ 16636181 h 26281626"/>
              <a:gd name="connsiteX17" fmla="*/ 7267575 w 12592357"/>
              <a:gd name="connsiteY17" fmla="*/ 16523647 h 26281626"/>
              <a:gd name="connsiteX18" fmla="*/ 7296687 w 12592357"/>
              <a:gd name="connsiteY18" fmla="*/ 16307875 h 26281626"/>
              <a:gd name="connsiteX19" fmla="*/ 7610168 w 12592357"/>
              <a:gd name="connsiteY19" fmla="*/ 15810271 h 26281626"/>
              <a:gd name="connsiteX20" fmla="*/ 7869416 w 12592357"/>
              <a:gd name="connsiteY20" fmla="*/ 15279329 h 26281626"/>
              <a:gd name="connsiteX21" fmla="*/ 7875639 w 12592357"/>
              <a:gd name="connsiteY21" fmla="*/ 14984361 h 26281626"/>
              <a:gd name="connsiteX22" fmla="*/ 7964129 w 12592357"/>
              <a:gd name="connsiteY22" fmla="*/ 14653674 h 26281626"/>
              <a:gd name="connsiteX23" fmla="*/ 8141493 w 12592357"/>
              <a:gd name="connsiteY23" fmla="*/ 14378141 h 26281626"/>
              <a:gd name="connsiteX24" fmla="*/ 8358571 w 12592357"/>
              <a:gd name="connsiteY24" fmla="*/ 14089011 h 26281626"/>
              <a:gd name="connsiteX25" fmla="*/ 8583561 w 12592357"/>
              <a:gd name="connsiteY25" fmla="*/ 13774993 h 26281626"/>
              <a:gd name="connsiteX26" fmla="*/ 8849032 w 12592357"/>
              <a:gd name="connsiteY26" fmla="*/ 13421032 h 26281626"/>
              <a:gd name="connsiteX27" fmla="*/ 8908026 w 12592357"/>
              <a:gd name="connsiteY27" fmla="*/ 13185058 h 26281626"/>
              <a:gd name="connsiteX28" fmla="*/ 8996516 w 12592357"/>
              <a:gd name="connsiteY28" fmla="*/ 12683613 h 26281626"/>
              <a:gd name="connsiteX29" fmla="*/ 9261987 w 12592357"/>
              <a:gd name="connsiteY29" fmla="*/ 12005187 h 26281626"/>
              <a:gd name="connsiteX30" fmla="*/ 9556955 w 12592357"/>
              <a:gd name="connsiteY30" fmla="*/ 11474245 h 26281626"/>
              <a:gd name="connsiteX31" fmla="*/ 9733935 w 12592357"/>
              <a:gd name="connsiteY31" fmla="*/ 11090787 h 26281626"/>
              <a:gd name="connsiteX32" fmla="*/ 9763432 w 12592357"/>
              <a:gd name="connsiteY32" fmla="*/ 10825316 h 26281626"/>
              <a:gd name="connsiteX33" fmla="*/ 9881419 w 12592357"/>
              <a:gd name="connsiteY33" fmla="*/ 10530348 h 26281626"/>
              <a:gd name="connsiteX34" fmla="*/ 10235381 w 12592357"/>
              <a:gd name="connsiteY34" fmla="*/ 9940413 h 26281626"/>
              <a:gd name="connsiteX35" fmla="*/ 10600326 w 12592357"/>
              <a:gd name="connsiteY35" fmla="*/ 9576005 h 26281626"/>
              <a:gd name="connsiteX36" fmla="*/ 10869100 w 12592357"/>
              <a:gd name="connsiteY36" fmla="*/ 9285416 h 26281626"/>
              <a:gd name="connsiteX37" fmla="*/ 11073734 w 12592357"/>
              <a:gd name="connsiteY37" fmla="*/ 9006578 h 26281626"/>
              <a:gd name="connsiteX38" fmla="*/ 11097931 w 12592357"/>
              <a:gd name="connsiteY38" fmla="*/ 8720598 h 26281626"/>
              <a:gd name="connsiteX39" fmla="*/ 11074656 w 12592357"/>
              <a:gd name="connsiteY39" fmla="*/ 8318243 h 26281626"/>
              <a:gd name="connsiteX40" fmla="*/ 10870943 w 12592357"/>
              <a:gd name="connsiteY40" fmla="*/ 7690592 h 26281626"/>
              <a:gd name="connsiteX41" fmla="*/ 10736826 w 12592357"/>
              <a:gd name="connsiteY41" fmla="*/ 7374193 h 26281626"/>
              <a:gd name="connsiteX42" fmla="*/ 10382865 w 12592357"/>
              <a:gd name="connsiteY42" fmla="*/ 6990735 h 26281626"/>
              <a:gd name="connsiteX43" fmla="*/ 10087897 w 12592357"/>
              <a:gd name="connsiteY43" fmla="*/ 6518787 h 26281626"/>
              <a:gd name="connsiteX44" fmla="*/ 9940413 w 12592357"/>
              <a:gd name="connsiteY44" fmla="*/ 5781368 h 26281626"/>
              <a:gd name="connsiteX45" fmla="*/ 9881419 w 12592357"/>
              <a:gd name="connsiteY45" fmla="*/ 5102942 h 26281626"/>
              <a:gd name="connsiteX46" fmla="*/ 9851923 w 12592357"/>
              <a:gd name="connsiteY46" fmla="*/ 4277032 h 26281626"/>
              <a:gd name="connsiteX47" fmla="*/ 9615948 w 12592357"/>
              <a:gd name="connsiteY47" fmla="*/ 3834581 h 26281626"/>
              <a:gd name="connsiteX48" fmla="*/ 9114503 w 12592357"/>
              <a:gd name="connsiteY48" fmla="*/ 3333135 h 26281626"/>
              <a:gd name="connsiteX49" fmla="*/ 8819535 w 12592357"/>
              <a:gd name="connsiteY49" fmla="*/ 3038168 h 26281626"/>
              <a:gd name="connsiteX50" fmla="*/ 8377084 w 12592357"/>
              <a:gd name="connsiteY50" fmla="*/ 2684206 h 26281626"/>
              <a:gd name="connsiteX51" fmla="*/ 7993626 w 12592357"/>
              <a:gd name="connsiteY51" fmla="*/ 2094271 h 26281626"/>
              <a:gd name="connsiteX52" fmla="*/ 7669161 w 12592357"/>
              <a:gd name="connsiteY52" fmla="*/ 1563329 h 26281626"/>
              <a:gd name="connsiteX53" fmla="*/ 7374194 w 12592357"/>
              <a:gd name="connsiteY53" fmla="*/ 973393 h 26281626"/>
              <a:gd name="connsiteX54" fmla="*/ 7167716 w 12592357"/>
              <a:gd name="connsiteY54" fmla="*/ 825910 h 26281626"/>
              <a:gd name="connsiteX55" fmla="*/ 6813755 w 12592357"/>
              <a:gd name="connsiteY55" fmla="*/ 648929 h 26281626"/>
              <a:gd name="connsiteX56" fmla="*/ 6223819 w 12592357"/>
              <a:gd name="connsiteY56" fmla="*/ 678426 h 26281626"/>
              <a:gd name="connsiteX57" fmla="*/ 5515897 w 12592357"/>
              <a:gd name="connsiteY57" fmla="*/ 678426 h 26281626"/>
              <a:gd name="connsiteX58" fmla="*/ 4513006 w 12592357"/>
              <a:gd name="connsiteY58" fmla="*/ 678426 h 26281626"/>
              <a:gd name="connsiteX59" fmla="*/ 3864077 w 12592357"/>
              <a:gd name="connsiteY59" fmla="*/ 619432 h 26281626"/>
              <a:gd name="connsiteX60" fmla="*/ 3008671 w 12592357"/>
              <a:gd name="connsiteY60" fmla="*/ 560439 h 26281626"/>
              <a:gd name="connsiteX61" fmla="*/ 2123768 w 12592357"/>
              <a:gd name="connsiteY61" fmla="*/ 412955 h 26281626"/>
              <a:gd name="connsiteX62" fmla="*/ 1887794 w 12592357"/>
              <a:gd name="connsiteY62" fmla="*/ 383458 h 26281626"/>
              <a:gd name="connsiteX63" fmla="*/ 1209368 w 12592357"/>
              <a:gd name="connsiteY63" fmla="*/ 265471 h 26281626"/>
              <a:gd name="connsiteX64" fmla="*/ 589935 w 12592357"/>
              <a:gd name="connsiteY64" fmla="*/ 235974 h 26281626"/>
              <a:gd name="connsiteX65" fmla="*/ 265471 w 12592357"/>
              <a:gd name="connsiteY65" fmla="*/ 235974 h 26281626"/>
              <a:gd name="connsiteX66" fmla="*/ 0 w 12592357"/>
              <a:gd name="connsiteY66" fmla="*/ 206477 h 26281626"/>
              <a:gd name="connsiteX67" fmla="*/ 265471 w 12592357"/>
              <a:gd name="connsiteY67" fmla="*/ 0 h 26281626"/>
              <a:gd name="connsiteX68" fmla="*/ 1179871 w 12592357"/>
              <a:gd name="connsiteY68" fmla="*/ 88490 h 26281626"/>
              <a:gd name="connsiteX69" fmla="*/ 2094271 w 12592357"/>
              <a:gd name="connsiteY69" fmla="*/ 235974 h 26281626"/>
              <a:gd name="connsiteX70" fmla="*/ 3067665 w 12592357"/>
              <a:gd name="connsiteY70" fmla="*/ 353961 h 26281626"/>
              <a:gd name="connsiteX71" fmla="*/ 3805084 w 12592357"/>
              <a:gd name="connsiteY71" fmla="*/ 383458 h 26281626"/>
              <a:gd name="connsiteX72" fmla="*/ 4306529 w 12592357"/>
              <a:gd name="connsiteY72" fmla="*/ 442451 h 26281626"/>
              <a:gd name="connsiteX73" fmla="*/ 5043948 w 12592357"/>
              <a:gd name="connsiteY73" fmla="*/ 471948 h 26281626"/>
              <a:gd name="connsiteX74" fmla="*/ 5722374 w 12592357"/>
              <a:gd name="connsiteY74" fmla="*/ 471948 h 26281626"/>
              <a:gd name="connsiteX75" fmla="*/ 6312310 w 12592357"/>
              <a:gd name="connsiteY75" fmla="*/ 442451 h 26281626"/>
              <a:gd name="connsiteX76" fmla="*/ 7138219 w 12592357"/>
              <a:gd name="connsiteY76" fmla="*/ 560439 h 26281626"/>
              <a:gd name="connsiteX77" fmla="*/ 7374194 w 12592357"/>
              <a:gd name="connsiteY77" fmla="*/ 589935 h 26281626"/>
              <a:gd name="connsiteX78" fmla="*/ 7521677 w 12592357"/>
              <a:gd name="connsiteY78" fmla="*/ 678426 h 26281626"/>
              <a:gd name="connsiteX79" fmla="*/ 7698658 w 12592357"/>
              <a:gd name="connsiteY79" fmla="*/ 825910 h 26281626"/>
              <a:gd name="connsiteX80" fmla="*/ 8141110 w 12592357"/>
              <a:gd name="connsiteY80" fmla="*/ 1710813 h 26281626"/>
              <a:gd name="connsiteX81" fmla="*/ 8554065 w 12592357"/>
              <a:gd name="connsiteY81" fmla="*/ 2389239 h 26281626"/>
              <a:gd name="connsiteX82" fmla="*/ 8878529 w 12592357"/>
              <a:gd name="connsiteY82" fmla="*/ 2743200 h 26281626"/>
              <a:gd name="connsiteX83" fmla="*/ 9144000 w 12592357"/>
              <a:gd name="connsiteY83" fmla="*/ 3067664 h 26281626"/>
              <a:gd name="connsiteX84" fmla="*/ 9556955 w 12592357"/>
              <a:gd name="connsiteY84" fmla="*/ 3421626 h 26281626"/>
              <a:gd name="connsiteX85" fmla="*/ 9910916 w 12592357"/>
              <a:gd name="connsiteY85" fmla="*/ 3775587 h 26281626"/>
              <a:gd name="connsiteX86" fmla="*/ 9999406 w 12592357"/>
              <a:gd name="connsiteY86" fmla="*/ 4277032 h 26281626"/>
              <a:gd name="connsiteX87" fmla="*/ 9999406 w 12592357"/>
              <a:gd name="connsiteY87" fmla="*/ 4748981 h 26281626"/>
              <a:gd name="connsiteX88" fmla="*/ 10117394 w 12592357"/>
              <a:gd name="connsiteY88" fmla="*/ 5250426 h 26281626"/>
              <a:gd name="connsiteX89" fmla="*/ 10205884 w 12592357"/>
              <a:gd name="connsiteY89" fmla="*/ 5633884 h 26281626"/>
              <a:gd name="connsiteX90" fmla="*/ 10323871 w 12592357"/>
              <a:gd name="connsiteY90" fmla="*/ 5899355 h 26281626"/>
              <a:gd name="connsiteX91" fmla="*/ 10323871 w 12592357"/>
              <a:gd name="connsiteY91" fmla="*/ 6164826 h 26281626"/>
              <a:gd name="connsiteX92" fmla="*/ 10235381 w 12592357"/>
              <a:gd name="connsiteY92" fmla="*/ 6430297 h 26281626"/>
              <a:gd name="connsiteX93" fmla="*/ 10293837 w 12592357"/>
              <a:gd name="connsiteY93" fmla="*/ 6688624 h 26281626"/>
              <a:gd name="connsiteX94" fmla="*/ 10630207 w 12592357"/>
              <a:gd name="connsiteY94" fmla="*/ 7117326 h 26281626"/>
              <a:gd name="connsiteX95" fmla="*/ 10868562 w 12592357"/>
              <a:gd name="connsiteY95" fmla="*/ 7375653 h 26281626"/>
              <a:gd name="connsiteX96" fmla="*/ 10960357 w 12592357"/>
              <a:gd name="connsiteY96" fmla="*/ 7515456 h 26281626"/>
              <a:gd name="connsiteX97" fmla="*/ 11121206 w 12592357"/>
              <a:gd name="connsiteY97" fmla="*/ 7878020 h 26281626"/>
              <a:gd name="connsiteX98" fmla="*/ 11234430 w 12592357"/>
              <a:gd name="connsiteY98" fmla="*/ 8221535 h 26281626"/>
              <a:gd name="connsiteX99" fmla="*/ 11241959 w 12592357"/>
              <a:gd name="connsiteY99" fmla="*/ 8693482 h 26281626"/>
              <a:gd name="connsiteX100" fmla="*/ 11244263 w 12592357"/>
              <a:gd name="connsiteY100" fmla="*/ 8875072 h 26281626"/>
              <a:gd name="connsiteX101" fmla="*/ 11277677 w 12592357"/>
              <a:gd name="connsiteY101" fmla="*/ 9052744 h 26281626"/>
              <a:gd name="connsiteX102" fmla="*/ 11375692 w 12592357"/>
              <a:gd name="connsiteY102" fmla="*/ 9146919 h 26281626"/>
              <a:gd name="connsiteX103" fmla="*/ 11562735 w 12592357"/>
              <a:gd name="connsiteY103" fmla="*/ 9379974 h 26281626"/>
              <a:gd name="connsiteX104" fmla="*/ 11326761 w 12592357"/>
              <a:gd name="connsiteY104" fmla="*/ 9291484 h 26281626"/>
              <a:gd name="connsiteX105" fmla="*/ 11120284 w 12592357"/>
              <a:gd name="connsiteY105" fmla="*/ 9291484 h 26281626"/>
              <a:gd name="connsiteX106" fmla="*/ 10884310 w 12592357"/>
              <a:gd name="connsiteY106" fmla="*/ 9320981 h 26281626"/>
              <a:gd name="connsiteX107" fmla="*/ 10605473 w 12592357"/>
              <a:gd name="connsiteY107" fmla="*/ 9572701 h 26281626"/>
              <a:gd name="connsiteX108" fmla="*/ 10478115 w 12592357"/>
              <a:gd name="connsiteY108" fmla="*/ 9839095 h 26281626"/>
              <a:gd name="connsiteX109" fmla="*/ 10593182 w 12592357"/>
              <a:gd name="connsiteY109" fmla="*/ 9767272 h 26281626"/>
              <a:gd name="connsiteX110" fmla="*/ 10972800 w 12592357"/>
              <a:gd name="connsiteY110" fmla="*/ 9556955 h 26281626"/>
              <a:gd name="connsiteX111" fmla="*/ 11149090 w 12592357"/>
              <a:gd name="connsiteY111" fmla="*/ 9478911 h 26281626"/>
              <a:gd name="connsiteX112" fmla="*/ 11344275 w 12592357"/>
              <a:gd name="connsiteY112" fmla="*/ 9491817 h 26281626"/>
              <a:gd name="connsiteX113" fmla="*/ 11525020 w 12592357"/>
              <a:gd name="connsiteY113" fmla="*/ 9585530 h 26281626"/>
              <a:gd name="connsiteX114" fmla="*/ 11910090 w 12592357"/>
              <a:gd name="connsiteY114" fmla="*/ 9744920 h 26281626"/>
              <a:gd name="connsiteX115" fmla="*/ 12093677 w 12592357"/>
              <a:gd name="connsiteY115" fmla="*/ 9999406 h 26281626"/>
              <a:gd name="connsiteX116" fmla="*/ 12270658 w 12592357"/>
              <a:gd name="connsiteY116" fmla="*/ 10176387 h 26281626"/>
              <a:gd name="connsiteX117" fmla="*/ 12270658 w 12592357"/>
              <a:gd name="connsiteY117" fmla="*/ 10176387 h 26281626"/>
              <a:gd name="connsiteX118" fmla="*/ 12592357 w 12592357"/>
              <a:gd name="connsiteY118" fmla="*/ 10616073 h 26281626"/>
              <a:gd name="connsiteX119" fmla="*/ 10086975 w 12592357"/>
              <a:gd name="connsiteY119" fmla="*/ 10710786 h 26281626"/>
              <a:gd name="connsiteX120" fmla="*/ 9969910 w 12592357"/>
              <a:gd name="connsiteY120" fmla="*/ 10825316 h 26281626"/>
              <a:gd name="connsiteX121" fmla="*/ 9857606 w 12592357"/>
              <a:gd name="connsiteY121" fmla="*/ 11290120 h 26281626"/>
              <a:gd name="connsiteX122" fmla="*/ 9732476 w 12592357"/>
              <a:gd name="connsiteY122" fmla="*/ 11555591 h 26281626"/>
              <a:gd name="connsiteX123" fmla="*/ 9592135 w 12592357"/>
              <a:gd name="connsiteY123" fmla="*/ 11818835 h 26281626"/>
              <a:gd name="connsiteX124" fmla="*/ 9468465 w 12592357"/>
              <a:gd name="connsiteY124" fmla="*/ 11888659 h 26281626"/>
              <a:gd name="connsiteX125" fmla="*/ 9320981 w 12592357"/>
              <a:gd name="connsiteY125" fmla="*/ 12359148 h 26281626"/>
              <a:gd name="connsiteX126" fmla="*/ 9173497 w 12592357"/>
              <a:gd name="connsiteY126" fmla="*/ 12860593 h 26281626"/>
              <a:gd name="connsiteX127" fmla="*/ 9114503 w 12592357"/>
              <a:gd name="connsiteY127" fmla="*/ 13126064 h 26281626"/>
              <a:gd name="connsiteX128" fmla="*/ 8908026 w 12592357"/>
              <a:gd name="connsiteY128" fmla="*/ 13598013 h 26281626"/>
              <a:gd name="connsiteX129" fmla="*/ 8642555 w 12592357"/>
              <a:gd name="connsiteY129" fmla="*/ 14040464 h 26281626"/>
              <a:gd name="connsiteX130" fmla="*/ 8465574 w 12592357"/>
              <a:gd name="connsiteY130" fmla="*/ 14305935 h 26281626"/>
              <a:gd name="connsiteX131" fmla="*/ 8170606 w 12592357"/>
              <a:gd name="connsiteY131" fmla="*/ 14659897 h 26281626"/>
              <a:gd name="connsiteX132" fmla="*/ 8111613 w 12592357"/>
              <a:gd name="connsiteY132" fmla="*/ 15043355 h 26281626"/>
              <a:gd name="connsiteX133" fmla="*/ 7964129 w 12592357"/>
              <a:gd name="connsiteY133" fmla="*/ 15338322 h 26281626"/>
              <a:gd name="connsiteX134" fmla="*/ 7816645 w 12592357"/>
              <a:gd name="connsiteY134" fmla="*/ 15780774 h 26281626"/>
              <a:gd name="connsiteX135" fmla="*/ 7610168 w 12592357"/>
              <a:gd name="connsiteY135" fmla="*/ 16134735 h 26281626"/>
              <a:gd name="connsiteX136" fmla="*/ 7462684 w 12592357"/>
              <a:gd name="connsiteY136" fmla="*/ 16518193 h 26281626"/>
              <a:gd name="connsiteX137" fmla="*/ 7197213 w 12592357"/>
              <a:gd name="connsiteY137" fmla="*/ 16783664 h 26281626"/>
              <a:gd name="connsiteX138" fmla="*/ 7138219 w 12592357"/>
              <a:gd name="connsiteY138" fmla="*/ 16960645 h 26281626"/>
              <a:gd name="connsiteX139" fmla="*/ 7138219 w 12592357"/>
              <a:gd name="connsiteY139" fmla="*/ 17167122 h 26281626"/>
              <a:gd name="connsiteX140" fmla="*/ 7172478 w 12592357"/>
              <a:gd name="connsiteY140" fmla="*/ 17465776 h 26281626"/>
              <a:gd name="connsiteX141" fmla="*/ 7229476 w 12592357"/>
              <a:gd name="connsiteY141" fmla="*/ 17695223 h 26281626"/>
              <a:gd name="connsiteX142" fmla="*/ 7256206 w 12592357"/>
              <a:gd name="connsiteY142" fmla="*/ 17845548 h 26281626"/>
              <a:gd name="connsiteX143" fmla="*/ 7196138 w 12592357"/>
              <a:gd name="connsiteY143" fmla="*/ 18045268 h 26281626"/>
              <a:gd name="connsiteX144" fmla="*/ 7079226 w 12592357"/>
              <a:gd name="connsiteY144" fmla="*/ 18229006 h 26281626"/>
              <a:gd name="connsiteX145" fmla="*/ 6843252 w 12592357"/>
              <a:gd name="connsiteY145" fmla="*/ 18523974 h 26281626"/>
              <a:gd name="connsiteX146" fmla="*/ 6666271 w 12592357"/>
              <a:gd name="connsiteY146" fmla="*/ 19084413 h 26281626"/>
              <a:gd name="connsiteX147" fmla="*/ 6636774 w 12592357"/>
              <a:gd name="connsiteY147" fmla="*/ 19467871 h 26281626"/>
              <a:gd name="connsiteX148" fmla="*/ 6577781 w 12592357"/>
              <a:gd name="connsiteY148" fmla="*/ 19762839 h 26281626"/>
              <a:gd name="connsiteX149" fmla="*/ 6577781 w 12592357"/>
              <a:gd name="connsiteY149" fmla="*/ 20205290 h 26281626"/>
              <a:gd name="connsiteX150" fmla="*/ 6577781 w 12592357"/>
              <a:gd name="connsiteY150" fmla="*/ 20795226 h 26281626"/>
              <a:gd name="connsiteX151" fmla="*/ 6489290 w 12592357"/>
              <a:gd name="connsiteY151" fmla="*/ 21208181 h 26281626"/>
              <a:gd name="connsiteX152" fmla="*/ 6282813 w 12592357"/>
              <a:gd name="connsiteY152" fmla="*/ 21680129 h 26281626"/>
              <a:gd name="connsiteX153" fmla="*/ 6253316 w 12592357"/>
              <a:gd name="connsiteY153" fmla="*/ 22358555 h 26281626"/>
              <a:gd name="connsiteX154" fmla="*/ 6371303 w 12592357"/>
              <a:gd name="connsiteY154" fmla="*/ 23656413 h 26281626"/>
              <a:gd name="connsiteX155" fmla="*/ 6666271 w 12592357"/>
              <a:gd name="connsiteY155" fmla="*/ 24452826 h 26281626"/>
              <a:gd name="connsiteX156" fmla="*/ 6990735 w 12592357"/>
              <a:gd name="connsiteY156" fmla="*/ 25190245 h 26281626"/>
              <a:gd name="connsiteX157" fmla="*/ 7344697 w 12592357"/>
              <a:gd name="connsiteY157" fmla="*/ 25809677 h 26281626"/>
              <a:gd name="connsiteX158" fmla="*/ 7728155 w 12592357"/>
              <a:gd name="connsiteY158" fmla="*/ 26281626 h 26281626"/>
              <a:gd name="connsiteX159" fmla="*/ 5220929 w 12592357"/>
              <a:gd name="connsiteY159" fmla="*/ 26134142 h 26281626"/>
              <a:gd name="connsiteX160" fmla="*/ 5456903 w 12592357"/>
              <a:gd name="connsiteY160" fmla="*/ 25308232 h 26281626"/>
              <a:gd name="connsiteX161" fmla="*/ 5515897 w 12592357"/>
              <a:gd name="connsiteY161" fmla="*/ 24393832 h 26281626"/>
              <a:gd name="connsiteX162" fmla="*/ 5633884 w 12592357"/>
              <a:gd name="connsiteY162" fmla="*/ 23302451 h 26281626"/>
              <a:gd name="connsiteX163" fmla="*/ 5604387 w 12592357"/>
              <a:gd name="connsiteY163" fmla="*/ 22742013 h 26281626"/>
              <a:gd name="connsiteX164" fmla="*/ 5574890 w 12592357"/>
              <a:gd name="connsiteY164" fmla="*/ 22329058 h 26281626"/>
              <a:gd name="connsiteX165" fmla="*/ 5574890 w 12592357"/>
              <a:gd name="connsiteY165" fmla="*/ 21886606 h 26281626"/>
              <a:gd name="connsiteX166" fmla="*/ 5604387 w 12592357"/>
              <a:gd name="connsiteY166" fmla="*/ 21532645 h 26281626"/>
              <a:gd name="connsiteX167" fmla="*/ 5604387 w 12592357"/>
              <a:gd name="connsiteY167" fmla="*/ 21326168 h 26281626"/>
              <a:gd name="connsiteX168" fmla="*/ 5515897 w 12592357"/>
              <a:gd name="connsiteY168" fmla="*/ 20883716 h 26281626"/>
              <a:gd name="connsiteX169" fmla="*/ 5515897 w 12592357"/>
              <a:gd name="connsiteY169" fmla="*/ 20706735 h 26281626"/>
              <a:gd name="connsiteX170" fmla="*/ 5456903 w 12592357"/>
              <a:gd name="connsiteY170" fmla="*/ 20588748 h 26281626"/>
              <a:gd name="connsiteX171" fmla="*/ 5427406 w 12592357"/>
              <a:gd name="connsiteY171" fmla="*/ 20352774 h 26281626"/>
              <a:gd name="connsiteX172" fmla="*/ 5515897 w 12592357"/>
              <a:gd name="connsiteY172" fmla="*/ 20205290 h 26281626"/>
              <a:gd name="connsiteX173" fmla="*/ 5604387 w 12592357"/>
              <a:gd name="connsiteY173" fmla="*/ 20028310 h 26281626"/>
              <a:gd name="connsiteX174" fmla="*/ 5604387 w 12592357"/>
              <a:gd name="connsiteY174" fmla="*/ 19851329 h 26281626"/>
              <a:gd name="connsiteX175" fmla="*/ 5604387 w 12592357"/>
              <a:gd name="connsiteY175" fmla="*/ 19851329 h 26281626"/>
              <a:gd name="connsiteX176" fmla="*/ 5612069 w 12592357"/>
              <a:gd name="connsiteY176" fmla="*/ 19850407 h 26281626"/>
              <a:gd name="connsiteX0" fmla="*/ 5612069 w 12592357"/>
              <a:gd name="connsiteY0" fmla="*/ 19850407 h 26281626"/>
              <a:gd name="connsiteX1" fmla="*/ 5899355 w 12592357"/>
              <a:gd name="connsiteY1" fmla="*/ 20057806 h 26281626"/>
              <a:gd name="connsiteX2" fmla="*/ 6076335 w 12592357"/>
              <a:gd name="connsiteY2" fmla="*/ 20352774 h 26281626"/>
              <a:gd name="connsiteX3" fmla="*/ 6105832 w 12592357"/>
              <a:gd name="connsiteY3" fmla="*/ 20470761 h 26281626"/>
              <a:gd name="connsiteX4" fmla="*/ 6135329 w 12592357"/>
              <a:gd name="connsiteY4" fmla="*/ 20559251 h 26281626"/>
              <a:gd name="connsiteX5" fmla="*/ 6253316 w 12592357"/>
              <a:gd name="connsiteY5" fmla="*/ 20736232 h 26281626"/>
              <a:gd name="connsiteX6" fmla="*/ 6341806 w 12592357"/>
              <a:gd name="connsiteY6" fmla="*/ 20736232 h 26281626"/>
              <a:gd name="connsiteX7" fmla="*/ 6341806 w 12592357"/>
              <a:gd name="connsiteY7" fmla="*/ 20736232 h 26281626"/>
              <a:gd name="connsiteX8" fmla="*/ 6371303 w 12592357"/>
              <a:gd name="connsiteY8" fmla="*/ 20205290 h 26281626"/>
              <a:gd name="connsiteX9" fmla="*/ 6322219 w 12592357"/>
              <a:gd name="connsiteY9" fmla="*/ 19870377 h 26281626"/>
              <a:gd name="connsiteX10" fmla="*/ 6395115 w 12592357"/>
              <a:gd name="connsiteY10" fmla="*/ 19087717 h 26281626"/>
              <a:gd name="connsiteX11" fmla="*/ 6548284 w 12592357"/>
              <a:gd name="connsiteY11" fmla="*/ 18759948 h 26281626"/>
              <a:gd name="connsiteX12" fmla="*/ 6894564 w 12592357"/>
              <a:gd name="connsiteY12" fmla="*/ 18258504 h 26281626"/>
              <a:gd name="connsiteX13" fmla="*/ 6983054 w 12592357"/>
              <a:gd name="connsiteY13" fmla="*/ 17812750 h 26281626"/>
              <a:gd name="connsiteX14" fmla="*/ 6967461 w 12592357"/>
              <a:gd name="connsiteY14" fmla="*/ 17371219 h 26281626"/>
              <a:gd name="connsiteX15" fmla="*/ 7049729 w 12592357"/>
              <a:gd name="connsiteY15" fmla="*/ 16960645 h 26281626"/>
              <a:gd name="connsiteX16" fmla="*/ 7197213 w 12592357"/>
              <a:gd name="connsiteY16" fmla="*/ 16636181 h 26281626"/>
              <a:gd name="connsiteX17" fmla="*/ 7267575 w 12592357"/>
              <a:gd name="connsiteY17" fmla="*/ 16523647 h 26281626"/>
              <a:gd name="connsiteX18" fmla="*/ 7296687 w 12592357"/>
              <a:gd name="connsiteY18" fmla="*/ 16307875 h 26281626"/>
              <a:gd name="connsiteX19" fmla="*/ 7610168 w 12592357"/>
              <a:gd name="connsiteY19" fmla="*/ 15810271 h 26281626"/>
              <a:gd name="connsiteX20" fmla="*/ 7869416 w 12592357"/>
              <a:gd name="connsiteY20" fmla="*/ 15279329 h 26281626"/>
              <a:gd name="connsiteX21" fmla="*/ 7875639 w 12592357"/>
              <a:gd name="connsiteY21" fmla="*/ 14984361 h 26281626"/>
              <a:gd name="connsiteX22" fmla="*/ 7964129 w 12592357"/>
              <a:gd name="connsiteY22" fmla="*/ 14653674 h 26281626"/>
              <a:gd name="connsiteX23" fmla="*/ 8141493 w 12592357"/>
              <a:gd name="connsiteY23" fmla="*/ 14378141 h 26281626"/>
              <a:gd name="connsiteX24" fmla="*/ 8358571 w 12592357"/>
              <a:gd name="connsiteY24" fmla="*/ 14089011 h 26281626"/>
              <a:gd name="connsiteX25" fmla="*/ 8583561 w 12592357"/>
              <a:gd name="connsiteY25" fmla="*/ 13774993 h 26281626"/>
              <a:gd name="connsiteX26" fmla="*/ 8849032 w 12592357"/>
              <a:gd name="connsiteY26" fmla="*/ 13421032 h 26281626"/>
              <a:gd name="connsiteX27" fmla="*/ 8908026 w 12592357"/>
              <a:gd name="connsiteY27" fmla="*/ 13185058 h 26281626"/>
              <a:gd name="connsiteX28" fmla="*/ 8996516 w 12592357"/>
              <a:gd name="connsiteY28" fmla="*/ 12683613 h 26281626"/>
              <a:gd name="connsiteX29" fmla="*/ 9261987 w 12592357"/>
              <a:gd name="connsiteY29" fmla="*/ 12005187 h 26281626"/>
              <a:gd name="connsiteX30" fmla="*/ 9556955 w 12592357"/>
              <a:gd name="connsiteY30" fmla="*/ 11474245 h 26281626"/>
              <a:gd name="connsiteX31" fmla="*/ 9733935 w 12592357"/>
              <a:gd name="connsiteY31" fmla="*/ 11090787 h 26281626"/>
              <a:gd name="connsiteX32" fmla="*/ 9763432 w 12592357"/>
              <a:gd name="connsiteY32" fmla="*/ 10825316 h 26281626"/>
              <a:gd name="connsiteX33" fmla="*/ 9881419 w 12592357"/>
              <a:gd name="connsiteY33" fmla="*/ 10530348 h 26281626"/>
              <a:gd name="connsiteX34" fmla="*/ 10235381 w 12592357"/>
              <a:gd name="connsiteY34" fmla="*/ 9940413 h 26281626"/>
              <a:gd name="connsiteX35" fmla="*/ 10600326 w 12592357"/>
              <a:gd name="connsiteY35" fmla="*/ 9576005 h 26281626"/>
              <a:gd name="connsiteX36" fmla="*/ 10869100 w 12592357"/>
              <a:gd name="connsiteY36" fmla="*/ 9285416 h 26281626"/>
              <a:gd name="connsiteX37" fmla="*/ 11073734 w 12592357"/>
              <a:gd name="connsiteY37" fmla="*/ 9006578 h 26281626"/>
              <a:gd name="connsiteX38" fmla="*/ 11097931 w 12592357"/>
              <a:gd name="connsiteY38" fmla="*/ 8720598 h 26281626"/>
              <a:gd name="connsiteX39" fmla="*/ 11074656 w 12592357"/>
              <a:gd name="connsiteY39" fmla="*/ 8318243 h 26281626"/>
              <a:gd name="connsiteX40" fmla="*/ 10870943 w 12592357"/>
              <a:gd name="connsiteY40" fmla="*/ 7690592 h 26281626"/>
              <a:gd name="connsiteX41" fmla="*/ 10736826 w 12592357"/>
              <a:gd name="connsiteY41" fmla="*/ 7374193 h 26281626"/>
              <a:gd name="connsiteX42" fmla="*/ 10382865 w 12592357"/>
              <a:gd name="connsiteY42" fmla="*/ 6990735 h 26281626"/>
              <a:gd name="connsiteX43" fmla="*/ 10087897 w 12592357"/>
              <a:gd name="connsiteY43" fmla="*/ 6518787 h 26281626"/>
              <a:gd name="connsiteX44" fmla="*/ 9940413 w 12592357"/>
              <a:gd name="connsiteY44" fmla="*/ 5781368 h 26281626"/>
              <a:gd name="connsiteX45" fmla="*/ 9881419 w 12592357"/>
              <a:gd name="connsiteY45" fmla="*/ 5102942 h 26281626"/>
              <a:gd name="connsiteX46" fmla="*/ 9851923 w 12592357"/>
              <a:gd name="connsiteY46" fmla="*/ 4277032 h 26281626"/>
              <a:gd name="connsiteX47" fmla="*/ 9615948 w 12592357"/>
              <a:gd name="connsiteY47" fmla="*/ 3834581 h 26281626"/>
              <a:gd name="connsiteX48" fmla="*/ 9114503 w 12592357"/>
              <a:gd name="connsiteY48" fmla="*/ 3333135 h 26281626"/>
              <a:gd name="connsiteX49" fmla="*/ 8819535 w 12592357"/>
              <a:gd name="connsiteY49" fmla="*/ 3038168 h 26281626"/>
              <a:gd name="connsiteX50" fmla="*/ 8377084 w 12592357"/>
              <a:gd name="connsiteY50" fmla="*/ 2684206 h 26281626"/>
              <a:gd name="connsiteX51" fmla="*/ 7993626 w 12592357"/>
              <a:gd name="connsiteY51" fmla="*/ 2094271 h 26281626"/>
              <a:gd name="connsiteX52" fmla="*/ 7669161 w 12592357"/>
              <a:gd name="connsiteY52" fmla="*/ 1563329 h 26281626"/>
              <a:gd name="connsiteX53" fmla="*/ 7374194 w 12592357"/>
              <a:gd name="connsiteY53" fmla="*/ 973393 h 26281626"/>
              <a:gd name="connsiteX54" fmla="*/ 7167716 w 12592357"/>
              <a:gd name="connsiteY54" fmla="*/ 825910 h 26281626"/>
              <a:gd name="connsiteX55" fmla="*/ 6813755 w 12592357"/>
              <a:gd name="connsiteY55" fmla="*/ 648929 h 26281626"/>
              <a:gd name="connsiteX56" fmla="*/ 6223819 w 12592357"/>
              <a:gd name="connsiteY56" fmla="*/ 678426 h 26281626"/>
              <a:gd name="connsiteX57" fmla="*/ 5515897 w 12592357"/>
              <a:gd name="connsiteY57" fmla="*/ 678426 h 26281626"/>
              <a:gd name="connsiteX58" fmla="*/ 4513006 w 12592357"/>
              <a:gd name="connsiteY58" fmla="*/ 678426 h 26281626"/>
              <a:gd name="connsiteX59" fmla="*/ 3864077 w 12592357"/>
              <a:gd name="connsiteY59" fmla="*/ 619432 h 26281626"/>
              <a:gd name="connsiteX60" fmla="*/ 3008671 w 12592357"/>
              <a:gd name="connsiteY60" fmla="*/ 560439 h 26281626"/>
              <a:gd name="connsiteX61" fmla="*/ 2123768 w 12592357"/>
              <a:gd name="connsiteY61" fmla="*/ 412955 h 26281626"/>
              <a:gd name="connsiteX62" fmla="*/ 1887794 w 12592357"/>
              <a:gd name="connsiteY62" fmla="*/ 383458 h 26281626"/>
              <a:gd name="connsiteX63" fmla="*/ 1209368 w 12592357"/>
              <a:gd name="connsiteY63" fmla="*/ 265471 h 26281626"/>
              <a:gd name="connsiteX64" fmla="*/ 589935 w 12592357"/>
              <a:gd name="connsiteY64" fmla="*/ 235974 h 26281626"/>
              <a:gd name="connsiteX65" fmla="*/ 265471 w 12592357"/>
              <a:gd name="connsiteY65" fmla="*/ 235974 h 26281626"/>
              <a:gd name="connsiteX66" fmla="*/ 0 w 12592357"/>
              <a:gd name="connsiteY66" fmla="*/ 206477 h 26281626"/>
              <a:gd name="connsiteX67" fmla="*/ 265471 w 12592357"/>
              <a:gd name="connsiteY67" fmla="*/ 0 h 26281626"/>
              <a:gd name="connsiteX68" fmla="*/ 1179871 w 12592357"/>
              <a:gd name="connsiteY68" fmla="*/ 88490 h 26281626"/>
              <a:gd name="connsiteX69" fmla="*/ 2094271 w 12592357"/>
              <a:gd name="connsiteY69" fmla="*/ 235974 h 26281626"/>
              <a:gd name="connsiteX70" fmla="*/ 3067665 w 12592357"/>
              <a:gd name="connsiteY70" fmla="*/ 353961 h 26281626"/>
              <a:gd name="connsiteX71" fmla="*/ 3805084 w 12592357"/>
              <a:gd name="connsiteY71" fmla="*/ 383458 h 26281626"/>
              <a:gd name="connsiteX72" fmla="*/ 4306529 w 12592357"/>
              <a:gd name="connsiteY72" fmla="*/ 442451 h 26281626"/>
              <a:gd name="connsiteX73" fmla="*/ 5043948 w 12592357"/>
              <a:gd name="connsiteY73" fmla="*/ 471948 h 26281626"/>
              <a:gd name="connsiteX74" fmla="*/ 5722374 w 12592357"/>
              <a:gd name="connsiteY74" fmla="*/ 471948 h 26281626"/>
              <a:gd name="connsiteX75" fmla="*/ 6312310 w 12592357"/>
              <a:gd name="connsiteY75" fmla="*/ 442451 h 26281626"/>
              <a:gd name="connsiteX76" fmla="*/ 7138219 w 12592357"/>
              <a:gd name="connsiteY76" fmla="*/ 560439 h 26281626"/>
              <a:gd name="connsiteX77" fmla="*/ 7374194 w 12592357"/>
              <a:gd name="connsiteY77" fmla="*/ 589935 h 26281626"/>
              <a:gd name="connsiteX78" fmla="*/ 7521677 w 12592357"/>
              <a:gd name="connsiteY78" fmla="*/ 678426 h 26281626"/>
              <a:gd name="connsiteX79" fmla="*/ 7698658 w 12592357"/>
              <a:gd name="connsiteY79" fmla="*/ 825910 h 26281626"/>
              <a:gd name="connsiteX80" fmla="*/ 8141110 w 12592357"/>
              <a:gd name="connsiteY80" fmla="*/ 1710813 h 26281626"/>
              <a:gd name="connsiteX81" fmla="*/ 8554065 w 12592357"/>
              <a:gd name="connsiteY81" fmla="*/ 2389239 h 26281626"/>
              <a:gd name="connsiteX82" fmla="*/ 8878529 w 12592357"/>
              <a:gd name="connsiteY82" fmla="*/ 2743200 h 26281626"/>
              <a:gd name="connsiteX83" fmla="*/ 9144000 w 12592357"/>
              <a:gd name="connsiteY83" fmla="*/ 3067664 h 26281626"/>
              <a:gd name="connsiteX84" fmla="*/ 9556955 w 12592357"/>
              <a:gd name="connsiteY84" fmla="*/ 3421626 h 26281626"/>
              <a:gd name="connsiteX85" fmla="*/ 9910916 w 12592357"/>
              <a:gd name="connsiteY85" fmla="*/ 3775587 h 26281626"/>
              <a:gd name="connsiteX86" fmla="*/ 9999406 w 12592357"/>
              <a:gd name="connsiteY86" fmla="*/ 4277032 h 26281626"/>
              <a:gd name="connsiteX87" fmla="*/ 9999406 w 12592357"/>
              <a:gd name="connsiteY87" fmla="*/ 4748981 h 26281626"/>
              <a:gd name="connsiteX88" fmla="*/ 10117394 w 12592357"/>
              <a:gd name="connsiteY88" fmla="*/ 5250426 h 26281626"/>
              <a:gd name="connsiteX89" fmla="*/ 10205884 w 12592357"/>
              <a:gd name="connsiteY89" fmla="*/ 5633884 h 26281626"/>
              <a:gd name="connsiteX90" fmla="*/ 10323871 w 12592357"/>
              <a:gd name="connsiteY90" fmla="*/ 5899355 h 26281626"/>
              <a:gd name="connsiteX91" fmla="*/ 10323871 w 12592357"/>
              <a:gd name="connsiteY91" fmla="*/ 6164826 h 26281626"/>
              <a:gd name="connsiteX92" fmla="*/ 10235381 w 12592357"/>
              <a:gd name="connsiteY92" fmla="*/ 6430297 h 26281626"/>
              <a:gd name="connsiteX93" fmla="*/ 10293837 w 12592357"/>
              <a:gd name="connsiteY93" fmla="*/ 6688624 h 26281626"/>
              <a:gd name="connsiteX94" fmla="*/ 10630207 w 12592357"/>
              <a:gd name="connsiteY94" fmla="*/ 7117326 h 26281626"/>
              <a:gd name="connsiteX95" fmla="*/ 10868562 w 12592357"/>
              <a:gd name="connsiteY95" fmla="*/ 7375653 h 26281626"/>
              <a:gd name="connsiteX96" fmla="*/ 10960357 w 12592357"/>
              <a:gd name="connsiteY96" fmla="*/ 7515456 h 26281626"/>
              <a:gd name="connsiteX97" fmla="*/ 11121206 w 12592357"/>
              <a:gd name="connsiteY97" fmla="*/ 7878020 h 26281626"/>
              <a:gd name="connsiteX98" fmla="*/ 11234430 w 12592357"/>
              <a:gd name="connsiteY98" fmla="*/ 8221535 h 26281626"/>
              <a:gd name="connsiteX99" fmla="*/ 11241959 w 12592357"/>
              <a:gd name="connsiteY99" fmla="*/ 8693482 h 26281626"/>
              <a:gd name="connsiteX100" fmla="*/ 11244263 w 12592357"/>
              <a:gd name="connsiteY100" fmla="*/ 8875072 h 26281626"/>
              <a:gd name="connsiteX101" fmla="*/ 11277677 w 12592357"/>
              <a:gd name="connsiteY101" fmla="*/ 9052744 h 26281626"/>
              <a:gd name="connsiteX102" fmla="*/ 11375692 w 12592357"/>
              <a:gd name="connsiteY102" fmla="*/ 9146919 h 26281626"/>
              <a:gd name="connsiteX103" fmla="*/ 11562735 w 12592357"/>
              <a:gd name="connsiteY103" fmla="*/ 9379974 h 26281626"/>
              <a:gd name="connsiteX104" fmla="*/ 11326761 w 12592357"/>
              <a:gd name="connsiteY104" fmla="*/ 9291484 h 26281626"/>
              <a:gd name="connsiteX105" fmla="*/ 11120284 w 12592357"/>
              <a:gd name="connsiteY105" fmla="*/ 9291484 h 26281626"/>
              <a:gd name="connsiteX106" fmla="*/ 10884310 w 12592357"/>
              <a:gd name="connsiteY106" fmla="*/ 9320981 h 26281626"/>
              <a:gd name="connsiteX107" fmla="*/ 10605473 w 12592357"/>
              <a:gd name="connsiteY107" fmla="*/ 9572701 h 26281626"/>
              <a:gd name="connsiteX108" fmla="*/ 10478115 w 12592357"/>
              <a:gd name="connsiteY108" fmla="*/ 9839095 h 26281626"/>
              <a:gd name="connsiteX109" fmla="*/ 10593182 w 12592357"/>
              <a:gd name="connsiteY109" fmla="*/ 9767272 h 26281626"/>
              <a:gd name="connsiteX110" fmla="*/ 10972800 w 12592357"/>
              <a:gd name="connsiteY110" fmla="*/ 9556955 h 26281626"/>
              <a:gd name="connsiteX111" fmla="*/ 11149090 w 12592357"/>
              <a:gd name="connsiteY111" fmla="*/ 9478911 h 26281626"/>
              <a:gd name="connsiteX112" fmla="*/ 11344275 w 12592357"/>
              <a:gd name="connsiteY112" fmla="*/ 9491817 h 26281626"/>
              <a:gd name="connsiteX113" fmla="*/ 11525020 w 12592357"/>
              <a:gd name="connsiteY113" fmla="*/ 9585530 h 26281626"/>
              <a:gd name="connsiteX114" fmla="*/ 11910090 w 12592357"/>
              <a:gd name="connsiteY114" fmla="*/ 9744920 h 26281626"/>
              <a:gd name="connsiteX115" fmla="*/ 12093677 w 12592357"/>
              <a:gd name="connsiteY115" fmla="*/ 9999406 h 26281626"/>
              <a:gd name="connsiteX116" fmla="*/ 12270658 w 12592357"/>
              <a:gd name="connsiteY116" fmla="*/ 10176387 h 26281626"/>
              <a:gd name="connsiteX117" fmla="*/ 12270658 w 12592357"/>
              <a:gd name="connsiteY117" fmla="*/ 10176387 h 26281626"/>
              <a:gd name="connsiteX118" fmla="*/ 12592357 w 12592357"/>
              <a:gd name="connsiteY118" fmla="*/ 10616073 h 26281626"/>
              <a:gd name="connsiteX119" fmla="*/ 10086975 w 12592357"/>
              <a:gd name="connsiteY119" fmla="*/ 10710786 h 26281626"/>
              <a:gd name="connsiteX120" fmla="*/ 9969910 w 12592357"/>
              <a:gd name="connsiteY120" fmla="*/ 10825316 h 26281626"/>
              <a:gd name="connsiteX121" fmla="*/ 9857606 w 12592357"/>
              <a:gd name="connsiteY121" fmla="*/ 11290120 h 26281626"/>
              <a:gd name="connsiteX122" fmla="*/ 9732476 w 12592357"/>
              <a:gd name="connsiteY122" fmla="*/ 11555591 h 26281626"/>
              <a:gd name="connsiteX123" fmla="*/ 9592135 w 12592357"/>
              <a:gd name="connsiteY123" fmla="*/ 11818835 h 26281626"/>
              <a:gd name="connsiteX124" fmla="*/ 9468465 w 12592357"/>
              <a:gd name="connsiteY124" fmla="*/ 11888659 h 26281626"/>
              <a:gd name="connsiteX125" fmla="*/ 9320981 w 12592357"/>
              <a:gd name="connsiteY125" fmla="*/ 12359148 h 26281626"/>
              <a:gd name="connsiteX126" fmla="*/ 9173497 w 12592357"/>
              <a:gd name="connsiteY126" fmla="*/ 12860593 h 26281626"/>
              <a:gd name="connsiteX127" fmla="*/ 9114503 w 12592357"/>
              <a:gd name="connsiteY127" fmla="*/ 13126064 h 26281626"/>
              <a:gd name="connsiteX128" fmla="*/ 8908026 w 12592357"/>
              <a:gd name="connsiteY128" fmla="*/ 13598013 h 26281626"/>
              <a:gd name="connsiteX129" fmla="*/ 8642555 w 12592357"/>
              <a:gd name="connsiteY129" fmla="*/ 14040464 h 26281626"/>
              <a:gd name="connsiteX130" fmla="*/ 8465574 w 12592357"/>
              <a:gd name="connsiteY130" fmla="*/ 14305935 h 26281626"/>
              <a:gd name="connsiteX131" fmla="*/ 8170606 w 12592357"/>
              <a:gd name="connsiteY131" fmla="*/ 14659897 h 26281626"/>
              <a:gd name="connsiteX132" fmla="*/ 8111613 w 12592357"/>
              <a:gd name="connsiteY132" fmla="*/ 15043355 h 26281626"/>
              <a:gd name="connsiteX133" fmla="*/ 7964129 w 12592357"/>
              <a:gd name="connsiteY133" fmla="*/ 15338322 h 26281626"/>
              <a:gd name="connsiteX134" fmla="*/ 7816645 w 12592357"/>
              <a:gd name="connsiteY134" fmla="*/ 15780774 h 26281626"/>
              <a:gd name="connsiteX135" fmla="*/ 7610168 w 12592357"/>
              <a:gd name="connsiteY135" fmla="*/ 16134735 h 26281626"/>
              <a:gd name="connsiteX136" fmla="*/ 7462684 w 12592357"/>
              <a:gd name="connsiteY136" fmla="*/ 16518193 h 26281626"/>
              <a:gd name="connsiteX137" fmla="*/ 7197213 w 12592357"/>
              <a:gd name="connsiteY137" fmla="*/ 16783664 h 26281626"/>
              <a:gd name="connsiteX138" fmla="*/ 7138219 w 12592357"/>
              <a:gd name="connsiteY138" fmla="*/ 16960645 h 26281626"/>
              <a:gd name="connsiteX139" fmla="*/ 7138219 w 12592357"/>
              <a:gd name="connsiteY139" fmla="*/ 17167122 h 26281626"/>
              <a:gd name="connsiteX140" fmla="*/ 7172478 w 12592357"/>
              <a:gd name="connsiteY140" fmla="*/ 17465776 h 26281626"/>
              <a:gd name="connsiteX141" fmla="*/ 7229476 w 12592357"/>
              <a:gd name="connsiteY141" fmla="*/ 17695223 h 26281626"/>
              <a:gd name="connsiteX142" fmla="*/ 7256206 w 12592357"/>
              <a:gd name="connsiteY142" fmla="*/ 17845548 h 26281626"/>
              <a:gd name="connsiteX143" fmla="*/ 7196138 w 12592357"/>
              <a:gd name="connsiteY143" fmla="*/ 18045268 h 26281626"/>
              <a:gd name="connsiteX144" fmla="*/ 7079226 w 12592357"/>
              <a:gd name="connsiteY144" fmla="*/ 18229006 h 26281626"/>
              <a:gd name="connsiteX145" fmla="*/ 6843252 w 12592357"/>
              <a:gd name="connsiteY145" fmla="*/ 18523974 h 26281626"/>
              <a:gd name="connsiteX146" fmla="*/ 6666271 w 12592357"/>
              <a:gd name="connsiteY146" fmla="*/ 19084413 h 26281626"/>
              <a:gd name="connsiteX147" fmla="*/ 6636774 w 12592357"/>
              <a:gd name="connsiteY147" fmla="*/ 19467871 h 26281626"/>
              <a:gd name="connsiteX148" fmla="*/ 6577781 w 12592357"/>
              <a:gd name="connsiteY148" fmla="*/ 19762839 h 26281626"/>
              <a:gd name="connsiteX149" fmla="*/ 6577781 w 12592357"/>
              <a:gd name="connsiteY149" fmla="*/ 20205290 h 26281626"/>
              <a:gd name="connsiteX150" fmla="*/ 6577781 w 12592357"/>
              <a:gd name="connsiteY150" fmla="*/ 20795226 h 26281626"/>
              <a:gd name="connsiteX151" fmla="*/ 6489290 w 12592357"/>
              <a:gd name="connsiteY151" fmla="*/ 21208181 h 26281626"/>
              <a:gd name="connsiteX152" fmla="*/ 6282813 w 12592357"/>
              <a:gd name="connsiteY152" fmla="*/ 21680129 h 26281626"/>
              <a:gd name="connsiteX153" fmla="*/ 6253316 w 12592357"/>
              <a:gd name="connsiteY153" fmla="*/ 22358555 h 26281626"/>
              <a:gd name="connsiteX154" fmla="*/ 6371303 w 12592357"/>
              <a:gd name="connsiteY154" fmla="*/ 23656413 h 26281626"/>
              <a:gd name="connsiteX155" fmla="*/ 6666271 w 12592357"/>
              <a:gd name="connsiteY155" fmla="*/ 24452826 h 26281626"/>
              <a:gd name="connsiteX156" fmla="*/ 6990735 w 12592357"/>
              <a:gd name="connsiteY156" fmla="*/ 25190245 h 26281626"/>
              <a:gd name="connsiteX157" fmla="*/ 7344697 w 12592357"/>
              <a:gd name="connsiteY157" fmla="*/ 25809677 h 26281626"/>
              <a:gd name="connsiteX158" fmla="*/ 7728155 w 12592357"/>
              <a:gd name="connsiteY158" fmla="*/ 26281626 h 26281626"/>
              <a:gd name="connsiteX159" fmla="*/ 5220929 w 12592357"/>
              <a:gd name="connsiteY159" fmla="*/ 26134142 h 26281626"/>
              <a:gd name="connsiteX160" fmla="*/ 5456903 w 12592357"/>
              <a:gd name="connsiteY160" fmla="*/ 25308232 h 26281626"/>
              <a:gd name="connsiteX161" fmla="*/ 5515897 w 12592357"/>
              <a:gd name="connsiteY161" fmla="*/ 24393832 h 26281626"/>
              <a:gd name="connsiteX162" fmla="*/ 5633884 w 12592357"/>
              <a:gd name="connsiteY162" fmla="*/ 23302451 h 26281626"/>
              <a:gd name="connsiteX163" fmla="*/ 5604387 w 12592357"/>
              <a:gd name="connsiteY163" fmla="*/ 22742013 h 26281626"/>
              <a:gd name="connsiteX164" fmla="*/ 5574890 w 12592357"/>
              <a:gd name="connsiteY164" fmla="*/ 22329058 h 26281626"/>
              <a:gd name="connsiteX165" fmla="*/ 5574890 w 12592357"/>
              <a:gd name="connsiteY165" fmla="*/ 21886606 h 26281626"/>
              <a:gd name="connsiteX166" fmla="*/ 5604387 w 12592357"/>
              <a:gd name="connsiteY166" fmla="*/ 21532645 h 26281626"/>
              <a:gd name="connsiteX167" fmla="*/ 5604387 w 12592357"/>
              <a:gd name="connsiteY167" fmla="*/ 21326168 h 26281626"/>
              <a:gd name="connsiteX168" fmla="*/ 5515897 w 12592357"/>
              <a:gd name="connsiteY168" fmla="*/ 20883716 h 26281626"/>
              <a:gd name="connsiteX169" fmla="*/ 5515897 w 12592357"/>
              <a:gd name="connsiteY169" fmla="*/ 20706735 h 26281626"/>
              <a:gd name="connsiteX170" fmla="*/ 5456903 w 12592357"/>
              <a:gd name="connsiteY170" fmla="*/ 20588748 h 26281626"/>
              <a:gd name="connsiteX171" fmla="*/ 5427406 w 12592357"/>
              <a:gd name="connsiteY171" fmla="*/ 20352774 h 26281626"/>
              <a:gd name="connsiteX172" fmla="*/ 5515897 w 12592357"/>
              <a:gd name="connsiteY172" fmla="*/ 20205290 h 26281626"/>
              <a:gd name="connsiteX173" fmla="*/ 5604387 w 12592357"/>
              <a:gd name="connsiteY173" fmla="*/ 20028310 h 26281626"/>
              <a:gd name="connsiteX174" fmla="*/ 5604387 w 12592357"/>
              <a:gd name="connsiteY174" fmla="*/ 19851329 h 26281626"/>
              <a:gd name="connsiteX175" fmla="*/ 5604387 w 12592357"/>
              <a:gd name="connsiteY175" fmla="*/ 19851329 h 26281626"/>
              <a:gd name="connsiteX176" fmla="*/ 5612069 w 12592357"/>
              <a:gd name="connsiteY176" fmla="*/ 19850407 h 26281626"/>
              <a:gd name="connsiteX0" fmla="*/ 5612069 w 12592357"/>
              <a:gd name="connsiteY0" fmla="*/ 19850407 h 26281626"/>
              <a:gd name="connsiteX1" fmla="*/ 5899355 w 12592357"/>
              <a:gd name="connsiteY1" fmla="*/ 20057806 h 26281626"/>
              <a:gd name="connsiteX2" fmla="*/ 6076335 w 12592357"/>
              <a:gd name="connsiteY2" fmla="*/ 20352774 h 26281626"/>
              <a:gd name="connsiteX3" fmla="*/ 6105832 w 12592357"/>
              <a:gd name="connsiteY3" fmla="*/ 20470761 h 26281626"/>
              <a:gd name="connsiteX4" fmla="*/ 6135329 w 12592357"/>
              <a:gd name="connsiteY4" fmla="*/ 20559251 h 26281626"/>
              <a:gd name="connsiteX5" fmla="*/ 6253316 w 12592357"/>
              <a:gd name="connsiteY5" fmla="*/ 20736232 h 26281626"/>
              <a:gd name="connsiteX6" fmla="*/ 6341806 w 12592357"/>
              <a:gd name="connsiteY6" fmla="*/ 20736232 h 26281626"/>
              <a:gd name="connsiteX7" fmla="*/ 6341806 w 12592357"/>
              <a:gd name="connsiteY7" fmla="*/ 20736232 h 26281626"/>
              <a:gd name="connsiteX8" fmla="*/ 6371303 w 12592357"/>
              <a:gd name="connsiteY8" fmla="*/ 20205290 h 26281626"/>
              <a:gd name="connsiteX9" fmla="*/ 6322219 w 12592357"/>
              <a:gd name="connsiteY9" fmla="*/ 19870377 h 26281626"/>
              <a:gd name="connsiteX10" fmla="*/ 6395115 w 12592357"/>
              <a:gd name="connsiteY10" fmla="*/ 19087717 h 26281626"/>
              <a:gd name="connsiteX11" fmla="*/ 6548284 w 12592357"/>
              <a:gd name="connsiteY11" fmla="*/ 18759948 h 26281626"/>
              <a:gd name="connsiteX12" fmla="*/ 6894564 w 12592357"/>
              <a:gd name="connsiteY12" fmla="*/ 18258504 h 26281626"/>
              <a:gd name="connsiteX13" fmla="*/ 6983054 w 12592357"/>
              <a:gd name="connsiteY13" fmla="*/ 17812750 h 26281626"/>
              <a:gd name="connsiteX14" fmla="*/ 6967461 w 12592357"/>
              <a:gd name="connsiteY14" fmla="*/ 17371219 h 26281626"/>
              <a:gd name="connsiteX15" fmla="*/ 7049729 w 12592357"/>
              <a:gd name="connsiteY15" fmla="*/ 16960645 h 26281626"/>
              <a:gd name="connsiteX16" fmla="*/ 7197213 w 12592357"/>
              <a:gd name="connsiteY16" fmla="*/ 16636181 h 26281626"/>
              <a:gd name="connsiteX17" fmla="*/ 7267575 w 12592357"/>
              <a:gd name="connsiteY17" fmla="*/ 16523647 h 26281626"/>
              <a:gd name="connsiteX18" fmla="*/ 7296687 w 12592357"/>
              <a:gd name="connsiteY18" fmla="*/ 16307875 h 26281626"/>
              <a:gd name="connsiteX19" fmla="*/ 7610168 w 12592357"/>
              <a:gd name="connsiteY19" fmla="*/ 15810271 h 26281626"/>
              <a:gd name="connsiteX20" fmla="*/ 7869416 w 12592357"/>
              <a:gd name="connsiteY20" fmla="*/ 15279329 h 26281626"/>
              <a:gd name="connsiteX21" fmla="*/ 7875639 w 12592357"/>
              <a:gd name="connsiteY21" fmla="*/ 14984361 h 26281626"/>
              <a:gd name="connsiteX22" fmla="*/ 7964129 w 12592357"/>
              <a:gd name="connsiteY22" fmla="*/ 14653674 h 26281626"/>
              <a:gd name="connsiteX23" fmla="*/ 8141493 w 12592357"/>
              <a:gd name="connsiteY23" fmla="*/ 14378141 h 26281626"/>
              <a:gd name="connsiteX24" fmla="*/ 8358571 w 12592357"/>
              <a:gd name="connsiteY24" fmla="*/ 14089011 h 26281626"/>
              <a:gd name="connsiteX25" fmla="*/ 8583561 w 12592357"/>
              <a:gd name="connsiteY25" fmla="*/ 13774993 h 26281626"/>
              <a:gd name="connsiteX26" fmla="*/ 8849032 w 12592357"/>
              <a:gd name="connsiteY26" fmla="*/ 13421032 h 26281626"/>
              <a:gd name="connsiteX27" fmla="*/ 8908026 w 12592357"/>
              <a:gd name="connsiteY27" fmla="*/ 13185058 h 26281626"/>
              <a:gd name="connsiteX28" fmla="*/ 8996516 w 12592357"/>
              <a:gd name="connsiteY28" fmla="*/ 12683613 h 26281626"/>
              <a:gd name="connsiteX29" fmla="*/ 9261987 w 12592357"/>
              <a:gd name="connsiteY29" fmla="*/ 12005187 h 26281626"/>
              <a:gd name="connsiteX30" fmla="*/ 9556955 w 12592357"/>
              <a:gd name="connsiteY30" fmla="*/ 11474245 h 26281626"/>
              <a:gd name="connsiteX31" fmla="*/ 9733935 w 12592357"/>
              <a:gd name="connsiteY31" fmla="*/ 11090787 h 26281626"/>
              <a:gd name="connsiteX32" fmla="*/ 9763432 w 12592357"/>
              <a:gd name="connsiteY32" fmla="*/ 10825316 h 26281626"/>
              <a:gd name="connsiteX33" fmla="*/ 9881419 w 12592357"/>
              <a:gd name="connsiteY33" fmla="*/ 10530348 h 26281626"/>
              <a:gd name="connsiteX34" fmla="*/ 10235381 w 12592357"/>
              <a:gd name="connsiteY34" fmla="*/ 9940413 h 26281626"/>
              <a:gd name="connsiteX35" fmla="*/ 10600326 w 12592357"/>
              <a:gd name="connsiteY35" fmla="*/ 9576005 h 26281626"/>
              <a:gd name="connsiteX36" fmla="*/ 10869100 w 12592357"/>
              <a:gd name="connsiteY36" fmla="*/ 9285416 h 26281626"/>
              <a:gd name="connsiteX37" fmla="*/ 11073734 w 12592357"/>
              <a:gd name="connsiteY37" fmla="*/ 9006578 h 26281626"/>
              <a:gd name="connsiteX38" fmla="*/ 11097931 w 12592357"/>
              <a:gd name="connsiteY38" fmla="*/ 8720598 h 26281626"/>
              <a:gd name="connsiteX39" fmla="*/ 11074656 w 12592357"/>
              <a:gd name="connsiteY39" fmla="*/ 8318243 h 26281626"/>
              <a:gd name="connsiteX40" fmla="*/ 10870943 w 12592357"/>
              <a:gd name="connsiteY40" fmla="*/ 7690592 h 26281626"/>
              <a:gd name="connsiteX41" fmla="*/ 10717776 w 12592357"/>
              <a:gd name="connsiteY41" fmla="*/ 7383718 h 26281626"/>
              <a:gd name="connsiteX42" fmla="*/ 10382865 w 12592357"/>
              <a:gd name="connsiteY42" fmla="*/ 6990735 h 26281626"/>
              <a:gd name="connsiteX43" fmla="*/ 10087897 w 12592357"/>
              <a:gd name="connsiteY43" fmla="*/ 6518787 h 26281626"/>
              <a:gd name="connsiteX44" fmla="*/ 9940413 w 12592357"/>
              <a:gd name="connsiteY44" fmla="*/ 5781368 h 26281626"/>
              <a:gd name="connsiteX45" fmla="*/ 9881419 w 12592357"/>
              <a:gd name="connsiteY45" fmla="*/ 5102942 h 26281626"/>
              <a:gd name="connsiteX46" fmla="*/ 9851923 w 12592357"/>
              <a:gd name="connsiteY46" fmla="*/ 4277032 h 26281626"/>
              <a:gd name="connsiteX47" fmla="*/ 9615948 w 12592357"/>
              <a:gd name="connsiteY47" fmla="*/ 3834581 h 26281626"/>
              <a:gd name="connsiteX48" fmla="*/ 9114503 w 12592357"/>
              <a:gd name="connsiteY48" fmla="*/ 3333135 h 26281626"/>
              <a:gd name="connsiteX49" fmla="*/ 8819535 w 12592357"/>
              <a:gd name="connsiteY49" fmla="*/ 3038168 h 26281626"/>
              <a:gd name="connsiteX50" fmla="*/ 8377084 w 12592357"/>
              <a:gd name="connsiteY50" fmla="*/ 2684206 h 26281626"/>
              <a:gd name="connsiteX51" fmla="*/ 7993626 w 12592357"/>
              <a:gd name="connsiteY51" fmla="*/ 2094271 h 26281626"/>
              <a:gd name="connsiteX52" fmla="*/ 7669161 w 12592357"/>
              <a:gd name="connsiteY52" fmla="*/ 1563329 h 26281626"/>
              <a:gd name="connsiteX53" fmla="*/ 7374194 w 12592357"/>
              <a:gd name="connsiteY53" fmla="*/ 973393 h 26281626"/>
              <a:gd name="connsiteX54" fmla="*/ 7167716 w 12592357"/>
              <a:gd name="connsiteY54" fmla="*/ 825910 h 26281626"/>
              <a:gd name="connsiteX55" fmla="*/ 6813755 w 12592357"/>
              <a:gd name="connsiteY55" fmla="*/ 648929 h 26281626"/>
              <a:gd name="connsiteX56" fmla="*/ 6223819 w 12592357"/>
              <a:gd name="connsiteY56" fmla="*/ 678426 h 26281626"/>
              <a:gd name="connsiteX57" fmla="*/ 5515897 w 12592357"/>
              <a:gd name="connsiteY57" fmla="*/ 678426 h 26281626"/>
              <a:gd name="connsiteX58" fmla="*/ 4513006 w 12592357"/>
              <a:gd name="connsiteY58" fmla="*/ 678426 h 26281626"/>
              <a:gd name="connsiteX59" fmla="*/ 3864077 w 12592357"/>
              <a:gd name="connsiteY59" fmla="*/ 619432 h 26281626"/>
              <a:gd name="connsiteX60" fmla="*/ 3008671 w 12592357"/>
              <a:gd name="connsiteY60" fmla="*/ 560439 h 26281626"/>
              <a:gd name="connsiteX61" fmla="*/ 2123768 w 12592357"/>
              <a:gd name="connsiteY61" fmla="*/ 412955 h 26281626"/>
              <a:gd name="connsiteX62" fmla="*/ 1887794 w 12592357"/>
              <a:gd name="connsiteY62" fmla="*/ 383458 h 26281626"/>
              <a:gd name="connsiteX63" fmla="*/ 1209368 w 12592357"/>
              <a:gd name="connsiteY63" fmla="*/ 265471 h 26281626"/>
              <a:gd name="connsiteX64" fmla="*/ 589935 w 12592357"/>
              <a:gd name="connsiteY64" fmla="*/ 235974 h 26281626"/>
              <a:gd name="connsiteX65" fmla="*/ 265471 w 12592357"/>
              <a:gd name="connsiteY65" fmla="*/ 235974 h 26281626"/>
              <a:gd name="connsiteX66" fmla="*/ 0 w 12592357"/>
              <a:gd name="connsiteY66" fmla="*/ 206477 h 26281626"/>
              <a:gd name="connsiteX67" fmla="*/ 265471 w 12592357"/>
              <a:gd name="connsiteY67" fmla="*/ 0 h 26281626"/>
              <a:gd name="connsiteX68" fmla="*/ 1179871 w 12592357"/>
              <a:gd name="connsiteY68" fmla="*/ 88490 h 26281626"/>
              <a:gd name="connsiteX69" fmla="*/ 2094271 w 12592357"/>
              <a:gd name="connsiteY69" fmla="*/ 235974 h 26281626"/>
              <a:gd name="connsiteX70" fmla="*/ 3067665 w 12592357"/>
              <a:gd name="connsiteY70" fmla="*/ 353961 h 26281626"/>
              <a:gd name="connsiteX71" fmla="*/ 3805084 w 12592357"/>
              <a:gd name="connsiteY71" fmla="*/ 383458 h 26281626"/>
              <a:gd name="connsiteX72" fmla="*/ 4306529 w 12592357"/>
              <a:gd name="connsiteY72" fmla="*/ 442451 h 26281626"/>
              <a:gd name="connsiteX73" fmla="*/ 5043948 w 12592357"/>
              <a:gd name="connsiteY73" fmla="*/ 471948 h 26281626"/>
              <a:gd name="connsiteX74" fmla="*/ 5722374 w 12592357"/>
              <a:gd name="connsiteY74" fmla="*/ 471948 h 26281626"/>
              <a:gd name="connsiteX75" fmla="*/ 6312310 w 12592357"/>
              <a:gd name="connsiteY75" fmla="*/ 442451 h 26281626"/>
              <a:gd name="connsiteX76" fmla="*/ 7138219 w 12592357"/>
              <a:gd name="connsiteY76" fmla="*/ 560439 h 26281626"/>
              <a:gd name="connsiteX77" fmla="*/ 7374194 w 12592357"/>
              <a:gd name="connsiteY77" fmla="*/ 589935 h 26281626"/>
              <a:gd name="connsiteX78" fmla="*/ 7521677 w 12592357"/>
              <a:gd name="connsiteY78" fmla="*/ 678426 h 26281626"/>
              <a:gd name="connsiteX79" fmla="*/ 7698658 w 12592357"/>
              <a:gd name="connsiteY79" fmla="*/ 825910 h 26281626"/>
              <a:gd name="connsiteX80" fmla="*/ 8141110 w 12592357"/>
              <a:gd name="connsiteY80" fmla="*/ 1710813 h 26281626"/>
              <a:gd name="connsiteX81" fmla="*/ 8554065 w 12592357"/>
              <a:gd name="connsiteY81" fmla="*/ 2389239 h 26281626"/>
              <a:gd name="connsiteX82" fmla="*/ 8878529 w 12592357"/>
              <a:gd name="connsiteY82" fmla="*/ 2743200 h 26281626"/>
              <a:gd name="connsiteX83" fmla="*/ 9144000 w 12592357"/>
              <a:gd name="connsiteY83" fmla="*/ 3067664 h 26281626"/>
              <a:gd name="connsiteX84" fmla="*/ 9556955 w 12592357"/>
              <a:gd name="connsiteY84" fmla="*/ 3421626 h 26281626"/>
              <a:gd name="connsiteX85" fmla="*/ 9910916 w 12592357"/>
              <a:gd name="connsiteY85" fmla="*/ 3775587 h 26281626"/>
              <a:gd name="connsiteX86" fmla="*/ 9999406 w 12592357"/>
              <a:gd name="connsiteY86" fmla="*/ 4277032 h 26281626"/>
              <a:gd name="connsiteX87" fmla="*/ 9999406 w 12592357"/>
              <a:gd name="connsiteY87" fmla="*/ 4748981 h 26281626"/>
              <a:gd name="connsiteX88" fmla="*/ 10117394 w 12592357"/>
              <a:gd name="connsiteY88" fmla="*/ 5250426 h 26281626"/>
              <a:gd name="connsiteX89" fmla="*/ 10205884 w 12592357"/>
              <a:gd name="connsiteY89" fmla="*/ 5633884 h 26281626"/>
              <a:gd name="connsiteX90" fmla="*/ 10323871 w 12592357"/>
              <a:gd name="connsiteY90" fmla="*/ 5899355 h 26281626"/>
              <a:gd name="connsiteX91" fmla="*/ 10323871 w 12592357"/>
              <a:gd name="connsiteY91" fmla="*/ 6164826 h 26281626"/>
              <a:gd name="connsiteX92" fmla="*/ 10235381 w 12592357"/>
              <a:gd name="connsiteY92" fmla="*/ 6430297 h 26281626"/>
              <a:gd name="connsiteX93" fmla="*/ 10293837 w 12592357"/>
              <a:gd name="connsiteY93" fmla="*/ 6688624 h 26281626"/>
              <a:gd name="connsiteX94" fmla="*/ 10630207 w 12592357"/>
              <a:gd name="connsiteY94" fmla="*/ 7117326 h 26281626"/>
              <a:gd name="connsiteX95" fmla="*/ 10868562 w 12592357"/>
              <a:gd name="connsiteY95" fmla="*/ 7375653 h 26281626"/>
              <a:gd name="connsiteX96" fmla="*/ 10960357 w 12592357"/>
              <a:gd name="connsiteY96" fmla="*/ 7515456 h 26281626"/>
              <a:gd name="connsiteX97" fmla="*/ 11121206 w 12592357"/>
              <a:gd name="connsiteY97" fmla="*/ 7878020 h 26281626"/>
              <a:gd name="connsiteX98" fmla="*/ 11234430 w 12592357"/>
              <a:gd name="connsiteY98" fmla="*/ 8221535 h 26281626"/>
              <a:gd name="connsiteX99" fmla="*/ 11241959 w 12592357"/>
              <a:gd name="connsiteY99" fmla="*/ 8693482 h 26281626"/>
              <a:gd name="connsiteX100" fmla="*/ 11244263 w 12592357"/>
              <a:gd name="connsiteY100" fmla="*/ 8875072 h 26281626"/>
              <a:gd name="connsiteX101" fmla="*/ 11277677 w 12592357"/>
              <a:gd name="connsiteY101" fmla="*/ 9052744 h 26281626"/>
              <a:gd name="connsiteX102" fmla="*/ 11375692 w 12592357"/>
              <a:gd name="connsiteY102" fmla="*/ 9146919 h 26281626"/>
              <a:gd name="connsiteX103" fmla="*/ 11562735 w 12592357"/>
              <a:gd name="connsiteY103" fmla="*/ 9379974 h 26281626"/>
              <a:gd name="connsiteX104" fmla="*/ 11326761 w 12592357"/>
              <a:gd name="connsiteY104" fmla="*/ 9291484 h 26281626"/>
              <a:gd name="connsiteX105" fmla="*/ 11120284 w 12592357"/>
              <a:gd name="connsiteY105" fmla="*/ 9291484 h 26281626"/>
              <a:gd name="connsiteX106" fmla="*/ 10884310 w 12592357"/>
              <a:gd name="connsiteY106" fmla="*/ 9320981 h 26281626"/>
              <a:gd name="connsiteX107" fmla="*/ 10605473 w 12592357"/>
              <a:gd name="connsiteY107" fmla="*/ 9572701 h 26281626"/>
              <a:gd name="connsiteX108" fmla="*/ 10478115 w 12592357"/>
              <a:gd name="connsiteY108" fmla="*/ 9839095 h 26281626"/>
              <a:gd name="connsiteX109" fmla="*/ 10593182 w 12592357"/>
              <a:gd name="connsiteY109" fmla="*/ 9767272 h 26281626"/>
              <a:gd name="connsiteX110" fmla="*/ 10972800 w 12592357"/>
              <a:gd name="connsiteY110" fmla="*/ 9556955 h 26281626"/>
              <a:gd name="connsiteX111" fmla="*/ 11149090 w 12592357"/>
              <a:gd name="connsiteY111" fmla="*/ 9478911 h 26281626"/>
              <a:gd name="connsiteX112" fmla="*/ 11344275 w 12592357"/>
              <a:gd name="connsiteY112" fmla="*/ 9491817 h 26281626"/>
              <a:gd name="connsiteX113" fmla="*/ 11525020 w 12592357"/>
              <a:gd name="connsiteY113" fmla="*/ 9585530 h 26281626"/>
              <a:gd name="connsiteX114" fmla="*/ 11910090 w 12592357"/>
              <a:gd name="connsiteY114" fmla="*/ 9744920 h 26281626"/>
              <a:gd name="connsiteX115" fmla="*/ 12093677 w 12592357"/>
              <a:gd name="connsiteY115" fmla="*/ 9999406 h 26281626"/>
              <a:gd name="connsiteX116" fmla="*/ 12270658 w 12592357"/>
              <a:gd name="connsiteY116" fmla="*/ 10176387 h 26281626"/>
              <a:gd name="connsiteX117" fmla="*/ 12270658 w 12592357"/>
              <a:gd name="connsiteY117" fmla="*/ 10176387 h 26281626"/>
              <a:gd name="connsiteX118" fmla="*/ 12592357 w 12592357"/>
              <a:gd name="connsiteY118" fmla="*/ 10616073 h 26281626"/>
              <a:gd name="connsiteX119" fmla="*/ 10086975 w 12592357"/>
              <a:gd name="connsiteY119" fmla="*/ 10710786 h 26281626"/>
              <a:gd name="connsiteX120" fmla="*/ 9969910 w 12592357"/>
              <a:gd name="connsiteY120" fmla="*/ 10825316 h 26281626"/>
              <a:gd name="connsiteX121" fmla="*/ 9857606 w 12592357"/>
              <a:gd name="connsiteY121" fmla="*/ 11290120 h 26281626"/>
              <a:gd name="connsiteX122" fmla="*/ 9732476 w 12592357"/>
              <a:gd name="connsiteY122" fmla="*/ 11555591 h 26281626"/>
              <a:gd name="connsiteX123" fmla="*/ 9592135 w 12592357"/>
              <a:gd name="connsiteY123" fmla="*/ 11818835 h 26281626"/>
              <a:gd name="connsiteX124" fmla="*/ 9468465 w 12592357"/>
              <a:gd name="connsiteY124" fmla="*/ 11888659 h 26281626"/>
              <a:gd name="connsiteX125" fmla="*/ 9320981 w 12592357"/>
              <a:gd name="connsiteY125" fmla="*/ 12359148 h 26281626"/>
              <a:gd name="connsiteX126" fmla="*/ 9173497 w 12592357"/>
              <a:gd name="connsiteY126" fmla="*/ 12860593 h 26281626"/>
              <a:gd name="connsiteX127" fmla="*/ 9114503 w 12592357"/>
              <a:gd name="connsiteY127" fmla="*/ 13126064 h 26281626"/>
              <a:gd name="connsiteX128" fmla="*/ 8908026 w 12592357"/>
              <a:gd name="connsiteY128" fmla="*/ 13598013 h 26281626"/>
              <a:gd name="connsiteX129" fmla="*/ 8642555 w 12592357"/>
              <a:gd name="connsiteY129" fmla="*/ 14040464 h 26281626"/>
              <a:gd name="connsiteX130" fmla="*/ 8465574 w 12592357"/>
              <a:gd name="connsiteY130" fmla="*/ 14305935 h 26281626"/>
              <a:gd name="connsiteX131" fmla="*/ 8170606 w 12592357"/>
              <a:gd name="connsiteY131" fmla="*/ 14659897 h 26281626"/>
              <a:gd name="connsiteX132" fmla="*/ 8111613 w 12592357"/>
              <a:gd name="connsiteY132" fmla="*/ 15043355 h 26281626"/>
              <a:gd name="connsiteX133" fmla="*/ 7964129 w 12592357"/>
              <a:gd name="connsiteY133" fmla="*/ 15338322 h 26281626"/>
              <a:gd name="connsiteX134" fmla="*/ 7816645 w 12592357"/>
              <a:gd name="connsiteY134" fmla="*/ 15780774 h 26281626"/>
              <a:gd name="connsiteX135" fmla="*/ 7610168 w 12592357"/>
              <a:gd name="connsiteY135" fmla="*/ 16134735 h 26281626"/>
              <a:gd name="connsiteX136" fmla="*/ 7462684 w 12592357"/>
              <a:gd name="connsiteY136" fmla="*/ 16518193 h 26281626"/>
              <a:gd name="connsiteX137" fmla="*/ 7197213 w 12592357"/>
              <a:gd name="connsiteY137" fmla="*/ 16783664 h 26281626"/>
              <a:gd name="connsiteX138" fmla="*/ 7138219 w 12592357"/>
              <a:gd name="connsiteY138" fmla="*/ 16960645 h 26281626"/>
              <a:gd name="connsiteX139" fmla="*/ 7138219 w 12592357"/>
              <a:gd name="connsiteY139" fmla="*/ 17167122 h 26281626"/>
              <a:gd name="connsiteX140" fmla="*/ 7172478 w 12592357"/>
              <a:gd name="connsiteY140" fmla="*/ 17465776 h 26281626"/>
              <a:gd name="connsiteX141" fmla="*/ 7229476 w 12592357"/>
              <a:gd name="connsiteY141" fmla="*/ 17695223 h 26281626"/>
              <a:gd name="connsiteX142" fmla="*/ 7256206 w 12592357"/>
              <a:gd name="connsiteY142" fmla="*/ 17845548 h 26281626"/>
              <a:gd name="connsiteX143" fmla="*/ 7196138 w 12592357"/>
              <a:gd name="connsiteY143" fmla="*/ 18045268 h 26281626"/>
              <a:gd name="connsiteX144" fmla="*/ 7079226 w 12592357"/>
              <a:gd name="connsiteY144" fmla="*/ 18229006 h 26281626"/>
              <a:gd name="connsiteX145" fmla="*/ 6843252 w 12592357"/>
              <a:gd name="connsiteY145" fmla="*/ 18523974 h 26281626"/>
              <a:gd name="connsiteX146" fmla="*/ 6666271 w 12592357"/>
              <a:gd name="connsiteY146" fmla="*/ 19084413 h 26281626"/>
              <a:gd name="connsiteX147" fmla="*/ 6636774 w 12592357"/>
              <a:gd name="connsiteY147" fmla="*/ 19467871 h 26281626"/>
              <a:gd name="connsiteX148" fmla="*/ 6577781 w 12592357"/>
              <a:gd name="connsiteY148" fmla="*/ 19762839 h 26281626"/>
              <a:gd name="connsiteX149" fmla="*/ 6577781 w 12592357"/>
              <a:gd name="connsiteY149" fmla="*/ 20205290 h 26281626"/>
              <a:gd name="connsiteX150" fmla="*/ 6577781 w 12592357"/>
              <a:gd name="connsiteY150" fmla="*/ 20795226 h 26281626"/>
              <a:gd name="connsiteX151" fmla="*/ 6489290 w 12592357"/>
              <a:gd name="connsiteY151" fmla="*/ 21208181 h 26281626"/>
              <a:gd name="connsiteX152" fmla="*/ 6282813 w 12592357"/>
              <a:gd name="connsiteY152" fmla="*/ 21680129 h 26281626"/>
              <a:gd name="connsiteX153" fmla="*/ 6253316 w 12592357"/>
              <a:gd name="connsiteY153" fmla="*/ 22358555 h 26281626"/>
              <a:gd name="connsiteX154" fmla="*/ 6371303 w 12592357"/>
              <a:gd name="connsiteY154" fmla="*/ 23656413 h 26281626"/>
              <a:gd name="connsiteX155" fmla="*/ 6666271 w 12592357"/>
              <a:gd name="connsiteY155" fmla="*/ 24452826 h 26281626"/>
              <a:gd name="connsiteX156" fmla="*/ 6990735 w 12592357"/>
              <a:gd name="connsiteY156" fmla="*/ 25190245 h 26281626"/>
              <a:gd name="connsiteX157" fmla="*/ 7344697 w 12592357"/>
              <a:gd name="connsiteY157" fmla="*/ 25809677 h 26281626"/>
              <a:gd name="connsiteX158" fmla="*/ 7728155 w 12592357"/>
              <a:gd name="connsiteY158" fmla="*/ 26281626 h 26281626"/>
              <a:gd name="connsiteX159" fmla="*/ 5220929 w 12592357"/>
              <a:gd name="connsiteY159" fmla="*/ 26134142 h 26281626"/>
              <a:gd name="connsiteX160" fmla="*/ 5456903 w 12592357"/>
              <a:gd name="connsiteY160" fmla="*/ 25308232 h 26281626"/>
              <a:gd name="connsiteX161" fmla="*/ 5515897 w 12592357"/>
              <a:gd name="connsiteY161" fmla="*/ 24393832 h 26281626"/>
              <a:gd name="connsiteX162" fmla="*/ 5633884 w 12592357"/>
              <a:gd name="connsiteY162" fmla="*/ 23302451 h 26281626"/>
              <a:gd name="connsiteX163" fmla="*/ 5604387 w 12592357"/>
              <a:gd name="connsiteY163" fmla="*/ 22742013 h 26281626"/>
              <a:gd name="connsiteX164" fmla="*/ 5574890 w 12592357"/>
              <a:gd name="connsiteY164" fmla="*/ 22329058 h 26281626"/>
              <a:gd name="connsiteX165" fmla="*/ 5574890 w 12592357"/>
              <a:gd name="connsiteY165" fmla="*/ 21886606 h 26281626"/>
              <a:gd name="connsiteX166" fmla="*/ 5604387 w 12592357"/>
              <a:gd name="connsiteY166" fmla="*/ 21532645 h 26281626"/>
              <a:gd name="connsiteX167" fmla="*/ 5604387 w 12592357"/>
              <a:gd name="connsiteY167" fmla="*/ 21326168 h 26281626"/>
              <a:gd name="connsiteX168" fmla="*/ 5515897 w 12592357"/>
              <a:gd name="connsiteY168" fmla="*/ 20883716 h 26281626"/>
              <a:gd name="connsiteX169" fmla="*/ 5515897 w 12592357"/>
              <a:gd name="connsiteY169" fmla="*/ 20706735 h 26281626"/>
              <a:gd name="connsiteX170" fmla="*/ 5456903 w 12592357"/>
              <a:gd name="connsiteY170" fmla="*/ 20588748 h 26281626"/>
              <a:gd name="connsiteX171" fmla="*/ 5427406 w 12592357"/>
              <a:gd name="connsiteY171" fmla="*/ 20352774 h 26281626"/>
              <a:gd name="connsiteX172" fmla="*/ 5515897 w 12592357"/>
              <a:gd name="connsiteY172" fmla="*/ 20205290 h 26281626"/>
              <a:gd name="connsiteX173" fmla="*/ 5604387 w 12592357"/>
              <a:gd name="connsiteY173" fmla="*/ 20028310 h 26281626"/>
              <a:gd name="connsiteX174" fmla="*/ 5604387 w 12592357"/>
              <a:gd name="connsiteY174" fmla="*/ 19851329 h 26281626"/>
              <a:gd name="connsiteX175" fmla="*/ 5604387 w 12592357"/>
              <a:gd name="connsiteY175" fmla="*/ 19851329 h 26281626"/>
              <a:gd name="connsiteX176" fmla="*/ 5612069 w 12592357"/>
              <a:gd name="connsiteY176" fmla="*/ 19850407 h 26281626"/>
              <a:gd name="connsiteX0" fmla="*/ 5612069 w 12592357"/>
              <a:gd name="connsiteY0" fmla="*/ 19850407 h 26281626"/>
              <a:gd name="connsiteX1" fmla="*/ 5899355 w 12592357"/>
              <a:gd name="connsiteY1" fmla="*/ 20057806 h 26281626"/>
              <a:gd name="connsiteX2" fmla="*/ 6076335 w 12592357"/>
              <a:gd name="connsiteY2" fmla="*/ 20352774 h 26281626"/>
              <a:gd name="connsiteX3" fmla="*/ 6105832 w 12592357"/>
              <a:gd name="connsiteY3" fmla="*/ 20470761 h 26281626"/>
              <a:gd name="connsiteX4" fmla="*/ 6135329 w 12592357"/>
              <a:gd name="connsiteY4" fmla="*/ 20559251 h 26281626"/>
              <a:gd name="connsiteX5" fmla="*/ 6253316 w 12592357"/>
              <a:gd name="connsiteY5" fmla="*/ 20736232 h 26281626"/>
              <a:gd name="connsiteX6" fmla="*/ 6341806 w 12592357"/>
              <a:gd name="connsiteY6" fmla="*/ 20736232 h 26281626"/>
              <a:gd name="connsiteX7" fmla="*/ 6341806 w 12592357"/>
              <a:gd name="connsiteY7" fmla="*/ 20736232 h 26281626"/>
              <a:gd name="connsiteX8" fmla="*/ 6371303 w 12592357"/>
              <a:gd name="connsiteY8" fmla="*/ 20205290 h 26281626"/>
              <a:gd name="connsiteX9" fmla="*/ 6322219 w 12592357"/>
              <a:gd name="connsiteY9" fmla="*/ 19870377 h 26281626"/>
              <a:gd name="connsiteX10" fmla="*/ 6395115 w 12592357"/>
              <a:gd name="connsiteY10" fmla="*/ 19087717 h 26281626"/>
              <a:gd name="connsiteX11" fmla="*/ 6548284 w 12592357"/>
              <a:gd name="connsiteY11" fmla="*/ 18759948 h 26281626"/>
              <a:gd name="connsiteX12" fmla="*/ 6894564 w 12592357"/>
              <a:gd name="connsiteY12" fmla="*/ 18258504 h 26281626"/>
              <a:gd name="connsiteX13" fmla="*/ 6983054 w 12592357"/>
              <a:gd name="connsiteY13" fmla="*/ 17812750 h 26281626"/>
              <a:gd name="connsiteX14" fmla="*/ 6967461 w 12592357"/>
              <a:gd name="connsiteY14" fmla="*/ 17371219 h 26281626"/>
              <a:gd name="connsiteX15" fmla="*/ 7049729 w 12592357"/>
              <a:gd name="connsiteY15" fmla="*/ 16960645 h 26281626"/>
              <a:gd name="connsiteX16" fmla="*/ 7197213 w 12592357"/>
              <a:gd name="connsiteY16" fmla="*/ 16636181 h 26281626"/>
              <a:gd name="connsiteX17" fmla="*/ 7267575 w 12592357"/>
              <a:gd name="connsiteY17" fmla="*/ 16523647 h 26281626"/>
              <a:gd name="connsiteX18" fmla="*/ 7296687 w 12592357"/>
              <a:gd name="connsiteY18" fmla="*/ 16307875 h 26281626"/>
              <a:gd name="connsiteX19" fmla="*/ 7610168 w 12592357"/>
              <a:gd name="connsiteY19" fmla="*/ 15810271 h 26281626"/>
              <a:gd name="connsiteX20" fmla="*/ 7869416 w 12592357"/>
              <a:gd name="connsiteY20" fmla="*/ 15279329 h 26281626"/>
              <a:gd name="connsiteX21" fmla="*/ 7875639 w 12592357"/>
              <a:gd name="connsiteY21" fmla="*/ 14984361 h 26281626"/>
              <a:gd name="connsiteX22" fmla="*/ 7964129 w 12592357"/>
              <a:gd name="connsiteY22" fmla="*/ 14653674 h 26281626"/>
              <a:gd name="connsiteX23" fmla="*/ 8141493 w 12592357"/>
              <a:gd name="connsiteY23" fmla="*/ 14378141 h 26281626"/>
              <a:gd name="connsiteX24" fmla="*/ 8358571 w 12592357"/>
              <a:gd name="connsiteY24" fmla="*/ 14089011 h 26281626"/>
              <a:gd name="connsiteX25" fmla="*/ 8583561 w 12592357"/>
              <a:gd name="connsiteY25" fmla="*/ 13774993 h 26281626"/>
              <a:gd name="connsiteX26" fmla="*/ 8849032 w 12592357"/>
              <a:gd name="connsiteY26" fmla="*/ 13421032 h 26281626"/>
              <a:gd name="connsiteX27" fmla="*/ 8908026 w 12592357"/>
              <a:gd name="connsiteY27" fmla="*/ 13185058 h 26281626"/>
              <a:gd name="connsiteX28" fmla="*/ 8996516 w 12592357"/>
              <a:gd name="connsiteY28" fmla="*/ 12683613 h 26281626"/>
              <a:gd name="connsiteX29" fmla="*/ 9261987 w 12592357"/>
              <a:gd name="connsiteY29" fmla="*/ 12005187 h 26281626"/>
              <a:gd name="connsiteX30" fmla="*/ 9556955 w 12592357"/>
              <a:gd name="connsiteY30" fmla="*/ 11474245 h 26281626"/>
              <a:gd name="connsiteX31" fmla="*/ 9733935 w 12592357"/>
              <a:gd name="connsiteY31" fmla="*/ 11090787 h 26281626"/>
              <a:gd name="connsiteX32" fmla="*/ 9763432 w 12592357"/>
              <a:gd name="connsiteY32" fmla="*/ 10825316 h 26281626"/>
              <a:gd name="connsiteX33" fmla="*/ 9881419 w 12592357"/>
              <a:gd name="connsiteY33" fmla="*/ 10530348 h 26281626"/>
              <a:gd name="connsiteX34" fmla="*/ 10235381 w 12592357"/>
              <a:gd name="connsiteY34" fmla="*/ 9940413 h 26281626"/>
              <a:gd name="connsiteX35" fmla="*/ 10600326 w 12592357"/>
              <a:gd name="connsiteY35" fmla="*/ 9576005 h 26281626"/>
              <a:gd name="connsiteX36" fmla="*/ 10869100 w 12592357"/>
              <a:gd name="connsiteY36" fmla="*/ 9285416 h 26281626"/>
              <a:gd name="connsiteX37" fmla="*/ 11073734 w 12592357"/>
              <a:gd name="connsiteY37" fmla="*/ 9006578 h 26281626"/>
              <a:gd name="connsiteX38" fmla="*/ 11097931 w 12592357"/>
              <a:gd name="connsiteY38" fmla="*/ 8720598 h 26281626"/>
              <a:gd name="connsiteX39" fmla="*/ 11074656 w 12592357"/>
              <a:gd name="connsiteY39" fmla="*/ 8318243 h 26281626"/>
              <a:gd name="connsiteX40" fmla="*/ 10875706 w 12592357"/>
              <a:gd name="connsiteY40" fmla="*/ 7666779 h 26281626"/>
              <a:gd name="connsiteX41" fmla="*/ 10717776 w 12592357"/>
              <a:gd name="connsiteY41" fmla="*/ 7383718 h 26281626"/>
              <a:gd name="connsiteX42" fmla="*/ 10382865 w 12592357"/>
              <a:gd name="connsiteY42" fmla="*/ 6990735 h 26281626"/>
              <a:gd name="connsiteX43" fmla="*/ 10087897 w 12592357"/>
              <a:gd name="connsiteY43" fmla="*/ 6518787 h 26281626"/>
              <a:gd name="connsiteX44" fmla="*/ 9940413 w 12592357"/>
              <a:gd name="connsiteY44" fmla="*/ 5781368 h 26281626"/>
              <a:gd name="connsiteX45" fmla="*/ 9881419 w 12592357"/>
              <a:gd name="connsiteY45" fmla="*/ 5102942 h 26281626"/>
              <a:gd name="connsiteX46" fmla="*/ 9851923 w 12592357"/>
              <a:gd name="connsiteY46" fmla="*/ 4277032 h 26281626"/>
              <a:gd name="connsiteX47" fmla="*/ 9615948 w 12592357"/>
              <a:gd name="connsiteY47" fmla="*/ 3834581 h 26281626"/>
              <a:gd name="connsiteX48" fmla="*/ 9114503 w 12592357"/>
              <a:gd name="connsiteY48" fmla="*/ 3333135 h 26281626"/>
              <a:gd name="connsiteX49" fmla="*/ 8819535 w 12592357"/>
              <a:gd name="connsiteY49" fmla="*/ 3038168 h 26281626"/>
              <a:gd name="connsiteX50" fmla="*/ 8377084 w 12592357"/>
              <a:gd name="connsiteY50" fmla="*/ 2684206 h 26281626"/>
              <a:gd name="connsiteX51" fmla="*/ 7993626 w 12592357"/>
              <a:gd name="connsiteY51" fmla="*/ 2094271 h 26281626"/>
              <a:gd name="connsiteX52" fmla="*/ 7669161 w 12592357"/>
              <a:gd name="connsiteY52" fmla="*/ 1563329 h 26281626"/>
              <a:gd name="connsiteX53" fmla="*/ 7374194 w 12592357"/>
              <a:gd name="connsiteY53" fmla="*/ 973393 h 26281626"/>
              <a:gd name="connsiteX54" fmla="*/ 7167716 w 12592357"/>
              <a:gd name="connsiteY54" fmla="*/ 825910 h 26281626"/>
              <a:gd name="connsiteX55" fmla="*/ 6813755 w 12592357"/>
              <a:gd name="connsiteY55" fmla="*/ 648929 h 26281626"/>
              <a:gd name="connsiteX56" fmla="*/ 6223819 w 12592357"/>
              <a:gd name="connsiteY56" fmla="*/ 678426 h 26281626"/>
              <a:gd name="connsiteX57" fmla="*/ 5515897 w 12592357"/>
              <a:gd name="connsiteY57" fmla="*/ 678426 h 26281626"/>
              <a:gd name="connsiteX58" fmla="*/ 4513006 w 12592357"/>
              <a:gd name="connsiteY58" fmla="*/ 678426 h 26281626"/>
              <a:gd name="connsiteX59" fmla="*/ 3864077 w 12592357"/>
              <a:gd name="connsiteY59" fmla="*/ 619432 h 26281626"/>
              <a:gd name="connsiteX60" fmla="*/ 3008671 w 12592357"/>
              <a:gd name="connsiteY60" fmla="*/ 560439 h 26281626"/>
              <a:gd name="connsiteX61" fmla="*/ 2123768 w 12592357"/>
              <a:gd name="connsiteY61" fmla="*/ 412955 h 26281626"/>
              <a:gd name="connsiteX62" fmla="*/ 1887794 w 12592357"/>
              <a:gd name="connsiteY62" fmla="*/ 383458 h 26281626"/>
              <a:gd name="connsiteX63" fmla="*/ 1209368 w 12592357"/>
              <a:gd name="connsiteY63" fmla="*/ 265471 h 26281626"/>
              <a:gd name="connsiteX64" fmla="*/ 589935 w 12592357"/>
              <a:gd name="connsiteY64" fmla="*/ 235974 h 26281626"/>
              <a:gd name="connsiteX65" fmla="*/ 265471 w 12592357"/>
              <a:gd name="connsiteY65" fmla="*/ 235974 h 26281626"/>
              <a:gd name="connsiteX66" fmla="*/ 0 w 12592357"/>
              <a:gd name="connsiteY66" fmla="*/ 206477 h 26281626"/>
              <a:gd name="connsiteX67" fmla="*/ 265471 w 12592357"/>
              <a:gd name="connsiteY67" fmla="*/ 0 h 26281626"/>
              <a:gd name="connsiteX68" fmla="*/ 1179871 w 12592357"/>
              <a:gd name="connsiteY68" fmla="*/ 88490 h 26281626"/>
              <a:gd name="connsiteX69" fmla="*/ 2094271 w 12592357"/>
              <a:gd name="connsiteY69" fmla="*/ 235974 h 26281626"/>
              <a:gd name="connsiteX70" fmla="*/ 3067665 w 12592357"/>
              <a:gd name="connsiteY70" fmla="*/ 353961 h 26281626"/>
              <a:gd name="connsiteX71" fmla="*/ 3805084 w 12592357"/>
              <a:gd name="connsiteY71" fmla="*/ 383458 h 26281626"/>
              <a:gd name="connsiteX72" fmla="*/ 4306529 w 12592357"/>
              <a:gd name="connsiteY72" fmla="*/ 442451 h 26281626"/>
              <a:gd name="connsiteX73" fmla="*/ 5043948 w 12592357"/>
              <a:gd name="connsiteY73" fmla="*/ 471948 h 26281626"/>
              <a:gd name="connsiteX74" fmla="*/ 5722374 w 12592357"/>
              <a:gd name="connsiteY74" fmla="*/ 471948 h 26281626"/>
              <a:gd name="connsiteX75" fmla="*/ 6312310 w 12592357"/>
              <a:gd name="connsiteY75" fmla="*/ 442451 h 26281626"/>
              <a:gd name="connsiteX76" fmla="*/ 7138219 w 12592357"/>
              <a:gd name="connsiteY76" fmla="*/ 560439 h 26281626"/>
              <a:gd name="connsiteX77" fmla="*/ 7374194 w 12592357"/>
              <a:gd name="connsiteY77" fmla="*/ 589935 h 26281626"/>
              <a:gd name="connsiteX78" fmla="*/ 7521677 w 12592357"/>
              <a:gd name="connsiteY78" fmla="*/ 678426 h 26281626"/>
              <a:gd name="connsiteX79" fmla="*/ 7698658 w 12592357"/>
              <a:gd name="connsiteY79" fmla="*/ 825910 h 26281626"/>
              <a:gd name="connsiteX80" fmla="*/ 8141110 w 12592357"/>
              <a:gd name="connsiteY80" fmla="*/ 1710813 h 26281626"/>
              <a:gd name="connsiteX81" fmla="*/ 8554065 w 12592357"/>
              <a:gd name="connsiteY81" fmla="*/ 2389239 h 26281626"/>
              <a:gd name="connsiteX82" fmla="*/ 8878529 w 12592357"/>
              <a:gd name="connsiteY82" fmla="*/ 2743200 h 26281626"/>
              <a:gd name="connsiteX83" fmla="*/ 9144000 w 12592357"/>
              <a:gd name="connsiteY83" fmla="*/ 3067664 h 26281626"/>
              <a:gd name="connsiteX84" fmla="*/ 9556955 w 12592357"/>
              <a:gd name="connsiteY84" fmla="*/ 3421626 h 26281626"/>
              <a:gd name="connsiteX85" fmla="*/ 9910916 w 12592357"/>
              <a:gd name="connsiteY85" fmla="*/ 3775587 h 26281626"/>
              <a:gd name="connsiteX86" fmla="*/ 9999406 w 12592357"/>
              <a:gd name="connsiteY86" fmla="*/ 4277032 h 26281626"/>
              <a:gd name="connsiteX87" fmla="*/ 9999406 w 12592357"/>
              <a:gd name="connsiteY87" fmla="*/ 4748981 h 26281626"/>
              <a:gd name="connsiteX88" fmla="*/ 10117394 w 12592357"/>
              <a:gd name="connsiteY88" fmla="*/ 5250426 h 26281626"/>
              <a:gd name="connsiteX89" fmla="*/ 10205884 w 12592357"/>
              <a:gd name="connsiteY89" fmla="*/ 5633884 h 26281626"/>
              <a:gd name="connsiteX90" fmla="*/ 10323871 w 12592357"/>
              <a:gd name="connsiteY90" fmla="*/ 5899355 h 26281626"/>
              <a:gd name="connsiteX91" fmla="*/ 10323871 w 12592357"/>
              <a:gd name="connsiteY91" fmla="*/ 6164826 h 26281626"/>
              <a:gd name="connsiteX92" fmla="*/ 10235381 w 12592357"/>
              <a:gd name="connsiteY92" fmla="*/ 6430297 h 26281626"/>
              <a:gd name="connsiteX93" fmla="*/ 10293837 w 12592357"/>
              <a:gd name="connsiteY93" fmla="*/ 6688624 h 26281626"/>
              <a:gd name="connsiteX94" fmla="*/ 10630207 w 12592357"/>
              <a:gd name="connsiteY94" fmla="*/ 7117326 h 26281626"/>
              <a:gd name="connsiteX95" fmla="*/ 10868562 w 12592357"/>
              <a:gd name="connsiteY95" fmla="*/ 7375653 h 26281626"/>
              <a:gd name="connsiteX96" fmla="*/ 10960357 w 12592357"/>
              <a:gd name="connsiteY96" fmla="*/ 7515456 h 26281626"/>
              <a:gd name="connsiteX97" fmla="*/ 11121206 w 12592357"/>
              <a:gd name="connsiteY97" fmla="*/ 7878020 h 26281626"/>
              <a:gd name="connsiteX98" fmla="*/ 11234430 w 12592357"/>
              <a:gd name="connsiteY98" fmla="*/ 8221535 h 26281626"/>
              <a:gd name="connsiteX99" fmla="*/ 11241959 w 12592357"/>
              <a:gd name="connsiteY99" fmla="*/ 8693482 h 26281626"/>
              <a:gd name="connsiteX100" fmla="*/ 11244263 w 12592357"/>
              <a:gd name="connsiteY100" fmla="*/ 8875072 h 26281626"/>
              <a:gd name="connsiteX101" fmla="*/ 11277677 w 12592357"/>
              <a:gd name="connsiteY101" fmla="*/ 9052744 h 26281626"/>
              <a:gd name="connsiteX102" fmla="*/ 11375692 w 12592357"/>
              <a:gd name="connsiteY102" fmla="*/ 9146919 h 26281626"/>
              <a:gd name="connsiteX103" fmla="*/ 11562735 w 12592357"/>
              <a:gd name="connsiteY103" fmla="*/ 9379974 h 26281626"/>
              <a:gd name="connsiteX104" fmla="*/ 11326761 w 12592357"/>
              <a:gd name="connsiteY104" fmla="*/ 9291484 h 26281626"/>
              <a:gd name="connsiteX105" fmla="*/ 11120284 w 12592357"/>
              <a:gd name="connsiteY105" fmla="*/ 9291484 h 26281626"/>
              <a:gd name="connsiteX106" fmla="*/ 10884310 w 12592357"/>
              <a:gd name="connsiteY106" fmla="*/ 9320981 h 26281626"/>
              <a:gd name="connsiteX107" fmla="*/ 10605473 w 12592357"/>
              <a:gd name="connsiteY107" fmla="*/ 9572701 h 26281626"/>
              <a:gd name="connsiteX108" fmla="*/ 10478115 w 12592357"/>
              <a:gd name="connsiteY108" fmla="*/ 9839095 h 26281626"/>
              <a:gd name="connsiteX109" fmla="*/ 10593182 w 12592357"/>
              <a:gd name="connsiteY109" fmla="*/ 9767272 h 26281626"/>
              <a:gd name="connsiteX110" fmla="*/ 10972800 w 12592357"/>
              <a:gd name="connsiteY110" fmla="*/ 9556955 h 26281626"/>
              <a:gd name="connsiteX111" fmla="*/ 11149090 w 12592357"/>
              <a:gd name="connsiteY111" fmla="*/ 9478911 h 26281626"/>
              <a:gd name="connsiteX112" fmla="*/ 11344275 w 12592357"/>
              <a:gd name="connsiteY112" fmla="*/ 9491817 h 26281626"/>
              <a:gd name="connsiteX113" fmla="*/ 11525020 w 12592357"/>
              <a:gd name="connsiteY113" fmla="*/ 9585530 h 26281626"/>
              <a:gd name="connsiteX114" fmla="*/ 11910090 w 12592357"/>
              <a:gd name="connsiteY114" fmla="*/ 9744920 h 26281626"/>
              <a:gd name="connsiteX115" fmla="*/ 12093677 w 12592357"/>
              <a:gd name="connsiteY115" fmla="*/ 9999406 h 26281626"/>
              <a:gd name="connsiteX116" fmla="*/ 12270658 w 12592357"/>
              <a:gd name="connsiteY116" fmla="*/ 10176387 h 26281626"/>
              <a:gd name="connsiteX117" fmla="*/ 12270658 w 12592357"/>
              <a:gd name="connsiteY117" fmla="*/ 10176387 h 26281626"/>
              <a:gd name="connsiteX118" fmla="*/ 12592357 w 12592357"/>
              <a:gd name="connsiteY118" fmla="*/ 10616073 h 26281626"/>
              <a:gd name="connsiteX119" fmla="*/ 10086975 w 12592357"/>
              <a:gd name="connsiteY119" fmla="*/ 10710786 h 26281626"/>
              <a:gd name="connsiteX120" fmla="*/ 9969910 w 12592357"/>
              <a:gd name="connsiteY120" fmla="*/ 10825316 h 26281626"/>
              <a:gd name="connsiteX121" fmla="*/ 9857606 w 12592357"/>
              <a:gd name="connsiteY121" fmla="*/ 11290120 h 26281626"/>
              <a:gd name="connsiteX122" fmla="*/ 9732476 w 12592357"/>
              <a:gd name="connsiteY122" fmla="*/ 11555591 h 26281626"/>
              <a:gd name="connsiteX123" fmla="*/ 9592135 w 12592357"/>
              <a:gd name="connsiteY123" fmla="*/ 11818835 h 26281626"/>
              <a:gd name="connsiteX124" fmla="*/ 9468465 w 12592357"/>
              <a:gd name="connsiteY124" fmla="*/ 11888659 h 26281626"/>
              <a:gd name="connsiteX125" fmla="*/ 9320981 w 12592357"/>
              <a:gd name="connsiteY125" fmla="*/ 12359148 h 26281626"/>
              <a:gd name="connsiteX126" fmla="*/ 9173497 w 12592357"/>
              <a:gd name="connsiteY126" fmla="*/ 12860593 h 26281626"/>
              <a:gd name="connsiteX127" fmla="*/ 9114503 w 12592357"/>
              <a:gd name="connsiteY127" fmla="*/ 13126064 h 26281626"/>
              <a:gd name="connsiteX128" fmla="*/ 8908026 w 12592357"/>
              <a:gd name="connsiteY128" fmla="*/ 13598013 h 26281626"/>
              <a:gd name="connsiteX129" fmla="*/ 8642555 w 12592357"/>
              <a:gd name="connsiteY129" fmla="*/ 14040464 h 26281626"/>
              <a:gd name="connsiteX130" fmla="*/ 8465574 w 12592357"/>
              <a:gd name="connsiteY130" fmla="*/ 14305935 h 26281626"/>
              <a:gd name="connsiteX131" fmla="*/ 8170606 w 12592357"/>
              <a:gd name="connsiteY131" fmla="*/ 14659897 h 26281626"/>
              <a:gd name="connsiteX132" fmla="*/ 8111613 w 12592357"/>
              <a:gd name="connsiteY132" fmla="*/ 15043355 h 26281626"/>
              <a:gd name="connsiteX133" fmla="*/ 7964129 w 12592357"/>
              <a:gd name="connsiteY133" fmla="*/ 15338322 h 26281626"/>
              <a:gd name="connsiteX134" fmla="*/ 7816645 w 12592357"/>
              <a:gd name="connsiteY134" fmla="*/ 15780774 h 26281626"/>
              <a:gd name="connsiteX135" fmla="*/ 7610168 w 12592357"/>
              <a:gd name="connsiteY135" fmla="*/ 16134735 h 26281626"/>
              <a:gd name="connsiteX136" fmla="*/ 7462684 w 12592357"/>
              <a:gd name="connsiteY136" fmla="*/ 16518193 h 26281626"/>
              <a:gd name="connsiteX137" fmla="*/ 7197213 w 12592357"/>
              <a:gd name="connsiteY137" fmla="*/ 16783664 h 26281626"/>
              <a:gd name="connsiteX138" fmla="*/ 7138219 w 12592357"/>
              <a:gd name="connsiteY138" fmla="*/ 16960645 h 26281626"/>
              <a:gd name="connsiteX139" fmla="*/ 7138219 w 12592357"/>
              <a:gd name="connsiteY139" fmla="*/ 17167122 h 26281626"/>
              <a:gd name="connsiteX140" fmla="*/ 7172478 w 12592357"/>
              <a:gd name="connsiteY140" fmla="*/ 17465776 h 26281626"/>
              <a:gd name="connsiteX141" fmla="*/ 7229476 w 12592357"/>
              <a:gd name="connsiteY141" fmla="*/ 17695223 h 26281626"/>
              <a:gd name="connsiteX142" fmla="*/ 7256206 w 12592357"/>
              <a:gd name="connsiteY142" fmla="*/ 17845548 h 26281626"/>
              <a:gd name="connsiteX143" fmla="*/ 7196138 w 12592357"/>
              <a:gd name="connsiteY143" fmla="*/ 18045268 h 26281626"/>
              <a:gd name="connsiteX144" fmla="*/ 7079226 w 12592357"/>
              <a:gd name="connsiteY144" fmla="*/ 18229006 h 26281626"/>
              <a:gd name="connsiteX145" fmla="*/ 6843252 w 12592357"/>
              <a:gd name="connsiteY145" fmla="*/ 18523974 h 26281626"/>
              <a:gd name="connsiteX146" fmla="*/ 6666271 w 12592357"/>
              <a:gd name="connsiteY146" fmla="*/ 19084413 h 26281626"/>
              <a:gd name="connsiteX147" fmla="*/ 6636774 w 12592357"/>
              <a:gd name="connsiteY147" fmla="*/ 19467871 h 26281626"/>
              <a:gd name="connsiteX148" fmla="*/ 6577781 w 12592357"/>
              <a:gd name="connsiteY148" fmla="*/ 19762839 h 26281626"/>
              <a:gd name="connsiteX149" fmla="*/ 6577781 w 12592357"/>
              <a:gd name="connsiteY149" fmla="*/ 20205290 h 26281626"/>
              <a:gd name="connsiteX150" fmla="*/ 6577781 w 12592357"/>
              <a:gd name="connsiteY150" fmla="*/ 20795226 h 26281626"/>
              <a:gd name="connsiteX151" fmla="*/ 6489290 w 12592357"/>
              <a:gd name="connsiteY151" fmla="*/ 21208181 h 26281626"/>
              <a:gd name="connsiteX152" fmla="*/ 6282813 w 12592357"/>
              <a:gd name="connsiteY152" fmla="*/ 21680129 h 26281626"/>
              <a:gd name="connsiteX153" fmla="*/ 6253316 w 12592357"/>
              <a:gd name="connsiteY153" fmla="*/ 22358555 h 26281626"/>
              <a:gd name="connsiteX154" fmla="*/ 6371303 w 12592357"/>
              <a:gd name="connsiteY154" fmla="*/ 23656413 h 26281626"/>
              <a:gd name="connsiteX155" fmla="*/ 6666271 w 12592357"/>
              <a:gd name="connsiteY155" fmla="*/ 24452826 h 26281626"/>
              <a:gd name="connsiteX156" fmla="*/ 6990735 w 12592357"/>
              <a:gd name="connsiteY156" fmla="*/ 25190245 h 26281626"/>
              <a:gd name="connsiteX157" fmla="*/ 7344697 w 12592357"/>
              <a:gd name="connsiteY157" fmla="*/ 25809677 h 26281626"/>
              <a:gd name="connsiteX158" fmla="*/ 7728155 w 12592357"/>
              <a:gd name="connsiteY158" fmla="*/ 26281626 h 26281626"/>
              <a:gd name="connsiteX159" fmla="*/ 5220929 w 12592357"/>
              <a:gd name="connsiteY159" fmla="*/ 26134142 h 26281626"/>
              <a:gd name="connsiteX160" fmla="*/ 5456903 w 12592357"/>
              <a:gd name="connsiteY160" fmla="*/ 25308232 h 26281626"/>
              <a:gd name="connsiteX161" fmla="*/ 5515897 w 12592357"/>
              <a:gd name="connsiteY161" fmla="*/ 24393832 h 26281626"/>
              <a:gd name="connsiteX162" fmla="*/ 5633884 w 12592357"/>
              <a:gd name="connsiteY162" fmla="*/ 23302451 h 26281626"/>
              <a:gd name="connsiteX163" fmla="*/ 5604387 w 12592357"/>
              <a:gd name="connsiteY163" fmla="*/ 22742013 h 26281626"/>
              <a:gd name="connsiteX164" fmla="*/ 5574890 w 12592357"/>
              <a:gd name="connsiteY164" fmla="*/ 22329058 h 26281626"/>
              <a:gd name="connsiteX165" fmla="*/ 5574890 w 12592357"/>
              <a:gd name="connsiteY165" fmla="*/ 21886606 h 26281626"/>
              <a:gd name="connsiteX166" fmla="*/ 5604387 w 12592357"/>
              <a:gd name="connsiteY166" fmla="*/ 21532645 h 26281626"/>
              <a:gd name="connsiteX167" fmla="*/ 5604387 w 12592357"/>
              <a:gd name="connsiteY167" fmla="*/ 21326168 h 26281626"/>
              <a:gd name="connsiteX168" fmla="*/ 5515897 w 12592357"/>
              <a:gd name="connsiteY168" fmla="*/ 20883716 h 26281626"/>
              <a:gd name="connsiteX169" fmla="*/ 5515897 w 12592357"/>
              <a:gd name="connsiteY169" fmla="*/ 20706735 h 26281626"/>
              <a:gd name="connsiteX170" fmla="*/ 5456903 w 12592357"/>
              <a:gd name="connsiteY170" fmla="*/ 20588748 h 26281626"/>
              <a:gd name="connsiteX171" fmla="*/ 5427406 w 12592357"/>
              <a:gd name="connsiteY171" fmla="*/ 20352774 h 26281626"/>
              <a:gd name="connsiteX172" fmla="*/ 5515897 w 12592357"/>
              <a:gd name="connsiteY172" fmla="*/ 20205290 h 26281626"/>
              <a:gd name="connsiteX173" fmla="*/ 5604387 w 12592357"/>
              <a:gd name="connsiteY173" fmla="*/ 20028310 h 26281626"/>
              <a:gd name="connsiteX174" fmla="*/ 5604387 w 12592357"/>
              <a:gd name="connsiteY174" fmla="*/ 19851329 h 26281626"/>
              <a:gd name="connsiteX175" fmla="*/ 5604387 w 12592357"/>
              <a:gd name="connsiteY175" fmla="*/ 19851329 h 26281626"/>
              <a:gd name="connsiteX176" fmla="*/ 5612069 w 12592357"/>
              <a:gd name="connsiteY176" fmla="*/ 19850407 h 26281626"/>
              <a:gd name="connsiteX0" fmla="*/ 5612069 w 12592357"/>
              <a:gd name="connsiteY0" fmla="*/ 19850407 h 26281626"/>
              <a:gd name="connsiteX1" fmla="*/ 5899355 w 12592357"/>
              <a:gd name="connsiteY1" fmla="*/ 20057806 h 26281626"/>
              <a:gd name="connsiteX2" fmla="*/ 6076335 w 12592357"/>
              <a:gd name="connsiteY2" fmla="*/ 20352774 h 26281626"/>
              <a:gd name="connsiteX3" fmla="*/ 6105832 w 12592357"/>
              <a:gd name="connsiteY3" fmla="*/ 20470761 h 26281626"/>
              <a:gd name="connsiteX4" fmla="*/ 6135329 w 12592357"/>
              <a:gd name="connsiteY4" fmla="*/ 20559251 h 26281626"/>
              <a:gd name="connsiteX5" fmla="*/ 6253316 w 12592357"/>
              <a:gd name="connsiteY5" fmla="*/ 20736232 h 26281626"/>
              <a:gd name="connsiteX6" fmla="*/ 6341806 w 12592357"/>
              <a:gd name="connsiteY6" fmla="*/ 20736232 h 26281626"/>
              <a:gd name="connsiteX7" fmla="*/ 6341806 w 12592357"/>
              <a:gd name="connsiteY7" fmla="*/ 20736232 h 26281626"/>
              <a:gd name="connsiteX8" fmla="*/ 6371303 w 12592357"/>
              <a:gd name="connsiteY8" fmla="*/ 20205290 h 26281626"/>
              <a:gd name="connsiteX9" fmla="*/ 6322219 w 12592357"/>
              <a:gd name="connsiteY9" fmla="*/ 19870377 h 26281626"/>
              <a:gd name="connsiteX10" fmla="*/ 6395115 w 12592357"/>
              <a:gd name="connsiteY10" fmla="*/ 19087717 h 26281626"/>
              <a:gd name="connsiteX11" fmla="*/ 6548284 w 12592357"/>
              <a:gd name="connsiteY11" fmla="*/ 18759948 h 26281626"/>
              <a:gd name="connsiteX12" fmla="*/ 6894564 w 12592357"/>
              <a:gd name="connsiteY12" fmla="*/ 18258504 h 26281626"/>
              <a:gd name="connsiteX13" fmla="*/ 6983054 w 12592357"/>
              <a:gd name="connsiteY13" fmla="*/ 17812750 h 26281626"/>
              <a:gd name="connsiteX14" fmla="*/ 6967461 w 12592357"/>
              <a:gd name="connsiteY14" fmla="*/ 17371219 h 26281626"/>
              <a:gd name="connsiteX15" fmla="*/ 7049729 w 12592357"/>
              <a:gd name="connsiteY15" fmla="*/ 16960645 h 26281626"/>
              <a:gd name="connsiteX16" fmla="*/ 7197213 w 12592357"/>
              <a:gd name="connsiteY16" fmla="*/ 16636181 h 26281626"/>
              <a:gd name="connsiteX17" fmla="*/ 7267575 w 12592357"/>
              <a:gd name="connsiteY17" fmla="*/ 16523647 h 26281626"/>
              <a:gd name="connsiteX18" fmla="*/ 7296687 w 12592357"/>
              <a:gd name="connsiteY18" fmla="*/ 16307875 h 26281626"/>
              <a:gd name="connsiteX19" fmla="*/ 7610168 w 12592357"/>
              <a:gd name="connsiteY19" fmla="*/ 15810271 h 26281626"/>
              <a:gd name="connsiteX20" fmla="*/ 7869416 w 12592357"/>
              <a:gd name="connsiteY20" fmla="*/ 15279329 h 26281626"/>
              <a:gd name="connsiteX21" fmla="*/ 7875639 w 12592357"/>
              <a:gd name="connsiteY21" fmla="*/ 14984361 h 26281626"/>
              <a:gd name="connsiteX22" fmla="*/ 7964129 w 12592357"/>
              <a:gd name="connsiteY22" fmla="*/ 14653674 h 26281626"/>
              <a:gd name="connsiteX23" fmla="*/ 8141493 w 12592357"/>
              <a:gd name="connsiteY23" fmla="*/ 14378141 h 26281626"/>
              <a:gd name="connsiteX24" fmla="*/ 8358571 w 12592357"/>
              <a:gd name="connsiteY24" fmla="*/ 14089011 h 26281626"/>
              <a:gd name="connsiteX25" fmla="*/ 8583561 w 12592357"/>
              <a:gd name="connsiteY25" fmla="*/ 13774993 h 26281626"/>
              <a:gd name="connsiteX26" fmla="*/ 8849032 w 12592357"/>
              <a:gd name="connsiteY26" fmla="*/ 13421032 h 26281626"/>
              <a:gd name="connsiteX27" fmla="*/ 8908026 w 12592357"/>
              <a:gd name="connsiteY27" fmla="*/ 13185058 h 26281626"/>
              <a:gd name="connsiteX28" fmla="*/ 8996516 w 12592357"/>
              <a:gd name="connsiteY28" fmla="*/ 12683613 h 26281626"/>
              <a:gd name="connsiteX29" fmla="*/ 9261987 w 12592357"/>
              <a:gd name="connsiteY29" fmla="*/ 12005187 h 26281626"/>
              <a:gd name="connsiteX30" fmla="*/ 9556955 w 12592357"/>
              <a:gd name="connsiteY30" fmla="*/ 11474245 h 26281626"/>
              <a:gd name="connsiteX31" fmla="*/ 9733935 w 12592357"/>
              <a:gd name="connsiteY31" fmla="*/ 11090787 h 26281626"/>
              <a:gd name="connsiteX32" fmla="*/ 9763432 w 12592357"/>
              <a:gd name="connsiteY32" fmla="*/ 10825316 h 26281626"/>
              <a:gd name="connsiteX33" fmla="*/ 9881419 w 12592357"/>
              <a:gd name="connsiteY33" fmla="*/ 10530348 h 26281626"/>
              <a:gd name="connsiteX34" fmla="*/ 10235381 w 12592357"/>
              <a:gd name="connsiteY34" fmla="*/ 9940413 h 26281626"/>
              <a:gd name="connsiteX35" fmla="*/ 10600326 w 12592357"/>
              <a:gd name="connsiteY35" fmla="*/ 9576005 h 26281626"/>
              <a:gd name="connsiteX36" fmla="*/ 10869100 w 12592357"/>
              <a:gd name="connsiteY36" fmla="*/ 9285416 h 26281626"/>
              <a:gd name="connsiteX37" fmla="*/ 11073734 w 12592357"/>
              <a:gd name="connsiteY37" fmla="*/ 9006578 h 26281626"/>
              <a:gd name="connsiteX38" fmla="*/ 11097931 w 12592357"/>
              <a:gd name="connsiteY38" fmla="*/ 8720598 h 26281626"/>
              <a:gd name="connsiteX39" fmla="*/ 11074656 w 12592357"/>
              <a:gd name="connsiteY39" fmla="*/ 8318243 h 26281626"/>
              <a:gd name="connsiteX40" fmla="*/ 10875706 w 12592357"/>
              <a:gd name="connsiteY40" fmla="*/ 7666779 h 26281626"/>
              <a:gd name="connsiteX41" fmla="*/ 10717776 w 12592357"/>
              <a:gd name="connsiteY41" fmla="*/ 7383718 h 26281626"/>
              <a:gd name="connsiteX42" fmla="*/ 10382865 w 12592357"/>
              <a:gd name="connsiteY42" fmla="*/ 6990735 h 26281626"/>
              <a:gd name="connsiteX43" fmla="*/ 10087897 w 12592357"/>
              <a:gd name="connsiteY43" fmla="*/ 6518787 h 26281626"/>
              <a:gd name="connsiteX44" fmla="*/ 9940413 w 12592357"/>
              <a:gd name="connsiteY44" fmla="*/ 5781368 h 26281626"/>
              <a:gd name="connsiteX45" fmla="*/ 9881419 w 12592357"/>
              <a:gd name="connsiteY45" fmla="*/ 5102942 h 26281626"/>
              <a:gd name="connsiteX46" fmla="*/ 9851923 w 12592357"/>
              <a:gd name="connsiteY46" fmla="*/ 4277032 h 26281626"/>
              <a:gd name="connsiteX47" fmla="*/ 9615948 w 12592357"/>
              <a:gd name="connsiteY47" fmla="*/ 3834581 h 26281626"/>
              <a:gd name="connsiteX48" fmla="*/ 9114503 w 12592357"/>
              <a:gd name="connsiteY48" fmla="*/ 3333135 h 26281626"/>
              <a:gd name="connsiteX49" fmla="*/ 8819535 w 12592357"/>
              <a:gd name="connsiteY49" fmla="*/ 3038168 h 26281626"/>
              <a:gd name="connsiteX50" fmla="*/ 8377084 w 12592357"/>
              <a:gd name="connsiteY50" fmla="*/ 2684206 h 26281626"/>
              <a:gd name="connsiteX51" fmla="*/ 7993626 w 12592357"/>
              <a:gd name="connsiteY51" fmla="*/ 2094271 h 26281626"/>
              <a:gd name="connsiteX52" fmla="*/ 7669161 w 12592357"/>
              <a:gd name="connsiteY52" fmla="*/ 1563329 h 26281626"/>
              <a:gd name="connsiteX53" fmla="*/ 7374194 w 12592357"/>
              <a:gd name="connsiteY53" fmla="*/ 973393 h 26281626"/>
              <a:gd name="connsiteX54" fmla="*/ 7167716 w 12592357"/>
              <a:gd name="connsiteY54" fmla="*/ 825910 h 26281626"/>
              <a:gd name="connsiteX55" fmla="*/ 6813755 w 12592357"/>
              <a:gd name="connsiteY55" fmla="*/ 648929 h 26281626"/>
              <a:gd name="connsiteX56" fmla="*/ 6223819 w 12592357"/>
              <a:gd name="connsiteY56" fmla="*/ 678426 h 26281626"/>
              <a:gd name="connsiteX57" fmla="*/ 5515897 w 12592357"/>
              <a:gd name="connsiteY57" fmla="*/ 678426 h 26281626"/>
              <a:gd name="connsiteX58" fmla="*/ 4513006 w 12592357"/>
              <a:gd name="connsiteY58" fmla="*/ 678426 h 26281626"/>
              <a:gd name="connsiteX59" fmla="*/ 3864077 w 12592357"/>
              <a:gd name="connsiteY59" fmla="*/ 619432 h 26281626"/>
              <a:gd name="connsiteX60" fmla="*/ 3008671 w 12592357"/>
              <a:gd name="connsiteY60" fmla="*/ 560439 h 26281626"/>
              <a:gd name="connsiteX61" fmla="*/ 2123768 w 12592357"/>
              <a:gd name="connsiteY61" fmla="*/ 412955 h 26281626"/>
              <a:gd name="connsiteX62" fmla="*/ 1887794 w 12592357"/>
              <a:gd name="connsiteY62" fmla="*/ 383458 h 26281626"/>
              <a:gd name="connsiteX63" fmla="*/ 1209368 w 12592357"/>
              <a:gd name="connsiteY63" fmla="*/ 265471 h 26281626"/>
              <a:gd name="connsiteX64" fmla="*/ 589935 w 12592357"/>
              <a:gd name="connsiteY64" fmla="*/ 235974 h 26281626"/>
              <a:gd name="connsiteX65" fmla="*/ 265471 w 12592357"/>
              <a:gd name="connsiteY65" fmla="*/ 235974 h 26281626"/>
              <a:gd name="connsiteX66" fmla="*/ 0 w 12592357"/>
              <a:gd name="connsiteY66" fmla="*/ 206477 h 26281626"/>
              <a:gd name="connsiteX67" fmla="*/ 265471 w 12592357"/>
              <a:gd name="connsiteY67" fmla="*/ 0 h 26281626"/>
              <a:gd name="connsiteX68" fmla="*/ 1179871 w 12592357"/>
              <a:gd name="connsiteY68" fmla="*/ 88490 h 26281626"/>
              <a:gd name="connsiteX69" fmla="*/ 2094271 w 12592357"/>
              <a:gd name="connsiteY69" fmla="*/ 235974 h 26281626"/>
              <a:gd name="connsiteX70" fmla="*/ 3067665 w 12592357"/>
              <a:gd name="connsiteY70" fmla="*/ 353961 h 26281626"/>
              <a:gd name="connsiteX71" fmla="*/ 3805084 w 12592357"/>
              <a:gd name="connsiteY71" fmla="*/ 383458 h 26281626"/>
              <a:gd name="connsiteX72" fmla="*/ 4306529 w 12592357"/>
              <a:gd name="connsiteY72" fmla="*/ 442451 h 26281626"/>
              <a:gd name="connsiteX73" fmla="*/ 5043948 w 12592357"/>
              <a:gd name="connsiteY73" fmla="*/ 471948 h 26281626"/>
              <a:gd name="connsiteX74" fmla="*/ 5722374 w 12592357"/>
              <a:gd name="connsiteY74" fmla="*/ 471948 h 26281626"/>
              <a:gd name="connsiteX75" fmla="*/ 6312310 w 12592357"/>
              <a:gd name="connsiteY75" fmla="*/ 442451 h 26281626"/>
              <a:gd name="connsiteX76" fmla="*/ 7138219 w 12592357"/>
              <a:gd name="connsiteY76" fmla="*/ 560439 h 26281626"/>
              <a:gd name="connsiteX77" fmla="*/ 7374194 w 12592357"/>
              <a:gd name="connsiteY77" fmla="*/ 589935 h 26281626"/>
              <a:gd name="connsiteX78" fmla="*/ 7521677 w 12592357"/>
              <a:gd name="connsiteY78" fmla="*/ 678426 h 26281626"/>
              <a:gd name="connsiteX79" fmla="*/ 7698658 w 12592357"/>
              <a:gd name="connsiteY79" fmla="*/ 825910 h 26281626"/>
              <a:gd name="connsiteX80" fmla="*/ 8141110 w 12592357"/>
              <a:gd name="connsiteY80" fmla="*/ 1710813 h 26281626"/>
              <a:gd name="connsiteX81" fmla="*/ 8554065 w 12592357"/>
              <a:gd name="connsiteY81" fmla="*/ 2389239 h 26281626"/>
              <a:gd name="connsiteX82" fmla="*/ 8878529 w 12592357"/>
              <a:gd name="connsiteY82" fmla="*/ 2743200 h 26281626"/>
              <a:gd name="connsiteX83" fmla="*/ 9144000 w 12592357"/>
              <a:gd name="connsiteY83" fmla="*/ 3067664 h 26281626"/>
              <a:gd name="connsiteX84" fmla="*/ 9556955 w 12592357"/>
              <a:gd name="connsiteY84" fmla="*/ 3421626 h 26281626"/>
              <a:gd name="connsiteX85" fmla="*/ 9910916 w 12592357"/>
              <a:gd name="connsiteY85" fmla="*/ 3775587 h 26281626"/>
              <a:gd name="connsiteX86" fmla="*/ 9999406 w 12592357"/>
              <a:gd name="connsiteY86" fmla="*/ 4277032 h 26281626"/>
              <a:gd name="connsiteX87" fmla="*/ 9999406 w 12592357"/>
              <a:gd name="connsiteY87" fmla="*/ 4748981 h 26281626"/>
              <a:gd name="connsiteX88" fmla="*/ 10117394 w 12592357"/>
              <a:gd name="connsiteY88" fmla="*/ 5250426 h 26281626"/>
              <a:gd name="connsiteX89" fmla="*/ 10205884 w 12592357"/>
              <a:gd name="connsiteY89" fmla="*/ 5633884 h 26281626"/>
              <a:gd name="connsiteX90" fmla="*/ 10323871 w 12592357"/>
              <a:gd name="connsiteY90" fmla="*/ 5899355 h 26281626"/>
              <a:gd name="connsiteX91" fmla="*/ 10323871 w 12592357"/>
              <a:gd name="connsiteY91" fmla="*/ 6164826 h 26281626"/>
              <a:gd name="connsiteX92" fmla="*/ 10202043 w 12592357"/>
              <a:gd name="connsiteY92" fmla="*/ 6439822 h 26281626"/>
              <a:gd name="connsiteX93" fmla="*/ 10293837 w 12592357"/>
              <a:gd name="connsiteY93" fmla="*/ 6688624 h 26281626"/>
              <a:gd name="connsiteX94" fmla="*/ 10630207 w 12592357"/>
              <a:gd name="connsiteY94" fmla="*/ 7117326 h 26281626"/>
              <a:gd name="connsiteX95" fmla="*/ 10868562 w 12592357"/>
              <a:gd name="connsiteY95" fmla="*/ 7375653 h 26281626"/>
              <a:gd name="connsiteX96" fmla="*/ 10960357 w 12592357"/>
              <a:gd name="connsiteY96" fmla="*/ 7515456 h 26281626"/>
              <a:gd name="connsiteX97" fmla="*/ 11121206 w 12592357"/>
              <a:gd name="connsiteY97" fmla="*/ 7878020 h 26281626"/>
              <a:gd name="connsiteX98" fmla="*/ 11234430 w 12592357"/>
              <a:gd name="connsiteY98" fmla="*/ 8221535 h 26281626"/>
              <a:gd name="connsiteX99" fmla="*/ 11241959 w 12592357"/>
              <a:gd name="connsiteY99" fmla="*/ 8693482 h 26281626"/>
              <a:gd name="connsiteX100" fmla="*/ 11244263 w 12592357"/>
              <a:gd name="connsiteY100" fmla="*/ 8875072 h 26281626"/>
              <a:gd name="connsiteX101" fmla="*/ 11277677 w 12592357"/>
              <a:gd name="connsiteY101" fmla="*/ 9052744 h 26281626"/>
              <a:gd name="connsiteX102" fmla="*/ 11375692 w 12592357"/>
              <a:gd name="connsiteY102" fmla="*/ 9146919 h 26281626"/>
              <a:gd name="connsiteX103" fmla="*/ 11562735 w 12592357"/>
              <a:gd name="connsiteY103" fmla="*/ 9379974 h 26281626"/>
              <a:gd name="connsiteX104" fmla="*/ 11326761 w 12592357"/>
              <a:gd name="connsiteY104" fmla="*/ 9291484 h 26281626"/>
              <a:gd name="connsiteX105" fmla="*/ 11120284 w 12592357"/>
              <a:gd name="connsiteY105" fmla="*/ 9291484 h 26281626"/>
              <a:gd name="connsiteX106" fmla="*/ 10884310 w 12592357"/>
              <a:gd name="connsiteY106" fmla="*/ 9320981 h 26281626"/>
              <a:gd name="connsiteX107" fmla="*/ 10605473 w 12592357"/>
              <a:gd name="connsiteY107" fmla="*/ 9572701 h 26281626"/>
              <a:gd name="connsiteX108" fmla="*/ 10478115 w 12592357"/>
              <a:gd name="connsiteY108" fmla="*/ 9839095 h 26281626"/>
              <a:gd name="connsiteX109" fmla="*/ 10593182 w 12592357"/>
              <a:gd name="connsiteY109" fmla="*/ 9767272 h 26281626"/>
              <a:gd name="connsiteX110" fmla="*/ 10972800 w 12592357"/>
              <a:gd name="connsiteY110" fmla="*/ 9556955 h 26281626"/>
              <a:gd name="connsiteX111" fmla="*/ 11149090 w 12592357"/>
              <a:gd name="connsiteY111" fmla="*/ 9478911 h 26281626"/>
              <a:gd name="connsiteX112" fmla="*/ 11344275 w 12592357"/>
              <a:gd name="connsiteY112" fmla="*/ 9491817 h 26281626"/>
              <a:gd name="connsiteX113" fmla="*/ 11525020 w 12592357"/>
              <a:gd name="connsiteY113" fmla="*/ 9585530 h 26281626"/>
              <a:gd name="connsiteX114" fmla="*/ 11910090 w 12592357"/>
              <a:gd name="connsiteY114" fmla="*/ 9744920 h 26281626"/>
              <a:gd name="connsiteX115" fmla="*/ 12093677 w 12592357"/>
              <a:gd name="connsiteY115" fmla="*/ 9999406 h 26281626"/>
              <a:gd name="connsiteX116" fmla="*/ 12270658 w 12592357"/>
              <a:gd name="connsiteY116" fmla="*/ 10176387 h 26281626"/>
              <a:gd name="connsiteX117" fmla="*/ 12270658 w 12592357"/>
              <a:gd name="connsiteY117" fmla="*/ 10176387 h 26281626"/>
              <a:gd name="connsiteX118" fmla="*/ 12592357 w 12592357"/>
              <a:gd name="connsiteY118" fmla="*/ 10616073 h 26281626"/>
              <a:gd name="connsiteX119" fmla="*/ 10086975 w 12592357"/>
              <a:gd name="connsiteY119" fmla="*/ 10710786 h 26281626"/>
              <a:gd name="connsiteX120" fmla="*/ 9969910 w 12592357"/>
              <a:gd name="connsiteY120" fmla="*/ 10825316 h 26281626"/>
              <a:gd name="connsiteX121" fmla="*/ 9857606 w 12592357"/>
              <a:gd name="connsiteY121" fmla="*/ 11290120 h 26281626"/>
              <a:gd name="connsiteX122" fmla="*/ 9732476 w 12592357"/>
              <a:gd name="connsiteY122" fmla="*/ 11555591 h 26281626"/>
              <a:gd name="connsiteX123" fmla="*/ 9592135 w 12592357"/>
              <a:gd name="connsiteY123" fmla="*/ 11818835 h 26281626"/>
              <a:gd name="connsiteX124" fmla="*/ 9468465 w 12592357"/>
              <a:gd name="connsiteY124" fmla="*/ 11888659 h 26281626"/>
              <a:gd name="connsiteX125" fmla="*/ 9320981 w 12592357"/>
              <a:gd name="connsiteY125" fmla="*/ 12359148 h 26281626"/>
              <a:gd name="connsiteX126" fmla="*/ 9173497 w 12592357"/>
              <a:gd name="connsiteY126" fmla="*/ 12860593 h 26281626"/>
              <a:gd name="connsiteX127" fmla="*/ 9114503 w 12592357"/>
              <a:gd name="connsiteY127" fmla="*/ 13126064 h 26281626"/>
              <a:gd name="connsiteX128" fmla="*/ 8908026 w 12592357"/>
              <a:gd name="connsiteY128" fmla="*/ 13598013 h 26281626"/>
              <a:gd name="connsiteX129" fmla="*/ 8642555 w 12592357"/>
              <a:gd name="connsiteY129" fmla="*/ 14040464 h 26281626"/>
              <a:gd name="connsiteX130" fmla="*/ 8465574 w 12592357"/>
              <a:gd name="connsiteY130" fmla="*/ 14305935 h 26281626"/>
              <a:gd name="connsiteX131" fmla="*/ 8170606 w 12592357"/>
              <a:gd name="connsiteY131" fmla="*/ 14659897 h 26281626"/>
              <a:gd name="connsiteX132" fmla="*/ 8111613 w 12592357"/>
              <a:gd name="connsiteY132" fmla="*/ 15043355 h 26281626"/>
              <a:gd name="connsiteX133" fmla="*/ 7964129 w 12592357"/>
              <a:gd name="connsiteY133" fmla="*/ 15338322 h 26281626"/>
              <a:gd name="connsiteX134" fmla="*/ 7816645 w 12592357"/>
              <a:gd name="connsiteY134" fmla="*/ 15780774 h 26281626"/>
              <a:gd name="connsiteX135" fmla="*/ 7610168 w 12592357"/>
              <a:gd name="connsiteY135" fmla="*/ 16134735 h 26281626"/>
              <a:gd name="connsiteX136" fmla="*/ 7462684 w 12592357"/>
              <a:gd name="connsiteY136" fmla="*/ 16518193 h 26281626"/>
              <a:gd name="connsiteX137" fmla="*/ 7197213 w 12592357"/>
              <a:gd name="connsiteY137" fmla="*/ 16783664 h 26281626"/>
              <a:gd name="connsiteX138" fmla="*/ 7138219 w 12592357"/>
              <a:gd name="connsiteY138" fmla="*/ 16960645 h 26281626"/>
              <a:gd name="connsiteX139" fmla="*/ 7138219 w 12592357"/>
              <a:gd name="connsiteY139" fmla="*/ 17167122 h 26281626"/>
              <a:gd name="connsiteX140" fmla="*/ 7172478 w 12592357"/>
              <a:gd name="connsiteY140" fmla="*/ 17465776 h 26281626"/>
              <a:gd name="connsiteX141" fmla="*/ 7229476 w 12592357"/>
              <a:gd name="connsiteY141" fmla="*/ 17695223 h 26281626"/>
              <a:gd name="connsiteX142" fmla="*/ 7256206 w 12592357"/>
              <a:gd name="connsiteY142" fmla="*/ 17845548 h 26281626"/>
              <a:gd name="connsiteX143" fmla="*/ 7196138 w 12592357"/>
              <a:gd name="connsiteY143" fmla="*/ 18045268 h 26281626"/>
              <a:gd name="connsiteX144" fmla="*/ 7079226 w 12592357"/>
              <a:gd name="connsiteY144" fmla="*/ 18229006 h 26281626"/>
              <a:gd name="connsiteX145" fmla="*/ 6843252 w 12592357"/>
              <a:gd name="connsiteY145" fmla="*/ 18523974 h 26281626"/>
              <a:gd name="connsiteX146" fmla="*/ 6666271 w 12592357"/>
              <a:gd name="connsiteY146" fmla="*/ 19084413 h 26281626"/>
              <a:gd name="connsiteX147" fmla="*/ 6636774 w 12592357"/>
              <a:gd name="connsiteY147" fmla="*/ 19467871 h 26281626"/>
              <a:gd name="connsiteX148" fmla="*/ 6577781 w 12592357"/>
              <a:gd name="connsiteY148" fmla="*/ 19762839 h 26281626"/>
              <a:gd name="connsiteX149" fmla="*/ 6577781 w 12592357"/>
              <a:gd name="connsiteY149" fmla="*/ 20205290 h 26281626"/>
              <a:gd name="connsiteX150" fmla="*/ 6577781 w 12592357"/>
              <a:gd name="connsiteY150" fmla="*/ 20795226 h 26281626"/>
              <a:gd name="connsiteX151" fmla="*/ 6489290 w 12592357"/>
              <a:gd name="connsiteY151" fmla="*/ 21208181 h 26281626"/>
              <a:gd name="connsiteX152" fmla="*/ 6282813 w 12592357"/>
              <a:gd name="connsiteY152" fmla="*/ 21680129 h 26281626"/>
              <a:gd name="connsiteX153" fmla="*/ 6253316 w 12592357"/>
              <a:gd name="connsiteY153" fmla="*/ 22358555 h 26281626"/>
              <a:gd name="connsiteX154" fmla="*/ 6371303 w 12592357"/>
              <a:gd name="connsiteY154" fmla="*/ 23656413 h 26281626"/>
              <a:gd name="connsiteX155" fmla="*/ 6666271 w 12592357"/>
              <a:gd name="connsiteY155" fmla="*/ 24452826 h 26281626"/>
              <a:gd name="connsiteX156" fmla="*/ 6990735 w 12592357"/>
              <a:gd name="connsiteY156" fmla="*/ 25190245 h 26281626"/>
              <a:gd name="connsiteX157" fmla="*/ 7344697 w 12592357"/>
              <a:gd name="connsiteY157" fmla="*/ 25809677 h 26281626"/>
              <a:gd name="connsiteX158" fmla="*/ 7728155 w 12592357"/>
              <a:gd name="connsiteY158" fmla="*/ 26281626 h 26281626"/>
              <a:gd name="connsiteX159" fmla="*/ 5220929 w 12592357"/>
              <a:gd name="connsiteY159" fmla="*/ 26134142 h 26281626"/>
              <a:gd name="connsiteX160" fmla="*/ 5456903 w 12592357"/>
              <a:gd name="connsiteY160" fmla="*/ 25308232 h 26281626"/>
              <a:gd name="connsiteX161" fmla="*/ 5515897 w 12592357"/>
              <a:gd name="connsiteY161" fmla="*/ 24393832 h 26281626"/>
              <a:gd name="connsiteX162" fmla="*/ 5633884 w 12592357"/>
              <a:gd name="connsiteY162" fmla="*/ 23302451 h 26281626"/>
              <a:gd name="connsiteX163" fmla="*/ 5604387 w 12592357"/>
              <a:gd name="connsiteY163" fmla="*/ 22742013 h 26281626"/>
              <a:gd name="connsiteX164" fmla="*/ 5574890 w 12592357"/>
              <a:gd name="connsiteY164" fmla="*/ 22329058 h 26281626"/>
              <a:gd name="connsiteX165" fmla="*/ 5574890 w 12592357"/>
              <a:gd name="connsiteY165" fmla="*/ 21886606 h 26281626"/>
              <a:gd name="connsiteX166" fmla="*/ 5604387 w 12592357"/>
              <a:gd name="connsiteY166" fmla="*/ 21532645 h 26281626"/>
              <a:gd name="connsiteX167" fmla="*/ 5604387 w 12592357"/>
              <a:gd name="connsiteY167" fmla="*/ 21326168 h 26281626"/>
              <a:gd name="connsiteX168" fmla="*/ 5515897 w 12592357"/>
              <a:gd name="connsiteY168" fmla="*/ 20883716 h 26281626"/>
              <a:gd name="connsiteX169" fmla="*/ 5515897 w 12592357"/>
              <a:gd name="connsiteY169" fmla="*/ 20706735 h 26281626"/>
              <a:gd name="connsiteX170" fmla="*/ 5456903 w 12592357"/>
              <a:gd name="connsiteY170" fmla="*/ 20588748 h 26281626"/>
              <a:gd name="connsiteX171" fmla="*/ 5427406 w 12592357"/>
              <a:gd name="connsiteY171" fmla="*/ 20352774 h 26281626"/>
              <a:gd name="connsiteX172" fmla="*/ 5515897 w 12592357"/>
              <a:gd name="connsiteY172" fmla="*/ 20205290 h 26281626"/>
              <a:gd name="connsiteX173" fmla="*/ 5604387 w 12592357"/>
              <a:gd name="connsiteY173" fmla="*/ 20028310 h 26281626"/>
              <a:gd name="connsiteX174" fmla="*/ 5604387 w 12592357"/>
              <a:gd name="connsiteY174" fmla="*/ 19851329 h 26281626"/>
              <a:gd name="connsiteX175" fmla="*/ 5604387 w 12592357"/>
              <a:gd name="connsiteY175" fmla="*/ 19851329 h 26281626"/>
              <a:gd name="connsiteX176" fmla="*/ 5612069 w 12592357"/>
              <a:gd name="connsiteY176" fmla="*/ 19850407 h 26281626"/>
              <a:gd name="connsiteX0" fmla="*/ 5612069 w 12592357"/>
              <a:gd name="connsiteY0" fmla="*/ 19850407 h 26281626"/>
              <a:gd name="connsiteX1" fmla="*/ 5899355 w 12592357"/>
              <a:gd name="connsiteY1" fmla="*/ 20057806 h 26281626"/>
              <a:gd name="connsiteX2" fmla="*/ 6076335 w 12592357"/>
              <a:gd name="connsiteY2" fmla="*/ 20352774 h 26281626"/>
              <a:gd name="connsiteX3" fmla="*/ 6105832 w 12592357"/>
              <a:gd name="connsiteY3" fmla="*/ 20470761 h 26281626"/>
              <a:gd name="connsiteX4" fmla="*/ 6135329 w 12592357"/>
              <a:gd name="connsiteY4" fmla="*/ 20559251 h 26281626"/>
              <a:gd name="connsiteX5" fmla="*/ 6253316 w 12592357"/>
              <a:gd name="connsiteY5" fmla="*/ 20736232 h 26281626"/>
              <a:gd name="connsiteX6" fmla="*/ 6341806 w 12592357"/>
              <a:gd name="connsiteY6" fmla="*/ 20736232 h 26281626"/>
              <a:gd name="connsiteX7" fmla="*/ 6341806 w 12592357"/>
              <a:gd name="connsiteY7" fmla="*/ 20736232 h 26281626"/>
              <a:gd name="connsiteX8" fmla="*/ 6371303 w 12592357"/>
              <a:gd name="connsiteY8" fmla="*/ 20205290 h 26281626"/>
              <a:gd name="connsiteX9" fmla="*/ 6322219 w 12592357"/>
              <a:gd name="connsiteY9" fmla="*/ 19870377 h 26281626"/>
              <a:gd name="connsiteX10" fmla="*/ 6395115 w 12592357"/>
              <a:gd name="connsiteY10" fmla="*/ 19087717 h 26281626"/>
              <a:gd name="connsiteX11" fmla="*/ 6548284 w 12592357"/>
              <a:gd name="connsiteY11" fmla="*/ 18759948 h 26281626"/>
              <a:gd name="connsiteX12" fmla="*/ 6894564 w 12592357"/>
              <a:gd name="connsiteY12" fmla="*/ 18258504 h 26281626"/>
              <a:gd name="connsiteX13" fmla="*/ 6983054 w 12592357"/>
              <a:gd name="connsiteY13" fmla="*/ 17812750 h 26281626"/>
              <a:gd name="connsiteX14" fmla="*/ 6967461 w 12592357"/>
              <a:gd name="connsiteY14" fmla="*/ 17371219 h 26281626"/>
              <a:gd name="connsiteX15" fmla="*/ 7049729 w 12592357"/>
              <a:gd name="connsiteY15" fmla="*/ 16960645 h 26281626"/>
              <a:gd name="connsiteX16" fmla="*/ 7197213 w 12592357"/>
              <a:gd name="connsiteY16" fmla="*/ 16636181 h 26281626"/>
              <a:gd name="connsiteX17" fmla="*/ 7267575 w 12592357"/>
              <a:gd name="connsiteY17" fmla="*/ 16523647 h 26281626"/>
              <a:gd name="connsiteX18" fmla="*/ 7296687 w 12592357"/>
              <a:gd name="connsiteY18" fmla="*/ 16307875 h 26281626"/>
              <a:gd name="connsiteX19" fmla="*/ 7610168 w 12592357"/>
              <a:gd name="connsiteY19" fmla="*/ 15810271 h 26281626"/>
              <a:gd name="connsiteX20" fmla="*/ 7869416 w 12592357"/>
              <a:gd name="connsiteY20" fmla="*/ 15279329 h 26281626"/>
              <a:gd name="connsiteX21" fmla="*/ 7875639 w 12592357"/>
              <a:gd name="connsiteY21" fmla="*/ 14984361 h 26281626"/>
              <a:gd name="connsiteX22" fmla="*/ 7964129 w 12592357"/>
              <a:gd name="connsiteY22" fmla="*/ 14653674 h 26281626"/>
              <a:gd name="connsiteX23" fmla="*/ 8141493 w 12592357"/>
              <a:gd name="connsiteY23" fmla="*/ 14378141 h 26281626"/>
              <a:gd name="connsiteX24" fmla="*/ 8358571 w 12592357"/>
              <a:gd name="connsiteY24" fmla="*/ 14089011 h 26281626"/>
              <a:gd name="connsiteX25" fmla="*/ 8583561 w 12592357"/>
              <a:gd name="connsiteY25" fmla="*/ 13774993 h 26281626"/>
              <a:gd name="connsiteX26" fmla="*/ 8849032 w 12592357"/>
              <a:gd name="connsiteY26" fmla="*/ 13421032 h 26281626"/>
              <a:gd name="connsiteX27" fmla="*/ 8908026 w 12592357"/>
              <a:gd name="connsiteY27" fmla="*/ 13185058 h 26281626"/>
              <a:gd name="connsiteX28" fmla="*/ 8996516 w 12592357"/>
              <a:gd name="connsiteY28" fmla="*/ 12683613 h 26281626"/>
              <a:gd name="connsiteX29" fmla="*/ 9261987 w 12592357"/>
              <a:gd name="connsiteY29" fmla="*/ 12005187 h 26281626"/>
              <a:gd name="connsiteX30" fmla="*/ 9556955 w 12592357"/>
              <a:gd name="connsiteY30" fmla="*/ 11474245 h 26281626"/>
              <a:gd name="connsiteX31" fmla="*/ 9733935 w 12592357"/>
              <a:gd name="connsiteY31" fmla="*/ 11090787 h 26281626"/>
              <a:gd name="connsiteX32" fmla="*/ 9763432 w 12592357"/>
              <a:gd name="connsiteY32" fmla="*/ 10825316 h 26281626"/>
              <a:gd name="connsiteX33" fmla="*/ 9881419 w 12592357"/>
              <a:gd name="connsiteY33" fmla="*/ 10530348 h 26281626"/>
              <a:gd name="connsiteX34" fmla="*/ 10235381 w 12592357"/>
              <a:gd name="connsiteY34" fmla="*/ 9940413 h 26281626"/>
              <a:gd name="connsiteX35" fmla="*/ 10600326 w 12592357"/>
              <a:gd name="connsiteY35" fmla="*/ 9576005 h 26281626"/>
              <a:gd name="connsiteX36" fmla="*/ 10869100 w 12592357"/>
              <a:gd name="connsiteY36" fmla="*/ 9285416 h 26281626"/>
              <a:gd name="connsiteX37" fmla="*/ 11073734 w 12592357"/>
              <a:gd name="connsiteY37" fmla="*/ 9006578 h 26281626"/>
              <a:gd name="connsiteX38" fmla="*/ 11097931 w 12592357"/>
              <a:gd name="connsiteY38" fmla="*/ 8720598 h 26281626"/>
              <a:gd name="connsiteX39" fmla="*/ 11074656 w 12592357"/>
              <a:gd name="connsiteY39" fmla="*/ 8318243 h 26281626"/>
              <a:gd name="connsiteX40" fmla="*/ 10875706 w 12592357"/>
              <a:gd name="connsiteY40" fmla="*/ 7666779 h 26281626"/>
              <a:gd name="connsiteX41" fmla="*/ 10717776 w 12592357"/>
              <a:gd name="connsiteY41" fmla="*/ 7383718 h 26281626"/>
              <a:gd name="connsiteX42" fmla="*/ 10382865 w 12592357"/>
              <a:gd name="connsiteY42" fmla="*/ 6990735 h 26281626"/>
              <a:gd name="connsiteX43" fmla="*/ 10087897 w 12592357"/>
              <a:gd name="connsiteY43" fmla="*/ 6518787 h 26281626"/>
              <a:gd name="connsiteX44" fmla="*/ 9940413 w 12592357"/>
              <a:gd name="connsiteY44" fmla="*/ 5781368 h 26281626"/>
              <a:gd name="connsiteX45" fmla="*/ 9881419 w 12592357"/>
              <a:gd name="connsiteY45" fmla="*/ 5102942 h 26281626"/>
              <a:gd name="connsiteX46" fmla="*/ 9851923 w 12592357"/>
              <a:gd name="connsiteY46" fmla="*/ 4277032 h 26281626"/>
              <a:gd name="connsiteX47" fmla="*/ 9615948 w 12592357"/>
              <a:gd name="connsiteY47" fmla="*/ 3834581 h 26281626"/>
              <a:gd name="connsiteX48" fmla="*/ 9114503 w 12592357"/>
              <a:gd name="connsiteY48" fmla="*/ 3333135 h 26281626"/>
              <a:gd name="connsiteX49" fmla="*/ 8819535 w 12592357"/>
              <a:gd name="connsiteY49" fmla="*/ 3038168 h 26281626"/>
              <a:gd name="connsiteX50" fmla="*/ 8377084 w 12592357"/>
              <a:gd name="connsiteY50" fmla="*/ 2684206 h 26281626"/>
              <a:gd name="connsiteX51" fmla="*/ 7993626 w 12592357"/>
              <a:gd name="connsiteY51" fmla="*/ 2094271 h 26281626"/>
              <a:gd name="connsiteX52" fmla="*/ 7669161 w 12592357"/>
              <a:gd name="connsiteY52" fmla="*/ 1563329 h 26281626"/>
              <a:gd name="connsiteX53" fmla="*/ 7374194 w 12592357"/>
              <a:gd name="connsiteY53" fmla="*/ 973393 h 26281626"/>
              <a:gd name="connsiteX54" fmla="*/ 7167716 w 12592357"/>
              <a:gd name="connsiteY54" fmla="*/ 825910 h 26281626"/>
              <a:gd name="connsiteX55" fmla="*/ 6813755 w 12592357"/>
              <a:gd name="connsiteY55" fmla="*/ 648929 h 26281626"/>
              <a:gd name="connsiteX56" fmla="*/ 6223819 w 12592357"/>
              <a:gd name="connsiteY56" fmla="*/ 678426 h 26281626"/>
              <a:gd name="connsiteX57" fmla="*/ 5515897 w 12592357"/>
              <a:gd name="connsiteY57" fmla="*/ 678426 h 26281626"/>
              <a:gd name="connsiteX58" fmla="*/ 4513006 w 12592357"/>
              <a:gd name="connsiteY58" fmla="*/ 678426 h 26281626"/>
              <a:gd name="connsiteX59" fmla="*/ 3864077 w 12592357"/>
              <a:gd name="connsiteY59" fmla="*/ 619432 h 26281626"/>
              <a:gd name="connsiteX60" fmla="*/ 3008671 w 12592357"/>
              <a:gd name="connsiteY60" fmla="*/ 560439 h 26281626"/>
              <a:gd name="connsiteX61" fmla="*/ 2123768 w 12592357"/>
              <a:gd name="connsiteY61" fmla="*/ 412955 h 26281626"/>
              <a:gd name="connsiteX62" fmla="*/ 1887794 w 12592357"/>
              <a:gd name="connsiteY62" fmla="*/ 383458 h 26281626"/>
              <a:gd name="connsiteX63" fmla="*/ 1209368 w 12592357"/>
              <a:gd name="connsiteY63" fmla="*/ 265471 h 26281626"/>
              <a:gd name="connsiteX64" fmla="*/ 589935 w 12592357"/>
              <a:gd name="connsiteY64" fmla="*/ 235974 h 26281626"/>
              <a:gd name="connsiteX65" fmla="*/ 265471 w 12592357"/>
              <a:gd name="connsiteY65" fmla="*/ 235974 h 26281626"/>
              <a:gd name="connsiteX66" fmla="*/ 0 w 12592357"/>
              <a:gd name="connsiteY66" fmla="*/ 206477 h 26281626"/>
              <a:gd name="connsiteX67" fmla="*/ 265471 w 12592357"/>
              <a:gd name="connsiteY67" fmla="*/ 0 h 26281626"/>
              <a:gd name="connsiteX68" fmla="*/ 1179871 w 12592357"/>
              <a:gd name="connsiteY68" fmla="*/ 88490 h 26281626"/>
              <a:gd name="connsiteX69" fmla="*/ 2094271 w 12592357"/>
              <a:gd name="connsiteY69" fmla="*/ 235974 h 26281626"/>
              <a:gd name="connsiteX70" fmla="*/ 3067665 w 12592357"/>
              <a:gd name="connsiteY70" fmla="*/ 353961 h 26281626"/>
              <a:gd name="connsiteX71" fmla="*/ 3805084 w 12592357"/>
              <a:gd name="connsiteY71" fmla="*/ 383458 h 26281626"/>
              <a:gd name="connsiteX72" fmla="*/ 4306529 w 12592357"/>
              <a:gd name="connsiteY72" fmla="*/ 442451 h 26281626"/>
              <a:gd name="connsiteX73" fmla="*/ 5043948 w 12592357"/>
              <a:gd name="connsiteY73" fmla="*/ 471948 h 26281626"/>
              <a:gd name="connsiteX74" fmla="*/ 5722374 w 12592357"/>
              <a:gd name="connsiteY74" fmla="*/ 471948 h 26281626"/>
              <a:gd name="connsiteX75" fmla="*/ 6312310 w 12592357"/>
              <a:gd name="connsiteY75" fmla="*/ 442451 h 26281626"/>
              <a:gd name="connsiteX76" fmla="*/ 7138219 w 12592357"/>
              <a:gd name="connsiteY76" fmla="*/ 560439 h 26281626"/>
              <a:gd name="connsiteX77" fmla="*/ 7374194 w 12592357"/>
              <a:gd name="connsiteY77" fmla="*/ 589935 h 26281626"/>
              <a:gd name="connsiteX78" fmla="*/ 7521677 w 12592357"/>
              <a:gd name="connsiteY78" fmla="*/ 678426 h 26281626"/>
              <a:gd name="connsiteX79" fmla="*/ 7698658 w 12592357"/>
              <a:gd name="connsiteY79" fmla="*/ 825910 h 26281626"/>
              <a:gd name="connsiteX80" fmla="*/ 8141110 w 12592357"/>
              <a:gd name="connsiteY80" fmla="*/ 1710813 h 26281626"/>
              <a:gd name="connsiteX81" fmla="*/ 8554065 w 12592357"/>
              <a:gd name="connsiteY81" fmla="*/ 2389239 h 26281626"/>
              <a:gd name="connsiteX82" fmla="*/ 8878529 w 12592357"/>
              <a:gd name="connsiteY82" fmla="*/ 2743200 h 26281626"/>
              <a:gd name="connsiteX83" fmla="*/ 9144000 w 12592357"/>
              <a:gd name="connsiteY83" fmla="*/ 3067664 h 26281626"/>
              <a:gd name="connsiteX84" fmla="*/ 9556955 w 12592357"/>
              <a:gd name="connsiteY84" fmla="*/ 3421626 h 26281626"/>
              <a:gd name="connsiteX85" fmla="*/ 9910916 w 12592357"/>
              <a:gd name="connsiteY85" fmla="*/ 3775587 h 26281626"/>
              <a:gd name="connsiteX86" fmla="*/ 9999406 w 12592357"/>
              <a:gd name="connsiteY86" fmla="*/ 4277032 h 26281626"/>
              <a:gd name="connsiteX87" fmla="*/ 9999406 w 12592357"/>
              <a:gd name="connsiteY87" fmla="*/ 4748981 h 26281626"/>
              <a:gd name="connsiteX88" fmla="*/ 10117394 w 12592357"/>
              <a:gd name="connsiteY88" fmla="*/ 5250426 h 26281626"/>
              <a:gd name="connsiteX89" fmla="*/ 10205884 w 12592357"/>
              <a:gd name="connsiteY89" fmla="*/ 5633884 h 26281626"/>
              <a:gd name="connsiteX90" fmla="*/ 10323871 w 12592357"/>
              <a:gd name="connsiteY90" fmla="*/ 5899355 h 26281626"/>
              <a:gd name="connsiteX91" fmla="*/ 10302440 w 12592357"/>
              <a:gd name="connsiteY91" fmla="*/ 6167208 h 26281626"/>
              <a:gd name="connsiteX92" fmla="*/ 10202043 w 12592357"/>
              <a:gd name="connsiteY92" fmla="*/ 6439822 h 26281626"/>
              <a:gd name="connsiteX93" fmla="*/ 10293837 w 12592357"/>
              <a:gd name="connsiteY93" fmla="*/ 6688624 h 26281626"/>
              <a:gd name="connsiteX94" fmla="*/ 10630207 w 12592357"/>
              <a:gd name="connsiteY94" fmla="*/ 7117326 h 26281626"/>
              <a:gd name="connsiteX95" fmla="*/ 10868562 w 12592357"/>
              <a:gd name="connsiteY95" fmla="*/ 7375653 h 26281626"/>
              <a:gd name="connsiteX96" fmla="*/ 10960357 w 12592357"/>
              <a:gd name="connsiteY96" fmla="*/ 7515456 h 26281626"/>
              <a:gd name="connsiteX97" fmla="*/ 11121206 w 12592357"/>
              <a:gd name="connsiteY97" fmla="*/ 7878020 h 26281626"/>
              <a:gd name="connsiteX98" fmla="*/ 11234430 w 12592357"/>
              <a:gd name="connsiteY98" fmla="*/ 8221535 h 26281626"/>
              <a:gd name="connsiteX99" fmla="*/ 11241959 w 12592357"/>
              <a:gd name="connsiteY99" fmla="*/ 8693482 h 26281626"/>
              <a:gd name="connsiteX100" fmla="*/ 11244263 w 12592357"/>
              <a:gd name="connsiteY100" fmla="*/ 8875072 h 26281626"/>
              <a:gd name="connsiteX101" fmla="*/ 11277677 w 12592357"/>
              <a:gd name="connsiteY101" fmla="*/ 9052744 h 26281626"/>
              <a:gd name="connsiteX102" fmla="*/ 11375692 w 12592357"/>
              <a:gd name="connsiteY102" fmla="*/ 9146919 h 26281626"/>
              <a:gd name="connsiteX103" fmla="*/ 11562735 w 12592357"/>
              <a:gd name="connsiteY103" fmla="*/ 9379974 h 26281626"/>
              <a:gd name="connsiteX104" fmla="*/ 11326761 w 12592357"/>
              <a:gd name="connsiteY104" fmla="*/ 9291484 h 26281626"/>
              <a:gd name="connsiteX105" fmla="*/ 11120284 w 12592357"/>
              <a:gd name="connsiteY105" fmla="*/ 9291484 h 26281626"/>
              <a:gd name="connsiteX106" fmla="*/ 10884310 w 12592357"/>
              <a:gd name="connsiteY106" fmla="*/ 9320981 h 26281626"/>
              <a:gd name="connsiteX107" fmla="*/ 10605473 w 12592357"/>
              <a:gd name="connsiteY107" fmla="*/ 9572701 h 26281626"/>
              <a:gd name="connsiteX108" fmla="*/ 10478115 w 12592357"/>
              <a:gd name="connsiteY108" fmla="*/ 9839095 h 26281626"/>
              <a:gd name="connsiteX109" fmla="*/ 10593182 w 12592357"/>
              <a:gd name="connsiteY109" fmla="*/ 9767272 h 26281626"/>
              <a:gd name="connsiteX110" fmla="*/ 10972800 w 12592357"/>
              <a:gd name="connsiteY110" fmla="*/ 9556955 h 26281626"/>
              <a:gd name="connsiteX111" fmla="*/ 11149090 w 12592357"/>
              <a:gd name="connsiteY111" fmla="*/ 9478911 h 26281626"/>
              <a:gd name="connsiteX112" fmla="*/ 11344275 w 12592357"/>
              <a:gd name="connsiteY112" fmla="*/ 9491817 h 26281626"/>
              <a:gd name="connsiteX113" fmla="*/ 11525020 w 12592357"/>
              <a:gd name="connsiteY113" fmla="*/ 9585530 h 26281626"/>
              <a:gd name="connsiteX114" fmla="*/ 11910090 w 12592357"/>
              <a:gd name="connsiteY114" fmla="*/ 9744920 h 26281626"/>
              <a:gd name="connsiteX115" fmla="*/ 12093677 w 12592357"/>
              <a:gd name="connsiteY115" fmla="*/ 9999406 h 26281626"/>
              <a:gd name="connsiteX116" fmla="*/ 12270658 w 12592357"/>
              <a:gd name="connsiteY116" fmla="*/ 10176387 h 26281626"/>
              <a:gd name="connsiteX117" fmla="*/ 12270658 w 12592357"/>
              <a:gd name="connsiteY117" fmla="*/ 10176387 h 26281626"/>
              <a:gd name="connsiteX118" fmla="*/ 12592357 w 12592357"/>
              <a:gd name="connsiteY118" fmla="*/ 10616073 h 26281626"/>
              <a:gd name="connsiteX119" fmla="*/ 10086975 w 12592357"/>
              <a:gd name="connsiteY119" fmla="*/ 10710786 h 26281626"/>
              <a:gd name="connsiteX120" fmla="*/ 9969910 w 12592357"/>
              <a:gd name="connsiteY120" fmla="*/ 10825316 h 26281626"/>
              <a:gd name="connsiteX121" fmla="*/ 9857606 w 12592357"/>
              <a:gd name="connsiteY121" fmla="*/ 11290120 h 26281626"/>
              <a:gd name="connsiteX122" fmla="*/ 9732476 w 12592357"/>
              <a:gd name="connsiteY122" fmla="*/ 11555591 h 26281626"/>
              <a:gd name="connsiteX123" fmla="*/ 9592135 w 12592357"/>
              <a:gd name="connsiteY123" fmla="*/ 11818835 h 26281626"/>
              <a:gd name="connsiteX124" fmla="*/ 9468465 w 12592357"/>
              <a:gd name="connsiteY124" fmla="*/ 11888659 h 26281626"/>
              <a:gd name="connsiteX125" fmla="*/ 9320981 w 12592357"/>
              <a:gd name="connsiteY125" fmla="*/ 12359148 h 26281626"/>
              <a:gd name="connsiteX126" fmla="*/ 9173497 w 12592357"/>
              <a:gd name="connsiteY126" fmla="*/ 12860593 h 26281626"/>
              <a:gd name="connsiteX127" fmla="*/ 9114503 w 12592357"/>
              <a:gd name="connsiteY127" fmla="*/ 13126064 h 26281626"/>
              <a:gd name="connsiteX128" fmla="*/ 8908026 w 12592357"/>
              <a:gd name="connsiteY128" fmla="*/ 13598013 h 26281626"/>
              <a:gd name="connsiteX129" fmla="*/ 8642555 w 12592357"/>
              <a:gd name="connsiteY129" fmla="*/ 14040464 h 26281626"/>
              <a:gd name="connsiteX130" fmla="*/ 8465574 w 12592357"/>
              <a:gd name="connsiteY130" fmla="*/ 14305935 h 26281626"/>
              <a:gd name="connsiteX131" fmla="*/ 8170606 w 12592357"/>
              <a:gd name="connsiteY131" fmla="*/ 14659897 h 26281626"/>
              <a:gd name="connsiteX132" fmla="*/ 8111613 w 12592357"/>
              <a:gd name="connsiteY132" fmla="*/ 15043355 h 26281626"/>
              <a:gd name="connsiteX133" fmla="*/ 7964129 w 12592357"/>
              <a:gd name="connsiteY133" fmla="*/ 15338322 h 26281626"/>
              <a:gd name="connsiteX134" fmla="*/ 7816645 w 12592357"/>
              <a:gd name="connsiteY134" fmla="*/ 15780774 h 26281626"/>
              <a:gd name="connsiteX135" fmla="*/ 7610168 w 12592357"/>
              <a:gd name="connsiteY135" fmla="*/ 16134735 h 26281626"/>
              <a:gd name="connsiteX136" fmla="*/ 7462684 w 12592357"/>
              <a:gd name="connsiteY136" fmla="*/ 16518193 h 26281626"/>
              <a:gd name="connsiteX137" fmla="*/ 7197213 w 12592357"/>
              <a:gd name="connsiteY137" fmla="*/ 16783664 h 26281626"/>
              <a:gd name="connsiteX138" fmla="*/ 7138219 w 12592357"/>
              <a:gd name="connsiteY138" fmla="*/ 16960645 h 26281626"/>
              <a:gd name="connsiteX139" fmla="*/ 7138219 w 12592357"/>
              <a:gd name="connsiteY139" fmla="*/ 17167122 h 26281626"/>
              <a:gd name="connsiteX140" fmla="*/ 7172478 w 12592357"/>
              <a:gd name="connsiteY140" fmla="*/ 17465776 h 26281626"/>
              <a:gd name="connsiteX141" fmla="*/ 7229476 w 12592357"/>
              <a:gd name="connsiteY141" fmla="*/ 17695223 h 26281626"/>
              <a:gd name="connsiteX142" fmla="*/ 7256206 w 12592357"/>
              <a:gd name="connsiteY142" fmla="*/ 17845548 h 26281626"/>
              <a:gd name="connsiteX143" fmla="*/ 7196138 w 12592357"/>
              <a:gd name="connsiteY143" fmla="*/ 18045268 h 26281626"/>
              <a:gd name="connsiteX144" fmla="*/ 7079226 w 12592357"/>
              <a:gd name="connsiteY144" fmla="*/ 18229006 h 26281626"/>
              <a:gd name="connsiteX145" fmla="*/ 6843252 w 12592357"/>
              <a:gd name="connsiteY145" fmla="*/ 18523974 h 26281626"/>
              <a:gd name="connsiteX146" fmla="*/ 6666271 w 12592357"/>
              <a:gd name="connsiteY146" fmla="*/ 19084413 h 26281626"/>
              <a:gd name="connsiteX147" fmla="*/ 6636774 w 12592357"/>
              <a:gd name="connsiteY147" fmla="*/ 19467871 h 26281626"/>
              <a:gd name="connsiteX148" fmla="*/ 6577781 w 12592357"/>
              <a:gd name="connsiteY148" fmla="*/ 19762839 h 26281626"/>
              <a:gd name="connsiteX149" fmla="*/ 6577781 w 12592357"/>
              <a:gd name="connsiteY149" fmla="*/ 20205290 h 26281626"/>
              <a:gd name="connsiteX150" fmla="*/ 6577781 w 12592357"/>
              <a:gd name="connsiteY150" fmla="*/ 20795226 h 26281626"/>
              <a:gd name="connsiteX151" fmla="*/ 6489290 w 12592357"/>
              <a:gd name="connsiteY151" fmla="*/ 21208181 h 26281626"/>
              <a:gd name="connsiteX152" fmla="*/ 6282813 w 12592357"/>
              <a:gd name="connsiteY152" fmla="*/ 21680129 h 26281626"/>
              <a:gd name="connsiteX153" fmla="*/ 6253316 w 12592357"/>
              <a:gd name="connsiteY153" fmla="*/ 22358555 h 26281626"/>
              <a:gd name="connsiteX154" fmla="*/ 6371303 w 12592357"/>
              <a:gd name="connsiteY154" fmla="*/ 23656413 h 26281626"/>
              <a:gd name="connsiteX155" fmla="*/ 6666271 w 12592357"/>
              <a:gd name="connsiteY155" fmla="*/ 24452826 h 26281626"/>
              <a:gd name="connsiteX156" fmla="*/ 6990735 w 12592357"/>
              <a:gd name="connsiteY156" fmla="*/ 25190245 h 26281626"/>
              <a:gd name="connsiteX157" fmla="*/ 7344697 w 12592357"/>
              <a:gd name="connsiteY157" fmla="*/ 25809677 h 26281626"/>
              <a:gd name="connsiteX158" fmla="*/ 7728155 w 12592357"/>
              <a:gd name="connsiteY158" fmla="*/ 26281626 h 26281626"/>
              <a:gd name="connsiteX159" fmla="*/ 5220929 w 12592357"/>
              <a:gd name="connsiteY159" fmla="*/ 26134142 h 26281626"/>
              <a:gd name="connsiteX160" fmla="*/ 5456903 w 12592357"/>
              <a:gd name="connsiteY160" fmla="*/ 25308232 h 26281626"/>
              <a:gd name="connsiteX161" fmla="*/ 5515897 w 12592357"/>
              <a:gd name="connsiteY161" fmla="*/ 24393832 h 26281626"/>
              <a:gd name="connsiteX162" fmla="*/ 5633884 w 12592357"/>
              <a:gd name="connsiteY162" fmla="*/ 23302451 h 26281626"/>
              <a:gd name="connsiteX163" fmla="*/ 5604387 w 12592357"/>
              <a:gd name="connsiteY163" fmla="*/ 22742013 h 26281626"/>
              <a:gd name="connsiteX164" fmla="*/ 5574890 w 12592357"/>
              <a:gd name="connsiteY164" fmla="*/ 22329058 h 26281626"/>
              <a:gd name="connsiteX165" fmla="*/ 5574890 w 12592357"/>
              <a:gd name="connsiteY165" fmla="*/ 21886606 h 26281626"/>
              <a:gd name="connsiteX166" fmla="*/ 5604387 w 12592357"/>
              <a:gd name="connsiteY166" fmla="*/ 21532645 h 26281626"/>
              <a:gd name="connsiteX167" fmla="*/ 5604387 w 12592357"/>
              <a:gd name="connsiteY167" fmla="*/ 21326168 h 26281626"/>
              <a:gd name="connsiteX168" fmla="*/ 5515897 w 12592357"/>
              <a:gd name="connsiteY168" fmla="*/ 20883716 h 26281626"/>
              <a:gd name="connsiteX169" fmla="*/ 5515897 w 12592357"/>
              <a:gd name="connsiteY169" fmla="*/ 20706735 h 26281626"/>
              <a:gd name="connsiteX170" fmla="*/ 5456903 w 12592357"/>
              <a:gd name="connsiteY170" fmla="*/ 20588748 h 26281626"/>
              <a:gd name="connsiteX171" fmla="*/ 5427406 w 12592357"/>
              <a:gd name="connsiteY171" fmla="*/ 20352774 h 26281626"/>
              <a:gd name="connsiteX172" fmla="*/ 5515897 w 12592357"/>
              <a:gd name="connsiteY172" fmla="*/ 20205290 h 26281626"/>
              <a:gd name="connsiteX173" fmla="*/ 5604387 w 12592357"/>
              <a:gd name="connsiteY173" fmla="*/ 20028310 h 26281626"/>
              <a:gd name="connsiteX174" fmla="*/ 5604387 w 12592357"/>
              <a:gd name="connsiteY174" fmla="*/ 19851329 h 26281626"/>
              <a:gd name="connsiteX175" fmla="*/ 5604387 w 12592357"/>
              <a:gd name="connsiteY175" fmla="*/ 19851329 h 26281626"/>
              <a:gd name="connsiteX176" fmla="*/ 5612069 w 12592357"/>
              <a:gd name="connsiteY176" fmla="*/ 19850407 h 26281626"/>
              <a:gd name="connsiteX0" fmla="*/ 5612069 w 12592357"/>
              <a:gd name="connsiteY0" fmla="*/ 19850407 h 26281626"/>
              <a:gd name="connsiteX1" fmla="*/ 5899355 w 12592357"/>
              <a:gd name="connsiteY1" fmla="*/ 20057806 h 26281626"/>
              <a:gd name="connsiteX2" fmla="*/ 6076335 w 12592357"/>
              <a:gd name="connsiteY2" fmla="*/ 20352774 h 26281626"/>
              <a:gd name="connsiteX3" fmla="*/ 6105832 w 12592357"/>
              <a:gd name="connsiteY3" fmla="*/ 20470761 h 26281626"/>
              <a:gd name="connsiteX4" fmla="*/ 6135329 w 12592357"/>
              <a:gd name="connsiteY4" fmla="*/ 20559251 h 26281626"/>
              <a:gd name="connsiteX5" fmla="*/ 6253316 w 12592357"/>
              <a:gd name="connsiteY5" fmla="*/ 20736232 h 26281626"/>
              <a:gd name="connsiteX6" fmla="*/ 6341806 w 12592357"/>
              <a:gd name="connsiteY6" fmla="*/ 20736232 h 26281626"/>
              <a:gd name="connsiteX7" fmla="*/ 6341806 w 12592357"/>
              <a:gd name="connsiteY7" fmla="*/ 20736232 h 26281626"/>
              <a:gd name="connsiteX8" fmla="*/ 6371303 w 12592357"/>
              <a:gd name="connsiteY8" fmla="*/ 20205290 h 26281626"/>
              <a:gd name="connsiteX9" fmla="*/ 6322219 w 12592357"/>
              <a:gd name="connsiteY9" fmla="*/ 19870377 h 26281626"/>
              <a:gd name="connsiteX10" fmla="*/ 6395115 w 12592357"/>
              <a:gd name="connsiteY10" fmla="*/ 19087717 h 26281626"/>
              <a:gd name="connsiteX11" fmla="*/ 6548284 w 12592357"/>
              <a:gd name="connsiteY11" fmla="*/ 18759948 h 26281626"/>
              <a:gd name="connsiteX12" fmla="*/ 6894564 w 12592357"/>
              <a:gd name="connsiteY12" fmla="*/ 18258504 h 26281626"/>
              <a:gd name="connsiteX13" fmla="*/ 6983054 w 12592357"/>
              <a:gd name="connsiteY13" fmla="*/ 17812750 h 26281626"/>
              <a:gd name="connsiteX14" fmla="*/ 6967461 w 12592357"/>
              <a:gd name="connsiteY14" fmla="*/ 17371219 h 26281626"/>
              <a:gd name="connsiteX15" fmla="*/ 7049729 w 12592357"/>
              <a:gd name="connsiteY15" fmla="*/ 16960645 h 26281626"/>
              <a:gd name="connsiteX16" fmla="*/ 7197213 w 12592357"/>
              <a:gd name="connsiteY16" fmla="*/ 16636181 h 26281626"/>
              <a:gd name="connsiteX17" fmla="*/ 7267575 w 12592357"/>
              <a:gd name="connsiteY17" fmla="*/ 16523647 h 26281626"/>
              <a:gd name="connsiteX18" fmla="*/ 7296687 w 12592357"/>
              <a:gd name="connsiteY18" fmla="*/ 16307875 h 26281626"/>
              <a:gd name="connsiteX19" fmla="*/ 7610168 w 12592357"/>
              <a:gd name="connsiteY19" fmla="*/ 15810271 h 26281626"/>
              <a:gd name="connsiteX20" fmla="*/ 7869416 w 12592357"/>
              <a:gd name="connsiteY20" fmla="*/ 15279329 h 26281626"/>
              <a:gd name="connsiteX21" fmla="*/ 7875639 w 12592357"/>
              <a:gd name="connsiteY21" fmla="*/ 14984361 h 26281626"/>
              <a:gd name="connsiteX22" fmla="*/ 7964129 w 12592357"/>
              <a:gd name="connsiteY22" fmla="*/ 14653674 h 26281626"/>
              <a:gd name="connsiteX23" fmla="*/ 8141493 w 12592357"/>
              <a:gd name="connsiteY23" fmla="*/ 14378141 h 26281626"/>
              <a:gd name="connsiteX24" fmla="*/ 8358571 w 12592357"/>
              <a:gd name="connsiteY24" fmla="*/ 14089011 h 26281626"/>
              <a:gd name="connsiteX25" fmla="*/ 8583561 w 12592357"/>
              <a:gd name="connsiteY25" fmla="*/ 13774993 h 26281626"/>
              <a:gd name="connsiteX26" fmla="*/ 8849032 w 12592357"/>
              <a:gd name="connsiteY26" fmla="*/ 13421032 h 26281626"/>
              <a:gd name="connsiteX27" fmla="*/ 8908026 w 12592357"/>
              <a:gd name="connsiteY27" fmla="*/ 13185058 h 26281626"/>
              <a:gd name="connsiteX28" fmla="*/ 8996516 w 12592357"/>
              <a:gd name="connsiteY28" fmla="*/ 12683613 h 26281626"/>
              <a:gd name="connsiteX29" fmla="*/ 9261987 w 12592357"/>
              <a:gd name="connsiteY29" fmla="*/ 12005187 h 26281626"/>
              <a:gd name="connsiteX30" fmla="*/ 9556955 w 12592357"/>
              <a:gd name="connsiteY30" fmla="*/ 11474245 h 26281626"/>
              <a:gd name="connsiteX31" fmla="*/ 9733935 w 12592357"/>
              <a:gd name="connsiteY31" fmla="*/ 11090787 h 26281626"/>
              <a:gd name="connsiteX32" fmla="*/ 9763432 w 12592357"/>
              <a:gd name="connsiteY32" fmla="*/ 10825316 h 26281626"/>
              <a:gd name="connsiteX33" fmla="*/ 9881419 w 12592357"/>
              <a:gd name="connsiteY33" fmla="*/ 10530348 h 26281626"/>
              <a:gd name="connsiteX34" fmla="*/ 10235381 w 12592357"/>
              <a:gd name="connsiteY34" fmla="*/ 9940413 h 26281626"/>
              <a:gd name="connsiteX35" fmla="*/ 10600326 w 12592357"/>
              <a:gd name="connsiteY35" fmla="*/ 9576005 h 26281626"/>
              <a:gd name="connsiteX36" fmla="*/ 10869100 w 12592357"/>
              <a:gd name="connsiteY36" fmla="*/ 9285416 h 26281626"/>
              <a:gd name="connsiteX37" fmla="*/ 11073734 w 12592357"/>
              <a:gd name="connsiteY37" fmla="*/ 9006578 h 26281626"/>
              <a:gd name="connsiteX38" fmla="*/ 11097931 w 12592357"/>
              <a:gd name="connsiteY38" fmla="*/ 8720598 h 26281626"/>
              <a:gd name="connsiteX39" fmla="*/ 11074656 w 12592357"/>
              <a:gd name="connsiteY39" fmla="*/ 8318243 h 26281626"/>
              <a:gd name="connsiteX40" fmla="*/ 10875706 w 12592357"/>
              <a:gd name="connsiteY40" fmla="*/ 7666779 h 26281626"/>
              <a:gd name="connsiteX41" fmla="*/ 10717776 w 12592357"/>
              <a:gd name="connsiteY41" fmla="*/ 7383718 h 26281626"/>
              <a:gd name="connsiteX42" fmla="*/ 10382865 w 12592357"/>
              <a:gd name="connsiteY42" fmla="*/ 6990735 h 26281626"/>
              <a:gd name="connsiteX43" fmla="*/ 10087897 w 12592357"/>
              <a:gd name="connsiteY43" fmla="*/ 6518787 h 26281626"/>
              <a:gd name="connsiteX44" fmla="*/ 9940413 w 12592357"/>
              <a:gd name="connsiteY44" fmla="*/ 5781368 h 26281626"/>
              <a:gd name="connsiteX45" fmla="*/ 9881419 w 12592357"/>
              <a:gd name="connsiteY45" fmla="*/ 5102942 h 26281626"/>
              <a:gd name="connsiteX46" fmla="*/ 9851923 w 12592357"/>
              <a:gd name="connsiteY46" fmla="*/ 4277032 h 26281626"/>
              <a:gd name="connsiteX47" fmla="*/ 9615948 w 12592357"/>
              <a:gd name="connsiteY47" fmla="*/ 3834581 h 26281626"/>
              <a:gd name="connsiteX48" fmla="*/ 9114503 w 12592357"/>
              <a:gd name="connsiteY48" fmla="*/ 3333135 h 26281626"/>
              <a:gd name="connsiteX49" fmla="*/ 8819535 w 12592357"/>
              <a:gd name="connsiteY49" fmla="*/ 3038168 h 26281626"/>
              <a:gd name="connsiteX50" fmla="*/ 8377084 w 12592357"/>
              <a:gd name="connsiteY50" fmla="*/ 2684206 h 26281626"/>
              <a:gd name="connsiteX51" fmla="*/ 7993626 w 12592357"/>
              <a:gd name="connsiteY51" fmla="*/ 2094271 h 26281626"/>
              <a:gd name="connsiteX52" fmla="*/ 7669161 w 12592357"/>
              <a:gd name="connsiteY52" fmla="*/ 1563329 h 26281626"/>
              <a:gd name="connsiteX53" fmla="*/ 7374194 w 12592357"/>
              <a:gd name="connsiteY53" fmla="*/ 973393 h 26281626"/>
              <a:gd name="connsiteX54" fmla="*/ 7167716 w 12592357"/>
              <a:gd name="connsiteY54" fmla="*/ 825910 h 26281626"/>
              <a:gd name="connsiteX55" fmla="*/ 6813755 w 12592357"/>
              <a:gd name="connsiteY55" fmla="*/ 648929 h 26281626"/>
              <a:gd name="connsiteX56" fmla="*/ 6223819 w 12592357"/>
              <a:gd name="connsiteY56" fmla="*/ 678426 h 26281626"/>
              <a:gd name="connsiteX57" fmla="*/ 5515897 w 12592357"/>
              <a:gd name="connsiteY57" fmla="*/ 678426 h 26281626"/>
              <a:gd name="connsiteX58" fmla="*/ 4513006 w 12592357"/>
              <a:gd name="connsiteY58" fmla="*/ 678426 h 26281626"/>
              <a:gd name="connsiteX59" fmla="*/ 3864077 w 12592357"/>
              <a:gd name="connsiteY59" fmla="*/ 619432 h 26281626"/>
              <a:gd name="connsiteX60" fmla="*/ 3008671 w 12592357"/>
              <a:gd name="connsiteY60" fmla="*/ 560439 h 26281626"/>
              <a:gd name="connsiteX61" fmla="*/ 2123768 w 12592357"/>
              <a:gd name="connsiteY61" fmla="*/ 412955 h 26281626"/>
              <a:gd name="connsiteX62" fmla="*/ 1887794 w 12592357"/>
              <a:gd name="connsiteY62" fmla="*/ 383458 h 26281626"/>
              <a:gd name="connsiteX63" fmla="*/ 1209368 w 12592357"/>
              <a:gd name="connsiteY63" fmla="*/ 265471 h 26281626"/>
              <a:gd name="connsiteX64" fmla="*/ 589935 w 12592357"/>
              <a:gd name="connsiteY64" fmla="*/ 235974 h 26281626"/>
              <a:gd name="connsiteX65" fmla="*/ 265471 w 12592357"/>
              <a:gd name="connsiteY65" fmla="*/ 235974 h 26281626"/>
              <a:gd name="connsiteX66" fmla="*/ 0 w 12592357"/>
              <a:gd name="connsiteY66" fmla="*/ 206477 h 26281626"/>
              <a:gd name="connsiteX67" fmla="*/ 265471 w 12592357"/>
              <a:gd name="connsiteY67" fmla="*/ 0 h 26281626"/>
              <a:gd name="connsiteX68" fmla="*/ 1179871 w 12592357"/>
              <a:gd name="connsiteY68" fmla="*/ 88490 h 26281626"/>
              <a:gd name="connsiteX69" fmla="*/ 2094271 w 12592357"/>
              <a:gd name="connsiteY69" fmla="*/ 235974 h 26281626"/>
              <a:gd name="connsiteX70" fmla="*/ 3067665 w 12592357"/>
              <a:gd name="connsiteY70" fmla="*/ 353961 h 26281626"/>
              <a:gd name="connsiteX71" fmla="*/ 3805084 w 12592357"/>
              <a:gd name="connsiteY71" fmla="*/ 383458 h 26281626"/>
              <a:gd name="connsiteX72" fmla="*/ 4306529 w 12592357"/>
              <a:gd name="connsiteY72" fmla="*/ 442451 h 26281626"/>
              <a:gd name="connsiteX73" fmla="*/ 5043948 w 12592357"/>
              <a:gd name="connsiteY73" fmla="*/ 471948 h 26281626"/>
              <a:gd name="connsiteX74" fmla="*/ 5722374 w 12592357"/>
              <a:gd name="connsiteY74" fmla="*/ 471948 h 26281626"/>
              <a:gd name="connsiteX75" fmla="*/ 6312310 w 12592357"/>
              <a:gd name="connsiteY75" fmla="*/ 442451 h 26281626"/>
              <a:gd name="connsiteX76" fmla="*/ 7138219 w 12592357"/>
              <a:gd name="connsiteY76" fmla="*/ 560439 h 26281626"/>
              <a:gd name="connsiteX77" fmla="*/ 7374194 w 12592357"/>
              <a:gd name="connsiteY77" fmla="*/ 589935 h 26281626"/>
              <a:gd name="connsiteX78" fmla="*/ 7521677 w 12592357"/>
              <a:gd name="connsiteY78" fmla="*/ 678426 h 26281626"/>
              <a:gd name="connsiteX79" fmla="*/ 7698658 w 12592357"/>
              <a:gd name="connsiteY79" fmla="*/ 825910 h 26281626"/>
              <a:gd name="connsiteX80" fmla="*/ 8141110 w 12592357"/>
              <a:gd name="connsiteY80" fmla="*/ 1710813 h 26281626"/>
              <a:gd name="connsiteX81" fmla="*/ 8554065 w 12592357"/>
              <a:gd name="connsiteY81" fmla="*/ 2389239 h 26281626"/>
              <a:gd name="connsiteX82" fmla="*/ 8878529 w 12592357"/>
              <a:gd name="connsiteY82" fmla="*/ 2743200 h 26281626"/>
              <a:gd name="connsiteX83" fmla="*/ 9144000 w 12592357"/>
              <a:gd name="connsiteY83" fmla="*/ 3067664 h 26281626"/>
              <a:gd name="connsiteX84" fmla="*/ 9556955 w 12592357"/>
              <a:gd name="connsiteY84" fmla="*/ 3421626 h 26281626"/>
              <a:gd name="connsiteX85" fmla="*/ 9910916 w 12592357"/>
              <a:gd name="connsiteY85" fmla="*/ 3775587 h 26281626"/>
              <a:gd name="connsiteX86" fmla="*/ 9999406 w 12592357"/>
              <a:gd name="connsiteY86" fmla="*/ 4277032 h 26281626"/>
              <a:gd name="connsiteX87" fmla="*/ 9999406 w 12592357"/>
              <a:gd name="connsiteY87" fmla="*/ 4748981 h 26281626"/>
              <a:gd name="connsiteX88" fmla="*/ 10117394 w 12592357"/>
              <a:gd name="connsiteY88" fmla="*/ 5250426 h 26281626"/>
              <a:gd name="connsiteX89" fmla="*/ 10205884 w 12592357"/>
              <a:gd name="connsiteY89" fmla="*/ 5633884 h 26281626"/>
              <a:gd name="connsiteX90" fmla="*/ 10271484 w 12592357"/>
              <a:gd name="connsiteY90" fmla="*/ 5901736 h 26281626"/>
              <a:gd name="connsiteX91" fmla="*/ 10302440 w 12592357"/>
              <a:gd name="connsiteY91" fmla="*/ 6167208 h 26281626"/>
              <a:gd name="connsiteX92" fmla="*/ 10202043 w 12592357"/>
              <a:gd name="connsiteY92" fmla="*/ 6439822 h 26281626"/>
              <a:gd name="connsiteX93" fmla="*/ 10293837 w 12592357"/>
              <a:gd name="connsiteY93" fmla="*/ 6688624 h 26281626"/>
              <a:gd name="connsiteX94" fmla="*/ 10630207 w 12592357"/>
              <a:gd name="connsiteY94" fmla="*/ 7117326 h 26281626"/>
              <a:gd name="connsiteX95" fmla="*/ 10868562 w 12592357"/>
              <a:gd name="connsiteY95" fmla="*/ 7375653 h 26281626"/>
              <a:gd name="connsiteX96" fmla="*/ 10960357 w 12592357"/>
              <a:gd name="connsiteY96" fmla="*/ 7515456 h 26281626"/>
              <a:gd name="connsiteX97" fmla="*/ 11121206 w 12592357"/>
              <a:gd name="connsiteY97" fmla="*/ 7878020 h 26281626"/>
              <a:gd name="connsiteX98" fmla="*/ 11234430 w 12592357"/>
              <a:gd name="connsiteY98" fmla="*/ 8221535 h 26281626"/>
              <a:gd name="connsiteX99" fmla="*/ 11241959 w 12592357"/>
              <a:gd name="connsiteY99" fmla="*/ 8693482 h 26281626"/>
              <a:gd name="connsiteX100" fmla="*/ 11244263 w 12592357"/>
              <a:gd name="connsiteY100" fmla="*/ 8875072 h 26281626"/>
              <a:gd name="connsiteX101" fmla="*/ 11277677 w 12592357"/>
              <a:gd name="connsiteY101" fmla="*/ 9052744 h 26281626"/>
              <a:gd name="connsiteX102" fmla="*/ 11375692 w 12592357"/>
              <a:gd name="connsiteY102" fmla="*/ 9146919 h 26281626"/>
              <a:gd name="connsiteX103" fmla="*/ 11562735 w 12592357"/>
              <a:gd name="connsiteY103" fmla="*/ 9379974 h 26281626"/>
              <a:gd name="connsiteX104" fmla="*/ 11326761 w 12592357"/>
              <a:gd name="connsiteY104" fmla="*/ 9291484 h 26281626"/>
              <a:gd name="connsiteX105" fmla="*/ 11120284 w 12592357"/>
              <a:gd name="connsiteY105" fmla="*/ 9291484 h 26281626"/>
              <a:gd name="connsiteX106" fmla="*/ 10884310 w 12592357"/>
              <a:gd name="connsiteY106" fmla="*/ 9320981 h 26281626"/>
              <a:gd name="connsiteX107" fmla="*/ 10605473 w 12592357"/>
              <a:gd name="connsiteY107" fmla="*/ 9572701 h 26281626"/>
              <a:gd name="connsiteX108" fmla="*/ 10478115 w 12592357"/>
              <a:gd name="connsiteY108" fmla="*/ 9839095 h 26281626"/>
              <a:gd name="connsiteX109" fmla="*/ 10593182 w 12592357"/>
              <a:gd name="connsiteY109" fmla="*/ 9767272 h 26281626"/>
              <a:gd name="connsiteX110" fmla="*/ 10972800 w 12592357"/>
              <a:gd name="connsiteY110" fmla="*/ 9556955 h 26281626"/>
              <a:gd name="connsiteX111" fmla="*/ 11149090 w 12592357"/>
              <a:gd name="connsiteY111" fmla="*/ 9478911 h 26281626"/>
              <a:gd name="connsiteX112" fmla="*/ 11344275 w 12592357"/>
              <a:gd name="connsiteY112" fmla="*/ 9491817 h 26281626"/>
              <a:gd name="connsiteX113" fmla="*/ 11525020 w 12592357"/>
              <a:gd name="connsiteY113" fmla="*/ 9585530 h 26281626"/>
              <a:gd name="connsiteX114" fmla="*/ 11910090 w 12592357"/>
              <a:gd name="connsiteY114" fmla="*/ 9744920 h 26281626"/>
              <a:gd name="connsiteX115" fmla="*/ 12093677 w 12592357"/>
              <a:gd name="connsiteY115" fmla="*/ 9999406 h 26281626"/>
              <a:gd name="connsiteX116" fmla="*/ 12270658 w 12592357"/>
              <a:gd name="connsiteY116" fmla="*/ 10176387 h 26281626"/>
              <a:gd name="connsiteX117" fmla="*/ 12270658 w 12592357"/>
              <a:gd name="connsiteY117" fmla="*/ 10176387 h 26281626"/>
              <a:gd name="connsiteX118" fmla="*/ 12592357 w 12592357"/>
              <a:gd name="connsiteY118" fmla="*/ 10616073 h 26281626"/>
              <a:gd name="connsiteX119" fmla="*/ 10086975 w 12592357"/>
              <a:gd name="connsiteY119" fmla="*/ 10710786 h 26281626"/>
              <a:gd name="connsiteX120" fmla="*/ 9969910 w 12592357"/>
              <a:gd name="connsiteY120" fmla="*/ 10825316 h 26281626"/>
              <a:gd name="connsiteX121" fmla="*/ 9857606 w 12592357"/>
              <a:gd name="connsiteY121" fmla="*/ 11290120 h 26281626"/>
              <a:gd name="connsiteX122" fmla="*/ 9732476 w 12592357"/>
              <a:gd name="connsiteY122" fmla="*/ 11555591 h 26281626"/>
              <a:gd name="connsiteX123" fmla="*/ 9592135 w 12592357"/>
              <a:gd name="connsiteY123" fmla="*/ 11818835 h 26281626"/>
              <a:gd name="connsiteX124" fmla="*/ 9468465 w 12592357"/>
              <a:gd name="connsiteY124" fmla="*/ 11888659 h 26281626"/>
              <a:gd name="connsiteX125" fmla="*/ 9320981 w 12592357"/>
              <a:gd name="connsiteY125" fmla="*/ 12359148 h 26281626"/>
              <a:gd name="connsiteX126" fmla="*/ 9173497 w 12592357"/>
              <a:gd name="connsiteY126" fmla="*/ 12860593 h 26281626"/>
              <a:gd name="connsiteX127" fmla="*/ 9114503 w 12592357"/>
              <a:gd name="connsiteY127" fmla="*/ 13126064 h 26281626"/>
              <a:gd name="connsiteX128" fmla="*/ 8908026 w 12592357"/>
              <a:gd name="connsiteY128" fmla="*/ 13598013 h 26281626"/>
              <a:gd name="connsiteX129" fmla="*/ 8642555 w 12592357"/>
              <a:gd name="connsiteY129" fmla="*/ 14040464 h 26281626"/>
              <a:gd name="connsiteX130" fmla="*/ 8465574 w 12592357"/>
              <a:gd name="connsiteY130" fmla="*/ 14305935 h 26281626"/>
              <a:gd name="connsiteX131" fmla="*/ 8170606 w 12592357"/>
              <a:gd name="connsiteY131" fmla="*/ 14659897 h 26281626"/>
              <a:gd name="connsiteX132" fmla="*/ 8111613 w 12592357"/>
              <a:gd name="connsiteY132" fmla="*/ 15043355 h 26281626"/>
              <a:gd name="connsiteX133" fmla="*/ 7964129 w 12592357"/>
              <a:gd name="connsiteY133" fmla="*/ 15338322 h 26281626"/>
              <a:gd name="connsiteX134" fmla="*/ 7816645 w 12592357"/>
              <a:gd name="connsiteY134" fmla="*/ 15780774 h 26281626"/>
              <a:gd name="connsiteX135" fmla="*/ 7610168 w 12592357"/>
              <a:gd name="connsiteY135" fmla="*/ 16134735 h 26281626"/>
              <a:gd name="connsiteX136" fmla="*/ 7462684 w 12592357"/>
              <a:gd name="connsiteY136" fmla="*/ 16518193 h 26281626"/>
              <a:gd name="connsiteX137" fmla="*/ 7197213 w 12592357"/>
              <a:gd name="connsiteY137" fmla="*/ 16783664 h 26281626"/>
              <a:gd name="connsiteX138" fmla="*/ 7138219 w 12592357"/>
              <a:gd name="connsiteY138" fmla="*/ 16960645 h 26281626"/>
              <a:gd name="connsiteX139" fmla="*/ 7138219 w 12592357"/>
              <a:gd name="connsiteY139" fmla="*/ 17167122 h 26281626"/>
              <a:gd name="connsiteX140" fmla="*/ 7172478 w 12592357"/>
              <a:gd name="connsiteY140" fmla="*/ 17465776 h 26281626"/>
              <a:gd name="connsiteX141" fmla="*/ 7229476 w 12592357"/>
              <a:gd name="connsiteY141" fmla="*/ 17695223 h 26281626"/>
              <a:gd name="connsiteX142" fmla="*/ 7256206 w 12592357"/>
              <a:gd name="connsiteY142" fmla="*/ 17845548 h 26281626"/>
              <a:gd name="connsiteX143" fmla="*/ 7196138 w 12592357"/>
              <a:gd name="connsiteY143" fmla="*/ 18045268 h 26281626"/>
              <a:gd name="connsiteX144" fmla="*/ 7079226 w 12592357"/>
              <a:gd name="connsiteY144" fmla="*/ 18229006 h 26281626"/>
              <a:gd name="connsiteX145" fmla="*/ 6843252 w 12592357"/>
              <a:gd name="connsiteY145" fmla="*/ 18523974 h 26281626"/>
              <a:gd name="connsiteX146" fmla="*/ 6666271 w 12592357"/>
              <a:gd name="connsiteY146" fmla="*/ 19084413 h 26281626"/>
              <a:gd name="connsiteX147" fmla="*/ 6636774 w 12592357"/>
              <a:gd name="connsiteY147" fmla="*/ 19467871 h 26281626"/>
              <a:gd name="connsiteX148" fmla="*/ 6577781 w 12592357"/>
              <a:gd name="connsiteY148" fmla="*/ 19762839 h 26281626"/>
              <a:gd name="connsiteX149" fmla="*/ 6577781 w 12592357"/>
              <a:gd name="connsiteY149" fmla="*/ 20205290 h 26281626"/>
              <a:gd name="connsiteX150" fmla="*/ 6577781 w 12592357"/>
              <a:gd name="connsiteY150" fmla="*/ 20795226 h 26281626"/>
              <a:gd name="connsiteX151" fmla="*/ 6489290 w 12592357"/>
              <a:gd name="connsiteY151" fmla="*/ 21208181 h 26281626"/>
              <a:gd name="connsiteX152" fmla="*/ 6282813 w 12592357"/>
              <a:gd name="connsiteY152" fmla="*/ 21680129 h 26281626"/>
              <a:gd name="connsiteX153" fmla="*/ 6253316 w 12592357"/>
              <a:gd name="connsiteY153" fmla="*/ 22358555 h 26281626"/>
              <a:gd name="connsiteX154" fmla="*/ 6371303 w 12592357"/>
              <a:gd name="connsiteY154" fmla="*/ 23656413 h 26281626"/>
              <a:gd name="connsiteX155" fmla="*/ 6666271 w 12592357"/>
              <a:gd name="connsiteY155" fmla="*/ 24452826 h 26281626"/>
              <a:gd name="connsiteX156" fmla="*/ 6990735 w 12592357"/>
              <a:gd name="connsiteY156" fmla="*/ 25190245 h 26281626"/>
              <a:gd name="connsiteX157" fmla="*/ 7344697 w 12592357"/>
              <a:gd name="connsiteY157" fmla="*/ 25809677 h 26281626"/>
              <a:gd name="connsiteX158" fmla="*/ 7728155 w 12592357"/>
              <a:gd name="connsiteY158" fmla="*/ 26281626 h 26281626"/>
              <a:gd name="connsiteX159" fmla="*/ 5220929 w 12592357"/>
              <a:gd name="connsiteY159" fmla="*/ 26134142 h 26281626"/>
              <a:gd name="connsiteX160" fmla="*/ 5456903 w 12592357"/>
              <a:gd name="connsiteY160" fmla="*/ 25308232 h 26281626"/>
              <a:gd name="connsiteX161" fmla="*/ 5515897 w 12592357"/>
              <a:gd name="connsiteY161" fmla="*/ 24393832 h 26281626"/>
              <a:gd name="connsiteX162" fmla="*/ 5633884 w 12592357"/>
              <a:gd name="connsiteY162" fmla="*/ 23302451 h 26281626"/>
              <a:gd name="connsiteX163" fmla="*/ 5604387 w 12592357"/>
              <a:gd name="connsiteY163" fmla="*/ 22742013 h 26281626"/>
              <a:gd name="connsiteX164" fmla="*/ 5574890 w 12592357"/>
              <a:gd name="connsiteY164" fmla="*/ 22329058 h 26281626"/>
              <a:gd name="connsiteX165" fmla="*/ 5574890 w 12592357"/>
              <a:gd name="connsiteY165" fmla="*/ 21886606 h 26281626"/>
              <a:gd name="connsiteX166" fmla="*/ 5604387 w 12592357"/>
              <a:gd name="connsiteY166" fmla="*/ 21532645 h 26281626"/>
              <a:gd name="connsiteX167" fmla="*/ 5604387 w 12592357"/>
              <a:gd name="connsiteY167" fmla="*/ 21326168 h 26281626"/>
              <a:gd name="connsiteX168" fmla="*/ 5515897 w 12592357"/>
              <a:gd name="connsiteY168" fmla="*/ 20883716 h 26281626"/>
              <a:gd name="connsiteX169" fmla="*/ 5515897 w 12592357"/>
              <a:gd name="connsiteY169" fmla="*/ 20706735 h 26281626"/>
              <a:gd name="connsiteX170" fmla="*/ 5456903 w 12592357"/>
              <a:gd name="connsiteY170" fmla="*/ 20588748 h 26281626"/>
              <a:gd name="connsiteX171" fmla="*/ 5427406 w 12592357"/>
              <a:gd name="connsiteY171" fmla="*/ 20352774 h 26281626"/>
              <a:gd name="connsiteX172" fmla="*/ 5515897 w 12592357"/>
              <a:gd name="connsiteY172" fmla="*/ 20205290 h 26281626"/>
              <a:gd name="connsiteX173" fmla="*/ 5604387 w 12592357"/>
              <a:gd name="connsiteY173" fmla="*/ 20028310 h 26281626"/>
              <a:gd name="connsiteX174" fmla="*/ 5604387 w 12592357"/>
              <a:gd name="connsiteY174" fmla="*/ 19851329 h 26281626"/>
              <a:gd name="connsiteX175" fmla="*/ 5604387 w 12592357"/>
              <a:gd name="connsiteY175" fmla="*/ 19851329 h 26281626"/>
              <a:gd name="connsiteX176" fmla="*/ 5612069 w 12592357"/>
              <a:gd name="connsiteY176" fmla="*/ 19850407 h 26281626"/>
              <a:gd name="connsiteX0" fmla="*/ 5612069 w 12592357"/>
              <a:gd name="connsiteY0" fmla="*/ 19850407 h 26281626"/>
              <a:gd name="connsiteX1" fmla="*/ 5899355 w 12592357"/>
              <a:gd name="connsiteY1" fmla="*/ 20057806 h 26281626"/>
              <a:gd name="connsiteX2" fmla="*/ 6076335 w 12592357"/>
              <a:gd name="connsiteY2" fmla="*/ 20352774 h 26281626"/>
              <a:gd name="connsiteX3" fmla="*/ 6105832 w 12592357"/>
              <a:gd name="connsiteY3" fmla="*/ 20470761 h 26281626"/>
              <a:gd name="connsiteX4" fmla="*/ 6135329 w 12592357"/>
              <a:gd name="connsiteY4" fmla="*/ 20559251 h 26281626"/>
              <a:gd name="connsiteX5" fmla="*/ 6253316 w 12592357"/>
              <a:gd name="connsiteY5" fmla="*/ 20736232 h 26281626"/>
              <a:gd name="connsiteX6" fmla="*/ 6341806 w 12592357"/>
              <a:gd name="connsiteY6" fmla="*/ 20736232 h 26281626"/>
              <a:gd name="connsiteX7" fmla="*/ 6341806 w 12592357"/>
              <a:gd name="connsiteY7" fmla="*/ 20736232 h 26281626"/>
              <a:gd name="connsiteX8" fmla="*/ 6371303 w 12592357"/>
              <a:gd name="connsiteY8" fmla="*/ 20205290 h 26281626"/>
              <a:gd name="connsiteX9" fmla="*/ 6322219 w 12592357"/>
              <a:gd name="connsiteY9" fmla="*/ 19870377 h 26281626"/>
              <a:gd name="connsiteX10" fmla="*/ 6395115 w 12592357"/>
              <a:gd name="connsiteY10" fmla="*/ 19087717 h 26281626"/>
              <a:gd name="connsiteX11" fmla="*/ 6548284 w 12592357"/>
              <a:gd name="connsiteY11" fmla="*/ 18759948 h 26281626"/>
              <a:gd name="connsiteX12" fmla="*/ 6894564 w 12592357"/>
              <a:gd name="connsiteY12" fmla="*/ 18258504 h 26281626"/>
              <a:gd name="connsiteX13" fmla="*/ 6983054 w 12592357"/>
              <a:gd name="connsiteY13" fmla="*/ 17812750 h 26281626"/>
              <a:gd name="connsiteX14" fmla="*/ 6967461 w 12592357"/>
              <a:gd name="connsiteY14" fmla="*/ 17371219 h 26281626"/>
              <a:gd name="connsiteX15" fmla="*/ 7049729 w 12592357"/>
              <a:gd name="connsiteY15" fmla="*/ 16960645 h 26281626"/>
              <a:gd name="connsiteX16" fmla="*/ 7197213 w 12592357"/>
              <a:gd name="connsiteY16" fmla="*/ 16636181 h 26281626"/>
              <a:gd name="connsiteX17" fmla="*/ 7267575 w 12592357"/>
              <a:gd name="connsiteY17" fmla="*/ 16523647 h 26281626"/>
              <a:gd name="connsiteX18" fmla="*/ 7296687 w 12592357"/>
              <a:gd name="connsiteY18" fmla="*/ 16307875 h 26281626"/>
              <a:gd name="connsiteX19" fmla="*/ 7610168 w 12592357"/>
              <a:gd name="connsiteY19" fmla="*/ 15810271 h 26281626"/>
              <a:gd name="connsiteX20" fmla="*/ 7869416 w 12592357"/>
              <a:gd name="connsiteY20" fmla="*/ 15279329 h 26281626"/>
              <a:gd name="connsiteX21" fmla="*/ 7875639 w 12592357"/>
              <a:gd name="connsiteY21" fmla="*/ 14984361 h 26281626"/>
              <a:gd name="connsiteX22" fmla="*/ 7964129 w 12592357"/>
              <a:gd name="connsiteY22" fmla="*/ 14653674 h 26281626"/>
              <a:gd name="connsiteX23" fmla="*/ 8141493 w 12592357"/>
              <a:gd name="connsiteY23" fmla="*/ 14378141 h 26281626"/>
              <a:gd name="connsiteX24" fmla="*/ 8358571 w 12592357"/>
              <a:gd name="connsiteY24" fmla="*/ 14089011 h 26281626"/>
              <a:gd name="connsiteX25" fmla="*/ 8583561 w 12592357"/>
              <a:gd name="connsiteY25" fmla="*/ 13774993 h 26281626"/>
              <a:gd name="connsiteX26" fmla="*/ 8849032 w 12592357"/>
              <a:gd name="connsiteY26" fmla="*/ 13421032 h 26281626"/>
              <a:gd name="connsiteX27" fmla="*/ 8908026 w 12592357"/>
              <a:gd name="connsiteY27" fmla="*/ 13185058 h 26281626"/>
              <a:gd name="connsiteX28" fmla="*/ 8996516 w 12592357"/>
              <a:gd name="connsiteY28" fmla="*/ 12683613 h 26281626"/>
              <a:gd name="connsiteX29" fmla="*/ 9261987 w 12592357"/>
              <a:gd name="connsiteY29" fmla="*/ 12005187 h 26281626"/>
              <a:gd name="connsiteX30" fmla="*/ 9556955 w 12592357"/>
              <a:gd name="connsiteY30" fmla="*/ 11474245 h 26281626"/>
              <a:gd name="connsiteX31" fmla="*/ 9733935 w 12592357"/>
              <a:gd name="connsiteY31" fmla="*/ 11090787 h 26281626"/>
              <a:gd name="connsiteX32" fmla="*/ 9763432 w 12592357"/>
              <a:gd name="connsiteY32" fmla="*/ 10825316 h 26281626"/>
              <a:gd name="connsiteX33" fmla="*/ 9881419 w 12592357"/>
              <a:gd name="connsiteY33" fmla="*/ 10530348 h 26281626"/>
              <a:gd name="connsiteX34" fmla="*/ 10235381 w 12592357"/>
              <a:gd name="connsiteY34" fmla="*/ 9940413 h 26281626"/>
              <a:gd name="connsiteX35" fmla="*/ 10600326 w 12592357"/>
              <a:gd name="connsiteY35" fmla="*/ 9576005 h 26281626"/>
              <a:gd name="connsiteX36" fmla="*/ 10869100 w 12592357"/>
              <a:gd name="connsiteY36" fmla="*/ 9285416 h 26281626"/>
              <a:gd name="connsiteX37" fmla="*/ 11073734 w 12592357"/>
              <a:gd name="connsiteY37" fmla="*/ 9006578 h 26281626"/>
              <a:gd name="connsiteX38" fmla="*/ 11097931 w 12592357"/>
              <a:gd name="connsiteY38" fmla="*/ 8720598 h 26281626"/>
              <a:gd name="connsiteX39" fmla="*/ 11074656 w 12592357"/>
              <a:gd name="connsiteY39" fmla="*/ 8318243 h 26281626"/>
              <a:gd name="connsiteX40" fmla="*/ 10875706 w 12592357"/>
              <a:gd name="connsiteY40" fmla="*/ 7666779 h 26281626"/>
              <a:gd name="connsiteX41" fmla="*/ 10717776 w 12592357"/>
              <a:gd name="connsiteY41" fmla="*/ 7383718 h 26281626"/>
              <a:gd name="connsiteX42" fmla="*/ 10382865 w 12592357"/>
              <a:gd name="connsiteY42" fmla="*/ 6990735 h 26281626"/>
              <a:gd name="connsiteX43" fmla="*/ 10087897 w 12592357"/>
              <a:gd name="connsiteY43" fmla="*/ 6518787 h 26281626"/>
              <a:gd name="connsiteX44" fmla="*/ 9940413 w 12592357"/>
              <a:gd name="connsiteY44" fmla="*/ 5781368 h 26281626"/>
              <a:gd name="connsiteX45" fmla="*/ 9881419 w 12592357"/>
              <a:gd name="connsiteY45" fmla="*/ 5102942 h 26281626"/>
              <a:gd name="connsiteX46" fmla="*/ 9851923 w 12592357"/>
              <a:gd name="connsiteY46" fmla="*/ 4277032 h 26281626"/>
              <a:gd name="connsiteX47" fmla="*/ 9615948 w 12592357"/>
              <a:gd name="connsiteY47" fmla="*/ 3834581 h 26281626"/>
              <a:gd name="connsiteX48" fmla="*/ 9114503 w 12592357"/>
              <a:gd name="connsiteY48" fmla="*/ 3333135 h 26281626"/>
              <a:gd name="connsiteX49" fmla="*/ 8819535 w 12592357"/>
              <a:gd name="connsiteY49" fmla="*/ 3038168 h 26281626"/>
              <a:gd name="connsiteX50" fmla="*/ 8377084 w 12592357"/>
              <a:gd name="connsiteY50" fmla="*/ 2684206 h 26281626"/>
              <a:gd name="connsiteX51" fmla="*/ 7993626 w 12592357"/>
              <a:gd name="connsiteY51" fmla="*/ 2094271 h 26281626"/>
              <a:gd name="connsiteX52" fmla="*/ 7669161 w 12592357"/>
              <a:gd name="connsiteY52" fmla="*/ 1563329 h 26281626"/>
              <a:gd name="connsiteX53" fmla="*/ 7374194 w 12592357"/>
              <a:gd name="connsiteY53" fmla="*/ 973393 h 26281626"/>
              <a:gd name="connsiteX54" fmla="*/ 7167716 w 12592357"/>
              <a:gd name="connsiteY54" fmla="*/ 825910 h 26281626"/>
              <a:gd name="connsiteX55" fmla="*/ 6813755 w 12592357"/>
              <a:gd name="connsiteY55" fmla="*/ 648929 h 26281626"/>
              <a:gd name="connsiteX56" fmla="*/ 6223819 w 12592357"/>
              <a:gd name="connsiteY56" fmla="*/ 678426 h 26281626"/>
              <a:gd name="connsiteX57" fmla="*/ 5515897 w 12592357"/>
              <a:gd name="connsiteY57" fmla="*/ 678426 h 26281626"/>
              <a:gd name="connsiteX58" fmla="*/ 4513006 w 12592357"/>
              <a:gd name="connsiteY58" fmla="*/ 678426 h 26281626"/>
              <a:gd name="connsiteX59" fmla="*/ 3864077 w 12592357"/>
              <a:gd name="connsiteY59" fmla="*/ 619432 h 26281626"/>
              <a:gd name="connsiteX60" fmla="*/ 3008671 w 12592357"/>
              <a:gd name="connsiteY60" fmla="*/ 560439 h 26281626"/>
              <a:gd name="connsiteX61" fmla="*/ 2123768 w 12592357"/>
              <a:gd name="connsiteY61" fmla="*/ 412955 h 26281626"/>
              <a:gd name="connsiteX62" fmla="*/ 1887794 w 12592357"/>
              <a:gd name="connsiteY62" fmla="*/ 383458 h 26281626"/>
              <a:gd name="connsiteX63" fmla="*/ 1209368 w 12592357"/>
              <a:gd name="connsiteY63" fmla="*/ 265471 h 26281626"/>
              <a:gd name="connsiteX64" fmla="*/ 589935 w 12592357"/>
              <a:gd name="connsiteY64" fmla="*/ 235974 h 26281626"/>
              <a:gd name="connsiteX65" fmla="*/ 265471 w 12592357"/>
              <a:gd name="connsiteY65" fmla="*/ 235974 h 26281626"/>
              <a:gd name="connsiteX66" fmla="*/ 0 w 12592357"/>
              <a:gd name="connsiteY66" fmla="*/ 206477 h 26281626"/>
              <a:gd name="connsiteX67" fmla="*/ 265471 w 12592357"/>
              <a:gd name="connsiteY67" fmla="*/ 0 h 26281626"/>
              <a:gd name="connsiteX68" fmla="*/ 1179871 w 12592357"/>
              <a:gd name="connsiteY68" fmla="*/ 88490 h 26281626"/>
              <a:gd name="connsiteX69" fmla="*/ 2094271 w 12592357"/>
              <a:gd name="connsiteY69" fmla="*/ 235974 h 26281626"/>
              <a:gd name="connsiteX70" fmla="*/ 3067665 w 12592357"/>
              <a:gd name="connsiteY70" fmla="*/ 353961 h 26281626"/>
              <a:gd name="connsiteX71" fmla="*/ 3805084 w 12592357"/>
              <a:gd name="connsiteY71" fmla="*/ 383458 h 26281626"/>
              <a:gd name="connsiteX72" fmla="*/ 4306529 w 12592357"/>
              <a:gd name="connsiteY72" fmla="*/ 442451 h 26281626"/>
              <a:gd name="connsiteX73" fmla="*/ 5043948 w 12592357"/>
              <a:gd name="connsiteY73" fmla="*/ 471948 h 26281626"/>
              <a:gd name="connsiteX74" fmla="*/ 5722374 w 12592357"/>
              <a:gd name="connsiteY74" fmla="*/ 471948 h 26281626"/>
              <a:gd name="connsiteX75" fmla="*/ 6312310 w 12592357"/>
              <a:gd name="connsiteY75" fmla="*/ 442451 h 26281626"/>
              <a:gd name="connsiteX76" fmla="*/ 7138219 w 12592357"/>
              <a:gd name="connsiteY76" fmla="*/ 560439 h 26281626"/>
              <a:gd name="connsiteX77" fmla="*/ 7374194 w 12592357"/>
              <a:gd name="connsiteY77" fmla="*/ 589935 h 26281626"/>
              <a:gd name="connsiteX78" fmla="*/ 7521677 w 12592357"/>
              <a:gd name="connsiteY78" fmla="*/ 678426 h 26281626"/>
              <a:gd name="connsiteX79" fmla="*/ 7698658 w 12592357"/>
              <a:gd name="connsiteY79" fmla="*/ 825910 h 26281626"/>
              <a:gd name="connsiteX80" fmla="*/ 8141110 w 12592357"/>
              <a:gd name="connsiteY80" fmla="*/ 1710813 h 26281626"/>
              <a:gd name="connsiteX81" fmla="*/ 8554065 w 12592357"/>
              <a:gd name="connsiteY81" fmla="*/ 2389239 h 26281626"/>
              <a:gd name="connsiteX82" fmla="*/ 8878529 w 12592357"/>
              <a:gd name="connsiteY82" fmla="*/ 2743200 h 26281626"/>
              <a:gd name="connsiteX83" fmla="*/ 9144000 w 12592357"/>
              <a:gd name="connsiteY83" fmla="*/ 3067664 h 26281626"/>
              <a:gd name="connsiteX84" fmla="*/ 9556955 w 12592357"/>
              <a:gd name="connsiteY84" fmla="*/ 3421626 h 26281626"/>
              <a:gd name="connsiteX85" fmla="*/ 9910916 w 12592357"/>
              <a:gd name="connsiteY85" fmla="*/ 3775587 h 26281626"/>
              <a:gd name="connsiteX86" fmla="*/ 9999406 w 12592357"/>
              <a:gd name="connsiteY86" fmla="*/ 4277032 h 26281626"/>
              <a:gd name="connsiteX87" fmla="*/ 9999406 w 12592357"/>
              <a:gd name="connsiteY87" fmla="*/ 4748981 h 26281626"/>
              <a:gd name="connsiteX88" fmla="*/ 10117394 w 12592357"/>
              <a:gd name="connsiteY88" fmla="*/ 5250426 h 26281626"/>
              <a:gd name="connsiteX89" fmla="*/ 10205884 w 12592357"/>
              <a:gd name="connsiteY89" fmla="*/ 5633884 h 26281626"/>
              <a:gd name="connsiteX90" fmla="*/ 10271484 w 12592357"/>
              <a:gd name="connsiteY90" fmla="*/ 5901736 h 26281626"/>
              <a:gd name="connsiteX91" fmla="*/ 10302440 w 12592357"/>
              <a:gd name="connsiteY91" fmla="*/ 6167208 h 26281626"/>
              <a:gd name="connsiteX92" fmla="*/ 10202043 w 12592357"/>
              <a:gd name="connsiteY92" fmla="*/ 6439822 h 26281626"/>
              <a:gd name="connsiteX93" fmla="*/ 10293837 w 12592357"/>
              <a:gd name="connsiteY93" fmla="*/ 6688624 h 26281626"/>
              <a:gd name="connsiteX94" fmla="*/ 10630207 w 12592357"/>
              <a:gd name="connsiteY94" fmla="*/ 7117326 h 26281626"/>
              <a:gd name="connsiteX95" fmla="*/ 10868562 w 12592357"/>
              <a:gd name="connsiteY95" fmla="*/ 7375653 h 26281626"/>
              <a:gd name="connsiteX96" fmla="*/ 10960357 w 12592357"/>
              <a:gd name="connsiteY96" fmla="*/ 7515456 h 26281626"/>
              <a:gd name="connsiteX97" fmla="*/ 11121206 w 12592357"/>
              <a:gd name="connsiteY97" fmla="*/ 7878020 h 26281626"/>
              <a:gd name="connsiteX98" fmla="*/ 11234430 w 12592357"/>
              <a:gd name="connsiteY98" fmla="*/ 8221535 h 26281626"/>
              <a:gd name="connsiteX99" fmla="*/ 11241959 w 12592357"/>
              <a:gd name="connsiteY99" fmla="*/ 8693482 h 26281626"/>
              <a:gd name="connsiteX100" fmla="*/ 11244263 w 12592357"/>
              <a:gd name="connsiteY100" fmla="*/ 8875072 h 26281626"/>
              <a:gd name="connsiteX101" fmla="*/ 11277677 w 12592357"/>
              <a:gd name="connsiteY101" fmla="*/ 9052744 h 26281626"/>
              <a:gd name="connsiteX102" fmla="*/ 11375692 w 12592357"/>
              <a:gd name="connsiteY102" fmla="*/ 9146919 h 26281626"/>
              <a:gd name="connsiteX103" fmla="*/ 11562735 w 12592357"/>
              <a:gd name="connsiteY103" fmla="*/ 9379974 h 26281626"/>
              <a:gd name="connsiteX104" fmla="*/ 11326761 w 12592357"/>
              <a:gd name="connsiteY104" fmla="*/ 9291484 h 26281626"/>
              <a:gd name="connsiteX105" fmla="*/ 11120284 w 12592357"/>
              <a:gd name="connsiteY105" fmla="*/ 9291484 h 26281626"/>
              <a:gd name="connsiteX106" fmla="*/ 10884310 w 12592357"/>
              <a:gd name="connsiteY106" fmla="*/ 9320981 h 26281626"/>
              <a:gd name="connsiteX107" fmla="*/ 10605473 w 12592357"/>
              <a:gd name="connsiteY107" fmla="*/ 9572701 h 26281626"/>
              <a:gd name="connsiteX108" fmla="*/ 10478115 w 12592357"/>
              <a:gd name="connsiteY108" fmla="*/ 9839095 h 26281626"/>
              <a:gd name="connsiteX109" fmla="*/ 10593182 w 12592357"/>
              <a:gd name="connsiteY109" fmla="*/ 9767272 h 26281626"/>
              <a:gd name="connsiteX110" fmla="*/ 10972800 w 12592357"/>
              <a:gd name="connsiteY110" fmla="*/ 9556955 h 26281626"/>
              <a:gd name="connsiteX111" fmla="*/ 11149090 w 12592357"/>
              <a:gd name="connsiteY111" fmla="*/ 9478911 h 26281626"/>
              <a:gd name="connsiteX112" fmla="*/ 11344275 w 12592357"/>
              <a:gd name="connsiteY112" fmla="*/ 9491817 h 26281626"/>
              <a:gd name="connsiteX113" fmla="*/ 11525020 w 12592357"/>
              <a:gd name="connsiteY113" fmla="*/ 9585530 h 26281626"/>
              <a:gd name="connsiteX114" fmla="*/ 11910090 w 12592357"/>
              <a:gd name="connsiteY114" fmla="*/ 9744920 h 26281626"/>
              <a:gd name="connsiteX115" fmla="*/ 12093677 w 12592357"/>
              <a:gd name="connsiteY115" fmla="*/ 9999406 h 26281626"/>
              <a:gd name="connsiteX116" fmla="*/ 12270658 w 12592357"/>
              <a:gd name="connsiteY116" fmla="*/ 10176387 h 26281626"/>
              <a:gd name="connsiteX117" fmla="*/ 12270658 w 12592357"/>
              <a:gd name="connsiteY117" fmla="*/ 10176387 h 26281626"/>
              <a:gd name="connsiteX118" fmla="*/ 12592357 w 12592357"/>
              <a:gd name="connsiteY118" fmla="*/ 10616073 h 26281626"/>
              <a:gd name="connsiteX119" fmla="*/ 10086975 w 12592357"/>
              <a:gd name="connsiteY119" fmla="*/ 10710786 h 26281626"/>
              <a:gd name="connsiteX120" fmla="*/ 9969910 w 12592357"/>
              <a:gd name="connsiteY120" fmla="*/ 10825316 h 26281626"/>
              <a:gd name="connsiteX121" fmla="*/ 9857606 w 12592357"/>
              <a:gd name="connsiteY121" fmla="*/ 11290120 h 26281626"/>
              <a:gd name="connsiteX122" fmla="*/ 9732476 w 12592357"/>
              <a:gd name="connsiteY122" fmla="*/ 11555591 h 26281626"/>
              <a:gd name="connsiteX123" fmla="*/ 9592135 w 12592357"/>
              <a:gd name="connsiteY123" fmla="*/ 11818835 h 26281626"/>
              <a:gd name="connsiteX124" fmla="*/ 9468465 w 12592357"/>
              <a:gd name="connsiteY124" fmla="*/ 11888659 h 26281626"/>
              <a:gd name="connsiteX125" fmla="*/ 9320981 w 12592357"/>
              <a:gd name="connsiteY125" fmla="*/ 12359148 h 26281626"/>
              <a:gd name="connsiteX126" fmla="*/ 9173497 w 12592357"/>
              <a:gd name="connsiteY126" fmla="*/ 12860593 h 26281626"/>
              <a:gd name="connsiteX127" fmla="*/ 9114503 w 12592357"/>
              <a:gd name="connsiteY127" fmla="*/ 13126064 h 26281626"/>
              <a:gd name="connsiteX128" fmla="*/ 8908026 w 12592357"/>
              <a:gd name="connsiteY128" fmla="*/ 13598013 h 26281626"/>
              <a:gd name="connsiteX129" fmla="*/ 8642555 w 12592357"/>
              <a:gd name="connsiteY129" fmla="*/ 14040464 h 26281626"/>
              <a:gd name="connsiteX130" fmla="*/ 8465574 w 12592357"/>
              <a:gd name="connsiteY130" fmla="*/ 14305935 h 26281626"/>
              <a:gd name="connsiteX131" fmla="*/ 8170606 w 12592357"/>
              <a:gd name="connsiteY131" fmla="*/ 14659897 h 26281626"/>
              <a:gd name="connsiteX132" fmla="*/ 8111613 w 12592357"/>
              <a:gd name="connsiteY132" fmla="*/ 15043355 h 26281626"/>
              <a:gd name="connsiteX133" fmla="*/ 7964129 w 12592357"/>
              <a:gd name="connsiteY133" fmla="*/ 15338322 h 26281626"/>
              <a:gd name="connsiteX134" fmla="*/ 7816645 w 12592357"/>
              <a:gd name="connsiteY134" fmla="*/ 15780774 h 26281626"/>
              <a:gd name="connsiteX135" fmla="*/ 7610168 w 12592357"/>
              <a:gd name="connsiteY135" fmla="*/ 16134735 h 26281626"/>
              <a:gd name="connsiteX136" fmla="*/ 7462684 w 12592357"/>
              <a:gd name="connsiteY136" fmla="*/ 16518193 h 26281626"/>
              <a:gd name="connsiteX137" fmla="*/ 7197213 w 12592357"/>
              <a:gd name="connsiteY137" fmla="*/ 16783664 h 26281626"/>
              <a:gd name="connsiteX138" fmla="*/ 7138219 w 12592357"/>
              <a:gd name="connsiteY138" fmla="*/ 16960645 h 26281626"/>
              <a:gd name="connsiteX139" fmla="*/ 7138219 w 12592357"/>
              <a:gd name="connsiteY139" fmla="*/ 17167122 h 26281626"/>
              <a:gd name="connsiteX140" fmla="*/ 7172478 w 12592357"/>
              <a:gd name="connsiteY140" fmla="*/ 17465776 h 26281626"/>
              <a:gd name="connsiteX141" fmla="*/ 7229476 w 12592357"/>
              <a:gd name="connsiteY141" fmla="*/ 17695223 h 26281626"/>
              <a:gd name="connsiteX142" fmla="*/ 7256206 w 12592357"/>
              <a:gd name="connsiteY142" fmla="*/ 17845548 h 26281626"/>
              <a:gd name="connsiteX143" fmla="*/ 7196138 w 12592357"/>
              <a:gd name="connsiteY143" fmla="*/ 18045268 h 26281626"/>
              <a:gd name="connsiteX144" fmla="*/ 7079226 w 12592357"/>
              <a:gd name="connsiteY144" fmla="*/ 18229006 h 26281626"/>
              <a:gd name="connsiteX145" fmla="*/ 6843252 w 12592357"/>
              <a:gd name="connsiteY145" fmla="*/ 18523974 h 26281626"/>
              <a:gd name="connsiteX146" fmla="*/ 6666271 w 12592357"/>
              <a:gd name="connsiteY146" fmla="*/ 19084413 h 26281626"/>
              <a:gd name="connsiteX147" fmla="*/ 6636774 w 12592357"/>
              <a:gd name="connsiteY147" fmla="*/ 19467871 h 26281626"/>
              <a:gd name="connsiteX148" fmla="*/ 6577781 w 12592357"/>
              <a:gd name="connsiteY148" fmla="*/ 19762839 h 26281626"/>
              <a:gd name="connsiteX149" fmla="*/ 6577781 w 12592357"/>
              <a:gd name="connsiteY149" fmla="*/ 20205290 h 26281626"/>
              <a:gd name="connsiteX150" fmla="*/ 6577781 w 12592357"/>
              <a:gd name="connsiteY150" fmla="*/ 20795226 h 26281626"/>
              <a:gd name="connsiteX151" fmla="*/ 6489290 w 12592357"/>
              <a:gd name="connsiteY151" fmla="*/ 21208181 h 26281626"/>
              <a:gd name="connsiteX152" fmla="*/ 6282813 w 12592357"/>
              <a:gd name="connsiteY152" fmla="*/ 21680129 h 26281626"/>
              <a:gd name="connsiteX153" fmla="*/ 6253316 w 12592357"/>
              <a:gd name="connsiteY153" fmla="*/ 22358555 h 26281626"/>
              <a:gd name="connsiteX154" fmla="*/ 6371303 w 12592357"/>
              <a:gd name="connsiteY154" fmla="*/ 23656413 h 26281626"/>
              <a:gd name="connsiteX155" fmla="*/ 6666271 w 12592357"/>
              <a:gd name="connsiteY155" fmla="*/ 24452826 h 26281626"/>
              <a:gd name="connsiteX156" fmla="*/ 6990735 w 12592357"/>
              <a:gd name="connsiteY156" fmla="*/ 25190245 h 26281626"/>
              <a:gd name="connsiteX157" fmla="*/ 7344697 w 12592357"/>
              <a:gd name="connsiteY157" fmla="*/ 25809677 h 26281626"/>
              <a:gd name="connsiteX158" fmla="*/ 7728155 w 12592357"/>
              <a:gd name="connsiteY158" fmla="*/ 26281626 h 26281626"/>
              <a:gd name="connsiteX159" fmla="*/ 5220929 w 12592357"/>
              <a:gd name="connsiteY159" fmla="*/ 26134142 h 26281626"/>
              <a:gd name="connsiteX160" fmla="*/ 5456903 w 12592357"/>
              <a:gd name="connsiteY160" fmla="*/ 25308232 h 26281626"/>
              <a:gd name="connsiteX161" fmla="*/ 5515897 w 12592357"/>
              <a:gd name="connsiteY161" fmla="*/ 24393832 h 26281626"/>
              <a:gd name="connsiteX162" fmla="*/ 5633884 w 12592357"/>
              <a:gd name="connsiteY162" fmla="*/ 23302451 h 26281626"/>
              <a:gd name="connsiteX163" fmla="*/ 5604387 w 12592357"/>
              <a:gd name="connsiteY163" fmla="*/ 22742013 h 26281626"/>
              <a:gd name="connsiteX164" fmla="*/ 5574890 w 12592357"/>
              <a:gd name="connsiteY164" fmla="*/ 22329058 h 26281626"/>
              <a:gd name="connsiteX165" fmla="*/ 5574890 w 12592357"/>
              <a:gd name="connsiteY165" fmla="*/ 21886606 h 26281626"/>
              <a:gd name="connsiteX166" fmla="*/ 5604387 w 12592357"/>
              <a:gd name="connsiteY166" fmla="*/ 21532645 h 26281626"/>
              <a:gd name="connsiteX167" fmla="*/ 5604387 w 12592357"/>
              <a:gd name="connsiteY167" fmla="*/ 21326168 h 26281626"/>
              <a:gd name="connsiteX168" fmla="*/ 5515897 w 12592357"/>
              <a:gd name="connsiteY168" fmla="*/ 20883716 h 26281626"/>
              <a:gd name="connsiteX169" fmla="*/ 5515897 w 12592357"/>
              <a:gd name="connsiteY169" fmla="*/ 20706735 h 26281626"/>
              <a:gd name="connsiteX170" fmla="*/ 5456903 w 12592357"/>
              <a:gd name="connsiteY170" fmla="*/ 20588748 h 26281626"/>
              <a:gd name="connsiteX171" fmla="*/ 5427406 w 12592357"/>
              <a:gd name="connsiteY171" fmla="*/ 20352774 h 26281626"/>
              <a:gd name="connsiteX172" fmla="*/ 5515897 w 12592357"/>
              <a:gd name="connsiteY172" fmla="*/ 20205290 h 26281626"/>
              <a:gd name="connsiteX173" fmla="*/ 5604387 w 12592357"/>
              <a:gd name="connsiteY173" fmla="*/ 20028310 h 26281626"/>
              <a:gd name="connsiteX174" fmla="*/ 5604387 w 12592357"/>
              <a:gd name="connsiteY174" fmla="*/ 19851329 h 26281626"/>
              <a:gd name="connsiteX175" fmla="*/ 5604387 w 12592357"/>
              <a:gd name="connsiteY175" fmla="*/ 19851329 h 26281626"/>
              <a:gd name="connsiteX176" fmla="*/ 5612069 w 12592357"/>
              <a:gd name="connsiteY176" fmla="*/ 19850407 h 26281626"/>
              <a:gd name="connsiteX0" fmla="*/ 5612069 w 12592357"/>
              <a:gd name="connsiteY0" fmla="*/ 19850407 h 26281626"/>
              <a:gd name="connsiteX1" fmla="*/ 5899355 w 12592357"/>
              <a:gd name="connsiteY1" fmla="*/ 20057806 h 26281626"/>
              <a:gd name="connsiteX2" fmla="*/ 6076335 w 12592357"/>
              <a:gd name="connsiteY2" fmla="*/ 20352774 h 26281626"/>
              <a:gd name="connsiteX3" fmla="*/ 6105832 w 12592357"/>
              <a:gd name="connsiteY3" fmla="*/ 20470761 h 26281626"/>
              <a:gd name="connsiteX4" fmla="*/ 6135329 w 12592357"/>
              <a:gd name="connsiteY4" fmla="*/ 20559251 h 26281626"/>
              <a:gd name="connsiteX5" fmla="*/ 6253316 w 12592357"/>
              <a:gd name="connsiteY5" fmla="*/ 20736232 h 26281626"/>
              <a:gd name="connsiteX6" fmla="*/ 6341806 w 12592357"/>
              <a:gd name="connsiteY6" fmla="*/ 20736232 h 26281626"/>
              <a:gd name="connsiteX7" fmla="*/ 6341806 w 12592357"/>
              <a:gd name="connsiteY7" fmla="*/ 20736232 h 26281626"/>
              <a:gd name="connsiteX8" fmla="*/ 6371303 w 12592357"/>
              <a:gd name="connsiteY8" fmla="*/ 20205290 h 26281626"/>
              <a:gd name="connsiteX9" fmla="*/ 6322219 w 12592357"/>
              <a:gd name="connsiteY9" fmla="*/ 19870377 h 26281626"/>
              <a:gd name="connsiteX10" fmla="*/ 6395115 w 12592357"/>
              <a:gd name="connsiteY10" fmla="*/ 19087717 h 26281626"/>
              <a:gd name="connsiteX11" fmla="*/ 6548284 w 12592357"/>
              <a:gd name="connsiteY11" fmla="*/ 18759948 h 26281626"/>
              <a:gd name="connsiteX12" fmla="*/ 6894564 w 12592357"/>
              <a:gd name="connsiteY12" fmla="*/ 18258504 h 26281626"/>
              <a:gd name="connsiteX13" fmla="*/ 6983054 w 12592357"/>
              <a:gd name="connsiteY13" fmla="*/ 17812750 h 26281626"/>
              <a:gd name="connsiteX14" fmla="*/ 6967461 w 12592357"/>
              <a:gd name="connsiteY14" fmla="*/ 17371219 h 26281626"/>
              <a:gd name="connsiteX15" fmla="*/ 7049729 w 12592357"/>
              <a:gd name="connsiteY15" fmla="*/ 16960645 h 26281626"/>
              <a:gd name="connsiteX16" fmla="*/ 7197213 w 12592357"/>
              <a:gd name="connsiteY16" fmla="*/ 16636181 h 26281626"/>
              <a:gd name="connsiteX17" fmla="*/ 7267575 w 12592357"/>
              <a:gd name="connsiteY17" fmla="*/ 16523647 h 26281626"/>
              <a:gd name="connsiteX18" fmla="*/ 7296687 w 12592357"/>
              <a:gd name="connsiteY18" fmla="*/ 16307875 h 26281626"/>
              <a:gd name="connsiteX19" fmla="*/ 7610168 w 12592357"/>
              <a:gd name="connsiteY19" fmla="*/ 15810271 h 26281626"/>
              <a:gd name="connsiteX20" fmla="*/ 7869416 w 12592357"/>
              <a:gd name="connsiteY20" fmla="*/ 15279329 h 26281626"/>
              <a:gd name="connsiteX21" fmla="*/ 7875639 w 12592357"/>
              <a:gd name="connsiteY21" fmla="*/ 14984361 h 26281626"/>
              <a:gd name="connsiteX22" fmla="*/ 7964129 w 12592357"/>
              <a:gd name="connsiteY22" fmla="*/ 14653674 h 26281626"/>
              <a:gd name="connsiteX23" fmla="*/ 8141493 w 12592357"/>
              <a:gd name="connsiteY23" fmla="*/ 14378141 h 26281626"/>
              <a:gd name="connsiteX24" fmla="*/ 8358571 w 12592357"/>
              <a:gd name="connsiteY24" fmla="*/ 14089011 h 26281626"/>
              <a:gd name="connsiteX25" fmla="*/ 8583561 w 12592357"/>
              <a:gd name="connsiteY25" fmla="*/ 13774993 h 26281626"/>
              <a:gd name="connsiteX26" fmla="*/ 8849032 w 12592357"/>
              <a:gd name="connsiteY26" fmla="*/ 13421032 h 26281626"/>
              <a:gd name="connsiteX27" fmla="*/ 8908026 w 12592357"/>
              <a:gd name="connsiteY27" fmla="*/ 13185058 h 26281626"/>
              <a:gd name="connsiteX28" fmla="*/ 8996516 w 12592357"/>
              <a:gd name="connsiteY28" fmla="*/ 12683613 h 26281626"/>
              <a:gd name="connsiteX29" fmla="*/ 9261987 w 12592357"/>
              <a:gd name="connsiteY29" fmla="*/ 12005187 h 26281626"/>
              <a:gd name="connsiteX30" fmla="*/ 9556955 w 12592357"/>
              <a:gd name="connsiteY30" fmla="*/ 11474245 h 26281626"/>
              <a:gd name="connsiteX31" fmla="*/ 9733935 w 12592357"/>
              <a:gd name="connsiteY31" fmla="*/ 11090787 h 26281626"/>
              <a:gd name="connsiteX32" fmla="*/ 9763432 w 12592357"/>
              <a:gd name="connsiteY32" fmla="*/ 10825316 h 26281626"/>
              <a:gd name="connsiteX33" fmla="*/ 9881419 w 12592357"/>
              <a:gd name="connsiteY33" fmla="*/ 10530348 h 26281626"/>
              <a:gd name="connsiteX34" fmla="*/ 10235381 w 12592357"/>
              <a:gd name="connsiteY34" fmla="*/ 9940413 h 26281626"/>
              <a:gd name="connsiteX35" fmla="*/ 10600326 w 12592357"/>
              <a:gd name="connsiteY35" fmla="*/ 9576005 h 26281626"/>
              <a:gd name="connsiteX36" fmla="*/ 10869100 w 12592357"/>
              <a:gd name="connsiteY36" fmla="*/ 9285416 h 26281626"/>
              <a:gd name="connsiteX37" fmla="*/ 11073734 w 12592357"/>
              <a:gd name="connsiteY37" fmla="*/ 9006578 h 26281626"/>
              <a:gd name="connsiteX38" fmla="*/ 11097931 w 12592357"/>
              <a:gd name="connsiteY38" fmla="*/ 8720598 h 26281626"/>
              <a:gd name="connsiteX39" fmla="*/ 11074656 w 12592357"/>
              <a:gd name="connsiteY39" fmla="*/ 8318243 h 26281626"/>
              <a:gd name="connsiteX40" fmla="*/ 10875706 w 12592357"/>
              <a:gd name="connsiteY40" fmla="*/ 7666779 h 26281626"/>
              <a:gd name="connsiteX41" fmla="*/ 10717776 w 12592357"/>
              <a:gd name="connsiteY41" fmla="*/ 7383718 h 26281626"/>
              <a:gd name="connsiteX42" fmla="*/ 10382865 w 12592357"/>
              <a:gd name="connsiteY42" fmla="*/ 6990735 h 26281626"/>
              <a:gd name="connsiteX43" fmla="*/ 10087897 w 12592357"/>
              <a:gd name="connsiteY43" fmla="*/ 6518787 h 26281626"/>
              <a:gd name="connsiteX44" fmla="*/ 9940413 w 12592357"/>
              <a:gd name="connsiteY44" fmla="*/ 5781368 h 26281626"/>
              <a:gd name="connsiteX45" fmla="*/ 9881419 w 12592357"/>
              <a:gd name="connsiteY45" fmla="*/ 5102942 h 26281626"/>
              <a:gd name="connsiteX46" fmla="*/ 9851923 w 12592357"/>
              <a:gd name="connsiteY46" fmla="*/ 4277032 h 26281626"/>
              <a:gd name="connsiteX47" fmla="*/ 9615948 w 12592357"/>
              <a:gd name="connsiteY47" fmla="*/ 3834581 h 26281626"/>
              <a:gd name="connsiteX48" fmla="*/ 9114503 w 12592357"/>
              <a:gd name="connsiteY48" fmla="*/ 3333135 h 26281626"/>
              <a:gd name="connsiteX49" fmla="*/ 8819535 w 12592357"/>
              <a:gd name="connsiteY49" fmla="*/ 3038168 h 26281626"/>
              <a:gd name="connsiteX50" fmla="*/ 8377084 w 12592357"/>
              <a:gd name="connsiteY50" fmla="*/ 2684206 h 26281626"/>
              <a:gd name="connsiteX51" fmla="*/ 7993626 w 12592357"/>
              <a:gd name="connsiteY51" fmla="*/ 2094271 h 26281626"/>
              <a:gd name="connsiteX52" fmla="*/ 7669161 w 12592357"/>
              <a:gd name="connsiteY52" fmla="*/ 1563329 h 26281626"/>
              <a:gd name="connsiteX53" fmla="*/ 7374194 w 12592357"/>
              <a:gd name="connsiteY53" fmla="*/ 973393 h 26281626"/>
              <a:gd name="connsiteX54" fmla="*/ 7167716 w 12592357"/>
              <a:gd name="connsiteY54" fmla="*/ 825910 h 26281626"/>
              <a:gd name="connsiteX55" fmla="*/ 6813755 w 12592357"/>
              <a:gd name="connsiteY55" fmla="*/ 648929 h 26281626"/>
              <a:gd name="connsiteX56" fmla="*/ 6223819 w 12592357"/>
              <a:gd name="connsiteY56" fmla="*/ 678426 h 26281626"/>
              <a:gd name="connsiteX57" fmla="*/ 5515897 w 12592357"/>
              <a:gd name="connsiteY57" fmla="*/ 678426 h 26281626"/>
              <a:gd name="connsiteX58" fmla="*/ 4513006 w 12592357"/>
              <a:gd name="connsiteY58" fmla="*/ 678426 h 26281626"/>
              <a:gd name="connsiteX59" fmla="*/ 3864077 w 12592357"/>
              <a:gd name="connsiteY59" fmla="*/ 619432 h 26281626"/>
              <a:gd name="connsiteX60" fmla="*/ 3008671 w 12592357"/>
              <a:gd name="connsiteY60" fmla="*/ 560439 h 26281626"/>
              <a:gd name="connsiteX61" fmla="*/ 2123768 w 12592357"/>
              <a:gd name="connsiteY61" fmla="*/ 412955 h 26281626"/>
              <a:gd name="connsiteX62" fmla="*/ 1887794 w 12592357"/>
              <a:gd name="connsiteY62" fmla="*/ 383458 h 26281626"/>
              <a:gd name="connsiteX63" fmla="*/ 1209368 w 12592357"/>
              <a:gd name="connsiteY63" fmla="*/ 265471 h 26281626"/>
              <a:gd name="connsiteX64" fmla="*/ 589935 w 12592357"/>
              <a:gd name="connsiteY64" fmla="*/ 235974 h 26281626"/>
              <a:gd name="connsiteX65" fmla="*/ 265471 w 12592357"/>
              <a:gd name="connsiteY65" fmla="*/ 235974 h 26281626"/>
              <a:gd name="connsiteX66" fmla="*/ 0 w 12592357"/>
              <a:gd name="connsiteY66" fmla="*/ 206477 h 26281626"/>
              <a:gd name="connsiteX67" fmla="*/ 265471 w 12592357"/>
              <a:gd name="connsiteY67" fmla="*/ 0 h 26281626"/>
              <a:gd name="connsiteX68" fmla="*/ 1179871 w 12592357"/>
              <a:gd name="connsiteY68" fmla="*/ 88490 h 26281626"/>
              <a:gd name="connsiteX69" fmla="*/ 2094271 w 12592357"/>
              <a:gd name="connsiteY69" fmla="*/ 235974 h 26281626"/>
              <a:gd name="connsiteX70" fmla="*/ 3067665 w 12592357"/>
              <a:gd name="connsiteY70" fmla="*/ 353961 h 26281626"/>
              <a:gd name="connsiteX71" fmla="*/ 3805084 w 12592357"/>
              <a:gd name="connsiteY71" fmla="*/ 383458 h 26281626"/>
              <a:gd name="connsiteX72" fmla="*/ 4306529 w 12592357"/>
              <a:gd name="connsiteY72" fmla="*/ 442451 h 26281626"/>
              <a:gd name="connsiteX73" fmla="*/ 5043948 w 12592357"/>
              <a:gd name="connsiteY73" fmla="*/ 471948 h 26281626"/>
              <a:gd name="connsiteX74" fmla="*/ 5722374 w 12592357"/>
              <a:gd name="connsiteY74" fmla="*/ 471948 h 26281626"/>
              <a:gd name="connsiteX75" fmla="*/ 6312310 w 12592357"/>
              <a:gd name="connsiteY75" fmla="*/ 442451 h 26281626"/>
              <a:gd name="connsiteX76" fmla="*/ 7138219 w 12592357"/>
              <a:gd name="connsiteY76" fmla="*/ 560439 h 26281626"/>
              <a:gd name="connsiteX77" fmla="*/ 7374194 w 12592357"/>
              <a:gd name="connsiteY77" fmla="*/ 589935 h 26281626"/>
              <a:gd name="connsiteX78" fmla="*/ 7521677 w 12592357"/>
              <a:gd name="connsiteY78" fmla="*/ 678426 h 26281626"/>
              <a:gd name="connsiteX79" fmla="*/ 7698658 w 12592357"/>
              <a:gd name="connsiteY79" fmla="*/ 825910 h 26281626"/>
              <a:gd name="connsiteX80" fmla="*/ 8141110 w 12592357"/>
              <a:gd name="connsiteY80" fmla="*/ 1710813 h 26281626"/>
              <a:gd name="connsiteX81" fmla="*/ 8554065 w 12592357"/>
              <a:gd name="connsiteY81" fmla="*/ 2389239 h 26281626"/>
              <a:gd name="connsiteX82" fmla="*/ 8878529 w 12592357"/>
              <a:gd name="connsiteY82" fmla="*/ 2743200 h 26281626"/>
              <a:gd name="connsiteX83" fmla="*/ 9144000 w 12592357"/>
              <a:gd name="connsiteY83" fmla="*/ 3067664 h 26281626"/>
              <a:gd name="connsiteX84" fmla="*/ 9556955 w 12592357"/>
              <a:gd name="connsiteY84" fmla="*/ 3421626 h 26281626"/>
              <a:gd name="connsiteX85" fmla="*/ 9910916 w 12592357"/>
              <a:gd name="connsiteY85" fmla="*/ 3775587 h 26281626"/>
              <a:gd name="connsiteX86" fmla="*/ 9999406 w 12592357"/>
              <a:gd name="connsiteY86" fmla="*/ 4277032 h 26281626"/>
              <a:gd name="connsiteX87" fmla="*/ 9999406 w 12592357"/>
              <a:gd name="connsiteY87" fmla="*/ 4748981 h 26281626"/>
              <a:gd name="connsiteX88" fmla="*/ 10117394 w 12592357"/>
              <a:gd name="connsiteY88" fmla="*/ 5250426 h 26281626"/>
              <a:gd name="connsiteX89" fmla="*/ 10205884 w 12592357"/>
              <a:gd name="connsiteY89" fmla="*/ 5633884 h 26281626"/>
              <a:gd name="connsiteX90" fmla="*/ 10271484 w 12592357"/>
              <a:gd name="connsiteY90" fmla="*/ 5901736 h 26281626"/>
              <a:gd name="connsiteX91" fmla="*/ 10302440 w 12592357"/>
              <a:gd name="connsiteY91" fmla="*/ 6167208 h 26281626"/>
              <a:gd name="connsiteX92" fmla="*/ 10202043 w 12592357"/>
              <a:gd name="connsiteY92" fmla="*/ 6439822 h 26281626"/>
              <a:gd name="connsiteX93" fmla="*/ 10293837 w 12592357"/>
              <a:gd name="connsiteY93" fmla="*/ 6688624 h 26281626"/>
              <a:gd name="connsiteX94" fmla="*/ 10630207 w 12592357"/>
              <a:gd name="connsiteY94" fmla="*/ 7117326 h 26281626"/>
              <a:gd name="connsiteX95" fmla="*/ 10868562 w 12592357"/>
              <a:gd name="connsiteY95" fmla="*/ 7375653 h 26281626"/>
              <a:gd name="connsiteX96" fmla="*/ 10960357 w 12592357"/>
              <a:gd name="connsiteY96" fmla="*/ 7515456 h 26281626"/>
              <a:gd name="connsiteX97" fmla="*/ 11121206 w 12592357"/>
              <a:gd name="connsiteY97" fmla="*/ 7878020 h 26281626"/>
              <a:gd name="connsiteX98" fmla="*/ 11234430 w 12592357"/>
              <a:gd name="connsiteY98" fmla="*/ 8221535 h 26281626"/>
              <a:gd name="connsiteX99" fmla="*/ 11241959 w 12592357"/>
              <a:gd name="connsiteY99" fmla="*/ 8693482 h 26281626"/>
              <a:gd name="connsiteX100" fmla="*/ 11244263 w 12592357"/>
              <a:gd name="connsiteY100" fmla="*/ 8875072 h 26281626"/>
              <a:gd name="connsiteX101" fmla="*/ 11277677 w 12592357"/>
              <a:gd name="connsiteY101" fmla="*/ 9052744 h 26281626"/>
              <a:gd name="connsiteX102" fmla="*/ 11375692 w 12592357"/>
              <a:gd name="connsiteY102" fmla="*/ 9146919 h 26281626"/>
              <a:gd name="connsiteX103" fmla="*/ 11562735 w 12592357"/>
              <a:gd name="connsiteY103" fmla="*/ 9379974 h 26281626"/>
              <a:gd name="connsiteX104" fmla="*/ 11326761 w 12592357"/>
              <a:gd name="connsiteY104" fmla="*/ 9291484 h 26281626"/>
              <a:gd name="connsiteX105" fmla="*/ 11120284 w 12592357"/>
              <a:gd name="connsiteY105" fmla="*/ 9291484 h 26281626"/>
              <a:gd name="connsiteX106" fmla="*/ 10884310 w 12592357"/>
              <a:gd name="connsiteY106" fmla="*/ 9320981 h 26281626"/>
              <a:gd name="connsiteX107" fmla="*/ 10605473 w 12592357"/>
              <a:gd name="connsiteY107" fmla="*/ 9572701 h 26281626"/>
              <a:gd name="connsiteX108" fmla="*/ 10478115 w 12592357"/>
              <a:gd name="connsiteY108" fmla="*/ 9839095 h 26281626"/>
              <a:gd name="connsiteX109" fmla="*/ 10593182 w 12592357"/>
              <a:gd name="connsiteY109" fmla="*/ 9767272 h 26281626"/>
              <a:gd name="connsiteX110" fmla="*/ 10972800 w 12592357"/>
              <a:gd name="connsiteY110" fmla="*/ 9556955 h 26281626"/>
              <a:gd name="connsiteX111" fmla="*/ 11149090 w 12592357"/>
              <a:gd name="connsiteY111" fmla="*/ 9478911 h 26281626"/>
              <a:gd name="connsiteX112" fmla="*/ 11344275 w 12592357"/>
              <a:gd name="connsiteY112" fmla="*/ 9491817 h 26281626"/>
              <a:gd name="connsiteX113" fmla="*/ 11525020 w 12592357"/>
              <a:gd name="connsiteY113" fmla="*/ 9585530 h 26281626"/>
              <a:gd name="connsiteX114" fmla="*/ 11910090 w 12592357"/>
              <a:gd name="connsiteY114" fmla="*/ 9744920 h 26281626"/>
              <a:gd name="connsiteX115" fmla="*/ 12093677 w 12592357"/>
              <a:gd name="connsiteY115" fmla="*/ 9999406 h 26281626"/>
              <a:gd name="connsiteX116" fmla="*/ 12270658 w 12592357"/>
              <a:gd name="connsiteY116" fmla="*/ 10176387 h 26281626"/>
              <a:gd name="connsiteX117" fmla="*/ 12270658 w 12592357"/>
              <a:gd name="connsiteY117" fmla="*/ 10176387 h 26281626"/>
              <a:gd name="connsiteX118" fmla="*/ 12592357 w 12592357"/>
              <a:gd name="connsiteY118" fmla="*/ 10616073 h 26281626"/>
              <a:gd name="connsiteX119" fmla="*/ 10086975 w 12592357"/>
              <a:gd name="connsiteY119" fmla="*/ 10710786 h 26281626"/>
              <a:gd name="connsiteX120" fmla="*/ 9969910 w 12592357"/>
              <a:gd name="connsiteY120" fmla="*/ 10825316 h 26281626"/>
              <a:gd name="connsiteX121" fmla="*/ 9857606 w 12592357"/>
              <a:gd name="connsiteY121" fmla="*/ 11290120 h 26281626"/>
              <a:gd name="connsiteX122" fmla="*/ 9732476 w 12592357"/>
              <a:gd name="connsiteY122" fmla="*/ 11555591 h 26281626"/>
              <a:gd name="connsiteX123" fmla="*/ 9592135 w 12592357"/>
              <a:gd name="connsiteY123" fmla="*/ 11818835 h 26281626"/>
              <a:gd name="connsiteX124" fmla="*/ 9468465 w 12592357"/>
              <a:gd name="connsiteY124" fmla="*/ 11888659 h 26281626"/>
              <a:gd name="connsiteX125" fmla="*/ 9320981 w 12592357"/>
              <a:gd name="connsiteY125" fmla="*/ 12359148 h 26281626"/>
              <a:gd name="connsiteX126" fmla="*/ 9173497 w 12592357"/>
              <a:gd name="connsiteY126" fmla="*/ 12860593 h 26281626"/>
              <a:gd name="connsiteX127" fmla="*/ 9114503 w 12592357"/>
              <a:gd name="connsiteY127" fmla="*/ 13126064 h 26281626"/>
              <a:gd name="connsiteX128" fmla="*/ 8908026 w 12592357"/>
              <a:gd name="connsiteY128" fmla="*/ 13598013 h 26281626"/>
              <a:gd name="connsiteX129" fmla="*/ 8642555 w 12592357"/>
              <a:gd name="connsiteY129" fmla="*/ 14040464 h 26281626"/>
              <a:gd name="connsiteX130" fmla="*/ 8465574 w 12592357"/>
              <a:gd name="connsiteY130" fmla="*/ 14305935 h 26281626"/>
              <a:gd name="connsiteX131" fmla="*/ 8170606 w 12592357"/>
              <a:gd name="connsiteY131" fmla="*/ 14659897 h 26281626"/>
              <a:gd name="connsiteX132" fmla="*/ 8111613 w 12592357"/>
              <a:gd name="connsiteY132" fmla="*/ 15043355 h 26281626"/>
              <a:gd name="connsiteX133" fmla="*/ 7964129 w 12592357"/>
              <a:gd name="connsiteY133" fmla="*/ 15338322 h 26281626"/>
              <a:gd name="connsiteX134" fmla="*/ 7816645 w 12592357"/>
              <a:gd name="connsiteY134" fmla="*/ 15780774 h 26281626"/>
              <a:gd name="connsiteX135" fmla="*/ 7610168 w 12592357"/>
              <a:gd name="connsiteY135" fmla="*/ 16134735 h 26281626"/>
              <a:gd name="connsiteX136" fmla="*/ 7462684 w 12592357"/>
              <a:gd name="connsiteY136" fmla="*/ 16518193 h 26281626"/>
              <a:gd name="connsiteX137" fmla="*/ 7197213 w 12592357"/>
              <a:gd name="connsiteY137" fmla="*/ 16783664 h 26281626"/>
              <a:gd name="connsiteX138" fmla="*/ 7138219 w 12592357"/>
              <a:gd name="connsiteY138" fmla="*/ 16960645 h 26281626"/>
              <a:gd name="connsiteX139" fmla="*/ 7138219 w 12592357"/>
              <a:gd name="connsiteY139" fmla="*/ 17167122 h 26281626"/>
              <a:gd name="connsiteX140" fmla="*/ 7172478 w 12592357"/>
              <a:gd name="connsiteY140" fmla="*/ 17465776 h 26281626"/>
              <a:gd name="connsiteX141" fmla="*/ 7229476 w 12592357"/>
              <a:gd name="connsiteY141" fmla="*/ 17695223 h 26281626"/>
              <a:gd name="connsiteX142" fmla="*/ 7256206 w 12592357"/>
              <a:gd name="connsiteY142" fmla="*/ 17845548 h 26281626"/>
              <a:gd name="connsiteX143" fmla="*/ 7196138 w 12592357"/>
              <a:gd name="connsiteY143" fmla="*/ 18045268 h 26281626"/>
              <a:gd name="connsiteX144" fmla="*/ 7079226 w 12592357"/>
              <a:gd name="connsiteY144" fmla="*/ 18229006 h 26281626"/>
              <a:gd name="connsiteX145" fmla="*/ 6843252 w 12592357"/>
              <a:gd name="connsiteY145" fmla="*/ 18523974 h 26281626"/>
              <a:gd name="connsiteX146" fmla="*/ 6666271 w 12592357"/>
              <a:gd name="connsiteY146" fmla="*/ 19084413 h 26281626"/>
              <a:gd name="connsiteX147" fmla="*/ 6636774 w 12592357"/>
              <a:gd name="connsiteY147" fmla="*/ 19467871 h 26281626"/>
              <a:gd name="connsiteX148" fmla="*/ 6577781 w 12592357"/>
              <a:gd name="connsiteY148" fmla="*/ 19762839 h 26281626"/>
              <a:gd name="connsiteX149" fmla="*/ 6577781 w 12592357"/>
              <a:gd name="connsiteY149" fmla="*/ 20205290 h 26281626"/>
              <a:gd name="connsiteX150" fmla="*/ 6577781 w 12592357"/>
              <a:gd name="connsiteY150" fmla="*/ 20795226 h 26281626"/>
              <a:gd name="connsiteX151" fmla="*/ 6489290 w 12592357"/>
              <a:gd name="connsiteY151" fmla="*/ 21208181 h 26281626"/>
              <a:gd name="connsiteX152" fmla="*/ 6282813 w 12592357"/>
              <a:gd name="connsiteY152" fmla="*/ 21680129 h 26281626"/>
              <a:gd name="connsiteX153" fmla="*/ 6253316 w 12592357"/>
              <a:gd name="connsiteY153" fmla="*/ 22358555 h 26281626"/>
              <a:gd name="connsiteX154" fmla="*/ 6371303 w 12592357"/>
              <a:gd name="connsiteY154" fmla="*/ 23656413 h 26281626"/>
              <a:gd name="connsiteX155" fmla="*/ 6666271 w 12592357"/>
              <a:gd name="connsiteY155" fmla="*/ 24452826 h 26281626"/>
              <a:gd name="connsiteX156" fmla="*/ 6990735 w 12592357"/>
              <a:gd name="connsiteY156" fmla="*/ 25190245 h 26281626"/>
              <a:gd name="connsiteX157" fmla="*/ 7344697 w 12592357"/>
              <a:gd name="connsiteY157" fmla="*/ 25809677 h 26281626"/>
              <a:gd name="connsiteX158" fmla="*/ 7728155 w 12592357"/>
              <a:gd name="connsiteY158" fmla="*/ 26281626 h 26281626"/>
              <a:gd name="connsiteX159" fmla="*/ 5220929 w 12592357"/>
              <a:gd name="connsiteY159" fmla="*/ 26134142 h 26281626"/>
              <a:gd name="connsiteX160" fmla="*/ 5456903 w 12592357"/>
              <a:gd name="connsiteY160" fmla="*/ 25308232 h 26281626"/>
              <a:gd name="connsiteX161" fmla="*/ 5515897 w 12592357"/>
              <a:gd name="connsiteY161" fmla="*/ 24393832 h 26281626"/>
              <a:gd name="connsiteX162" fmla="*/ 5633884 w 12592357"/>
              <a:gd name="connsiteY162" fmla="*/ 23302451 h 26281626"/>
              <a:gd name="connsiteX163" fmla="*/ 5604387 w 12592357"/>
              <a:gd name="connsiteY163" fmla="*/ 22742013 h 26281626"/>
              <a:gd name="connsiteX164" fmla="*/ 5574890 w 12592357"/>
              <a:gd name="connsiteY164" fmla="*/ 22329058 h 26281626"/>
              <a:gd name="connsiteX165" fmla="*/ 5574890 w 12592357"/>
              <a:gd name="connsiteY165" fmla="*/ 21886606 h 26281626"/>
              <a:gd name="connsiteX166" fmla="*/ 5604387 w 12592357"/>
              <a:gd name="connsiteY166" fmla="*/ 21532645 h 26281626"/>
              <a:gd name="connsiteX167" fmla="*/ 5604387 w 12592357"/>
              <a:gd name="connsiteY167" fmla="*/ 21326168 h 26281626"/>
              <a:gd name="connsiteX168" fmla="*/ 5515897 w 12592357"/>
              <a:gd name="connsiteY168" fmla="*/ 20883716 h 26281626"/>
              <a:gd name="connsiteX169" fmla="*/ 5515897 w 12592357"/>
              <a:gd name="connsiteY169" fmla="*/ 20706735 h 26281626"/>
              <a:gd name="connsiteX170" fmla="*/ 5456903 w 12592357"/>
              <a:gd name="connsiteY170" fmla="*/ 20588748 h 26281626"/>
              <a:gd name="connsiteX171" fmla="*/ 5427406 w 12592357"/>
              <a:gd name="connsiteY171" fmla="*/ 20352774 h 26281626"/>
              <a:gd name="connsiteX172" fmla="*/ 5515897 w 12592357"/>
              <a:gd name="connsiteY172" fmla="*/ 20205290 h 26281626"/>
              <a:gd name="connsiteX173" fmla="*/ 5604387 w 12592357"/>
              <a:gd name="connsiteY173" fmla="*/ 20028310 h 26281626"/>
              <a:gd name="connsiteX174" fmla="*/ 5604387 w 12592357"/>
              <a:gd name="connsiteY174" fmla="*/ 19851329 h 26281626"/>
              <a:gd name="connsiteX175" fmla="*/ 5604387 w 12592357"/>
              <a:gd name="connsiteY175" fmla="*/ 19851329 h 26281626"/>
              <a:gd name="connsiteX176" fmla="*/ 5612069 w 12592357"/>
              <a:gd name="connsiteY176" fmla="*/ 19850407 h 26281626"/>
              <a:gd name="connsiteX0" fmla="*/ 5612069 w 12592357"/>
              <a:gd name="connsiteY0" fmla="*/ 19850407 h 26281626"/>
              <a:gd name="connsiteX1" fmla="*/ 5899355 w 12592357"/>
              <a:gd name="connsiteY1" fmla="*/ 20057806 h 26281626"/>
              <a:gd name="connsiteX2" fmla="*/ 6076335 w 12592357"/>
              <a:gd name="connsiteY2" fmla="*/ 20352774 h 26281626"/>
              <a:gd name="connsiteX3" fmla="*/ 6105832 w 12592357"/>
              <a:gd name="connsiteY3" fmla="*/ 20470761 h 26281626"/>
              <a:gd name="connsiteX4" fmla="*/ 6135329 w 12592357"/>
              <a:gd name="connsiteY4" fmla="*/ 20559251 h 26281626"/>
              <a:gd name="connsiteX5" fmla="*/ 6253316 w 12592357"/>
              <a:gd name="connsiteY5" fmla="*/ 20736232 h 26281626"/>
              <a:gd name="connsiteX6" fmla="*/ 6341806 w 12592357"/>
              <a:gd name="connsiteY6" fmla="*/ 20736232 h 26281626"/>
              <a:gd name="connsiteX7" fmla="*/ 6341806 w 12592357"/>
              <a:gd name="connsiteY7" fmla="*/ 20736232 h 26281626"/>
              <a:gd name="connsiteX8" fmla="*/ 6371303 w 12592357"/>
              <a:gd name="connsiteY8" fmla="*/ 20205290 h 26281626"/>
              <a:gd name="connsiteX9" fmla="*/ 6322219 w 12592357"/>
              <a:gd name="connsiteY9" fmla="*/ 19870377 h 26281626"/>
              <a:gd name="connsiteX10" fmla="*/ 6395115 w 12592357"/>
              <a:gd name="connsiteY10" fmla="*/ 19087717 h 26281626"/>
              <a:gd name="connsiteX11" fmla="*/ 6548284 w 12592357"/>
              <a:gd name="connsiteY11" fmla="*/ 18759948 h 26281626"/>
              <a:gd name="connsiteX12" fmla="*/ 6894564 w 12592357"/>
              <a:gd name="connsiteY12" fmla="*/ 18258504 h 26281626"/>
              <a:gd name="connsiteX13" fmla="*/ 6983054 w 12592357"/>
              <a:gd name="connsiteY13" fmla="*/ 17812750 h 26281626"/>
              <a:gd name="connsiteX14" fmla="*/ 6967461 w 12592357"/>
              <a:gd name="connsiteY14" fmla="*/ 17371219 h 26281626"/>
              <a:gd name="connsiteX15" fmla="*/ 7049729 w 12592357"/>
              <a:gd name="connsiteY15" fmla="*/ 16960645 h 26281626"/>
              <a:gd name="connsiteX16" fmla="*/ 7197213 w 12592357"/>
              <a:gd name="connsiteY16" fmla="*/ 16636181 h 26281626"/>
              <a:gd name="connsiteX17" fmla="*/ 7267575 w 12592357"/>
              <a:gd name="connsiteY17" fmla="*/ 16523647 h 26281626"/>
              <a:gd name="connsiteX18" fmla="*/ 7296687 w 12592357"/>
              <a:gd name="connsiteY18" fmla="*/ 16307875 h 26281626"/>
              <a:gd name="connsiteX19" fmla="*/ 7610168 w 12592357"/>
              <a:gd name="connsiteY19" fmla="*/ 15810271 h 26281626"/>
              <a:gd name="connsiteX20" fmla="*/ 7869416 w 12592357"/>
              <a:gd name="connsiteY20" fmla="*/ 15279329 h 26281626"/>
              <a:gd name="connsiteX21" fmla="*/ 7875639 w 12592357"/>
              <a:gd name="connsiteY21" fmla="*/ 14984361 h 26281626"/>
              <a:gd name="connsiteX22" fmla="*/ 7964129 w 12592357"/>
              <a:gd name="connsiteY22" fmla="*/ 14653674 h 26281626"/>
              <a:gd name="connsiteX23" fmla="*/ 8141493 w 12592357"/>
              <a:gd name="connsiteY23" fmla="*/ 14378141 h 26281626"/>
              <a:gd name="connsiteX24" fmla="*/ 8358571 w 12592357"/>
              <a:gd name="connsiteY24" fmla="*/ 14089011 h 26281626"/>
              <a:gd name="connsiteX25" fmla="*/ 8583561 w 12592357"/>
              <a:gd name="connsiteY25" fmla="*/ 13774993 h 26281626"/>
              <a:gd name="connsiteX26" fmla="*/ 8849032 w 12592357"/>
              <a:gd name="connsiteY26" fmla="*/ 13421032 h 26281626"/>
              <a:gd name="connsiteX27" fmla="*/ 8908026 w 12592357"/>
              <a:gd name="connsiteY27" fmla="*/ 13185058 h 26281626"/>
              <a:gd name="connsiteX28" fmla="*/ 8996516 w 12592357"/>
              <a:gd name="connsiteY28" fmla="*/ 12683613 h 26281626"/>
              <a:gd name="connsiteX29" fmla="*/ 9261987 w 12592357"/>
              <a:gd name="connsiteY29" fmla="*/ 12005187 h 26281626"/>
              <a:gd name="connsiteX30" fmla="*/ 9556955 w 12592357"/>
              <a:gd name="connsiteY30" fmla="*/ 11474245 h 26281626"/>
              <a:gd name="connsiteX31" fmla="*/ 9733935 w 12592357"/>
              <a:gd name="connsiteY31" fmla="*/ 11090787 h 26281626"/>
              <a:gd name="connsiteX32" fmla="*/ 9763432 w 12592357"/>
              <a:gd name="connsiteY32" fmla="*/ 10825316 h 26281626"/>
              <a:gd name="connsiteX33" fmla="*/ 9881419 w 12592357"/>
              <a:gd name="connsiteY33" fmla="*/ 10530348 h 26281626"/>
              <a:gd name="connsiteX34" fmla="*/ 10235381 w 12592357"/>
              <a:gd name="connsiteY34" fmla="*/ 9940413 h 26281626"/>
              <a:gd name="connsiteX35" fmla="*/ 10600326 w 12592357"/>
              <a:gd name="connsiteY35" fmla="*/ 9576005 h 26281626"/>
              <a:gd name="connsiteX36" fmla="*/ 10869100 w 12592357"/>
              <a:gd name="connsiteY36" fmla="*/ 9285416 h 26281626"/>
              <a:gd name="connsiteX37" fmla="*/ 11073734 w 12592357"/>
              <a:gd name="connsiteY37" fmla="*/ 9006578 h 26281626"/>
              <a:gd name="connsiteX38" fmla="*/ 11097931 w 12592357"/>
              <a:gd name="connsiteY38" fmla="*/ 8720598 h 26281626"/>
              <a:gd name="connsiteX39" fmla="*/ 11074656 w 12592357"/>
              <a:gd name="connsiteY39" fmla="*/ 8318243 h 26281626"/>
              <a:gd name="connsiteX40" fmla="*/ 10875706 w 12592357"/>
              <a:gd name="connsiteY40" fmla="*/ 7666779 h 26281626"/>
              <a:gd name="connsiteX41" fmla="*/ 10717776 w 12592357"/>
              <a:gd name="connsiteY41" fmla="*/ 7383718 h 26281626"/>
              <a:gd name="connsiteX42" fmla="*/ 10382865 w 12592357"/>
              <a:gd name="connsiteY42" fmla="*/ 6990735 h 26281626"/>
              <a:gd name="connsiteX43" fmla="*/ 10087897 w 12592357"/>
              <a:gd name="connsiteY43" fmla="*/ 6518787 h 26281626"/>
              <a:gd name="connsiteX44" fmla="*/ 9990419 w 12592357"/>
              <a:gd name="connsiteY44" fmla="*/ 5674212 h 26281626"/>
              <a:gd name="connsiteX45" fmla="*/ 9881419 w 12592357"/>
              <a:gd name="connsiteY45" fmla="*/ 5102942 h 26281626"/>
              <a:gd name="connsiteX46" fmla="*/ 9851923 w 12592357"/>
              <a:gd name="connsiteY46" fmla="*/ 4277032 h 26281626"/>
              <a:gd name="connsiteX47" fmla="*/ 9615948 w 12592357"/>
              <a:gd name="connsiteY47" fmla="*/ 3834581 h 26281626"/>
              <a:gd name="connsiteX48" fmla="*/ 9114503 w 12592357"/>
              <a:gd name="connsiteY48" fmla="*/ 3333135 h 26281626"/>
              <a:gd name="connsiteX49" fmla="*/ 8819535 w 12592357"/>
              <a:gd name="connsiteY49" fmla="*/ 3038168 h 26281626"/>
              <a:gd name="connsiteX50" fmla="*/ 8377084 w 12592357"/>
              <a:gd name="connsiteY50" fmla="*/ 2684206 h 26281626"/>
              <a:gd name="connsiteX51" fmla="*/ 7993626 w 12592357"/>
              <a:gd name="connsiteY51" fmla="*/ 2094271 h 26281626"/>
              <a:gd name="connsiteX52" fmla="*/ 7669161 w 12592357"/>
              <a:gd name="connsiteY52" fmla="*/ 1563329 h 26281626"/>
              <a:gd name="connsiteX53" fmla="*/ 7374194 w 12592357"/>
              <a:gd name="connsiteY53" fmla="*/ 973393 h 26281626"/>
              <a:gd name="connsiteX54" fmla="*/ 7167716 w 12592357"/>
              <a:gd name="connsiteY54" fmla="*/ 825910 h 26281626"/>
              <a:gd name="connsiteX55" fmla="*/ 6813755 w 12592357"/>
              <a:gd name="connsiteY55" fmla="*/ 648929 h 26281626"/>
              <a:gd name="connsiteX56" fmla="*/ 6223819 w 12592357"/>
              <a:gd name="connsiteY56" fmla="*/ 678426 h 26281626"/>
              <a:gd name="connsiteX57" fmla="*/ 5515897 w 12592357"/>
              <a:gd name="connsiteY57" fmla="*/ 678426 h 26281626"/>
              <a:gd name="connsiteX58" fmla="*/ 4513006 w 12592357"/>
              <a:gd name="connsiteY58" fmla="*/ 678426 h 26281626"/>
              <a:gd name="connsiteX59" fmla="*/ 3864077 w 12592357"/>
              <a:gd name="connsiteY59" fmla="*/ 619432 h 26281626"/>
              <a:gd name="connsiteX60" fmla="*/ 3008671 w 12592357"/>
              <a:gd name="connsiteY60" fmla="*/ 560439 h 26281626"/>
              <a:gd name="connsiteX61" fmla="*/ 2123768 w 12592357"/>
              <a:gd name="connsiteY61" fmla="*/ 412955 h 26281626"/>
              <a:gd name="connsiteX62" fmla="*/ 1887794 w 12592357"/>
              <a:gd name="connsiteY62" fmla="*/ 383458 h 26281626"/>
              <a:gd name="connsiteX63" fmla="*/ 1209368 w 12592357"/>
              <a:gd name="connsiteY63" fmla="*/ 265471 h 26281626"/>
              <a:gd name="connsiteX64" fmla="*/ 589935 w 12592357"/>
              <a:gd name="connsiteY64" fmla="*/ 235974 h 26281626"/>
              <a:gd name="connsiteX65" fmla="*/ 265471 w 12592357"/>
              <a:gd name="connsiteY65" fmla="*/ 235974 h 26281626"/>
              <a:gd name="connsiteX66" fmla="*/ 0 w 12592357"/>
              <a:gd name="connsiteY66" fmla="*/ 206477 h 26281626"/>
              <a:gd name="connsiteX67" fmla="*/ 265471 w 12592357"/>
              <a:gd name="connsiteY67" fmla="*/ 0 h 26281626"/>
              <a:gd name="connsiteX68" fmla="*/ 1179871 w 12592357"/>
              <a:gd name="connsiteY68" fmla="*/ 88490 h 26281626"/>
              <a:gd name="connsiteX69" fmla="*/ 2094271 w 12592357"/>
              <a:gd name="connsiteY69" fmla="*/ 235974 h 26281626"/>
              <a:gd name="connsiteX70" fmla="*/ 3067665 w 12592357"/>
              <a:gd name="connsiteY70" fmla="*/ 353961 h 26281626"/>
              <a:gd name="connsiteX71" fmla="*/ 3805084 w 12592357"/>
              <a:gd name="connsiteY71" fmla="*/ 383458 h 26281626"/>
              <a:gd name="connsiteX72" fmla="*/ 4306529 w 12592357"/>
              <a:gd name="connsiteY72" fmla="*/ 442451 h 26281626"/>
              <a:gd name="connsiteX73" fmla="*/ 5043948 w 12592357"/>
              <a:gd name="connsiteY73" fmla="*/ 471948 h 26281626"/>
              <a:gd name="connsiteX74" fmla="*/ 5722374 w 12592357"/>
              <a:gd name="connsiteY74" fmla="*/ 471948 h 26281626"/>
              <a:gd name="connsiteX75" fmla="*/ 6312310 w 12592357"/>
              <a:gd name="connsiteY75" fmla="*/ 442451 h 26281626"/>
              <a:gd name="connsiteX76" fmla="*/ 7138219 w 12592357"/>
              <a:gd name="connsiteY76" fmla="*/ 560439 h 26281626"/>
              <a:gd name="connsiteX77" fmla="*/ 7374194 w 12592357"/>
              <a:gd name="connsiteY77" fmla="*/ 589935 h 26281626"/>
              <a:gd name="connsiteX78" fmla="*/ 7521677 w 12592357"/>
              <a:gd name="connsiteY78" fmla="*/ 678426 h 26281626"/>
              <a:gd name="connsiteX79" fmla="*/ 7698658 w 12592357"/>
              <a:gd name="connsiteY79" fmla="*/ 825910 h 26281626"/>
              <a:gd name="connsiteX80" fmla="*/ 8141110 w 12592357"/>
              <a:gd name="connsiteY80" fmla="*/ 1710813 h 26281626"/>
              <a:gd name="connsiteX81" fmla="*/ 8554065 w 12592357"/>
              <a:gd name="connsiteY81" fmla="*/ 2389239 h 26281626"/>
              <a:gd name="connsiteX82" fmla="*/ 8878529 w 12592357"/>
              <a:gd name="connsiteY82" fmla="*/ 2743200 h 26281626"/>
              <a:gd name="connsiteX83" fmla="*/ 9144000 w 12592357"/>
              <a:gd name="connsiteY83" fmla="*/ 3067664 h 26281626"/>
              <a:gd name="connsiteX84" fmla="*/ 9556955 w 12592357"/>
              <a:gd name="connsiteY84" fmla="*/ 3421626 h 26281626"/>
              <a:gd name="connsiteX85" fmla="*/ 9910916 w 12592357"/>
              <a:gd name="connsiteY85" fmla="*/ 3775587 h 26281626"/>
              <a:gd name="connsiteX86" fmla="*/ 9999406 w 12592357"/>
              <a:gd name="connsiteY86" fmla="*/ 4277032 h 26281626"/>
              <a:gd name="connsiteX87" fmla="*/ 9999406 w 12592357"/>
              <a:gd name="connsiteY87" fmla="*/ 4748981 h 26281626"/>
              <a:gd name="connsiteX88" fmla="*/ 10117394 w 12592357"/>
              <a:gd name="connsiteY88" fmla="*/ 5250426 h 26281626"/>
              <a:gd name="connsiteX89" fmla="*/ 10205884 w 12592357"/>
              <a:gd name="connsiteY89" fmla="*/ 5633884 h 26281626"/>
              <a:gd name="connsiteX90" fmla="*/ 10271484 w 12592357"/>
              <a:gd name="connsiteY90" fmla="*/ 5901736 h 26281626"/>
              <a:gd name="connsiteX91" fmla="*/ 10302440 w 12592357"/>
              <a:gd name="connsiteY91" fmla="*/ 6167208 h 26281626"/>
              <a:gd name="connsiteX92" fmla="*/ 10202043 w 12592357"/>
              <a:gd name="connsiteY92" fmla="*/ 6439822 h 26281626"/>
              <a:gd name="connsiteX93" fmla="*/ 10293837 w 12592357"/>
              <a:gd name="connsiteY93" fmla="*/ 6688624 h 26281626"/>
              <a:gd name="connsiteX94" fmla="*/ 10630207 w 12592357"/>
              <a:gd name="connsiteY94" fmla="*/ 7117326 h 26281626"/>
              <a:gd name="connsiteX95" fmla="*/ 10868562 w 12592357"/>
              <a:gd name="connsiteY95" fmla="*/ 7375653 h 26281626"/>
              <a:gd name="connsiteX96" fmla="*/ 10960357 w 12592357"/>
              <a:gd name="connsiteY96" fmla="*/ 7515456 h 26281626"/>
              <a:gd name="connsiteX97" fmla="*/ 11121206 w 12592357"/>
              <a:gd name="connsiteY97" fmla="*/ 7878020 h 26281626"/>
              <a:gd name="connsiteX98" fmla="*/ 11234430 w 12592357"/>
              <a:gd name="connsiteY98" fmla="*/ 8221535 h 26281626"/>
              <a:gd name="connsiteX99" fmla="*/ 11241959 w 12592357"/>
              <a:gd name="connsiteY99" fmla="*/ 8693482 h 26281626"/>
              <a:gd name="connsiteX100" fmla="*/ 11244263 w 12592357"/>
              <a:gd name="connsiteY100" fmla="*/ 8875072 h 26281626"/>
              <a:gd name="connsiteX101" fmla="*/ 11277677 w 12592357"/>
              <a:gd name="connsiteY101" fmla="*/ 9052744 h 26281626"/>
              <a:gd name="connsiteX102" fmla="*/ 11375692 w 12592357"/>
              <a:gd name="connsiteY102" fmla="*/ 9146919 h 26281626"/>
              <a:gd name="connsiteX103" fmla="*/ 11562735 w 12592357"/>
              <a:gd name="connsiteY103" fmla="*/ 9379974 h 26281626"/>
              <a:gd name="connsiteX104" fmla="*/ 11326761 w 12592357"/>
              <a:gd name="connsiteY104" fmla="*/ 9291484 h 26281626"/>
              <a:gd name="connsiteX105" fmla="*/ 11120284 w 12592357"/>
              <a:gd name="connsiteY105" fmla="*/ 9291484 h 26281626"/>
              <a:gd name="connsiteX106" fmla="*/ 10884310 w 12592357"/>
              <a:gd name="connsiteY106" fmla="*/ 9320981 h 26281626"/>
              <a:gd name="connsiteX107" fmla="*/ 10605473 w 12592357"/>
              <a:gd name="connsiteY107" fmla="*/ 9572701 h 26281626"/>
              <a:gd name="connsiteX108" fmla="*/ 10478115 w 12592357"/>
              <a:gd name="connsiteY108" fmla="*/ 9839095 h 26281626"/>
              <a:gd name="connsiteX109" fmla="*/ 10593182 w 12592357"/>
              <a:gd name="connsiteY109" fmla="*/ 9767272 h 26281626"/>
              <a:gd name="connsiteX110" fmla="*/ 10972800 w 12592357"/>
              <a:gd name="connsiteY110" fmla="*/ 9556955 h 26281626"/>
              <a:gd name="connsiteX111" fmla="*/ 11149090 w 12592357"/>
              <a:gd name="connsiteY111" fmla="*/ 9478911 h 26281626"/>
              <a:gd name="connsiteX112" fmla="*/ 11344275 w 12592357"/>
              <a:gd name="connsiteY112" fmla="*/ 9491817 h 26281626"/>
              <a:gd name="connsiteX113" fmla="*/ 11525020 w 12592357"/>
              <a:gd name="connsiteY113" fmla="*/ 9585530 h 26281626"/>
              <a:gd name="connsiteX114" fmla="*/ 11910090 w 12592357"/>
              <a:gd name="connsiteY114" fmla="*/ 9744920 h 26281626"/>
              <a:gd name="connsiteX115" fmla="*/ 12093677 w 12592357"/>
              <a:gd name="connsiteY115" fmla="*/ 9999406 h 26281626"/>
              <a:gd name="connsiteX116" fmla="*/ 12270658 w 12592357"/>
              <a:gd name="connsiteY116" fmla="*/ 10176387 h 26281626"/>
              <a:gd name="connsiteX117" fmla="*/ 12270658 w 12592357"/>
              <a:gd name="connsiteY117" fmla="*/ 10176387 h 26281626"/>
              <a:gd name="connsiteX118" fmla="*/ 12592357 w 12592357"/>
              <a:gd name="connsiteY118" fmla="*/ 10616073 h 26281626"/>
              <a:gd name="connsiteX119" fmla="*/ 10086975 w 12592357"/>
              <a:gd name="connsiteY119" fmla="*/ 10710786 h 26281626"/>
              <a:gd name="connsiteX120" fmla="*/ 9969910 w 12592357"/>
              <a:gd name="connsiteY120" fmla="*/ 10825316 h 26281626"/>
              <a:gd name="connsiteX121" fmla="*/ 9857606 w 12592357"/>
              <a:gd name="connsiteY121" fmla="*/ 11290120 h 26281626"/>
              <a:gd name="connsiteX122" fmla="*/ 9732476 w 12592357"/>
              <a:gd name="connsiteY122" fmla="*/ 11555591 h 26281626"/>
              <a:gd name="connsiteX123" fmla="*/ 9592135 w 12592357"/>
              <a:gd name="connsiteY123" fmla="*/ 11818835 h 26281626"/>
              <a:gd name="connsiteX124" fmla="*/ 9468465 w 12592357"/>
              <a:gd name="connsiteY124" fmla="*/ 11888659 h 26281626"/>
              <a:gd name="connsiteX125" fmla="*/ 9320981 w 12592357"/>
              <a:gd name="connsiteY125" fmla="*/ 12359148 h 26281626"/>
              <a:gd name="connsiteX126" fmla="*/ 9173497 w 12592357"/>
              <a:gd name="connsiteY126" fmla="*/ 12860593 h 26281626"/>
              <a:gd name="connsiteX127" fmla="*/ 9114503 w 12592357"/>
              <a:gd name="connsiteY127" fmla="*/ 13126064 h 26281626"/>
              <a:gd name="connsiteX128" fmla="*/ 8908026 w 12592357"/>
              <a:gd name="connsiteY128" fmla="*/ 13598013 h 26281626"/>
              <a:gd name="connsiteX129" fmla="*/ 8642555 w 12592357"/>
              <a:gd name="connsiteY129" fmla="*/ 14040464 h 26281626"/>
              <a:gd name="connsiteX130" fmla="*/ 8465574 w 12592357"/>
              <a:gd name="connsiteY130" fmla="*/ 14305935 h 26281626"/>
              <a:gd name="connsiteX131" fmla="*/ 8170606 w 12592357"/>
              <a:gd name="connsiteY131" fmla="*/ 14659897 h 26281626"/>
              <a:gd name="connsiteX132" fmla="*/ 8111613 w 12592357"/>
              <a:gd name="connsiteY132" fmla="*/ 15043355 h 26281626"/>
              <a:gd name="connsiteX133" fmla="*/ 7964129 w 12592357"/>
              <a:gd name="connsiteY133" fmla="*/ 15338322 h 26281626"/>
              <a:gd name="connsiteX134" fmla="*/ 7816645 w 12592357"/>
              <a:gd name="connsiteY134" fmla="*/ 15780774 h 26281626"/>
              <a:gd name="connsiteX135" fmla="*/ 7610168 w 12592357"/>
              <a:gd name="connsiteY135" fmla="*/ 16134735 h 26281626"/>
              <a:gd name="connsiteX136" fmla="*/ 7462684 w 12592357"/>
              <a:gd name="connsiteY136" fmla="*/ 16518193 h 26281626"/>
              <a:gd name="connsiteX137" fmla="*/ 7197213 w 12592357"/>
              <a:gd name="connsiteY137" fmla="*/ 16783664 h 26281626"/>
              <a:gd name="connsiteX138" fmla="*/ 7138219 w 12592357"/>
              <a:gd name="connsiteY138" fmla="*/ 16960645 h 26281626"/>
              <a:gd name="connsiteX139" fmla="*/ 7138219 w 12592357"/>
              <a:gd name="connsiteY139" fmla="*/ 17167122 h 26281626"/>
              <a:gd name="connsiteX140" fmla="*/ 7172478 w 12592357"/>
              <a:gd name="connsiteY140" fmla="*/ 17465776 h 26281626"/>
              <a:gd name="connsiteX141" fmla="*/ 7229476 w 12592357"/>
              <a:gd name="connsiteY141" fmla="*/ 17695223 h 26281626"/>
              <a:gd name="connsiteX142" fmla="*/ 7256206 w 12592357"/>
              <a:gd name="connsiteY142" fmla="*/ 17845548 h 26281626"/>
              <a:gd name="connsiteX143" fmla="*/ 7196138 w 12592357"/>
              <a:gd name="connsiteY143" fmla="*/ 18045268 h 26281626"/>
              <a:gd name="connsiteX144" fmla="*/ 7079226 w 12592357"/>
              <a:gd name="connsiteY144" fmla="*/ 18229006 h 26281626"/>
              <a:gd name="connsiteX145" fmla="*/ 6843252 w 12592357"/>
              <a:gd name="connsiteY145" fmla="*/ 18523974 h 26281626"/>
              <a:gd name="connsiteX146" fmla="*/ 6666271 w 12592357"/>
              <a:gd name="connsiteY146" fmla="*/ 19084413 h 26281626"/>
              <a:gd name="connsiteX147" fmla="*/ 6636774 w 12592357"/>
              <a:gd name="connsiteY147" fmla="*/ 19467871 h 26281626"/>
              <a:gd name="connsiteX148" fmla="*/ 6577781 w 12592357"/>
              <a:gd name="connsiteY148" fmla="*/ 19762839 h 26281626"/>
              <a:gd name="connsiteX149" fmla="*/ 6577781 w 12592357"/>
              <a:gd name="connsiteY149" fmla="*/ 20205290 h 26281626"/>
              <a:gd name="connsiteX150" fmla="*/ 6577781 w 12592357"/>
              <a:gd name="connsiteY150" fmla="*/ 20795226 h 26281626"/>
              <a:gd name="connsiteX151" fmla="*/ 6489290 w 12592357"/>
              <a:gd name="connsiteY151" fmla="*/ 21208181 h 26281626"/>
              <a:gd name="connsiteX152" fmla="*/ 6282813 w 12592357"/>
              <a:gd name="connsiteY152" fmla="*/ 21680129 h 26281626"/>
              <a:gd name="connsiteX153" fmla="*/ 6253316 w 12592357"/>
              <a:gd name="connsiteY153" fmla="*/ 22358555 h 26281626"/>
              <a:gd name="connsiteX154" fmla="*/ 6371303 w 12592357"/>
              <a:gd name="connsiteY154" fmla="*/ 23656413 h 26281626"/>
              <a:gd name="connsiteX155" fmla="*/ 6666271 w 12592357"/>
              <a:gd name="connsiteY155" fmla="*/ 24452826 h 26281626"/>
              <a:gd name="connsiteX156" fmla="*/ 6990735 w 12592357"/>
              <a:gd name="connsiteY156" fmla="*/ 25190245 h 26281626"/>
              <a:gd name="connsiteX157" fmla="*/ 7344697 w 12592357"/>
              <a:gd name="connsiteY157" fmla="*/ 25809677 h 26281626"/>
              <a:gd name="connsiteX158" fmla="*/ 7728155 w 12592357"/>
              <a:gd name="connsiteY158" fmla="*/ 26281626 h 26281626"/>
              <a:gd name="connsiteX159" fmla="*/ 5220929 w 12592357"/>
              <a:gd name="connsiteY159" fmla="*/ 26134142 h 26281626"/>
              <a:gd name="connsiteX160" fmla="*/ 5456903 w 12592357"/>
              <a:gd name="connsiteY160" fmla="*/ 25308232 h 26281626"/>
              <a:gd name="connsiteX161" fmla="*/ 5515897 w 12592357"/>
              <a:gd name="connsiteY161" fmla="*/ 24393832 h 26281626"/>
              <a:gd name="connsiteX162" fmla="*/ 5633884 w 12592357"/>
              <a:gd name="connsiteY162" fmla="*/ 23302451 h 26281626"/>
              <a:gd name="connsiteX163" fmla="*/ 5604387 w 12592357"/>
              <a:gd name="connsiteY163" fmla="*/ 22742013 h 26281626"/>
              <a:gd name="connsiteX164" fmla="*/ 5574890 w 12592357"/>
              <a:gd name="connsiteY164" fmla="*/ 22329058 h 26281626"/>
              <a:gd name="connsiteX165" fmla="*/ 5574890 w 12592357"/>
              <a:gd name="connsiteY165" fmla="*/ 21886606 h 26281626"/>
              <a:gd name="connsiteX166" fmla="*/ 5604387 w 12592357"/>
              <a:gd name="connsiteY166" fmla="*/ 21532645 h 26281626"/>
              <a:gd name="connsiteX167" fmla="*/ 5604387 w 12592357"/>
              <a:gd name="connsiteY167" fmla="*/ 21326168 h 26281626"/>
              <a:gd name="connsiteX168" fmla="*/ 5515897 w 12592357"/>
              <a:gd name="connsiteY168" fmla="*/ 20883716 h 26281626"/>
              <a:gd name="connsiteX169" fmla="*/ 5515897 w 12592357"/>
              <a:gd name="connsiteY169" fmla="*/ 20706735 h 26281626"/>
              <a:gd name="connsiteX170" fmla="*/ 5456903 w 12592357"/>
              <a:gd name="connsiteY170" fmla="*/ 20588748 h 26281626"/>
              <a:gd name="connsiteX171" fmla="*/ 5427406 w 12592357"/>
              <a:gd name="connsiteY171" fmla="*/ 20352774 h 26281626"/>
              <a:gd name="connsiteX172" fmla="*/ 5515897 w 12592357"/>
              <a:gd name="connsiteY172" fmla="*/ 20205290 h 26281626"/>
              <a:gd name="connsiteX173" fmla="*/ 5604387 w 12592357"/>
              <a:gd name="connsiteY173" fmla="*/ 20028310 h 26281626"/>
              <a:gd name="connsiteX174" fmla="*/ 5604387 w 12592357"/>
              <a:gd name="connsiteY174" fmla="*/ 19851329 h 26281626"/>
              <a:gd name="connsiteX175" fmla="*/ 5604387 w 12592357"/>
              <a:gd name="connsiteY175" fmla="*/ 19851329 h 26281626"/>
              <a:gd name="connsiteX176" fmla="*/ 5612069 w 12592357"/>
              <a:gd name="connsiteY176" fmla="*/ 19850407 h 26281626"/>
              <a:gd name="connsiteX0" fmla="*/ 5612069 w 12592357"/>
              <a:gd name="connsiteY0" fmla="*/ 19850407 h 26281626"/>
              <a:gd name="connsiteX1" fmla="*/ 5899355 w 12592357"/>
              <a:gd name="connsiteY1" fmla="*/ 20057806 h 26281626"/>
              <a:gd name="connsiteX2" fmla="*/ 6076335 w 12592357"/>
              <a:gd name="connsiteY2" fmla="*/ 20352774 h 26281626"/>
              <a:gd name="connsiteX3" fmla="*/ 6105832 w 12592357"/>
              <a:gd name="connsiteY3" fmla="*/ 20470761 h 26281626"/>
              <a:gd name="connsiteX4" fmla="*/ 6135329 w 12592357"/>
              <a:gd name="connsiteY4" fmla="*/ 20559251 h 26281626"/>
              <a:gd name="connsiteX5" fmla="*/ 6253316 w 12592357"/>
              <a:gd name="connsiteY5" fmla="*/ 20736232 h 26281626"/>
              <a:gd name="connsiteX6" fmla="*/ 6341806 w 12592357"/>
              <a:gd name="connsiteY6" fmla="*/ 20736232 h 26281626"/>
              <a:gd name="connsiteX7" fmla="*/ 6341806 w 12592357"/>
              <a:gd name="connsiteY7" fmla="*/ 20736232 h 26281626"/>
              <a:gd name="connsiteX8" fmla="*/ 6371303 w 12592357"/>
              <a:gd name="connsiteY8" fmla="*/ 20205290 h 26281626"/>
              <a:gd name="connsiteX9" fmla="*/ 6322219 w 12592357"/>
              <a:gd name="connsiteY9" fmla="*/ 19870377 h 26281626"/>
              <a:gd name="connsiteX10" fmla="*/ 6395115 w 12592357"/>
              <a:gd name="connsiteY10" fmla="*/ 19087717 h 26281626"/>
              <a:gd name="connsiteX11" fmla="*/ 6548284 w 12592357"/>
              <a:gd name="connsiteY11" fmla="*/ 18759948 h 26281626"/>
              <a:gd name="connsiteX12" fmla="*/ 6894564 w 12592357"/>
              <a:gd name="connsiteY12" fmla="*/ 18258504 h 26281626"/>
              <a:gd name="connsiteX13" fmla="*/ 6983054 w 12592357"/>
              <a:gd name="connsiteY13" fmla="*/ 17812750 h 26281626"/>
              <a:gd name="connsiteX14" fmla="*/ 6967461 w 12592357"/>
              <a:gd name="connsiteY14" fmla="*/ 17371219 h 26281626"/>
              <a:gd name="connsiteX15" fmla="*/ 7049729 w 12592357"/>
              <a:gd name="connsiteY15" fmla="*/ 16960645 h 26281626"/>
              <a:gd name="connsiteX16" fmla="*/ 7197213 w 12592357"/>
              <a:gd name="connsiteY16" fmla="*/ 16636181 h 26281626"/>
              <a:gd name="connsiteX17" fmla="*/ 7267575 w 12592357"/>
              <a:gd name="connsiteY17" fmla="*/ 16523647 h 26281626"/>
              <a:gd name="connsiteX18" fmla="*/ 7296687 w 12592357"/>
              <a:gd name="connsiteY18" fmla="*/ 16307875 h 26281626"/>
              <a:gd name="connsiteX19" fmla="*/ 7610168 w 12592357"/>
              <a:gd name="connsiteY19" fmla="*/ 15810271 h 26281626"/>
              <a:gd name="connsiteX20" fmla="*/ 7869416 w 12592357"/>
              <a:gd name="connsiteY20" fmla="*/ 15279329 h 26281626"/>
              <a:gd name="connsiteX21" fmla="*/ 7875639 w 12592357"/>
              <a:gd name="connsiteY21" fmla="*/ 14984361 h 26281626"/>
              <a:gd name="connsiteX22" fmla="*/ 7964129 w 12592357"/>
              <a:gd name="connsiteY22" fmla="*/ 14653674 h 26281626"/>
              <a:gd name="connsiteX23" fmla="*/ 8141493 w 12592357"/>
              <a:gd name="connsiteY23" fmla="*/ 14378141 h 26281626"/>
              <a:gd name="connsiteX24" fmla="*/ 8358571 w 12592357"/>
              <a:gd name="connsiteY24" fmla="*/ 14089011 h 26281626"/>
              <a:gd name="connsiteX25" fmla="*/ 8583561 w 12592357"/>
              <a:gd name="connsiteY25" fmla="*/ 13774993 h 26281626"/>
              <a:gd name="connsiteX26" fmla="*/ 8849032 w 12592357"/>
              <a:gd name="connsiteY26" fmla="*/ 13421032 h 26281626"/>
              <a:gd name="connsiteX27" fmla="*/ 8908026 w 12592357"/>
              <a:gd name="connsiteY27" fmla="*/ 13185058 h 26281626"/>
              <a:gd name="connsiteX28" fmla="*/ 8996516 w 12592357"/>
              <a:gd name="connsiteY28" fmla="*/ 12683613 h 26281626"/>
              <a:gd name="connsiteX29" fmla="*/ 9261987 w 12592357"/>
              <a:gd name="connsiteY29" fmla="*/ 12005187 h 26281626"/>
              <a:gd name="connsiteX30" fmla="*/ 9556955 w 12592357"/>
              <a:gd name="connsiteY30" fmla="*/ 11474245 h 26281626"/>
              <a:gd name="connsiteX31" fmla="*/ 9733935 w 12592357"/>
              <a:gd name="connsiteY31" fmla="*/ 11090787 h 26281626"/>
              <a:gd name="connsiteX32" fmla="*/ 9763432 w 12592357"/>
              <a:gd name="connsiteY32" fmla="*/ 10825316 h 26281626"/>
              <a:gd name="connsiteX33" fmla="*/ 9881419 w 12592357"/>
              <a:gd name="connsiteY33" fmla="*/ 10530348 h 26281626"/>
              <a:gd name="connsiteX34" fmla="*/ 10235381 w 12592357"/>
              <a:gd name="connsiteY34" fmla="*/ 9940413 h 26281626"/>
              <a:gd name="connsiteX35" fmla="*/ 10600326 w 12592357"/>
              <a:gd name="connsiteY35" fmla="*/ 9576005 h 26281626"/>
              <a:gd name="connsiteX36" fmla="*/ 10869100 w 12592357"/>
              <a:gd name="connsiteY36" fmla="*/ 9285416 h 26281626"/>
              <a:gd name="connsiteX37" fmla="*/ 11073734 w 12592357"/>
              <a:gd name="connsiteY37" fmla="*/ 9006578 h 26281626"/>
              <a:gd name="connsiteX38" fmla="*/ 11097931 w 12592357"/>
              <a:gd name="connsiteY38" fmla="*/ 8720598 h 26281626"/>
              <a:gd name="connsiteX39" fmla="*/ 11074656 w 12592357"/>
              <a:gd name="connsiteY39" fmla="*/ 8318243 h 26281626"/>
              <a:gd name="connsiteX40" fmla="*/ 10875706 w 12592357"/>
              <a:gd name="connsiteY40" fmla="*/ 7666779 h 26281626"/>
              <a:gd name="connsiteX41" fmla="*/ 10717776 w 12592357"/>
              <a:gd name="connsiteY41" fmla="*/ 7383718 h 26281626"/>
              <a:gd name="connsiteX42" fmla="*/ 10382865 w 12592357"/>
              <a:gd name="connsiteY42" fmla="*/ 6990735 h 26281626"/>
              <a:gd name="connsiteX43" fmla="*/ 10087897 w 12592357"/>
              <a:gd name="connsiteY43" fmla="*/ 6518787 h 26281626"/>
              <a:gd name="connsiteX44" fmla="*/ 9990419 w 12592357"/>
              <a:gd name="connsiteY44" fmla="*/ 5674212 h 26281626"/>
              <a:gd name="connsiteX45" fmla="*/ 9881419 w 12592357"/>
              <a:gd name="connsiteY45" fmla="*/ 5102942 h 26281626"/>
              <a:gd name="connsiteX46" fmla="*/ 9851923 w 12592357"/>
              <a:gd name="connsiteY46" fmla="*/ 4277032 h 26281626"/>
              <a:gd name="connsiteX47" fmla="*/ 9615948 w 12592357"/>
              <a:gd name="connsiteY47" fmla="*/ 3834581 h 26281626"/>
              <a:gd name="connsiteX48" fmla="*/ 9114503 w 12592357"/>
              <a:gd name="connsiteY48" fmla="*/ 3333135 h 26281626"/>
              <a:gd name="connsiteX49" fmla="*/ 8819535 w 12592357"/>
              <a:gd name="connsiteY49" fmla="*/ 3038168 h 26281626"/>
              <a:gd name="connsiteX50" fmla="*/ 8377084 w 12592357"/>
              <a:gd name="connsiteY50" fmla="*/ 2684206 h 26281626"/>
              <a:gd name="connsiteX51" fmla="*/ 7993626 w 12592357"/>
              <a:gd name="connsiteY51" fmla="*/ 2094271 h 26281626"/>
              <a:gd name="connsiteX52" fmla="*/ 7669161 w 12592357"/>
              <a:gd name="connsiteY52" fmla="*/ 1563329 h 26281626"/>
              <a:gd name="connsiteX53" fmla="*/ 7374194 w 12592357"/>
              <a:gd name="connsiteY53" fmla="*/ 973393 h 26281626"/>
              <a:gd name="connsiteX54" fmla="*/ 7167716 w 12592357"/>
              <a:gd name="connsiteY54" fmla="*/ 825910 h 26281626"/>
              <a:gd name="connsiteX55" fmla="*/ 6813755 w 12592357"/>
              <a:gd name="connsiteY55" fmla="*/ 648929 h 26281626"/>
              <a:gd name="connsiteX56" fmla="*/ 6223819 w 12592357"/>
              <a:gd name="connsiteY56" fmla="*/ 678426 h 26281626"/>
              <a:gd name="connsiteX57" fmla="*/ 5515897 w 12592357"/>
              <a:gd name="connsiteY57" fmla="*/ 678426 h 26281626"/>
              <a:gd name="connsiteX58" fmla="*/ 4513006 w 12592357"/>
              <a:gd name="connsiteY58" fmla="*/ 678426 h 26281626"/>
              <a:gd name="connsiteX59" fmla="*/ 3864077 w 12592357"/>
              <a:gd name="connsiteY59" fmla="*/ 619432 h 26281626"/>
              <a:gd name="connsiteX60" fmla="*/ 3008671 w 12592357"/>
              <a:gd name="connsiteY60" fmla="*/ 560439 h 26281626"/>
              <a:gd name="connsiteX61" fmla="*/ 2123768 w 12592357"/>
              <a:gd name="connsiteY61" fmla="*/ 412955 h 26281626"/>
              <a:gd name="connsiteX62" fmla="*/ 1887794 w 12592357"/>
              <a:gd name="connsiteY62" fmla="*/ 383458 h 26281626"/>
              <a:gd name="connsiteX63" fmla="*/ 1209368 w 12592357"/>
              <a:gd name="connsiteY63" fmla="*/ 265471 h 26281626"/>
              <a:gd name="connsiteX64" fmla="*/ 589935 w 12592357"/>
              <a:gd name="connsiteY64" fmla="*/ 235974 h 26281626"/>
              <a:gd name="connsiteX65" fmla="*/ 265471 w 12592357"/>
              <a:gd name="connsiteY65" fmla="*/ 235974 h 26281626"/>
              <a:gd name="connsiteX66" fmla="*/ 0 w 12592357"/>
              <a:gd name="connsiteY66" fmla="*/ 206477 h 26281626"/>
              <a:gd name="connsiteX67" fmla="*/ 265471 w 12592357"/>
              <a:gd name="connsiteY67" fmla="*/ 0 h 26281626"/>
              <a:gd name="connsiteX68" fmla="*/ 1179871 w 12592357"/>
              <a:gd name="connsiteY68" fmla="*/ 88490 h 26281626"/>
              <a:gd name="connsiteX69" fmla="*/ 2094271 w 12592357"/>
              <a:gd name="connsiteY69" fmla="*/ 235974 h 26281626"/>
              <a:gd name="connsiteX70" fmla="*/ 3067665 w 12592357"/>
              <a:gd name="connsiteY70" fmla="*/ 353961 h 26281626"/>
              <a:gd name="connsiteX71" fmla="*/ 3805084 w 12592357"/>
              <a:gd name="connsiteY71" fmla="*/ 383458 h 26281626"/>
              <a:gd name="connsiteX72" fmla="*/ 4306529 w 12592357"/>
              <a:gd name="connsiteY72" fmla="*/ 442451 h 26281626"/>
              <a:gd name="connsiteX73" fmla="*/ 5043948 w 12592357"/>
              <a:gd name="connsiteY73" fmla="*/ 471948 h 26281626"/>
              <a:gd name="connsiteX74" fmla="*/ 5722374 w 12592357"/>
              <a:gd name="connsiteY74" fmla="*/ 471948 h 26281626"/>
              <a:gd name="connsiteX75" fmla="*/ 6312310 w 12592357"/>
              <a:gd name="connsiteY75" fmla="*/ 442451 h 26281626"/>
              <a:gd name="connsiteX76" fmla="*/ 7138219 w 12592357"/>
              <a:gd name="connsiteY76" fmla="*/ 560439 h 26281626"/>
              <a:gd name="connsiteX77" fmla="*/ 7374194 w 12592357"/>
              <a:gd name="connsiteY77" fmla="*/ 589935 h 26281626"/>
              <a:gd name="connsiteX78" fmla="*/ 7521677 w 12592357"/>
              <a:gd name="connsiteY78" fmla="*/ 678426 h 26281626"/>
              <a:gd name="connsiteX79" fmla="*/ 7698658 w 12592357"/>
              <a:gd name="connsiteY79" fmla="*/ 825910 h 26281626"/>
              <a:gd name="connsiteX80" fmla="*/ 8141110 w 12592357"/>
              <a:gd name="connsiteY80" fmla="*/ 1710813 h 26281626"/>
              <a:gd name="connsiteX81" fmla="*/ 8554065 w 12592357"/>
              <a:gd name="connsiteY81" fmla="*/ 2389239 h 26281626"/>
              <a:gd name="connsiteX82" fmla="*/ 8878529 w 12592357"/>
              <a:gd name="connsiteY82" fmla="*/ 2743200 h 26281626"/>
              <a:gd name="connsiteX83" fmla="*/ 9144000 w 12592357"/>
              <a:gd name="connsiteY83" fmla="*/ 3067664 h 26281626"/>
              <a:gd name="connsiteX84" fmla="*/ 9556955 w 12592357"/>
              <a:gd name="connsiteY84" fmla="*/ 3421626 h 26281626"/>
              <a:gd name="connsiteX85" fmla="*/ 9910916 w 12592357"/>
              <a:gd name="connsiteY85" fmla="*/ 3775587 h 26281626"/>
              <a:gd name="connsiteX86" fmla="*/ 9999406 w 12592357"/>
              <a:gd name="connsiteY86" fmla="*/ 4277032 h 26281626"/>
              <a:gd name="connsiteX87" fmla="*/ 9999406 w 12592357"/>
              <a:gd name="connsiteY87" fmla="*/ 4748981 h 26281626"/>
              <a:gd name="connsiteX88" fmla="*/ 10129301 w 12592357"/>
              <a:gd name="connsiteY88" fmla="*/ 5188514 h 26281626"/>
              <a:gd name="connsiteX89" fmla="*/ 10205884 w 12592357"/>
              <a:gd name="connsiteY89" fmla="*/ 5633884 h 26281626"/>
              <a:gd name="connsiteX90" fmla="*/ 10271484 w 12592357"/>
              <a:gd name="connsiteY90" fmla="*/ 5901736 h 26281626"/>
              <a:gd name="connsiteX91" fmla="*/ 10302440 w 12592357"/>
              <a:gd name="connsiteY91" fmla="*/ 6167208 h 26281626"/>
              <a:gd name="connsiteX92" fmla="*/ 10202043 w 12592357"/>
              <a:gd name="connsiteY92" fmla="*/ 6439822 h 26281626"/>
              <a:gd name="connsiteX93" fmla="*/ 10293837 w 12592357"/>
              <a:gd name="connsiteY93" fmla="*/ 6688624 h 26281626"/>
              <a:gd name="connsiteX94" fmla="*/ 10630207 w 12592357"/>
              <a:gd name="connsiteY94" fmla="*/ 7117326 h 26281626"/>
              <a:gd name="connsiteX95" fmla="*/ 10868562 w 12592357"/>
              <a:gd name="connsiteY95" fmla="*/ 7375653 h 26281626"/>
              <a:gd name="connsiteX96" fmla="*/ 10960357 w 12592357"/>
              <a:gd name="connsiteY96" fmla="*/ 7515456 h 26281626"/>
              <a:gd name="connsiteX97" fmla="*/ 11121206 w 12592357"/>
              <a:gd name="connsiteY97" fmla="*/ 7878020 h 26281626"/>
              <a:gd name="connsiteX98" fmla="*/ 11234430 w 12592357"/>
              <a:gd name="connsiteY98" fmla="*/ 8221535 h 26281626"/>
              <a:gd name="connsiteX99" fmla="*/ 11241959 w 12592357"/>
              <a:gd name="connsiteY99" fmla="*/ 8693482 h 26281626"/>
              <a:gd name="connsiteX100" fmla="*/ 11244263 w 12592357"/>
              <a:gd name="connsiteY100" fmla="*/ 8875072 h 26281626"/>
              <a:gd name="connsiteX101" fmla="*/ 11277677 w 12592357"/>
              <a:gd name="connsiteY101" fmla="*/ 9052744 h 26281626"/>
              <a:gd name="connsiteX102" fmla="*/ 11375692 w 12592357"/>
              <a:gd name="connsiteY102" fmla="*/ 9146919 h 26281626"/>
              <a:gd name="connsiteX103" fmla="*/ 11562735 w 12592357"/>
              <a:gd name="connsiteY103" fmla="*/ 9379974 h 26281626"/>
              <a:gd name="connsiteX104" fmla="*/ 11326761 w 12592357"/>
              <a:gd name="connsiteY104" fmla="*/ 9291484 h 26281626"/>
              <a:gd name="connsiteX105" fmla="*/ 11120284 w 12592357"/>
              <a:gd name="connsiteY105" fmla="*/ 9291484 h 26281626"/>
              <a:gd name="connsiteX106" fmla="*/ 10884310 w 12592357"/>
              <a:gd name="connsiteY106" fmla="*/ 9320981 h 26281626"/>
              <a:gd name="connsiteX107" fmla="*/ 10605473 w 12592357"/>
              <a:gd name="connsiteY107" fmla="*/ 9572701 h 26281626"/>
              <a:gd name="connsiteX108" fmla="*/ 10478115 w 12592357"/>
              <a:gd name="connsiteY108" fmla="*/ 9839095 h 26281626"/>
              <a:gd name="connsiteX109" fmla="*/ 10593182 w 12592357"/>
              <a:gd name="connsiteY109" fmla="*/ 9767272 h 26281626"/>
              <a:gd name="connsiteX110" fmla="*/ 10972800 w 12592357"/>
              <a:gd name="connsiteY110" fmla="*/ 9556955 h 26281626"/>
              <a:gd name="connsiteX111" fmla="*/ 11149090 w 12592357"/>
              <a:gd name="connsiteY111" fmla="*/ 9478911 h 26281626"/>
              <a:gd name="connsiteX112" fmla="*/ 11344275 w 12592357"/>
              <a:gd name="connsiteY112" fmla="*/ 9491817 h 26281626"/>
              <a:gd name="connsiteX113" fmla="*/ 11525020 w 12592357"/>
              <a:gd name="connsiteY113" fmla="*/ 9585530 h 26281626"/>
              <a:gd name="connsiteX114" fmla="*/ 11910090 w 12592357"/>
              <a:gd name="connsiteY114" fmla="*/ 9744920 h 26281626"/>
              <a:gd name="connsiteX115" fmla="*/ 12093677 w 12592357"/>
              <a:gd name="connsiteY115" fmla="*/ 9999406 h 26281626"/>
              <a:gd name="connsiteX116" fmla="*/ 12270658 w 12592357"/>
              <a:gd name="connsiteY116" fmla="*/ 10176387 h 26281626"/>
              <a:gd name="connsiteX117" fmla="*/ 12270658 w 12592357"/>
              <a:gd name="connsiteY117" fmla="*/ 10176387 h 26281626"/>
              <a:gd name="connsiteX118" fmla="*/ 12592357 w 12592357"/>
              <a:gd name="connsiteY118" fmla="*/ 10616073 h 26281626"/>
              <a:gd name="connsiteX119" fmla="*/ 10086975 w 12592357"/>
              <a:gd name="connsiteY119" fmla="*/ 10710786 h 26281626"/>
              <a:gd name="connsiteX120" fmla="*/ 9969910 w 12592357"/>
              <a:gd name="connsiteY120" fmla="*/ 10825316 h 26281626"/>
              <a:gd name="connsiteX121" fmla="*/ 9857606 w 12592357"/>
              <a:gd name="connsiteY121" fmla="*/ 11290120 h 26281626"/>
              <a:gd name="connsiteX122" fmla="*/ 9732476 w 12592357"/>
              <a:gd name="connsiteY122" fmla="*/ 11555591 h 26281626"/>
              <a:gd name="connsiteX123" fmla="*/ 9592135 w 12592357"/>
              <a:gd name="connsiteY123" fmla="*/ 11818835 h 26281626"/>
              <a:gd name="connsiteX124" fmla="*/ 9468465 w 12592357"/>
              <a:gd name="connsiteY124" fmla="*/ 11888659 h 26281626"/>
              <a:gd name="connsiteX125" fmla="*/ 9320981 w 12592357"/>
              <a:gd name="connsiteY125" fmla="*/ 12359148 h 26281626"/>
              <a:gd name="connsiteX126" fmla="*/ 9173497 w 12592357"/>
              <a:gd name="connsiteY126" fmla="*/ 12860593 h 26281626"/>
              <a:gd name="connsiteX127" fmla="*/ 9114503 w 12592357"/>
              <a:gd name="connsiteY127" fmla="*/ 13126064 h 26281626"/>
              <a:gd name="connsiteX128" fmla="*/ 8908026 w 12592357"/>
              <a:gd name="connsiteY128" fmla="*/ 13598013 h 26281626"/>
              <a:gd name="connsiteX129" fmla="*/ 8642555 w 12592357"/>
              <a:gd name="connsiteY129" fmla="*/ 14040464 h 26281626"/>
              <a:gd name="connsiteX130" fmla="*/ 8465574 w 12592357"/>
              <a:gd name="connsiteY130" fmla="*/ 14305935 h 26281626"/>
              <a:gd name="connsiteX131" fmla="*/ 8170606 w 12592357"/>
              <a:gd name="connsiteY131" fmla="*/ 14659897 h 26281626"/>
              <a:gd name="connsiteX132" fmla="*/ 8111613 w 12592357"/>
              <a:gd name="connsiteY132" fmla="*/ 15043355 h 26281626"/>
              <a:gd name="connsiteX133" fmla="*/ 7964129 w 12592357"/>
              <a:gd name="connsiteY133" fmla="*/ 15338322 h 26281626"/>
              <a:gd name="connsiteX134" fmla="*/ 7816645 w 12592357"/>
              <a:gd name="connsiteY134" fmla="*/ 15780774 h 26281626"/>
              <a:gd name="connsiteX135" fmla="*/ 7610168 w 12592357"/>
              <a:gd name="connsiteY135" fmla="*/ 16134735 h 26281626"/>
              <a:gd name="connsiteX136" fmla="*/ 7462684 w 12592357"/>
              <a:gd name="connsiteY136" fmla="*/ 16518193 h 26281626"/>
              <a:gd name="connsiteX137" fmla="*/ 7197213 w 12592357"/>
              <a:gd name="connsiteY137" fmla="*/ 16783664 h 26281626"/>
              <a:gd name="connsiteX138" fmla="*/ 7138219 w 12592357"/>
              <a:gd name="connsiteY138" fmla="*/ 16960645 h 26281626"/>
              <a:gd name="connsiteX139" fmla="*/ 7138219 w 12592357"/>
              <a:gd name="connsiteY139" fmla="*/ 17167122 h 26281626"/>
              <a:gd name="connsiteX140" fmla="*/ 7172478 w 12592357"/>
              <a:gd name="connsiteY140" fmla="*/ 17465776 h 26281626"/>
              <a:gd name="connsiteX141" fmla="*/ 7229476 w 12592357"/>
              <a:gd name="connsiteY141" fmla="*/ 17695223 h 26281626"/>
              <a:gd name="connsiteX142" fmla="*/ 7256206 w 12592357"/>
              <a:gd name="connsiteY142" fmla="*/ 17845548 h 26281626"/>
              <a:gd name="connsiteX143" fmla="*/ 7196138 w 12592357"/>
              <a:gd name="connsiteY143" fmla="*/ 18045268 h 26281626"/>
              <a:gd name="connsiteX144" fmla="*/ 7079226 w 12592357"/>
              <a:gd name="connsiteY144" fmla="*/ 18229006 h 26281626"/>
              <a:gd name="connsiteX145" fmla="*/ 6843252 w 12592357"/>
              <a:gd name="connsiteY145" fmla="*/ 18523974 h 26281626"/>
              <a:gd name="connsiteX146" fmla="*/ 6666271 w 12592357"/>
              <a:gd name="connsiteY146" fmla="*/ 19084413 h 26281626"/>
              <a:gd name="connsiteX147" fmla="*/ 6636774 w 12592357"/>
              <a:gd name="connsiteY147" fmla="*/ 19467871 h 26281626"/>
              <a:gd name="connsiteX148" fmla="*/ 6577781 w 12592357"/>
              <a:gd name="connsiteY148" fmla="*/ 19762839 h 26281626"/>
              <a:gd name="connsiteX149" fmla="*/ 6577781 w 12592357"/>
              <a:gd name="connsiteY149" fmla="*/ 20205290 h 26281626"/>
              <a:gd name="connsiteX150" fmla="*/ 6577781 w 12592357"/>
              <a:gd name="connsiteY150" fmla="*/ 20795226 h 26281626"/>
              <a:gd name="connsiteX151" fmla="*/ 6489290 w 12592357"/>
              <a:gd name="connsiteY151" fmla="*/ 21208181 h 26281626"/>
              <a:gd name="connsiteX152" fmla="*/ 6282813 w 12592357"/>
              <a:gd name="connsiteY152" fmla="*/ 21680129 h 26281626"/>
              <a:gd name="connsiteX153" fmla="*/ 6253316 w 12592357"/>
              <a:gd name="connsiteY153" fmla="*/ 22358555 h 26281626"/>
              <a:gd name="connsiteX154" fmla="*/ 6371303 w 12592357"/>
              <a:gd name="connsiteY154" fmla="*/ 23656413 h 26281626"/>
              <a:gd name="connsiteX155" fmla="*/ 6666271 w 12592357"/>
              <a:gd name="connsiteY155" fmla="*/ 24452826 h 26281626"/>
              <a:gd name="connsiteX156" fmla="*/ 6990735 w 12592357"/>
              <a:gd name="connsiteY156" fmla="*/ 25190245 h 26281626"/>
              <a:gd name="connsiteX157" fmla="*/ 7344697 w 12592357"/>
              <a:gd name="connsiteY157" fmla="*/ 25809677 h 26281626"/>
              <a:gd name="connsiteX158" fmla="*/ 7728155 w 12592357"/>
              <a:gd name="connsiteY158" fmla="*/ 26281626 h 26281626"/>
              <a:gd name="connsiteX159" fmla="*/ 5220929 w 12592357"/>
              <a:gd name="connsiteY159" fmla="*/ 26134142 h 26281626"/>
              <a:gd name="connsiteX160" fmla="*/ 5456903 w 12592357"/>
              <a:gd name="connsiteY160" fmla="*/ 25308232 h 26281626"/>
              <a:gd name="connsiteX161" fmla="*/ 5515897 w 12592357"/>
              <a:gd name="connsiteY161" fmla="*/ 24393832 h 26281626"/>
              <a:gd name="connsiteX162" fmla="*/ 5633884 w 12592357"/>
              <a:gd name="connsiteY162" fmla="*/ 23302451 h 26281626"/>
              <a:gd name="connsiteX163" fmla="*/ 5604387 w 12592357"/>
              <a:gd name="connsiteY163" fmla="*/ 22742013 h 26281626"/>
              <a:gd name="connsiteX164" fmla="*/ 5574890 w 12592357"/>
              <a:gd name="connsiteY164" fmla="*/ 22329058 h 26281626"/>
              <a:gd name="connsiteX165" fmla="*/ 5574890 w 12592357"/>
              <a:gd name="connsiteY165" fmla="*/ 21886606 h 26281626"/>
              <a:gd name="connsiteX166" fmla="*/ 5604387 w 12592357"/>
              <a:gd name="connsiteY166" fmla="*/ 21532645 h 26281626"/>
              <a:gd name="connsiteX167" fmla="*/ 5604387 w 12592357"/>
              <a:gd name="connsiteY167" fmla="*/ 21326168 h 26281626"/>
              <a:gd name="connsiteX168" fmla="*/ 5515897 w 12592357"/>
              <a:gd name="connsiteY168" fmla="*/ 20883716 h 26281626"/>
              <a:gd name="connsiteX169" fmla="*/ 5515897 w 12592357"/>
              <a:gd name="connsiteY169" fmla="*/ 20706735 h 26281626"/>
              <a:gd name="connsiteX170" fmla="*/ 5456903 w 12592357"/>
              <a:gd name="connsiteY170" fmla="*/ 20588748 h 26281626"/>
              <a:gd name="connsiteX171" fmla="*/ 5427406 w 12592357"/>
              <a:gd name="connsiteY171" fmla="*/ 20352774 h 26281626"/>
              <a:gd name="connsiteX172" fmla="*/ 5515897 w 12592357"/>
              <a:gd name="connsiteY172" fmla="*/ 20205290 h 26281626"/>
              <a:gd name="connsiteX173" fmla="*/ 5604387 w 12592357"/>
              <a:gd name="connsiteY173" fmla="*/ 20028310 h 26281626"/>
              <a:gd name="connsiteX174" fmla="*/ 5604387 w 12592357"/>
              <a:gd name="connsiteY174" fmla="*/ 19851329 h 26281626"/>
              <a:gd name="connsiteX175" fmla="*/ 5604387 w 12592357"/>
              <a:gd name="connsiteY175" fmla="*/ 19851329 h 26281626"/>
              <a:gd name="connsiteX176" fmla="*/ 5612069 w 12592357"/>
              <a:gd name="connsiteY176" fmla="*/ 19850407 h 26281626"/>
              <a:gd name="connsiteX0" fmla="*/ 5612069 w 12592357"/>
              <a:gd name="connsiteY0" fmla="*/ 19850407 h 26281626"/>
              <a:gd name="connsiteX1" fmla="*/ 5899355 w 12592357"/>
              <a:gd name="connsiteY1" fmla="*/ 20057806 h 26281626"/>
              <a:gd name="connsiteX2" fmla="*/ 6076335 w 12592357"/>
              <a:gd name="connsiteY2" fmla="*/ 20352774 h 26281626"/>
              <a:gd name="connsiteX3" fmla="*/ 6105832 w 12592357"/>
              <a:gd name="connsiteY3" fmla="*/ 20470761 h 26281626"/>
              <a:gd name="connsiteX4" fmla="*/ 6135329 w 12592357"/>
              <a:gd name="connsiteY4" fmla="*/ 20559251 h 26281626"/>
              <a:gd name="connsiteX5" fmla="*/ 6253316 w 12592357"/>
              <a:gd name="connsiteY5" fmla="*/ 20736232 h 26281626"/>
              <a:gd name="connsiteX6" fmla="*/ 6341806 w 12592357"/>
              <a:gd name="connsiteY6" fmla="*/ 20736232 h 26281626"/>
              <a:gd name="connsiteX7" fmla="*/ 6341806 w 12592357"/>
              <a:gd name="connsiteY7" fmla="*/ 20736232 h 26281626"/>
              <a:gd name="connsiteX8" fmla="*/ 6371303 w 12592357"/>
              <a:gd name="connsiteY8" fmla="*/ 20205290 h 26281626"/>
              <a:gd name="connsiteX9" fmla="*/ 6322219 w 12592357"/>
              <a:gd name="connsiteY9" fmla="*/ 19870377 h 26281626"/>
              <a:gd name="connsiteX10" fmla="*/ 6395115 w 12592357"/>
              <a:gd name="connsiteY10" fmla="*/ 19087717 h 26281626"/>
              <a:gd name="connsiteX11" fmla="*/ 6548284 w 12592357"/>
              <a:gd name="connsiteY11" fmla="*/ 18759948 h 26281626"/>
              <a:gd name="connsiteX12" fmla="*/ 6894564 w 12592357"/>
              <a:gd name="connsiteY12" fmla="*/ 18258504 h 26281626"/>
              <a:gd name="connsiteX13" fmla="*/ 6983054 w 12592357"/>
              <a:gd name="connsiteY13" fmla="*/ 17812750 h 26281626"/>
              <a:gd name="connsiteX14" fmla="*/ 6967461 w 12592357"/>
              <a:gd name="connsiteY14" fmla="*/ 17371219 h 26281626"/>
              <a:gd name="connsiteX15" fmla="*/ 7049729 w 12592357"/>
              <a:gd name="connsiteY15" fmla="*/ 16960645 h 26281626"/>
              <a:gd name="connsiteX16" fmla="*/ 7197213 w 12592357"/>
              <a:gd name="connsiteY16" fmla="*/ 16636181 h 26281626"/>
              <a:gd name="connsiteX17" fmla="*/ 7267575 w 12592357"/>
              <a:gd name="connsiteY17" fmla="*/ 16523647 h 26281626"/>
              <a:gd name="connsiteX18" fmla="*/ 7296687 w 12592357"/>
              <a:gd name="connsiteY18" fmla="*/ 16307875 h 26281626"/>
              <a:gd name="connsiteX19" fmla="*/ 7610168 w 12592357"/>
              <a:gd name="connsiteY19" fmla="*/ 15810271 h 26281626"/>
              <a:gd name="connsiteX20" fmla="*/ 7869416 w 12592357"/>
              <a:gd name="connsiteY20" fmla="*/ 15279329 h 26281626"/>
              <a:gd name="connsiteX21" fmla="*/ 7875639 w 12592357"/>
              <a:gd name="connsiteY21" fmla="*/ 14984361 h 26281626"/>
              <a:gd name="connsiteX22" fmla="*/ 7964129 w 12592357"/>
              <a:gd name="connsiteY22" fmla="*/ 14653674 h 26281626"/>
              <a:gd name="connsiteX23" fmla="*/ 8141493 w 12592357"/>
              <a:gd name="connsiteY23" fmla="*/ 14378141 h 26281626"/>
              <a:gd name="connsiteX24" fmla="*/ 8358571 w 12592357"/>
              <a:gd name="connsiteY24" fmla="*/ 14089011 h 26281626"/>
              <a:gd name="connsiteX25" fmla="*/ 8583561 w 12592357"/>
              <a:gd name="connsiteY25" fmla="*/ 13774993 h 26281626"/>
              <a:gd name="connsiteX26" fmla="*/ 8849032 w 12592357"/>
              <a:gd name="connsiteY26" fmla="*/ 13421032 h 26281626"/>
              <a:gd name="connsiteX27" fmla="*/ 8908026 w 12592357"/>
              <a:gd name="connsiteY27" fmla="*/ 13185058 h 26281626"/>
              <a:gd name="connsiteX28" fmla="*/ 8996516 w 12592357"/>
              <a:gd name="connsiteY28" fmla="*/ 12683613 h 26281626"/>
              <a:gd name="connsiteX29" fmla="*/ 9261987 w 12592357"/>
              <a:gd name="connsiteY29" fmla="*/ 12005187 h 26281626"/>
              <a:gd name="connsiteX30" fmla="*/ 9556955 w 12592357"/>
              <a:gd name="connsiteY30" fmla="*/ 11474245 h 26281626"/>
              <a:gd name="connsiteX31" fmla="*/ 9733935 w 12592357"/>
              <a:gd name="connsiteY31" fmla="*/ 11090787 h 26281626"/>
              <a:gd name="connsiteX32" fmla="*/ 9763432 w 12592357"/>
              <a:gd name="connsiteY32" fmla="*/ 10825316 h 26281626"/>
              <a:gd name="connsiteX33" fmla="*/ 9881419 w 12592357"/>
              <a:gd name="connsiteY33" fmla="*/ 10530348 h 26281626"/>
              <a:gd name="connsiteX34" fmla="*/ 10235381 w 12592357"/>
              <a:gd name="connsiteY34" fmla="*/ 9940413 h 26281626"/>
              <a:gd name="connsiteX35" fmla="*/ 10600326 w 12592357"/>
              <a:gd name="connsiteY35" fmla="*/ 9576005 h 26281626"/>
              <a:gd name="connsiteX36" fmla="*/ 10869100 w 12592357"/>
              <a:gd name="connsiteY36" fmla="*/ 9285416 h 26281626"/>
              <a:gd name="connsiteX37" fmla="*/ 11073734 w 12592357"/>
              <a:gd name="connsiteY37" fmla="*/ 9006578 h 26281626"/>
              <a:gd name="connsiteX38" fmla="*/ 11097931 w 12592357"/>
              <a:gd name="connsiteY38" fmla="*/ 8720598 h 26281626"/>
              <a:gd name="connsiteX39" fmla="*/ 11074656 w 12592357"/>
              <a:gd name="connsiteY39" fmla="*/ 8318243 h 26281626"/>
              <a:gd name="connsiteX40" fmla="*/ 10875706 w 12592357"/>
              <a:gd name="connsiteY40" fmla="*/ 7666779 h 26281626"/>
              <a:gd name="connsiteX41" fmla="*/ 10717776 w 12592357"/>
              <a:gd name="connsiteY41" fmla="*/ 7383718 h 26281626"/>
              <a:gd name="connsiteX42" fmla="*/ 10382865 w 12592357"/>
              <a:gd name="connsiteY42" fmla="*/ 6990735 h 26281626"/>
              <a:gd name="connsiteX43" fmla="*/ 10087897 w 12592357"/>
              <a:gd name="connsiteY43" fmla="*/ 6518787 h 26281626"/>
              <a:gd name="connsiteX44" fmla="*/ 9990419 w 12592357"/>
              <a:gd name="connsiteY44" fmla="*/ 5674212 h 26281626"/>
              <a:gd name="connsiteX45" fmla="*/ 9945713 w 12592357"/>
              <a:gd name="connsiteY45" fmla="*/ 5243435 h 26281626"/>
              <a:gd name="connsiteX46" fmla="*/ 9851923 w 12592357"/>
              <a:gd name="connsiteY46" fmla="*/ 4277032 h 26281626"/>
              <a:gd name="connsiteX47" fmla="*/ 9615948 w 12592357"/>
              <a:gd name="connsiteY47" fmla="*/ 3834581 h 26281626"/>
              <a:gd name="connsiteX48" fmla="*/ 9114503 w 12592357"/>
              <a:gd name="connsiteY48" fmla="*/ 3333135 h 26281626"/>
              <a:gd name="connsiteX49" fmla="*/ 8819535 w 12592357"/>
              <a:gd name="connsiteY49" fmla="*/ 3038168 h 26281626"/>
              <a:gd name="connsiteX50" fmla="*/ 8377084 w 12592357"/>
              <a:gd name="connsiteY50" fmla="*/ 2684206 h 26281626"/>
              <a:gd name="connsiteX51" fmla="*/ 7993626 w 12592357"/>
              <a:gd name="connsiteY51" fmla="*/ 2094271 h 26281626"/>
              <a:gd name="connsiteX52" fmla="*/ 7669161 w 12592357"/>
              <a:gd name="connsiteY52" fmla="*/ 1563329 h 26281626"/>
              <a:gd name="connsiteX53" fmla="*/ 7374194 w 12592357"/>
              <a:gd name="connsiteY53" fmla="*/ 973393 h 26281626"/>
              <a:gd name="connsiteX54" fmla="*/ 7167716 w 12592357"/>
              <a:gd name="connsiteY54" fmla="*/ 825910 h 26281626"/>
              <a:gd name="connsiteX55" fmla="*/ 6813755 w 12592357"/>
              <a:gd name="connsiteY55" fmla="*/ 648929 h 26281626"/>
              <a:gd name="connsiteX56" fmla="*/ 6223819 w 12592357"/>
              <a:gd name="connsiteY56" fmla="*/ 678426 h 26281626"/>
              <a:gd name="connsiteX57" fmla="*/ 5515897 w 12592357"/>
              <a:gd name="connsiteY57" fmla="*/ 678426 h 26281626"/>
              <a:gd name="connsiteX58" fmla="*/ 4513006 w 12592357"/>
              <a:gd name="connsiteY58" fmla="*/ 678426 h 26281626"/>
              <a:gd name="connsiteX59" fmla="*/ 3864077 w 12592357"/>
              <a:gd name="connsiteY59" fmla="*/ 619432 h 26281626"/>
              <a:gd name="connsiteX60" fmla="*/ 3008671 w 12592357"/>
              <a:gd name="connsiteY60" fmla="*/ 560439 h 26281626"/>
              <a:gd name="connsiteX61" fmla="*/ 2123768 w 12592357"/>
              <a:gd name="connsiteY61" fmla="*/ 412955 h 26281626"/>
              <a:gd name="connsiteX62" fmla="*/ 1887794 w 12592357"/>
              <a:gd name="connsiteY62" fmla="*/ 383458 h 26281626"/>
              <a:gd name="connsiteX63" fmla="*/ 1209368 w 12592357"/>
              <a:gd name="connsiteY63" fmla="*/ 265471 h 26281626"/>
              <a:gd name="connsiteX64" fmla="*/ 589935 w 12592357"/>
              <a:gd name="connsiteY64" fmla="*/ 235974 h 26281626"/>
              <a:gd name="connsiteX65" fmla="*/ 265471 w 12592357"/>
              <a:gd name="connsiteY65" fmla="*/ 235974 h 26281626"/>
              <a:gd name="connsiteX66" fmla="*/ 0 w 12592357"/>
              <a:gd name="connsiteY66" fmla="*/ 206477 h 26281626"/>
              <a:gd name="connsiteX67" fmla="*/ 265471 w 12592357"/>
              <a:gd name="connsiteY67" fmla="*/ 0 h 26281626"/>
              <a:gd name="connsiteX68" fmla="*/ 1179871 w 12592357"/>
              <a:gd name="connsiteY68" fmla="*/ 88490 h 26281626"/>
              <a:gd name="connsiteX69" fmla="*/ 2094271 w 12592357"/>
              <a:gd name="connsiteY69" fmla="*/ 235974 h 26281626"/>
              <a:gd name="connsiteX70" fmla="*/ 3067665 w 12592357"/>
              <a:gd name="connsiteY70" fmla="*/ 353961 h 26281626"/>
              <a:gd name="connsiteX71" fmla="*/ 3805084 w 12592357"/>
              <a:gd name="connsiteY71" fmla="*/ 383458 h 26281626"/>
              <a:gd name="connsiteX72" fmla="*/ 4306529 w 12592357"/>
              <a:gd name="connsiteY72" fmla="*/ 442451 h 26281626"/>
              <a:gd name="connsiteX73" fmla="*/ 5043948 w 12592357"/>
              <a:gd name="connsiteY73" fmla="*/ 471948 h 26281626"/>
              <a:gd name="connsiteX74" fmla="*/ 5722374 w 12592357"/>
              <a:gd name="connsiteY74" fmla="*/ 471948 h 26281626"/>
              <a:gd name="connsiteX75" fmla="*/ 6312310 w 12592357"/>
              <a:gd name="connsiteY75" fmla="*/ 442451 h 26281626"/>
              <a:gd name="connsiteX76" fmla="*/ 7138219 w 12592357"/>
              <a:gd name="connsiteY76" fmla="*/ 560439 h 26281626"/>
              <a:gd name="connsiteX77" fmla="*/ 7374194 w 12592357"/>
              <a:gd name="connsiteY77" fmla="*/ 589935 h 26281626"/>
              <a:gd name="connsiteX78" fmla="*/ 7521677 w 12592357"/>
              <a:gd name="connsiteY78" fmla="*/ 678426 h 26281626"/>
              <a:gd name="connsiteX79" fmla="*/ 7698658 w 12592357"/>
              <a:gd name="connsiteY79" fmla="*/ 825910 h 26281626"/>
              <a:gd name="connsiteX80" fmla="*/ 8141110 w 12592357"/>
              <a:gd name="connsiteY80" fmla="*/ 1710813 h 26281626"/>
              <a:gd name="connsiteX81" fmla="*/ 8554065 w 12592357"/>
              <a:gd name="connsiteY81" fmla="*/ 2389239 h 26281626"/>
              <a:gd name="connsiteX82" fmla="*/ 8878529 w 12592357"/>
              <a:gd name="connsiteY82" fmla="*/ 2743200 h 26281626"/>
              <a:gd name="connsiteX83" fmla="*/ 9144000 w 12592357"/>
              <a:gd name="connsiteY83" fmla="*/ 3067664 h 26281626"/>
              <a:gd name="connsiteX84" fmla="*/ 9556955 w 12592357"/>
              <a:gd name="connsiteY84" fmla="*/ 3421626 h 26281626"/>
              <a:gd name="connsiteX85" fmla="*/ 9910916 w 12592357"/>
              <a:gd name="connsiteY85" fmla="*/ 3775587 h 26281626"/>
              <a:gd name="connsiteX86" fmla="*/ 9999406 w 12592357"/>
              <a:gd name="connsiteY86" fmla="*/ 4277032 h 26281626"/>
              <a:gd name="connsiteX87" fmla="*/ 9999406 w 12592357"/>
              <a:gd name="connsiteY87" fmla="*/ 4748981 h 26281626"/>
              <a:gd name="connsiteX88" fmla="*/ 10129301 w 12592357"/>
              <a:gd name="connsiteY88" fmla="*/ 5188514 h 26281626"/>
              <a:gd name="connsiteX89" fmla="*/ 10205884 w 12592357"/>
              <a:gd name="connsiteY89" fmla="*/ 5633884 h 26281626"/>
              <a:gd name="connsiteX90" fmla="*/ 10271484 w 12592357"/>
              <a:gd name="connsiteY90" fmla="*/ 5901736 h 26281626"/>
              <a:gd name="connsiteX91" fmla="*/ 10302440 w 12592357"/>
              <a:gd name="connsiteY91" fmla="*/ 6167208 h 26281626"/>
              <a:gd name="connsiteX92" fmla="*/ 10202043 w 12592357"/>
              <a:gd name="connsiteY92" fmla="*/ 6439822 h 26281626"/>
              <a:gd name="connsiteX93" fmla="*/ 10293837 w 12592357"/>
              <a:gd name="connsiteY93" fmla="*/ 6688624 h 26281626"/>
              <a:gd name="connsiteX94" fmla="*/ 10630207 w 12592357"/>
              <a:gd name="connsiteY94" fmla="*/ 7117326 h 26281626"/>
              <a:gd name="connsiteX95" fmla="*/ 10868562 w 12592357"/>
              <a:gd name="connsiteY95" fmla="*/ 7375653 h 26281626"/>
              <a:gd name="connsiteX96" fmla="*/ 10960357 w 12592357"/>
              <a:gd name="connsiteY96" fmla="*/ 7515456 h 26281626"/>
              <a:gd name="connsiteX97" fmla="*/ 11121206 w 12592357"/>
              <a:gd name="connsiteY97" fmla="*/ 7878020 h 26281626"/>
              <a:gd name="connsiteX98" fmla="*/ 11234430 w 12592357"/>
              <a:gd name="connsiteY98" fmla="*/ 8221535 h 26281626"/>
              <a:gd name="connsiteX99" fmla="*/ 11241959 w 12592357"/>
              <a:gd name="connsiteY99" fmla="*/ 8693482 h 26281626"/>
              <a:gd name="connsiteX100" fmla="*/ 11244263 w 12592357"/>
              <a:gd name="connsiteY100" fmla="*/ 8875072 h 26281626"/>
              <a:gd name="connsiteX101" fmla="*/ 11277677 w 12592357"/>
              <a:gd name="connsiteY101" fmla="*/ 9052744 h 26281626"/>
              <a:gd name="connsiteX102" fmla="*/ 11375692 w 12592357"/>
              <a:gd name="connsiteY102" fmla="*/ 9146919 h 26281626"/>
              <a:gd name="connsiteX103" fmla="*/ 11562735 w 12592357"/>
              <a:gd name="connsiteY103" fmla="*/ 9379974 h 26281626"/>
              <a:gd name="connsiteX104" fmla="*/ 11326761 w 12592357"/>
              <a:gd name="connsiteY104" fmla="*/ 9291484 h 26281626"/>
              <a:gd name="connsiteX105" fmla="*/ 11120284 w 12592357"/>
              <a:gd name="connsiteY105" fmla="*/ 9291484 h 26281626"/>
              <a:gd name="connsiteX106" fmla="*/ 10884310 w 12592357"/>
              <a:gd name="connsiteY106" fmla="*/ 9320981 h 26281626"/>
              <a:gd name="connsiteX107" fmla="*/ 10605473 w 12592357"/>
              <a:gd name="connsiteY107" fmla="*/ 9572701 h 26281626"/>
              <a:gd name="connsiteX108" fmla="*/ 10478115 w 12592357"/>
              <a:gd name="connsiteY108" fmla="*/ 9839095 h 26281626"/>
              <a:gd name="connsiteX109" fmla="*/ 10593182 w 12592357"/>
              <a:gd name="connsiteY109" fmla="*/ 9767272 h 26281626"/>
              <a:gd name="connsiteX110" fmla="*/ 10972800 w 12592357"/>
              <a:gd name="connsiteY110" fmla="*/ 9556955 h 26281626"/>
              <a:gd name="connsiteX111" fmla="*/ 11149090 w 12592357"/>
              <a:gd name="connsiteY111" fmla="*/ 9478911 h 26281626"/>
              <a:gd name="connsiteX112" fmla="*/ 11344275 w 12592357"/>
              <a:gd name="connsiteY112" fmla="*/ 9491817 h 26281626"/>
              <a:gd name="connsiteX113" fmla="*/ 11525020 w 12592357"/>
              <a:gd name="connsiteY113" fmla="*/ 9585530 h 26281626"/>
              <a:gd name="connsiteX114" fmla="*/ 11910090 w 12592357"/>
              <a:gd name="connsiteY114" fmla="*/ 9744920 h 26281626"/>
              <a:gd name="connsiteX115" fmla="*/ 12093677 w 12592357"/>
              <a:gd name="connsiteY115" fmla="*/ 9999406 h 26281626"/>
              <a:gd name="connsiteX116" fmla="*/ 12270658 w 12592357"/>
              <a:gd name="connsiteY116" fmla="*/ 10176387 h 26281626"/>
              <a:gd name="connsiteX117" fmla="*/ 12270658 w 12592357"/>
              <a:gd name="connsiteY117" fmla="*/ 10176387 h 26281626"/>
              <a:gd name="connsiteX118" fmla="*/ 12592357 w 12592357"/>
              <a:gd name="connsiteY118" fmla="*/ 10616073 h 26281626"/>
              <a:gd name="connsiteX119" fmla="*/ 10086975 w 12592357"/>
              <a:gd name="connsiteY119" fmla="*/ 10710786 h 26281626"/>
              <a:gd name="connsiteX120" fmla="*/ 9969910 w 12592357"/>
              <a:gd name="connsiteY120" fmla="*/ 10825316 h 26281626"/>
              <a:gd name="connsiteX121" fmla="*/ 9857606 w 12592357"/>
              <a:gd name="connsiteY121" fmla="*/ 11290120 h 26281626"/>
              <a:gd name="connsiteX122" fmla="*/ 9732476 w 12592357"/>
              <a:gd name="connsiteY122" fmla="*/ 11555591 h 26281626"/>
              <a:gd name="connsiteX123" fmla="*/ 9592135 w 12592357"/>
              <a:gd name="connsiteY123" fmla="*/ 11818835 h 26281626"/>
              <a:gd name="connsiteX124" fmla="*/ 9468465 w 12592357"/>
              <a:gd name="connsiteY124" fmla="*/ 11888659 h 26281626"/>
              <a:gd name="connsiteX125" fmla="*/ 9320981 w 12592357"/>
              <a:gd name="connsiteY125" fmla="*/ 12359148 h 26281626"/>
              <a:gd name="connsiteX126" fmla="*/ 9173497 w 12592357"/>
              <a:gd name="connsiteY126" fmla="*/ 12860593 h 26281626"/>
              <a:gd name="connsiteX127" fmla="*/ 9114503 w 12592357"/>
              <a:gd name="connsiteY127" fmla="*/ 13126064 h 26281626"/>
              <a:gd name="connsiteX128" fmla="*/ 8908026 w 12592357"/>
              <a:gd name="connsiteY128" fmla="*/ 13598013 h 26281626"/>
              <a:gd name="connsiteX129" fmla="*/ 8642555 w 12592357"/>
              <a:gd name="connsiteY129" fmla="*/ 14040464 h 26281626"/>
              <a:gd name="connsiteX130" fmla="*/ 8465574 w 12592357"/>
              <a:gd name="connsiteY130" fmla="*/ 14305935 h 26281626"/>
              <a:gd name="connsiteX131" fmla="*/ 8170606 w 12592357"/>
              <a:gd name="connsiteY131" fmla="*/ 14659897 h 26281626"/>
              <a:gd name="connsiteX132" fmla="*/ 8111613 w 12592357"/>
              <a:gd name="connsiteY132" fmla="*/ 15043355 h 26281626"/>
              <a:gd name="connsiteX133" fmla="*/ 7964129 w 12592357"/>
              <a:gd name="connsiteY133" fmla="*/ 15338322 h 26281626"/>
              <a:gd name="connsiteX134" fmla="*/ 7816645 w 12592357"/>
              <a:gd name="connsiteY134" fmla="*/ 15780774 h 26281626"/>
              <a:gd name="connsiteX135" fmla="*/ 7610168 w 12592357"/>
              <a:gd name="connsiteY135" fmla="*/ 16134735 h 26281626"/>
              <a:gd name="connsiteX136" fmla="*/ 7462684 w 12592357"/>
              <a:gd name="connsiteY136" fmla="*/ 16518193 h 26281626"/>
              <a:gd name="connsiteX137" fmla="*/ 7197213 w 12592357"/>
              <a:gd name="connsiteY137" fmla="*/ 16783664 h 26281626"/>
              <a:gd name="connsiteX138" fmla="*/ 7138219 w 12592357"/>
              <a:gd name="connsiteY138" fmla="*/ 16960645 h 26281626"/>
              <a:gd name="connsiteX139" fmla="*/ 7138219 w 12592357"/>
              <a:gd name="connsiteY139" fmla="*/ 17167122 h 26281626"/>
              <a:gd name="connsiteX140" fmla="*/ 7172478 w 12592357"/>
              <a:gd name="connsiteY140" fmla="*/ 17465776 h 26281626"/>
              <a:gd name="connsiteX141" fmla="*/ 7229476 w 12592357"/>
              <a:gd name="connsiteY141" fmla="*/ 17695223 h 26281626"/>
              <a:gd name="connsiteX142" fmla="*/ 7256206 w 12592357"/>
              <a:gd name="connsiteY142" fmla="*/ 17845548 h 26281626"/>
              <a:gd name="connsiteX143" fmla="*/ 7196138 w 12592357"/>
              <a:gd name="connsiteY143" fmla="*/ 18045268 h 26281626"/>
              <a:gd name="connsiteX144" fmla="*/ 7079226 w 12592357"/>
              <a:gd name="connsiteY144" fmla="*/ 18229006 h 26281626"/>
              <a:gd name="connsiteX145" fmla="*/ 6843252 w 12592357"/>
              <a:gd name="connsiteY145" fmla="*/ 18523974 h 26281626"/>
              <a:gd name="connsiteX146" fmla="*/ 6666271 w 12592357"/>
              <a:gd name="connsiteY146" fmla="*/ 19084413 h 26281626"/>
              <a:gd name="connsiteX147" fmla="*/ 6636774 w 12592357"/>
              <a:gd name="connsiteY147" fmla="*/ 19467871 h 26281626"/>
              <a:gd name="connsiteX148" fmla="*/ 6577781 w 12592357"/>
              <a:gd name="connsiteY148" fmla="*/ 19762839 h 26281626"/>
              <a:gd name="connsiteX149" fmla="*/ 6577781 w 12592357"/>
              <a:gd name="connsiteY149" fmla="*/ 20205290 h 26281626"/>
              <a:gd name="connsiteX150" fmla="*/ 6577781 w 12592357"/>
              <a:gd name="connsiteY150" fmla="*/ 20795226 h 26281626"/>
              <a:gd name="connsiteX151" fmla="*/ 6489290 w 12592357"/>
              <a:gd name="connsiteY151" fmla="*/ 21208181 h 26281626"/>
              <a:gd name="connsiteX152" fmla="*/ 6282813 w 12592357"/>
              <a:gd name="connsiteY152" fmla="*/ 21680129 h 26281626"/>
              <a:gd name="connsiteX153" fmla="*/ 6253316 w 12592357"/>
              <a:gd name="connsiteY153" fmla="*/ 22358555 h 26281626"/>
              <a:gd name="connsiteX154" fmla="*/ 6371303 w 12592357"/>
              <a:gd name="connsiteY154" fmla="*/ 23656413 h 26281626"/>
              <a:gd name="connsiteX155" fmla="*/ 6666271 w 12592357"/>
              <a:gd name="connsiteY155" fmla="*/ 24452826 h 26281626"/>
              <a:gd name="connsiteX156" fmla="*/ 6990735 w 12592357"/>
              <a:gd name="connsiteY156" fmla="*/ 25190245 h 26281626"/>
              <a:gd name="connsiteX157" fmla="*/ 7344697 w 12592357"/>
              <a:gd name="connsiteY157" fmla="*/ 25809677 h 26281626"/>
              <a:gd name="connsiteX158" fmla="*/ 7728155 w 12592357"/>
              <a:gd name="connsiteY158" fmla="*/ 26281626 h 26281626"/>
              <a:gd name="connsiteX159" fmla="*/ 5220929 w 12592357"/>
              <a:gd name="connsiteY159" fmla="*/ 26134142 h 26281626"/>
              <a:gd name="connsiteX160" fmla="*/ 5456903 w 12592357"/>
              <a:gd name="connsiteY160" fmla="*/ 25308232 h 26281626"/>
              <a:gd name="connsiteX161" fmla="*/ 5515897 w 12592357"/>
              <a:gd name="connsiteY161" fmla="*/ 24393832 h 26281626"/>
              <a:gd name="connsiteX162" fmla="*/ 5633884 w 12592357"/>
              <a:gd name="connsiteY162" fmla="*/ 23302451 h 26281626"/>
              <a:gd name="connsiteX163" fmla="*/ 5604387 w 12592357"/>
              <a:gd name="connsiteY163" fmla="*/ 22742013 h 26281626"/>
              <a:gd name="connsiteX164" fmla="*/ 5574890 w 12592357"/>
              <a:gd name="connsiteY164" fmla="*/ 22329058 h 26281626"/>
              <a:gd name="connsiteX165" fmla="*/ 5574890 w 12592357"/>
              <a:gd name="connsiteY165" fmla="*/ 21886606 h 26281626"/>
              <a:gd name="connsiteX166" fmla="*/ 5604387 w 12592357"/>
              <a:gd name="connsiteY166" fmla="*/ 21532645 h 26281626"/>
              <a:gd name="connsiteX167" fmla="*/ 5604387 w 12592357"/>
              <a:gd name="connsiteY167" fmla="*/ 21326168 h 26281626"/>
              <a:gd name="connsiteX168" fmla="*/ 5515897 w 12592357"/>
              <a:gd name="connsiteY168" fmla="*/ 20883716 h 26281626"/>
              <a:gd name="connsiteX169" fmla="*/ 5515897 w 12592357"/>
              <a:gd name="connsiteY169" fmla="*/ 20706735 h 26281626"/>
              <a:gd name="connsiteX170" fmla="*/ 5456903 w 12592357"/>
              <a:gd name="connsiteY170" fmla="*/ 20588748 h 26281626"/>
              <a:gd name="connsiteX171" fmla="*/ 5427406 w 12592357"/>
              <a:gd name="connsiteY171" fmla="*/ 20352774 h 26281626"/>
              <a:gd name="connsiteX172" fmla="*/ 5515897 w 12592357"/>
              <a:gd name="connsiteY172" fmla="*/ 20205290 h 26281626"/>
              <a:gd name="connsiteX173" fmla="*/ 5604387 w 12592357"/>
              <a:gd name="connsiteY173" fmla="*/ 20028310 h 26281626"/>
              <a:gd name="connsiteX174" fmla="*/ 5604387 w 12592357"/>
              <a:gd name="connsiteY174" fmla="*/ 19851329 h 26281626"/>
              <a:gd name="connsiteX175" fmla="*/ 5604387 w 12592357"/>
              <a:gd name="connsiteY175" fmla="*/ 19851329 h 26281626"/>
              <a:gd name="connsiteX176" fmla="*/ 5612069 w 12592357"/>
              <a:gd name="connsiteY176" fmla="*/ 19850407 h 26281626"/>
              <a:gd name="connsiteX0" fmla="*/ 5612069 w 12592357"/>
              <a:gd name="connsiteY0" fmla="*/ 19850407 h 26281626"/>
              <a:gd name="connsiteX1" fmla="*/ 5899355 w 12592357"/>
              <a:gd name="connsiteY1" fmla="*/ 20057806 h 26281626"/>
              <a:gd name="connsiteX2" fmla="*/ 6076335 w 12592357"/>
              <a:gd name="connsiteY2" fmla="*/ 20352774 h 26281626"/>
              <a:gd name="connsiteX3" fmla="*/ 6105832 w 12592357"/>
              <a:gd name="connsiteY3" fmla="*/ 20470761 h 26281626"/>
              <a:gd name="connsiteX4" fmla="*/ 6135329 w 12592357"/>
              <a:gd name="connsiteY4" fmla="*/ 20559251 h 26281626"/>
              <a:gd name="connsiteX5" fmla="*/ 6253316 w 12592357"/>
              <a:gd name="connsiteY5" fmla="*/ 20736232 h 26281626"/>
              <a:gd name="connsiteX6" fmla="*/ 6341806 w 12592357"/>
              <a:gd name="connsiteY6" fmla="*/ 20736232 h 26281626"/>
              <a:gd name="connsiteX7" fmla="*/ 6341806 w 12592357"/>
              <a:gd name="connsiteY7" fmla="*/ 20736232 h 26281626"/>
              <a:gd name="connsiteX8" fmla="*/ 6371303 w 12592357"/>
              <a:gd name="connsiteY8" fmla="*/ 20205290 h 26281626"/>
              <a:gd name="connsiteX9" fmla="*/ 6322219 w 12592357"/>
              <a:gd name="connsiteY9" fmla="*/ 19870377 h 26281626"/>
              <a:gd name="connsiteX10" fmla="*/ 6395115 w 12592357"/>
              <a:gd name="connsiteY10" fmla="*/ 19087717 h 26281626"/>
              <a:gd name="connsiteX11" fmla="*/ 6548284 w 12592357"/>
              <a:gd name="connsiteY11" fmla="*/ 18759948 h 26281626"/>
              <a:gd name="connsiteX12" fmla="*/ 6894564 w 12592357"/>
              <a:gd name="connsiteY12" fmla="*/ 18258504 h 26281626"/>
              <a:gd name="connsiteX13" fmla="*/ 6983054 w 12592357"/>
              <a:gd name="connsiteY13" fmla="*/ 17812750 h 26281626"/>
              <a:gd name="connsiteX14" fmla="*/ 6967461 w 12592357"/>
              <a:gd name="connsiteY14" fmla="*/ 17371219 h 26281626"/>
              <a:gd name="connsiteX15" fmla="*/ 7049729 w 12592357"/>
              <a:gd name="connsiteY15" fmla="*/ 16960645 h 26281626"/>
              <a:gd name="connsiteX16" fmla="*/ 7197213 w 12592357"/>
              <a:gd name="connsiteY16" fmla="*/ 16636181 h 26281626"/>
              <a:gd name="connsiteX17" fmla="*/ 7267575 w 12592357"/>
              <a:gd name="connsiteY17" fmla="*/ 16523647 h 26281626"/>
              <a:gd name="connsiteX18" fmla="*/ 7296687 w 12592357"/>
              <a:gd name="connsiteY18" fmla="*/ 16307875 h 26281626"/>
              <a:gd name="connsiteX19" fmla="*/ 7610168 w 12592357"/>
              <a:gd name="connsiteY19" fmla="*/ 15810271 h 26281626"/>
              <a:gd name="connsiteX20" fmla="*/ 7869416 w 12592357"/>
              <a:gd name="connsiteY20" fmla="*/ 15279329 h 26281626"/>
              <a:gd name="connsiteX21" fmla="*/ 7875639 w 12592357"/>
              <a:gd name="connsiteY21" fmla="*/ 14984361 h 26281626"/>
              <a:gd name="connsiteX22" fmla="*/ 7964129 w 12592357"/>
              <a:gd name="connsiteY22" fmla="*/ 14653674 h 26281626"/>
              <a:gd name="connsiteX23" fmla="*/ 8141493 w 12592357"/>
              <a:gd name="connsiteY23" fmla="*/ 14378141 h 26281626"/>
              <a:gd name="connsiteX24" fmla="*/ 8358571 w 12592357"/>
              <a:gd name="connsiteY24" fmla="*/ 14089011 h 26281626"/>
              <a:gd name="connsiteX25" fmla="*/ 8583561 w 12592357"/>
              <a:gd name="connsiteY25" fmla="*/ 13774993 h 26281626"/>
              <a:gd name="connsiteX26" fmla="*/ 8849032 w 12592357"/>
              <a:gd name="connsiteY26" fmla="*/ 13421032 h 26281626"/>
              <a:gd name="connsiteX27" fmla="*/ 8908026 w 12592357"/>
              <a:gd name="connsiteY27" fmla="*/ 13185058 h 26281626"/>
              <a:gd name="connsiteX28" fmla="*/ 8996516 w 12592357"/>
              <a:gd name="connsiteY28" fmla="*/ 12683613 h 26281626"/>
              <a:gd name="connsiteX29" fmla="*/ 9261987 w 12592357"/>
              <a:gd name="connsiteY29" fmla="*/ 12005187 h 26281626"/>
              <a:gd name="connsiteX30" fmla="*/ 9556955 w 12592357"/>
              <a:gd name="connsiteY30" fmla="*/ 11474245 h 26281626"/>
              <a:gd name="connsiteX31" fmla="*/ 9733935 w 12592357"/>
              <a:gd name="connsiteY31" fmla="*/ 11090787 h 26281626"/>
              <a:gd name="connsiteX32" fmla="*/ 9763432 w 12592357"/>
              <a:gd name="connsiteY32" fmla="*/ 10825316 h 26281626"/>
              <a:gd name="connsiteX33" fmla="*/ 9881419 w 12592357"/>
              <a:gd name="connsiteY33" fmla="*/ 10530348 h 26281626"/>
              <a:gd name="connsiteX34" fmla="*/ 10235381 w 12592357"/>
              <a:gd name="connsiteY34" fmla="*/ 9940413 h 26281626"/>
              <a:gd name="connsiteX35" fmla="*/ 10600326 w 12592357"/>
              <a:gd name="connsiteY35" fmla="*/ 9576005 h 26281626"/>
              <a:gd name="connsiteX36" fmla="*/ 10869100 w 12592357"/>
              <a:gd name="connsiteY36" fmla="*/ 9285416 h 26281626"/>
              <a:gd name="connsiteX37" fmla="*/ 11073734 w 12592357"/>
              <a:gd name="connsiteY37" fmla="*/ 9006578 h 26281626"/>
              <a:gd name="connsiteX38" fmla="*/ 11097931 w 12592357"/>
              <a:gd name="connsiteY38" fmla="*/ 8720598 h 26281626"/>
              <a:gd name="connsiteX39" fmla="*/ 11074656 w 12592357"/>
              <a:gd name="connsiteY39" fmla="*/ 8318243 h 26281626"/>
              <a:gd name="connsiteX40" fmla="*/ 10875706 w 12592357"/>
              <a:gd name="connsiteY40" fmla="*/ 7666779 h 26281626"/>
              <a:gd name="connsiteX41" fmla="*/ 10717776 w 12592357"/>
              <a:gd name="connsiteY41" fmla="*/ 7383718 h 26281626"/>
              <a:gd name="connsiteX42" fmla="*/ 10382865 w 12592357"/>
              <a:gd name="connsiteY42" fmla="*/ 6990735 h 26281626"/>
              <a:gd name="connsiteX43" fmla="*/ 10087897 w 12592357"/>
              <a:gd name="connsiteY43" fmla="*/ 6518787 h 26281626"/>
              <a:gd name="connsiteX44" fmla="*/ 9990419 w 12592357"/>
              <a:gd name="connsiteY44" fmla="*/ 5674212 h 26281626"/>
              <a:gd name="connsiteX45" fmla="*/ 9945713 w 12592357"/>
              <a:gd name="connsiteY45" fmla="*/ 5243435 h 26281626"/>
              <a:gd name="connsiteX46" fmla="*/ 9851923 w 12592357"/>
              <a:gd name="connsiteY46" fmla="*/ 4277032 h 26281626"/>
              <a:gd name="connsiteX47" fmla="*/ 9615948 w 12592357"/>
              <a:gd name="connsiteY47" fmla="*/ 3834581 h 26281626"/>
              <a:gd name="connsiteX48" fmla="*/ 9114503 w 12592357"/>
              <a:gd name="connsiteY48" fmla="*/ 3333135 h 26281626"/>
              <a:gd name="connsiteX49" fmla="*/ 8819535 w 12592357"/>
              <a:gd name="connsiteY49" fmla="*/ 3038168 h 26281626"/>
              <a:gd name="connsiteX50" fmla="*/ 8377084 w 12592357"/>
              <a:gd name="connsiteY50" fmla="*/ 2684206 h 26281626"/>
              <a:gd name="connsiteX51" fmla="*/ 7993626 w 12592357"/>
              <a:gd name="connsiteY51" fmla="*/ 2094271 h 26281626"/>
              <a:gd name="connsiteX52" fmla="*/ 7669161 w 12592357"/>
              <a:gd name="connsiteY52" fmla="*/ 1563329 h 26281626"/>
              <a:gd name="connsiteX53" fmla="*/ 7374194 w 12592357"/>
              <a:gd name="connsiteY53" fmla="*/ 973393 h 26281626"/>
              <a:gd name="connsiteX54" fmla="*/ 7167716 w 12592357"/>
              <a:gd name="connsiteY54" fmla="*/ 825910 h 26281626"/>
              <a:gd name="connsiteX55" fmla="*/ 6813755 w 12592357"/>
              <a:gd name="connsiteY55" fmla="*/ 648929 h 26281626"/>
              <a:gd name="connsiteX56" fmla="*/ 6223819 w 12592357"/>
              <a:gd name="connsiteY56" fmla="*/ 678426 h 26281626"/>
              <a:gd name="connsiteX57" fmla="*/ 5515897 w 12592357"/>
              <a:gd name="connsiteY57" fmla="*/ 678426 h 26281626"/>
              <a:gd name="connsiteX58" fmla="*/ 4513006 w 12592357"/>
              <a:gd name="connsiteY58" fmla="*/ 678426 h 26281626"/>
              <a:gd name="connsiteX59" fmla="*/ 3864077 w 12592357"/>
              <a:gd name="connsiteY59" fmla="*/ 619432 h 26281626"/>
              <a:gd name="connsiteX60" fmla="*/ 3008671 w 12592357"/>
              <a:gd name="connsiteY60" fmla="*/ 560439 h 26281626"/>
              <a:gd name="connsiteX61" fmla="*/ 2123768 w 12592357"/>
              <a:gd name="connsiteY61" fmla="*/ 412955 h 26281626"/>
              <a:gd name="connsiteX62" fmla="*/ 1887794 w 12592357"/>
              <a:gd name="connsiteY62" fmla="*/ 383458 h 26281626"/>
              <a:gd name="connsiteX63" fmla="*/ 1209368 w 12592357"/>
              <a:gd name="connsiteY63" fmla="*/ 265471 h 26281626"/>
              <a:gd name="connsiteX64" fmla="*/ 589935 w 12592357"/>
              <a:gd name="connsiteY64" fmla="*/ 235974 h 26281626"/>
              <a:gd name="connsiteX65" fmla="*/ 265471 w 12592357"/>
              <a:gd name="connsiteY65" fmla="*/ 235974 h 26281626"/>
              <a:gd name="connsiteX66" fmla="*/ 0 w 12592357"/>
              <a:gd name="connsiteY66" fmla="*/ 206477 h 26281626"/>
              <a:gd name="connsiteX67" fmla="*/ 265471 w 12592357"/>
              <a:gd name="connsiteY67" fmla="*/ 0 h 26281626"/>
              <a:gd name="connsiteX68" fmla="*/ 1179871 w 12592357"/>
              <a:gd name="connsiteY68" fmla="*/ 88490 h 26281626"/>
              <a:gd name="connsiteX69" fmla="*/ 2094271 w 12592357"/>
              <a:gd name="connsiteY69" fmla="*/ 235974 h 26281626"/>
              <a:gd name="connsiteX70" fmla="*/ 3067665 w 12592357"/>
              <a:gd name="connsiteY70" fmla="*/ 353961 h 26281626"/>
              <a:gd name="connsiteX71" fmla="*/ 3805084 w 12592357"/>
              <a:gd name="connsiteY71" fmla="*/ 383458 h 26281626"/>
              <a:gd name="connsiteX72" fmla="*/ 4306529 w 12592357"/>
              <a:gd name="connsiteY72" fmla="*/ 442451 h 26281626"/>
              <a:gd name="connsiteX73" fmla="*/ 5043948 w 12592357"/>
              <a:gd name="connsiteY73" fmla="*/ 471948 h 26281626"/>
              <a:gd name="connsiteX74" fmla="*/ 5722374 w 12592357"/>
              <a:gd name="connsiteY74" fmla="*/ 471948 h 26281626"/>
              <a:gd name="connsiteX75" fmla="*/ 6312310 w 12592357"/>
              <a:gd name="connsiteY75" fmla="*/ 442451 h 26281626"/>
              <a:gd name="connsiteX76" fmla="*/ 7138219 w 12592357"/>
              <a:gd name="connsiteY76" fmla="*/ 560439 h 26281626"/>
              <a:gd name="connsiteX77" fmla="*/ 7374194 w 12592357"/>
              <a:gd name="connsiteY77" fmla="*/ 589935 h 26281626"/>
              <a:gd name="connsiteX78" fmla="*/ 7521677 w 12592357"/>
              <a:gd name="connsiteY78" fmla="*/ 678426 h 26281626"/>
              <a:gd name="connsiteX79" fmla="*/ 7698658 w 12592357"/>
              <a:gd name="connsiteY79" fmla="*/ 825910 h 26281626"/>
              <a:gd name="connsiteX80" fmla="*/ 8141110 w 12592357"/>
              <a:gd name="connsiteY80" fmla="*/ 1710813 h 26281626"/>
              <a:gd name="connsiteX81" fmla="*/ 8554065 w 12592357"/>
              <a:gd name="connsiteY81" fmla="*/ 2389239 h 26281626"/>
              <a:gd name="connsiteX82" fmla="*/ 8878529 w 12592357"/>
              <a:gd name="connsiteY82" fmla="*/ 2743200 h 26281626"/>
              <a:gd name="connsiteX83" fmla="*/ 9144000 w 12592357"/>
              <a:gd name="connsiteY83" fmla="*/ 3067664 h 26281626"/>
              <a:gd name="connsiteX84" fmla="*/ 9556955 w 12592357"/>
              <a:gd name="connsiteY84" fmla="*/ 3421626 h 26281626"/>
              <a:gd name="connsiteX85" fmla="*/ 9910916 w 12592357"/>
              <a:gd name="connsiteY85" fmla="*/ 3775587 h 26281626"/>
              <a:gd name="connsiteX86" fmla="*/ 9999406 w 12592357"/>
              <a:gd name="connsiteY86" fmla="*/ 4277032 h 26281626"/>
              <a:gd name="connsiteX87" fmla="*/ 9999406 w 12592357"/>
              <a:gd name="connsiteY87" fmla="*/ 4748981 h 26281626"/>
              <a:gd name="connsiteX88" fmla="*/ 10129301 w 12592357"/>
              <a:gd name="connsiteY88" fmla="*/ 5188514 h 26281626"/>
              <a:gd name="connsiteX89" fmla="*/ 10205884 w 12592357"/>
              <a:gd name="connsiteY89" fmla="*/ 5633884 h 26281626"/>
              <a:gd name="connsiteX90" fmla="*/ 10271484 w 12592357"/>
              <a:gd name="connsiteY90" fmla="*/ 5901736 h 26281626"/>
              <a:gd name="connsiteX91" fmla="*/ 10302440 w 12592357"/>
              <a:gd name="connsiteY91" fmla="*/ 6167208 h 26281626"/>
              <a:gd name="connsiteX92" fmla="*/ 10202043 w 12592357"/>
              <a:gd name="connsiteY92" fmla="*/ 6439822 h 26281626"/>
              <a:gd name="connsiteX93" fmla="*/ 10293837 w 12592357"/>
              <a:gd name="connsiteY93" fmla="*/ 6688624 h 26281626"/>
              <a:gd name="connsiteX94" fmla="*/ 10630207 w 12592357"/>
              <a:gd name="connsiteY94" fmla="*/ 7117326 h 26281626"/>
              <a:gd name="connsiteX95" fmla="*/ 10868562 w 12592357"/>
              <a:gd name="connsiteY95" fmla="*/ 7375653 h 26281626"/>
              <a:gd name="connsiteX96" fmla="*/ 10960357 w 12592357"/>
              <a:gd name="connsiteY96" fmla="*/ 7515456 h 26281626"/>
              <a:gd name="connsiteX97" fmla="*/ 11121206 w 12592357"/>
              <a:gd name="connsiteY97" fmla="*/ 7878020 h 26281626"/>
              <a:gd name="connsiteX98" fmla="*/ 11234430 w 12592357"/>
              <a:gd name="connsiteY98" fmla="*/ 8221535 h 26281626"/>
              <a:gd name="connsiteX99" fmla="*/ 11241959 w 12592357"/>
              <a:gd name="connsiteY99" fmla="*/ 8693482 h 26281626"/>
              <a:gd name="connsiteX100" fmla="*/ 11244263 w 12592357"/>
              <a:gd name="connsiteY100" fmla="*/ 8875072 h 26281626"/>
              <a:gd name="connsiteX101" fmla="*/ 11277677 w 12592357"/>
              <a:gd name="connsiteY101" fmla="*/ 9052744 h 26281626"/>
              <a:gd name="connsiteX102" fmla="*/ 11375692 w 12592357"/>
              <a:gd name="connsiteY102" fmla="*/ 9146919 h 26281626"/>
              <a:gd name="connsiteX103" fmla="*/ 11562735 w 12592357"/>
              <a:gd name="connsiteY103" fmla="*/ 9379974 h 26281626"/>
              <a:gd name="connsiteX104" fmla="*/ 11326761 w 12592357"/>
              <a:gd name="connsiteY104" fmla="*/ 9291484 h 26281626"/>
              <a:gd name="connsiteX105" fmla="*/ 11120284 w 12592357"/>
              <a:gd name="connsiteY105" fmla="*/ 9291484 h 26281626"/>
              <a:gd name="connsiteX106" fmla="*/ 10884310 w 12592357"/>
              <a:gd name="connsiteY106" fmla="*/ 9320981 h 26281626"/>
              <a:gd name="connsiteX107" fmla="*/ 10605473 w 12592357"/>
              <a:gd name="connsiteY107" fmla="*/ 9572701 h 26281626"/>
              <a:gd name="connsiteX108" fmla="*/ 10478115 w 12592357"/>
              <a:gd name="connsiteY108" fmla="*/ 9839095 h 26281626"/>
              <a:gd name="connsiteX109" fmla="*/ 10593182 w 12592357"/>
              <a:gd name="connsiteY109" fmla="*/ 9767272 h 26281626"/>
              <a:gd name="connsiteX110" fmla="*/ 10972800 w 12592357"/>
              <a:gd name="connsiteY110" fmla="*/ 9556955 h 26281626"/>
              <a:gd name="connsiteX111" fmla="*/ 11149090 w 12592357"/>
              <a:gd name="connsiteY111" fmla="*/ 9478911 h 26281626"/>
              <a:gd name="connsiteX112" fmla="*/ 11344275 w 12592357"/>
              <a:gd name="connsiteY112" fmla="*/ 9491817 h 26281626"/>
              <a:gd name="connsiteX113" fmla="*/ 11525020 w 12592357"/>
              <a:gd name="connsiteY113" fmla="*/ 9585530 h 26281626"/>
              <a:gd name="connsiteX114" fmla="*/ 11910090 w 12592357"/>
              <a:gd name="connsiteY114" fmla="*/ 9744920 h 26281626"/>
              <a:gd name="connsiteX115" fmla="*/ 12093677 w 12592357"/>
              <a:gd name="connsiteY115" fmla="*/ 9999406 h 26281626"/>
              <a:gd name="connsiteX116" fmla="*/ 12270658 w 12592357"/>
              <a:gd name="connsiteY116" fmla="*/ 10176387 h 26281626"/>
              <a:gd name="connsiteX117" fmla="*/ 12270658 w 12592357"/>
              <a:gd name="connsiteY117" fmla="*/ 10176387 h 26281626"/>
              <a:gd name="connsiteX118" fmla="*/ 12592357 w 12592357"/>
              <a:gd name="connsiteY118" fmla="*/ 10616073 h 26281626"/>
              <a:gd name="connsiteX119" fmla="*/ 10086975 w 12592357"/>
              <a:gd name="connsiteY119" fmla="*/ 10710786 h 26281626"/>
              <a:gd name="connsiteX120" fmla="*/ 9969910 w 12592357"/>
              <a:gd name="connsiteY120" fmla="*/ 10825316 h 26281626"/>
              <a:gd name="connsiteX121" fmla="*/ 9857606 w 12592357"/>
              <a:gd name="connsiteY121" fmla="*/ 11290120 h 26281626"/>
              <a:gd name="connsiteX122" fmla="*/ 9732476 w 12592357"/>
              <a:gd name="connsiteY122" fmla="*/ 11555591 h 26281626"/>
              <a:gd name="connsiteX123" fmla="*/ 9592135 w 12592357"/>
              <a:gd name="connsiteY123" fmla="*/ 11818835 h 26281626"/>
              <a:gd name="connsiteX124" fmla="*/ 9468465 w 12592357"/>
              <a:gd name="connsiteY124" fmla="*/ 11888659 h 26281626"/>
              <a:gd name="connsiteX125" fmla="*/ 9320981 w 12592357"/>
              <a:gd name="connsiteY125" fmla="*/ 12359148 h 26281626"/>
              <a:gd name="connsiteX126" fmla="*/ 9173497 w 12592357"/>
              <a:gd name="connsiteY126" fmla="*/ 12860593 h 26281626"/>
              <a:gd name="connsiteX127" fmla="*/ 9114503 w 12592357"/>
              <a:gd name="connsiteY127" fmla="*/ 13126064 h 26281626"/>
              <a:gd name="connsiteX128" fmla="*/ 8908026 w 12592357"/>
              <a:gd name="connsiteY128" fmla="*/ 13598013 h 26281626"/>
              <a:gd name="connsiteX129" fmla="*/ 8642555 w 12592357"/>
              <a:gd name="connsiteY129" fmla="*/ 14040464 h 26281626"/>
              <a:gd name="connsiteX130" fmla="*/ 8465574 w 12592357"/>
              <a:gd name="connsiteY130" fmla="*/ 14305935 h 26281626"/>
              <a:gd name="connsiteX131" fmla="*/ 8170606 w 12592357"/>
              <a:gd name="connsiteY131" fmla="*/ 14659897 h 26281626"/>
              <a:gd name="connsiteX132" fmla="*/ 8111613 w 12592357"/>
              <a:gd name="connsiteY132" fmla="*/ 15043355 h 26281626"/>
              <a:gd name="connsiteX133" fmla="*/ 7964129 w 12592357"/>
              <a:gd name="connsiteY133" fmla="*/ 15338322 h 26281626"/>
              <a:gd name="connsiteX134" fmla="*/ 7816645 w 12592357"/>
              <a:gd name="connsiteY134" fmla="*/ 15780774 h 26281626"/>
              <a:gd name="connsiteX135" fmla="*/ 7610168 w 12592357"/>
              <a:gd name="connsiteY135" fmla="*/ 16134735 h 26281626"/>
              <a:gd name="connsiteX136" fmla="*/ 7462684 w 12592357"/>
              <a:gd name="connsiteY136" fmla="*/ 16518193 h 26281626"/>
              <a:gd name="connsiteX137" fmla="*/ 7197213 w 12592357"/>
              <a:gd name="connsiteY137" fmla="*/ 16783664 h 26281626"/>
              <a:gd name="connsiteX138" fmla="*/ 7138219 w 12592357"/>
              <a:gd name="connsiteY138" fmla="*/ 16960645 h 26281626"/>
              <a:gd name="connsiteX139" fmla="*/ 7138219 w 12592357"/>
              <a:gd name="connsiteY139" fmla="*/ 17167122 h 26281626"/>
              <a:gd name="connsiteX140" fmla="*/ 7172478 w 12592357"/>
              <a:gd name="connsiteY140" fmla="*/ 17465776 h 26281626"/>
              <a:gd name="connsiteX141" fmla="*/ 7229476 w 12592357"/>
              <a:gd name="connsiteY141" fmla="*/ 17695223 h 26281626"/>
              <a:gd name="connsiteX142" fmla="*/ 7256206 w 12592357"/>
              <a:gd name="connsiteY142" fmla="*/ 17845548 h 26281626"/>
              <a:gd name="connsiteX143" fmla="*/ 7196138 w 12592357"/>
              <a:gd name="connsiteY143" fmla="*/ 18045268 h 26281626"/>
              <a:gd name="connsiteX144" fmla="*/ 7079226 w 12592357"/>
              <a:gd name="connsiteY144" fmla="*/ 18229006 h 26281626"/>
              <a:gd name="connsiteX145" fmla="*/ 6843252 w 12592357"/>
              <a:gd name="connsiteY145" fmla="*/ 18523974 h 26281626"/>
              <a:gd name="connsiteX146" fmla="*/ 6666271 w 12592357"/>
              <a:gd name="connsiteY146" fmla="*/ 19084413 h 26281626"/>
              <a:gd name="connsiteX147" fmla="*/ 6636774 w 12592357"/>
              <a:gd name="connsiteY147" fmla="*/ 19467871 h 26281626"/>
              <a:gd name="connsiteX148" fmla="*/ 6577781 w 12592357"/>
              <a:gd name="connsiteY148" fmla="*/ 19762839 h 26281626"/>
              <a:gd name="connsiteX149" fmla="*/ 6577781 w 12592357"/>
              <a:gd name="connsiteY149" fmla="*/ 20205290 h 26281626"/>
              <a:gd name="connsiteX150" fmla="*/ 6577781 w 12592357"/>
              <a:gd name="connsiteY150" fmla="*/ 20795226 h 26281626"/>
              <a:gd name="connsiteX151" fmla="*/ 6489290 w 12592357"/>
              <a:gd name="connsiteY151" fmla="*/ 21208181 h 26281626"/>
              <a:gd name="connsiteX152" fmla="*/ 6282813 w 12592357"/>
              <a:gd name="connsiteY152" fmla="*/ 21680129 h 26281626"/>
              <a:gd name="connsiteX153" fmla="*/ 6253316 w 12592357"/>
              <a:gd name="connsiteY153" fmla="*/ 22358555 h 26281626"/>
              <a:gd name="connsiteX154" fmla="*/ 6371303 w 12592357"/>
              <a:gd name="connsiteY154" fmla="*/ 23656413 h 26281626"/>
              <a:gd name="connsiteX155" fmla="*/ 6666271 w 12592357"/>
              <a:gd name="connsiteY155" fmla="*/ 24452826 h 26281626"/>
              <a:gd name="connsiteX156" fmla="*/ 6990735 w 12592357"/>
              <a:gd name="connsiteY156" fmla="*/ 25190245 h 26281626"/>
              <a:gd name="connsiteX157" fmla="*/ 7344697 w 12592357"/>
              <a:gd name="connsiteY157" fmla="*/ 25809677 h 26281626"/>
              <a:gd name="connsiteX158" fmla="*/ 7728155 w 12592357"/>
              <a:gd name="connsiteY158" fmla="*/ 26281626 h 26281626"/>
              <a:gd name="connsiteX159" fmla="*/ 5220929 w 12592357"/>
              <a:gd name="connsiteY159" fmla="*/ 26134142 h 26281626"/>
              <a:gd name="connsiteX160" fmla="*/ 5456903 w 12592357"/>
              <a:gd name="connsiteY160" fmla="*/ 25308232 h 26281626"/>
              <a:gd name="connsiteX161" fmla="*/ 5515897 w 12592357"/>
              <a:gd name="connsiteY161" fmla="*/ 24393832 h 26281626"/>
              <a:gd name="connsiteX162" fmla="*/ 5633884 w 12592357"/>
              <a:gd name="connsiteY162" fmla="*/ 23302451 h 26281626"/>
              <a:gd name="connsiteX163" fmla="*/ 5604387 w 12592357"/>
              <a:gd name="connsiteY163" fmla="*/ 22742013 h 26281626"/>
              <a:gd name="connsiteX164" fmla="*/ 5574890 w 12592357"/>
              <a:gd name="connsiteY164" fmla="*/ 22329058 h 26281626"/>
              <a:gd name="connsiteX165" fmla="*/ 5574890 w 12592357"/>
              <a:gd name="connsiteY165" fmla="*/ 21886606 h 26281626"/>
              <a:gd name="connsiteX166" fmla="*/ 5604387 w 12592357"/>
              <a:gd name="connsiteY166" fmla="*/ 21532645 h 26281626"/>
              <a:gd name="connsiteX167" fmla="*/ 5604387 w 12592357"/>
              <a:gd name="connsiteY167" fmla="*/ 21326168 h 26281626"/>
              <a:gd name="connsiteX168" fmla="*/ 5515897 w 12592357"/>
              <a:gd name="connsiteY168" fmla="*/ 20883716 h 26281626"/>
              <a:gd name="connsiteX169" fmla="*/ 5515897 w 12592357"/>
              <a:gd name="connsiteY169" fmla="*/ 20706735 h 26281626"/>
              <a:gd name="connsiteX170" fmla="*/ 5456903 w 12592357"/>
              <a:gd name="connsiteY170" fmla="*/ 20588748 h 26281626"/>
              <a:gd name="connsiteX171" fmla="*/ 5427406 w 12592357"/>
              <a:gd name="connsiteY171" fmla="*/ 20352774 h 26281626"/>
              <a:gd name="connsiteX172" fmla="*/ 5515897 w 12592357"/>
              <a:gd name="connsiteY172" fmla="*/ 20205290 h 26281626"/>
              <a:gd name="connsiteX173" fmla="*/ 5604387 w 12592357"/>
              <a:gd name="connsiteY173" fmla="*/ 20028310 h 26281626"/>
              <a:gd name="connsiteX174" fmla="*/ 5604387 w 12592357"/>
              <a:gd name="connsiteY174" fmla="*/ 19851329 h 26281626"/>
              <a:gd name="connsiteX175" fmla="*/ 5604387 w 12592357"/>
              <a:gd name="connsiteY175" fmla="*/ 19851329 h 26281626"/>
              <a:gd name="connsiteX176" fmla="*/ 5612069 w 12592357"/>
              <a:gd name="connsiteY176" fmla="*/ 19850407 h 26281626"/>
              <a:gd name="connsiteX0" fmla="*/ 5612069 w 12592357"/>
              <a:gd name="connsiteY0" fmla="*/ 19850407 h 26281626"/>
              <a:gd name="connsiteX1" fmla="*/ 5899355 w 12592357"/>
              <a:gd name="connsiteY1" fmla="*/ 20057806 h 26281626"/>
              <a:gd name="connsiteX2" fmla="*/ 6076335 w 12592357"/>
              <a:gd name="connsiteY2" fmla="*/ 20352774 h 26281626"/>
              <a:gd name="connsiteX3" fmla="*/ 6105832 w 12592357"/>
              <a:gd name="connsiteY3" fmla="*/ 20470761 h 26281626"/>
              <a:gd name="connsiteX4" fmla="*/ 6135329 w 12592357"/>
              <a:gd name="connsiteY4" fmla="*/ 20559251 h 26281626"/>
              <a:gd name="connsiteX5" fmla="*/ 6253316 w 12592357"/>
              <a:gd name="connsiteY5" fmla="*/ 20736232 h 26281626"/>
              <a:gd name="connsiteX6" fmla="*/ 6341806 w 12592357"/>
              <a:gd name="connsiteY6" fmla="*/ 20736232 h 26281626"/>
              <a:gd name="connsiteX7" fmla="*/ 6341806 w 12592357"/>
              <a:gd name="connsiteY7" fmla="*/ 20736232 h 26281626"/>
              <a:gd name="connsiteX8" fmla="*/ 6371303 w 12592357"/>
              <a:gd name="connsiteY8" fmla="*/ 20205290 h 26281626"/>
              <a:gd name="connsiteX9" fmla="*/ 6322219 w 12592357"/>
              <a:gd name="connsiteY9" fmla="*/ 19870377 h 26281626"/>
              <a:gd name="connsiteX10" fmla="*/ 6395115 w 12592357"/>
              <a:gd name="connsiteY10" fmla="*/ 19087717 h 26281626"/>
              <a:gd name="connsiteX11" fmla="*/ 6548284 w 12592357"/>
              <a:gd name="connsiteY11" fmla="*/ 18759948 h 26281626"/>
              <a:gd name="connsiteX12" fmla="*/ 6894564 w 12592357"/>
              <a:gd name="connsiteY12" fmla="*/ 18258504 h 26281626"/>
              <a:gd name="connsiteX13" fmla="*/ 6983054 w 12592357"/>
              <a:gd name="connsiteY13" fmla="*/ 17812750 h 26281626"/>
              <a:gd name="connsiteX14" fmla="*/ 6967461 w 12592357"/>
              <a:gd name="connsiteY14" fmla="*/ 17371219 h 26281626"/>
              <a:gd name="connsiteX15" fmla="*/ 7049729 w 12592357"/>
              <a:gd name="connsiteY15" fmla="*/ 16960645 h 26281626"/>
              <a:gd name="connsiteX16" fmla="*/ 7197213 w 12592357"/>
              <a:gd name="connsiteY16" fmla="*/ 16636181 h 26281626"/>
              <a:gd name="connsiteX17" fmla="*/ 7267575 w 12592357"/>
              <a:gd name="connsiteY17" fmla="*/ 16523647 h 26281626"/>
              <a:gd name="connsiteX18" fmla="*/ 7296687 w 12592357"/>
              <a:gd name="connsiteY18" fmla="*/ 16307875 h 26281626"/>
              <a:gd name="connsiteX19" fmla="*/ 7610168 w 12592357"/>
              <a:gd name="connsiteY19" fmla="*/ 15810271 h 26281626"/>
              <a:gd name="connsiteX20" fmla="*/ 7869416 w 12592357"/>
              <a:gd name="connsiteY20" fmla="*/ 15279329 h 26281626"/>
              <a:gd name="connsiteX21" fmla="*/ 7875639 w 12592357"/>
              <a:gd name="connsiteY21" fmla="*/ 14984361 h 26281626"/>
              <a:gd name="connsiteX22" fmla="*/ 7964129 w 12592357"/>
              <a:gd name="connsiteY22" fmla="*/ 14653674 h 26281626"/>
              <a:gd name="connsiteX23" fmla="*/ 8141493 w 12592357"/>
              <a:gd name="connsiteY23" fmla="*/ 14378141 h 26281626"/>
              <a:gd name="connsiteX24" fmla="*/ 8358571 w 12592357"/>
              <a:gd name="connsiteY24" fmla="*/ 14089011 h 26281626"/>
              <a:gd name="connsiteX25" fmla="*/ 8583561 w 12592357"/>
              <a:gd name="connsiteY25" fmla="*/ 13774993 h 26281626"/>
              <a:gd name="connsiteX26" fmla="*/ 8849032 w 12592357"/>
              <a:gd name="connsiteY26" fmla="*/ 13421032 h 26281626"/>
              <a:gd name="connsiteX27" fmla="*/ 8908026 w 12592357"/>
              <a:gd name="connsiteY27" fmla="*/ 13185058 h 26281626"/>
              <a:gd name="connsiteX28" fmla="*/ 8996516 w 12592357"/>
              <a:gd name="connsiteY28" fmla="*/ 12683613 h 26281626"/>
              <a:gd name="connsiteX29" fmla="*/ 9261987 w 12592357"/>
              <a:gd name="connsiteY29" fmla="*/ 12005187 h 26281626"/>
              <a:gd name="connsiteX30" fmla="*/ 9556955 w 12592357"/>
              <a:gd name="connsiteY30" fmla="*/ 11474245 h 26281626"/>
              <a:gd name="connsiteX31" fmla="*/ 9733935 w 12592357"/>
              <a:gd name="connsiteY31" fmla="*/ 11090787 h 26281626"/>
              <a:gd name="connsiteX32" fmla="*/ 9763432 w 12592357"/>
              <a:gd name="connsiteY32" fmla="*/ 10825316 h 26281626"/>
              <a:gd name="connsiteX33" fmla="*/ 9881419 w 12592357"/>
              <a:gd name="connsiteY33" fmla="*/ 10530348 h 26281626"/>
              <a:gd name="connsiteX34" fmla="*/ 10235381 w 12592357"/>
              <a:gd name="connsiteY34" fmla="*/ 9940413 h 26281626"/>
              <a:gd name="connsiteX35" fmla="*/ 10600326 w 12592357"/>
              <a:gd name="connsiteY35" fmla="*/ 9576005 h 26281626"/>
              <a:gd name="connsiteX36" fmla="*/ 10869100 w 12592357"/>
              <a:gd name="connsiteY36" fmla="*/ 9285416 h 26281626"/>
              <a:gd name="connsiteX37" fmla="*/ 11073734 w 12592357"/>
              <a:gd name="connsiteY37" fmla="*/ 9006578 h 26281626"/>
              <a:gd name="connsiteX38" fmla="*/ 11097931 w 12592357"/>
              <a:gd name="connsiteY38" fmla="*/ 8720598 h 26281626"/>
              <a:gd name="connsiteX39" fmla="*/ 11074656 w 12592357"/>
              <a:gd name="connsiteY39" fmla="*/ 8318243 h 26281626"/>
              <a:gd name="connsiteX40" fmla="*/ 10875706 w 12592357"/>
              <a:gd name="connsiteY40" fmla="*/ 7666779 h 26281626"/>
              <a:gd name="connsiteX41" fmla="*/ 10717776 w 12592357"/>
              <a:gd name="connsiteY41" fmla="*/ 7383718 h 26281626"/>
              <a:gd name="connsiteX42" fmla="*/ 10382865 w 12592357"/>
              <a:gd name="connsiteY42" fmla="*/ 6990735 h 26281626"/>
              <a:gd name="connsiteX43" fmla="*/ 10087897 w 12592357"/>
              <a:gd name="connsiteY43" fmla="*/ 6518787 h 26281626"/>
              <a:gd name="connsiteX44" fmla="*/ 9990419 w 12592357"/>
              <a:gd name="connsiteY44" fmla="*/ 5674212 h 26281626"/>
              <a:gd name="connsiteX45" fmla="*/ 9945713 w 12592357"/>
              <a:gd name="connsiteY45" fmla="*/ 5243435 h 26281626"/>
              <a:gd name="connsiteX46" fmla="*/ 9801917 w 12592357"/>
              <a:gd name="connsiteY46" fmla="*/ 4350851 h 26281626"/>
              <a:gd name="connsiteX47" fmla="*/ 9615948 w 12592357"/>
              <a:gd name="connsiteY47" fmla="*/ 3834581 h 26281626"/>
              <a:gd name="connsiteX48" fmla="*/ 9114503 w 12592357"/>
              <a:gd name="connsiteY48" fmla="*/ 3333135 h 26281626"/>
              <a:gd name="connsiteX49" fmla="*/ 8819535 w 12592357"/>
              <a:gd name="connsiteY49" fmla="*/ 3038168 h 26281626"/>
              <a:gd name="connsiteX50" fmla="*/ 8377084 w 12592357"/>
              <a:gd name="connsiteY50" fmla="*/ 2684206 h 26281626"/>
              <a:gd name="connsiteX51" fmla="*/ 7993626 w 12592357"/>
              <a:gd name="connsiteY51" fmla="*/ 2094271 h 26281626"/>
              <a:gd name="connsiteX52" fmla="*/ 7669161 w 12592357"/>
              <a:gd name="connsiteY52" fmla="*/ 1563329 h 26281626"/>
              <a:gd name="connsiteX53" fmla="*/ 7374194 w 12592357"/>
              <a:gd name="connsiteY53" fmla="*/ 973393 h 26281626"/>
              <a:gd name="connsiteX54" fmla="*/ 7167716 w 12592357"/>
              <a:gd name="connsiteY54" fmla="*/ 825910 h 26281626"/>
              <a:gd name="connsiteX55" fmla="*/ 6813755 w 12592357"/>
              <a:gd name="connsiteY55" fmla="*/ 648929 h 26281626"/>
              <a:gd name="connsiteX56" fmla="*/ 6223819 w 12592357"/>
              <a:gd name="connsiteY56" fmla="*/ 678426 h 26281626"/>
              <a:gd name="connsiteX57" fmla="*/ 5515897 w 12592357"/>
              <a:gd name="connsiteY57" fmla="*/ 678426 h 26281626"/>
              <a:gd name="connsiteX58" fmla="*/ 4513006 w 12592357"/>
              <a:gd name="connsiteY58" fmla="*/ 678426 h 26281626"/>
              <a:gd name="connsiteX59" fmla="*/ 3864077 w 12592357"/>
              <a:gd name="connsiteY59" fmla="*/ 619432 h 26281626"/>
              <a:gd name="connsiteX60" fmla="*/ 3008671 w 12592357"/>
              <a:gd name="connsiteY60" fmla="*/ 560439 h 26281626"/>
              <a:gd name="connsiteX61" fmla="*/ 2123768 w 12592357"/>
              <a:gd name="connsiteY61" fmla="*/ 412955 h 26281626"/>
              <a:gd name="connsiteX62" fmla="*/ 1887794 w 12592357"/>
              <a:gd name="connsiteY62" fmla="*/ 383458 h 26281626"/>
              <a:gd name="connsiteX63" fmla="*/ 1209368 w 12592357"/>
              <a:gd name="connsiteY63" fmla="*/ 265471 h 26281626"/>
              <a:gd name="connsiteX64" fmla="*/ 589935 w 12592357"/>
              <a:gd name="connsiteY64" fmla="*/ 235974 h 26281626"/>
              <a:gd name="connsiteX65" fmla="*/ 265471 w 12592357"/>
              <a:gd name="connsiteY65" fmla="*/ 235974 h 26281626"/>
              <a:gd name="connsiteX66" fmla="*/ 0 w 12592357"/>
              <a:gd name="connsiteY66" fmla="*/ 206477 h 26281626"/>
              <a:gd name="connsiteX67" fmla="*/ 265471 w 12592357"/>
              <a:gd name="connsiteY67" fmla="*/ 0 h 26281626"/>
              <a:gd name="connsiteX68" fmla="*/ 1179871 w 12592357"/>
              <a:gd name="connsiteY68" fmla="*/ 88490 h 26281626"/>
              <a:gd name="connsiteX69" fmla="*/ 2094271 w 12592357"/>
              <a:gd name="connsiteY69" fmla="*/ 235974 h 26281626"/>
              <a:gd name="connsiteX70" fmla="*/ 3067665 w 12592357"/>
              <a:gd name="connsiteY70" fmla="*/ 353961 h 26281626"/>
              <a:gd name="connsiteX71" fmla="*/ 3805084 w 12592357"/>
              <a:gd name="connsiteY71" fmla="*/ 383458 h 26281626"/>
              <a:gd name="connsiteX72" fmla="*/ 4306529 w 12592357"/>
              <a:gd name="connsiteY72" fmla="*/ 442451 h 26281626"/>
              <a:gd name="connsiteX73" fmla="*/ 5043948 w 12592357"/>
              <a:gd name="connsiteY73" fmla="*/ 471948 h 26281626"/>
              <a:gd name="connsiteX74" fmla="*/ 5722374 w 12592357"/>
              <a:gd name="connsiteY74" fmla="*/ 471948 h 26281626"/>
              <a:gd name="connsiteX75" fmla="*/ 6312310 w 12592357"/>
              <a:gd name="connsiteY75" fmla="*/ 442451 h 26281626"/>
              <a:gd name="connsiteX76" fmla="*/ 7138219 w 12592357"/>
              <a:gd name="connsiteY76" fmla="*/ 560439 h 26281626"/>
              <a:gd name="connsiteX77" fmla="*/ 7374194 w 12592357"/>
              <a:gd name="connsiteY77" fmla="*/ 589935 h 26281626"/>
              <a:gd name="connsiteX78" fmla="*/ 7521677 w 12592357"/>
              <a:gd name="connsiteY78" fmla="*/ 678426 h 26281626"/>
              <a:gd name="connsiteX79" fmla="*/ 7698658 w 12592357"/>
              <a:gd name="connsiteY79" fmla="*/ 825910 h 26281626"/>
              <a:gd name="connsiteX80" fmla="*/ 8141110 w 12592357"/>
              <a:gd name="connsiteY80" fmla="*/ 1710813 h 26281626"/>
              <a:gd name="connsiteX81" fmla="*/ 8554065 w 12592357"/>
              <a:gd name="connsiteY81" fmla="*/ 2389239 h 26281626"/>
              <a:gd name="connsiteX82" fmla="*/ 8878529 w 12592357"/>
              <a:gd name="connsiteY82" fmla="*/ 2743200 h 26281626"/>
              <a:gd name="connsiteX83" fmla="*/ 9144000 w 12592357"/>
              <a:gd name="connsiteY83" fmla="*/ 3067664 h 26281626"/>
              <a:gd name="connsiteX84" fmla="*/ 9556955 w 12592357"/>
              <a:gd name="connsiteY84" fmla="*/ 3421626 h 26281626"/>
              <a:gd name="connsiteX85" fmla="*/ 9910916 w 12592357"/>
              <a:gd name="connsiteY85" fmla="*/ 3775587 h 26281626"/>
              <a:gd name="connsiteX86" fmla="*/ 9999406 w 12592357"/>
              <a:gd name="connsiteY86" fmla="*/ 4277032 h 26281626"/>
              <a:gd name="connsiteX87" fmla="*/ 9999406 w 12592357"/>
              <a:gd name="connsiteY87" fmla="*/ 4748981 h 26281626"/>
              <a:gd name="connsiteX88" fmla="*/ 10129301 w 12592357"/>
              <a:gd name="connsiteY88" fmla="*/ 5188514 h 26281626"/>
              <a:gd name="connsiteX89" fmla="*/ 10205884 w 12592357"/>
              <a:gd name="connsiteY89" fmla="*/ 5633884 h 26281626"/>
              <a:gd name="connsiteX90" fmla="*/ 10271484 w 12592357"/>
              <a:gd name="connsiteY90" fmla="*/ 5901736 h 26281626"/>
              <a:gd name="connsiteX91" fmla="*/ 10302440 w 12592357"/>
              <a:gd name="connsiteY91" fmla="*/ 6167208 h 26281626"/>
              <a:gd name="connsiteX92" fmla="*/ 10202043 w 12592357"/>
              <a:gd name="connsiteY92" fmla="*/ 6439822 h 26281626"/>
              <a:gd name="connsiteX93" fmla="*/ 10293837 w 12592357"/>
              <a:gd name="connsiteY93" fmla="*/ 6688624 h 26281626"/>
              <a:gd name="connsiteX94" fmla="*/ 10630207 w 12592357"/>
              <a:gd name="connsiteY94" fmla="*/ 7117326 h 26281626"/>
              <a:gd name="connsiteX95" fmla="*/ 10868562 w 12592357"/>
              <a:gd name="connsiteY95" fmla="*/ 7375653 h 26281626"/>
              <a:gd name="connsiteX96" fmla="*/ 10960357 w 12592357"/>
              <a:gd name="connsiteY96" fmla="*/ 7515456 h 26281626"/>
              <a:gd name="connsiteX97" fmla="*/ 11121206 w 12592357"/>
              <a:gd name="connsiteY97" fmla="*/ 7878020 h 26281626"/>
              <a:gd name="connsiteX98" fmla="*/ 11234430 w 12592357"/>
              <a:gd name="connsiteY98" fmla="*/ 8221535 h 26281626"/>
              <a:gd name="connsiteX99" fmla="*/ 11241959 w 12592357"/>
              <a:gd name="connsiteY99" fmla="*/ 8693482 h 26281626"/>
              <a:gd name="connsiteX100" fmla="*/ 11244263 w 12592357"/>
              <a:gd name="connsiteY100" fmla="*/ 8875072 h 26281626"/>
              <a:gd name="connsiteX101" fmla="*/ 11277677 w 12592357"/>
              <a:gd name="connsiteY101" fmla="*/ 9052744 h 26281626"/>
              <a:gd name="connsiteX102" fmla="*/ 11375692 w 12592357"/>
              <a:gd name="connsiteY102" fmla="*/ 9146919 h 26281626"/>
              <a:gd name="connsiteX103" fmla="*/ 11562735 w 12592357"/>
              <a:gd name="connsiteY103" fmla="*/ 9379974 h 26281626"/>
              <a:gd name="connsiteX104" fmla="*/ 11326761 w 12592357"/>
              <a:gd name="connsiteY104" fmla="*/ 9291484 h 26281626"/>
              <a:gd name="connsiteX105" fmla="*/ 11120284 w 12592357"/>
              <a:gd name="connsiteY105" fmla="*/ 9291484 h 26281626"/>
              <a:gd name="connsiteX106" fmla="*/ 10884310 w 12592357"/>
              <a:gd name="connsiteY106" fmla="*/ 9320981 h 26281626"/>
              <a:gd name="connsiteX107" fmla="*/ 10605473 w 12592357"/>
              <a:gd name="connsiteY107" fmla="*/ 9572701 h 26281626"/>
              <a:gd name="connsiteX108" fmla="*/ 10478115 w 12592357"/>
              <a:gd name="connsiteY108" fmla="*/ 9839095 h 26281626"/>
              <a:gd name="connsiteX109" fmla="*/ 10593182 w 12592357"/>
              <a:gd name="connsiteY109" fmla="*/ 9767272 h 26281626"/>
              <a:gd name="connsiteX110" fmla="*/ 10972800 w 12592357"/>
              <a:gd name="connsiteY110" fmla="*/ 9556955 h 26281626"/>
              <a:gd name="connsiteX111" fmla="*/ 11149090 w 12592357"/>
              <a:gd name="connsiteY111" fmla="*/ 9478911 h 26281626"/>
              <a:gd name="connsiteX112" fmla="*/ 11344275 w 12592357"/>
              <a:gd name="connsiteY112" fmla="*/ 9491817 h 26281626"/>
              <a:gd name="connsiteX113" fmla="*/ 11525020 w 12592357"/>
              <a:gd name="connsiteY113" fmla="*/ 9585530 h 26281626"/>
              <a:gd name="connsiteX114" fmla="*/ 11910090 w 12592357"/>
              <a:gd name="connsiteY114" fmla="*/ 9744920 h 26281626"/>
              <a:gd name="connsiteX115" fmla="*/ 12093677 w 12592357"/>
              <a:gd name="connsiteY115" fmla="*/ 9999406 h 26281626"/>
              <a:gd name="connsiteX116" fmla="*/ 12270658 w 12592357"/>
              <a:gd name="connsiteY116" fmla="*/ 10176387 h 26281626"/>
              <a:gd name="connsiteX117" fmla="*/ 12270658 w 12592357"/>
              <a:gd name="connsiteY117" fmla="*/ 10176387 h 26281626"/>
              <a:gd name="connsiteX118" fmla="*/ 12592357 w 12592357"/>
              <a:gd name="connsiteY118" fmla="*/ 10616073 h 26281626"/>
              <a:gd name="connsiteX119" fmla="*/ 10086975 w 12592357"/>
              <a:gd name="connsiteY119" fmla="*/ 10710786 h 26281626"/>
              <a:gd name="connsiteX120" fmla="*/ 9969910 w 12592357"/>
              <a:gd name="connsiteY120" fmla="*/ 10825316 h 26281626"/>
              <a:gd name="connsiteX121" fmla="*/ 9857606 w 12592357"/>
              <a:gd name="connsiteY121" fmla="*/ 11290120 h 26281626"/>
              <a:gd name="connsiteX122" fmla="*/ 9732476 w 12592357"/>
              <a:gd name="connsiteY122" fmla="*/ 11555591 h 26281626"/>
              <a:gd name="connsiteX123" fmla="*/ 9592135 w 12592357"/>
              <a:gd name="connsiteY123" fmla="*/ 11818835 h 26281626"/>
              <a:gd name="connsiteX124" fmla="*/ 9468465 w 12592357"/>
              <a:gd name="connsiteY124" fmla="*/ 11888659 h 26281626"/>
              <a:gd name="connsiteX125" fmla="*/ 9320981 w 12592357"/>
              <a:gd name="connsiteY125" fmla="*/ 12359148 h 26281626"/>
              <a:gd name="connsiteX126" fmla="*/ 9173497 w 12592357"/>
              <a:gd name="connsiteY126" fmla="*/ 12860593 h 26281626"/>
              <a:gd name="connsiteX127" fmla="*/ 9114503 w 12592357"/>
              <a:gd name="connsiteY127" fmla="*/ 13126064 h 26281626"/>
              <a:gd name="connsiteX128" fmla="*/ 8908026 w 12592357"/>
              <a:gd name="connsiteY128" fmla="*/ 13598013 h 26281626"/>
              <a:gd name="connsiteX129" fmla="*/ 8642555 w 12592357"/>
              <a:gd name="connsiteY129" fmla="*/ 14040464 h 26281626"/>
              <a:gd name="connsiteX130" fmla="*/ 8465574 w 12592357"/>
              <a:gd name="connsiteY130" fmla="*/ 14305935 h 26281626"/>
              <a:gd name="connsiteX131" fmla="*/ 8170606 w 12592357"/>
              <a:gd name="connsiteY131" fmla="*/ 14659897 h 26281626"/>
              <a:gd name="connsiteX132" fmla="*/ 8111613 w 12592357"/>
              <a:gd name="connsiteY132" fmla="*/ 15043355 h 26281626"/>
              <a:gd name="connsiteX133" fmla="*/ 7964129 w 12592357"/>
              <a:gd name="connsiteY133" fmla="*/ 15338322 h 26281626"/>
              <a:gd name="connsiteX134" fmla="*/ 7816645 w 12592357"/>
              <a:gd name="connsiteY134" fmla="*/ 15780774 h 26281626"/>
              <a:gd name="connsiteX135" fmla="*/ 7610168 w 12592357"/>
              <a:gd name="connsiteY135" fmla="*/ 16134735 h 26281626"/>
              <a:gd name="connsiteX136" fmla="*/ 7462684 w 12592357"/>
              <a:gd name="connsiteY136" fmla="*/ 16518193 h 26281626"/>
              <a:gd name="connsiteX137" fmla="*/ 7197213 w 12592357"/>
              <a:gd name="connsiteY137" fmla="*/ 16783664 h 26281626"/>
              <a:gd name="connsiteX138" fmla="*/ 7138219 w 12592357"/>
              <a:gd name="connsiteY138" fmla="*/ 16960645 h 26281626"/>
              <a:gd name="connsiteX139" fmla="*/ 7138219 w 12592357"/>
              <a:gd name="connsiteY139" fmla="*/ 17167122 h 26281626"/>
              <a:gd name="connsiteX140" fmla="*/ 7172478 w 12592357"/>
              <a:gd name="connsiteY140" fmla="*/ 17465776 h 26281626"/>
              <a:gd name="connsiteX141" fmla="*/ 7229476 w 12592357"/>
              <a:gd name="connsiteY141" fmla="*/ 17695223 h 26281626"/>
              <a:gd name="connsiteX142" fmla="*/ 7256206 w 12592357"/>
              <a:gd name="connsiteY142" fmla="*/ 17845548 h 26281626"/>
              <a:gd name="connsiteX143" fmla="*/ 7196138 w 12592357"/>
              <a:gd name="connsiteY143" fmla="*/ 18045268 h 26281626"/>
              <a:gd name="connsiteX144" fmla="*/ 7079226 w 12592357"/>
              <a:gd name="connsiteY144" fmla="*/ 18229006 h 26281626"/>
              <a:gd name="connsiteX145" fmla="*/ 6843252 w 12592357"/>
              <a:gd name="connsiteY145" fmla="*/ 18523974 h 26281626"/>
              <a:gd name="connsiteX146" fmla="*/ 6666271 w 12592357"/>
              <a:gd name="connsiteY146" fmla="*/ 19084413 h 26281626"/>
              <a:gd name="connsiteX147" fmla="*/ 6636774 w 12592357"/>
              <a:gd name="connsiteY147" fmla="*/ 19467871 h 26281626"/>
              <a:gd name="connsiteX148" fmla="*/ 6577781 w 12592357"/>
              <a:gd name="connsiteY148" fmla="*/ 19762839 h 26281626"/>
              <a:gd name="connsiteX149" fmla="*/ 6577781 w 12592357"/>
              <a:gd name="connsiteY149" fmla="*/ 20205290 h 26281626"/>
              <a:gd name="connsiteX150" fmla="*/ 6577781 w 12592357"/>
              <a:gd name="connsiteY150" fmla="*/ 20795226 h 26281626"/>
              <a:gd name="connsiteX151" fmla="*/ 6489290 w 12592357"/>
              <a:gd name="connsiteY151" fmla="*/ 21208181 h 26281626"/>
              <a:gd name="connsiteX152" fmla="*/ 6282813 w 12592357"/>
              <a:gd name="connsiteY152" fmla="*/ 21680129 h 26281626"/>
              <a:gd name="connsiteX153" fmla="*/ 6253316 w 12592357"/>
              <a:gd name="connsiteY153" fmla="*/ 22358555 h 26281626"/>
              <a:gd name="connsiteX154" fmla="*/ 6371303 w 12592357"/>
              <a:gd name="connsiteY154" fmla="*/ 23656413 h 26281626"/>
              <a:gd name="connsiteX155" fmla="*/ 6666271 w 12592357"/>
              <a:gd name="connsiteY155" fmla="*/ 24452826 h 26281626"/>
              <a:gd name="connsiteX156" fmla="*/ 6990735 w 12592357"/>
              <a:gd name="connsiteY156" fmla="*/ 25190245 h 26281626"/>
              <a:gd name="connsiteX157" fmla="*/ 7344697 w 12592357"/>
              <a:gd name="connsiteY157" fmla="*/ 25809677 h 26281626"/>
              <a:gd name="connsiteX158" fmla="*/ 7728155 w 12592357"/>
              <a:gd name="connsiteY158" fmla="*/ 26281626 h 26281626"/>
              <a:gd name="connsiteX159" fmla="*/ 5220929 w 12592357"/>
              <a:gd name="connsiteY159" fmla="*/ 26134142 h 26281626"/>
              <a:gd name="connsiteX160" fmla="*/ 5456903 w 12592357"/>
              <a:gd name="connsiteY160" fmla="*/ 25308232 h 26281626"/>
              <a:gd name="connsiteX161" fmla="*/ 5515897 w 12592357"/>
              <a:gd name="connsiteY161" fmla="*/ 24393832 h 26281626"/>
              <a:gd name="connsiteX162" fmla="*/ 5633884 w 12592357"/>
              <a:gd name="connsiteY162" fmla="*/ 23302451 h 26281626"/>
              <a:gd name="connsiteX163" fmla="*/ 5604387 w 12592357"/>
              <a:gd name="connsiteY163" fmla="*/ 22742013 h 26281626"/>
              <a:gd name="connsiteX164" fmla="*/ 5574890 w 12592357"/>
              <a:gd name="connsiteY164" fmla="*/ 22329058 h 26281626"/>
              <a:gd name="connsiteX165" fmla="*/ 5574890 w 12592357"/>
              <a:gd name="connsiteY165" fmla="*/ 21886606 h 26281626"/>
              <a:gd name="connsiteX166" fmla="*/ 5604387 w 12592357"/>
              <a:gd name="connsiteY166" fmla="*/ 21532645 h 26281626"/>
              <a:gd name="connsiteX167" fmla="*/ 5604387 w 12592357"/>
              <a:gd name="connsiteY167" fmla="*/ 21326168 h 26281626"/>
              <a:gd name="connsiteX168" fmla="*/ 5515897 w 12592357"/>
              <a:gd name="connsiteY168" fmla="*/ 20883716 h 26281626"/>
              <a:gd name="connsiteX169" fmla="*/ 5515897 w 12592357"/>
              <a:gd name="connsiteY169" fmla="*/ 20706735 h 26281626"/>
              <a:gd name="connsiteX170" fmla="*/ 5456903 w 12592357"/>
              <a:gd name="connsiteY170" fmla="*/ 20588748 h 26281626"/>
              <a:gd name="connsiteX171" fmla="*/ 5427406 w 12592357"/>
              <a:gd name="connsiteY171" fmla="*/ 20352774 h 26281626"/>
              <a:gd name="connsiteX172" fmla="*/ 5515897 w 12592357"/>
              <a:gd name="connsiteY172" fmla="*/ 20205290 h 26281626"/>
              <a:gd name="connsiteX173" fmla="*/ 5604387 w 12592357"/>
              <a:gd name="connsiteY173" fmla="*/ 20028310 h 26281626"/>
              <a:gd name="connsiteX174" fmla="*/ 5604387 w 12592357"/>
              <a:gd name="connsiteY174" fmla="*/ 19851329 h 26281626"/>
              <a:gd name="connsiteX175" fmla="*/ 5604387 w 12592357"/>
              <a:gd name="connsiteY175" fmla="*/ 19851329 h 26281626"/>
              <a:gd name="connsiteX176" fmla="*/ 5612069 w 12592357"/>
              <a:gd name="connsiteY176" fmla="*/ 19850407 h 26281626"/>
              <a:gd name="connsiteX0" fmla="*/ 5612069 w 12592357"/>
              <a:gd name="connsiteY0" fmla="*/ 19850407 h 26281626"/>
              <a:gd name="connsiteX1" fmla="*/ 5899355 w 12592357"/>
              <a:gd name="connsiteY1" fmla="*/ 20057806 h 26281626"/>
              <a:gd name="connsiteX2" fmla="*/ 6076335 w 12592357"/>
              <a:gd name="connsiteY2" fmla="*/ 20352774 h 26281626"/>
              <a:gd name="connsiteX3" fmla="*/ 6105832 w 12592357"/>
              <a:gd name="connsiteY3" fmla="*/ 20470761 h 26281626"/>
              <a:gd name="connsiteX4" fmla="*/ 6135329 w 12592357"/>
              <a:gd name="connsiteY4" fmla="*/ 20559251 h 26281626"/>
              <a:gd name="connsiteX5" fmla="*/ 6253316 w 12592357"/>
              <a:gd name="connsiteY5" fmla="*/ 20736232 h 26281626"/>
              <a:gd name="connsiteX6" fmla="*/ 6341806 w 12592357"/>
              <a:gd name="connsiteY6" fmla="*/ 20736232 h 26281626"/>
              <a:gd name="connsiteX7" fmla="*/ 6341806 w 12592357"/>
              <a:gd name="connsiteY7" fmla="*/ 20736232 h 26281626"/>
              <a:gd name="connsiteX8" fmla="*/ 6371303 w 12592357"/>
              <a:gd name="connsiteY8" fmla="*/ 20205290 h 26281626"/>
              <a:gd name="connsiteX9" fmla="*/ 6322219 w 12592357"/>
              <a:gd name="connsiteY9" fmla="*/ 19870377 h 26281626"/>
              <a:gd name="connsiteX10" fmla="*/ 6395115 w 12592357"/>
              <a:gd name="connsiteY10" fmla="*/ 19087717 h 26281626"/>
              <a:gd name="connsiteX11" fmla="*/ 6548284 w 12592357"/>
              <a:gd name="connsiteY11" fmla="*/ 18759948 h 26281626"/>
              <a:gd name="connsiteX12" fmla="*/ 6894564 w 12592357"/>
              <a:gd name="connsiteY12" fmla="*/ 18258504 h 26281626"/>
              <a:gd name="connsiteX13" fmla="*/ 6983054 w 12592357"/>
              <a:gd name="connsiteY13" fmla="*/ 17812750 h 26281626"/>
              <a:gd name="connsiteX14" fmla="*/ 6967461 w 12592357"/>
              <a:gd name="connsiteY14" fmla="*/ 17371219 h 26281626"/>
              <a:gd name="connsiteX15" fmla="*/ 7049729 w 12592357"/>
              <a:gd name="connsiteY15" fmla="*/ 16960645 h 26281626"/>
              <a:gd name="connsiteX16" fmla="*/ 7197213 w 12592357"/>
              <a:gd name="connsiteY16" fmla="*/ 16636181 h 26281626"/>
              <a:gd name="connsiteX17" fmla="*/ 7267575 w 12592357"/>
              <a:gd name="connsiteY17" fmla="*/ 16523647 h 26281626"/>
              <a:gd name="connsiteX18" fmla="*/ 7296687 w 12592357"/>
              <a:gd name="connsiteY18" fmla="*/ 16307875 h 26281626"/>
              <a:gd name="connsiteX19" fmla="*/ 7610168 w 12592357"/>
              <a:gd name="connsiteY19" fmla="*/ 15810271 h 26281626"/>
              <a:gd name="connsiteX20" fmla="*/ 7869416 w 12592357"/>
              <a:gd name="connsiteY20" fmla="*/ 15279329 h 26281626"/>
              <a:gd name="connsiteX21" fmla="*/ 7875639 w 12592357"/>
              <a:gd name="connsiteY21" fmla="*/ 14984361 h 26281626"/>
              <a:gd name="connsiteX22" fmla="*/ 7964129 w 12592357"/>
              <a:gd name="connsiteY22" fmla="*/ 14653674 h 26281626"/>
              <a:gd name="connsiteX23" fmla="*/ 8141493 w 12592357"/>
              <a:gd name="connsiteY23" fmla="*/ 14378141 h 26281626"/>
              <a:gd name="connsiteX24" fmla="*/ 8358571 w 12592357"/>
              <a:gd name="connsiteY24" fmla="*/ 14089011 h 26281626"/>
              <a:gd name="connsiteX25" fmla="*/ 8583561 w 12592357"/>
              <a:gd name="connsiteY25" fmla="*/ 13774993 h 26281626"/>
              <a:gd name="connsiteX26" fmla="*/ 8849032 w 12592357"/>
              <a:gd name="connsiteY26" fmla="*/ 13421032 h 26281626"/>
              <a:gd name="connsiteX27" fmla="*/ 8908026 w 12592357"/>
              <a:gd name="connsiteY27" fmla="*/ 13185058 h 26281626"/>
              <a:gd name="connsiteX28" fmla="*/ 8996516 w 12592357"/>
              <a:gd name="connsiteY28" fmla="*/ 12683613 h 26281626"/>
              <a:gd name="connsiteX29" fmla="*/ 9261987 w 12592357"/>
              <a:gd name="connsiteY29" fmla="*/ 12005187 h 26281626"/>
              <a:gd name="connsiteX30" fmla="*/ 9556955 w 12592357"/>
              <a:gd name="connsiteY30" fmla="*/ 11474245 h 26281626"/>
              <a:gd name="connsiteX31" fmla="*/ 9733935 w 12592357"/>
              <a:gd name="connsiteY31" fmla="*/ 11090787 h 26281626"/>
              <a:gd name="connsiteX32" fmla="*/ 9763432 w 12592357"/>
              <a:gd name="connsiteY32" fmla="*/ 10825316 h 26281626"/>
              <a:gd name="connsiteX33" fmla="*/ 9881419 w 12592357"/>
              <a:gd name="connsiteY33" fmla="*/ 10530348 h 26281626"/>
              <a:gd name="connsiteX34" fmla="*/ 10235381 w 12592357"/>
              <a:gd name="connsiteY34" fmla="*/ 9940413 h 26281626"/>
              <a:gd name="connsiteX35" fmla="*/ 10600326 w 12592357"/>
              <a:gd name="connsiteY35" fmla="*/ 9576005 h 26281626"/>
              <a:gd name="connsiteX36" fmla="*/ 10869100 w 12592357"/>
              <a:gd name="connsiteY36" fmla="*/ 9285416 h 26281626"/>
              <a:gd name="connsiteX37" fmla="*/ 11073734 w 12592357"/>
              <a:gd name="connsiteY37" fmla="*/ 9006578 h 26281626"/>
              <a:gd name="connsiteX38" fmla="*/ 11097931 w 12592357"/>
              <a:gd name="connsiteY38" fmla="*/ 8720598 h 26281626"/>
              <a:gd name="connsiteX39" fmla="*/ 11074656 w 12592357"/>
              <a:gd name="connsiteY39" fmla="*/ 8318243 h 26281626"/>
              <a:gd name="connsiteX40" fmla="*/ 10875706 w 12592357"/>
              <a:gd name="connsiteY40" fmla="*/ 7666779 h 26281626"/>
              <a:gd name="connsiteX41" fmla="*/ 10717776 w 12592357"/>
              <a:gd name="connsiteY41" fmla="*/ 7383718 h 26281626"/>
              <a:gd name="connsiteX42" fmla="*/ 10382865 w 12592357"/>
              <a:gd name="connsiteY42" fmla="*/ 6990735 h 26281626"/>
              <a:gd name="connsiteX43" fmla="*/ 10087897 w 12592357"/>
              <a:gd name="connsiteY43" fmla="*/ 6518787 h 26281626"/>
              <a:gd name="connsiteX44" fmla="*/ 9990419 w 12592357"/>
              <a:gd name="connsiteY44" fmla="*/ 5674212 h 26281626"/>
              <a:gd name="connsiteX45" fmla="*/ 9945713 w 12592357"/>
              <a:gd name="connsiteY45" fmla="*/ 5243435 h 26281626"/>
              <a:gd name="connsiteX46" fmla="*/ 9801917 w 12592357"/>
              <a:gd name="connsiteY46" fmla="*/ 4350851 h 26281626"/>
              <a:gd name="connsiteX47" fmla="*/ 9615948 w 12592357"/>
              <a:gd name="connsiteY47" fmla="*/ 3834581 h 26281626"/>
              <a:gd name="connsiteX48" fmla="*/ 9114503 w 12592357"/>
              <a:gd name="connsiteY48" fmla="*/ 3333135 h 26281626"/>
              <a:gd name="connsiteX49" fmla="*/ 8819535 w 12592357"/>
              <a:gd name="connsiteY49" fmla="*/ 3038168 h 26281626"/>
              <a:gd name="connsiteX50" fmla="*/ 8377084 w 12592357"/>
              <a:gd name="connsiteY50" fmla="*/ 2684206 h 26281626"/>
              <a:gd name="connsiteX51" fmla="*/ 7993626 w 12592357"/>
              <a:gd name="connsiteY51" fmla="*/ 2094271 h 26281626"/>
              <a:gd name="connsiteX52" fmla="*/ 7669161 w 12592357"/>
              <a:gd name="connsiteY52" fmla="*/ 1563329 h 26281626"/>
              <a:gd name="connsiteX53" fmla="*/ 7374194 w 12592357"/>
              <a:gd name="connsiteY53" fmla="*/ 973393 h 26281626"/>
              <a:gd name="connsiteX54" fmla="*/ 7167716 w 12592357"/>
              <a:gd name="connsiteY54" fmla="*/ 825910 h 26281626"/>
              <a:gd name="connsiteX55" fmla="*/ 6813755 w 12592357"/>
              <a:gd name="connsiteY55" fmla="*/ 648929 h 26281626"/>
              <a:gd name="connsiteX56" fmla="*/ 6223819 w 12592357"/>
              <a:gd name="connsiteY56" fmla="*/ 678426 h 26281626"/>
              <a:gd name="connsiteX57" fmla="*/ 5515897 w 12592357"/>
              <a:gd name="connsiteY57" fmla="*/ 678426 h 26281626"/>
              <a:gd name="connsiteX58" fmla="*/ 4513006 w 12592357"/>
              <a:gd name="connsiteY58" fmla="*/ 678426 h 26281626"/>
              <a:gd name="connsiteX59" fmla="*/ 3864077 w 12592357"/>
              <a:gd name="connsiteY59" fmla="*/ 619432 h 26281626"/>
              <a:gd name="connsiteX60" fmla="*/ 3008671 w 12592357"/>
              <a:gd name="connsiteY60" fmla="*/ 560439 h 26281626"/>
              <a:gd name="connsiteX61" fmla="*/ 2123768 w 12592357"/>
              <a:gd name="connsiteY61" fmla="*/ 412955 h 26281626"/>
              <a:gd name="connsiteX62" fmla="*/ 1887794 w 12592357"/>
              <a:gd name="connsiteY62" fmla="*/ 383458 h 26281626"/>
              <a:gd name="connsiteX63" fmla="*/ 1209368 w 12592357"/>
              <a:gd name="connsiteY63" fmla="*/ 265471 h 26281626"/>
              <a:gd name="connsiteX64" fmla="*/ 589935 w 12592357"/>
              <a:gd name="connsiteY64" fmla="*/ 235974 h 26281626"/>
              <a:gd name="connsiteX65" fmla="*/ 265471 w 12592357"/>
              <a:gd name="connsiteY65" fmla="*/ 235974 h 26281626"/>
              <a:gd name="connsiteX66" fmla="*/ 0 w 12592357"/>
              <a:gd name="connsiteY66" fmla="*/ 206477 h 26281626"/>
              <a:gd name="connsiteX67" fmla="*/ 265471 w 12592357"/>
              <a:gd name="connsiteY67" fmla="*/ 0 h 26281626"/>
              <a:gd name="connsiteX68" fmla="*/ 1179871 w 12592357"/>
              <a:gd name="connsiteY68" fmla="*/ 88490 h 26281626"/>
              <a:gd name="connsiteX69" fmla="*/ 2094271 w 12592357"/>
              <a:gd name="connsiteY69" fmla="*/ 235974 h 26281626"/>
              <a:gd name="connsiteX70" fmla="*/ 3067665 w 12592357"/>
              <a:gd name="connsiteY70" fmla="*/ 353961 h 26281626"/>
              <a:gd name="connsiteX71" fmla="*/ 3805084 w 12592357"/>
              <a:gd name="connsiteY71" fmla="*/ 383458 h 26281626"/>
              <a:gd name="connsiteX72" fmla="*/ 4306529 w 12592357"/>
              <a:gd name="connsiteY72" fmla="*/ 442451 h 26281626"/>
              <a:gd name="connsiteX73" fmla="*/ 5043948 w 12592357"/>
              <a:gd name="connsiteY73" fmla="*/ 471948 h 26281626"/>
              <a:gd name="connsiteX74" fmla="*/ 5722374 w 12592357"/>
              <a:gd name="connsiteY74" fmla="*/ 471948 h 26281626"/>
              <a:gd name="connsiteX75" fmla="*/ 6312310 w 12592357"/>
              <a:gd name="connsiteY75" fmla="*/ 442451 h 26281626"/>
              <a:gd name="connsiteX76" fmla="*/ 7138219 w 12592357"/>
              <a:gd name="connsiteY76" fmla="*/ 560439 h 26281626"/>
              <a:gd name="connsiteX77" fmla="*/ 7374194 w 12592357"/>
              <a:gd name="connsiteY77" fmla="*/ 589935 h 26281626"/>
              <a:gd name="connsiteX78" fmla="*/ 7521677 w 12592357"/>
              <a:gd name="connsiteY78" fmla="*/ 678426 h 26281626"/>
              <a:gd name="connsiteX79" fmla="*/ 7698658 w 12592357"/>
              <a:gd name="connsiteY79" fmla="*/ 825910 h 26281626"/>
              <a:gd name="connsiteX80" fmla="*/ 8141110 w 12592357"/>
              <a:gd name="connsiteY80" fmla="*/ 1710813 h 26281626"/>
              <a:gd name="connsiteX81" fmla="*/ 8554065 w 12592357"/>
              <a:gd name="connsiteY81" fmla="*/ 2389239 h 26281626"/>
              <a:gd name="connsiteX82" fmla="*/ 8878529 w 12592357"/>
              <a:gd name="connsiteY82" fmla="*/ 2743200 h 26281626"/>
              <a:gd name="connsiteX83" fmla="*/ 9144000 w 12592357"/>
              <a:gd name="connsiteY83" fmla="*/ 3067664 h 26281626"/>
              <a:gd name="connsiteX84" fmla="*/ 9556955 w 12592357"/>
              <a:gd name="connsiteY84" fmla="*/ 3421626 h 26281626"/>
              <a:gd name="connsiteX85" fmla="*/ 9910916 w 12592357"/>
              <a:gd name="connsiteY85" fmla="*/ 3775587 h 26281626"/>
              <a:gd name="connsiteX86" fmla="*/ 9970831 w 12592357"/>
              <a:gd name="connsiteY86" fmla="*/ 4217500 h 26281626"/>
              <a:gd name="connsiteX87" fmla="*/ 9999406 w 12592357"/>
              <a:gd name="connsiteY87" fmla="*/ 4748981 h 26281626"/>
              <a:gd name="connsiteX88" fmla="*/ 10129301 w 12592357"/>
              <a:gd name="connsiteY88" fmla="*/ 5188514 h 26281626"/>
              <a:gd name="connsiteX89" fmla="*/ 10205884 w 12592357"/>
              <a:gd name="connsiteY89" fmla="*/ 5633884 h 26281626"/>
              <a:gd name="connsiteX90" fmla="*/ 10271484 w 12592357"/>
              <a:gd name="connsiteY90" fmla="*/ 5901736 h 26281626"/>
              <a:gd name="connsiteX91" fmla="*/ 10302440 w 12592357"/>
              <a:gd name="connsiteY91" fmla="*/ 6167208 h 26281626"/>
              <a:gd name="connsiteX92" fmla="*/ 10202043 w 12592357"/>
              <a:gd name="connsiteY92" fmla="*/ 6439822 h 26281626"/>
              <a:gd name="connsiteX93" fmla="*/ 10293837 w 12592357"/>
              <a:gd name="connsiteY93" fmla="*/ 6688624 h 26281626"/>
              <a:gd name="connsiteX94" fmla="*/ 10630207 w 12592357"/>
              <a:gd name="connsiteY94" fmla="*/ 7117326 h 26281626"/>
              <a:gd name="connsiteX95" fmla="*/ 10868562 w 12592357"/>
              <a:gd name="connsiteY95" fmla="*/ 7375653 h 26281626"/>
              <a:gd name="connsiteX96" fmla="*/ 10960357 w 12592357"/>
              <a:gd name="connsiteY96" fmla="*/ 7515456 h 26281626"/>
              <a:gd name="connsiteX97" fmla="*/ 11121206 w 12592357"/>
              <a:gd name="connsiteY97" fmla="*/ 7878020 h 26281626"/>
              <a:gd name="connsiteX98" fmla="*/ 11234430 w 12592357"/>
              <a:gd name="connsiteY98" fmla="*/ 8221535 h 26281626"/>
              <a:gd name="connsiteX99" fmla="*/ 11241959 w 12592357"/>
              <a:gd name="connsiteY99" fmla="*/ 8693482 h 26281626"/>
              <a:gd name="connsiteX100" fmla="*/ 11244263 w 12592357"/>
              <a:gd name="connsiteY100" fmla="*/ 8875072 h 26281626"/>
              <a:gd name="connsiteX101" fmla="*/ 11277677 w 12592357"/>
              <a:gd name="connsiteY101" fmla="*/ 9052744 h 26281626"/>
              <a:gd name="connsiteX102" fmla="*/ 11375692 w 12592357"/>
              <a:gd name="connsiteY102" fmla="*/ 9146919 h 26281626"/>
              <a:gd name="connsiteX103" fmla="*/ 11562735 w 12592357"/>
              <a:gd name="connsiteY103" fmla="*/ 9379974 h 26281626"/>
              <a:gd name="connsiteX104" fmla="*/ 11326761 w 12592357"/>
              <a:gd name="connsiteY104" fmla="*/ 9291484 h 26281626"/>
              <a:gd name="connsiteX105" fmla="*/ 11120284 w 12592357"/>
              <a:gd name="connsiteY105" fmla="*/ 9291484 h 26281626"/>
              <a:gd name="connsiteX106" fmla="*/ 10884310 w 12592357"/>
              <a:gd name="connsiteY106" fmla="*/ 9320981 h 26281626"/>
              <a:gd name="connsiteX107" fmla="*/ 10605473 w 12592357"/>
              <a:gd name="connsiteY107" fmla="*/ 9572701 h 26281626"/>
              <a:gd name="connsiteX108" fmla="*/ 10478115 w 12592357"/>
              <a:gd name="connsiteY108" fmla="*/ 9839095 h 26281626"/>
              <a:gd name="connsiteX109" fmla="*/ 10593182 w 12592357"/>
              <a:gd name="connsiteY109" fmla="*/ 9767272 h 26281626"/>
              <a:gd name="connsiteX110" fmla="*/ 10972800 w 12592357"/>
              <a:gd name="connsiteY110" fmla="*/ 9556955 h 26281626"/>
              <a:gd name="connsiteX111" fmla="*/ 11149090 w 12592357"/>
              <a:gd name="connsiteY111" fmla="*/ 9478911 h 26281626"/>
              <a:gd name="connsiteX112" fmla="*/ 11344275 w 12592357"/>
              <a:gd name="connsiteY112" fmla="*/ 9491817 h 26281626"/>
              <a:gd name="connsiteX113" fmla="*/ 11525020 w 12592357"/>
              <a:gd name="connsiteY113" fmla="*/ 9585530 h 26281626"/>
              <a:gd name="connsiteX114" fmla="*/ 11910090 w 12592357"/>
              <a:gd name="connsiteY114" fmla="*/ 9744920 h 26281626"/>
              <a:gd name="connsiteX115" fmla="*/ 12093677 w 12592357"/>
              <a:gd name="connsiteY115" fmla="*/ 9999406 h 26281626"/>
              <a:gd name="connsiteX116" fmla="*/ 12270658 w 12592357"/>
              <a:gd name="connsiteY116" fmla="*/ 10176387 h 26281626"/>
              <a:gd name="connsiteX117" fmla="*/ 12270658 w 12592357"/>
              <a:gd name="connsiteY117" fmla="*/ 10176387 h 26281626"/>
              <a:gd name="connsiteX118" fmla="*/ 12592357 w 12592357"/>
              <a:gd name="connsiteY118" fmla="*/ 10616073 h 26281626"/>
              <a:gd name="connsiteX119" fmla="*/ 10086975 w 12592357"/>
              <a:gd name="connsiteY119" fmla="*/ 10710786 h 26281626"/>
              <a:gd name="connsiteX120" fmla="*/ 9969910 w 12592357"/>
              <a:gd name="connsiteY120" fmla="*/ 10825316 h 26281626"/>
              <a:gd name="connsiteX121" fmla="*/ 9857606 w 12592357"/>
              <a:gd name="connsiteY121" fmla="*/ 11290120 h 26281626"/>
              <a:gd name="connsiteX122" fmla="*/ 9732476 w 12592357"/>
              <a:gd name="connsiteY122" fmla="*/ 11555591 h 26281626"/>
              <a:gd name="connsiteX123" fmla="*/ 9592135 w 12592357"/>
              <a:gd name="connsiteY123" fmla="*/ 11818835 h 26281626"/>
              <a:gd name="connsiteX124" fmla="*/ 9468465 w 12592357"/>
              <a:gd name="connsiteY124" fmla="*/ 11888659 h 26281626"/>
              <a:gd name="connsiteX125" fmla="*/ 9320981 w 12592357"/>
              <a:gd name="connsiteY125" fmla="*/ 12359148 h 26281626"/>
              <a:gd name="connsiteX126" fmla="*/ 9173497 w 12592357"/>
              <a:gd name="connsiteY126" fmla="*/ 12860593 h 26281626"/>
              <a:gd name="connsiteX127" fmla="*/ 9114503 w 12592357"/>
              <a:gd name="connsiteY127" fmla="*/ 13126064 h 26281626"/>
              <a:gd name="connsiteX128" fmla="*/ 8908026 w 12592357"/>
              <a:gd name="connsiteY128" fmla="*/ 13598013 h 26281626"/>
              <a:gd name="connsiteX129" fmla="*/ 8642555 w 12592357"/>
              <a:gd name="connsiteY129" fmla="*/ 14040464 h 26281626"/>
              <a:gd name="connsiteX130" fmla="*/ 8465574 w 12592357"/>
              <a:gd name="connsiteY130" fmla="*/ 14305935 h 26281626"/>
              <a:gd name="connsiteX131" fmla="*/ 8170606 w 12592357"/>
              <a:gd name="connsiteY131" fmla="*/ 14659897 h 26281626"/>
              <a:gd name="connsiteX132" fmla="*/ 8111613 w 12592357"/>
              <a:gd name="connsiteY132" fmla="*/ 15043355 h 26281626"/>
              <a:gd name="connsiteX133" fmla="*/ 7964129 w 12592357"/>
              <a:gd name="connsiteY133" fmla="*/ 15338322 h 26281626"/>
              <a:gd name="connsiteX134" fmla="*/ 7816645 w 12592357"/>
              <a:gd name="connsiteY134" fmla="*/ 15780774 h 26281626"/>
              <a:gd name="connsiteX135" fmla="*/ 7610168 w 12592357"/>
              <a:gd name="connsiteY135" fmla="*/ 16134735 h 26281626"/>
              <a:gd name="connsiteX136" fmla="*/ 7462684 w 12592357"/>
              <a:gd name="connsiteY136" fmla="*/ 16518193 h 26281626"/>
              <a:gd name="connsiteX137" fmla="*/ 7197213 w 12592357"/>
              <a:gd name="connsiteY137" fmla="*/ 16783664 h 26281626"/>
              <a:gd name="connsiteX138" fmla="*/ 7138219 w 12592357"/>
              <a:gd name="connsiteY138" fmla="*/ 16960645 h 26281626"/>
              <a:gd name="connsiteX139" fmla="*/ 7138219 w 12592357"/>
              <a:gd name="connsiteY139" fmla="*/ 17167122 h 26281626"/>
              <a:gd name="connsiteX140" fmla="*/ 7172478 w 12592357"/>
              <a:gd name="connsiteY140" fmla="*/ 17465776 h 26281626"/>
              <a:gd name="connsiteX141" fmla="*/ 7229476 w 12592357"/>
              <a:gd name="connsiteY141" fmla="*/ 17695223 h 26281626"/>
              <a:gd name="connsiteX142" fmla="*/ 7256206 w 12592357"/>
              <a:gd name="connsiteY142" fmla="*/ 17845548 h 26281626"/>
              <a:gd name="connsiteX143" fmla="*/ 7196138 w 12592357"/>
              <a:gd name="connsiteY143" fmla="*/ 18045268 h 26281626"/>
              <a:gd name="connsiteX144" fmla="*/ 7079226 w 12592357"/>
              <a:gd name="connsiteY144" fmla="*/ 18229006 h 26281626"/>
              <a:gd name="connsiteX145" fmla="*/ 6843252 w 12592357"/>
              <a:gd name="connsiteY145" fmla="*/ 18523974 h 26281626"/>
              <a:gd name="connsiteX146" fmla="*/ 6666271 w 12592357"/>
              <a:gd name="connsiteY146" fmla="*/ 19084413 h 26281626"/>
              <a:gd name="connsiteX147" fmla="*/ 6636774 w 12592357"/>
              <a:gd name="connsiteY147" fmla="*/ 19467871 h 26281626"/>
              <a:gd name="connsiteX148" fmla="*/ 6577781 w 12592357"/>
              <a:gd name="connsiteY148" fmla="*/ 19762839 h 26281626"/>
              <a:gd name="connsiteX149" fmla="*/ 6577781 w 12592357"/>
              <a:gd name="connsiteY149" fmla="*/ 20205290 h 26281626"/>
              <a:gd name="connsiteX150" fmla="*/ 6577781 w 12592357"/>
              <a:gd name="connsiteY150" fmla="*/ 20795226 h 26281626"/>
              <a:gd name="connsiteX151" fmla="*/ 6489290 w 12592357"/>
              <a:gd name="connsiteY151" fmla="*/ 21208181 h 26281626"/>
              <a:gd name="connsiteX152" fmla="*/ 6282813 w 12592357"/>
              <a:gd name="connsiteY152" fmla="*/ 21680129 h 26281626"/>
              <a:gd name="connsiteX153" fmla="*/ 6253316 w 12592357"/>
              <a:gd name="connsiteY153" fmla="*/ 22358555 h 26281626"/>
              <a:gd name="connsiteX154" fmla="*/ 6371303 w 12592357"/>
              <a:gd name="connsiteY154" fmla="*/ 23656413 h 26281626"/>
              <a:gd name="connsiteX155" fmla="*/ 6666271 w 12592357"/>
              <a:gd name="connsiteY155" fmla="*/ 24452826 h 26281626"/>
              <a:gd name="connsiteX156" fmla="*/ 6990735 w 12592357"/>
              <a:gd name="connsiteY156" fmla="*/ 25190245 h 26281626"/>
              <a:gd name="connsiteX157" fmla="*/ 7344697 w 12592357"/>
              <a:gd name="connsiteY157" fmla="*/ 25809677 h 26281626"/>
              <a:gd name="connsiteX158" fmla="*/ 7728155 w 12592357"/>
              <a:gd name="connsiteY158" fmla="*/ 26281626 h 26281626"/>
              <a:gd name="connsiteX159" fmla="*/ 5220929 w 12592357"/>
              <a:gd name="connsiteY159" fmla="*/ 26134142 h 26281626"/>
              <a:gd name="connsiteX160" fmla="*/ 5456903 w 12592357"/>
              <a:gd name="connsiteY160" fmla="*/ 25308232 h 26281626"/>
              <a:gd name="connsiteX161" fmla="*/ 5515897 w 12592357"/>
              <a:gd name="connsiteY161" fmla="*/ 24393832 h 26281626"/>
              <a:gd name="connsiteX162" fmla="*/ 5633884 w 12592357"/>
              <a:gd name="connsiteY162" fmla="*/ 23302451 h 26281626"/>
              <a:gd name="connsiteX163" fmla="*/ 5604387 w 12592357"/>
              <a:gd name="connsiteY163" fmla="*/ 22742013 h 26281626"/>
              <a:gd name="connsiteX164" fmla="*/ 5574890 w 12592357"/>
              <a:gd name="connsiteY164" fmla="*/ 22329058 h 26281626"/>
              <a:gd name="connsiteX165" fmla="*/ 5574890 w 12592357"/>
              <a:gd name="connsiteY165" fmla="*/ 21886606 h 26281626"/>
              <a:gd name="connsiteX166" fmla="*/ 5604387 w 12592357"/>
              <a:gd name="connsiteY166" fmla="*/ 21532645 h 26281626"/>
              <a:gd name="connsiteX167" fmla="*/ 5604387 w 12592357"/>
              <a:gd name="connsiteY167" fmla="*/ 21326168 h 26281626"/>
              <a:gd name="connsiteX168" fmla="*/ 5515897 w 12592357"/>
              <a:gd name="connsiteY168" fmla="*/ 20883716 h 26281626"/>
              <a:gd name="connsiteX169" fmla="*/ 5515897 w 12592357"/>
              <a:gd name="connsiteY169" fmla="*/ 20706735 h 26281626"/>
              <a:gd name="connsiteX170" fmla="*/ 5456903 w 12592357"/>
              <a:gd name="connsiteY170" fmla="*/ 20588748 h 26281626"/>
              <a:gd name="connsiteX171" fmla="*/ 5427406 w 12592357"/>
              <a:gd name="connsiteY171" fmla="*/ 20352774 h 26281626"/>
              <a:gd name="connsiteX172" fmla="*/ 5515897 w 12592357"/>
              <a:gd name="connsiteY172" fmla="*/ 20205290 h 26281626"/>
              <a:gd name="connsiteX173" fmla="*/ 5604387 w 12592357"/>
              <a:gd name="connsiteY173" fmla="*/ 20028310 h 26281626"/>
              <a:gd name="connsiteX174" fmla="*/ 5604387 w 12592357"/>
              <a:gd name="connsiteY174" fmla="*/ 19851329 h 26281626"/>
              <a:gd name="connsiteX175" fmla="*/ 5604387 w 12592357"/>
              <a:gd name="connsiteY175" fmla="*/ 19851329 h 26281626"/>
              <a:gd name="connsiteX176" fmla="*/ 5612069 w 12592357"/>
              <a:gd name="connsiteY176" fmla="*/ 19850407 h 26281626"/>
              <a:gd name="connsiteX0" fmla="*/ 5612069 w 12592357"/>
              <a:gd name="connsiteY0" fmla="*/ 19850407 h 26281626"/>
              <a:gd name="connsiteX1" fmla="*/ 5899355 w 12592357"/>
              <a:gd name="connsiteY1" fmla="*/ 20057806 h 26281626"/>
              <a:gd name="connsiteX2" fmla="*/ 6076335 w 12592357"/>
              <a:gd name="connsiteY2" fmla="*/ 20352774 h 26281626"/>
              <a:gd name="connsiteX3" fmla="*/ 6105832 w 12592357"/>
              <a:gd name="connsiteY3" fmla="*/ 20470761 h 26281626"/>
              <a:gd name="connsiteX4" fmla="*/ 6135329 w 12592357"/>
              <a:gd name="connsiteY4" fmla="*/ 20559251 h 26281626"/>
              <a:gd name="connsiteX5" fmla="*/ 6253316 w 12592357"/>
              <a:gd name="connsiteY5" fmla="*/ 20736232 h 26281626"/>
              <a:gd name="connsiteX6" fmla="*/ 6341806 w 12592357"/>
              <a:gd name="connsiteY6" fmla="*/ 20736232 h 26281626"/>
              <a:gd name="connsiteX7" fmla="*/ 6341806 w 12592357"/>
              <a:gd name="connsiteY7" fmla="*/ 20736232 h 26281626"/>
              <a:gd name="connsiteX8" fmla="*/ 6371303 w 12592357"/>
              <a:gd name="connsiteY8" fmla="*/ 20205290 h 26281626"/>
              <a:gd name="connsiteX9" fmla="*/ 6322219 w 12592357"/>
              <a:gd name="connsiteY9" fmla="*/ 19870377 h 26281626"/>
              <a:gd name="connsiteX10" fmla="*/ 6395115 w 12592357"/>
              <a:gd name="connsiteY10" fmla="*/ 19087717 h 26281626"/>
              <a:gd name="connsiteX11" fmla="*/ 6548284 w 12592357"/>
              <a:gd name="connsiteY11" fmla="*/ 18759948 h 26281626"/>
              <a:gd name="connsiteX12" fmla="*/ 6894564 w 12592357"/>
              <a:gd name="connsiteY12" fmla="*/ 18258504 h 26281626"/>
              <a:gd name="connsiteX13" fmla="*/ 6983054 w 12592357"/>
              <a:gd name="connsiteY13" fmla="*/ 17812750 h 26281626"/>
              <a:gd name="connsiteX14" fmla="*/ 6967461 w 12592357"/>
              <a:gd name="connsiteY14" fmla="*/ 17371219 h 26281626"/>
              <a:gd name="connsiteX15" fmla="*/ 7049729 w 12592357"/>
              <a:gd name="connsiteY15" fmla="*/ 16960645 h 26281626"/>
              <a:gd name="connsiteX16" fmla="*/ 7197213 w 12592357"/>
              <a:gd name="connsiteY16" fmla="*/ 16636181 h 26281626"/>
              <a:gd name="connsiteX17" fmla="*/ 7267575 w 12592357"/>
              <a:gd name="connsiteY17" fmla="*/ 16523647 h 26281626"/>
              <a:gd name="connsiteX18" fmla="*/ 7296687 w 12592357"/>
              <a:gd name="connsiteY18" fmla="*/ 16307875 h 26281626"/>
              <a:gd name="connsiteX19" fmla="*/ 7610168 w 12592357"/>
              <a:gd name="connsiteY19" fmla="*/ 15810271 h 26281626"/>
              <a:gd name="connsiteX20" fmla="*/ 7869416 w 12592357"/>
              <a:gd name="connsiteY20" fmla="*/ 15279329 h 26281626"/>
              <a:gd name="connsiteX21" fmla="*/ 7875639 w 12592357"/>
              <a:gd name="connsiteY21" fmla="*/ 14984361 h 26281626"/>
              <a:gd name="connsiteX22" fmla="*/ 7964129 w 12592357"/>
              <a:gd name="connsiteY22" fmla="*/ 14653674 h 26281626"/>
              <a:gd name="connsiteX23" fmla="*/ 8141493 w 12592357"/>
              <a:gd name="connsiteY23" fmla="*/ 14378141 h 26281626"/>
              <a:gd name="connsiteX24" fmla="*/ 8358571 w 12592357"/>
              <a:gd name="connsiteY24" fmla="*/ 14089011 h 26281626"/>
              <a:gd name="connsiteX25" fmla="*/ 8583561 w 12592357"/>
              <a:gd name="connsiteY25" fmla="*/ 13774993 h 26281626"/>
              <a:gd name="connsiteX26" fmla="*/ 8849032 w 12592357"/>
              <a:gd name="connsiteY26" fmla="*/ 13421032 h 26281626"/>
              <a:gd name="connsiteX27" fmla="*/ 8908026 w 12592357"/>
              <a:gd name="connsiteY27" fmla="*/ 13185058 h 26281626"/>
              <a:gd name="connsiteX28" fmla="*/ 8996516 w 12592357"/>
              <a:gd name="connsiteY28" fmla="*/ 12683613 h 26281626"/>
              <a:gd name="connsiteX29" fmla="*/ 9261987 w 12592357"/>
              <a:gd name="connsiteY29" fmla="*/ 12005187 h 26281626"/>
              <a:gd name="connsiteX30" fmla="*/ 9556955 w 12592357"/>
              <a:gd name="connsiteY30" fmla="*/ 11474245 h 26281626"/>
              <a:gd name="connsiteX31" fmla="*/ 9733935 w 12592357"/>
              <a:gd name="connsiteY31" fmla="*/ 11090787 h 26281626"/>
              <a:gd name="connsiteX32" fmla="*/ 9763432 w 12592357"/>
              <a:gd name="connsiteY32" fmla="*/ 10825316 h 26281626"/>
              <a:gd name="connsiteX33" fmla="*/ 9881419 w 12592357"/>
              <a:gd name="connsiteY33" fmla="*/ 10530348 h 26281626"/>
              <a:gd name="connsiteX34" fmla="*/ 10235381 w 12592357"/>
              <a:gd name="connsiteY34" fmla="*/ 9940413 h 26281626"/>
              <a:gd name="connsiteX35" fmla="*/ 10600326 w 12592357"/>
              <a:gd name="connsiteY35" fmla="*/ 9576005 h 26281626"/>
              <a:gd name="connsiteX36" fmla="*/ 10869100 w 12592357"/>
              <a:gd name="connsiteY36" fmla="*/ 9285416 h 26281626"/>
              <a:gd name="connsiteX37" fmla="*/ 11073734 w 12592357"/>
              <a:gd name="connsiteY37" fmla="*/ 9006578 h 26281626"/>
              <a:gd name="connsiteX38" fmla="*/ 11097931 w 12592357"/>
              <a:gd name="connsiteY38" fmla="*/ 8720598 h 26281626"/>
              <a:gd name="connsiteX39" fmla="*/ 11074656 w 12592357"/>
              <a:gd name="connsiteY39" fmla="*/ 8318243 h 26281626"/>
              <a:gd name="connsiteX40" fmla="*/ 10875706 w 12592357"/>
              <a:gd name="connsiteY40" fmla="*/ 7666779 h 26281626"/>
              <a:gd name="connsiteX41" fmla="*/ 10717776 w 12592357"/>
              <a:gd name="connsiteY41" fmla="*/ 7383718 h 26281626"/>
              <a:gd name="connsiteX42" fmla="*/ 10382865 w 12592357"/>
              <a:gd name="connsiteY42" fmla="*/ 6990735 h 26281626"/>
              <a:gd name="connsiteX43" fmla="*/ 10087897 w 12592357"/>
              <a:gd name="connsiteY43" fmla="*/ 6518787 h 26281626"/>
              <a:gd name="connsiteX44" fmla="*/ 9990419 w 12592357"/>
              <a:gd name="connsiteY44" fmla="*/ 5674212 h 26281626"/>
              <a:gd name="connsiteX45" fmla="*/ 9945713 w 12592357"/>
              <a:gd name="connsiteY45" fmla="*/ 5243435 h 26281626"/>
              <a:gd name="connsiteX46" fmla="*/ 9801917 w 12592357"/>
              <a:gd name="connsiteY46" fmla="*/ 4350851 h 26281626"/>
              <a:gd name="connsiteX47" fmla="*/ 9615948 w 12592357"/>
              <a:gd name="connsiteY47" fmla="*/ 3834581 h 26281626"/>
              <a:gd name="connsiteX48" fmla="*/ 9114503 w 12592357"/>
              <a:gd name="connsiteY48" fmla="*/ 3333135 h 26281626"/>
              <a:gd name="connsiteX49" fmla="*/ 8819535 w 12592357"/>
              <a:gd name="connsiteY49" fmla="*/ 3038168 h 26281626"/>
              <a:gd name="connsiteX50" fmla="*/ 8377084 w 12592357"/>
              <a:gd name="connsiteY50" fmla="*/ 2684206 h 26281626"/>
              <a:gd name="connsiteX51" fmla="*/ 7993626 w 12592357"/>
              <a:gd name="connsiteY51" fmla="*/ 2094271 h 26281626"/>
              <a:gd name="connsiteX52" fmla="*/ 7669161 w 12592357"/>
              <a:gd name="connsiteY52" fmla="*/ 1563329 h 26281626"/>
              <a:gd name="connsiteX53" fmla="*/ 7374194 w 12592357"/>
              <a:gd name="connsiteY53" fmla="*/ 973393 h 26281626"/>
              <a:gd name="connsiteX54" fmla="*/ 7167716 w 12592357"/>
              <a:gd name="connsiteY54" fmla="*/ 825910 h 26281626"/>
              <a:gd name="connsiteX55" fmla="*/ 6813755 w 12592357"/>
              <a:gd name="connsiteY55" fmla="*/ 648929 h 26281626"/>
              <a:gd name="connsiteX56" fmla="*/ 6223819 w 12592357"/>
              <a:gd name="connsiteY56" fmla="*/ 678426 h 26281626"/>
              <a:gd name="connsiteX57" fmla="*/ 5515897 w 12592357"/>
              <a:gd name="connsiteY57" fmla="*/ 678426 h 26281626"/>
              <a:gd name="connsiteX58" fmla="*/ 4513006 w 12592357"/>
              <a:gd name="connsiteY58" fmla="*/ 678426 h 26281626"/>
              <a:gd name="connsiteX59" fmla="*/ 3864077 w 12592357"/>
              <a:gd name="connsiteY59" fmla="*/ 619432 h 26281626"/>
              <a:gd name="connsiteX60" fmla="*/ 3008671 w 12592357"/>
              <a:gd name="connsiteY60" fmla="*/ 560439 h 26281626"/>
              <a:gd name="connsiteX61" fmla="*/ 2123768 w 12592357"/>
              <a:gd name="connsiteY61" fmla="*/ 412955 h 26281626"/>
              <a:gd name="connsiteX62" fmla="*/ 1887794 w 12592357"/>
              <a:gd name="connsiteY62" fmla="*/ 383458 h 26281626"/>
              <a:gd name="connsiteX63" fmla="*/ 1209368 w 12592357"/>
              <a:gd name="connsiteY63" fmla="*/ 265471 h 26281626"/>
              <a:gd name="connsiteX64" fmla="*/ 589935 w 12592357"/>
              <a:gd name="connsiteY64" fmla="*/ 235974 h 26281626"/>
              <a:gd name="connsiteX65" fmla="*/ 265471 w 12592357"/>
              <a:gd name="connsiteY65" fmla="*/ 235974 h 26281626"/>
              <a:gd name="connsiteX66" fmla="*/ 0 w 12592357"/>
              <a:gd name="connsiteY66" fmla="*/ 206477 h 26281626"/>
              <a:gd name="connsiteX67" fmla="*/ 265471 w 12592357"/>
              <a:gd name="connsiteY67" fmla="*/ 0 h 26281626"/>
              <a:gd name="connsiteX68" fmla="*/ 1179871 w 12592357"/>
              <a:gd name="connsiteY68" fmla="*/ 88490 h 26281626"/>
              <a:gd name="connsiteX69" fmla="*/ 2094271 w 12592357"/>
              <a:gd name="connsiteY69" fmla="*/ 235974 h 26281626"/>
              <a:gd name="connsiteX70" fmla="*/ 3067665 w 12592357"/>
              <a:gd name="connsiteY70" fmla="*/ 353961 h 26281626"/>
              <a:gd name="connsiteX71" fmla="*/ 3805084 w 12592357"/>
              <a:gd name="connsiteY71" fmla="*/ 383458 h 26281626"/>
              <a:gd name="connsiteX72" fmla="*/ 4306529 w 12592357"/>
              <a:gd name="connsiteY72" fmla="*/ 442451 h 26281626"/>
              <a:gd name="connsiteX73" fmla="*/ 5043948 w 12592357"/>
              <a:gd name="connsiteY73" fmla="*/ 471948 h 26281626"/>
              <a:gd name="connsiteX74" fmla="*/ 5722374 w 12592357"/>
              <a:gd name="connsiteY74" fmla="*/ 471948 h 26281626"/>
              <a:gd name="connsiteX75" fmla="*/ 6312310 w 12592357"/>
              <a:gd name="connsiteY75" fmla="*/ 442451 h 26281626"/>
              <a:gd name="connsiteX76" fmla="*/ 7138219 w 12592357"/>
              <a:gd name="connsiteY76" fmla="*/ 560439 h 26281626"/>
              <a:gd name="connsiteX77" fmla="*/ 7374194 w 12592357"/>
              <a:gd name="connsiteY77" fmla="*/ 589935 h 26281626"/>
              <a:gd name="connsiteX78" fmla="*/ 7521677 w 12592357"/>
              <a:gd name="connsiteY78" fmla="*/ 678426 h 26281626"/>
              <a:gd name="connsiteX79" fmla="*/ 7698658 w 12592357"/>
              <a:gd name="connsiteY79" fmla="*/ 825910 h 26281626"/>
              <a:gd name="connsiteX80" fmla="*/ 8141110 w 12592357"/>
              <a:gd name="connsiteY80" fmla="*/ 1710813 h 26281626"/>
              <a:gd name="connsiteX81" fmla="*/ 8554065 w 12592357"/>
              <a:gd name="connsiteY81" fmla="*/ 2389239 h 26281626"/>
              <a:gd name="connsiteX82" fmla="*/ 8878529 w 12592357"/>
              <a:gd name="connsiteY82" fmla="*/ 2743200 h 26281626"/>
              <a:gd name="connsiteX83" fmla="*/ 9144000 w 12592357"/>
              <a:gd name="connsiteY83" fmla="*/ 3067664 h 26281626"/>
              <a:gd name="connsiteX84" fmla="*/ 9556955 w 12592357"/>
              <a:gd name="connsiteY84" fmla="*/ 3421626 h 26281626"/>
              <a:gd name="connsiteX85" fmla="*/ 9910916 w 12592357"/>
              <a:gd name="connsiteY85" fmla="*/ 3775587 h 26281626"/>
              <a:gd name="connsiteX86" fmla="*/ 9970831 w 12592357"/>
              <a:gd name="connsiteY86" fmla="*/ 4217500 h 26281626"/>
              <a:gd name="connsiteX87" fmla="*/ 9997025 w 12592357"/>
              <a:gd name="connsiteY87" fmla="*/ 4582293 h 26281626"/>
              <a:gd name="connsiteX88" fmla="*/ 10129301 w 12592357"/>
              <a:gd name="connsiteY88" fmla="*/ 5188514 h 26281626"/>
              <a:gd name="connsiteX89" fmla="*/ 10205884 w 12592357"/>
              <a:gd name="connsiteY89" fmla="*/ 5633884 h 26281626"/>
              <a:gd name="connsiteX90" fmla="*/ 10271484 w 12592357"/>
              <a:gd name="connsiteY90" fmla="*/ 5901736 h 26281626"/>
              <a:gd name="connsiteX91" fmla="*/ 10302440 w 12592357"/>
              <a:gd name="connsiteY91" fmla="*/ 6167208 h 26281626"/>
              <a:gd name="connsiteX92" fmla="*/ 10202043 w 12592357"/>
              <a:gd name="connsiteY92" fmla="*/ 6439822 h 26281626"/>
              <a:gd name="connsiteX93" fmla="*/ 10293837 w 12592357"/>
              <a:gd name="connsiteY93" fmla="*/ 6688624 h 26281626"/>
              <a:gd name="connsiteX94" fmla="*/ 10630207 w 12592357"/>
              <a:gd name="connsiteY94" fmla="*/ 7117326 h 26281626"/>
              <a:gd name="connsiteX95" fmla="*/ 10868562 w 12592357"/>
              <a:gd name="connsiteY95" fmla="*/ 7375653 h 26281626"/>
              <a:gd name="connsiteX96" fmla="*/ 10960357 w 12592357"/>
              <a:gd name="connsiteY96" fmla="*/ 7515456 h 26281626"/>
              <a:gd name="connsiteX97" fmla="*/ 11121206 w 12592357"/>
              <a:gd name="connsiteY97" fmla="*/ 7878020 h 26281626"/>
              <a:gd name="connsiteX98" fmla="*/ 11234430 w 12592357"/>
              <a:gd name="connsiteY98" fmla="*/ 8221535 h 26281626"/>
              <a:gd name="connsiteX99" fmla="*/ 11241959 w 12592357"/>
              <a:gd name="connsiteY99" fmla="*/ 8693482 h 26281626"/>
              <a:gd name="connsiteX100" fmla="*/ 11244263 w 12592357"/>
              <a:gd name="connsiteY100" fmla="*/ 8875072 h 26281626"/>
              <a:gd name="connsiteX101" fmla="*/ 11277677 w 12592357"/>
              <a:gd name="connsiteY101" fmla="*/ 9052744 h 26281626"/>
              <a:gd name="connsiteX102" fmla="*/ 11375692 w 12592357"/>
              <a:gd name="connsiteY102" fmla="*/ 9146919 h 26281626"/>
              <a:gd name="connsiteX103" fmla="*/ 11562735 w 12592357"/>
              <a:gd name="connsiteY103" fmla="*/ 9379974 h 26281626"/>
              <a:gd name="connsiteX104" fmla="*/ 11326761 w 12592357"/>
              <a:gd name="connsiteY104" fmla="*/ 9291484 h 26281626"/>
              <a:gd name="connsiteX105" fmla="*/ 11120284 w 12592357"/>
              <a:gd name="connsiteY105" fmla="*/ 9291484 h 26281626"/>
              <a:gd name="connsiteX106" fmla="*/ 10884310 w 12592357"/>
              <a:gd name="connsiteY106" fmla="*/ 9320981 h 26281626"/>
              <a:gd name="connsiteX107" fmla="*/ 10605473 w 12592357"/>
              <a:gd name="connsiteY107" fmla="*/ 9572701 h 26281626"/>
              <a:gd name="connsiteX108" fmla="*/ 10478115 w 12592357"/>
              <a:gd name="connsiteY108" fmla="*/ 9839095 h 26281626"/>
              <a:gd name="connsiteX109" fmla="*/ 10593182 w 12592357"/>
              <a:gd name="connsiteY109" fmla="*/ 9767272 h 26281626"/>
              <a:gd name="connsiteX110" fmla="*/ 10972800 w 12592357"/>
              <a:gd name="connsiteY110" fmla="*/ 9556955 h 26281626"/>
              <a:gd name="connsiteX111" fmla="*/ 11149090 w 12592357"/>
              <a:gd name="connsiteY111" fmla="*/ 9478911 h 26281626"/>
              <a:gd name="connsiteX112" fmla="*/ 11344275 w 12592357"/>
              <a:gd name="connsiteY112" fmla="*/ 9491817 h 26281626"/>
              <a:gd name="connsiteX113" fmla="*/ 11525020 w 12592357"/>
              <a:gd name="connsiteY113" fmla="*/ 9585530 h 26281626"/>
              <a:gd name="connsiteX114" fmla="*/ 11910090 w 12592357"/>
              <a:gd name="connsiteY114" fmla="*/ 9744920 h 26281626"/>
              <a:gd name="connsiteX115" fmla="*/ 12093677 w 12592357"/>
              <a:gd name="connsiteY115" fmla="*/ 9999406 h 26281626"/>
              <a:gd name="connsiteX116" fmla="*/ 12270658 w 12592357"/>
              <a:gd name="connsiteY116" fmla="*/ 10176387 h 26281626"/>
              <a:gd name="connsiteX117" fmla="*/ 12270658 w 12592357"/>
              <a:gd name="connsiteY117" fmla="*/ 10176387 h 26281626"/>
              <a:gd name="connsiteX118" fmla="*/ 12592357 w 12592357"/>
              <a:gd name="connsiteY118" fmla="*/ 10616073 h 26281626"/>
              <a:gd name="connsiteX119" fmla="*/ 10086975 w 12592357"/>
              <a:gd name="connsiteY119" fmla="*/ 10710786 h 26281626"/>
              <a:gd name="connsiteX120" fmla="*/ 9969910 w 12592357"/>
              <a:gd name="connsiteY120" fmla="*/ 10825316 h 26281626"/>
              <a:gd name="connsiteX121" fmla="*/ 9857606 w 12592357"/>
              <a:gd name="connsiteY121" fmla="*/ 11290120 h 26281626"/>
              <a:gd name="connsiteX122" fmla="*/ 9732476 w 12592357"/>
              <a:gd name="connsiteY122" fmla="*/ 11555591 h 26281626"/>
              <a:gd name="connsiteX123" fmla="*/ 9592135 w 12592357"/>
              <a:gd name="connsiteY123" fmla="*/ 11818835 h 26281626"/>
              <a:gd name="connsiteX124" fmla="*/ 9468465 w 12592357"/>
              <a:gd name="connsiteY124" fmla="*/ 11888659 h 26281626"/>
              <a:gd name="connsiteX125" fmla="*/ 9320981 w 12592357"/>
              <a:gd name="connsiteY125" fmla="*/ 12359148 h 26281626"/>
              <a:gd name="connsiteX126" fmla="*/ 9173497 w 12592357"/>
              <a:gd name="connsiteY126" fmla="*/ 12860593 h 26281626"/>
              <a:gd name="connsiteX127" fmla="*/ 9114503 w 12592357"/>
              <a:gd name="connsiteY127" fmla="*/ 13126064 h 26281626"/>
              <a:gd name="connsiteX128" fmla="*/ 8908026 w 12592357"/>
              <a:gd name="connsiteY128" fmla="*/ 13598013 h 26281626"/>
              <a:gd name="connsiteX129" fmla="*/ 8642555 w 12592357"/>
              <a:gd name="connsiteY129" fmla="*/ 14040464 h 26281626"/>
              <a:gd name="connsiteX130" fmla="*/ 8465574 w 12592357"/>
              <a:gd name="connsiteY130" fmla="*/ 14305935 h 26281626"/>
              <a:gd name="connsiteX131" fmla="*/ 8170606 w 12592357"/>
              <a:gd name="connsiteY131" fmla="*/ 14659897 h 26281626"/>
              <a:gd name="connsiteX132" fmla="*/ 8111613 w 12592357"/>
              <a:gd name="connsiteY132" fmla="*/ 15043355 h 26281626"/>
              <a:gd name="connsiteX133" fmla="*/ 7964129 w 12592357"/>
              <a:gd name="connsiteY133" fmla="*/ 15338322 h 26281626"/>
              <a:gd name="connsiteX134" fmla="*/ 7816645 w 12592357"/>
              <a:gd name="connsiteY134" fmla="*/ 15780774 h 26281626"/>
              <a:gd name="connsiteX135" fmla="*/ 7610168 w 12592357"/>
              <a:gd name="connsiteY135" fmla="*/ 16134735 h 26281626"/>
              <a:gd name="connsiteX136" fmla="*/ 7462684 w 12592357"/>
              <a:gd name="connsiteY136" fmla="*/ 16518193 h 26281626"/>
              <a:gd name="connsiteX137" fmla="*/ 7197213 w 12592357"/>
              <a:gd name="connsiteY137" fmla="*/ 16783664 h 26281626"/>
              <a:gd name="connsiteX138" fmla="*/ 7138219 w 12592357"/>
              <a:gd name="connsiteY138" fmla="*/ 16960645 h 26281626"/>
              <a:gd name="connsiteX139" fmla="*/ 7138219 w 12592357"/>
              <a:gd name="connsiteY139" fmla="*/ 17167122 h 26281626"/>
              <a:gd name="connsiteX140" fmla="*/ 7172478 w 12592357"/>
              <a:gd name="connsiteY140" fmla="*/ 17465776 h 26281626"/>
              <a:gd name="connsiteX141" fmla="*/ 7229476 w 12592357"/>
              <a:gd name="connsiteY141" fmla="*/ 17695223 h 26281626"/>
              <a:gd name="connsiteX142" fmla="*/ 7256206 w 12592357"/>
              <a:gd name="connsiteY142" fmla="*/ 17845548 h 26281626"/>
              <a:gd name="connsiteX143" fmla="*/ 7196138 w 12592357"/>
              <a:gd name="connsiteY143" fmla="*/ 18045268 h 26281626"/>
              <a:gd name="connsiteX144" fmla="*/ 7079226 w 12592357"/>
              <a:gd name="connsiteY144" fmla="*/ 18229006 h 26281626"/>
              <a:gd name="connsiteX145" fmla="*/ 6843252 w 12592357"/>
              <a:gd name="connsiteY145" fmla="*/ 18523974 h 26281626"/>
              <a:gd name="connsiteX146" fmla="*/ 6666271 w 12592357"/>
              <a:gd name="connsiteY146" fmla="*/ 19084413 h 26281626"/>
              <a:gd name="connsiteX147" fmla="*/ 6636774 w 12592357"/>
              <a:gd name="connsiteY147" fmla="*/ 19467871 h 26281626"/>
              <a:gd name="connsiteX148" fmla="*/ 6577781 w 12592357"/>
              <a:gd name="connsiteY148" fmla="*/ 19762839 h 26281626"/>
              <a:gd name="connsiteX149" fmla="*/ 6577781 w 12592357"/>
              <a:gd name="connsiteY149" fmla="*/ 20205290 h 26281626"/>
              <a:gd name="connsiteX150" fmla="*/ 6577781 w 12592357"/>
              <a:gd name="connsiteY150" fmla="*/ 20795226 h 26281626"/>
              <a:gd name="connsiteX151" fmla="*/ 6489290 w 12592357"/>
              <a:gd name="connsiteY151" fmla="*/ 21208181 h 26281626"/>
              <a:gd name="connsiteX152" fmla="*/ 6282813 w 12592357"/>
              <a:gd name="connsiteY152" fmla="*/ 21680129 h 26281626"/>
              <a:gd name="connsiteX153" fmla="*/ 6253316 w 12592357"/>
              <a:gd name="connsiteY153" fmla="*/ 22358555 h 26281626"/>
              <a:gd name="connsiteX154" fmla="*/ 6371303 w 12592357"/>
              <a:gd name="connsiteY154" fmla="*/ 23656413 h 26281626"/>
              <a:gd name="connsiteX155" fmla="*/ 6666271 w 12592357"/>
              <a:gd name="connsiteY155" fmla="*/ 24452826 h 26281626"/>
              <a:gd name="connsiteX156" fmla="*/ 6990735 w 12592357"/>
              <a:gd name="connsiteY156" fmla="*/ 25190245 h 26281626"/>
              <a:gd name="connsiteX157" fmla="*/ 7344697 w 12592357"/>
              <a:gd name="connsiteY157" fmla="*/ 25809677 h 26281626"/>
              <a:gd name="connsiteX158" fmla="*/ 7728155 w 12592357"/>
              <a:gd name="connsiteY158" fmla="*/ 26281626 h 26281626"/>
              <a:gd name="connsiteX159" fmla="*/ 5220929 w 12592357"/>
              <a:gd name="connsiteY159" fmla="*/ 26134142 h 26281626"/>
              <a:gd name="connsiteX160" fmla="*/ 5456903 w 12592357"/>
              <a:gd name="connsiteY160" fmla="*/ 25308232 h 26281626"/>
              <a:gd name="connsiteX161" fmla="*/ 5515897 w 12592357"/>
              <a:gd name="connsiteY161" fmla="*/ 24393832 h 26281626"/>
              <a:gd name="connsiteX162" fmla="*/ 5633884 w 12592357"/>
              <a:gd name="connsiteY162" fmla="*/ 23302451 h 26281626"/>
              <a:gd name="connsiteX163" fmla="*/ 5604387 w 12592357"/>
              <a:gd name="connsiteY163" fmla="*/ 22742013 h 26281626"/>
              <a:gd name="connsiteX164" fmla="*/ 5574890 w 12592357"/>
              <a:gd name="connsiteY164" fmla="*/ 22329058 h 26281626"/>
              <a:gd name="connsiteX165" fmla="*/ 5574890 w 12592357"/>
              <a:gd name="connsiteY165" fmla="*/ 21886606 h 26281626"/>
              <a:gd name="connsiteX166" fmla="*/ 5604387 w 12592357"/>
              <a:gd name="connsiteY166" fmla="*/ 21532645 h 26281626"/>
              <a:gd name="connsiteX167" fmla="*/ 5604387 w 12592357"/>
              <a:gd name="connsiteY167" fmla="*/ 21326168 h 26281626"/>
              <a:gd name="connsiteX168" fmla="*/ 5515897 w 12592357"/>
              <a:gd name="connsiteY168" fmla="*/ 20883716 h 26281626"/>
              <a:gd name="connsiteX169" fmla="*/ 5515897 w 12592357"/>
              <a:gd name="connsiteY169" fmla="*/ 20706735 h 26281626"/>
              <a:gd name="connsiteX170" fmla="*/ 5456903 w 12592357"/>
              <a:gd name="connsiteY170" fmla="*/ 20588748 h 26281626"/>
              <a:gd name="connsiteX171" fmla="*/ 5427406 w 12592357"/>
              <a:gd name="connsiteY171" fmla="*/ 20352774 h 26281626"/>
              <a:gd name="connsiteX172" fmla="*/ 5515897 w 12592357"/>
              <a:gd name="connsiteY172" fmla="*/ 20205290 h 26281626"/>
              <a:gd name="connsiteX173" fmla="*/ 5604387 w 12592357"/>
              <a:gd name="connsiteY173" fmla="*/ 20028310 h 26281626"/>
              <a:gd name="connsiteX174" fmla="*/ 5604387 w 12592357"/>
              <a:gd name="connsiteY174" fmla="*/ 19851329 h 26281626"/>
              <a:gd name="connsiteX175" fmla="*/ 5604387 w 12592357"/>
              <a:gd name="connsiteY175" fmla="*/ 19851329 h 26281626"/>
              <a:gd name="connsiteX176" fmla="*/ 5612069 w 12592357"/>
              <a:gd name="connsiteY176" fmla="*/ 19850407 h 26281626"/>
              <a:gd name="connsiteX0" fmla="*/ 5612069 w 12592357"/>
              <a:gd name="connsiteY0" fmla="*/ 19850407 h 26281626"/>
              <a:gd name="connsiteX1" fmla="*/ 5899355 w 12592357"/>
              <a:gd name="connsiteY1" fmla="*/ 20057806 h 26281626"/>
              <a:gd name="connsiteX2" fmla="*/ 6076335 w 12592357"/>
              <a:gd name="connsiteY2" fmla="*/ 20352774 h 26281626"/>
              <a:gd name="connsiteX3" fmla="*/ 6105832 w 12592357"/>
              <a:gd name="connsiteY3" fmla="*/ 20470761 h 26281626"/>
              <a:gd name="connsiteX4" fmla="*/ 6135329 w 12592357"/>
              <a:gd name="connsiteY4" fmla="*/ 20559251 h 26281626"/>
              <a:gd name="connsiteX5" fmla="*/ 6253316 w 12592357"/>
              <a:gd name="connsiteY5" fmla="*/ 20736232 h 26281626"/>
              <a:gd name="connsiteX6" fmla="*/ 6341806 w 12592357"/>
              <a:gd name="connsiteY6" fmla="*/ 20736232 h 26281626"/>
              <a:gd name="connsiteX7" fmla="*/ 6341806 w 12592357"/>
              <a:gd name="connsiteY7" fmla="*/ 20736232 h 26281626"/>
              <a:gd name="connsiteX8" fmla="*/ 6371303 w 12592357"/>
              <a:gd name="connsiteY8" fmla="*/ 20205290 h 26281626"/>
              <a:gd name="connsiteX9" fmla="*/ 6322219 w 12592357"/>
              <a:gd name="connsiteY9" fmla="*/ 19870377 h 26281626"/>
              <a:gd name="connsiteX10" fmla="*/ 6395115 w 12592357"/>
              <a:gd name="connsiteY10" fmla="*/ 19087717 h 26281626"/>
              <a:gd name="connsiteX11" fmla="*/ 6548284 w 12592357"/>
              <a:gd name="connsiteY11" fmla="*/ 18759948 h 26281626"/>
              <a:gd name="connsiteX12" fmla="*/ 6894564 w 12592357"/>
              <a:gd name="connsiteY12" fmla="*/ 18258504 h 26281626"/>
              <a:gd name="connsiteX13" fmla="*/ 6983054 w 12592357"/>
              <a:gd name="connsiteY13" fmla="*/ 17812750 h 26281626"/>
              <a:gd name="connsiteX14" fmla="*/ 6967461 w 12592357"/>
              <a:gd name="connsiteY14" fmla="*/ 17371219 h 26281626"/>
              <a:gd name="connsiteX15" fmla="*/ 7049729 w 12592357"/>
              <a:gd name="connsiteY15" fmla="*/ 16960645 h 26281626"/>
              <a:gd name="connsiteX16" fmla="*/ 7197213 w 12592357"/>
              <a:gd name="connsiteY16" fmla="*/ 16636181 h 26281626"/>
              <a:gd name="connsiteX17" fmla="*/ 7267575 w 12592357"/>
              <a:gd name="connsiteY17" fmla="*/ 16523647 h 26281626"/>
              <a:gd name="connsiteX18" fmla="*/ 7296687 w 12592357"/>
              <a:gd name="connsiteY18" fmla="*/ 16307875 h 26281626"/>
              <a:gd name="connsiteX19" fmla="*/ 7610168 w 12592357"/>
              <a:gd name="connsiteY19" fmla="*/ 15810271 h 26281626"/>
              <a:gd name="connsiteX20" fmla="*/ 7869416 w 12592357"/>
              <a:gd name="connsiteY20" fmla="*/ 15279329 h 26281626"/>
              <a:gd name="connsiteX21" fmla="*/ 7875639 w 12592357"/>
              <a:gd name="connsiteY21" fmla="*/ 14984361 h 26281626"/>
              <a:gd name="connsiteX22" fmla="*/ 7964129 w 12592357"/>
              <a:gd name="connsiteY22" fmla="*/ 14653674 h 26281626"/>
              <a:gd name="connsiteX23" fmla="*/ 8141493 w 12592357"/>
              <a:gd name="connsiteY23" fmla="*/ 14378141 h 26281626"/>
              <a:gd name="connsiteX24" fmla="*/ 8358571 w 12592357"/>
              <a:gd name="connsiteY24" fmla="*/ 14089011 h 26281626"/>
              <a:gd name="connsiteX25" fmla="*/ 8583561 w 12592357"/>
              <a:gd name="connsiteY25" fmla="*/ 13774993 h 26281626"/>
              <a:gd name="connsiteX26" fmla="*/ 8849032 w 12592357"/>
              <a:gd name="connsiteY26" fmla="*/ 13421032 h 26281626"/>
              <a:gd name="connsiteX27" fmla="*/ 8908026 w 12592357"/>
              <a:gd name="connsiteY27" fmla="*/ 13185058 h 26281626"/>
              <a:gd name="connsiteX28" fmla="*/ 8996516 w 12592357"/>
              <a:gd name="connsiteY28" fmla="*/ 12683613 h 26281626"/>
              <a:gd name="connsiteX29" fmla="*/ 9261987 w 12592357"/>
              <a:gd name="connsiteY29" fmla="*/ 12005187 h 26281626"/>
              <a:gd name="connsiteX30" fmla="*/ 9556955 w 12592357"/>
              <a:gd name="connsiteY30" fmla="*/ 11474245 h 26281626"/>
              <a:gd name="connsiteX31" fmla="*/ 9733935 w 12592357"/>
              <a:gd name="connsiteY31" fmla="*/ 11090787 h 26281626"/>
              <a:gd name="connsiteX32" fmla="*/ 9763432 w 12592357"/>
              <a:gd name="connsiteY32" fmla="*/ 10825316 h 26281626"/>
              <a:gd name="connsiteX33" fmla="*/ 9881419 w 12592357"/>
              <a:gd name="connsiteY33" fmla="*/ 10530348 h 26281626"/>
              <a:gd name="connsiteX34" fmla="*/ 10235381 w 12592357"/>
              <a:gd name="connsiteY34" fmla="*/ 9940413 h 26281626"/>
              <a:gd name="connsiteX35" fmla="*/ 10600326 w 12592357"/>
              <a:gd name="connsiteY35" fmla="*/ 9576005 h 26281626"/>
              <a:gd name="connsiteX36" fmla="*/ 10869100 w 12592357"/>
              <a:gd name="connsiteY36" fmla="*/ 9285416 h 26281626"/>
              <a:gd name="connsiteX37" fmla="*/ 11073734 w 12592357"/>
              <a:gd name="connsiteY37" fmla="*/ 9006578 h 26281626"/>
              <a:gd name="connsiteX38" fmla="*/ 11097931 w 12592357"/>
              <a:gd name="connsiteY38" fmla="*/ 8720598 h 26281626"/>
              <a:gd name="connsiteX39" fmla="*/ 11074656 w 12592357"/>
              <a:gd name="connsiteY39" fmla="*/ 8318243 h 26281626"/>
              <a:gd name="connsiteX40" fmla="*/ 10875706 w 12592357"/>
              <a:gd name="connsiteY40" fmla="*/ 7666779 h 26281626"/>
              <a:gd name="connsiteX41" fmla="*/ 10717776 w 12592357"/>
              <a:gd name="connsiteY41" fmla="*/ 7383718 h 26281626"/>
              <a:gd name="connsiteX42" fmla="*/ 10382865 w 12592357"/>
              <a:gd name="connsiteY42" fmla="*/ 6990735 h 26281626"/>
              <a:gd name="connsiteX43" fmla="*/ 10087897 w 12592357"/>
              <a:gd name="connsiteY43" fmla="*/ 6518787 h 26281626"/>
              <a:gd name="connsiteX44" fmla="*/ 9990419 w 12592357"/>
              <a:gd name="connsiteY44" fmla="*/ 5674212 h 26281626"/>
              <a:gd name="connsiteX45" fmla="*/ 9945713 w 12592357"/>
              <a:gd name="connsiteY45" fmla="*/ 5243435 h 26281626"/>
              <a:gd name="connsiteX46" fmla="*/ 9801917 w 12592357"/>
              <a:gd name="connsiteY46" fmla="*/ 4350851 h 26281626"/>
              <a:gd name="connsiteX47" fmla="*/ 9568323 w 12592357"/>
              <a:gd name="connsiteY47" fmla="*/ 3886968 h 26281626"/>
              <a:gd name="connsiteX48" fmla="*/ 9114503 w 12592357"/>
              <a:gd name="connsiteY48" fmla="*/ 3333135 h 26281626"/>
              <a:gd name="connsiteX49" fmla="*/ 8819535 w 12592357"/>
              <a:gd name="connsiteY49" fmla="*/ 3038168 h 26281626"/>
              <a:gd name="connsiteX50" fmla="*/ 8377084 w 12592357"/>
              <a:gd name="connsiteY50" fmla="*/ 2684206 h 26281626"/>
              <a:gd name="connsiteX51" fmla="*/ 7993626 w 12592357"/>
              <a:gd name="connsiteY51" fmla="*/ 2094271 h 26281626"/>
              <a:gd name="connsiteX52" fmla="*/ 7669161 w 12592357"/>
              <a:gd name="connsiteY52" fmla="*/ 1563329 h 26281626"/>
              <a:gd name="connsiteX53" fmla="*/ 7374194 w 12592357"/>
              <a:gd name="connsiteY53" fmla="*/ 973393 h 26281626"/>
              <a:gd name="connsiteX54" fmla="*/ 7167716 w 12592357"/>
              <a:gd name="connsiteY54" fmla="*/ 825910 h 26281626"/>
              <a:gd name="connsiteX55" fmla="*/ 6813755 w 12592357"/>
              <a:gd name="connsiteY55" fmla="*/ 648929 h 26281626"/>
              <a:gd name="connsiteX56" fmla="*/ 6223819 w 12592357"/>
              <a:gd name="connsiteY56" fmla="*/ 678426 h 26281626"/>
              <a:gd name="connsiteX57" fmla="*/ 5515897 w 12592357"/>
              <a:gd name="connsiteY57" fmla="*/ 678426 h 26281626"/>
              <a:gd name="connsiteX58" fmla="*/ 4513006 w 12592357"/>
              <a:gd name="connsiteY58" fmla="*/ 678426 h 26281626"/>
              <a:gd name="connsiteX59" fmla="*/ 3864077 w 12592357"/>
              <a:gd name="connsiteY59" fmla="*/ 619432 h 26281626"/>
              <a:gd name="connsiteX60" fmla="*/ 3008671 w 12592357"/>
              <a:gd name="connsiteY60" fmla="*/ 560439 h 26281626"/>
              <a:gd name="connsiteX61" fmla="*/ 2123768 w 12592357"/>
              <a:gd name="connsiteY61" fmla="*/ 412955 h 26281626"/>
              <a:gd name="connsiteX62" fmla="*/ 1887794 w 12592357"/>
              <a:gd name="connsiteY62" fmla="*/ 383458 h 26281626"/>
              <a:gd name="connsiteX63" fmla="*/ 1209368 w 12592357"/>
              <a:gd name="connsiteY63" fmla="*/ 265471 h 26281626"/>
              <a:gd name="connsiteX64" fmla="*/ 589935 w 12592357"/>
              <a:gd name="connsiteY64" fmla="*/ 235974 h 26281626"/>
              <a:gd name="connsiteX65" fmla="*/ 265471 w 12592357"/>
              <a:gd name="connsiteY65" fmla="*/ 235974 h 26281626"/>
              <a:gd name="connsiteX66" fmla="*/ 0 w 12592357"/>
              <a:gd name="connsiteY66" fmla="*/ 206477 h 26281626"/>
              <a:gd name="connsiteX67" fmla="*/ 265471 w 12592357"/>
              <a:gd name="connsiteY67" fmla="*/ 0 h 26281626"/>
              <a:gd name="connsiteX68" fmla="*/ 1179871 w 12592357"/>
              <a:gd name="connsiteY68" fmla="*/ 88490 h 26281626"/>
              <a:gd name="connsiteX69" fmla="*/ 2094271 w 12592357"/>
              <a:gd name="connsiteY69" fmla="*/ 235974 h 26281626"/>
              <a:gd name="connsiteX70" fmla="*/ 3067665 w 12592357"/>
              <a:gd name="connsiteY70" fmla="*/ 353961 h 26281626"/>
              <a:gd name="connsiteX71" fmla="*/ 3805084 w 12592357"/>
              <a:gd name="connsiteY71" fmla="*/ 383458 h 26281626"/>
              <a:gd name="connsiteX72" fmla="*/ 4306529 w 12592357"/>
              <a:gd name="connsiteY72" fmla="*/ 442451 h 26281626"/>
              <a:gd name="connsiteX73" fmla="*/ 5043948 w 12592357"/>
              <a:gd name="connsiteY73" fmla="*/ 471948 h 26281626"/>
              <a:gd name="connsiteX74" fmla="*/ 5722374 w 12592357"/>
              <a:gd name="connsiteY74" fmla="*/ 471948 h 26281626"/>
              <a:gd name="connsiteX75" fmla="*/ 6312310 w 12592357"/>
              <a:gd name="connsiteY75" fmla="*/ 442451 h 26281626"/>
              <a:gd name="connsiteX76" fmla="*/ 7138219 w 12592357"/>
              <a:gd name="connsiteY76" fmla="*/ 560439 h 26281626"/>
              <a:gd name="connsiteX77" fmla="*/ 7374194 w 12592357"/>
              <a:gd name="connsiteY77" fmla="*/ 589935 h 26281626"/>
              <a:gd name="connsiteX78" fmla="*/ 7521677 w 12592357"/>
              <a:gd name="connsiteY78" fmla="*/ 678426 h 26281626"/>
              <a:gd name="connsiteX79" fmla="*/ 7698658 w 12592357"/>
              <a:gd name="connsiteY79" fmla="*/ 825910 h 26281626"/>
              <a:gd name="connsiteX80" fmla="*/ 8141110 w 12592357"/>
              <a:gd name="connsiteY80" fmla="*/ 1710813 h 26281626"/>
              <a:gd name="connsiteX81" fmla="*/ 8554065 w 12592357"/>
              <a:gd name="connsiteY81" fmla="*/ 2389239 h 26281626"/>
              <a:gd name="connsiteX82" fmla="*/ 8878529 w 12592357"/>
              <a:gd name="connsiteY82" fmla="*/ 2743200 h 26281626"/>
              <a:gd name="connsiteX83" fmla="*/ 9144000 w 12592357"/>
              <a:gd name="connsiteY83" fmla="*/ 3067664 h 26281626"/>
              <a:gd name="connsiteX84" fmla="*/ 9556955 w 12592357"/>
              <a:gd name="connsiteY84" fmla="*/ 3421626 h 26281626"/>
              <a:gd name="connsiteX85" fmla="*/ 9910916 w 12592357"/>
              <a:gd name="connsiteY85" fmla="*/ 3775587 h 26281626"/>
              <a:gd name="connsiteX86" fmla="*/ 9970831 w 12592357"/>
              <a:gd name="connsiteY86" fmla="*/ 4217500 h 26281626"/>
              <a:gd name="connsiteX87" fmla="*/ 9997025 w 12592357"/>
              <a:gd name="connsiteY87" fmla="*/ 4582293 h 26281626"/>
              <a:gd name="connsiteX88" fmla="*/ 10129301 w 12592357"/>
              <a:gd name="connsiteY88" fmla="*/ 5188514 h 26281626"/>
              <a:gd name="connsiteX89" fmla="*/ 10205884 w 12592357"/>
              <a:gd name="connsiteY89" fmla="*/ 5633884 h 26281626"/>
              <a:gd name="connsiteX90" fmla="*/ 10271484 w 12592357"/>
              <a:gd name="connsiteY90" fmla="*/ 5901736 h 26281626"/>
              <a:gd name="connsiteX91" fmla="*/ 10302440 w 12592357"/>
              <a:gd name="connsiteY91" fmla="*/ 6167208 h 26281626"/>
              <a:gd name="connsiteX92" fmla="*/ 10202043 w 12592357"/>
              <a:gd name="connsiteY92" fmla="*/ 6439822 h 26281626"/>
              <a:gd name="connsiteX93" fmla="*/ 10293837 w 12592357"/>
              <a:gd name="connsiteY93" fmla="*/ 6688624 h 26281626"/>
              <a:gd name="connsiteX94" fmla="*/ 10630207 w 12592357"/>
              <a:gd name="connsiteY94" fmla="*/ 7117326 h 26281626"/>
              <a:gd name="connsiteX95" fmla="*/ 10868562 w 12592357"/>
              <a:gd name="connsiteY95" fmla="*/ 7375653 h 26281626"/>
              <a:gd name="connsiteX96" fmla="*/ 10960357 w 12592357"/>
              <a:gd name="connsiteY96" fmla="*/ 7515456 h 26281626"/>
              <a:gd name="connsiteX97" fmla="*/ 11121206 w 12592357"/>
              <a:gd name="connsiteY97" fmla="*/ 7878020 h 26281626"/>
              <a:gd name="connsiteX98" fmla="*/ 11234430 w 12592357"/>
              <a:gd name="connsiteY98" fmla="*/ 8221535 h 26281626"/>
              <a:gd name="connsiteX99" fmla="*/ 11241959 w 12592357"/>
              <a:gd name="connsiteY99" fmla="*/ 8693482 h 26281626"/>
              <a:gd name="connsiteX100" fmla="*/ 11244263 w 12592357"/>
              <a:gd name="connsiteY100" fmla="*/ 8875072 h 26281626"/>
              <a:gd name="connsiteX101" fmla="*/ 11277677 w 12592357"/>
              <a:gd name="connsiteY101" fmla="*/ 9052744 h 26281626"/>
              <a:gd name="connsiteX102" fmla="*/ 11375692 w 12592357"/>
              <a:gd name="connsiteY102" fmla="*/ 9146919 h 26281626"/>
              <a:gd name="connsiteX103" fmla="*/ 11562735 w 12592357"/>
              <a:gd name="connsiteY103" fmla="*/ 9379974 h 26281626"/>
              <a:gd name="connsiteX104" fmla="*/ 11326761 w 12592357"/>
              <a:gd name="connsiteY104" fmla="*/ 9291484 h 26281626"/>
              <a:gd name="connsiteX105" fmla="*/ 11120284 w 12592357"/>
              <a:gd name="connsiteY105" fmla="*/ 9291484 h 26281626"/>
              <a:gd name="connsiteX106" fmla="*/ 10884310 w 12592357"/>
              <a:gd name="connsiteY106" fmla="*/ 9320981 h 26281626"/>
              <a:gd name="connsiteX107" fmla="*/ 10605473 w 12592357"/>
              <a:gd name="connsiteY107" fmla="*/ 9572701 h 26281626"/>
              <a:gd name="connsiteX108" fmla="*/ 10478115 w 12592357"/>
              <a:gd name="connsiteY108" fmla="*/ 9839095 h 26281626"/>
              <a:gd name="connsiteX109" fmla="*/ 10593182 w 12592357"/>
              <a:gd name="connsiteY109" fmla="*/ 9767272 h 26281626"/>
              <a:gd name="connsiteX110" fmla="*/ 10972800 w 12592357"/>
              <a:gd name="connsiteY110" fmla="*/ 9556955 h 26281626"/>
              <a:gd name="connsiteX111" fmla="*/ 11149090 w 12592357"/>
              <a:gd name="connsiteY111" fmla="*/ 9478911 h 26281626"/>
              <a:gd name="connsiteX112" fmla="*/ 11344275 w 12592357"/>
              <a:gd name="connsiteY112" fmla="*/ 9491817 h 26281626"/>
              <a:gd name="connsiteX113" fmla="*/ 11525020 w 12592357"/>
              <a:gd name="connsiteY113" fmla="*/ 9585530 h 26281626"/>
              <a:gd name="connsiteX114" fmla="*/ 11910090 w 12592357"/>
              <a:gd name="connsiteY114" fmla="*/ 9744920 h 26281626"/>
              <a:gd name="connsiteX115" fmla="*/ 12093677 w 12592357"/>
              <a:gd name="connsiteY115" fmla="*/ 9999406 h 26281626"/>
              <a:gd name="connsiteX116" fmla="*/ 12270658 w 12592357"/>
              <a:gd name="connsiteY116" fmla="*/ 10176387 h 26281626"/>
              <a:gd name="connsiteX117" fmla="*/ 12270658 w 12592357"/>
              <a:gd name="connsiteY117" fmla="*/ 10176387 h 26281626"/>
              <a:gd name="connsiteX118" fmla="*/ 12592357 w 12592357"/>
              <a:gd name="connsiteY118" fmla="*/ 10616073 h 26281626"/>
              <a:gd name="connsiteX119" fmla="*/ 10086975 w 12592357"/>
              <a:gd name="connsiteY119" fmla="*/ 10710786 h 26281626"/>
              <a:gd name="connsiteX120" fmla="*/ 9969910 w 12592357"/>
              <a:gd name="connsiteY120" fmla="*/ 10825316 h 26281626"/>
              <a:gd name="connsiteX121" fmla="*/ 9857606 w 12592357"/>
              <a:gd name="connsiteY121" fmla="*/ 11290120 h 26281626"/>
              <a:gd name="connsiteX122" fmla="*/ 9732476 w 12592357"/>
              <a:gd name="connsiteY122" fmla="*/ 11555591 h 26281626"/>
              <a:gd name="connsiteX123" fmla="*/ 9592135 w 12592357"/>
              <a:gd name="connsiteY123" fmla="*/ 11818835 h 26281626"/>
              <a:gd name="connsiteX124" fmla="*/ 9468465 w 12592357"/>
              <a:gd name="connsiteY124" fmla="*/ 11888659 h 26281626"/>
              <a:gd name="connsiteX125" fmla="*/ 9320981 w 12592357"/>
              <a:gd name="connsiteY125" fmla="*/ 12359148 h 26281626"/>
              <a:gd name="connsiteX126" fmla="*/ 9173497 w 12592357"/>
              <a:gd name="connsiteY126" fmla="*/ 12860593 h 26281626"/>
              <a:gd name="connsiteX127" fmla="*/ 9114503 w 12592357"/>
              <a:gd name="connsiteY127" fmla="*/ 13126064 h 26281626"/>
              <a:gd name="connsiteX128" fmla="*/ 8908026 w 12592357"/>
              <a:gd name="connsiteY128" fmla="*/ 13598013 h 26281626"/>
              <a:gd name="connsiteX129" fmla="*/ 8642555 w 12592357"/>
              <a:gd name="connsiteY129" fmla="*/ 14040464 h 26281626"/>
              <a:gd name="connsiteX130" fmla="*/ 8465574 w 12592357"/>
              <a:gd name="connsiteY130" fmla="*/ 14305935 h 26281626"/>
              <a:gd name="connsiteX131" fmla="*/ 8170606 w 12592357"/>
              <a:gd name="connsiteY131" fmla="*/ 14659897 h 26281626"/>
              <a:gd name="connsiteX132" fmla="*/ 8111613 w 12592357"/>
              <a:gd name="connsiteY132" fmla="*/ 15043355 h 26281626"/>
              <a:gd name="connsiteX133" fmla="*/ 7964129 w 12592357"/>
              <a:gd name="connsiteY133" fmla="*/ 15338322 h 26281626"/>
              <a:gd name="connsiteX134" fmla="*/ 7816645 w 12592357"/>
              <a:gd name="connsiteY134" fmla="*/ 15780774 h 26281626"/>
              <a:gd name="connsiteX135" fmla="*/ 7610168 w 12592357"/>
              <a:gd name="connsiteY135" fmla="*/ 16134735 h 26281626"/>
              <a:gd name="connsiteX136" fmla="*/ 7462684 w 12592357"/>
              <a:gd name="connsiteY136" fmla="*/ 16518193 h 26281626"/>
              <a:gd name="connsiteX137" fmla="*/ 7197213 w 12592357"/>
              <a:gd name="connsiteY137" fmla="*/ 16783664 h 26281626"/>
              <a:gd name="connsiteX138" fmla="*/ 7138219 w 12592357"/>
              <a:gd name="connsiteY138" fmla="*/ 16960645 h 26281626"/>
              <a:gd name="connsiteX139" fmla="*/ 7138219 w 12592357"/>
              <a:gd name="connsiteY139" fmla="*/ 17167122 h 26281626"/>
              <a:gd name="connsiteX140" fmla="*/ 7172478 w 12592357"/>
              <a:gd name="connsiteY140" fmla="*/ 17465776 h 26281626"/>
              <a:gd name="connsiteX141" fmla="*/ 7229476 w 12592357"/>
              <a:gd name="connsiteY141" fmla="*/ 17695223 h 26281626"/>
              <a:gd name="connsiteX142" fmla="*/ 7256206 w 12592357"/>
              <a:gd name="connsiteY142" fmla="*/ 17845548 h 26281626"/>
              <a:gd name="connsiteX143" fmla="*/ 7196138 w 12592357"/>
              <a:gd name="connsiteY143" fmla="*/ 18045268 h 26281626"/>
              <a:gd name="connsiteX144" fmla="*/ 7079226 w 12592357"/>
              <a:gd name="connsiteY144" fmla="*/ 18229006 h 26281626"/>
              <a:gd name="connsiteX145" fmla="*/ 6843252 w 12592357"/>
              <a:gd name="connsiteY145" fmla="*/ 18523974 h 26281626"/>
              <a:gd name="connsiteX146" fmla="*/ 6666271 w 12592357"/>
              <a:gd name="connsiteY146" fmla="*/ 19084413 h 26281626"/>
              <a:gd name="connsiteX147" fmla="*/ 6636774 w 12592357"/>
              <a:gd name="connsiteY147" fmla="*/ 19467871 h 26281626"/>
              <a:gd name="connsiteX148" fmla="*/ 6577781 w 12592357"/>
              <a:gd name="connsiteY148" fmla="*/ 19762839 h 26281626"/>
              <a:gd name="connsiteX149" fmla="*/ 6577781 w 12592357"/>
              <a:gd name="connsiteY149" fmla="*/ 20205290 h 26281626"/>
              <a:gd name="connsiteX150" fmla="*/ 6577781 w 12592357"/>
              <a:gd name="connsiteY150" fmla="*/ 20795226 h 26281626"/>
              <a:gd name="connsiteX151" fmla="*/ 6489290 w 12592357"/>
              <a:gd name="connsiteY151" fmla="*/ 21208181 h 26281626"/>
              <a:gd name="connsiteX152" fmla="*/ 6282813 w 12592357"/>
              <a:gd name="connsiteY152" fmla="*/ 21680129 h 26281626"/>
              <a:gd name="connsiteX153" fmla="*/ 6253316 w 12592357"/>
              <a:gd name="connsiteY153" fmla="*/ 22358555 h 26281626"/>
              <a:gd name="connsiteX154" fmla="*/ 6371303 w 12592357"/>
              <a:gd name="connsiteY154" fmla="*/ 23656413 h 26281626"/>
              <a:gd name="connsiteX155" fmla="*/ 6666271 w 12592357"/>
              <a:gd name="connsiteY155" fmla="*/ 24452826 h 26281626"/>
              <a:gd name="connsiteX156" fmla="*/ 6990735 w 12592357"/>
              <a:gd name="connsiteY156" fmla="*/ 25190245 h 26281626"/>
              <a:gd name="connsiteX157" fmla="*/ 7344697 w 12592357"/>
              <a:gd name="connsiteY157" fmla="*/ 25809677 h 26281626"/>
              <a:gd name="connsiteX158" fmla="*/ 7728155 w 12592357"/>
              <a:gd name="connsiteY158" fmla="*/ 26281626 h 26281626"/>
              <a:gd name="connsiteX159" fmla="*/ 5220929 w 12592357"/>
              <a:gd name="connsiteY159" fmla="*/ 26134142 h 26281626"/>
              <a:gd name="connsiteX160" fmla="*/ 5456903 w 12592357"/>
              <a:gd name="connsiteY160" fmla="*/ 25308232 h 26281626"/>
              <a:gd name="connsiteX161" fmla="*/ 5515897 w 12592357"/>
              <a:gd name="connsiteY161" fmla="*/ 24393832 h 26281626"/>
              <a:gd name="connsiteX162" fmla="*/ 5633884 w 12592357"/>
              <a:gd name="connsiteY162" fmla="*/ 23302451 h 26281626"/>
              <a:gd name="connsiteX163" fmla="*/ 5604387 w 12592357"/>
              <a:gd name="connsiteY163" fmla="*/ 22742013 h 26281626"/>
              <a:gd name="connsiteX164" fmla="*/ 5574890 w 12592357"/>
              <a:gd name="connsiteY164" fmla="*/ 22329058 h 26281626"/>
              <a:gd name="connsiteX165" fmla="*/ 5574890 w 12592357"/>
              <a:gd name="connsiteY165" fmla="*/ 21886606 h 26281626"/>
              <a:gd name="connsiteX166" fmla="*/ 5604387 w 12592357"/>
              <a:gd name="connsiteY166" fmla="*/ 21532645 h 26281626"/>
              <a:gd name="connsiteX167" fmla="*/ 5604387 w 12592357"/>
              <a:gd name="connsiteY167" fmla="*/ 21326168 h 26281626"/>
              <a:gd name="connsiteX168" fmla="*/ 5515897 w 12592357"/>
              <a:gd name="connsiteY168" fmla="*/ 20883716 h 26281626"/>
              <a:gd name="connsiteX169" fmla="*/ 5515897 w 12592357"/>
              <a:gd name="connsiteY169" fmla="*/ 20706735 h 26281626"/>
              <a:gd name="connsiteX170" fmla="*/ 5456903 w 12592357"/>
              <a:gd name="connsiteY170" fmla="*/ 20588748 h 26281626"/>
              <a:gd name="connsiteX171" fmla="*/ 5427406 w 12592357"/>
              <a:gd name="connsiteY171" fmla="*/ 20352774 h 26281626"/>
              <a:gd name="connsiteX172" fmla="*/ 5515897 w 12592357"/>
              <a:gd name="connsiteY172" fmla="*/ 20205290 h 26281626"/>
              <a:gd name="connsiteX173" fmla="*/ 5604387 w 12592357"/>
              <a:gd name="connsiteY173" fmla="*/ 20028310 h 26281626"/>
              <a:gd name="connsiteX174" fmla="*/ 5604387 w 12592357"/>
              <a:gd name="connsiteY174" fmla="*/ 19851329 h 26281626"/>
              <a:gd name="connsiteX175" fmla="*/ 5604387 w 12592357"/>
              <a:gd name="connsiteY175" fmla="*/ 19851329 h 26281626"/>
              <a:gd name="connsiteX176" fmla="*/ 5612069 w 12592357"/>
              <a:gd name="connsiteY176" fmla="*/ 19850407 h 26281626"/>
              <a:gd name="connsiteX0" fmla="*/ 5612069 w 12592357"/>
              <a:gd name="connsiteY0" fmla="*/ 19850407 h 26281626"/>
              <a:gd name="connsiteX1" fmla="*/ 5899355 w 12592357"/>
              <a:gd name="connsiteY1" fmla="*/ 20057806 h 26281626"/>
              <a:gd name="connsiteX2" fmla="*/ 6076335 w 12592357"/>
              <a:gd name="connsiteY2" fmla="*/ 20352774 h 26281626"/>
              <a:gd name="connsiteX3" fmla="*/ 6105832 w 12592357"/>
              <a:gd name="connsiteY3" fmla="*/ 20470761 h 26281626"/>
              <a:gd name="connsiteX4" fmla="*/ 6135329 w 12592357"/>
              <a:gd name="connsiteY4" fmla="*/ 20559251 h 26281626"/>
              <a:gd name="connsiteX5" fmla="*/ 6253316 w 12592357"/>
              <a:gd name="connsiteY5" fmla="*/ 20736232 h 26281626"/>
              <a:gd name="connsiteX6" fmla="*/ 6341806 w 12592357"/>
              <a:gd name="connsiteY6" fmla="*/ 20736232 h 26281626"/>
              <a:gd name="connsiteX7" fmla="*/ 6341806 w 12592357"/>
              <a:gd name="connsiteY7" fmla="*/ 20736232 h 26281626"/>
              <a:gd name="connsiteX8" fmla="*/ 6371303 w 12592357"/>
              <a:gd name="connsiteY8" fmla="*/ 20205290 h 26281626"/>
              <a:gd name="connsiteX9" fmla="*/ 6322219 w 12592357"/>
              <a:gd name="connsiteY9" fmla="*/ 19870377 h 26281626"/>
              <a:gd name="connsiteX10" fmla="*/ 6395115 w 12592357"/>
              <a:gd name="connsiteY10" fmla="*/ 19087717 h 26281626"/>
              <a:gd name="connsiteX11" fmla="*/ 6548284 w 12592357"/>
              <a:gd name="connsiteY11" fmla="*/ 18759948 h 26281626"/>
              <a:gd name="connsiteX12" fmla="*/ 6894564 w 12592357"/>
              <a:gd name="connsiteY12" fmla="*/ 18258504 h 26281626"/>
              <a:gd name="connsiteX13" fmla="*/ 6983054 w 12592357"/>
              <a:gd name="connsiteY13" fmla="*/ 17812750 h 26281626"/>
              <a:gd name="connsiteX14" fmla="*/ 6967461 w 12592357"/>
              <a:gd name="connsiteY14" fmla="*/ 17371219 h 26281626"/>
              <a:gd name="connsiteX15" fmla="*/ 7049729 w 12592357"/>
              <a:gd name="connsiteY15" fmla="*/ 16960645 h 26281626"/>
              <a:gd name="connsiteX16" fmla="*/ 7197213 w 12592357"/>
              <a:gd name="connsiteY16" fmla="*/ 16636181 h 26281626"/>
              <a:gd name="connsiteX17" fmla="*/ 7267575 w 12592357"/>
              <a:gd name="connsiteY17" fmla="*/ 16523647 h 26281626"/>
              <a:gd name="connsiteX18" fmla="*/ 7296687 w 12592357"/>
              <a:gd name="connsiteY18" fmla="*/ 16307875 h 26281626"/>
              <a:gd name="connsiteX19" fmla="*/ 7610168 w 12592357"/>
              <a:gd name="connsiteY19" fmla="*/ 15810271 h 26281626"/>
              <a:gd name="connsiteX20" fmla="*/ 7869416 w 12592357"/>
              <a:gd name="connsiteY20" fmla="*/ 15279329 h 26281626"/>
              <a:gd name="connsiteX21" fmla="*/ 7875639 w 12592357"/>
              <a:gd name="connsiteY21" fmla="*/ 14984361 h 26281626"/>
              <a:gd name="connsiteX22" fmla="*/ 7964129 w 12592357"/>
              <a:gd name="connsiteY22" fmla="*/ 14653674 h 26281626"/>
              <a:gd name="connsiteX23" fmla="*/ 8141493 w 12592357"/>
              <a:gd name="connsiteY23" fmla="*/ 14378141 h 26281626"/>
              <a:gd name="connsiteX24" fmla="*/ 8358571 w 12592357"/>
              <a:gd name="connsiteY24" fmla="*/ 14089011 h 26281626"/>
              <a:gd name="connsiteX25" fmla="*/ 8583561 w 12592357"/>
              <a:gd name="connsiteY25" fmla="*/ 13774993 h 26281626"/>
              <a:gd name="connsiteX26" fmla="*/ 8849032 w 12592357"/>
              <a:gd name="connsiteY26" fmla="*/ 13421032 h 26281626"/>
              <a:gd name="connsiteX27" fmla="*/ 8908026 w 12592357"/>
              <a:gd name="connsiteY27" fmla="*/ 13185058 h 26281626"/>
              <a:gd name="connsiteX28" fmla="*/ 8996516 w 12592357"/>
              <a:gd name="connsiteY28" fmla="*/ 12683613 h 26281626"/>
              <a:gd name="connsiteX29" fmla="*/ 9261987 w 12592357"/>
              <a:gd name="connsiteY29" fmla="*/ 12005187 h 26281626"/>
              <a:gd name="connsiteX30" fmla="*/ 9556955 w 12592357"/>
              <a:gd name="connsiteY30" fmla="*/ 11474245 h 26281626"/>
              <a:gd name="connsiteX31" fmla="*/ 9733935 w 12592357"/>
              <a:gd name="connsiteY31" fmla="*/ 11090787 h 26281626"/>
              <a:gd name="connsiteX32" fmla="*/ 9763432 w 12592357"/>
              <a:gd name="connsiteY32" fmla="*/ 10825316 h 26281626"/>
              <a:gd name="connsiteX33" fmla="*/ 9881419 w 12592357"/>
              <a:gd name="connsiteY33" fmla="*/ 10530348 h 26281626"/>
              <a:gd name="connsiteX34" fmla="*/ 10235381 w 12592357"/>
              <a:gd name="connsiteY34" fmla="*/ 9940413 h 26281626"/>
              <a:gd name="connsiteX35" fmla="*/ 10600326 w 12592357"/>
              <a:gd name="connsiteY35" fmla="*/ 9576005 h 26281626"/>
              <a:gd name="connsiteX36" fmla="*/ 10869100 w 12592357"/>
              <a:gd name="connsiteY36" fmla="*/ 9285416 h 26281626"/>
              <a:gd name="connsiteX37" fmla="*/ 11073734 w 12592357"/>
              <a:gd name="connsiteY37" fmla="*/ 9006578 h 26281626"/>
              <a:gd name="connsiteX38" fmla="*/ 11097931 w 12592357"/>
              <a:gd name="connsiteY38" fmla="*/ 8720598 h 26281626"/>
              <a:gd name="connsiteX39" fmla="*/ 11074656 w 12592357"/>
              <a:gd name="connsiteY39" fmla="*/ 8318243 h 26281626"/>
              <a:gd name="connsiteX40" fmla="*/ 10875706 w 12592357"/>
              <a:gd name="connsiteY40" fmla="*/ 7666779 h 26281626"/>
              <a:gd name="connsiteX41" fmla="*/ 10717776 w 12592357"/>
              <a:gd name="connsiteY41" fmla="*/ 7383718 h 26281626"/>
              <a:gd name="connsiteX42" fmla="*/ 10382865 w 12592357"/>
              <a:gd name="connsiteY42" fmla="*/ 6990735 h 26281626"/>
              <a:gd name="connsiteX43" fmla="*/ 10087897 w 12592357"/>
              <a:gd name="connsiteY43" fmla="*/ 6518787 h 26281626"/>
              <a:gd name="connsiteX44" fmla="*/ 9990419 w 12592357"/>
              <a:gd name="connsiteY44" fmla="*/ 5674212 h 26281626"/>
              <a:gd name="connsiteX45" fmla="*/ 9945713 w 12592357"/>
              <a:gd name="connsiteY45" fmla="*/ 5243435 h 26281626"/>
              <a:gd name="connsiteX46" fmla="*/ 9801917 w 12592357"/>
              <a:gd name="connsiteY46" fmla="*/ 4350851 h 26281626"/>
              <a:gd name="connsiteX47" fmla="*/ 9568323 w 12592357"/>
              <a:gd name="connsiteY47" fmla="*/ 3886968 h 26281626"/>
              <a:gd name="connsiteX48" fmla="*/ 9114503 w 12592357"/>
              <a:gd name="connsiteY48" fmla="*/ 3333135 h 26281626"/>
              <a:gd name="connsiteX49" fmla="*/ 8819535 w 12592357"/>
              <a:gd name="connsiteY49" fmla="*/ 3038168 h 26281626"/>
              <a:gd name="connsiteX50" fmla="*/ 8377084 w 12592357"/>
              <a:gd name="connsiteY50" fmla="*/ 2684206 h 26281626"/>
              <a:gd name="connsiteX51" fmla="*/ 7993626 w 12592357"/>
              <a:gd name="connsiteY51" fmla="*/ 2094271 h 26281626"/>
              <a:gd name="connsiteX52" fmla="*/ 7669161 w 12592357"/>
              <a:gd name="connsiteY52" fmla="*/ 1563329 h 26281626"/>
              <a:gd name="connsiteX53" fmla="*/ 7374194 w 12592357"/>
              <a:gd name="connsiteY53" fmla="*/ 973393 h 26281626"/>
              <a:gd name="connsiteX54" fmla="*/ 7167716 w 12592357"/>
              <a:gd name="connsiteY54" fmla="*/ 825910 h 26281626"/>
              <a:gd name="connsiteX55" fmla="*/ 6813755 w 12592357"/>
              <a:gd name="connsiteY55" fmla="*/ 648929 h 26281626"/>
              <a:gd name="connsiteX56" fmla="*/ 6223819 w 12592357"/>
              <a:gd name="connsiteY56" fmla="*/ 678426 h 26281626"/>
              <a:gd name="connsiteX57" fmla="*/ 5515897 w 12592357"/>
              <a:gd name="connsiteY57" fmla="*/ 678426 h 26281626"/>
              <a:gd name="connsiteX58" fmla="*/ 4513006 w 12592357"/>
              <a:gd name="connsiteY58" fmla="*/ 678426 h 26281626"/>
              <a:gd name="connsiteX59" fmla="*/ 3864077 w 12592357"/>
              <a:gd name="connsiteY59" fmla="*/ 619432 h 26281626"/>
              <a:gd name="connsiteX60" fmla="*/ 3008671 w 12592357"/>
              <a:gd name="connsiteY60" fmla="*/ 560439 h 26281626"/>
              <a:gd name="connsiteX61" fmla="*/ 2123768 w 12592357"/>
              <a:gd name="connsiteY61" fmla="*/ 412955 h 26281626"/>
              <a:gd name="connsiteX62" fmla="*/ 1887794 w 12592357"/>
              <a:gd name="connsiteY62" fmla="*/ 383458 h 26281626"/>
              <a:gd name="connsiteX63" fmla="*/ 1209368 w 12592357"/>
              <a:gd name="connsiteY63" fmla="*/ 265471 h 26281626"/>
              <a:gd name="connsiteX64" fmla="*/ 589935 w 12592357"/>
              <a:gd name="connsiteY64" fmla="*/ 235974 h 26281626"/>
              <a:gd name="connsiteX65" fmla="*/ 265471 w 12592357"/>
              <a:gd name="connsiteY65" fmla="*/ 235974 h 26281626"/>
              <a:gd name="connsiteX66" fmla="*/ 0 w 12592357"/>
              <a:gd name="connsiteY66" fmla="*/ 206477 h 26281626"/>
              <a:gd name="connsiteX67" fmla="*/ 265471 w 12592357"/>
              <a:gd name="connsiteY67" fmla="*/ 0 h 26281626"/>
              <a:gd name="connsiteX68" fmla="*/ 1179871 w 12592357"/>
              <a:gd name="connsiteY68" fmla="*/ 88490 h 26281626"/>
              <a:gd name="connsiteX69" fmla="*/ 2094271 w 12592357"/>
              <a:gd name="connsiteY69" fmla="*/ 235974 h 26281626"/>
              <a:gd name="connsiteX70" fmla="*/ 3067665 w 12592357"/>
              <a:gd name="connsiteY70" fmla="*/ 353961 h 26281626"/>
              <a:gd name="connsiteX71" fmla="*/ 3805084 w 12592357"/>
              <a:gd name="connsiteY71" fmla="*/ 383458 h 26281626"/>
              <a:gd name="connsiteX72" fmla="*/ 4306529 w 12592357"/>
              <a:gd name="connsiteY72" fmla="*/ 442451 h 26281626"/>
              <a:gd name="connsiteX73" fmla="*/ 5043948 w 12592357"/>
              <a:gd name="connsiteY73" fmla="*/ 471948 h 26281626"/>
              <a:gd name="connsiteX74" fmla="*/ 5722374 w 12592357"/>
              <a:gd name="connsiteY74" fmla="*/ 471948 h 26281626"/>
              <a:gd name="connsiteX75" fmla="*/ 6312310 w 12592357"/>
              <a:gd name="connsiteY75" fmla="*/ 442451 h 26281626"/>
              <a:gd name="connsiteX76" fmla="*/ 7138219 w 12592357"/>
              <a:gd name="connsiteY76" fmla="*/ 560439 h 26281626"/>
              <a:gd name="connsiteX77" fmla="*/ 7374194 w 12592357"/>
              <a:gd name="connsiteY77" fmla="*/ 589935 h 26281626"/>
              <a:gd name="connsiteX78" fmla="*/ 7521677 w 12592357"/>
              <a:gd name="connsiteY78" fmla="*/ 678426 h 26281626"/>
              <a:gd name="connsiteX79" fmla="*/ 7698658 w 12592357"/>
              <a:gd name="connsiteY79" fmla="*/ 825910 h 26281626"/>
              <a:gd name="connsiteX80" fmla="*/ 8141110 w 12592357"/>
              <a:gd name="connsiteY80" fmla="*/ 1710813 h 26281626"/>
              <a:gd name="connsiteX81" fmla="*/ 8554065 w 12592357"/>
              <a:gd name="connsiteY81" fmla="*/ 2389239 h 26281626"/>
              <a:gd name="connsiteX82" fmla="*/ 8878529 w 12592357"/>
              <a:gd name="connsiteY82" fmla="*/ 2743200 h 26281626"/>
              <a:gd name="connsiteX83" fmla="*/ 9144000 w 12592357"/>
              <a:gd name="connsiteY83" fmla="*/ 3067664 h 26281626"/>
              <a:gd name="connsiteX84" fmla="*/ 9556955 w 12592357"/>
              <a:gd name="connsiteY84" fmla="*/ 3421626 h 26281626"/>
              <a:gd name="connsiteX85" fmla="*/ 9910916 w 12592357"/>
              <a:gd name="connsiteY85" fmla="*/ 3775587 h 26281626"/>
              <a:gd name="connsiteX86" fmla="*/ 9970831 w 12592357"/>
              <a:gd name="connsiteY86" fmla="*/ 4217500 h 26281626"/>
              <a:gd name="connsiteX87" fmla="*/ 9997025 w 12592357"/>
              <a:gd name="connsiteY87" fmla="*/ 4582293 h 26281626"/>
              <a:gd name="connsiteX88" fmla="*/ 10129301 w 12592357"/>
              <a:gd name="connsiteY88" fmla="*/ 5188514 h 26281626"/>
              <a:gd name="connsiteX89" fmla="*/ 10205884 w 12592357"/>
              <a:gd name="connsiteY89" fmla="*/ 5633884 h 26281626"/>
              <a:gd name="connsiteX90" fmla="*/ 10271484 w 12592357"/>
              <a:gd name="connsiteY90" fmla="*/ 5901736 h 26281626"/>
              <a:gd name="connsiteX91" fmla="*/ 10302440 w 12592357"/>
              <a:gd name="connsiteY91" fmla="*/ 6167208 h 26281626"/>
              <a:gd name="connsiteX92" fmla="*/ 10202043 w 12592357"/>
              <a:gd name="connsiteY92" fmla="*/ 6439822 h 26281626"/>
              <a:gd name="connsiteX93" fmla="*/ 10293837 w 12592357"/>
              <a:gd name="connsiteY93" fmla="*/ 6688624 h 26281626"/>
              <a:gd name="connsiteX94" fmla="*/ 10630207 w 12592357"/>
              <a:gd name="connsiteY94" fmla="*/ 7117326 h 26281626"/>
              <a:gd name="connsiteX95" fmla="*/ 10868562 w 12592357"/>
              <a:gd name="connsiteY95" fmla="*/ 7375653 h 26281626"/>
              <a:gd name="connsiteX96" fmla="*/ 10960357 w 12592357"/>
              <a:gd name="connsiteY96" fmla="*/ 7515456 h 26281626"/>
              <a:gd name="connsiteX97" fmla="*/ 11121206 w 12592357"/>
              <a:gd name="connsiteY97" fmla="*/ 7878020 h 26281626"/>
              <a:gd name="connsiteX98" fmla="*/ 11234430 w 12592357"/>
              <a:gd name="connsiteY98" fmla="*/ 8221535 h 26281626"/>
              <a:gd name="connsiteX99" fmla="*/ 11241959 w 12592357"/>
              <a:gd name="connsiteY99" fmla="*/ 8693482 h 26281626"/>
              <a:gd name="connsiteX100" fmla="*/ 11244263 w 12592357"/>
              <a:gd name="connsiteY100" fmla="*/ 8875072 h 26281626"/>
              <a:gd name="connsiteX101" fmla="*/ 11277677 w 12592357"/>
              <a:gd name="connsiteY101" fmla="*/ 9052744 h 26281626"/>
              <a:gd name="connsiteX102" fmla="*/ 11375692 w 12592357"/>
              <a:gd name="connsiteY102" fmla="*/ 9146919 h 26281626"/>
              <a:gd name="connsiteX103" fmla="*/ 11562735 w 12592357"/>
              <a:gd name="connsiteY103" fmla="*/ 9379974 h 26281626"/>
              <a:gd name="connsiteX104" fmla="*/ 11326761 w 12592357"/>
              <a:gd name="connsiteY104" fmla="*/ 9291484 h 26281626"/>
              <a:gd name="connsiteX105" fmla="*/ 11120284 w 12592357"/>
              <a:gd name="connsiteY105" fmla="*/ 9291484 h 26281626"/>
              <a:gd name="connsiteX106" fmla="*/ 10884310 w 12592357"/>
              <a:gd name="connsiteY106" fmla="*/ 9320981 h 26281626"/>
              <a:gd name="connsiteX107" fmla="*/ 10605473 w 12592357"/>
              <a:gd name="connsiteY107" fmla="*/ 9572701 h 26281626"/>
              <a:gd name="connsiteX108" fmla="*/ 10478115 w 12592357"/>
              <a:gd name="connsiteY108" fmla="*/ 9839095 h 26281626"/>
              <a:gd name="connsiteX109" fmla="*/ 10593182 w 12592357"/>
              <a:gd name="connsiteY109" fmla="*/ 9767272 h 26281626"/>
              <a:gd name="connsiteX110" fmla="*/ 10972800 w 12592357"/>
              <a:gd name="connsiteY110" fmla="*/ 9556955 h 26281626"/>
              <a:gd name="connsiteX111" fmla="*/ 11149090 w 12592357"/>
              <a:gd name="connsiteY111" fmla="*/ 9478911 h 26281626"/>
              <a:gd name="connsiteX112" fmla="*/ 11344275 w 12592357"/>
              <a:gd name="connsiteY112" fmla="*/ 9491817 h 26281626"/>
              <a:gd name="connsiteX113" fmla="*/ 11525020 w 12592357"/>
              <a:gd name="connsiteY113" fmla="*/ 9585530 h 26281626"/>
              <a:gd name="connsiteX114" fmla="*/ 11910090 w 12592357"/>
              <a:gd name="connsiteY114" fmla="*/ 9744920 h 26281626"/>
              <a:gd name="connsiteX115" fmla="*/ 12093677 w 12592357"/>
              <a:gd name="connsiteY115" fmla="*/ 9999406 h 26281626"/>
              <a:gd name="connsiteX116" fmla="*/ 12270658 w 12592357"/>
              <a:gd name="connsiteY116" fmla="*/ 10176387 h 26281626"/>
              <a:gd name="connsiteX117" fmla="*/ 12270658 w 12592357"/>
              <a:gd name="connsiteY117" fmla="*/ 10176387 h 26281626"/>
              <a:gd name="connsiteX118" fmla="*/ 12592357 w 12592357"/>
              <a:gd name="connsiteY118" fmla="*/ 10616073 h 26281626"/>
              <a:gd name="connsiteX119" fmla="*/ 10086975 w 12592357"/>
              <a:gd name="connsiteY119" fmla="*/ 10710786 h 26281626"/>
              <a:gd name="connsiteX120" fmla="*/ 9969910 w 12592357"/>
              <a:gd name="connsiteY120" fmla="*/ 10825316 h 26281626"/>
              <a:gd name="connsiteX121" fmla="*/ 9857606 w 12592357"/>
              <a:gd name="connsiteY121" fmla="*/ 11290120 h 26281626"/>
              <a:gd name="connsiteX122" fmla="*/ 9732476 w 12592357"/>
              <a:gd name="connsiteY122" fmla="*/ 11555591 h 26281626"/>
              <a:gd name="connsiteX123" fmla="*/ 9592135 w 12592357"/>
              <a:gd name="connsiteY123" fmla="*/ 11818835 h 26281626"/>
              <a:gd name="connsiteX124" fmla="*/ 9468465 w 12592357"/>
              <a:gd name="connsiteY124" fmla="*/ 11888659 h 26281626"/>
              <a:gd name="connsiteX125" fmla="*/ 9320981 w 12592357"/>
              <a:gd name="connsiteY125" fmla="*/ 12359148 h 26281626"/>
              <a:gd name="connsiteX126" fmla="*/ 9173497 w 12592357"/>
              <a:gd name="connsiteY126" fmla="*/ 12860593 h 26281626"/>
              <a:gd name="connsiteX127" fmla="*/ 9114503 w 12592357"/>
              <a:gd name="connsiteY127" fmla="*/ 13126064 h 26281626"/>
              <a:gd name="connsiteX128" fmla="*/ 8908026 w 12592357"/>
              <a:gd name="connsiteY128" fmla="*/ 13598013 h 26281626"/>
              <a:gd name="connsiteX129" fmla="*/ 8642555 w 12592357"/>
              <a:gd name="connsiteY129" fmla="*/ 14040464 h 26281626"/>
              <a:gd name="connsiteX130" fmla="*/ 8465574 w 12592357"/>
              <a:gd name="connsiteY130" fmla="*/ 14305935 h 26281626"/>
              <a:gd name="connsiteX131" fmla="*/ 8170606 w 12592357"/>
              <a:gd name="connsiteY131" fmla="*/ 14659897 h 26281626"/>
              <a:gd name="connsiteX132" fmla="*/ 8111613 w 12592357"/>
              <a:gd name="connsiteY132" fmla="*/ 15043355 h 26281626"/>
              <a:gd name="connsiteX133" fmla="*/ 7964129 w 12592357"/>
              <a:gd name="connsiteY133" fmla="*/ 15338322 h 26281626"/>
              <a:gd name="connsiteX134" fmla="*/ 7816645 w 12592357"/>
              <a:gd name="connsiteY134" fmla="*/ 15780774 h 26281626"/>
              <a:gd name="connsiteX135" fmla="*/ 7610168 w 12592357"/>
              <a:gd name="connsiteY135" fmla="*/ 16134735 h 26281626"/>
              <a:gd name="connsiteX136" fmla="*/ 7462684 w 12592357"/>
              <a:gd name="connsiteY136" fmla="*/ 16518193 h 26281626"/>
              <a:gd name="connsiteX137" fmla="*/ 7197213 w 12592357"/>
              <a:gd name="connsiteY137" fmla="*/ 16783664 h 26281626"/>
              <a:gd name="connsiteX138" fmla="*/ 7138219 w 12592357"/>
              <a:gd name="connsiteY138" fmla="*/ 16960645 h 26281626"/>
              <a:gd name="connsiteX139" fmla="*/ 7138219 w 12592357"/>
              <a:gd name="connsiteY139" fmla="*/ 17167122 h 26281626"/>
              <a:gd name="connsiteX140" fmla="*/ 7172478 w 12592357"/>
              <a:gd name="connsiteY140" fmla="*/ 17465776 h 26281626"/>
              <a:gd name="connsiteX141" fmla="*/ 7229476 w 12592357"/>
              <a:gd name="connsiteY141" fmla="*/ 17695223 h 26281626"/>
              <a:gd name="connsiteX142" fmla="*/ 7256206 w 12592357"/>
              <a:gd name="connsiteY142" fmla="*/ 17845548 h 26281626"/>
              <a:gd name="connsiteX143" fmla="*/ 7196138 w 12592357"/>
              <a:gd name="connsiteY143" fmla="*/ 18045268 h 26281626"/>
              <a:gd name="connsiteX144" fmla="*/ 7079226 w 12592357"/>
              <a:gd name="connsiteY144" fmla="*/ 18229006 h 26281626"/>
              <a:gd name="connsiteX145" fmla="*/ 6843252 w 12592357"/>
              <a:gd name="connsiteY145" fmla="*/ 18523974 h 26281626"/>
              <a:gd name="connsiteX146" fmla="*/ 6666271 w 12592357"/>
              <a:gd name="connsiteY146" fmla="*/ 19084413 h 26281626"/>
              <a:gd name="connsiteX147" fmla="*/ 6636774 w 12592357"/>
              <a:gd name="connsiteY147" fmla="*/ 19467871 h 26281626"/>
              <a:gd name="connsiteX148" fmla="*/ 6577781 w 12592357"/>
              <a:gd name="connsiteY148" fmla="*/ 19762839 h 26281626"/>
              <a:gd name="connsiteX149" fmla="*/ 6577781 w 12592357"/>
              <a:gd name="connsiteY149" fmla="*/ 20205290 h 26281626"/>
              <a:gd name="connsiteX150" fmla="*/ 6577781 w 12592357"/>
              <a:gd name="connsiteY150" fmla="*/ 20795226 h 26281626"/>
              <a:gd name="connsiteX151" fmla="*/ 6489290 w 12592357"/>
              <a:gd name="connsiteY151" fmla="*/ 21208181 h 26281626"/>
              <a:gd name="connsiteX152" fmla="*/ 6282813 w 12592357"/>
              <a:gd name="connsiteY152" fmla="*/ 21680129 h 26281626"/>
              <a:gd name="connsiteX153" fmla="*/ 6253316 w 12592357"/>
              <a:gd name="connsiteY153" fmla="*/ 22358555 h 26281626"/>
              <a:gd name="connsiteX154" fmla="*/ 6371303 w 12592357"/>
              <a:gd name="connsiteY154" fmla="*/ 23656413 h 26281626"/>
              <a:gd name="connsiteX155" fmla="*/ 6666271 w 12592357"/>
              <a:gd name="connsiteY155" fmla="*/ 24452826 h 26281626"/>
              <a:gd name="connsiteX156" fmla="*/ 6990735 w 12592357"/>
              <a:gd name="connsiteY156" fmla="*/ 25190245 h 26281626"/>
              <a:gd name="connsiteX157" fmla="*/ 7344697 w 12592357"/>
              <a:gd name="connsiteY157" fmla="*/ 25809677 h 26281626"/>
              <a:gd name="connsiteX158" fmla="*/ 7728155 w 12592357"/>
              <a:gd name="connsiteY158" fmla="*/ 26281626 h 26281626"/>
              <a:gd name="connsiteX159" fmla="*/ 5220929 w 12592357"/>
              <a:gd name="connsiteY159" fmla="*/ 26134142 h 26281626"/>
              <a:gd name="connsiteX160" fmla="*/ 5456903 w 12592357"/>
              <a:gd name="connsiteY160" fmla="*/ 25308232 h 26281626"/>
              <a:gd name="connsiteX161" fmla="*/ 5515897 w 12592357"/>
              <a:gd name="connsiteY161" fmla="*/ 24393832 h 26281626"/>
              <a:gd name="connsiteX162" fmla="*/ 5633884 w 12592357"/>
              <a:gd name="connsiteY162" fmla="*/ 23302451 h 26281626"/>
              <a:gd name="connsiteX163" fmla="*/ 5604387 w 12592357"/>
              <a:gd name="connsiteY163" fmla="*/ 22742013 h 26281626"/>
              <a:gd name="connsiteX164" fmla="*/ 5574890 w 12592357"/>
              <a:gd name="connsiteY164" fmla="*/ 22329058 h 26281626"/>
              <a:gd name="connsiteX165" fmla="*/ 5574890 w 12592357"/>
              <a:gd name="connsiteY165" fmla="*/ 21886606 h 26281626"/>
              <a:gd name="connsiteX166" fmla="*/ 5604387 w 12592357"/>
              <a:gd name="connsiteY166" fmla="*/ 21532645 h 26281626"/>
              <a:gd name="connsiteX167" fmla="*/ 5604387 w 12592357"/>
              <a:gd name="connsiteY167" fmla="*/ 21326168 h 26281626"/>
              <a:gd name="connsiteX168" fmla="*/ 5515897 w 12592357"/>
              <a:gd name="connsiteY168" fmla="*/ 20883716 h 26281626"/>
              <a:gd name="connsiteX169" fmla="*/ 5515897 w 12592357"/>
              <a:gd name="connsiteY169" fmla="*/ 20706735 h 26281626"/>
              <a:gd name="connsiteX170" fmla="*/ 5456903 w 12592357"/>
              <a:gd name="connsiteY170" fmla="*/ 20588748 h 26281626"/>
              <a:gd name="connsiteX171" fmla="*/ 5427406 w 12592357"/>
              <a:gd name="connsiteY171" fmla="*/ 20352774 h 26281626"/>
              <a:gd name="connsiteX172" fmla="*/ 5515897 w 12592357"/>
              <a:gd name="connsiteY172" fmla="*/ 20205290 h 26281626"/>
              <a:gd name="connsiteX173" fmla="*/ 5604387 w 12592357"/>
              <a:gd name="connsiteY173" fmla="*/ 20028310 h 26281626"/>
              <a:gd name="connsiteX174" fmla="*/ 5604387 w 12592357"/>
              <a:gd name="connsiteY174" fmla="*/ 19851329 h 26281626"/>
              <a:gd name="connsiteX175" fmla="*/ 5604387 w 12592357"/>
              <a:gd name="connsiteY175" fmla="*/ 19851329 h 26281626"/>
              <a:gd name="connsiteX176" fmla="*/ 5612069 w 12592357"/>
              <a:gd name="connsiteY176" fmla="*/ 19850407 h 26281626"/>
              <a:gd name="connsiteX0" fmla="*/ 5612069 w 12592357"/>
              <a:gd name="connsiteY0" fmla="*/ 19850407 h 26281626"/>
              <a:gd name="connsiteX1" fmla="*/ 5899355 w 12592357"/>
              <a:gd name="connsiteY1" fmla="*/ 20057806 h 26281626"/>
              <a:gd name="connsiteX2" fmla="*/ 6076335 w 12592357"/>
              <a:gd name="connsiteY2" fmla="*/ 20352774 h 26281626"/>
              <a:gd name="connsiteX3" fmla="*/ 6105832 w 12592357"/>
              <a:gd name="connsiteY3" fmla="*/ 20470761 h 26281626"/>
              <a:gd name="connsiteX4" fmla="*/ 6135329 w 12592357"/>
              <a:gd name="connsiteY4" fmla="*/ 20559251 h 26281626"/>
              <a:gd name="connsiteX5" fmla="*/ 6253316 w 12592357"/>
              <a:gd name="connsiteY5" fmla="*/ 20736232 h 26281626"/>
              <a:gd name="connsiteX6" fmla="*/ 6341806 w 12592357"/>
              <a:gd name="connsiteY6" fmla="*/ 20736232 h 26281626"/>
              <a:gd name="connsiteX7" fmla="*/ 6341806 w 12592357"/>
              <a:gd name="connsiteY7" fmla="*/ 20736232 h 26281626"/>
              <a:gd name="connsiteX8" fmla="*/ 6371303 w 12592357"/>
              <a:gd name="connsiteY8" fmla="*/ 20205290 h 26281626"/>
              <a:gd name="connsiteX9" fmla="*/ 6322219 w 12592357"/>
              <a:gd name="connsiteY9" fmla="*/ 19870377 h 26281626"/>
              <a:gd name="connsiteX10" fmla="*/ 6395115 w 12592357"/>
              <a:gd name="connsiteY10" fmla="*/ 19087717 h 26281626"/>
              <a:gd name="connsiteX11" fmla="*/ 6548284 w 12592357"/>
              <a:gd name="connsiteY11" fmla="*/ 18759948 h 26281626"/>
              <a:gd name="connsiteX12" fmla="*/ 6894564 w 12592357"/>
              <a:gd name="connsiteY12" fmla="*/ 18258504 h 26281626"/>
              <a:gd name="connsiteX13" fmla="*/ 6983054 w 12592357"/>
              <a:gd name="connsiteY13" fmla="*/ 17812750 h 26281626"/>
              <a:gd name="connsiteX14" fmla="*/ 6967461 w 12592357"/>
              <a:gd name="connsiteY14" fmla="*/ 17371219 h 26281626"/>
              <a:gd name="connsiteX15" fmla="*/ 7049729 w 12592357"/>
              <a:gd name="connsiteY15" fmla="*/ 16960645 h 26281626"/>
              <a:gd name="connsiteX16" fmla="*/ 7197213 w 12592357"/>
              <a:gd name="connsiteY16" fmla="*/ 16636181 h 26281626"/>
              <a:gd name="connsiteX17" fmla="*/ 7267575 w 12592357"/>
              <a:gd name="connsiteY17" fmla="*/ 16523647 h 26281626"/>
              <a:gd name="connsiteX18" fmla="*/ 7296687 w 12592357"/>
              <a:gd name="connsiteY18" fmla="*/ 16307875 h 26281626"/>
              <a:gd name="connsiteX19" fmla="*/ 7610168 w 12592357"/>
              <a:gd name="connsiteY19" fmla="*/ 15810271 h 26281626"/>
              <a:gd name="connsiteX20" fmla="*/ 7869416 w 12592357"/>
              <a:gd name="connsiteY20" fmla="*/ 15279329 h 26281626"/>
              <a:gd name="connsiteX21" fmla="*/ 7875639 w 12592357"/>
              <a:gd name="connsiteY21" fmla="*/ 14984361 h 26281626"/>
              <a:gd name="connsiteX22" fmla="*/ 7964129 w 12592357"/>
              <a:gd name="connsiteY22" fmla="*/ 14653674 h 26281626"/>
              <a:gd name="connsiteX23" fmla="*/ 8141493 w 12592357"/>
              <a:gd name="connsiteY23" fmla="*/ 14378141 h 26281626"/>
              <a:gd name="connsiteX24" fmla="*/ 8358571 w 12592357"/>
              <a:gd name="connsiteY24" fmla="*/ 14089011 h 26281626"/>
              <a:gd name="connsiteX25" fmla="*/ 8583561 w 12592357"/>
              <a:gd name="connsiteY25" fmla="*/ 13774993 h 26281626"/>
              <a:gd name="connsiteX26" fmla="*/ 8849032 w 12592357"/>
              <a:gd name="connsiteY26" fmla="*/ 13421032 h 26281626"/>
              <a:gd name="connsiteX27" fmla="*/ 8908026 w 12592357"/>
              <a:gd name="connsiteY27" fmla="*/ 13185058 h 26281626"/>
              <a:gd name="connsiteX28" fmla="*/ 8996516 w 12592357"/>
              <a:gd name="connsiteY28" fmla="*/ 12683613 h 26281626"/>
              <a:gd name="connsiteX29" fmla="*/ 9261987 w 12592357"/>
              <a:gd name="connsiteY29" fmla="*/ 12005187 h 26281626"/>
              <a:gd name="connsiteX30" fmla="*/ 9556955 w 12592357"/>
              <a:gd name="connsiteY30" fmla="*/ 11474245 h 26281626"/>
              <a:gd name="connsiteX31" fmla="*/ 9733935 w 12592357"/>
              <a:gd name="connsiteY31" fmla="*/ 11090787 h 26281626"/>
              <a:gd name="connsiteX32" fmla="*/ 9763432 w 12592357"/>
              <a:gd name="connsiteY32" fmla="*/ 10825316 h 26281626"/>
              <a:gd name="connsiteX33" fmla="*/ 9881419 w 12592357"/>
              <a:gd name="connsiteY33" fmla="*/ 10530348 h 26281626"/>
              <a:gd name="connsiteX34" fmla="*/ 10235381 w 12592357"/>
              <a:gd name="connsiteY34" fmla="*/ 9940413 h 26281626"/>
              <a:gd name="connsiteX35" fmla="*/ 10600326 w 12592357"/>
              <a:gd name="connsiteY35" fmla="*/ 9576005 h 26281626"/>
              <a:gd name="connsiteX36" fmla="*/ 10869100 w 12592357"/>
              <a:gd name="connsiteY36" fmla="*/ 9285416 h 26281626"/>
              <a:gd name="connsiteX37" fmla="*/ 11073734 w 12592357"/>
              <a:gd name="connsiteY37" fmla="*/ 9006578 h 26281626"/>
              <a:gd name="connsiteX38" fmla="*/ 11097931 w 12592357"/>
              <a:gd name="connsiteY38" fmla="*/ 8720598 h 26281626"/>
              <a:gd name="connsiteX39" fmla="*/ 11074656 w 12592357"/>
              <a:gd name="connsiteY39" fmla="*/ 8318243 h 26281626"/>
              <a:gd name="connsiteX40" fmla="*/ 10875706 w 12592357"/>
              <a:gd name="connsiteY40" fmla="*/ 7666779 h 26281626"/>
              <a:gd name="connsiteX41" fmla="*/ 10717776 w 12592357"/>
              <a:gd name="connsiteY41" fmla="*/ 7383718 h 26281626"/>
              <a:gd name="connsiteX42" fmla="*/ 10382865 w 12592357"/>
              <a:gd name="connsiteY42" fmla="*/ 6990735 h 26281626"/>
              <a:gd name="connsiteX43" fmla="*/ 10087897 w 12592357"/>
              <a:gd name="connsiteY43" fmla="*/ 6518787 h 26281626"/>
              <a:gd name="connsiteX44" fmla="*/ 9990419 w 12592357"/>
              <a:gd name="connsiteY44" fmla="*/ 5674212 h 26281626"/>
              <a:gd name="connsiteX45" fmla="*/ 9945713 w 12592357"/>
              <a:gd name="connsiteY45" fmla="*/ 5243435 h 26281626"/>
              <a:gd name="connsiteX46" fmla="*/ 9801917 w 12592357"/>
              <a:gd name="connsiteY46" fmla="*/ 4350851 h 26281626"/>
              <a:gd name="connsiteX47" fmla="*/ 9568323 w 12592357"/>
              <a:gd name="connsiteY47" fmla="*/ 3886968 h 26281626"/>
              <a:gd name="connsiteX48" fmla="*/ 9114503 w 12592357"/>
              <a:gd name="connsiteY48" fmla="*/ 3333135 h 26281626"/>
              <a:gd name="connsiteX49" fmla="*/ 8819535 w 12592357"/>
              <a:gd name="connsiteY49" fmla="*/ 3038168 h 26281626"/>
              <a:gd name="connsiteX50" fmla="*/ 8377084 w 12592357"/>
              <a:gd name="connsiteY50" fmla="*/ 2684206 h 26281626"/>
              <a:gd name="connsiteX51" fmla="*/ 7993626 w 12592357"/>
              <a:gd name="connsiteY51" fmla="*/ 2094271 h 26281626"/>
              <a:gd name="connsiteX52" fmla="*/ 7669161 w 12592357"/>
              <a:gd name="connsiteY52" fmla="*/ 1563329 h 26281626"/>
              <a:gd name="connsiteX53" fmla="*/ 7374194 w 12592357"/>
              <a:gd name="connsiteY53" fmla="*/ 973393 h 26281626"/>
              <a:gd name="connsiteX54" fmla="*/ 7167716 w 12592357"/>
              <a:gd name="connsiteY54" fmla="*/ 825910 h 26281626"/>
              <a:gd name="connsiteX55" fmla="*/ 6813755 w 12592357"/>
              <a:gd name="connsiteY55" fmla="*/ 648929 h 26281626"/>
              <a:gd name="connsiteX56" fmla="*/ 6223819 w 12592357"/>
              <a:gd name="connsiteY56" fmla="*/ 678426 h 26281626"/>
              <a:gd name="connsiteX57" fmla="*/ 5515897 w 12592357"/>
              <a:gd name="connsiteY57" fmla="*/ 678426 h 26281626"/>
              <a:gd name="connsiteX58" fmla="*/ 4513006 w 12592357"/>
              <a:gd name="connsiteY58" fmla="*/ 678426 h 26281626"/>
              <a:gd name="connsiteX59" fmla="*/ 3864077 w 12592357"/>
              <a:gd name="connsiteY59" fmla="*/ 619432 h 26281626"/>
              <a:gd name="connsiteX60" fmla="*/ 3008671 w 12592357"/>
              <a:gd name="connsiteY60" fmla="*/ 560439 h 26281626"/>
              <a:gd name="connsiteX61" fmla="*/ 2123768 w 12592357"/>
              <a:gd name="connsiteY61" fmla="*/ 412955 h 26281626"/>
              <a:gd name="connsiteX62" fmla="*/ 1887794 w 12592357"/>
              <a:gd name="connsiteY62" fmla="*/ 383458 h 26281626"/>
              <a:gd name="connsiteX63" fmla="*/ 1209368 w 12592357"/>
              <a:gd name="connsiteY63" fmla="*/ 265471 h 26281626"/>
              <a:gd name="connsiteX64" fmla="*/ 589935 w 12592357"/>
              <a:gd name="connsiteY64" fmla="*/ 235974 h 26281626"/>
              <a:gd name="connsiteX65" fmla="*/ 265471 w 12592357"/>
              <a:gd name="connsiteY65" fmla="*/ 235974 h 26281626"/>
              <a:gd name="connsiteX66" fmla="*/ 0 w 12592357"/>
              <a:gd name="connsiteY66" fmla="*/ 206477 h 26281626"/>
              <a:gd name="connsiteX67" fmla="*/ 265471 w 12592357"/>
              <a:gd name="connsiteY67" fmla="*/ 0 h 26281626"/>
              <a:gd name="connsiteX68" fmla="*/ 1179871 w 12592357"/>
              <a:gd name="connsiteY68" fmla="*/ 88490 h 26281626"/>
              <a:gd name="connsiteX69" fmla="*/ 2094271 w 12592357"/>
              <a:gd name="connsiteY69" fmla="*/ 235974 h 26281626"/>
              <a:gd name="connsiteX70" fmla="*/ 3067665 w 12592357"/>
              <a:gd name="connsiteY70" fmla="*/ 353961 h 26281626"/>
              <a:gd name="connsiteX71" fmla="*/ 3805084 w 12592357"/>
              <a:gd name="connsiteY71" fmla="*/ 383458 h 26281626"/>
              <a:gd name="connsiteX72" fmla="*/ 4306529 w 12592357"/>
              <a:gd name="connsiteY72" fmla="*/ 442451 h 26281626"/>
              <a:gd name="connsiteX73" fmla="*/ 5043948 w 12592357"/>
              <a:gd name="connsiteY73" fmla="*/ 471948 h 26281626"/>
              <a:gd name="connsiteX74" fmla="*/ 5722374 w 12592357"/>
              <a:gd name="connsiteY74" fmla="*/ 471948 h 26281626"/>
              <a:gd name="connsiteX75" fmla="*/ 6312310 w 12592357"/>
              <a:gd name="connsiteY75" fmla="*/ 442451 h 26281626"/>
              <a:gd name="connsiteX76" fmla="*/ 7138219 w 12592357"/>
              <a:gd name="connsiteY76" fmla="*/ 560439 h 26281626"/>
              <a:gd name="connsiteX77" fmla="*/ 7374194 w 12592357"/>
              <a:gd name="connsiteY77" fmla="*/ 589935 h 26281626"/>
              <a:gd name="connsiteX78" fmla="*/ 7521677 w 12592357"/>
              <a:gd name="connsiteY78" fmla="*/ 678426 h 26281626"/>
              <a:gd name="connsiteX79" fmla="*/ 7698658 w 12592357"/>
              <a:gd name="connsiteY79" fmla="*/ 825910 h 26281626"/>
              <a:gd name="connsiteX80" fmla="*/ 8141110 w 12592357"/>
              <a:gd name="connsiteY80" fmla="*/ 1710813 h 26281626"/>
              <a:gd name="connsiteX81" fmla="*/ 8554065 w 12592357"/>
              <a:gd name="connsiteY81" fmla="*/ 2389239 h 26281626"/>
              <a:gd name="connsiteX82" fmla="*/ 8878529 w 12592357"/>
              <a:gd name="connsiteY82" fmla="*/ 2743200 h 26281626"/>
              <a:gd name="connsiteX83" fmla="*/ 9144000 w 12592357"/>
              <a:gd name="connsiteY83" fmla="*/ 3067664 h 26281626"/>
              <a:gd name="connsiteX84" fmla="*/ 9556955 w 12592357"/>
              <a:gd name="connsiteY84" fmla="*/ 3421626 h 26281626"/>
              <a:gd name="connsiteX85" fmla="*/ 9858528 w 12592357"/>
              <a:gd name="connsiteY85" fmla="*/ 3839881 h 26281626"/>
              <a:gd name="connsiteX86" fmla="*/ 9970831 w 12592357"/>
              <a:gd name="connsiteY86" fmla="*/ 4217500 h 26281626"/>
              <a:gd name="connsiteX87" fmla="*/ 9997025 w 12592357"/>
              <a:gd name="connsiteY87" fmla="*/ 4582293 h 26281626"/>
              <a:gd name="connsiteX88" fmla="*/ 10129301 w 12592357"/>
              <a:gd name="connsiteY88" fmla="*/ 5188514 h 26281626"/>
              <a:gd name="connsiteX89" fmla="*/ 10205884 w 12592357"/>
              <a:gd name="connsiteY89" fmla="*/ 5633884 h 26281626"/>
              <a:gd name="connsiteX90" fmla="*/ 10271484 w 12592357"/>
              <a:gd name="connsiteY90" fmla="*/ 5901736 h 26281626"/>
              <a:gd name="connsiteX91" fmla="*/ 10302440 w 12592357"/>
              <a:gd name="connsiteY91" fmla="*/ 6167208 h 26281626"/>
              <a:gd name="connsiteX92" fmla="*/ 10202043 w 12592357"/>
              <a:gd name="connsiteY92" fmla="*/ 6439822 h 26281626"/>
              <a:gd name="connsiteX93" fmla="*/ 10293837 w 12592357"/>
              <a:gd name="connsiteY93" fmla="*/ 6688624 h 26281626"/>
              <a:gd name="connsiteX94" fmla="*/ 10630207 w 12592357"/>
              <a:gd name="connsiteY94" fmla="*/ 7117326 h 26281626"/>
              <a:gd name="connsiteX95" fmla="*/ 10868562 w 12592357"/>
              <a:gd name="connsiteY95" fmla="*/ 7375653 h 26281626"/>
              <a:gd name="connsiteX96" fmla="*/ 10960357 w 12592357"/>
              <a:gd name="connsiteY96" fmla="*/ 7515456 h 26281626"/>
              <a:gd name="connsiteX97" fmla="*/ 11121206 w 12592357"/>
              <a:gd name="connsiteY97" fmla="*/ 7878020 h 26281626"/>
              <a:gd name="connsiteX98" fmla="*/ 11234430 w 12592357"/>
              <a:gd name="connsiteY98" fmla="*/ 8221535 h 26281626"/>
              <a:gd name="connsiteX99" fmla="*/ 11241959 w 12592357"/>
              <a:gd name="connsiteY99" fmla="*/ 8693482 h 26281626"/>
              <a:gd name="connsiteX100" fmla="*/ 11244263 w 12592357"/>
              <a:gd name="connsiteY100" fmla="*/ 8875072 h 26281626"/>
              <a:gd name="connsiteX101" fmla="*/ 11277677 w 12592357"/>
              <a:gd name="connsiteY101" fmla="*/ 9052744 h 26281626"/>
              <a:gd name="connsiteX102" fmla="*/ 11375692 w 12592357"/>
              <a:gd name="connsiteY102" fmla="*/ 9146919 h 26281626"/>
              <a:gd name="connsiteX103" fmla="*/ 11562735 w 12592357"/>
              <a:gd name="connsiteY103" fmla="*/ 9379974 h 26281626"/>
              <a:gd name="connsiteX104" fmla="*/ 11326761 w 12592357"/>
              <a:gd name="connsiteY104" fmla="*/ 9291484 h 26281626"/>
              <a:gd name="connsiteX105" fmla="*/ 11120284 w 12592357"/>
              <a:gd name="connsiteY105" fmla="*/ 9291484 h 26281626"/>
              <a:gd name="connsiteX106" fmla="*/ 10884310 w 12592357"/>
              <a:gd name="connsiteY106" fmla="*/ 9320981 h 26281626"/>
              <a:gd name="connsiteX107" fmla="*/ 10605473 w 12592357"/>
              <a:gd name="connsiteY107" fmla="*/ 9572701 h 26281626"/>
              <a:gd name="connsiteX108" fmla="*/ 10478115 w 12592357"/>
              <a:gd name="connsiteY108" fmla="*/ 9839095 h 26281626"/>
              <a:gd name="connsiteX109" fmla="*/ 10593182 w 12592357"/>
              <a:gd name="connsiteY109" fmla="*/ 9767272 h 26281626"/>
              <a:gd name="connsiteX110" fmla="*/ 10972800 w 12592357"/>
              <a:gd name="connsiteY110" fmla="*/ 9556955 h 26281626"/>
              <a:gd name="connsiteX111" fmla="*/ 11149090 w 12592357"/>
              <a:gd name="connsiteY111" fmla="*/ 9478911 h 26281626"/>
              <a:gd name="connsiteX112" fmla="*/ 11344275 w 12592357"/>
              <a:gd name="connsiteY112" fmla="*/ 9491817 h 26281626"/>
              <a:gd name="connsiteX113" fmla="*/ 11525020 w 12592357"/>
              <a:gd name="connsiteY113" fmla="*/ 9585530 h 26281626"/>
              <a:gd name="connsiteX114" fmla="*/ 11910090 w 12592357"/>
              <a:gd name="connsiteY114" fmla="*/ 9744920 h 26281626"/>
              <a:gd name="connsiteX115" fmla="*/ 12093677 w 12592357"/>
              <a:gd name="connsiteY115" fmla="*/ 9999406 h 26281626"/>
              <a:gd name="connsiteX116" fmla="*/ 12270658 w 12592357"/>
              <a:gd name="connsiteY116" fmla="*/ 10176387 h 26281626"/>
              <a:gd name="connsiteX117" fmla="*/ 12270658 w 12592357"/>
              <a:gd name="connsiteY117" fmla="*/ 10176387 h 26281626"/>
              <a:gd name="connsiteX118" fmla="*/ 12592357 w 12592357"/>
              <a:gd name="connsiteY118" fmla="*/ 10616073 h 26281626"/>
              <a:gd name="connsiteX119" fmla="*/ 10086975 w 12592357"/>
              <a:gd name="connsiteY119" fmla="*/ 10710786 h 26281626"/>
              <a:gd name="connsiteX120" fmla="*/ 9969910 w 12592357"/>
              <a:gd name="connsiteY120" fmla="*/ 10825316 h 26281626"/>
              <a:gd name="connsiteX121" fmla="*/ 9857606 w 12592357"/>
              <a:gd name="connsiteY121" fmla="*/ 11290120 h 26281626"/>
              <a:gd name="connsiteX122" fmla="*/ 9732476 w 12592357"/>
              <a:gd name="connsiteY122" fmla="*/ 11555591 h 26281626"/>
              <a:gd name="connsiteX123" fmla="*/ 9592135 w 12592357"/>
              <a:gd name="connsiteY123" fmla="*/ 11818835 h 26281626"/>
              <a:gd name="connsiteX124" fmla="*/ 9468465 w 12592357"/>
              <a:gd name="connsiteY124" fmla="*/ 11888659 h 26281626"/>
              <a:gd name="connsiteX125" fmla="*/ 9320981 w 12592357"/>
              <a:gd name="connsiteY125" fmla="*/ 12359148 h 26281626"/>
              <a:gd name="connsiteX126" fmla="*/ 9173497 w 12592357"/>
              <a:gd name="connsiteY126" fmla="*/ 12860593 h 26281626"/>
              <a:gd name="connsiteX127" fmla="*/ 9114503 w 12592357"/>
              <a:gd name="connsiteY127" fmla="*/ 13126064 h 26281626"/>
              <a:gd name="connsiteX128" fmla="*/ 8908026 w 12592357"/>
              <a:gd name="connsiteY128" fmla="*/ 13598013 h 26281626"/>
              <a:gd name="connsiteX129" fmla="*/ 8642555 w 12592357"/>
              <a:gd name="connsiteY129" fmla="*/ 14040464 h 26281626"/>
              <a:gd name="connsiteX130" fmla="*/ 8465574 w 12592357"/>
              <a:gd name="connsiteY130" fmla="*/ 14305935 h 26281626"/>
              <a:gd name="connsiteX131" fmla="*/ 8170606 w 12592357"/>
              <a:gd name="connsiteY131" fmla="*/ 14659897 h 26281626"/>
              <a:gd name="connsiteX132" fmla="*/ 8111613 w 12592357"/>
              <a:gd name="connsiteY132" fmla="*/ 15043355 h 26281626"/>
              <a:gd name="connsiteX133" fmla="*/ 7964129 w 12592357"/>
              <a:gd name="connsiteY133" fmla="*/ 15338322 h 26281626"/>
              <a:gd name="connsiteX134" fmla="*/ 7816645 w 12592357"/>
              <a:gd name="connsiteY134" fmla="*/ 15780774 h 26281626"/>
              <a:gd name="connsiteX135" fmla="*/ 7610168 w 12592357"/>
              <a:gd name="connsiteY135" fmla="*/ 16134735 h 26281626"/>
              <a:gd name="connsiteX136" fmla="*/ 7462684 w 12592357"/>
              <a:gd name="connsiteY136" fmla="*/ 16518193 h 26281626"/>
              <a:gd name="connsiteX137" fmla="*/ 7197213 w 12592357"/>
              <a:gd name="connsiteY137" fmla="*/ 16783664 h 26281626"/>
              <a:gd name="connsiteX138" fmla="*/ 7138219 w 12592357"/>
              <a:gd name="connsiteY138" fmla="*/ 16960645 h 26281626"/>
              <a:gd name="connsiteX139" fmla="*/ 7138219 w 12592357"/>
              <a:gd name="connsiteY139" fmla="*/ 17167122 h 26281626"/>
              <a:gd name="connsiteX140" fmla="*/ 7172478 w 12592357"/>
              <a:gd name="connsiteY140" fmla="*/ 17465776 h 26281626"/>
              <a:gd name="connsiteX141" fmla="*/ 7229476 w 12592357"/>
              <a:gd name="connsiteY141" fmla="*/ 17695223 h 26281626"/>
              <a:gd name="connsiteX142" fmla="*/ 7256206 w 12592357"/>
              <a:gd name="connsiteY142" fmla="*/ 17845548 h 26281626"/>
              <a:gd name="connsiteX143" fmla="*/ 7196138 w 12592357"/>
              <a:gd name="connsiteY143" fmla="*/ 18045268 h 26281626"/>
              <a:gd name="connsiteX144" fmla="*/ 7079226 w 12592357"/>
              <a:gd name="connsiteY144" fmla="*/ 18229006 h 26281626"/>
              <a:gd name="connsiteX145" fmla="*/ 6843252 w 12592357"/>
              <a:gd name="connsiteY145" fmla="*/ 18523974 h 26281626"/>
              <a:gd name="connsiteX146" fmla="*/ 6666271 w 12592357"/>
              <a:gd name="connsiteY146" fmla="*/ 19084413 h 26281626"/>
              <a:gd name="connsiteX147" fmla="*/ 6636774 w 12592357"/>
              <a:gd name="connsiteY147" fmla="*/ 19467871 h 26281626"/>
              <a:gd name="connsiteX148" fmla="*/ 6577781 w 12592357"/>
              <a:gd name="connsiteY148" fmla="*/ 19762839 h 26281626"/>
              <a:gd name="connsiteX149" fmla="*/ 6577781 w 12592357"/>
              <a:gd name="connsiteY149" fmla="*/ 20205290 h 26281626"/>
              <a:gd name="connsiteX150" fmla="*/ 6577781 w 12592357"/>
              <a:gd name="connsiteY150" fmla="*/ 20795226 h 26281626"/>
              <a:gd name="connsiteX151" fmla="*/ 6489290 w 12592357"/>
              <a:gd name="connsiteY151" fmla="*/ 21208181 h 26281626"/>
              <a:gd name="connsiteX152" fmla="*/ 6282813 w 12592357"/>
              <a:gd name="connsiteY152" fmla="*/ 21680129 h 26281626"/>
              <a:gd name="connsiteX153" fmla="*/ 6253316 w 12592357"/>
              <a:gd name="connsiteY153" fmla="*/ 22358555 h 26281626"/>
              <a:gd name="connsiteX154" fmla="*/ 6371303 w 12592357"/>
              <a:gd name="connsiteY154" fmla="*/ 23656413 h 26281626"/>
              <a:gd name="connsiteX155" fmla="*/ 6666271 w 12592357"/>
              <a:gd name="connsiteY155" fmla="*/ 24452826 h 26281626"/>
              <a:gd name="connsiteX156" fmla="*/ 6990735 w 12592357"/>
              <a:gd name="connsiteY156" fmla="*/ 25190245 h 26281626"/>
              <a:gd name="connsiteX157" fmla="*/ 7344697 w 12592357"/>
              <a:gd name="connsiteY157" fmla="*/ 25809677 h 26281626"/>
              <a:gd name="connsiteX158" fmla="*/ 7728155 w 12592357"/>
              <a:gd name="connsiteY158" fmla="*/ 26281626 h 26281626"/>
              <a:gd name="connsiteX159" fmla="*/ 5220929 w 12592357"/>
              <a:gd name="connsiteY159" fmla="*/ 26134142 h 26281626"/>
              <a:gd name="connsiteX160" fmla="*/ 5456903 w 12592357"/>
              <a:gd name="connsiteY160" fmla="*/ 25308232 h 26281626"/>
              <a:gd name="connsiteX161" fmla="*/ 5515897 w 12592357"/>
              <a:gd name="connsiteY161" fmla="*/ 24393832 h 26281626"/>
              <a:gd name="connsiteX162" fmla="*/ 5633884 w 12592357"/>
              <a:gd name="connsiteY162" fmla="*/ 23302451 h 26281626"/>
              <a:gd name="connsiteX163" fmla="*/ 5604387 w 12592357"/>
              <a:gd name="connsiteY163" fmla="*/ 22742013 h 26281626"/>
              <a:gd name="connsiteX164" fmla="*/ 5574890 w 12592357"/>
              <a:gd name="connsiteY164" fmla="*/ 22329058 h 26281626"/>
              <a:gd name="connsiteX165" fmla="*/ 5574890 w 12592357"/>
              <a:gd name="connsiteY165" fmla="*/ 21886606 h 26281626"/>
              <a:gd name="connsiteX166" fmla="*/ 5604387 w 12592357"/>
              <a:gd name="connsiteY166" fmla="*/ 21532645 h 26281626"/>
              <a:gd name="connsiteX167" fmla="*/ 5604387 w 12592357"/>
              <a:gd name="connsiteY167" fmla="*/ 21326168 h 26281626"/>
              <a:gd name="connsiteX168" fmla="*/ 5515897 w 12592357"/>
              <a:gd name="connsiteY168" fmla="*/ 20883716 h 26281626"/>
              <a:gd name="connsiteX169" fmla="*/ 5515897 w 12592357"/>
              <a:gd name="connsiteY169" fmla="*/ 20706735 h 26281626"/>
              <a:gd name="connsiteX170" fmla="*/ 5456903 w 12592357"/>
              <a:gd name="connsiteY170" fmla="*/ 20588748 h 26281626"/>
              <a:gd name="connsiteX171" fmla="*/ 5427406 w 12592357"/>
              <a:gd name="connsiteY171" fmla="*/ 20352774 h 26281626"/>
              <a:gd name="connsiteX172" fmla="*/ 5515897 w 12592357"/>
              <a:gd name="connsiteY172" fmla="*/ 20205290 h 26281626"/>
              <a:gd name="connsiteX173" fmla="*/ 5604387 w 12592357"/>
              <a:gd name="connsiteY173" fmla="*/ 20028310 h 26281626"/>
              <a:gd name="connsiteX174" fmla="*/ 5604387 w 12592357"/>
              <a:gd name="connsiteY174" fmla="*/ 19851329 h 26281626"/>
              <a:gd name="connsiteX175" fmla="*/ 5604387 w 12592357"/>
              <a:gd name="connsiteY175" fmla="*/ 19851329 h 26281626"/>
              <a:gd name="connsiteX176" fmla="*/ 5612069 w 12592357"/>
              <a:gd name="connsiteY176" fmla="*/ 19850407 h 26281626"/>
              <a:gd name="connsiteX0" fmla="*/ 5612069 w 12592357"/>
              <a:gd name="connsiteY0" fmla="*/ 19850407 h 26281626"/>
              <a:gd name="connsiteX1" fmla="*/ 5899355 w 12592357"/>
              <a:gd name="connsiteY1" fmla="*/ 20057806 h 26281626"/>
              <a:gd name="connsiteX2" fmla="*/ 6076335 w 12592357"/>
              <a:gd name="connsiteY2" fmla="*/ 20352774 h 26281626"/>
              <a:gd name="connsiteX3" fmla="*/ 6105832 w 12592357"/>
              <a:gd name="connsiteY3" fmla="*/ 20470761 h 26281626"/>
              <a:gd name="connsiteX4" fmla="*/ 6135329 w 12592357"/>
              <a:gd name="connsiteY4" fmla="*/ 20559251 h 26281626"/>
              <a:gd name="connsiteX5" fmla="*/ 6253316 w 12592357"/>
              <a:gd name="connsiteY5" fmla="*/ 20736232 h 26281626"/>
              <a:gd name="connsiteX6" fmla="*/ 6341806 w 12592357"/>
              <a:gd name="connsiteY6" fmla="*/ 20736232 h 26281626"/>
              <a:gd name="connsiteX7" fmla="*/ 6341806 w 12592357"/>
              <a:gd name="connsiteY7" fmla="*/ 20736232 h 26281626"/>
              <a:gd name="connsiteX8" fmla="*/ 6371303 w 12592357"/>
              <a:gd name="connsiteY8" fmla="*/ 20205290 h 26281626"/>
              <a:gd name="connsiteX9" fmla="*/ 6322219 w 12592357"/>
              <a:gd name="connsiteY9" fmla="*/ 19870377 h 26281626"/>
              <a:gd name="connsiteX10" fmla="*/ 6395115 w 12592357"/>
              <a:gd name="connsiteY10" fmla="*/ 19087717 h 26281626"/>
              <a:gd name="connsiteX11" fmla="*/ 6548284 w 12592357"/>
              <a:gd name="connsiteY11" fmla="*/ 18759948 h 26281626"/>
              <a:gd name="connsiteX12" fmla="*/ 6894564 w 12592357"/>
              <a:gd name="connsiteY12" fmla="*/ 18258504 h 26281626"/>
              <a:gd name="connsiteX13" fmla="*/ 6983054 w 12592357"/>
              <a:gd name="connsiteY13" fmla="*/ 17812750 h 26281626"/>
              <a:gd name="connsiteX14" fmla="*/ 6967461 w 12592357"/>
              <a:gd name="connsiteY14" fmla="*/ 17371219 h 26281626"/>
              <a:gd name="connsiteX15" fmla="*/ 7049729 w 12592357"/>
              <a:gd name="connsiteY15" fmla="*/ 16960645 h 26281626"/>
              <a:gd name="connsiteX16" fmla="*/ 7197213 w 12592357"/>
              <a:gd name="connsiteY16" fmla="*/ 16636181 h 26281626"/>
              <a:gd name="connsiteX17" fmla="*/ 7267575 w 12592357"/>
              <a:gd name="connsiteY17" fmla="*/ 16523647 h 26281626"/>
              <a:gd name="connsiteX18" fmla="*/ 7296687 w 12592357"/>
              <a:gd name="connsiteY18" fmla="*/ 16307875 h 26281626"/>
              <a:gd name="connsiteX19" fmla="*/ 7610168 w 12592357"/>
              <a:gd name="connsiteY19" fmla="*/ 15810271 h 26281626"/>
              <a:gd name="connsiteX20" fmla="*/ 7869416 w 12592357"/>
              <a:gd name="connsiteY20" fmla="*/ 15279329 h 26281626"/>
              <a:gd name="connsiteX21" fmla="*/ 7875639 w 12592357"/>
              <a:gd name="connsiteY21" fmla="*/ 14984361 h 26281626"/>
              <a:gd name="connsiteX22" fmla="*/ 7964129 w 12592357"/>
              <a:gd name="connsiteY22" fmla="*/ 14653674 h 26281626"/>
              <a:gd name="connsiteX23" fmla="*/ 8141493 w 12592357"/>
              <a:gd name="connsiteY23" fmla="*/ 14378141 h 26281626"/>
              <a:gd name="connsiteX24" fmla="*/ 8358571 w 12592357"/>
              <a:gd name="connsiteY24" fmla="*/ 14089011 h 26281626"/>
              <a:gd name="connsiteX25" fmla="*/ 8583561 w 12592357"/>
              <a:gd name="connsiteY25" fmla="*/ 13774993 h 26281626"/>
              <a:gd name="connsiteX26" fmla="*/ 8849032 w 12592357"/>
              <a:gd name="connsiteY26" fmla="*/ 13421032 h 26281626"/>
              <a:gd name="connsiteX27" fmla="*/ 8908026 w 12592357"/>
              <a:gd name="connsiteY27" fmla="*/ 13185058 h 26281626"/>
              <a:gd name="connsiteX28" fmla="*/ 8996516 w 12592357"/>
              <a:gd name="connsiteY28" fmla="*/ 12683613 h 26281626"/>
              <a:gd name="connsiteX29" fmla="*/ 9261987 w 12592357"/>
              <a:gd name="connsiteY29" fmla="*/ 12005187 h 26281626"/>
              <a:gd name="connsiteX30" fmla="*/ 9556955 w 12592357"/>
              <a:gd name="connsiteY30" fmla="*/ 11474245 h 26281626"/>
              <a:gd name="connsiteX31" fmla="*/ 9733935 w 12592357"/>
              <a:gd name="connsiteY31" fmla="*/ 11090787 h 26281626"/>
              <a:gd name="connsiteX32" fmla="*/ 9763432 w 12592357"/>
              <a:gd name="connsiteY32" fmla="*/ 10825316 h 26281626"/>
              <a:gd name="connsiteX33" fmla="*/ 9881419 w 12592357"/>
              <a:gd name="connsiteY33" fmla="*/ 10530348 h 26281626"/>
              <a:gd name="connsiteX34" fmla="*/ 10235381 w 12592357"/>
              <a:gd name="connsiteY34" fmla="*/ 9940413 h 26281626"/>
              <a:gd name="connsiteX35" fmla="*/ 10600326 w 12592357"/>
              <a:gd name="connsiteY35" fmla="*/ 9576005 h 26281626"/>
              <a:gd name="connsiteX36" fmla="*/ 10869100 w 12592357"/>
              <a:gd name="connsiteY36" fmla="*/ 9285416 h 26281626"/>
              <a:gd name="connsiteX37" fmla="*/ 11073734 w 12592357"/>
              <a:gd name="connsiteY37" fmla="*/ 9006578 h 26281626"/>
              <a:gd name="connsiteX38" fmla="*/ 11097931 w 12592357"/>
              <a:gd name="connsiteY38" fmla="*/ 8720598 h 26281626"/>
              <a:gd name="connsiteX39" fmla="*/ 11074656 w 12592357"/>
              <a:gd name="connsiteY39" fmla="*/ 8318243 h 26281626"/>
              <a:gd name="connsiteX40" fmla="*/ 10875706 w 12592357"/>
              <a:gd name="connsiteY40" fmla="*/ 7666779 h 26281626"/>
              <a:gd name="connsiteX41" fmla="*/ 10717776 w 12592357"/>
              <a:gd name="connsiteY41" fmla="*/ 7383718 h 26281626"/>
              <a:gd name="connsiteX42" fmla="*/ 10382865 w 12592357"/>
              <a:gd name="connsiteY42" fmla="*/ 6990735 h 26281626"/>
              <a:gd name="connsiteX43" fmla="*/ 10087897 w 12592357"/>
              <a:gd name="connsiteY43" fmla="*/ 6518787 h 26281626"/>
              <a:gd name="connsiteX44" fmla="*/ 9990419 w 12592357"/>
              <a:gd name="connsiteY44" fmla="*/ 5674212 h 26281626"/>
              <a:gd name="connsiteX45" fmla="*/ 9945713 w 12592357"/>
              <a:gd name="connsiteY45" fmla="*/ 5243435 h 26281626"/>
              <a:gd name="connsiteX46" fmla="*/ 9801917 w 12592357"/>
              <a:gd name="connsiteY46" fmla="*/ 4350851 h 26281626"/>
              <a:gd name="connsiteX47" fmla="*/ 9568323 w 12592357"/>
              <a:gd name="connsiteY47" fmla="*/ 3886968 h 26281626"/>
              <a:gd name="connsiteX48" fmla="*/ 9114503 w 12592357"/>
              <a:gd name="connsiteY48" fmla="*/ 3333135 h 26281626"/>
              <a:gd name="connsiteX49" fmla="*/ 8819535 w 12592357"/>
              <a:gd name="connsiteY49" fmla="*/ 3038168 h 26281626"/>
              <a:gd name="connsiteX50" fmla="*/ 8377084 w 12592357"/>
              <a:gd name="connsiteY50" fmla="*/ 2684206 h 26281626"/>
              <a:gd name="connsiteX51" fmla="*/ 7993626 w 12592357"/>
              <a:gd name="connsiteY51" fmla="*/ 2094271 h 26281626"/>
              <a:gd name="connsiteX52" fmla="*/ 7669161 w 12592357"/>
              <a:gd name="connsiteY52" fmla="*/ 1563329 h 26281626"/>
              <a:gd name="connsiteX53" fmla="*/ 7374194 w 12592357"/>
              <a:gd name="connsiteY53" fmla="*/ 973393 h 26281626"/>
              <a:gd name="connsiteX54" fmla="*/ 7167716 w 12592357"/>
              <a:gd name="connsiteY54" fmla="*/ 825910 h 26281626"/>
              <a:gd name="connsiteX55" fmla="*/ 6813755 w 12592357"/>
              <a:gd name="connsiteY55" fmla="*/ 648929 h 26281626"/>
              <a:gd name="connsiteX56" fmla="*/ 6223819 w 12592357"/>
              <a:gd name="connsiteY56" fmla="*/ 678426 h 26281626"/>
              <a:gd name="connsiteX57" fmla="*/ 5515897 w 12592357"/>
              <a:gd name="connsiteY57" fmla="*/ 678426 h 26281626"/>
              <a:gd name="connsiteX58" fmla="*/ 4513006 w 12592357"/>
              <a:gd name="connsiteY58" fmla="*/ 678426 h 26281626"/>
              <a:gd name="connsiteX59" fmla="*/ 3864077 w 12592357"/>
              <a:gd name="connsiteY59" fmla="*/ 619432 h 26281626"/>
              <a:gd name="connsiteX60" fmla="*/ 3008671 w 12592357"/>
              <a:gd name="connsiteY60" fmla="*/ 560439 h 26281626"/>
              <a:gd name="connsiteX61" fmla="*/ 2123768 w 12592357"/>
              <a:gd name="connsiteY61" fmla="*/ 412955 h 26281626"/>
              <a:gd name="connsiteX62" fmla="*/ 1887794 w 12592357"/>
              <a:gd name="connsiteY62" fmla="*/ 383458 h 26281626"/>
              <a:gd name="connsiteX63" fmla="*/ 1209368 w 12592357"/>
              <a:gd name="connsiteY63" fmla="*/ 265471 h 26281626"/>
              <a:gd name="connsiteX64" fmla="*/ 589935 w 12592357"/>
              <a:gd name="connsiteY64" fmla="*/ 235974 h 26281626"/>
              <a:gd name="connsiteX65" fmla="*/ 265471 w 12592357"/>
              <a:gd name="connsiteY65" fmla="*/ 235974 h 26281626"/>
              <a:gd name="connsiteX66" fmla="*/ 0 w 12592357"/>
              <a:gd name="connsiteY66" fmla="*/ 206477 h 26281626"/>
              <a:gd name="connsiteX67" fmla="*/ 265471 w 12592357"/>
              <a:gd name="connsiteY67" fmla="*/ 0 h 26281626"/>
              <a:gd name="connsiteX68" fmla="*/ 1179871 w 12592357"/>
              <a:gd name="connsiteY68" fmla="*/ 88490 h 26281626"/>
              <a:gd name="connsiteX69" fmla="*/ 2094271 w 12592357"/>
              <a:gd name="connsiteY69" fmla="*/ 235974 h 26281626"/>
              <a:gd name="connsiteX70" fmla="*/ 3067665 w 12592357"/>
              <a:gd name="connsiteY70" fmla="*/ 353961 h 26281626"/>
              <a:gd name="connsiteX71" fmla="*/ 3805084 w 12592357"/>
              <a:gd name="connsiteY71" fmla="*/ 383458 h 26281626"/>
              <a:gd name="connsiteX72" fmla="*/ 4306529 w 12592357"/>
              <a:gd name="connsiteY72" fmla="*/ 442451 h 26281626"/>
              <a:gd name="connsiteX73" fmla="*/ 5043948 w 12592357"/>
              <a:gd name="connsiteY73" fmla="*/ 471948 h 26281626"/>
              <a:gd name="connsiteX74" fmla="*/ 5722374 w 12592357"/>
              <a:gd name="connsiteY74" fmla="*/ 471948 h 26281626"/>
              <a:gd name="connsiteX75" fmla="*/ 6312310 w 12592357"/>
              <a:gd name="connsiteY75" fmla="*/ 442451 h 26281626"/>
              <a:gd name="connsiteX76" fmla="*/ 7138219 w 12592357"/>
              <a:gd name="connsiteY76" fmla="*/ 560439 h 26281626"/>
              <a:gd name="connsiteX77" fmla="*/ 7374194 w 12592357"/>
              <a:gd name="connsiteY77" fmla="*/ 589935 h 26281626"/>
              <a:gd name="connsiteX78" fmla="*/ 7521677 w 12592357"/>
              <a:gd name="connsiteY78" fmla="*/ 678426 h 26281626"/>
              <a:gd name="connsiteX79" fmla="*/ 7698658 w 12592357"/>
              <a:gd name="connsiteY79" fmla="*/ 825910 h 26281626"/>
              <a:gd name="connsiteX80" fmla="*/ 8141110 w 12592357"/>
              <a:gd name="connsiteY80" fmla="*/ 1710813 h 26281626"/>
              <a:gd name="connsiteX81" fmla="*/ 8554065 w 12592357"/>
              <a:gd name="connsiteY81" fmla="*/ 2389239 h 26281626"/>
              <a:gd name="connsiteX82" fmla="*/ 8878529 w 12592357"/>
              <a:gd name="connsiteY82" fmla="*/ 2743200 h 26281626"/>
              <a:gd name="connsiteX83" fmla="*/ 9144000 w 12592357"/>
              <a:gd name="connsiteY83" fmla="*/ 3067664 h 26281626"/>
              <a:gd name="connsiteX84" fmla="*/ 9518855 w 12592357"/>
              <a:gd name="connsiteY84" fmla="*/ 3443057 h 26281626"/>
              <a:gd name="connsiteX85" fmla="*/ 9858528 w 12592357"/>
              <a:gd name="connsiteY85" fmla="*/ 3839881 h 26281626"/>
              <a:gd name="connsiteX86" fmla="*/ 9970831 w 12592357"/>
              <a:gd name="connsiteY86" fmla="*/ 4217500 h 26281626"/>
              <a:gd name="connsiteX87" fmla="*/ 9997025 w 12592357"/>
              <a:gd name="connsiteY87" fmla="*/ 4582293 h 26281626"/>
              <a:gd name="connsiteX88" fmla="*/ 10129301 w 12592357"/>
              <a:gd name="connsiteY88" fmla="*/ 5188514 h 26281626"/>
              <a:gd name="connsiteX89" fmla="*/ 10205884 w 12592357"/>
              <a:gd name="connsiteY89" fmla="*/ 5633884 h 26281626"/>
              <a:gd name="connsiteX90" fmla="*/ 10271484 w 12592357"/>
              <a:gd name="connsiteY90" fmla="*/ 5901736 h 26281626"/>
              <a:gd name="connsiteX91" fmla="*/ 10302440 w 12592357"/>
              <a:gd name="connsiteY91" fmla="*/ 6167208 h 26281626"/>
              <a:gd name="connsiteX92" fmla="*/ 10202043 w 12592357"/>
              <a:gd name="connsiteY92" fmla="*/ 6439822 h 26281626"/>
              <a:gd name="connsiteX93" fmla="*/ 10293837 w 12592357"/>
              <a:gd name="connsiteY93" fmla="*/ 6688624 h 26281626"/>
              <a:gd name="connsiteX94" fmla="*/ 10630207 w 12592357"/>
              <a:gd name="connsiteY94" fmla="*/ 7117326 h 26281626"/>
              <a:gd name="connsiteX95" fmla="*/ 10868562 w 12592357"/>
              <a:gd name="connsiteY95" fmla="*/ 7375653 h 26281626"/>
              <a:gd name="connsiteX96" fmla="*/ 10960357 w 12592357"/>
              <a:gd name="connsiteY96" fmla="*/ 7515456 h 26281626"/>
              <a:gd name="connsiteX97" fmla="*/ 11121206 w 12592357"/>
              <a:gd name="connsiteY97" fmla="*/ 7878020 h 26281626"/>
              <a:gd name="connsiteX98" fmla="*/ 11234430 w 12592357"/>
              <a:gd name="connsiteY98" fmla="*/ 8221535 h 26281626"/>
              <a:gd name="connsiteX99" fmla="*/ 11241959 w 12592357"/>
              <a:gd name="connsiteY99" fmla="*/ 8693482 h 26281626"/>
              <a:gd name="connsiteX100" fmla="*/ 11244263 w 12592357"/>
              <a:gd name="connsiteY100" fmla="*/ 8875072 h 26281626"/>
              <a:gd name="connsiteX101" fmla="*/ 11277677 w 12592357"/>
              <a:gd name="connsiteY101" fmla="*/ 9052744 h 26281626"/>
              <a:gd name="connsiteX102" fmla="*/ 11375692 w 12592357"/>
              <a:gd name="connsiteY102" fmla="*/ 9146919 h 26281626"/>
              <a:gd name="connsiteX103" fmla="*/ 11562735 w 12592357"/>
              <a:gd name="connsiteY103" fmla="*/ 9379974 h 26281626"/>
              <a:gd name="connsiteX104" fmla="*/ 11326761 w 12592357"/>
              <a:gd name="connsiteY104" fmla="*/ 9291484 h 26281626"/>
              <a:gd name="connsiteX105" fmla="*/ 11120284 w 12592357"/>
              <a:gd name="connsiteY105" fmla="*/ 9291484 h 26281626"/>
              <a:gd name="connsiteX106" fmla="*/ 10884310 w 12592357"/>
              <a:gd name="connsiteY106" fmla="*/ 9320981 h 26281626"/>
              <a:gd name="connsiteX107" fmla="*/ 10605473 w 12592357"/>
              <a:gd name="connsiteY107" fmla="*/ 9572701 h 26281626"/>
              <a:gd name="connsiteX108" fmla="*/ 10478115 w 12592357"/>
              <a:gd name="connsiteY108" fmla="*/ 9839095 h 26281626"/>
              <a:gd name="connsiteX109" fmla="*/ 10593182 w 12592357"/>
              <a:gd name="connsiteY109" fmla="*/ 9767272 h 26281626"/>
              <a:gd name="connsiteX110" fmla="*/ 10972800 w 12592357"/>
              <a:gd name="connsiteY110" fmla="*/ 9556955 h 26281626"/>
              <a:gd name="connsiteX111" fmla="*/ 11149090 w 12592357"/>
              <a:gd name="connsiteY111" fmla="*/ 9478911 h 26281626"/>
              <a:gd name="connsiteX112" fmla="*/ 11344275 w 12592357"/>
              <a:gd name="connsiteY112" fmla="*/ 9491817 h 26281626"/>
              <a:gd name="connsiteX113" fmla="*/ 11525020 w 12592357"/>
              <a:gd name="connsiteY113" fmla="*/ 9585530 h 26281626"/>
              <a:gd name="connsiteX114" fmla="*/ 11910090 w 12592357"/>
              <a:gd name="connsiteY114" fmla="*/ 9744920 h 26281626"/>
              <a:gd name="connsiteX115" fmla="*/ 12093677 w 12592357"/>
              <a:gd name="connsiteY115" fmla="*/ 9999406 h 26281626"/>
              <a:gd name="connsiteX116" fmla="*/ 12270658 w 12592357"/>
              <a:gd name="connsiteY116" fmla="*/ 10176387 h 26281626"/>
              <a:gd name="connsiteX117" fmla="*/ 12270658 w 12592357"/>
              <a:gd name="connsiteY117" fmla="*/ 10176387 h 26281626"/>
              <a:gd name="connsiteX118" fmla="*/ 12592357 w 12592357"/>
              <a:gd name="connsiteY118" fmla="*/ 10616073 h 26281626"/>
              <a:gd name="connsiteX119" fmla="*/ 10086975 w 12592357"/>
              <a:gd name="connsiteY119" fmla="*/ 10710786 h 26281626"/>
              <a:gd name="connsiteX120" fmla="*/ 9969910 w 12592357"/>
              <a:gd name="connsiteY120" fmla="*/ 10825316 h 26281626"/>
              <a:gd name="connsiteX121" fmla="*/ 9857606 w 12592357"/>
              <a:gd name="connsiteY121" fmla="*/ 11290120 h 26281626"/>
              <a:gd name="connsiteX122" fmla="*/ 9732476 w 12592357"/>
              <a:gd name="connsiteY122" fmla="*/ 11555591 h 26281626"/>
              <a:gd name="connsiteX123" fmla="*/ 9592135 w 12592357"/>
              <a:gd name="connsiteY123" fmla="*/ 11818835 h 26281626"/>
              <a:gd name="connsiteX124" fmla="*/ 9468465 w 12592357"/>
              <a:gd name="connsiteY124" fmla="*/ 11888659 h 26281626"/>
              <a:gd name="connsiteX125" fmla="*/ 9320981 w 12592357"/>
              <a:gd name="connsiteY125" fmla="*/ 12359148 h 26281626"/>
              <a:gd name="connsiteX126" fmla="*/ 9173497 w 12592357"/>
              <a:gd name="connsiteY126" fmla="*/ 12860593 h 26281626"/>
              <a:gd name="connsiteX127" fmla="*/ 9114503 w 12592357"/>
              <a:gd name="connsiteY127" fmla="*/ 13126064 h 26281626"/>
              <a:gd name="connsiteX128" fmla="*/ 8908026 w 12592357"/>
              <a:gd name="connsiteY128" fmla="*/ 13598013 h 26281626"/>
              <a:gd name="connsiteX129" fmla="*/ 8642555 w 12592357"/>
              <a:gd name="connsiteY129" fmla="*/ 14040464 h 26281626"/>
              <a:gd name="connsiteX130" fmla="*/ 8465574 w 12592357"/>
              <a:gd name="connsiteY130" fmla="*/ 14305935 h 26281626"/>
              <a:gd name="connsiteX131" fmla="*/ 8170606 w 12592357"/>
              <a:gd name="connsiteY131" fmla="*/ 14659897 h 26281626"/>
              <a:gd name="connsiteX132" fmla="*/ 8111613 w 12592357"/>
              <a:gd name="connsiteY132" fmla="*/ 15043355 h 26281626"/>
              <a:gd name="connsiteX133" fmla="*/ 7964129 w 12592357"/>
              <a:gd name="connsiteY133" fmla="*/ 15338322 h 26281626"/>
              <a:gd name="connsiteX134" fmla="*/ 7816645 w 12592357"/>
              <a:gd name="connsiteY134" fmla="*/ 15780774 h 26281626"/>
              <a:gd name="connsiteX135" fmla="*/ 7610168 w 12592357"/>
              <a:gd name="connsiteY135" fmla="*/ 16134735 h 26281626"/>
              <a:gd name="connsiteX136" fmla="*/ 7462684 w 12592357"/>
              <a:gd name="connsiteY136" fmla="*/ 16518193 h 26281626"/>
              <a:gd name="connsiteX137" fmla="*/ 7197213 w 12592357"/>
              <a:gd name="connsiteY137" fmla="*/ 16783664 h 26281626"/>
              <a:gd name="connsiteX138" fmla="*/ 7138219 w 12592357"/>
              <a:gd name="connsiteY138" fmla="*/ 16960645 h 26281626"/>
              <a:gd name="connsiteX139" fmla="*/ 7138219 w 12592357"/>
              <a:gd name="connsiteY139" fmla="*/ 17167122 h 26281626"/>
              <a:gd name="connsiteX140" fmla="*/ 7172478 w 12592357"/>
              <a:gd name="connsiteY140" fmla="*/ 17465776 h 26281626"/>
              <a:gd name="connsiteX141" fmla="*/ 7229476 w 12592357"/>
              <a:gd name="connsiteY141" fmla="*/ 17695223 h 26281626"/>
              <a:gd name="connsiteX142" fmla="*/ 7256206 w 12592357"/>
              <a:gd name="connsiteY142" fmla="*/ 17845548 h 26281626"/>
              <a:gd name="connsiteX143" fmla="*/ 7196138 w 12592357"/>
              <a:gd name="connsiteY143" fmla="*/ 18045268 h 26281626"/>
              <a:gd name="connsiteX144" fmla="*/ 7079226 w 12592357"/>
              <a:gd name="connsiteY144" fmla="*/ 18229006 h 26281626"/>
              <a:gd name="connsiteX145" fmla="*/ 6843252 w 12592357"/>
              <a:gd name="connsiteY145" fmla="*/ 18523974 h 26281626"/>
              <a:gd name="connsiteX146" fmla="*/ 6666271 w 12592357"/>
              <a:gd name="connsiteY146" fmla="*/ 19084413 h 26281626"/>
              <a:gd name="connsiteX147" fmla="*/ 6636774 w 12592357"/>
              <a:gd name="connsiteY147" fmla="*/ 19467871 h 26281626"/>
              <a:gd name="connsiteX148" fmla="*/ 6577781 w 12592357"/>
              <a:gd name="connsiteY148" fmla="*/ 19762839 h 26281626"/>
              <a:gd name="connsiteX149" fmla="*/ 6577781 w 12592357"/>
              <a:gd name="connsiteY149" fmla="*/ 20205290 h 26281626"/>
              <a:gd name="connsiteX150" fmla="*/ 6577781 w 12592357"/>
              <a:gd name="connsiteY150" fmla="*/ 20795226 h 26281626"/>
              <a:gd name="connsiteX151" fmla="*/ 6489290 w 12592357"/>
              <a:gd name="connsiteY151" fmla="*/ 21208181 h 26281626"/>
              <a:gd name="connsiteX152" fmla="*/ 6282813 w 12592357"/>
              <a:gd name="connsiteY152" fmla="*/ 21680129 h 26281626"/>
              <a:gd name="connsiteX153" fmla="*/ 6253316 w 12592357"/>
              <a:gd name="connsiteY153" fmla="*/ 22358555 h 26281626"/>
              <a:gd name="connsiteX154" fmla="*/ 6371303 w 12592357"/>
              <a:gd name="connsiteY154" fmla="*/ 23656413 h 26281626"/>
              <a:gd name="connsiteX155" fmla="*/ 6666271 w 12592357"/>
              <a:gd name="connsiteY155" fmla="*/ 24452826 h 26281626"/>
              <a:gd name="connsiteX156" fmla="*/ 6990735 w 12592357"/>
              <a:gd name="connsiteY156" fmla="*/ 25190245 h 26281626"/>
              <a:gd name="connsiteX157" fmla="*/ 7344697 w 12592357"/>
              <a:gd name="connsiteY157" fmla="*/ 25809677 h 26281626"/>
              <a:gd name="connsiteX158" fmla="*/ 7728155 w 12592357"/>
              <a:gd name="connsiteY158" fmla="*/ 26281626 h 26281626"/>
              <a:gd name="connsiteX159" fmla="*/ 5220929 w 12592357"/>
              <a:gd name="connsiteY159" fmla="*/ 26134142 h 26281626"/>
              <a:gd name="connsiteX160" fmla="*/ 5456903 w 12592357"/>
              <a:gd name="connsiteY160" fmla="*/ 25308232 h 26281626"/>
              <a:gd name="connsiteX161" fmla="*/ 5515897 w 12592357"/>
              <a:gd name="connsiteY161" fmla="*/ 24393832 h 26281626"/>
              <a:gd name="connsiteX162" fmla="*/ 5633884 w 12592357"/>
              <a:gd name="connsiteY162" fmla="*/ 23302451 h 26281626"/>
              <a:gd name="connsiteX163" fmla="*/ 5604387 w 12592357"/>
              <a:gd name="connsiteY163" fmla="*/ 22742013 h 26281626"/>
              <a:gd name="connsiteX164" fmla="*/ 5574890 w 12592357"/>
              <a:gd name="connsiteY164" fmla="*/ 22329058 h 26281626"/>
              <a:gd name="connsiteX165" fmla="*/ 5574890 w 12592357"/>
              <a:gd name="connsiteY165" fmla="*/ 21886606 h 26281626"/>
              <a:gd name="connsiteX166" fmla="*/ 5604387 w 12592357"/>
              <a:gd name="connsiteY166" fmla="*/ 21532645 h 26281626"/>
              <a:gd name="connsiteX167" fmla="*/ 5604387 w 12592357"/>
              <a:gd name="connsiteY167" fmla="*/ 21326168 h 26281626"/>
              <a:gd name="connsiteX168" fmla="*/ 5515897 w 12592357"/>
              <a:gd name="connsiteY168" fmla="*/ 20883716 h 26281626"/>
              <a:gd name="connsiteX169" fmla="*/ 5515897 w 12592357"/>
              <a:gd name="connsiteY169" fmla="*/ 20706735 h 26281626"/>
              <a:gd name="connsiteX170" fmla="*/ 5456903 w 12592357"/>
              <a:gd name="connsiteY170" fmla="*/ 20588748 h 26281626"/>
              <a:gd name="connsiteX171" fmla="*/ 5427406 w 12592357"/>
              <a:gd name="connsiteY171" fmla="*/ 20352774 h 26281626"/>
              <a:gd name="connsiteX172" fmla="*/ 5515897 w 12592357"/>
              <a:gd name="connsiteY172" fmla="*/ 20205290 h 26281626"/>
              <a:gd name="connsiteX173" fmla="*/ 5604387 w 12592357"/>
              <a:gd name="connsiteY173" fmla="*/ 20028310 h 26281626"/>
              <a:gd name="connsiteX174" fmla="*/ 5604387 w 12592357"/>
              <a:gd name="connsiteY174" fmla="*/ 19851329 h 26281626"/>
              <a:gd name="connsiteX175" fmla="*/ 5604387 w 12592357"/>
              <a:gd name="connsiteY175" fmla="*/ 19851329 h 26281626"/>
              <a:gd name="connsiteX176" fmla="*/ 5612069 w 12592357"/>
              <a:gd name="connsiteY176" fmla="*/ 19850407 h 26281626"/>
              <a:gd name="connsiteX0" fmla="*/ 5612069 w 12592357"/>
              <a:gd name="connsiteY0" fmla="*/ 19850407 h 26281626"/>
              <a:gd name="connsiteX1" fmla="*/ 5899355 w 12592357"/>
              <a:gd name="connsiteY1" fmla="*/ 20057806 h 26281626"/>
              <a:gd name="connsiteX2" fmla="*/ 6076335 w 12592357"/>
              <a:gd name="connsiteY2" fmla="*/ 20352774 h 26281626"/>
              <a:gd name="connsiteX3" fmla="*/ 6105832 w 12592357"/>
              <a:gd name="connsiteY3" fmla="*/ 20470761 h 26281626"/>
              <a:gd name="connsiteX4" fmla="*/ 6135329 w 12592357"/>
              <a:gd name="connsiteY4" fmla="*/ 20559251 h 26281626"/>
              <a:gd name="connsiteX5" fmla="*/ 6253316 w 12592357"/>
              <a:gd name="connsiteY5" fmla="*/ 20736232 h 26281626"/>
              <a:gd name="connsiteX6" fmla="*/ 6341806 w 12592357"/>
              <a:gd name="connsiteY6" fmla="*/ 20736232 h 26281626"/>
              <a:gd name="connsiteX7" fmla="*/ 6341806 w 12592357"/>
              <a:gd name="connsiteY7" fmla="*/ 20736232 h 26281626"/>
              <a:gd name="connsiteX8" fmla="*/ 6371303 w 12592357"/>
              <a:gd name="connsiteY8" fmla="*/ 20205290 h 26281626"/>
              <a:gd name="connsiteX9" fmla="*/ 6322219 w 12592357"/>
              <a:gd name="connsiteY9" fmla="*/ 19870377 h 26281626"/>
              <a:gd name="connsiteX10" fmla="*/ 6395115 w 12592357"/>
              <a:gd name="connsiteY10" fmla="*/ 19087717 h 26281626"/>
              <a:gd name="connsiteX11" fmla="*/ 6548284 w 12592357"/>
              <a:gd name="connsiteY11" fmla="*/ 18759948 h 26281626"/>
              <a:gd name="connsiteX12" fmla="*/ 6894564 w 12592357"/>
              <a:gd name="connsiteY12" fmla="*/ 18258504 h 26281626"/>
              <a:gd name="connsiteX13" fmla="*/ 6983054 w 12592357"/>
              <a:gd name="connsiteY13" fmla="*/ 17812750 h 26281626"/>
              <a:gd name="connsiteX14" fmla="*/ 6967461 w 12592357"/>
              <a:gd name="connsiteY14" fmla="*/ 17371219 h 26281626"/>
              <a:gd name="connsiteX15" fmla="*/ 7049729 w 12592357"/>
              <a:gd name="connsiteY15" fmla="*/ 16960645 h 26281626"/>
              <a:gd name="connsiteX16" fmla="*/ 7197213 w 12592357"/>
              <a:gd name="connsiteY16" fmla="*/ 16636181 h 26281626"/>
              <a:gd name="connsiteX17" fmla="*/ 7267575 w 12592357"/>
              <a:gd name="connsiteY17" fmla="*/ 16523647 h 26281626"/>
              <a:gd name="connsiteX18" fmla="*/ 7296687 w 12592357"/>
              <a:gd name="connsiteY18" fmla="*/ 16307875 h 26281626"/>
              <a:gd name="connsiteX19" fmla="*/ 7610168 w 12592357"/>
              <a:gd name="connsiteY19" fmla="*/ 15810271 h 26281626"/>
              <a:gd name="connsiteX20" fmla="*/ 7869416 w 12592357"/>
              <a:gd name="connsiteY20" fmla="*/ 15279329 h 26281626"/>
              <a:gd name="connsiteX21" fmla="*/ 7875639 w 12592357"/>
              <a:gd name="connsiteY21" fmla="*/ 14984361 h 26281626"/>
              <a:gd name="connsiteX22" fmla="*/ 7964129 w 12592357"/>
              <a:gd name="connsiteY22" fmla="*/ 14653674 h 26281626"/>
              <a:gd name="connsiteX23" fmla="*/ 8141493 w 12592357"/>
              <a:gd name="connsiteY23" fmla="*/ 14378141 h 26281626"/>
              <a:gd name="connsiteX24" fmla="*/ 8358571 w 12592357"/>
              <a:gd name="connsiteY24" fmla="*/ 14089011 h 26281626"/>
              <a:gd name="connsiteX25" fmla="*/ 8583561 w 12592357"/>
              <a:gd name="connsiteY25" fmla="*/ 13774993 h 26281626"/>
              <a:gd name="connsiteX26" fmla="*/ 8849032 w 12592357"/>
              <a:gd name="connsiteY26" fmla="*/ 13421032 h 26281626"/>
              <a:gd name="connsiteX27" fmla="*/ 8908026 w 12592357"/>
              <a:gd name="connsiteY27" fmla="*/ 13185058 h 26281626"/>
              <a:gd name="connsiteX28" fmla="*/ 8996516 w 12592357"/>
              <a:gd name="connsiteY28" fmla="*/ 12683613 h 26281626"/>
              <a:gd name="connsiteX29" fmla="*/ 9261987 w 12592357"/>
              <a:gd name="connsiteY29" fmla="*/ 12005187 h 26281626"/>
              <a:gd name="connsiteX30" fmla="*/ 9556955 w 12592357"/>
              <a:gd name="connsiteY30" fmla="*/ 11474245 h 26281626"/>
              <a:gd name="connsiteX31" fmla="*/ 9733935 w 12592357"/>
              <a:gd name="connsiteY31" fmla="*/ 11090787 h 26281626"/>
              <a:gd name="connsiteX32" fmla="*/ 9763432 w 12592357"/>
              <a:gd name="connsiteY32" fmla="*/ 10825316 h 26281626"/>
              <a:gd name="connsiteX33" fmla="*/ 9881419 w 12592357"/>
              <a:gd name="connsiteY33" fmla="*/ 10530348 h 26281626"/>
              <a:gd name="connsiteX34" fmla="*/ 10235381 w 12592357"/>
              <a:gd name="connsiteY34" fmla="*/ 9940413 h 26281626"/>
              <a:gd name="connsiteX35" fmla="*/ 10600326 w 12592357"/>
              <a:gd name="connsiteY35" fmla="*/ 9576005 h 26281626"/>
              <a:gd name="connsiteX36" fmla="*/ 10869100 w 12592357"/>
              <a:gd name="connsiteY36" fmla="*/ 9285416 h 26281626"/>
              <a:gd name="connsiteX37" fmla="*/ 11073734 w 12592357"/>
              <a:gd name="connsiteY37" fmla="*/ 9006578 h 26281626"/>
              <a:gd name="connsiteX38" fmla="*/ 11097931 w 12592357"/>
              <a:gd name="connsiteY38" fmla="*/ 8720598 h 26281626"/>
              <a:gd name="connsiteX39" fmla="*/ 11074656 w 12592357"/>
              <a:gd name="connsiteY39" fmla="*/ 8318243 h 26281626"/>
              <a:gd name="connsiteX40" fmla="*/ 10875706 w 12592357"/>
              <a:gd name="connsiteY40" fmla="*/ 7666779 h 26281626"/>
              <a:gd name="connsiteX41" fmla="*/ 10717776 w 12592357"/>
              <a:gd name="connsiteY41" fmla="*/ 7383718 h 26281626"/>
              <a:gd name="connsiteX42" fmla="*/ 10382865 w 12592357"/>
              <a:gd name="connsiteY42" fmla="*/ 6990735 h 26281626"/>
              <a:gd name="connsiteX43" fmla="*/ 10087897 w 12592357"/>
              <a:gd name="connsiteY43" fmla="*/ 6518787 h 26281626"/>
              <a:gd name="connsiteX44" fmla="*/ 9990419 w 12592357"/>
              <a:gd name="connsiteY44" fmla="*/ 5674212 h 26281626"/>
              <a:gd name="connsiteX45" fmla="*/ 9945713 w 12592357"/>
              <a:gd name="connsiteY45" fmla="*/ 5243435 h 26281626"/>
              <a:gd name="connsiteX46" fmla="*/ 9801917 w 12592357"/>
              <a:gd name="connsiteY46" fmla="*/ 4350851 h 26281626"/>
              <a:gd name="connsiteX47" fmla="*/ 9568323 w 12592357"/>
              <a:gd name="connsiteY47" fmla="*/ 3886968 h 26281626"/>
              <a:gd name="connsiteX48" fmla="*/ 9114503 w 12592357"/>
              <a:gd name="connsiteY48" fmla="*/ 3333135 h 26281626"/>
              <a:gd name="connsiteX49" fmla="*/ 8819535 w 12592357"/>
              <a:gd name="connsiteY49" fmla="*/ 3038168 h 26281626"/>
              <a:gd name="connsiteX50" fmla="*/ 8377084 w 12592357"/>
              <a:gd name="connsiteY50" fmla="*/ 2684206 h 26281626"/>
              <a:gd name="connsiteX51" fmla="*/ 7993626 w 12592357"/>
              <a:gd name="connsiteY51" fmla="*/ 2094271 h 26281626"/>
              <a:gd name="connsiteX52" fmla="*/ 7669161 w 12592357"/>
              <a:gd name="connsiteY52" fmla="*/ 1563329 h 26281626"/>
              <a:gd name="connsiteX53" fmla="*/ 7374194 w 12592357"/>
              <a:gd name="connsiteY53" fmla="*/ 973393 h 26281626"/>
              <a:gd name="connsiteX54" fmla="*/ 7167716 w 12592357"/>
              <a:gd name="connsiteY54" fmla="*/ 825910 h 26281626"/>
              <a:gd name="connsiteX55" fmla="*/ 6813755 w 12592357"/>
              <a:gd name="connsiteY55" fmla="*/ 648929 h 26281626"/>
              <a:gd name="connsiteX56" fmla="*/ 6223819 w 12592357"/>
              <a:gd name="connsiteY56" fmla="*/ 678426 h 26281626"/>
              <a:gd name="connsiteX57" fmla="*/ 5515897 w 12592357"/>
              <a:gd name="connsiteY57" fmla="*/ 678426 h 26281626"/>
              <a:gd name="connsiteX58" fmla="*/ 4513006 w 12592357"/>
              <a:gd name="connsiteY58" fmla="*/ 678426 h 26281626"/>
              <a:gd name="connsiteX59" fmla="*/ 3864077 w 12592357"/>
              <a:gd name="connsiteY59" fmla="*/ 619432 h 26281626"/>
              <a:gd name="connsiteX60" fmla="*/ 3008671 w 12592357"/>
              <a:gd name="connsiteY60" fmla="*/ 560439 h 26281626"/>
              <a:gd name="connsiteX61" fmla="*/ 2123768 w 12592357"/>
              <a:gd name="connsiteY61" fmla="*/ 412955 h 26281626"/>
              <a:gd name="connsiteX62" fmla="*/ 1887794 w 12592357"/>
              <a:gd name="connsiteY62" fmla="*/ 383458 h 26281626"/>
              <a:gd name="connsiteX63" fmla="*/ 1209368 w 12592357"/>
              <a:gd name="connsiteY63" fmla="*/ 265471 h 26281626"/>
              <a:gd name="connsiteX64" fmla="*/ 589935 w 12592357"/>
              <a:gd name="connsiteY64" fmla="*/ 235974 h 26281626"/>
              <a:gd name="connsiteX65" fmla="*/ 265471 w 12592357"/>
              <a:gd name="connsiteY65" fmla="*/ 235974 h 26281626"/>
              <a:gd name="connsiteX66" fmla="*/ 0 w 12592357"/>
              <a:gd name="connsiteY66" fmla="*/ 206477 h 26281626"/>
              <a:gd name="connsiteX67" fmla="*/ 265471 w 12592357"/>
              <a:gd name="connsiteY67" fmla="*/ 0 h 26281626"/>
              <a:gd name="connsiteX68" fmla="*/ 1179871 w 12592357"/>
              <a:gd name="connsiteY68" fmla="*/ 88490 h 26281626"/>
              <a:gd name="connsiteX69" fmla="*/ 2094271 w 12592357"/>
              <a:gd name="connsiteY69" fmla="*/ 235974 h 26281626"/>
              <a:gd name="connsiteX70" fmla="*/ 3067665 w 12592357"/>
              <a:gd name="connsiteY70" fmla="*/ 353961 h 26281626"/>
              <a:gd name="connsiteX71" fmla="*/ 3805084 w 12592357"/>
              <a:gd name="connsiteY71" fmla="*/ 383458 h 26281626"/>
              <a:gd name="connsiteX72" fmla="*/ 4306529 w 12592357"/>
              <a:gd name="connsiteY72" fmla="*/ 442451 h 26281626"/>
              <a:gd name="connsiteX73" fmla="*/ 5043948 w 12592357"/>
              <a:gd name="connsiteY73" fmla="*/ 471948 h 26281626"/>
              <a:gd name="connsiteX74" fmla="*/ 5722374 w 12592357"/>
              <a:gd name="connsiteY74" fmla="*/ 471948 h 26281626"/>
              <a:gd name="connsiteX75" fmla="*/ 6312310 w 12592357"/>
              <a:gd name="connsiteY75" fmla="*/ 442451 h 26281626"/>
              <a:gd name="connsiteX76" fmla="*/ 7138219 w 12592357"/>
              <a:gd name="connsiteY76" fmla="*/ 560439 h 26281626"/>
              <a:gd name="connsiteX77" fmla="*/ 7374194 w 12592357"/>
              <a:gd name="connsiteY77" fmla="*/ 589935 h 26281626"/>
              <a:gd name="connsiteX78" fmla="*/ 7521677 w 12592357"/>
              <a:gd name="connsiteY78" fmla="*/ 678426 h 26281626"/>
              <a:gd name="connsiteX79" fmla="*/ 7698658 w 12592357"/>
              <a:gd name="connsiteY79" fmla="*/ 825910 h 26281626"/>
              <a:gd name="connsiteX80" fmla="*/ 8141110 w 12592357"/>
              <a:gd name="connsiteY80" fmla="*/ 1710813 h 26281626"/>
              <a:gd name="connsiteX81" fmla="*/ 8554065 w 12592357"/>
              <a:gd name="connsiteY81" fmla="*/ 2389239 h 26281626"/>
              <a:gd name="connsiteX82" fmla="*/ 8878529 w 12592357"/>
              <a:gd name="connsiteY82" fmla="*/ 2743200 h 26281626"/>
              <a:gd name="connsiteX83" fmla="*/ 9144000 w 12592357"/>
              <a:gd name="connsiteY83" fmla="*/ 3067664 h 26281626"/>
              <a:gd name="connsiteX84" fmla="*/ 9518855 w 12592357"/>
              <a:gd name="connsiteY84" fmla="*/ 3443057 h 26281626"/>
              <a:gd name="connsiteX85" fmla="*/ 9858528 w 12592357"/>
              <a:gd name="connsiteY85" fmla="*/ 3839881 h 26281626"/>
              <a:gd name="connsiteX86" fmla="*/ 9970831 w 12592357"/>
              <a:gd name="connsiteY86" fmla="*/ 4217500 h 26281626"/>
              <a:gd name="connsiteX87" fmla="*/ 9997025 w 12592357"/>
              <a:gd name="connsiteY87" fmla="*/ 4582293 h 26281626"/>
              <a:gd name="connsiteX88" fmla="*/ 10129301 w 12592357"/>
              <a:gd name="connsiteY88" fmla="*/ 5188514 h 26281626"/>
              <a:gd name="connsiteX89" fmla="*/ 10205884 w 12592357"/>
              <a:gd name="connsiteY89" fmla="*/ 5633884 h 26281626"/>
              <a:gd name="connsiteX90" fmla="*/ 10271484 w 12592357"/>
              <a:gd name="connsiteY90" fmla="*/ 5901736 h 26281626"/>
              <a:gd name="connsiteX91" fmla="*/ 10302440 w 12592357"/>
              <a:gd name="connsiteY91" fmla="*/ 6167208 h 26281626"/>
              <a:gd name="connsiteX92" fmla="*/ 10202043 w 12592357"/>
              <a:gd name="connsiteY92" fmla="*/ 6439822 h 26281626"/>
              <a:gd name="connsiteX93" fmla="*/ 10293837 w 12592357"/>
              <a:gd name="connsiteY93" fmla="*/ 6688624 h 26281626"/>
              <a:gd name="connsiteX94" fmla="*/ 10630207 w 12592357"/>
              <a:gd name="connsiteY94" fmla="*/ 7117326 h 26281626"/>
              <a:gd name="connsiteX95" fmla="*/ 10868562 w 12592357"/>
              <a:gd name="connsiteY95" fmla="*/ 7375653 h 26281626"/>
              <a:gd name="connsiteX96" fmla="*/ 10960357 w 12592357"/>
              <a:gd name="connsiteY96" fmla="*/ 7515456 h 26281626"/>
              <a:gd name="connsiteX97" fmla="*/ 11121206 w 12592357"/>
              <a:gd name="connsiteY97" fmla="*/ 7878020 h 26281626"/>
              <a:gd name="connsiteX98" fmla="*/ 11234430 w 12592357"/>
              <a:gd name="connsiteY98" fmla="*/ 8221535 h 26281626"/>
              <a:gd name="connsiteX99" fmla="*/ 11241959 w 12592357"/>
              <a:gd name="connsiteY99" fmla="*/ 8693482 h 26281626"/>
              <a:gd name="connsiteX100" fmla="*/ 11244263 w 12592357"/>
              <a:gd name="connsiteY100" fmla="*/ 8875072 h 26281626"/>
              <a:gd name="connsiteX101" fmla="*/ 11277677 w 12592357"/>
              <a:gd name="connsiteY101" fmla="*/ 9052744 h 26281626"/>
              <a:gd name="connsiteX102" fmla="*/ 11375692 w 12592357"/>
              <a:gd name="connsiteY102" fmla="*/ 9146919 h 26281626"/>
              <a:gd name="connsiteX103" fmla="*/ 11562735 w 12592357"/>
              <a:gd name="connsiteY103" fmla="*/ 9379974 h 26281626"/>
              <a:gd name="connsiteX104" fmla="*/ 11326761 w 12592357"/>
              <a:gd name="connsiteY104" fmla="*/ 9291484 h 26281626"/>
              <a:gd name="connsiteX105" fmla="*/ 11120284 w 12592357"/>
              <a:gd name="connsiteY105" fmla="*/ 9291484 h 26281626"/>
              <a:gd name="connsiteX106" fmla="*/ 10884310 w 12592357"/>
              <a:gd name="connsiteY106" fmla="*/ 9320981 h 26281626"/>
              <a:gd name="connsiteX107" fmla="*/ 10605473 w 12592357"/>
              <a:gd name="connsiteY107" fmla="*/ 9572701 h 26281626"/>
              <a:gd name="connsiteX108" fmla="*/ 10478115 w 12592357"/>
              <a:gd name="connsiteY108" fmla="*/ 9839095 h 26281626"/>
              <a:gd name="connsiteX109" fmla="*/ 10593182 w 12592357"/>
              <a:gd name="connsiteY109" fmla="*/ 9767272 h 26281626"/>
              <a:gd name="connsiteX110" fmla="*/ 10972800 w 12592357"/>
              <a:gd name="connsiteY110" fmla="*/ 9556955 h 26281626"/>
              <a:gd name="connsiteX111" fmla="*/ 11149090 w 12592357"/>
              <a:gd name="connsiteY111" fmla="*/ 9478911 h 26281626"/>
              <a:gd name="connsiteX112" fmla="*/ 11344275 w 12592357"/>
              <a:gd name="connsiteY112" fmla="*/ 9491817 h 26281626"/>
              <a:gd name="connsiteX113" fmla="*/ 11525020 w 12592357"/>
              <a:gd name="connsiteY113" fmla="*/ 9585530 h 26281626"/>
              <a:gd name="connsiteX114" fmla="*/ 11910090 w 12592357"/>
              <a:gd name="connsiteY114" fmla="*/ 9744920 h 26281626"/>
              <a:gd name="connsiteX115" fmla="*/ 12093677 w 12592357"/>
              <a:gd name="connsiteY115" fmla="*/ 9999406 h 26281626"/>
              <a:gd name="connsiteX116" fmla="*/ 12270658 w 12592357"/>
              <a:gd name="connsiteY116" fmla="*/ 10176387 h 26281626"/>
              <a:gd name="connsiteX117" fmla="*/ 12270658 w 12592357"/>
              <a:gd name="connsiteY117" fmla="*/ 10176387 h 26281626"/>
              <a:gd name="connsiteX118" fmla="*/ 12592357 w 12592357"/>
              <a:gd name="connsiteY118" fmla="*/ 10616073 h 26281626"/>
              <a:gd name="connsiteX119" fmla="*/ 10086975 w 12592357"/>
              <a:gd name="connsiteY119" fmla="*/ 10710786 h 26281626"/>
              <a:gd name="connsiteX120" fmla="*/ 9969910 w 12592357"/>
              <a:gd name="connsiteY120" fmla="*/ 10825316 h 26281626"/>
              <a:gd name="connsiteX121" fmla="*/ 9857606 w 12592357"/>
              <a:gd name="connsiteY121" fmla="*/ 11290120 h 26281626"/>
              <a:gd name="connsiteX122" fmla="*/ 9732476 w 12592357"/>
              <a:gd name="connsiteY122" fmla="*/ 11555591 h 26281626"/>
              <a:gd name="connsiteX123" fmla="*/ 9592135 w 12592357"/>
              <a:gd name="connsiteY123" fmla="*/ 11818835 h 26281626"/>
              <a:gd name="connsiteX124" fmla="*/ 9468465 w 12592357"/>
              <a:gd name="connsiteY124" fmla="*/ 11888659 h 26281626"/>
              <a:gd name="connsiteX125" fmla="*/ 9320981 w 12592357"/>
              <a:gd name="connsiteY125" fmla="*/ 12359148 h 26281626"/>
              <a:gd name="connsiteX126" fmla="*/ 9173497 w 12592357"/>
              <a:gd name="connsiteY126" fmla="*/ 12860593 h 26281626"/>
              <a:gd name="connsiteX127" fmla="*/ 9114503 w 12592357"/>
              <a:gd name="connsiteY127" fmla="*/ 13126064 h 26281626"/>
              <a:gd name="connsiteX128" fmla="*/ 8908026 w 12592357"/>
              <a:gd name="connsiteY128" fmla="*/ 13598013 h 26281626"/>
              <a:gd name="connsiteX129" fmla="*/ 8642555 w 12592357"/>
              <a:gd name="connsiteY129" fmla="*/ 14040464 h 26281626"/>
              <a:gd name="connsiteX130" fmla="*/ 8465574 w 12592357"/>
              <a:gd name="connsiteY130" fmla="*/ 14305935 h 26281626"/>
              <a:gd name="connsiteX131" fmla="*/ 8170606 w 12592357"/>
              <a:gd name="connsiteY131" fmla="*/ 14659897 h 26281626"/>
              <a:gd name="connsiteX132" fmla="*/ 8111613 w 12592357"/>
              <a:gd name="connsiteY132" fmla="*/ 15043355 h 26281626"/>
              <a:gd name="connsiteX133" fmla="*/ 7964129 w 12592357"/>
              <a:gd name="connsiteY133" fmla="*/ 15338322 h 26281626"/>
              <a:gd name="connsiteX134" fmla="*/ 7816645 w 12592357"/>
              <a:gd name="connsiteY134" fmla="*/ 15780774 h 26281626"/>
              <a:gd name="connsiteX135" fmla="*/ 7610168 w 12592357"/>
              <a:gd name="connsiteY135" fmla="*/ 16134735 h 26281626"/>
              <a:gd name="connsiteX136" fmla="*/ 7462684 w 12592357"/>
              <a:gd name="connsiteY136" fmla="*/ 16518193 h 26281626"/>
              <a:gd name="connsiteX137" fmla="*/ 7197213 w 12592357"/>
              <a:gd name="connsiteY137" fmla="*/ 16783664 h 26281626"/>
              <a:gd name="connsiteX138" fmla="*/ 7138219 w 12592357"/>
              <a:gd name="connsiteY138" fmla="*/ 16960645 h 26281626"/>
              <a:gd name="connsiteX139" fmla="*/ 7138219 w 12592357"/>
              <a:gd name="connsiteY139" fmla="*/ 17167122 h 26281626"/>
              <a:gd name="connsiteX140" fmla="*/ 7172478 w 12592357"/>
              <a:gd name="connsiteY140" fmla="*/ 17465776 h 26281626"/>
              <a:gd name="connsiteX141" fmla="*/ 7229476 w 12592357"/>
              <a:gd name="connsiteY141" fmla="*/ 17695223 h 26281626"/>
              <a:gd name="connsiteX142" fmla="*/ 7256206 w 12592357"/>
              <a:gd name="connsiteY142" fmla="*/ 17845548 h 26281626"/>
              <a:gd name="connsiteX143" fmla="*/ 7196138 w 12592357"/>
              <a:gd name="connsiteY143" fmla="*/ 18045268 h 26281626"/>
              <a:gd name="connsiteX144" fmla="*/ 7079226 w 12592357"/>
              <a:gd name="connsiteY144" fmla="*/ 18229006 h 26281626"/>
              <a:gd name="connsiteX145" fmla="*/ 6843252 w 12592357"/>
              <a:gd name="connsiteY145" fmla="*/ 18523974 h 26281626"/>
              <a:gd name="connsiteX146" fmla="*/ 6666271 w 12592357"/>
              <a:gd name="connsiteY146" fmla="*/ 19084413 h 26281626"/>
              <a:gd name="connsiteX147" fmla="*/ 6636774 w 12592357"/>
              <a:gd name="connsiteY147" fmla="*/ 19467871 h 26281626"/>
              <a:gd name="connsiteX148" fmla="*/ 6577781 w 12592357"/>
              <a:gd name="connsiteY148" fmla="*/ 19762839 h 26281626"/>
              <a:gd name="connsiteX149" fmla="*/ 6577781 w 12592357"/>
              <a:gd name="connsiteY149" fmla="*/ 20205290 h 26281626"/>
              <a:gd name="connsiteX150" fmla="*/ 6577781 w 12592357"/>
              <a:gd name="connsiteY150" fmla="*/ 20795226 h 26281626"/>
              <a:gd name="connsiteX151" fmla="*/ 6489290 w 12592357"/>
              <a:gd name="connsiteY151" fmla="*/ 21208181 h 26281626"/>
              <a:gd name="connsiteX152" fmla="*/ 6282813 w 12592357"/>
              <a:gd name="connsiteY152" fmla="*/ 21680129 h 26281626"/>
              <a:gd name="connsiteX153" fmla="*/ 6253316 w 12592357"/>
              <a:gd name="connsiteY153" fmla="*/ 22358555 h 26281626"/>
              <a:gd name="connsiteX154" fmla="*/ 6371303 w 12592357"/>
              <a:gd name="connsiteY154" fmla="*/ 23656413 h 26281626"/>
              <a:gd name="connsiteX155" fmla="*/ 6666271 w 12592357"/>
              <a:gd name="connsiteY155" fmla="*/ 24452826 h 26281626"/>
              <a:gd name="connsiteX156" fmla="*/ 6990735 w 12592357"/>
              <a:gd name="connsiteY156" fmla="*/ 25190245 h 26281626"/>
              <a:gd name="connsiteX157" fmla="*/ 7344697 w 12592357"/>
              <a:gd name="connsiteY157" fmla="*/ 25809677 h 26281626"/>
              <a:gd name="connsiteX158" fmla="*/ 7728155 w 12592357"/>
              <a:gd name="connsiteY158" fmla="*/ 26281626 h 26281626"/>
              <a:gd name="connsiteX159" fmla="*/ 5220929 w 12592357"/>
              <a:gd name="connsiteY159" fmla="*/ 26134142 h 26281626"/>
              <a:gd name="connsiteX160" fmla="*/ 5456903 w 12592357"/>
              <a:gd name="connsiteY160" fmla="*/ 25308232 h 26281626"/>
              <a:gd name="connsiteX161" fmla="*/ 5515897 w 12592357"/>
              <a:gd name="connsiteY161" fmla="*/ 24393832 h 26281626"/>
              <a:gd name="connsiteX162" fmla="*/ 5633884 w 12592357"/>
              <a:gd name="connsiteY162" fmla="*/ 23302451 h 26281626"/>
              <a:gd name="connsiteX163" fmla="*/ 5604387 w 12592357"/>
              <a:gd name="connsiteY163" fmla="*/ 22742013 h 26281626"/>
              <a:gd name="connsiteX164" fmla="*/ 5574890 w 12592357"/>
              <a:gd name="connsiteY164" fmla="*/ 22329058 h 26281626"/>
              <a:gd name="connsiteX165" fmla="*/ 5574890 w 12592357"/>
              <a:gd name="connsiteY165" fmla="*/ 21886606 h 26281626"/>
              <a:gd name="connsiteX166" fmla="*/ 5604387 w 12592357"/>
              <a:gd name="connsiteY166" fmla="*/ 21532645 h 26281626"/>
              <a:gd name="connsiteX167" fmla="*/ 5604387 w 12592357"/>
              <a:gd name="connsiteY167" fmla="*/ 21326168 h 26281626"/>
              <a:gd name="connsiteX168" fmla="*/ 5515897 w 12592357"/>
              <a:gd name="connsiteY168" fmla="*/ 20883716 h 26281626"/>
              <a:gd name="connsiteX169" fmla="*/ 5515897 w 12592357"/>
              <a:gd name="connsiteY169" fmla="*/ 20706735 h 26281626"/>
              <a:gd name="connsiteX170" fmla="*/ 5456903 w 12592357"/>
              <a:gd name="connsiteY170" fmla="*/ 20588748 h 26281626"/>
              <a:gd name="connsiteX171" fmla="*/ 5427406 w 12592357"/>
              <a:gd name="connsiteY171" fmla="*/ 20352774 h 26281626"/>
              <a:gd name="connsiteX172" fmla="*/ 5515897 w 12592357"/>
              <a:gd name="connsiteY172" fmla="*/ 20205290 h 26281626"/>
              <a:gd name="connsiteX173" fmla="*/ 5604387 w 12592357"/>
              <a:gd name="connsiteY173" fmla="*/ 20028310 h 26281626"/>
              <a:gd name="connsiteX174" fmla="*/ 5604387 w 12592357"/>
              <a:gd name="connsiteY174" fmla="*/ 19851329 h 26281626"/>
              <a:gd name="connsiteX175" fmla="*/ 5604387 w 12592357"/>
              <a:gd name="connsiteY175" fmla="*/ 19851329 h 26281626"/>
              <a:gd name="connsiteX176" fmla="*/ 5612069 w 12592357"/>
              <a:gd name="connsiteY176" fmla="*/ 19850407 h 26281626"/>
              <a:gd name="connsiteX0" fmla="*/ 5612069 w 12592357"/>
              <a:gd name="connsiteY0" fmla="*/ 19850407 h 26281626"/>
              <a:gd name="connsiteX1" fmla="*/ 5899355 w 12592357"/>
              <a:gd name="connsiteY1" fmla="*/ 20057806 h 26281626"/>
              <a:gd name="connsiteX2" fmla="*/ 6076335 w 12592357"/>
              <a:gd name="connsiteY2" fmla="*/ 20352774 h 26281626"/>
              <a:gd name="connsiteX3" fmla="*/ 6105832 w 12592357"/>
              <a:gd name="connsiteY3" fmla="*/ 20470761 h 26281626"/>
              <a:gd name="connsiteX4" fmla="*/ 6135329 w 12592357"/>
              <a:gd name="connsiteY4" fmla="*/ 20559251 h 26281626"/>
              <a:gd name="connsiteX5" fmla="*/ 6253316 w 12592357"/>
              <a:gd name="connsiteY5" fmla="*/ 20736232 h 26281626"/>
              <a:gd name="connsiteX6" fmla="*/ 6341806 w 12592357"/>
              <a:gd name="connsiteY6" fmla="*/ 20736232 h 26281626"/>
              <a:gd name="connsiteX7" fmla="*/ 6341806 w 12592357"/>
              <a:gd name="connsiteY7" fmla="*/ 20736232 h 26281626"/>
              <a:gd name="connsiteX8" fmla="*/ 6371303 w 12592357"/>
              <a:gd name="connsiteY8" fmla="*/ 20205290 h 26281626"/>
              <a:gd name="connsiteX9" fmla="*/ 6322219 w 12592357"/>
              <a:gd name="connsiteY9" fmla="*/ 19870377 h 26281626"/>
              <a:gd name="connsiteX10" fmla="*/ 6395115 w 12592357"/>
              <a:gd name="connsiteY10" fmla="*/ 19087717 h 26281626"/>
              <a:gd name="connsiteX11" fmla="*/ 6548284 w 12592357"/>
              <a:gd name="connsiteY11" fmla="*/ 18759948 h 26281626"/>
              <a:gd name="connsiteX12" fmla="*/ 6894564 w 12592357"/>
              <a:gd name="connsiteY12" fmla="*/ 18258504 h 26281626"/>
              <a:gd name="connsiteX13" fmla="*/ 6983054 w 12592357"/>
              <a:gd name="connsiteY13" fmla="*/ 17812750 h 26281626"/>
              <a:gd name="connsiteX14" fmla="*/ 6967461 w 12592357"/>
              <a:gd name="connsiteY14" fmla="*/ 17371219 h 26281626"/>
              <a:gd name="connsiteX15" fmla="*/ 7049729 w 12592357"/>
              <a:gd name="connsiteY15" fmla="*/ 16960645 h 26281626"/>
              <a:gd name="connsiteX16" fmla="*/ 7197213 w 12592357"/>
              <a:gd name="connsiteY16" fmla="*/ 16636181 h 26281626"/>
              <a:gd name="connsiteX17" fmla="*/ 7267575 w 12592357"/>
              <a:gd name="connsiteY17" fmla="*/ 16523647 h 26281626"/>
              <a:gd name="connsiteX18" fmla="*/ 7296687 w 12592357"/>
              <a:gd name="connsiteY18" fmla="*/ 16307875 h 26281626"/>
              <a:gd name="connsiteX19" fmla="*/ 7610168 w 12592357"/>
              <a:gd name="connsiteY19" fmla="*/ 15810271 h 26281626"/>
              <a:gd name="connsiteX20" fmla="*/ 7869416 w 12592357"/>
              <a:gd name="connsiteY20" fmla="*/ 15279329 h 26281626"/>
              <a:gd name="connsiteX21" fmla="*/ 7875639 w 12592357"/>
              <a:gd name="connsiteY21" fmla="*/ 14984361 h 26281626"/>
              <a:gd name="connsiteX22" fmla="*/ 7964129 w 12592357"/>
              <a:gd name="connsiteY22" fmla="*/ 14653674 h 26281626"/>
              <a:gd name="connsiteX23" fmla="*/ 8141493 w 12592357"/>
              <a:gd name="connsiteY23" fmla="*/ 14378141 h 26281626"/>
              <a:gd name="connsiteX24" fmla="*/ 8358571 w 12592357"/>
              <a:gd name="connsiteY24" fmla="*/ 14089011 h 26281626"/>
              <a:gd name="connsiteX25" fmla="*/ 8583561 w 12592357"/>
              <a:gd name="connsiteY25" fmla="*/ 13774993 h 26281626"/>
              <a:gd name="connsiteX26" fmla="*/ 8849032 w 12592357"/>
              <a:gd name="connsiteY26" fmla="*/ 13421032 h 26281626"/>
              <a:gd name="connsiteX27" fmla="*/ 8908026 w 12592357"/>
              <a:gd name="connsiteY27" fmla="*/ 13185058 h 26281626"/>
              <a:gd name="connsiteX28" fmla="*/ 8996516 w 12592357"/>
              <a:gd name="connsiteY28" fmla="*/ 12683613 h 26281626"/>
              <a:gd name="connsiteX29" fmla="*/ 9261987 w 12592357"/>
              <a:gd name="connsiteY29" fmla="*/ 12005187 h 26281626"/>
              <a:gd name="connsiteX30" fmla="*/ 9556955 w 12592357"/>
              <a:gd name="connsiteY30" fmla="*/ 11474245 h 26281626"/>
              <a:gd name="connsiteX31" fmla="*/ 9733935 w 12592357"/>
              <a:gd name="connsiteY31" fmla="*/ 11090787 h 26281626"/>
              <a:gd name="connsiteX32" fmla="*/ 9763432 w 12592357"/>
              <a:gd name="connsiteY32" fmla="*/ 10825316 h 26281626"/>
              <a:gd name="connsiteX33" fmla="*/ 9881419 w 12592357"/>
              <a:gd name="connsiteY33" fmla="*/ 10530348 h 26281626"/>
              <a:gd name="connsiteX34" fmla="*/ 10235381 w 12592357"/>
              <a:gd name="connsiteY34" fmla="*/ 9940413 h 26281626"/>
              <a:gd name="connsiteX35" fmla="*/ 10600326 w 12592357"/>
              <a:gd name="connsiteY35" fmla="*/ 9576005 h 26281626"/>
              <a:gd name="connsiteX36" fmla="*/ 10869100 w 12592357"/>
              <a:gd name="connsiteY36" fmla="*/ 9285416 h 26281626"/>
              <a:gd name="connsiteX37" fmla="*/ 11073734 w 12592357"/>
              <a:gd name="connsiteY37" fmla="*/ 9006578 h 26281626"/>
              <a:gd name="connsiteX38" fmla="*/ 11097931 w 12592357"/>
              <a:gd name="connsiteY38" fmla="*/ 8720598 h 26281626"/>
              <a:gd name="connsiteX39" fmla="*/ 11074656 w 12592357"/>
              <a:gd name="connsiteY39" fmla="*/ 8318243 h 26281626"/>
              <a:gd name="connsiteX40" fmla="*/ 10875706 w 12592357"/>
              <a:gd name="connsiteY40" fmla="*/ 7666779 h 26281626"/>
              <a:gd name="connsiteX41" fmla="*/ 10717776 w 12592357"/>
              <a:gd name="connsiteY41" fmla="*/ 7383718 h 26281626"/>
              <a:gd name="connsiteX42" fmla="*/ 10382865 w 12592357"/>
              <a:gd name="connsiteY42" fmla="*/ 6990735 h 26281626"/>
              <a:gd name="connsiteX43" fmla="*/ 10087897 w 12592357"/>
              <a:gd name="connsiteY43" fmla="*/ 6518787 h 26281626"/>
              <a:gd name="connsiteX44" fmla="*/ 9990419 w 12592357"/>
              <a:gd name="connsiteY44" fmla="*/ 5674212 h 26281626"/>
              <a:gd name="connsiteX45" fmla="*/ 9945713 w 12592357"/>
              <a:gd name="connsiteY45" fmla="*/ 5243435 h 26281626"/>
              <a:gd name="connsiteX46" fmla="*/ 9801917 w 12592357"/>
              <a:gd name="connsiteY46" fmla="*/ 4350851 h 26281626"/>
              <a:gd name="connsiteX47" fmla="*/ 9568323 w 12592357"/>
              <a:gd name="connsiteY47" fmla="*/ 3886968 h 26281626"/>
              <a:gd name="connsiteX48" fmla="*/ 9114503 w 12592357"/>
              <a:gd name="connsiteY48" fmla="*/ 3333135 h 26281626"/>
              <a:gd name="connsiteX49" fmla="*/ 8819535 w 12592357"/>
              <a:gd name="connsiteY49" fmla="*/ 3038168 h 26281626"/>
              <a:gd name="connsiteX50" fmla="*/ 8377084 w 12592357"/>
              <a:gd name="connsiteY50" fmla="*/ 2684206 h 26281626"/>
              <a:gd name="connsiteX51" fmla="*/ 7993626 w 12592357"/>
              <a:gd name="connsiteY51" fmla="*/ 2094271 h 26281626"/>
              <a:gd name="connsiteX52" fmla="*/ 7669161 w 12592357"/>
              <a:gd name="connsiteY52" fmla="*/ 1563329 h 26281626"/>
              <a:gd name="connsiteX53" fmla="*/ 7374194 w 12592357"/>
              <a:gd name="connsiteY53" fmla="*/ 973393 h 26281626"/>
              <a:gd name="connsiteX54" fmla="*/ 7167716 w 12592357"/>
              <a:gd name="connsiteY54" fmla="*/ 825910 h 26281626"/>
              <a:gd name="connsiteX55" fmla="*/ 6813755 w 12592357"/>
              <a:gd name="connsiteY55" fmla="*/ 648929 h 26281626"/>
              <a:gd name="connsiteX56" fmla="*/ 6223819 w 12592357"/>
              <a:gd name="connsiteY56" fmla="*/ 678426 h 26281626"/>
              <a:gd name="connsiteX57" fmla="*/ 5515897 w 12592357"/>
              <a:gd name="connsiteY57" fmla="*/ 678426 h 26281626"/>
              <a:gd name="connsiteX58" fmla="*/ 4513006 w 12592357"/>
              <a:gd name="connsiteY58" fmla="*/ 678426 h 26281626"/>
              <a:gd name="connsiteX59" fmla="*/ 3864077 w 12592357"/>
              <a:gd name="connsiteY59" fmla="*/ 619432 h 26281626"/>
              <a:gd name="connsiteX60" fmla="*/ 3008671 w 12592357"/>
              <a:gd name="connsiteY60" fmla="*/ 560439 h 26281626"/>
              <a:gd name="connsiteX61" fmla="*/ 2123768 w 12592357"/>
              <a:gd name="connsiteY61" fmla="*/ 412955 h 26281626"/>
              <a:gd name="connsiteX62" fmla="*/ 1887794 w 12592357"/>
              <a:gd name="connsiteY62" fmla="*/ 383458 h 26281626"/>
              <a:gd name="connsiteX63" fmla="*/ 1209368 w 12592357"/>
              <a:gd name="connsiteY63" fmla="*/ 265471 h 26281626"/>
              <a:gd name="connsiteX64" fmla="*/ 589935 w 12592357"/>
              <a:gd name="connsiteY64" fmla="*/ 235974 h 26281626"/>
              <a:gd name="connsiteX65" fmla="*/ 265471 w 12592357"/>
              <a:gd name="connsiteY65" fmla="*/ 235974 h 26281626"/>
              <a:gd name="connsiteX66" fmla="*/ 0 w 12592357"/>
              <a:gd name="connsiteY66" fmla="*/ 206477 h 26281626"/>
              <a:gd name="connsiteX67" fmla="*/ 265471 w 12592357"/>
              <a:gd name="connsiteY67" fmla="*/ 0 h 26281626"/>
              <a:gd name="connsiteX68" fmla="*/ 1179871 w 12592357"/>
              <a:gd name="connsiteY68" fmla="*/ 88490 h 26281626"/>
              <a:gd name="connsiteX69" fmla="*/ 2094271 w 12592357"/>
              <a:gd name="connsiteY69" fmla="*/ 235974 h 26281626"/>
              <a:gd name="connsiteX70" fmla="*/ 3067665 w 12592357"/>
              <a:gd name="connsiteY70" fmla="*/ 353961 h 26281626"/>
              <a:gd name="connsiteX71" fmla="*/ 3805084 w 12592357"/>
              <a:gd name="connsiteY71" fmla="*/ 383458 h 26281626"/>
              <a:gd name="connsiteX72" fmla="*/ 4306529 w 12592357"/>
              <a:gd name="connsiteY72" fmla="*/ 442451 h 26281626"/>
              <a:gd name="connsiteX73" fmla="*/ 5043948 w 12592357"/>
              <a:gd name="connsiteY73" fmla="*/ 471948 h 26281626"/>
              <a:gd name="connsiteX74" fmla="*/ 5722374 w 12592357"/>
              <a:gd name="connsiteY74" fmla="*/ 471948 h 26281626"/>
              <a:gd name="connsiteX75" fmla="*/ 6312310 w 12592357"/>
              <a:gd name="connsiteY75" fmla="*/ 442451 h 26281626"/>
              <a:gd name="connsiteX76" fmla="*/ 7138219 w 12592357"/>
              <a:gd name="connsiteY76" fmla="*/ 560439 h 26281626"/>
              <a:gd name="connsiteX77" fmla="*/ 7374194 w 12592357"/>
              <a:gd name="connsiteY77" fmla="*/ 589935 h 26281626"/>
              <a:gd name="connsiteX78" fmla="*/ 7521677 w 12592357"/>
              <a:gd name="connsiteY78" fmla="*/ 678426 h 26281626"/>
              <a:gd name="connsiteX79" fmla="*/ 7698658 w 12592357"/>
              <a:gd name="connsiteY79" fmla="*/ 825910 h 26281626"/>
              <a:gd name="connsiteX80" fmla="*/ 8141110 w 12592357"/>
              <a:gd name="connsiteY80" fmla="*/ 1710813 h 26281626"/>
              <a:gd name="connsiteX81" fmla="*/ 8554065 w 12592357"/>
              <a:gd name="connsiteY81" fmla="*/ 2389239 h 26281626"/>
              <a:gd name="connsiteX82" fmla="*/ 8878529 w 12592357"/>
              <a:gd name="connsiteY82" fmla="*/ 2743200 h 26281626"/>
              <a:gd name="connsiteX83" fmla="*/ 9196388 w 12592357"/>
              <a:gd name="connsiteY83" fmla="*/ 3155770 h 26281626"/>
              <a:gd name="connsiteX84" fmla="*/ 9518855 w 12592357"/>
              <a:gd name="connsiteY84" fmla="*/ 3443057 h 26281626"/>
              <a:gd name="connsiteX85" fmla="*/ 9858528 w 12592357"/>
              <a:gd name="connsiteY85" fmla="*/ 3839881 h 26281626"/>
              <a:gd name="connsiteX86" fmla="*/ 9970831 w 12592357"/>
              <a:gd name="connsiteY86" fmla="*/ 4217500 h 26281626"/>
              <a:gd name="connsiteX87" fmla="*/ 9997025 w 12592357"/>
              <a:gd name="connsiteY87" fmla="*/ 4582293 h 26281626"/>
              <a:gd name="connsiteX88" fmla="*/ 10129301 w 12592357"/>
              <a:gd name="connsiteY88" fmla="*/ 5188514 h 26281626"/>
              <a:gd name="connsiteX89" fmla="*/ 10205884 w 12592357"/>
              <a:gd name="connsiteY89" fmla="*/ 5633884 h 26281626"/>
              <a:gd name="connsiteX90" fmla="*/ 10271484 w 12592357"/>
              <a:gd name="connsiteY90" fmla="*/ 5901736 h 26281626"/>
              <a:gd name="connsiteX91" fmla="*/ 10302440 w 12592357"/>
              <a:gd name="connsiteY91" fmla="*/ 6167208 h 26281626"/>
              <a:gd name="connsiteX92" fmla="*/ 10202043 w 12592357"/>
              <a:gd name="connsiteY92" fmla="*/ 6439822 h 26281626"/>
              <a:gd name="connsiteX93" fmla="*/ 10293837 w 12592357"/>
              <a:gd name="connsiteY93" fmla="*/ 6688624 h 26281626"/>
              <a:gd name="connsiteX94" fmla="*/ 10630207 w 12592357"/>
              <a:gd name="connsiteY94" fmla="*/ 7117326 h 26281626"/>
              <a:gd name="connsiteX95" fmla="*/ 10868562 w 12592357"/>
              <a:gd name="connsiteY95" fmla="*/ 7375653 h 26281626"/>
              <a:gd name="connsiteX96" fmla="*/ 10960357 w 12592357"/>
              <a:gd name="connsiteY96" fmla="*/ 7515456 h 26281626"/>
              <a:gd name="connsiteX97" fmla="*/ 11121206 w 12592357"/>
              <a:gd name="connsiteY97" fmla="*/ 7878020 h 26281626"/>
              <a:gd name="connsiteX98" fmla="*/ 11234430 w 12592357"/>
              <a:gd name="connsiteY98" fmla="*/ 8221535 h 26281626"/>
              <a:gd name="connsiteX99" fmla="*/ 11241959 w 12592357"/>
              <a:gd name="connsiteY99" fmla="*/ 8693482 h 26281626"/>
              <a:gd name="connsiteX100" fmla="*/ 11244263 w 12592357"/>
              <a:gd name="connsiteY100" fmla="*/ 8875072 h 26281626"/>
              <a:gd name="connsiteX101" fmla="*/ 11277677 w 12592357"/>
              <a:gd name="connsiteY101" fmla="*/ 9052744 h 26281626"/>
              <a:gd name="connsiteX102" fmla="*/ 11375692 w 12592357"/>
              <a:gd name="connsiteY102" fmla="*/ 9146919 h 26281626"/>
              <a:gd name="connsiteX103" fmla="*/ 11562735 w 12592357"/>
              <a:gd name="connsiteY103" fmla="*/ 9379974 h 26281626"/>
              <a:gd name="connsiteX104" fmla="*/ 11326761 w 12592357"/>
              <a:gd name="connsiteY104" fmla="*/ 9291484 h 26281626"/>
              <a:gd name="connsiteX105" fmla="*/ 11120284 w 12592357"/>
              <a:gd name="connsiteY105" fmla="*/ 9291484 h 26281626"/>
              <a:gd name="connsiteX106" fmla="*/ 10884310 w 12592357"/>
              <a:gd name="connsiteY106" fmla="*/ 9320981 h 26281626"/>
              <a:gd name="connsiteX107" fmla="*/ 10605473 w 12592357"/>
              <a:gd name="connsiteY107" fmla="*/ 9572701 h 26281626"/>
              <a:gd name="connsiteX108" fmla="*/ 10478115 w 12592357"/>
              <a:gd name="connsiteY108" fmla="*/ 9839095 h 26281626"/>
              <a:gd name="connsiteX109" fmla="*/ 10593182 w 12592357"/>
              <a:gd name="connsiteY109" fmla="*/ 9767272 h 26281626"/>
              <a:gd name="connsiteX110" fmla="*/ 10972800 w 12592357"/>
              <a:gd name="connsiteY110" fmla="*/ 9556955 h 26281626"/>
              <a:gd name="connsiteX111" fmla="*/ 11149090 w 12592357"/>
              <a:gd name="connsiteY111" fmla="*/ 9478911 h 26281626"/>
              <a:gd name="connsiteX112" fmla="*/ 11344275 w 12592357"/>
              <a:gd name="connsiteY112" fmla="*/ 9491817 h 26281626"/>
              <a:gd name="connsiteX113" fmla="*/ 11525020 w 12592357"/>
              <a:gd name="connsiteY113" fmla="*/ 9585530 h 26281626"/>
              <a:gd name="connsiteX114" fmla="*/ 11910090 w 12592357"/>
              <a:gd name="connsiteY114" fmla="*/ 9744920 h 26281626"/>
              <a:gd name="connsiteX115" fmla="*/ 12093677 w 12592357"/>
              <a:gd name="connsiteY115" fmla="*/ 9999406 h 26281626"/>
              <a:gd name="connsiteX116" fmla="*/ 12270658 w 12592357"/>
              <a:gd name="connsiteY116" fmla="*/ 10176387 h 26281626"/>
              <a:gd name="connsiteX117" fmla="*/ 12270658 w 12592357"/>
              <a:gd name="connsiteY117" fmla="*/ 10176387 h 26281626"/>
              <a:gd name="connsiteX118" fmla="*/ 12592357 w 12592357"/>
              <a:gd name="connsiteY118" fmla="*/ 10616073 h 26281626"/>
              <a:gd name="connsiteX119" fmla="*/ 10086975 w 12592357"/>
              <a:gd name="connsiteY119" fmla="*/ 10710786 h 26281626"/>
              <a:gd name="connsiteX120" fmla="*/ 9969910 w 12592357"/>
              <a:gd name="connsiteY120" fmla="*/ 10825316 h 26281626"/>
              <a:gd name="connsiteX121" fmla="*/ 9857606 w 12592357"/>
              <a:gd name="connsiteY121" fmla="*/ 11290120 h 26281626"/>
              <a:gd name="connsiteX122" fmla="*/ 9732476 w 12592357"/>
              <a:gd name="connsiteY122" fmla="*/ 11555591 h 26281626"/>
              <a:gd name="connsiteX123" fmla="*/ 9592135 w 12592357"/>
              <a:gd name="connsiteY123" fmla="*/ 11818835 h 26281626"/>
              <a:gd name="connsiteX124" fmla="*/ 9468465 w 12592357"/>
              <a:gd name="connsiteY124" fmla="*/ 11888659 h 26281626"/>
              <a:gd name="connsiteX125" fmla="*/ 9320981 w 12592357"/>
              <a:gd name="connsiteY125" fmla="*/ 12359148 h 26281626"/>
              <a:gd name="connsiteX126" fmla="*/ 9173497 w 12592357"/>
              <a:gd name="connsiteY126" fmla="*/ 12860593 h 26281626"/>
              <a:gd name="connsiteX127" fmla="*/ 9114503 w 12592357"/>
              <a:gd name="connsiteY127" fmla="*/ 13126064 h 26281626"/>
              <a:gd name="connsiteX128" fmla="*/ 8908026 w 12592357"/>
              <a:gd name="connsiteY128" fmla="*/ 13598013 h 26281626"/>
              <a:gd name="connsiteX129" fmla="*/ 8642555 w 12592357"/>
              <a:gd name="connsiteY129" fmla="*/ 14040464 h 26281626"/>
              <a:gd name="connsiteX130" fmla="*/ 8465574 w 12592357"/>
              <a:gd name="connsiteY130" fmla="*/ 14305935 h 26281626"/>
              <a:gd name="connsiteX131" fmla="*/ 8170606 w 12592357"/>
              <a:gd name="connsiteY131" fmla="*/ 14659897 h 26281626"/>
              <a:gd name="connsiteX132" fmla="*/ 8111613 w 12592357"/>
              <a:gd name="connsiteY132" fmla="*/ 15043355 h 26281626"/>
              <a:gd name="connsiteX133" fmla="*/ 7964129 w 12592357"/>
              <a:gd name="connsiteY133" fmla="*/ 15338322 h 26281626"/>
              <a:gd name="connsiteX134" fmla="*/ 7816645 w 12592357"/>
              <a:gd name="connsiteY134" fmla="*/ 15780774 h 26281626"/>
              <a:gd name="connsiteX135" fmla="*/ 7610168 w 12592357"/>
              <a:gd name="connsiteY135" fmla="*/ 16134735 h 26281626"/>
              <a:gd name="connsiteX136" fmla="*/ 7462684 w 12592357"/>
              <a:gd name="connsiteY136" fmla="*/ 16518193 h 26281626"/>
              <a:gd name="connsiteX137" fmla="*/ 7197213 w 12592357"/>
              <a:gd name="connsiteY137" fmla="*/ 16783664 h 26281626"/>
              <a:gd name="connsiteX138" fmla="*/ 7138219 w 12592357"/>
              <a:gd name="connsiteY138" fmla="*/ 16960645 h 26281626"/>
              <a:gd name="connsiteX139" fmla="*/ 7138219 w 12592357"/>
              <a:gd name="connsiteY139" fmla="*/ 17167122 h 26281626"/>
              <a:gd name="connsiteX140" fmla="*/ 7172478 w 12592357"/>
              <a:gd name="connsiteY140" fmla="*/ 17465776 h 26281626"/>
              <a:gd name="connsiteX141" fmla="*/ 7229476 w 12592357"/>
              <a:gd name="connsiteY141" fmla="*/ 17695223 h 26281626"/>
              <a:gd name="connsiteX142" fmla="*/ 7256206 w 12592357"/>
              <a:gd name="connsiteY142" fmla="*/ 17845548 h 26281626"/>
              <a:gd name="connsiteX143" fmla="*/ 7196138 w 12592357"/>
              <a:gd name="connsiteY143" fmla="*/ 18045268 h 26281626"/>
              <a:gd name="connsiteX144" fmla="*/ 7079226 w 12592357"/>
              <a:gd name="connsiteY144" fmla="*/ 18229006 h 26281626"/>
              <a:gd name="connsiteX145" fmla="*/ 6843252 w 12592357"/>
              <a:gd name="connsiteY145" fmla="*/ 18523974 h 26281626"/>
              <a:gd name="connsiteX146" fmla="*/ 6666271 w 12592357"/>
              <a:gd name="connsiteY146" fmla="*/ 19084413 h 26281626"/>
              <a:gd name="connsiteX147" fmla="*/ 6636774 w 12592357"/>
              <a:gd name="connsiteY147" fmla="*/ 19467871 h 26281626"/>
              <a:gd name="connsiteX148" fmla="*/ 6577781 w 12592357"/>
              <a:gd name="connsiteY148" fmla="*/ 19762839 h 26281626"/>
              <a:gd name="connsiteX149" fmla="*/ 6577781 w 12592357"/>
              <a:gd name="connsiteY149" fmla="*/ 20205290 h 26281626"/>
              <a:gd name="connsiteX150" fmla="*/ 6577781 w 12592357"/>
              <a:gd name="connsiteY150" fmla="*/ 20795226 h 26281626"/>
              <a:gd name="connsiteX151" fmla="*/ 6489290 w 12592357"/>
              <a:gd name="connsiteY151" fmla="*/ 21208181 h 26281626"/>
              <a:gd name="connsiteX152" fmla="*/ 6282813 w 12592357"/>
              <a:gd name="connsiteY152" fmla="*/ 21680129 h 26281626"/>
              <a:gd name="connsiteX153" fmla="*/ 6253316 w 12592357"/>
              <a:gd name="connsiteY153" fmla="*/ 22358555 h 26281626"/>
              <a:gd name="connsiteX154" fmla="*/ 6371303 w 12592357"/>
              <a:gd name="connsiteY154" fmla="*/ 23656413 h 26281626"/>
              <a:gd name="connsiteX155" fmla="*/ 6666271 w 12592357"/>
              <a:gd name="connsiteY155" fmla="*/ 24452826 h 26281626"/>
              <a:gd name="connsiteX156" fmla="*/ 6990735 w 12592357"/>
              <a:gd name="connsiteY156" fmla="*/ 25190245 h 26281626"/>
              <a:gd name="connsiteX157" fmla="*/ 7344697 w 12592357"/>
              <a:gd name="connsiteY157" fmla="*/ 25809677 h 26281626"/>
              <a:gd name="connsiteX158" fmla="*/ 7728155 w 12592357"/>
              <a:gd name="connsiteY158" fmla="*/ 26281626 h 26281626"/>
              <a:gd name="connsiteX159" fmla="*/ 5220929 w 12592357"/>
              <a:gd name="connsiteY159" fmla="*/ 26134142 h 26281626"/>
              <a:gd name="connsiteX160" fmla="*/ 5456903 w 12592357"/>
              <a:gd name="connsiteY160" fmla="*/ 25308232 h 26281626"/>
              <a:gd name="connsiteX161" fmla="*/ 5515897 w 12592357"/>
              <a:gd name="connsiteY161" fmla="*/ 24393832 h 26281626"/>
              <a:gd name="connsiteX162" fmla="*/ 5633884 w 12592357"/>
              <a:gd name="connsiteY162" fmla="*/ 23302451 h 26281626"/>
              <a:gd name="connsiteX163" fmla="*/ 5604387 w 12592357"/>
              <a:gd name="connsiteY163" fmla="*/ 22742013 h 26281626"/>
              <a:gd name="connsiteX164" fmla="*/ 5574890 w 12592357"/>
              <a:gd name="connsiteY164" fmla="*/ 22329058 h 26281626"/>
              <a:gd name="connsiteX165" fmla="*/ 5574890 w 12592357"/>
              <a:gd name="connsiteY165" fmla="*/ 21886606 h 26281626"/>
              <a:gd name="connsiteX166" fmla="*/ 5604387 w 12592357"/>
              <a:gd name="connsiteY166" fmla="*/ 21532645 h 26281626"/>
              <a:gd name="connsiteX167" fmla="*/ 5604387 w 12592357"/>
              <a:gd name="connsiteY167" fmla="*/ 21326168 h 26281626"/>
              <a:gd name="connsiteX168" fmla="*/ 5515897 w 12592357"/>
              <a:gd name="connsiteY168" fmla="*/ 20883716 h 26281626"/>
              <a:gd name="connsiteX169" fmla="*/ 5515897 w 12592357"/>
              <a:gd name="connsiteY169" fmla="*/ 20706735 h 26281626"/>
              <a:gd name="connsiteX170" fmla="*/ 5456903 w 12592357"/>
              <a:gd name="connsiteY170" fmla="*/ 20588748 h 26281626"/>
              <a:gd name="connsiteX171" fmla="*/ 5427406 w 12592357"/>
              <a:gd name="connsiteY171" fmla="*/ 20352774 h 26281626"/>
              <a:gd name="connsiteX172" fmla="*/ 5515897 w 12592357"/>
              <a:gd name="connsiteY172" fmla="*/ 20205290 h 26281626"/>
              <a:gd name="connsiteX173" fmla="*/ 5604387 w 12592357"/>
              <a:gd name="connsiteY173" fmla="*/ 20028310 h 26281626"/>
              <a:gd name="connsiteX174" fmla="*/ 5604387 w 12592357"/>
              <a:gd name="connsiteY174" fmla="*/ 19851329 h 26281626"/>
              <a:gd name="connsiteX175" fmla="*/ 5604387 w 12592357"/>
              <a:gd name="connsiteY175" fmla="*/ 19851329 h 26281626"/>
              <a:gd name="connsiteX176" fmla="*/ 5612069 w 12592357"/>
              <a:gd name="connsiteY176" fmla="*/ 19850407 h 26281626"/>
              <a:gd name="connsiteX0" fmla="*/ 5612069 w 12592357"/>
              <a:gd name="connsiteY0" fmla="*/ 19850407 h 26281626"/>
              <a:gd name="connsiteX1" fmla="*/ 5899355 w 12592357"/>
              <a:gd name="connsiteY1" fmla="*/ 20057806 h 26281626"/>
              <a:gd name="connsiteX2" fmla="*/ 6076335 w 12592357"/>
              <a:gd name="connsiteY2" fmla="*/ 20352774 h 26281626"/>
              <a:gd name="connsiteX3" fmla="*/ 6105832 w 12592357"/>
              <a:gd name="connsiteY3" fmla="*/ 20470761 h 26281626"/>
              <a:gd name="connsiteX4" fmla="*/ 6135329 w 12592357"/>
              <a:gd name="connsiteY4" fmla="*/ 20559251 h 26281626"/>
              <a:gd name="connsiteX5" fmla="*/ 6253316 w 12592357"/>
              <a:gd name="connsiteY5" fmla="*/ 20736232 h 26281626"/>
              <a:gd name="connsiteX6" fmla="*/ 6341806 w 12592357"/>
              <a:gd name="connsiteY6" fmla="*/ 20736232 h 26281626"/>
              <a:gd name="connsiteX7" fmla="*/ 6341806 w 12592357"/>
              <a:gd name="connsiteY7" fmla="*/ 20736232 h 26281626"/>
              <a:gd name="connsiteX8" fmla="*/ 6371303 w 12592357"/>
              <a:gd name="connsiteY8" fmla="*/ 20205290 h 26281626"/>
              <a:gd name="connsiteX9" fmla="*/ 6322219 w 12592357"/>
              <a:gd name="connsiteY9" fmla="*/ 19870377 h 26281626"/>
              <a:gd name="connsiteX10" fmla="*/ 6395115 w 12592357"/>
              <a:gd name="connsiteY10" fmla="*/ 19087717 h 26281626"/>
              <a:gd name="connsiteX11" fmla="*/ 6548284 w 12592357"/>
              <a:gd name="connsiteY11" fmla="*/ 18759948 h 26281626"/>
              <a:gd name="connsiteX12" fmla="*/ 6894564 w 12592357"/>
              <a:gd name="connsiteY12" fmla="*/ 18258504 h 26281626"/>
              <a:gd name="connsiteX13" fmla="*/ 6983054 w 12592357"/>
              <a:gd name="connsiteY13" fmla="*/ 17812750 h 26281626"/>
              <a:gd name="connsiteX14" fmla="*/ 6967461 w 12592357"/>
              <a:gd name="connsiteY14" fmla="*/ 17371219 h 26281626"/>
              <a:gd name="connsiteX15" fmla="*/ 7049729 w 12592357"/>
              <a:gd name="connsiteY15" fmla="*/ 16960645 h 26281626"/>
              <a:gd name="connsiteX16" fmla="*/ 7197213 w 12592357"/>
              <a:gd name="connsiteY16" fmla="*/ 16636181 h 26281626"/>
              <a:gd name="connsiteX17" fmla="*/ 7267575 w 12592357"/>
              <a:gd name="connsiteY17" fmla="*/ 16523647 h 26281626"/>
              <a:gd name="connsiteX18" fmla="*/ 7296687 w 12592357"/>
              <a:gd name="connsiteY18" fmla="*/ 16307875 h 26281626"/>
              <a:gd name="connsiteX19" fmla="*/ 7610168 w 12592357"/>
              <a:gd name="connsiteY19" fmla="*/ 15810271 h 26281626"/>
              <a:gd name="connsiteX20" fmla="*/ 7869416 w 12592357"/>
              <a:gd name="connsiteY20" fmla="*/ 15279329 h 26281626"/>
              <a:gd name="connsiteX21" fmla="*/ 7875639 w 12592357"/>
              <a:gd name="connsiteY21" fmla="*/ 14984361 h 26281626"/>
              <a:gd name="connsiteX22" fmla="*/ 7964129 w 12592357"/>
              <a:gd name="connsiteY22" fmla="*/ 14653674 h 26281626"/>
              <a:gd name="connsiteX23" fmla="*/ 8141493 w 12592357"/>
              <a:gd name="connsiteY23" fmla="*/ 14378141 h 26281626"/>
              <a:gd name="connsiteX24" fmla="*/ 8358571 w 12592357"/>
              <a:gd name="connsiteY24" fmla="*/ 14089011 h 26281626"/>
              <a:gd name="connsiteX25" fmla="*/ 8583561 w 12592357"/>
              <a:gd name="connsiteY25" fmla="*/ 13774993 h 26281626"/>
              <a:gd name="connsiteX26" fmla="*/ 8849032 w 12592357"/>
              <a:gd name="connsiteY26" fmla="*/ 13421032 h 26281626"/>
              <a:gd name="connsiteX27" fmla="*/ 8908026 w 12592357"/>
              <a:gd name="connsiteY27" fmla="*/ 13185058 h 26281626"/>
              <a:gd name="connsiteX28" fmla="*/ 8996516 w 12592357"/>
              <a:gd name="connsiteY28" fmla="*/ 12683613 h 26281626"/>
              <a:gd name="connsiteX29" fmla="*/ 9261987 w 12592357"/>
              <a:gd name="connsiteY29" fmla="*/ 12005187 h 26281626"/>
              <a:gd name="connsiteX30" fmla="*/ 9556955 w 12592357"/>
              <a:gd name="connsiteY30" fmla="*/ 11474245 h 26281626"/>
              <a:gd name="connsiteX31" fmla="*/ 9733935 w 12592357"/>
              <a:gd name="connsiteY31" fmla="*/ 11090787 h 26281626"/>
              <a:gd name="connsiteX32" fmla="*/ 9763432 w 12592357"/>
              <a:gd name="connsiteY32" fmla="*/ 10825316 h 26281626"/>
              <a:gd name="connsiteX33" fmla="*/ 9881419 w 12592357"/>
              <a:gd name="connsiteY33" fmla="*/ 10530348 h 26281626"/>
              <a:gd name="connsiteX34" fmla="*/ 10235381 w 12592357"/>
              <a:gd name="connsiteY34" fmla="*/ 9940413 h 26281626"/>
              <a:gd name="connsiteX35" fmla="*/ 10600326 w 12592357"/>
              <a:gd name="connsiteY35" fmla="*/ 9576005 h 26281626"/>
              <a:gd name="connsiteX36" fmla="*/ 10869100 w 12592357"/>
              <a:gd name="connsiteY36" fmla="*/ 9285416 h 26281626"/>
              <a:gd name="connsiteX37" fmla="*/ 11073734 w 12592357"/>
              <a:gd name="connsiteY37" fmla="*/ 9006578 h 26281626"/>
              <a:gd name="connsiteX38" fmla="*/ 11097931 w 12592357"/>
              <a:gd name="connsiteY38" fmla="*/ 8720598 h 26281626"/>
              <a:gd name="connsiteX39" fmla="*/ 11074656 w 12592357"/>
              <a:gd name="connsiteY39" fmla="*/ 8318243 h 26281626"/>
              <a:gd name="connsiteX40" fmla="*/ 10875706 w 12592357"/>
              <a:gd name="connsiteY40" fmla="*/ 7666779 h 26281626"/>
              <a:gd name="connsiteX41" fmla="*/ 10717776 w 12592357"/>
              <a:gd name="connsiteY41" fmla="*/ 7383718 h 26281626"/>
              <a:gd name="connsiteX42" fmla="*/ 10382865 w 12592357"/>
              <a:gd name="connsiteY42" fmla="*/ 6990735 h 26281626"/>
              <a:gd name="connsiteX43" fmla="*/ 10087897 w 12592357"/>
              <a:gd name="connsiteY43" fmla="*/ 6518787 h 26281626"/>
              <a:gd name="connsiteX44" fmla="*/ 9990419 w 12592357"/>
              <a:gd name="connsiteY44" fmla="*/ 5674212 h 26281626"/>
              <a:gd name="connsiteX45" fmla="*/ 9945713 w 12592357"/>
              <a:gd name="connsiteY45" fmla="*/ 5243435 h 26281626"/>
              <a:gd name="connsiteX46" fmla="*/ 9801917 w 12592357"/>
              <a:gd name="connsiteY46" fmla="*/ 4350851 h 26281626"/>
              <a:gd name="connsiteX47" fmla="*/ 9573086 w 12592357"/>
              <a:gd name="connsiteY47" fmla="*/ 3872681 h 26281626"/>
              <a:gd name="connsiteX48" fmla="*/ 9114503 w 12592357"/>
              <a:gd name="connsiteY48" fmla="*/ 3333135 h 26281626"/>
              <a:gd name="connsiteX49" fmla="*/ 8819535 w 12592357"/>
              <a:gd name="connsiteY49" fmla="*/ 3038168 h 26281626"/>
              <a:gd name="connsiteX50" fmla="*/ 8377084 w 12592357"/>
              <a:gd name="connsiteY50" fmla="*/ 2684206 h 26281626"/>
              <a:gd name="connsiteX51" fmla="*/ 7993626 w 12592357"/>
              <a:gd name="connsiteY51" fmla="*/ 2094271 h 26281626"/>
              <a:gd name="connsiteX52" fmla="*/ 7669161 w 12592357"/>
              <a:gd name="connsiteY52" fmla="*/ 1563329 h 26281626"/>
              <a:gd name="connsiteX53" fmla="*/ 7374194 w 12592357"/>
              <a:gd name="connsiteY53" fmla="*/ 973393 h 26281626"/>
              <a:gd name="connsiteX54" fmla="*/ 7167716 w 12592357"/>
              <a:gd name="connsiteY54" fmla="*/ 825910 h 26281626"/>
              <a:gd name="connsiteX55" fmla="*/ 6813755 w 12592357"/>
              <a:gd name="connsiteY55" fmla="*/ 648929 h 26281626"/>
              <a:gd name="connsiteX56" fmla="*/ 6223819 w 12592357"/>
              <a:gd name="connsiteY56" fmla="*/ 678426 h 26281626"/>
              <a:gd name="connsiteX57" fmla="*/ 5515897 w 12592357"/>
              <a:gd name="connsiteY57" fmla="*/ 678426 h 26281626"/>
              <a:gd name="connsiteX58" fmla="*/ 4513006 w 12592357"/>
              <a:gd name="connsiteY58" fmla="*/ 678426 h 26281626"/>
              <a:gd name="connsiteX59" fmla="*/ 3864077 w 12592357"/>
              <a:gd name="connsiteY59" fmla="*/ 619432 h 26281626"/>
              <a:gd name="connsiteX60" fmla="*/ 3008671 w 12592357"/>
              <a:gd name="connsiteY60" fmla="*/ 560439 h 26281626"/>
              <a:gd name="connsiteX61" fmla="*/ 2123768 w 12592357"/>
              <a:gd name="connsiteY61" fmla="*/ 412955 h 26281626"/>
              <a:gd name="connsiteX62" fmla="*/ 1887794 w 12592357"/>
              <a:gd name="connsiteY62" fmla="*/ 383458 h 26281626"/>
              <a:gd name="connsiteX63" fmla="*/ 1209368 w 12592357"/>
              <a:gd name="connsiteY63" fmla="*/ 265471 h 26281626"/>
              <a:gd name="connsiteX64" fmla="*/ 589935 w 12592357"/>
              <a:gd name="connsiteY64" fmla="*/ 235974 h 26281626"/>
              <a:gd name="connsiteX65" fmla="*/ 265471 w 12592357"/>
              <a:gd name="connsiteY65" fmla="*/ 235974 h 26281626"/>
              <a:gd name="connsiteX66" fmla="*/ 0 w 12592357"/>
              <a:gd name="connsiteY66" fmla="*/ 206477 h 26281626"/>
              <a:gd name="connsiteX67" fmla="*/ 265471 w 12592357"/>
              <a:gd name="connsiteY67" fmla="*/ 0 h 26281626"/>
              <a:gd name="connsiteX68" fmla="*/ 1179871 w 12592357"/>
              <a:gd name="connsiteY68" fmla="*/ 88490 h 26281626"/>
              <a:gd name="connsiteX69" fmla="*/ 2094271 w 12592357"/>
              <a:gd name="connsiteY69" fmla="*/ 235974 h 26281626"/>
              <a:gd name="connsiteX70" fmla="*/ 3067665 w 12592357"/>
              <a:gd name="connsiteY70" fmla="*/ 353961 h 26281626"/>
              <a:gd name="connsiteX71" fmla="*/ 3805084 w 12592357"/>
              <a:gd name="connsiteY71" fmla="*/ 383458 h 26281626"/>
              <a:gd name="connsiteX72" fmla="*/ 4306529 w 12592357"/>
              <a:gd name="connsiteY72" fmla="*/ 442451 h 26281626"/>
              <a:gd name="connsiteX73" fmla="*/ 5043948 w 12592357"/>
              <a:gd name="connsiteY73" fmla="*/ 471948 h 26281626"/>
              <a:gd name="connsiteX74" fmla="*/ 5722374 w 12592357"/>
              <a:gd name="connsiteY74" fmla="*/ 471948 h 26281626"/>
              <a:gd name="connsiteX75" fmla="*/ 6312310 w 12592357"/>
              <a:gd name="connsiteY75" fmla="*/ 442451 h 26281626"/>
              <a:gd name="connsiteX76" fmla="*/ 7138219 w 12592357"/>
              <a:gd name="connsiteY76" fmla="*/ 560439 h 26281626"/>
              <a:gd name="connsiteX77" fmla="*/ 7374194 w 12592357"/>
              <a:gd name="connsiteY77" fmla="*/ 589935 h 26281626"/>
              <a:gd name="connsiteX78" fmla="*/ 7521677 w 12592357"/>
              <a:gd name="connsiteY78" fmla="*/ 678426 h 26281626"/>
              <a:gd name="connsiteX79" fmla="*/ 7698658 w 12592357"/>
              <a:gd name="connsiteY79" fmla="*/ 825910 h 26281626"/>
              <a:gd name="connsiteX80" fmla="*/ 8141110 w 12592357"/>
              <a:gd name="connsiteY80" fmla="*/ 1710813 h 26281626"/>
              <a:gd name="connsiteX81" fmla="*/ 8554065 w 12592357"/>
              <a:gd name="connsiteY81" fmla="*/ 2389239 h 26281626"/>
              <a:gd name="connsiteX82" fmla="*/ 8878529 w 12592357"/>
              <a:gd name="connsiteY82" fmla="*/ 2743200 h 26281626"/>
              <a:gd name="connsiteX83" fmla="*/ 9196388 w 12592357"/>
              <a:gd name="connsiteY83" fmla="*/ 3155770 h 26281626"/>
              <a:gd name="connsiteX84" fmla="*/ 9518855 w 12592357"/>
              <a:gd name="connsiteY84" fmla="*/ 3443057 h 26281626"/>
              <a:gd name="connsiteX85" fmla="*/ 9858528 w 12592357"/>
              <a:gd name="connsiteY85" fmla="*/ 3839881 h 26281626"/>
              <a:gd name="connsiteX86" fmla="*/ 9970831 w 12592357"/>
              <a:gd name="connsiteY86" fmla="*/ 4217500 h 26281626"/>
              <a:gd name="connsiteX87" fmla="*/ 9997025 w 12592357"/>
              <a:gd name="connsiteY87" fmla="*/ 4582293 h 26281626"/>
              <a:gd name="connsiteX88" fmla="*/ 10129301 w 12592357"/>
              <a:gd name="connsiteY88" fmla="*/ 5188514 h 26281626"/>
              <a:gd name="connsiteX89" fmla="*/ 10205884 w 12592357"/>
              <a:gd name="connsiteY89" fmla="*/ 5633884 h 26281626"/>
              <a:gd name="connsiteX90" fmla="*/ 10271484 w 12592357"/>
              <a:gd name="connsiteY90" fmla="*/ 5901736 h 26281626"/>
              <a:gd name="connsiteX91" fmla="*/ 10302440 w 12592357"/>
              <a:gd name="connsiteY91" fmla="*/ 6167208 h 26281626"/>
              <a:gd name="connsiteX92" fmla="*/ 10202043 w 12592357"/>
              <a:gd name="connsiteY92" fmla="*/ 6439822 h 26281626"/>
              <a:gd name="connsiteX93" fmla="*/ 10293837 w 12592357"/>
              <a:gd name="connsiteY93" fmla="*/ 6688624 h 26281626"/>
              <a:gd name="connsiteX94" fmla="*/ 10630207 w 12592357"/>
              <a:gd name="connsiteY94" fmla="*/ 7117326 h 26281626"/>
              <a:gd name="connsiteX95" fmla="*/ 10868562 w 12592357"/>
              <a:gd name="connsiteY95" fmla="*/ 7375653 h 26281626"/>
              <a:gd name="connsiteX96" fmla="*/ 10960357 w 12592357"/>
              <a:gd name="connsiteY96" fmla="*/ 7515456 h 26281626"/>
              <a:gd name="connsiteX97" fmla="*/ 11121206 w 12592357"/>
              <a:gd name="connsiteY97" fmla="*/ 7878020 h 26281626"/>
              <a:gd name="connsiteX98" fmla="*/ 11234430 w 12592357"/>
              <a:gd name="connsiteY98" fmla="*/ 8221535 h 26281626"/>
              <a:gd name="connsiteX99" fmla="*/ 11241959 w 12592357"/>
              <a:gd name="connsiteY99" fmla="*/ 8693482 h 26281626"/>
              <a:gd name="connsiteX100" fmla="*/ 11244263 w 12592357"/>
              <a:gd name="connsiteY100" fmla="*/ 8875072 h 26281626"/>
              <a:gd name="connsiteX101" fmla="*/ 11277677 w 12592357"/>
              <a:gd name="connsiteY101" fmla="*/ 9052744 h 26281626"/>
              <a:gd name="connsiteX102" fmla="*/ 11375692 w 12592357"/>
              <a:gd name="connsiteY102" fmla="*/ 9146919 h 26281626"/>
              <a:gd name="connsiteX103" fmla="*/ 11562735 w 12592357"/>
              <a:gd name="connsiteY103" fmla="*/ 9379974 h 26281626"/>
              <a:gd name="connsiteX104" fmla="*/ 11326761 w 12592357"/>
              <a:gd name="connsiteY104" fmla="*/ 9291484 h 26281626"/>
              <a:gd name="connsiteX105" fmla="*/ 11120284 w 12592357"/>
              <a:gd name="connsiteY105" fmla="*/ 9291484 h 26281626"/>
              <a:gd name="connsiteX106" fmla="*/ 10884310 w 12592357"/>
              <a:gd name="connsiteY106" fmla="*/ 9320981 h 26281626"/>
              <a:gd name="connsiteX107" fmla="*/ 10605473 w 12592357"/>
              <a:gd name="connsiteY107" fmla="*/ 9572701 h 26281626"/>
              <a:gd name="connsiteX108" fmla="*/ 10478115 w 12592357"/>
              <a:gd name="connsiteY108" fmla="*/ 9839095 h 26281626"/>
              <a:gd name="connsiteX109" fmla="*/ 10593182 w 12592357"/>
              <a:gd name="connsiteY109" fmla="*/ 9767272 h 26281626"/>
              <a:gd name="connsiteX110" fmla="*/ 10972800 w 12592357"/>
              <a:gd name="connsiteY110" fmla="*/ 9556955 h 26281626"/>
              <a:gd name="connsiteX111" fmla="*/ 11149090 w 12592357"/>
              <a:gd name="connsiteY111" fmla="*/ 9478911 h 26281626"/>
              <a:gd name="connsiteX112" fmla="*/ 11344275 w 12592357"/>
              <a:gd name="connsiteY112" fmla="*/ 9491817 h 26281626"/>
              <a:gd name="connsiteX113" fmla="*/ 11525020 w 12592357"/>
              <a:gd name="connsiteY113" fmla="*/ 9585530 h 26281626"/>
              <a:gd name="connsiteX114" fmla="*/ 11910090 w 12592357"/>
              <a:gd name="connsiteY114" fmla="*/ 9744920 h 26281626"/>
              <a:gd name="connsiteX115" fmla="*/ 12093677 w 12592357"/>
              <a:gd name="connsiteY115" fmla="*/ 9999406 h 26281626"/>
              <a:gd name="connsiteX116" fmla="*/ 12270658 w 12592357"/>
              <a:gd name="connsiteY116" fmla="*/ 10176387 h 26281626"/>
              <a:gd name="connsiteX117" fmla="*/ 12270658 w 12592357"/>
              <a:gd name="connsiteY117" fmla="*/ 10176387 h 26281626"/>
              <a:gd name="connsiteX118" fmla="*/ 12592357 w 12592357"/>
              <a:gd name="connsiteY118" fmla="*/ 10616073 h 26281626"/>
              <a:gd name="connsiteX119" fmla="*/ 10086975 w 12592357"/>
              <a:gd name="connsiteY119" fmla="*/ 10710786 h 26281626"/>
              <a:gd name="connsiteX120" fmla="*/ 9969910 w 12592357"/>
              <a:gd name="connsiteY120" fmla="*/ 10825316 h 26281626"/>
              <a:gd name="connsiteX121" fmla="*/ 9857606 w 12592357"/>
              <a:gd name="connsiteY121" fmla="*/ 11290120 h 26281626"/>
              <a:gd name="connsiteX122" fmla="*/ 9732476 w 12592357"/>
              <a:gd name="connsiteY122" fmla="*/ 11555591 h 26281626"/>
              <a:gd name="connsiteX123" fmla="*/ 9592135 w 12592357"/>
              <a:gd name="connsiteY123" fmla="*/ 11818835 h 26281626"/>
              <a:gd name="connsiteX124" fmla="*/ 9468465 w 12592357"/>
              <a:gd name="connsiteY124" fmla="*/ 11888659 h 26281626"/>
              <a:gd name="connsiteX125" fmla="*/ 9320981 w 12592357"/>
              <a:gd name="connsiteY125" fmla="*/ 12359148 h 26281626"/>
              <a:gd name="connsiteX126" fmla="*/ 9173497 w 12592357"/>
              <a:gd name="connsiteY126" fmla="*/ 12860593 h 26281626"/>
              <a:gd name="connsiteX127" fmla="*/ 9114503 w 12592357"/>
              <a:gd name="connsiteY127" fmla="*/ 13126064 h 26281626"/>
              <a:gd name="connsiteX128" fmla="*/ 8908026 w 12592357"/>
              <a:gd name="connsiteY128" fmla="*/ 13598013 h 26281626"/>
              <a:gd name="connsiteX129" fmla="*/ 8642555 w 12592357"/>
              <a:gd name="connsiteY129" fmla="*/ 14040464 h 26281626"/>
              <a:gd name="connsiteX130" fmla="*/ 8465574 w 12592357"/>
              <a:gd name="connsiteY130" fmla="*/ 14305935 h 26281626"/>
              <a:gd name="connsiteX131" fmla="*/ 8170606 w 12592357"/>
              <a:gd name="connsiteY131" fmla="*/ 14659897 h 26281626"/>
              <a:gd name="connsiteX132" fmla="*/ 8111613 w 12592357"/>
              <a:gd name="connsiteY132" fmla="*/ 15043355 h 26281626"/>
              <a:gd name="connsiteX133" fmla="*/ 7964129 w 12592357"/>
              <a:gd name="connsiteY133" fmla="*/ 15338322 h 26281626"/>
              <a:gd name="connsiteX134" fmla="*/ 7816645 w 12592357"/>
              <a:gd name="connsiteY134" fmla="*/ 15780774 h 26281626"/>
              <a:gd name="connsiteX135" fmla="*/ 7610168 w 12592357"/>
              <a:gd name="connsiteY135" fmla="*/ 16134735 h 26281626"/>
              <a:gd name="connsiteX136" fmla="*/ 7462684 w 12592357"/>
              <a:gd name="connsiteY136" fmla="*/ 16518193 h 26281626"/>
              <a:gd name="connsiteX137" fmla="*/ 7197213 w 12592357"/>
              <a:gd name="connsiteY137" fmla="*/ 16783664 h 26281626"/>
              <a:gd name="connsiteX138" fmla="*/ 7138219 w 12592357"/>
              <a:gd name="connsiteY138" fmla="*/ 16960645 h 26281626"/>
              <a:gd name="connsiteX139" fmla="*/ 7138219 w 12592357"/>
              <a:gd name="connsiteY139" fmla="*/ 17167122 h 26281626"/>
              <a:gd name="connsiteX140" fmla="*/ 7172478 w 12592357"/>
              <a:gd name="connsiteY140" fmla="*/ 17465776 h 26281626"/>
              <a:gd name="connsiteX141" fmla="*/ 7229476 w 12592357"/>
              <a:gd name="connsiteY141" fmla="*/ 17695223 h 26281626"/>
              <a:gd name="connsiteX142" fmla="*/ 7256206 w 12592357"/>
              <a:gd name="connsiteY142" fmla="*/ 17845548 h 26281626"/>
              <a:gd name="connsiteX143" fmla="*/ 7196138 w 12592357"/>
              <a:gd name="connsiteY143" fmla="*/ 18045268 h 26281626"/>
              <a:gd name="connsiteX144" fmla="*/ 7079226 w 12592357"/>
              <a:gd name="connsiteY144" fmla="*/ 18229006 h 26281626"/>
              <a:gd name="connsiteX145" fmla="*/ 6843252 w 12592357"/>
              <a:gd name="connsiteY145" fmla="*/ 18523974 h 26281626"/>
              <a:gd name="connsiteX146" fmla="*/ 6666271 w 12592357"/>
              <a:gd name="connsiteY146" fmla="*/ 19084413 h 26281626"/>
              <a:gd name="connsiteX147" fmla="*/ 6636774 w 12592357"/>
              <a:gd name="connsiteY147" fmla="*/ 19467871 h 26281626"/>
              <a:gd name="connsiteX148" fmla="*/ 6577781 w 12592357"/>
              <a:gd name="connsiteY148" fmla="*/ 19762839 h 26281626"/>
              <a:gd name="connsiteX149" fmla="*/ 6577781 w 12592357"/>
              <a:gd name="connsiteY149" fmla="*/ 20205290 h 26281626"/>
              <a:gd name="connsiteX150" fmla="*/ 6577781 w 12592357"/>
              <a:gd name="connsiteY150" fmla="*/ 20795226 h 26281626"/>
              <a:gd name="connsiteX151" fmla="*/ 6489290 w 12592357"/>
              <a:gd name="connsiteY151" fmla="*/ 21208181 h 26281626"/>
              <a:gd name="connsiteX152" fmla="*/ 6282813 w 12592357"/>
              <a:gd name="connsiteY152" fmla="*/ 21680129 h 26281626"/>
              <a:gd name="connsiteX153" fmla="*/ 6253316 w 12592357"/>
              <a:gd name="connsiteY153" fmla="*/ 22358555 h 26281626"/>
              <a:gd name="connsiteX154" fmla="*/ 6371303 w 12592357"/>
              <a:gd name="connsiteY154" fmla="*/ 23656413 h 26281626"/>
              <a:gd name="connsiteX155" fmla="*/ 6666271 w 12592357"/>
              <a:gd name="connsiteY155" fmla="*/ 24452826 h 26281626"/>
              <a:gd name="connsiteX156" fmla="*/ 6990735 w 12592357"/>
              <a:gd name="connsiteY156" fmla="*/ 25190245 h 26281626"/>
              <a:gd name="connsiteX157" fmla="*/ 7344697 w 12592357"/>
              <a:gd name="connsiteY157" fmla="*/ 25809677 h 26281626"/>
              <a:gd name="connsiteX158" fmla="*/ 7728155 w 12592357"/>
              <a:gd name="connsiteY158" fmla="*/ 26281626 h 26281626"/>
              <a:gd name="connsiteX159" fmla="*/ 5220929 w 12592357"/>
              <a:gd name="connsiteY159" fmla="*/ 26134142 h 26281626"/>
              <a:gd name="connsiteX160" fmla="*/ 5456903 w 12592357"/>
              <a:gd name="connsiteY160" fmla="*/ 25308232 h 26281626"/>
              <a:gd name="connsiteX161" fmla="*/ 5515897 w 12592357"/>
              <a:gd name="connsiteY161" fmla="*/ 24393832 h 26281626"/>
              <a:gd name="connsiteX162" fmla="*/ 5633884 w 12592357"/>
              <a:gd name="connsiteY162" fmla="*/ 23302451 h 26281626"/>
              <a:gd name="connsiteX163" fmla="*/ 5604387 w 12592357"/>
              <a:gd name="connsiteY163" fmla="*/ 22742013 h 26281626"/>
              <a:gd name="connsiteX164" fmla="*/ 5574890 w 12592357"/>
              <a:gd name="connsiteY164" fmla="*/ 22329058 h 26281626"/>
              <a:gd name="connsiteX165" fmla="*/ 5574890 w 12592357"/>
              <a:gd name="connsiteY165" fmla="*/ 21886606 h 26281626"/>
              <a:gd name="connsiteX166" fmla="*/ 5604387 w 12592357"/>
              <a:gd name="connsiteY166" fmla="*/ 21532645 h 26281626"/>
              <a:gd name="connsiteX167" fmla="*/ 5604387 w 12592357"/>
              <a:gd name="connsiteY167" fmla="*/ 21326168 h 26281626"/>
              <a:gd name="connsiteX168" fmla="*/ 5515897 w 12592357"/>
              <a:gd name="connsiteY168" fmla="*/ 20883716 h 26281626"/>
              <a:gd name="connsiteX169" fmla="*/ 5515897 w 12592357"/>
              <a:gd name="connsiteY169" fmla="*/ 20706735 h 26281626"/>
              <a:gd name="connsiteX170" fmla="*/ 5456903 w 12592357"/>
              <a:gd name="connsiteY170" fmla="*/ 20588748 h 26281626"/>
              <a:gd name="connsiteX171" fmla="*/ 5427406 w 12592357"/>
              <a:gd name="connsiteY171" fmla="*/ 20352774 h 26281626"/>
              <a:gd name="connsiteX172" fmla="*/ 5515897 w 12592357"/>
              <a:gd name="connsiteY172" fmla="*/ 20205290 h 26281626"/>
              <a:gd name="connsiteX173" fmla="*/ 5604387 w 12592357"/>
              <a:gd name="connsiteY173" fmla="*/ 20028310 h 26281626"/>
              <a:gd name="connsiteX174" fmla="*/ 5604387 w 12592357"/>
              <a:gd name="connsiteY174" fmla="*/ 19851329 h 26281626"/>
              <a:gd name="connsiteX175" fmla="*/ 5604387 w 12592357"/>
              <a:gd name="connsiteY175" fmla="*/ 19851329 h 26281626"/>
              <a:gd name="connsiteX176" fmla="*/ 5612069 w 12592357"/>
              <a:gd name="connsiteY176" fmla="*/ 19850407 h 26281626"/>
              <a:gd name="connsiteX0" fmla="*/ 5612069 w 12592357"/>
              <a:gd name="connsiteY0" fmla="*/ 19850407 h 26281626"/>
              <a:gd name="connsiteX1" fmla="*/ 5899355 w 12592357"/>
              <a:gd name="connsiteY1" fmla="*/ 20057806 h 26281626"/>
              <a:gd name="connsiteX2" fmla="*/ 6076335 w 12592357"/>
              <a:gd name="connsiteY2" fmla="*/ 20352774 h 26281626"/>
              <a:gd name="connsiteX3" fmla="*/ 6105832 w 12592357"/>
              <a:gd name="connsiteY3" fmla="*/ 20470761 h 26281626"/>
              <a:gd name="connsiteX4" fmla="*/ 6135329 w 12592357"/>
              <a:gd name="connsiteY4" fmla="*/ 20559251 h 26281626"/>
              <a:gd name="connsiteX5" fmla="*/ 6253316 w 12592357"/>
              <a:gd name="connsiteY5" fmla="*/ 20736232 h 26281626"/>
              <a:gd name="connsiteX6" fmla="*/ 6341806 w 12592357"/>
              <a:gd name="connsiteY6" fmla="*/ 20736232 h 26281626"/>
              <a:gd name="connsiteX7" fmla="*/ 6341806 w 12592357"/>
              <a:gd name="connsiteY7" fmla="*/ 20736232 h 26281626"/>
              <a:gd name="connsiteX8" fmla="*/ 6371303 w 12592357"/>
              <a:gd name="connsiteY8" fmla="*/ 20205290 h 26281626"/>
              <a:gd name="connsiteX9" fmla="*/ 6322219 w 12592357"/>
              <a:gd name="connsiteY9" fmla="*/ 19870377 h 26281626"/>
              <a:gd name="connsiteX10" fmla="*/ 6395115 w 12592357"/>
              <a:gd name="connsiteY10" fmla="*/ 19087717 h 26281626"/>
              <a:gd name="connsiteX11" fmla="*/ 6548284 w 12592357"/>
              <a:gd name="connsiteY11" fmla="*/ 18759948 h 26281626"/>
              <a:gd name="connsiteX12" fmla="*/ 6894564 w 12592357"/>
              <a:gd name="connsiteY12" fmla="*/ 18258504 h 26281626"/>
              <a:gd name="connsiteX13" fmla="*/ 6983054 w 12592357"/>
              <a:gd name="connsiteY13" fmla="*/ 17812750 h 26281626"/>
              <a:gd name="connsiteX14" fmla="*/ 6967461 w 12592357"/>
              <a:gd name="connsiteY14" fmla="*/ 17371219 h 26281626"/>
              <a:gd name="connsiteX15" fmla="*/ 7049729 w 12592357"/>
              <a:gd name="connsiteY15" fmla="*/ 16960645 h 26281626"/>
              <a:gd name="connsiteX16" fmla="*/ 7197213 w 12592357"/>
              <a:gd name="connsiteY16" fmla="*/ 16636181 h 26281626"/>
              <a:gd name="connsiteX17" fmla="*/ 7267575 w 12592357"/>
              <a:gd name="connsiteY17" fmla="*/ 16523647 h 26281626"/>
              <a:gd name="connsiteX18" fmla="*/ 7296687 w 12592357"/>
              <a:gd name="connsiteY18" fmla="*/ 16307875 h 26281626"/>
              <a:gd name="connsiteX19" fmla="*/ 7610168 w 12592357"/>
              <a:gd name="connsiteY19" fmla="*/ 15810271 h 26281626"/>
              <a:gd name="connsiteX20" fmla="*/ 7869416 w 12592357"/>
              <a:gd name="connsiteY20" fmla="*/ 15279329 h 26281626"/>
              <a:gd name="connsiteX21" fmla="*/ 7875639 w 12592357"/>
              <a:gd name="connsiteY21" fmla="*/ 14984361 h 26281626"/>
              <a:gd name="connsiteX22" fmla="*/ 7964129 w 12592357"/>
              <a:gd name="connsiteY22" fmla="*/ 14653674 h 26281626"/>
              <a:gd name="connsiteX23" fmla="*/ 8141493 w 12592357"/>
              <a:gd name="connsiteY23" fmla="*/ 14378141 h 26281626"/>
              <a:gd name="connsiteX24" fmla="*/ 8358571 w 12592357"/>
              <a:gd name="connsiteY24" fmla="*/ 14089011 h 26281626"/>
              <a:gd name="connsiteX25" fmla="*/ 8583561 w 12592357"/>
              <a:gd name="connsiteY25" fmla="*/ 13774993 h 26281626"/>
              <a:gd name="connsiteX26" fmla="*/ 8849032 w 12592357"/>
              <a:gd name="connsiteY26" fmla="*/ 13421032 h 26281626"/>
              <a:gd name="connsiteX27" fmla="*/ 8908026 w 12592357"/>
              <a:gd name="connsiteY27" fmla="*/ 13185058 h 26281626"/>
              <a:gd name="connsiteX28" fmla="*/ 8996516 w 12592357"/>
              <a:gd name="connsiteY28" fmla="*/ 12683613 h 26281626"/>
              <a:gd name="connsiteX29" fmla="*/ 9261987 w 12592357"/>
              <a:gd name="connsiteY29" fmla="*/ 12005187 h 26281626"/>
              <a:gd name="connsiteX30" fmla="*/ 9556955 w 12592357"/>
              <a:gd name="connsiteY30" fmla="*/ 11474245 h 26281626"/>
              <a:gd name="connsiteX31" fmla="*/ 9733935 w 12592357"/>
              <a:gd name="connsiteY31" fmla="*/ 11090787 h 26281626"/>
              <a:gd name="connsiteX32" fmla="*/ 9763432 w 12592357"/>
              <a:gd name="connsiteY32" fmla="*/ 10825316 h 26281626"/>
              <a:gd name="connsiteX33" fmla="*/ 9881419 w 12592357"/>
              <a:gd name="connsiteY33" fmla="*/ 10530348 h 26281626"/>
              <a:gd name="connsiteX34" fmla="*/ 10235381 w 12592357"/>
              <a:gd name="connsiteY34" fmla="*/ 9940413 h 26281626"/>
              <a:gd name="connsiteX35" fmla="*/ 10600326 w 12592357"/>
              <a:gd name="connsiteY35" fmla="*/ 9576005 h 26281626"/>
              <a:gd name="connsiteX36" fmla="*/ 10869100 w 12592357"/>
              <a:gd name="connsiteY36" fmla="*/ 9285416 h 26281626"/>
              <a:gd name="connsiteX37" fmla="*/ 11073734 w 12592357"/>
              <a:gd name="connsiteY37" fmla="*/ 9006578 h 26281626"/>
              <a:gd name="connsiteX38" fmla="*/ 11097931 w 12592357"/>
              <a:gd name="connsiteY38" fmla="*/ 8720598 h 26281626"/>
              <a:gd name="connsiteX39" fmla="*/ 11074656 w 12592357"/>
              <a:gd name="connsiteY39" fmla="*/ 8318243 h 26281626"/>
              <a:gd name="connsiteX40" fmla="*/ 10875706 w 12592357"/>
              <a:gd name="connsiteY40" fmla="*/ 7666779 h 26281626"/>
              <a:gd name="connsiteX41" fmla="*/ 10717776 w 12592357"/>
              <a:gd name="connsiteY41" fmla="*/ 7383718 h 26281626"/>
              <a:gd name="connsiteX42" fmla="*/ 10382865 w 12592357"/>
              <a:gd name="connsiteY42" fmla="*/ 6990735 h 26281626"/>
              <a:gd name="connsiteX43" fmla="*/ 10087897 w 12592357"/>
              <a:gd name="connsiteY43" fmla="*/ 6518787 h 26281626"/>
              <a:gd name="connsiteX44" fmla="*/ 9990419 w 12592357"/>
              <a:gd name="connsiteY44" fmla="*/ 5674212 h 26281626"/>
              <a:gd name="connsiteX45" fmla="*/ 9945713 w 12592357"/>
              <a:gd name="connsiteY45" fmla="*/ 5243435 h 26281626"/>
              <a:gd name="connsiteX46" fmla="*/ 9801917 w 12592357"/>
              <a:gd name="connsiteY46" fmla="*/ 4350851 h 26281626"/>
              <a:gd name="connsiteX47" fmla="*/ 9573086 w 12592357"/>
              <a:gd name="connsiteY47" fmla="*/ 3872681 h 26281626"/>
              <a:gd name="connsiteX48" fmla="*/ 9000203 w 12592357"/>
              <a:gd name="connsiteY48" fmla="*/ 3306941 h 26281626"/>
              <a:gd name="connsiteX49" fmla="*/ 8819535 w 12592357"/>
              <a:gd name="connsiteY49" fmla="*/ 3038168 h 26281626"/>
              <a:gd name="connsiteX50" fmla="*/ 8377084 w 12592357"/>
              <a:gd name="connsiteY50" fmla="*/ 2684206 h 26281626"/>
              <a:gd name="connsiteX51" fmla="*/ 7993626 w 12592357"/>
              <a:gd name="connsiteY51" fmla="*/ 2094271 h 26281626"/>
              <a:gd name="connsiteX52" fmla="*/ 7669161 w 12592357"/>
              <a:gd name="connsiteY52" fmla="*/ 1563329 h 26281626"/>
              <a:gd name="connsiteX53" fmla="*/ 7374194 w 12592357"/>
              <a:gd name="connsiteY53" fmla="*/ 973393 h 26281626"/>
              <a:gd name="connsiteX54" fmla="*/ 7167716 w 12592357"/>
              <a:gd name="connsiteY54" fmla="*/ 825910 h 26281626"/>
              <a:gd name="connsiteX55" fmla="*/ 6813755 w 12592357"/>
              <a:gd name="connsiteY55" fmla="*/ 648929 h 26281626"/>
              <a:gd name="connsiteX56" fmla="*/ 6223819 w 12592357"/>
              <a:gd name="connsiteY56" fmla="*/ 678426 h 26281626"/>
              <a:gd name="connsiteX57" fmla="*/ 5515897 w 12592357"/>
              <a:gd name="connsiteY57" fmla="*/ 678426 h 26281626"/>
              <a:gd name="connsiteX58" fmla="*/ 4513006 w 12592357"/>
              <a:gd name="connsiteY58" fmla="*/ 678426 h 26281626"/>
              <a:gd name="connsiteX59" fmla="*/ 3864077 w 12592357"/>
              <a:gd name="connsiteY59" fmla="*/ 619432 h 26281626"/>
              <a:gd name="connsiteX60" fmla="*/ 3008671 w 12592357"/>
              <a:gd name="connsiteY60" fmla="*/ 560439 h 26281626"/>
              <a:gd name="connsiteX61" fmla="*/ 2123768 w 12592357"/>
              <a:gd name="connsiteY61" fmla="*/ 412955 h 26281626"/>
              <a:gd name="connsiteX62" fmla="*/ 1887794 w 12592357"/>
              <a:gd name="connsiteY62" fmla="*/ 383458 h 26281626"/>
              <a:gd name="connsiteX63" fmla="*/ 1209368 w 12592357"/>
              <a:gd name="connsiteY63" fmla="*/ 265471 h 26281626"/>
              <a:gd name="connsiteX64" fmla="*/ 589935 w 12592357"/>
              <a:gd name="connsiteY64" fmla="*/ 235974 h 26281626"/>
              <a:gd name="connsiteX65" fmla="*/ 265471 w 12592357"/>
              <a:gd name="connsiteY65" fmla="*/ 235974 h 26281626"/>
              <a:gd name="connsiteX66" fmla="*/ 0 w 12592357"/>
              <a:gd name="connsiteY66" fmla="*/ 206477 h 26281626"/>
              <a:gd name="connsiteX67" fmla="*/ 265471 w 12592357"/>
              <a:gd name="connsiteY67" fmla="*/ 0 h 26281626"/>
              <a:gd name="connsiteX68" fmla="*/ 1179871 w 12592357"/>
              <a:gd name="connsiteY68" fmla="*/ 88490 h 26281626"/>
              <a:gd name="connsiteX69" fmla="*/ 2094271 w 12592357"/>
              <a:gd name="connsiteY69" fmla="*/ 235974 h 26281626"/>
              <a:gd name="connsiteX70" fmla="*/ 3067665 w 12592357"/>
              <a:gd name="connsiteY70" fmla="*/ 353961 h 26281626"/>
              <a:gd name="connsiteX71" fmla="*/ 3805084 w 12592357"/>
              <a:gd name="connsiteY71" fmla="*/ 383458 h 26281626"/>
              <a:gd name="connsiteX72" fmla="*/ 4306529 w 12592357"/>
              <a:gd name="connsiteY72" fmla="*/ 442451 h 26281626"/>
              <a:gd name="connsiteX73" fmla="*/ 5043948 w 12592357"/>
              <a:gd name="connsiteY73" fmla="*/ 471948 h 26281626"/>
              <a:gd name="connsiteX74" fmla="*/ 5722374 w 12592357"/>
              <a:gd name="connsiteY74" fmla="*/ 471948 h 26281626"/>
              <a:gd name="connsiteX75" fmla="*/ 6312310 w 12592357"/>
              <a:gd name="connsiteY75" fmla="*/ 442451 h 26281626"/>
              <a:gd name="connsiteX76" fmla="*/ 7138219 w 12592357"/>
              <a:gd name="connsiteY76" fmla="*/ 560439 h 26281626"/>
              <a:gd name="connsiteX77" fmla="*/ 7374194 w 12592357"/>
              <a:gd name="connsiteY77" fmla="*/ 589935 h 26281626"/>
              <a:gd name="connsiteX78" fmla="*/ 7521677 w 12592357"/>
              <a:gd name="connsiteY78" fmla="*/ 678426 h 26281626"/>
              <a:gd name="connsiteX79" fmla="*/ 7698658 w 12592357"/>
              <a:gd name="connsiteY79" fmla="*/ 825910 h 26281626"/>
              <a:gd name="connsiteX80" fmla="*/ 8141110 w 12592357"/>
              <a:gd name="connsiteY80" fmla="*/ 1710813 h 26281626"/>
              <a:gd name="connsiteX81" fmla="*/ 8554065 w 12592357"/>
              <a:gd name="connsiteY81" fmla="*/ 2389239 h 26281626"/>
              <a:gd name="connsiteX82" fmla="*/ 8878529 w 12592357"/>
              <a:gd name="connsiteY82" fmla="*/ 2743200 h 26281626"/>
              <a:gd name="connsiteX83" fmla="*/ 9196388 w 12592357"/>
              <a:gd name="connsiteY83" fmla="*/ 3155770 h 26281626"/>
              <a:gd name="connsiteX84" fmla="*/ 9518855 w 12592357"/>
              <a:gd name="connsiteY84" fmla="*/ 3443057 h 26281626"/>
              <a:gd name="connsiteX85" fmla="*/ 9858528 w 12592357"/>
              <a:gd name="connsiteY85" fmla="*/ 3839881 h 26281626"/>
              <a:gd name="connsiteX86" fmla="*/ 9970831 w 12592357"/>
              <a:gd name="connsiteY86" fmla="*/ 4217500 h 26281626"/>
              <a:gd name="connsiteX87" fmla="*/ 9997025 w 12592357"/>
              <a:gd name="connsiteY87" fmla="*/ 4582293 h 26281626"/>
              <a:gd name="connsiteX88" fmla="*/ 10129301 w 12592357"/>
              <a:gd name="connsiteY88" fmla="*/ 5188514 h 26281626"/>
              <a:gd name="connsiteX89" fmla="*/ 10205884 w 12592357"/>
              <a:gd name="connsiteY89" fmla="*/ 5633884 h 26281626"/>
              <a:gd name="connsiteX90" fmla="*/ 10271484 w 12592357"/>
              <a:gd name="connsiteY90" fmla="*/ 5901736 h 26281626"/>
              <a:gd name="connsiteX91" fmla="*/ 10302440 w 12592357"/>
              <a:gd name="connsiteY91" fmla="*/ 6167208 h 26281626"/>
              <a:gd name="connsiteX92" fmla="*/ 10202043 w 12592357"/>
              <a:gd name="connsiteY92" fmla="*/ 6439822 h 26281626"/>
              <a:gd name="connsiteX93" fmla="*/ 10293837 w 12592357"/>
              <a:gd name="connsiteY93" fmla="*/ 6688624 h 26281626"/>
              <a:gd name="connsiteX94" fmla="*/ 10630207 w 12592357"/>
              <a:gd name="connsiteY94" fmla="*/ 7117326 h 26281626"/>
              <a:gd name="connsiteX95" fmla="*/ 10868562 w 12592357"/>
              <a:gd name="connsiteY95" fmla="*/ 7375653 h 26281626"/>
              <a:gd name="connsiteX96" fmla="*/ 10960357 w 12592357"/>
              <a:gd name="connsiteY96" fmla="*/ 7515456 h 26281626"/>
              <a:gd name="connsiteX97" fmla="*/ 11121206 w 12592357"/>
              <a:gd name="connsiteY97" fmla="*/ 7878020 h 26281626"/>
              <a:gd name="connsiteX98" fmla="*/ 11234430 w 12592357"/>
              <a:gd name="connsiteY98" fmla="*/ 8221535 h 26281626"/>
              <a:gd name="connsiteX99" fmla="*/ 11241959 w 12592357"/>
              <a:gd name="connsiteY99" fmla="*/ 8693482 h 26281626"/>
              <a:gd name="connsiteX100" fmla="*/ 11244263 w 12592357"/>
              <a:gd name="connsiteY100" fmla="*/ 8875072 h 26281626"/>
              <a:gd name="connsiteX101" fmla="*/ 11277677 w 12592357"/>
              <a:gd name="connsiteY101" fmla="*/ 9052744 h 26281626"/>
              <a:gd name="connsiteX102" fmla="*/ 11375692 w 12592357"/>
              <a:gd name="connsiteY102" fmla="*/ 9146919 h 26281626"/>
              <a:gd name="connsiteX103" fmla="*/ 11562735 w 12592357"/>
              <a:gd name="connsiteY103" fmla="*/ 9379974 h 26281626"/>
              <a:gd name="connsiteX104" fmla="*/ 11326761 w 12592357"/>
              <a:gd name="connsiteY104" fmla="*/ 9291484 h 26281626"/>
              <a:gd name="connsiteX105" fmla="*/ 11120284 w 12592357"/>
              <a:gd name="connsiteY105" fmla="*/ 9291484 h 26281626"/>
              <a:gd name="connsiteX106" fmla="*/ 10884310 w 12592357"/>
              <a:gd name="connsiteY106" fmla="*/ 9320981 h 26281626"/>
              <a:gd name="connsiteX107" fmla="*/ 10605473 w 12592357"/>
              <a:gd name="connsiteY107" fmla="*/ 9572701 h 26281626"/>
              <a:gd name="connsiteX108" fmla="*/ 10478115 w 12592357"/>
              <a:gd name="connsiteY108" fmla="*/ 9839095 h 26281626"/>
              <a:gd name="connsiteX109" fmla="*/ 10593182 w 12592357"/>
              <a:gd name="connsiteY109" fmla="*/ 9767272 h 26281626"/>
              <a:gd name="connsiteX110" fmla="*/ 10972800 w 12592357"/>
              <a:gd name="connsiteY110" fmla="*/ 9556955 h 26281626"/>
              <a:gd name="connsiteX111" fmla="*/ 11149090 w 12592357"/>
              <a:gd name="connsiteY111" fmla="*/ 9478911 h 26281626"/>
              <a:gd name="connsiteX112" fmla="*/ 11344275 w 12592357"/>
              <a:gd name="connsiteY112" fmla="*/ 9491817 h 26281626"/>
              <a:gd name="connsiteX113" fmla="*/ 11525020 w 12592357"/>
              <a:gd name="connsiteY113" fmla="*/ 9585530 h 26281626"/>
              <a:gd name="connsiteX114" fmla="*/ 11910090 w 12592357"/>
              <a:gd name="connsiteY114" fmla="*/ 9744920 h 26281626"/>
              <a:gd name="connsiteX115" fmla="*/ 12093677 w 12592357"/>
              <a:gd name="connsiteY115" fmla="*/ 9999406 h 26281626"/>
              <a:gd name="connsiteX116" fmla="*/ 12270658 w 12592357"/>
              <a:gd name="connsiteY116" fmla="*/ 10176387 h 26281626"/>
              <a:gd name="connsiteX117" fmla="*/ 12270658 w 12592357"/>
              <a:gd name="connsiteY117" fmla="*/ 10176387 h 26281626"/>
              <a:gd name="connsiteX118" fmla="*/ 12592357 w 12592357"/>
              <a:gd name="connsiteY118" fmla="*/ 10616073 h 26281626"/>
              <a:gd name="connsiteX119" fmla="*/ 10086975 w 12592357"/>
              <a:gd name="connsiteY119" fmla="*/ 10710786 h 26281626"/>
              <a:gd name="connsiteX120" fmla="*/ 9969910 w 12592357"/>
              <a:gd name="connsiteY120" fmla="*/ 10825316 h 26281626"/>
              <a:gd name="connsiteX121" fmla="*/ 9857606 w 12592357"/>
              <a:gd name="connsiteY121" fmla="*/ 11290120 h 26281626"/>
              <a:gd name="connsiteX122" fmla="*/ 9732476 w 12592357"/>
              <a:gd name="connsiteY122" fmla="*/ 11555591 h 26281626"/>
              <a:gd name="connsiteX123" fmla="*/ 9592135 w 12592357"/>
              <a:gd name="connsiteY123" fmla="*/ 11818835 h 26281626"/>
              <a:gd name="connsiteX124" fmla="*/ 9468465 w 12592357"/>
              <a:gd name="connsiteY124" fmla="*/ 11888659 h 26281626"/>
              <a:gd name="connsiteX125" fmla="*/ 9320981 w 12592357"/>
              <a:gd name="connsiteY125" fmla="*/ 12359148 h 26281626"/>
              <a:gd name="connsiteX126" fmla="*/ 9173497 w 12592357"/>
              <a:gd name="connsiteY126" fmla="*/ 12860593 h 26281626"/>
              <a:gd name="connsiteX127" fmla="*/ 9114503 w 12592357"/>
              <a:gd name="connsiteY127" fmla="*/ 13126064 h 26281626"/>
              <a:gd name="connsiteX128" fmla="*/ 8908026 w 12592357"/>
              <a:gd name="connsiteY128" fmla="*/ 13598013 h 26281626"/>
              <a:gd name="connsiteX129" fmla="*/ 8642555 w 12592357"/>
              <a:gd name="connsiteY129" fmla="*/ 14040464 h 26281626"/>
              <a:gd name="connsiteX130" fmla="*/ 8465574 w 12592357"/>
              <a:gd name="connsiteY130" fmla="*/ 14305935 h 26281626"/>
              <a:gd name="connsiteX131" fmla="*/ 8170606 w 12592357"/>
              <a:gd name="connsiteY131" fmla="*/ 14659897 h 26281626"/>
              <a:gd name="connsiteX132" fmla="*/ 8111613 w 12592357"/>
              <a:gd name="connsiteY132" fmla="*/ 15043355 h 26281626"/>
              <a:gd name="connsiteX133" fmla="*/ 7964129 w 12592357"/>
              <a:gd name="connsiteY133" fmla="*/ 15338322 h 26281626"/>
              <a:gd name="connsiteX134" fmla="*/ 7816645 w 12592357"/>
              <a:gd name="connsiteY134" fmla="*/ 15780774 h 26281626"/>
              <a:gd name="connsiteX135" fmla="*/ 7610168 w 12592357"/>
              <a:gd name="connsiteY135" fmla="*/ 16134735 h 26281626"/>
              <a:gd name="connsiteX136" fmla="*/ 7462684 w 12592357"/>
              <a:gd name="connsiteY136" fmla="*/ 16518193 h 26281626"/>
              <a:gd name="connsiteX137" fmla="*/ 7197213 w 12592357"/>
              <a:gd name="connsiteY137" fmla="*/ 16783664 h 26281626"/>
              <a:gd name="connsiteX138" fmla="*/ 7138219 w 12592357"/>
              <a:gd name="connsiteY138" fmla="*/ 16960645 h 26281626"/>
              <a:gd name="connsiteX139" fmla="*/ 7138219 w 12592357"/>
              <a:gd name="connsiteY139" fmla="*/ 17167122 h 26281626"/>
              <a:gd name="connsiteX140" fmla="*/ 7172478 w 12592357"/>
              <a:gd name="connsiteY140" fmla="*/ 17465776 h 26281626"/>
              <a:gd name="connsiteX141" fmla="*/ 7229476 w 12592357"/>
              <a:gd name="connsiteY141" fmla="*/ 17695223 h 26281626"/>
              <a:gd name="connsiteX142" fmla="*/ 7256206 w 12592357"/>
              <a:gd name="connsiteY142" fmla="*/ 17845548 h 26281626"/>
              <a:gd name="connsiteX143" fmla="*/ 7196138 w 12592357"/>
              <a:gd name="connsiteY143" fmla="*/ 18045268 h 26281626"/>
              <a:gd name="connsiteX144" fmla="*/ 7079226 w 12592357"/>
              <a:gd name="connsiteY144" fmla="*/ 18229006 h 26281626"/>
              <a:gd name="connsiteX145" fmla="*/ 6843252 w 12592357"/>
              <a:gd name="connsiteY145" fmla="*/ 18523974 h 26281626"/>
              <a:gd name="connsiteX146" fmla="*/ 6666271 w 12592357"/>
              <a:gd name="connsiteY146" fmla="*/ 19084413 h 26281626"/>
              <a:gd name="connsiteX147" fmla="*/ 6636774 w 12592357"/>
              <a:gd name="connsiteY147" fmla="*/ 19467871 h 26281626"/>
              <a:gd name="connsiteX148" fmla="*/ 6577781 w 12592357"/>
              <a:gd name="connsiteY148" fmla="*/ 19762839 h 26281626"/>
              <a:gd name="connsiteX149" fmla="*/ 6577781 w 12592357"/>
              <a:gd name="connsiteY149" fmla="*/ 20205290 h 26281626"/>
              <a:gd name="connsiteX150" fmla="*/ 6577781 w 12592357"/>
              <a:gd name="connsiteY150" fmla="*/ 20795226 h 26281626"/>
              <a:gd name="connsiteX151" fmla="*/ 6489290 w 12592357"/>
              <a:gd name="connsiteY151" fmla="*/ 21208181 h 26281626"/>
              <a:gd name="connsiteX152" fmla="*/ 6282813 w 12592357"/>
              <a:gd name="connsiteY152" fmla="*/ 21680129 h 26281626"/>
              <a:gd name="connsiteX153" fmla="*/ 6253316 w 12592357"/>
              <a:gd name="connsiteY153" fmla="*/ 22358555 h 26281626"/>
              <a:gd name="connsiteX154" fmla="*/ 6371303 w 12592357"/>
              <a:gd name="connsiteY154" fmla="*/ 23656413 h 26281626"/>
              <a:gd name="connsiteX155" fmla="*/ 6666271 w 12592357"/>
              <a:gd name="connsiteY155" fmla="*/ 24452826 h 26281626"/>
              <a:gd name="connsiteX156" fmla="*/ 6990735 w 12592357"/>
              <a:gd name="connsiteY156" fmla="*/ 25190245 h 26281626"/>
              <a:gd name="connsiteX157" fmla="*/ 7344697 w 12592357"/>
              <a:gd name="connsiteY157" fmla="*/ 25809677 h 26281626"/>
              <a:gd name="connsiteX158" fmla="*/ 7728155 w 12592357"/>
              <a:gd name="connsiteY158" fmla="*/ 26281626 h 26281626"/>
              <a:gd name="connsiteX159" fmla="*/ 5220929 w 12592357"/>
              <a:gd name="connsiteY159" fmla="*/ 26134142 h 26281626"/>
              <a:gd name="connsiteX160" fmla="*/ 5456903 w 12592357"/>
              <a:gd name="connsiteY160" fmla="*/ 25308232 h 26281626"/>
              <a:gd name="connsiteX161" fmla="*/ 5515897 w 12592357"/>
              <a:gd name="connsiteY161" fmla="*/ 24393832 h 26281626"/>
              <a:gd name="connsiteX162" fmla="*/ 5633884 w 12592357"/>
              <a:gd name="connsiteY162" fmla="*/ 23302451 h 26281626"/>
              <a:gd name="connsiteX163" fmla="*/ 5604387 w 12592357"/>
              <a:gd name="connsiteY163" fmla="*/ 22742013 h 26281626"/>
              <a:gd name="connsiteX164" fmla="*/ 5574890 w 12592357"/>
              <a:gd name="connsiteY164" fmla="*/ 22329058 h 26281626"/>
              <a:gd name="connsiteX165" fmla="*/ 5574890 w 12592357"/>
              <a:gd name="connsiteY165" fmla="*/ 21886606 h 26281626"/>
              <a:gd name="connsiteX166" fmla="*/ 5604387 w 12592357"/>
              <a:gd name="connsiteY166" fmla="*/ 21532645 h 26281626"/>
              <a:gd name="connsiteX167" fmla="*/ 5604387 w 12592357"/>
              <a:gd name="connsiteY167" fmla="*/ 21326168 h 26281626"/>
              <a:gd name="connsiteX168" fmla="*/ 5515897 w 12592357"/>
              <a:gd name="connsiteY168" fmla="*/ 20883716 h 26281626"/>
              <a:gd name="connsiteX169" fmla="*/ 5515897 w 12592357"/>
              <a:gd name="connsiteY169" fmla="*/ 20706735 h 26281626"/>
              <a:gd name="connsiteX170" fmla="*/ 5456903 w 12592357"/>
              <a:gd name="connsiteY170" fmla="*/ 20588748 h 26281626"/>
              <a:gd name="connsiteX171" fmla="*/ 5427406 w 12592357"/>
              <a:gd name="connsiteY171" fmla="*/ 20352774 h 26281626"/>
              <a:gd name="connsiteX172" fmla="*/ 5515897 w 12592357"/>
              <a:gd name="connsiteY172" fmla="*/ 20205290 h 26281626"/>
              <a:gd name="connsiteX173" fmla="*/ 5604387 w 12592357"/>
              <a:gd name="connsiteY173" fmla="*/ 20028310 h 26281626"/>
              <a:gd name="connsiteX174" fmla="*/ 5604387 w 12592357"/>
              <a:gd name="connsiteY174" fmla="*/ 19851329 h 26281626"/>
              <a:gd name="connsiteX175" fmla="*/ 5604387 w 12592357"/>
              <a:gd name="connsiteY175" fmla="*/ 19851329 h 26281626"/>
              <a:gd name="connsiteX176" fmla="*/ 5612069 w 12592357"/>
              <a:gd name="connsiteY176" fmla="*/ 19850407 h 26281626"/>
              <a:gd name="connsiteX0" fmla="*/ 5612069 w 12592357"/>
              <a:gd name="connsiteY0" fmla="*/ 19850407 h 26281626"/>
              <a:gd name="connsiteX1" fmla="*/ 5899355 w 12592357"/>
              <a:gd name="connsiteY1" fmla="*/ 20057806 h 26281626"/>
              <a:gd name="connsiteX2" fmla="*/ 6076335 w 12592357"/>
              <a:gd name="connsiteY2" fmla="*/ 20352774 h 26281626"/>
              <a:gd name="connsiteX3" fmla="*/ 6105832 w 12592357"/>
              <a:gd name="connsiteY3" fmla="*/ 20470761 h 26281626"/>
              <a:gd name="connsiteX4" fmla="*/ 6135329 w 12592357"/>
              <a:gd name="connsiteY4" fmla="*/ 20559251 h 26281626"/>
              <a:gd name="connsiteX5" fmla="*/ 6253316 w 12592357"/>
              <a:gd name="connsiteY5" fmla="*/ 20736232 h 26281626"/>
              <a:gd name="connsiteX6" fmla="*/ 6341806 w 12592357"/>
              <a:gd name="connsiteY6" fmla="*/ 20736232 h 26281626"/>
              <a:gd name="connsiteX7" fmla="*/ 6341806 w 12592357"/>
              <a:gd name="connsiteY7" fmla="*/ 20736232 h 26281626"/>
              <a:gd name="connsiteX8" fmla="*/ 6371303 w 12592357"/>
              <a:gd name="connsiteY8" fmla="*/ 20205290 h 26281626"/>
              <a:gd name="connsiteX9" fmla="*/ 6322219 w 12592357"/>
              <a:gd name="connsiteY9" fmla="*/ 19870377 h 26281626"/>
              <a:gd name="connsiteX10" fmla="*/ 6395115 w 12592357"/>
              <a:gd name="connsiteY10" fmla="*/ 19087717 h 26281626"/>
              <a:gd name="connsiteX11" fmla="*/ 6548284 w 12592357"/>
              <a:gd name="connsiteY11" fmla="*/ 18759948 h 26281626"/>
              <a:gd name="connsiteX12" fmla="*/ 6894564 w 12592357"/>
              <a:gd name="connsiteY12" fmla="*/ 18258504 h 26281626"/>
              <a:gd name="connsiteX13" fmla="*/ 6983054 w 12592357"/>
              <a:gd name="connsiteY13" fmla="*/ 17812750 h 26281626"/>
              <a:gd name="connsiteX14" fmla="*/ 6967461 w 12592357"/>
              <a:gd name="connsiteY14" fmla="*/ 17371219 h 26281626"/>
              <a:gd name="connsiteX15" fmla="*/ 7049729 w 12592357"/>
              <a:gd name="connsiteY15" fmla="*/ 16960645 h 26281626"/>
              <a:gd name="connsiteX16" fmla="*/ 7197213 w 12592357"/>
              <a:gd name="connsiteY16" fmla="*/ 16636181 h 26281626"/>
              <a:gd name="connsiteX17" fmla="*/ 7267575 w 12592357"/>
              <a:gd name="connsiteY17" fmla="*/ 16523647 h 26281626"/>
              <a:gd name="connsiteX18" fmla="*/ 7296687 w 12592357"/>
              <a:gd name="connsiteY18" fmla="*/ 16307875 h 26281626"/>
              <a:gd name="connsiteX19" fmla="*/ 7610168 w 12592357"/>
              <a:gd name="connsiteY19" fmla="*/ 15810271 h 26281626"/>
              <a:gd name="connsiteX20" fmla="*/ 7869416 w 12592357"/>
              <a:gd name="connsiteY20" fmla="*/ 15279329 h 26281626"/>
              <a:gd name="connsiteX21" fmla="*/ 7875639 w 12592357"/>
              <a:gd name="connsiteY21" fmla="*/ 14984361 h 26281626"/>
              <a:gd name="connsiteX22" fmla="*/ 7964129 w 12592357"/>
              <a:gd name="connsiteY22" fmla="*/ 14653674 h 26281626"/>
              <a:gd name="connsiteX23" fmla="*/ 8141493 w 12592357"/>
              <a:gd name="connsiteY23" fmla="*/ 14378141 h 26281626"/>
              <a:gd name="connsiteX24" fmla="*/ 8358571 w 12592357"/>
              <a:gd name="connsiteY24" fmla="*/ 14089011 h 26281626"/>
              <a:gd name="connsiteX25" fmla="*/ 8583561 w 12592357"/>
              <a:gd name="connsiteY25" fmla="*/ 13774993 h 26281626"/>
              <a:gd name="connsiteX26" fmla="*/ 8849032 w 12592357"/>
              <a:gd name="connsiteY26" fmla="*/ 13421032 h 26281626"/>
              <a:gd name="connsiteX27" fmla="*/ 8908026 w 12592357"/>
              <a:gd name="connsiteY27" fmla="*/ 13185058 h 26281626"/>
              <a:gd name="connsiteX28" fmla="*/ 8996516 w 12592357"/>
              <a:gd name="connsiteY28" fmla="*/ 12683613 h 26281626"/>
              <a:gd name="connsiteX29" fmla="*/ 9261987 w 12592357"/>
              <a:gd name="connsiteY29" fmla="*/ 12005187 h 26281626"/>
              <a:gd name="connsiteX30" fmla="*/ 9556955 w 12592357"/>
              <a:gd name="connsiteY30" fmla="*/ 11474245 h 26281626"/>
              <a:gd name="connsiteX31" fmla="*/ 9733935 w 12592357"/>
              <a:gd name="connsiteY31" fmla="*/ 11090787 h 26281626"/>
              <a:gd name="connsiteX32" fmla="*/ 9763432 w 12592357"/>
              <a:gd name="connsiteY32" fmla="*/ 10825316 h 26281626"/>
              <a:gd name="connsiteX33" fmla="*/ 9881419 w 12592357"/>
              <a:gd name="connsiteY33" fmla="*/ 10530348 h 26281626"/>
              <a:gd name="connsiteX34" fmla="*/ 10235381 w 12592357"/>
              <a:gd name="connsiteY34" fmla="*/ 9940413 h 26281626"/>
              <a:gd name="connsiteX35" fmla="*/ 10600326 w 12592357"/>
              <a:gd name="connsiteY35" fmla="*/ 9576005 h 26281626"/>
              <a:gd name="connsiteX36" fmla="*/ 10869100 w 12592357"/>
              <a:gd name="connsiteY36" fmla="*/ 9285416 h 26281626"/>
              <a:gd name="connsiteX37" fmla="*/ 11073734 w 12592357"/>
              <a:gd name="connsiteY37" fmla="*/ 9006578 h 26281626"/>
              <a:gd name="connsiteX38" fmla="*/ 11097931 w 12592357"/>
              <a:gd name="connsiteY38" fmla="*/ 8720598 h 26281626"/>
              <a:gd name="connsiteX39" fmla="*/ 11074656 w 12592357"/>
              <a:gd name="connsiteY39" fmla="*/ 8318243 h 26281626"/>
              <a:gd name="connsiteX40" fmla="*/ 10875706 w 12592357"/>
              <a:gd name="connsiteY40" fmla="*/ 7666779 h 26281626"/>
              <a:gd name="connsiteX41" fmla="*/ 10717776 w 12592357"/>
              <a:gd name="connsiteY41" fmla="*/ 7383718 h 26281626"/>
              <a:gd name="connsiteX42" fmla="*/ 10382865 w 12592357"/>
              <a:gd name="connsiteY42" fmla="*/ 6990735 h 26281626"/>
              <a:gd name="connsiteX43" fmla="*/ 10087897 w 12592357"/>
              <a:gd name="connsiteY43" fmla="*/ 6518787 h 26281626"/>
              <a:gd name="connsiteX44" fmla="*/ 9990419 w 12592357"/>
              <a:gd name="connsiteY44" fmla="*/ 5674212 h 26281626"/>
              <a:gd name="connsiteX45" fmla="*/ 9945713 w 12592357"/>
              <a:gd name="connsiteY45" fmla="*/ 5243435 h 26281626"/>
              <a:gd name="connsiteX46" fmla="*/ 9801917 w 12592357"/>
              <a:gd name="connsiteY46" fmla="*/ 4350851 h 26281626"/>
              <a:gd name="connsiteX47" fmla="*/ 9573086 w 12592357"/>
              <a:gd name="connsiteY47" fmla="*/ 3872681 h 26281626"/>
              <a:gd name="connsiteX48" fmla="*/ 9000203 w 12592357"/>
              <a:gd name="connsiteY48" fmla="*/ 3306941 h 26281626"/>
              <a:gd name="connsiteX49" fmla="*/ 8819535 w 12592357"/>
              <a:gd name="connsiteY49" fmla="*/ 3038168 h 26281626"/>
              <a:gd name="connsiteX50" fmla="*/ 8377084 w 12592357"/>
              <a:gd name="connsiteY50" fmla="*/ 2684206 h 26281626"/>
              <a:gd name="connsiteX51" fmla="*/ 7993626 w 12592357"/>
              <a:gd name="connsiteY51" fmla="*/ 2094271 h 26281626"/>
              <a:gd name="connsiteX52" fmla="*/ 7669161 w 12592357"/>
              <a:gd name="connsiteY52" fmla="*/ 1563329 h 26281626"/>
              <a:gd name="connsiteX53" fmla="*/ 7374194 w 12592357"/>
              <a:gd name="connsiteY53" fmla="*/ 973393 h 26281626"/>
              <a:gd name="connsiteX54" fmla="*/ 7167716 w 12592357"/>
              <a:gd name="connsiteY54" fmla="*/ 825910 h 26281626"/>
              <a:gd name="connsiteX55" fmla="*/ 6813755 w 12592357"/>
              <a:gd name="connsiteY55" fmla="*/ 648929 h 26281626"/>
              <a:gd name="connsiteX56" fmla="*/ 6223819 w 12592357"/>
              <a:gd name="connsiteY56" fmla="*/ 678426 h 26281626"/>
              <a:gd name="connsiteX57" fmla="*/ 5515897 w 12592357"/>
              <a:gd name="connsiteY57" fmla="*/ 678426 h 26281626"/>
              <a:gd name="connsiteX58" fmla="*/ 4513006 w 12592357"/>
              <a:gd name="connsiteY58" fmla="*/ 678426 h 26281626"/>
              <a:gd name="connsiteX59" fmla="*/ 3864077 w 12592357"/>
              <a:gd name="connsiteY59" fmla="*/ 619432 h 26281626"/>
              <a:gd name="connsiteX60" fmla="*/ 3008671 w 12592357"/>
              <a:gd name="connsiteY60" fmla="*/ 560439 h 26281626"/>
              <a:gd name="connsiteX61" fmla="*/ 2123768 w 12592357"/>
              <a:gd name="connsiteY61" fmla="*/ 412955 h 26281626"/>
              <a:gd name="connsiteX62" fmla="*/ 1887794 w 12592357"/>
              <a:gd name="connsiteY62" fmla="*/ 383458 h 26281626"/>
              <a:gd name="connsiteX63" fmla="*/ 1209368 w 12592357"/>
              <a:gd name="connsiteY63" fmla="*/ 265471 h 26281626"/>
              <a:gd name="connsiteX64" fmla="*/ 589935 w 12592357"/>
              <a:gd name="connsiteY64" fmla="*/ 235974 h 26281626"/>
              <a:gd name="connsiteX65" fmla="*/ 265471 w 12592357"/>
              <a:gd name="connsiteY65" fmla="*/ 235974 h 26281626"/>
              <a:gd name="connsiteX66" fmla="*/ 0 w 12592357"/>
              <a:gd name="connsiteY66" fmla="*/ 206477 h 26281626"/>
              <a:gd name="connsiteX67" fmla="*/ 265471 w 12592357"/>
              <a:gd name="connsiteY67" fmla="*/ 0 h 26281626"/>
              <a:gd name="connsiteX68" fmla="*/ 1179871 w 12592357"/>
              <a:gd name="connsiteY68" fmla="*/ 88490 h 26281626"/>
              <a:gd name="connsiteX69" fmla="*/ 2094271 w 12592357"/>
              <a:gd name="connsiteY69" fmla="*/ 235974 h 26281626"/>
              <a:gd name="connsiteX70" fmla="*/ 3067665 w 12592357"/>
              <a:gd name="connsiteY70" fmla="*/ 353961 h 26281626"/>
              <a:gd name="connsiteX71" fmla="*/ 3805084 w 12592357"/>
              <a:gd name="connsiteY71" fmla="*/ 383458 h 26281626"/>
              <a:gd name="connsiteX72" fmla="*/ 4306529 w 12592357"/>
              <a:gd name="connsiteY72" fmla="*/ 442451 h 26281626"/>
              <a:gd name="connsiteX73" fmla="*/ 5043948 w 12592357"/>
              <a:gd name="connsiteY73" fmla="*/ 471948 h 26281626"/>
              <a:gd name="connsiteX74" fmla="*/ 5722374 w 12592357"/>
              <a:gd name="connsiteY74" fmla="*/ 471948 h 26281626"/>
              <a:gd name="connsiteX75" fmla="*/ 6312310 w 12592357"/>
              <a:gd name="connsiteY75" fmla="*/ 442451 h 26281626"/>
              <a:gd name="connsiteX76" fmla="*/ 7138219 w 12592357"/>
              <a:gd name="connsiteY76" fmla="*/ 560439 h 26281626"/>
              <a:gd name="connsiteX77" fmla="*/ 7374194 w 12592357"/>
              <a:gd name="connsiteY77" fmla="*/ 589935 h 26281626"/>
              <a:gd name="connsiteX78" fmla="*/ 7521677 w 12592357"/>
              <a:gd name="connsiteY78" fmla="*/ 678426 h 26281626"/>
              <a:gd name="connsiteX79" fmla="*/ 7698658 w 12592357"/>
              <a:gd name="connsiteY79" fmla="*/ 825910 h 26281626"/>
              <a:gd name="connsiteX80" fmla="*/ 8141110 w 12592357"/>
              <a:gd name="connsiteY80" fmla="*/ 1710813 h 26281626"/>
              <a:gd name="connsiteX81" fmla="*/ 8554065 w 12592357"/>
              <a:gd name="connsiteY81" fmla="*/ 2389239 h 26281626"/>
              <a:gd name="connsiteX82" fmla="*/ 8878529 w 12592357"/>
              <a:gd name="connsiteY82" fmla="*/ 2743200 h 26281626"/>
              <a:gd name="connsiteX83" fmla="*/ 9196388 w 12592357"/>
              <a:gd name="connsiteY83" fmla="*/ 3155770 h 26281626"/>
              <a:gd name="connsiteX84" fmla="*/ 9518855 w 12592357"/>
              <a:gd name="connsiteY84" fmla="*/ 3443057 h 26281626"/>
              <a:gd name="connsiteX85" fmla="*/ 9858528 w 12592357"/>
              <a:gd name="connsiteY85" fmla="*/ 3839881 h 26281626"/>
              <a:gd name="connsiteX86" fmla="*/ 9970831 w 12592357"/>
              <a:gd name="connsiteY86" fmla="*/ 4217500 h 26281626"/>
              <a:gd name="connsiteX87" fmla="*/ 9997025 w 12592357"/>
              <a:gd name="connsiteY87" fmla="*/ 4582293 h 26281626"/>
              <a:gd name="connsiteX88" fmla="*/ 10129301 w 12592357"/>
              <a:gd name="connsiteY88" fmla="*/ 5188514 h 26281626"/>
              <a:gd name="connsiteX89" fmla="*/ 10205884 w 12592357"/>
              <a:gd name="connsiteY89" fmla="*/ 5633884 h 26281626"/>
              <a:gd name="connsiteX90" fmla="*/ 10271484 w 12592357"/>
              <a:gd name="connsiteY90" fmla="*/ 5901736 h 26281626"/>
              <a:gd name="connsiteX91" fmla="*/ 10302440 w 12592357"/>
              <a:gd name="connsiteY91" fmla="*/ 6167208 h 26281626"/>
              <a:gd name="connsiteX92" fmla="*/ 10202043 w 12592357"/>
              <a:gd name="connsiteY92" fmla="*/ 6439822 h 26281626"/>
              <a:gd name="connsiteX93" fmla="*/ 10293837 w 12592357"/>
              <a:gd name="connsiteY93" fmla="*/ 6688624 h 26281626"/>
              <a:gd name="connsiteX94" fmla="*/ 10630207 w 12592357"/>
              <a:gd name="connsiteY94" fmla="*/ 7117326 h 26281626"/>
              <a:gd name="connsiteX95" fmla="*/ 10868562 w 12592357"/>
              <a:gd name="connsiteY95" fmla="*/ 7375653 h 26281626"/>
              <a:gd name="connsiteX96" fmla="*/ 10960357 w 12592357"/>
              <a:gd name="connsiteY96" fmla="*/ 7515456 h 26281626"/>
              <a:gd name="connsiteX97" fmla="*/ 11121206 w 12592357"/>
              <a:gd name="connsiteY97" fmla="*/ 7878020 h 26281626"/>
              <a:gd name="connsiteX98" fmla="*/ 11234430 w 12592357"/>
              <a:gd name="connsiteY98" fmla="*/ 8221535 h 26281626"/>
              <a:gd name="connsiteX99" fmla="*/ 11241959 w 12592357"/>
              <a:gd name="connsiteY99" fmla="*/ 8693482 h 26281626"/>
              <a:gd name="connsiteX100" fmla="*/ 11244263 w 12592357"/>
              <a:gd name="connsiteY100" fmla="*/ 8875072 h 26281626"/>
              <a:gd name="connsiteX101" fmla="*/ 11277677 w 12592357"/>
              <a:gd name="connsiteY101" fmla="*/ 9052744 h 26281626"/>
              <a:gd name="connsiteX102" fmla="*/ 11375692 w 12592357"/>
              <a:gd name="connsiteY102" fmla="*/ 9146919 h 26281626"/>
              <a:gd name="connsiteX103" fmla="*/ 11562735 w 12592357"/>
              <a:gd name="connsiteY103" fmla="*/ 9379974 h 26281626"/>
              <a:gd name="connsiteX104" fmla="*/ 11326761 w 12592357"/>
              <a:gd name="connsiteY104" fmla="*/ 9291484 h 26281626"/>
              <a:gd name="connsiteX105" fmla="*/ 11120284 w 12592357"/>
              <a:gd name="connsiteY105" fmla="*/ 9291484 h 26281626"/>
              <a:gd name="connsiteX106" fmla="*/ 10884310 w 12592357"/>
              <a:gd name="connsiteY106" fmla="*/ 9320981 h 26281626"/>
              <a:gd name="connsiteX107" fmla="*/ 10605473 w 12592357"/>
              <a:gd name="connsiteY107" fmla="*/ 9572701 h 26281626"/>
              <a:gd name="connsiteX108" fmla="*/ 10478115 w 12592357"/>
              <a:gd name="connsiteY108" fmla="*/ 9839095 h 26281626"/>
              <a:gd name="connsiteX109" fmla="*/ 10593182 w 12592357"/>
              <a:gd name="connsiteY109" fmla="*/ 9767272 h 26281626"/>
              <a:gd name="connsiteX110" fmla="*/ 10972800 w 12592357"/>
              <a:gd name="connsiteY110" fmla="*/ 9556955 h 26281626"/>
              <a:gd name="connsiteX111" fmla="*/ 11149090 w 12592357"/>
              <a:gd name="connsiteY111" fmla="*/ 9478911 h 26281626"/>
              <a:gd name="connsiteX112" fmla="*/ 11344275 w 12592357"/>
              <a:gd name="connsiteY112" fmla="*/ 9491817 h 26281626"/>
              <a:gd name="connsiteX113" fmla="*/ 11525020 w 12592357"/>
              <a:gd name="connsiteY113" fmla="*/ 9585530 h 26281626"/>
              <a:gd name="connsiteX114" fmla="*/ 11910090 w 12592357"/>
              <a:gd name="connsiteY114" fmla="*/ 9744920 h 26281626"/>
              <a:gd name="connsiteX115" fmla="*/ 12093677 w 12592357"/>
              <a:gd name="connsiteY115" fmla="*/ 9999406 h 26281626"/>
              <a:gd name="connsiteX116" fmla="*/ 12270658 w 12592357"/>
              <a:gd name="connsiteY116" fmla="*/ 10176387 h 26281626"/>
              <a:gd name="connsiteX117" fmla="*/ 12270658 w 12592357"/>
              <a:gd name="connsiteY117" fmla="*/ 10176387 h 26281626"/>
              <a:gd name="connsiteX118" fmla="*/ 12592357 w 12592357"/>
              <a:gd name="connsiteY118" fmla="*/ 10616073 h 26281626"/>
              <a:gd name="connsiteX119" fmla="*/ 10086975 w 12592357"/>
              <a:gd name="connsiteY119" fmla="*/ 10710786 h 26281626"/>
              <a:gd name="connsiteX120" fmla="*/ 9969910 w 12592357"/>
              <a:gd name="connsiteY120" fmla="*/ 10825316 h 26281626"/>
              <a:gd name="connsiteX121" fmla="*/ 9857606 w 12592357"/>
              <a:gd name="connsiteY121" fmla="*/ 11290120 h 26281626"/>
              <a:gd name="connsiteX122" fmla="*/ 9732476 w 12592357"/>
              <a:gd name="connsiteY122" fmla="*/ 11555591 h 26281626"/>
              <a:gd name="connsiteX123" fmla="*/ 9592135 w 12592357"/>
              <a:gd name="connsiteY123" fmla="*/ 11818835 h 26281626"/>
              <a:gd name="connsiteX124" fmla="*/ 9468465 w 12592357"/>
              <a:gd name="connsiteY124" fmla="*/ 11888659 h 26281626"/>
              <a:gd name="connsiteX125" fmla="*/ 9320981 w 12592357"/>
              <a:gd name="connsiteY125" fmla="*/ 12359148 h 26281626"/>
              <a:gd name="connsiteX126" fmla="*/ 9173497 w 12592357"/>
              <a:gd name="connsiteY126" fmla="*/ 12860593 h 26281626"/>
              <a:gd name="connsiteX127" fmla="*/ 9114503 w 12592357"/>
              <a:gd name="connsiteY127" fmla="*/ 13126064 h 26281626"/>
              <a:gd name="connsiteX128" fmla="*/ 8908026 w 12592357"/>
              <a:gd name="connsiteY128" fmla="*/ 13598013 h 26281626"/>
              <a:gd name="connsiteX129" fmla="*/ 8642555 w 12592357"/>
              <a:gd name="connsiteY129" fmla="*/ 14040464 h 26281626"/>
              <a:gd name="connsiteX130" fmla="*/ 8465574 w 12592357"/>
              <a:gd name="connsiteY130" fmla="*/ 14305935 h 26281626"/>
              <a:gd name="connsiteX131" fmla="*/ 8170606 w 12592357"/>
              <a:gd name="connsiteY131" fmla="*/ 14659897 h 26281626"/>
              <a:gd name="connsiteX132" fmla="*/ 8111613 w 12592357"/>
              <a:gd name="connsiteY132" fmla="*/ 15043355 h 26281626"/>
              <a:gd name="connsiteX133" fmla="*/ 7964129 w 12592357"/>
              <a:gd name="connsiteY133" fmla="*/ 15338322 h 26281626"/>
              <a:gd name="connsiteX134" fmla="*/ 7816645 w 12592357"/>
              <a:gd name="connsiteY134" fmla="*/ 15780774 h 26281626"/>
              <a:gd name="connsiteX135" fmla="*/ 7610168 w 12592357"/>
              <a:gd name="connsiteY135" fmla="*/ 16134735 h 26281626"/>
              <a:gd name="connsiteX136" fmla="*/ 7462684 w 12592357"/>
              <a:gd name="connsiteY136" fmla="*/ 16518193 h 26281626"/>
              <a:gd name="connsiteX137" fmla="*/ 7197213 w 12592357"/>
              <a:gd name="connsiteY137" fmla="*/ 16783664 h 26281626"/>
              <a:gd name="connsiteX138" fmla="*/ 7138219 w 12592357"/>
              <a:gd name="connsiteY138" fmla="*/ 16960645 h 26281626"/>
              <a:gd name="connsiteX139" fmla="*/ 7138219 w 12592357"/>
              <a:gd name="connsiteY139" fmla="*/ 17167122 h 26281626"/>
              <a:gd name="connsiteX140" fmla="*/ 7172478 w 12592357"/>
              <a:gd name="connsiteY140" fmla="*/ 17465776 h 26281626"/>
              <a:gd name="connsiteX141" fmla="*/ 7229476 w 12592357"/>
              <a:gd name="connsiteY141" fmla="*/ 17695223 h 26281626"/>
              <a:gd name="connsiteX142" fmla="*/ 7256206 w 12592357"/>
              <a:gd name="connsiteY142" fmla="*/ 17845548 h 26281626"/>
              <a:gd name="connsiteX143" fmla="*/ 7196138 w 12592357"/>
              <a:gd name="connsiteY143" fmla="*/ 18045268 h 26281626"/>
              <a:gd name="connsiteX144" fmla="*/ 7079226 w 12592357"/>
              <a:gd name="connsiteY144" fmla="*/ 18229006 h 26281626"/>
              <a:gd name="connsiteX145" fmla="*/ 6843252 w 12592357"/>
              <a:gd name="connsiteY145" fmla="*/ 18523974 h 26281626"/>
              <a:gd name="connsiteX146" fmla="*/ 6666271 w 12592357"/>
              <a:gd name="connsiteY146" fmla="*/ 19084413 h 26281626"/>
              <a:gd name="connsiteX147" fmla="*/ 6636774 w 12592357"/>
              <a:gd name="connsiteY147" fmla="*/ 19467871 h 26281626"/>
              <a:gd name="connsiteX148" fmla="*/ 6577781 w 12592357"/>
              <a:gd name="connsiteY148" fmla="*/ 19762839 h 26281626"/>
              <a:gd name="connsiteX149" fmla="*/ 6577781 w 12592357"/>
              <a:gd name="connsiteY149" fmla="*/ 20205290 h 26281626"/>
              <a:gd name="connsiteX150" fmla="*/ 6577781 w 12592357"/>
              <a:gd name="connsiteY150" fmla="*/ 20795226 h 26281626"/>
              <a:gd name="connsiteX151" fmla="*/ 6489290 w 12592357"/>
              <a:gd name="connsiteY151" fmla="*/ 21208181 h 26281626"/>
              <a:gd name="connsiteX152" fmla="*/ 6282813 w 12592357"/>
              <a:gd name="connsiteY152" fmla="*/ 21680129 h 26281626"/>
              <a:gd name="connsiteX153" fmla="*/ 6253316 w 12592357"/>
              <a:gd name="connsiteY153" fmla="*/ 22358555 h 26281626"/>
              <a:gd name="connsiteX154" fmla="*/ 6371303 w 12592357"/>
              <a:gd name="connsiteY154" fmla="*/ 23656413 h 26281626"/>
              <a:gd name="connsiteX155" fmla="*/ 6666271 w 12592357"/>
              <a:gd name="connsiteY155" fmla="*/ 24452826 h 26281626"/>
              <a:gd name="connsiteX156" fmla="*/ 6990735 w 12592357"/>
              <a:gd name="connsiteY156" fmla="*/ 25190245 h 26281626"/>
              <a:gd name="connsiteX157" fmla="*/ 7344697 w 12592357"/>
              <a:gd name="connsiteY157" fmla="*/ 25809677 h 26281626"/>
              <a:gd name="connsiteX158" fmla="*/ 7728155 w 12592357"/>
              <a:gd name="connsiteY158" fmla="*/ 26281626 h 26281626"/>
              <a:gd name="connsiteX159" fmla="*/ 5220929 w 12592357"/>
              <a:gd name="connsiteY159" fmla="*/ 26134142 h 26281626"/>
              <a:gd name="connsiteX160" fmla="*/ 5456903 w 12592357"/>
              <a:gd name="connsiteY160" fmla="*/ 25308232 h 26281626"/>
              <a:gd name="connsiteX161" fmla="*/ 5515897 w 12592357"/>
              <a:gd name="connsiteY161" fmla="*/ 24393832 h 26281626"/>
              <a:gd name="connsiteX162" fmla="*/ 5633884 w 12592357"/>
              <a:gd name="connsiteY162" fmla="*/ 23302451 h 26281626"/>
              <a:gd name="connsiteX163" fmla="*/ 5604387 w 12592357"/>
              <a:gd name="connsiteY163" fmla="*/ 22742013 h 26281626"/>
              <a:gd name="connsiteX164" fmla="*/ 5574890 w 12592357"/>
              <a:gd name="connsiteY164" fmla="*/ 22329058 h 26281626"/>
              <a:gd name="connsiteX165" fmla="*/ 5574890 w 12592357"/>
              <a:gd name="connsiteY165" fmla="*/ 21886606 h 26281626"/>
              <a:gd name="connsiteX166" fmla="*/ 5604387 w 12592357"/>
              <a:gd name="connsiteY166" fmla="*/ 21532645 h 26281626"/>
              <a:gd name="connsiteX167" fmla="*/ 5604387 w 12592357"/>
              <a:gd name="connsiteY167" fmla="*/ 21326168 h 26281626"/>
              <a:gd name="connsiteX168" fmla="*/ 5515897 w 12592357"/>
              <a:gd name="connsiteY168" fmla="*/ 20883716 h 26281626"/>
              <a:gd name="connsiteX169" fmla="*/ 5515897 w 12592357"/>
              <a:gd name="connsiteY169" fmla="*/ 20706735 h 26281626"/>
              <a:gd name="connsiteX170" fmla="*/ 5456903 w 12592357"/>
              <a:gd name="connsiteY170" fmla="*/ 20588748 h 26281626"/>
              <a:gd name="connsiteX171" fmla="*/ 5427406 w 12592357"/>
              <a:gd name="connsiteY171" fmla="*/ 20352774 h 26281626"/>
              <a:gd name="connsiteX172" fmla="*/ 5515897 w 12592357"/>
              <a:gd name="connsiteY172" fmla="*/ 20205290 h 26281626"/>
              <a:gd name="connsiteX173" fmla="*/ 5604387 w 12592357"/>
              <a:gd name="connsiteY173" fmla="*/ 20028310 h 26281626"/>
              <a:gd name="connsiteX174" fmla="*/ 5604387 w 12592357"/>
              <a:gd name="connsiteY174" fmla="*/ 19851329 h 26281626"/>
              <a:gd name="connsiteX175" fmla="*/ 5604387 w 12592357"/>
              <a:gd name="connsiteY175" fmla="*/ 19851329 h 26281626"/>
              <a:gd name="connsiteX176" fmla="*/ 5612069 w 12592357"/>
              <a:gd name="connsiteY176" fmla="*/ 19850407 h 26281626"/>
              <a:gd name="connsiteX0" fmla="*/ 5612069 w 12592357"/>
              <a:gd name="connsiteY0" fmla="*/ 19850407 h 26281626"/>
              <a:gd name="connsiteX1" fmla="*/ 5899355 w 12592357"/>
              <a:gd name="connsiteY1" fmla="*/ 20057806 h 26281626"/>
              <a:gd name="connsiteX2" fmla="*/ 6076335 w 12592357"/>
              <a:gd name="connsiteY2" fmla="*/ 20352774 h 26281626"/>
              <a:gd name="connsiteX3" fmla="*/ 6105832 w 12592357"/>
              <a:gd name="connsiteY3" fmla="*/ 20470761 h 26281626"/>
              <a:gd name="connsiteX4" fmla="*/ 6135329 w 12592357"/>
              <a:gd name="connsiteY4" fmla="*/ 20559251 h 26281626"/>
              <a:gd name="connsiteX5" fmla="*/ 6253316 w 12592357"/>
              <a:gd name="connsiteY5" fmla="*/ 20736232 h 26281626"/>
              <a:gd name="connsiteX6" fmla="*/ 6341806 w 12592357"/>
              <a:gd name="connsiteY6" fmla="*/ 20736232 h 26281626"/>
              <a:gd name="connsiteX7" fmla="*/ 6341806 w 12592357"/>
              <a:gd name="connsiteY7" fmla="*/ 20736232 h 26281626"/>
              <a:gd name="connsiteX8" fmla="*/ 6371303 w 12592357"/>
              <a:gd name="connsiteY8" fmla="*/ 20205290 h 26281626"/>
              <a:gd name="connsiteX9" fmla="*/ 6322219 w 12592357"/>
              <a:gd name="connsiteY9" fmla="*/ 19870377 h 26281626"/>
              <a:gd name="connsiteX10" fmla="*/ 6395115 w 12592357"/>
              <a:gd name="connsiteY10" fmla="*/ 19087717 h 26281626"/>
              <a:gd name="connsiteX11" fmla="*/ 6548284 w 12592357"/>
              <a:gd name="connsiteY11" fmla="*/ 18759948 h 26281626"/>
              <a:gd name="connsiteX12" fmla="*/ 6894564 w 12592357"/>
              <a:gd name="connsiteY12" fmla="*/ 18258504 h 26281626"/>
              <a:gd name="connsiteX13" fmla="*/ 6983054 w 12592357"/>
              <a:gd name="connsiteY13" fmla="*/ 17812750 h 26281626"/>
              <a:gd name="connsiteX14" fmla="*/ 6967461 w 12592357"/>
              <a:gd name="connsiteY14" fmla="*/ 17371219 h 26281626"/>
              <a:gd name="connsiteX15" fmla="*/ 7049729 w 12592357"/>
              <a:gd name="connsiteY15" fmla="*/ 16960645 h 26281626"/>
              <a:gd name="connsiteX16" fmla="*/ 7197213 w 12592357"/>
              <a:gd name="connsiteY16" fmla="*/ 16636181 h 26281626"/>
              <a:gd name="connsiteX17" fmla="*/ 7267575 w 12592357"/>
              <a:gd name="connsiteY17" fmla="*/ 16523647 h 26281626"/>
              <a:gd name="connsiteX18" fmla="*/ 7296687 w 12592357"/>
              <a:gd name="connsiteY18" fmla="*/ 16307875 h 26281626"/>
              <a:gd name="connsiteX19" fmla="*/ 7610168 w 12592357"/>
              <a:gd name="connsiteY19" fmla="*/ 15810271 h 26281626"/>
              <a:gd name="connsiteX20" fmla="*/ 7869416 w 12592357"/>
              <a:gd name="connsiteY20" fmla="*/ 15279329 h 26281626"/>
              <a:gd name="connsiteX21" fmla="*/ 7875639 w 12592357"/>
              <a:gd name="connsiteY21" fmla="*/ 14984361 h 26281626"/>
              <a:gd name="connsiteX22" fmla="*/ 7964129 w 12592357"/>
              <a:gd name="connsiteY22" fmla="*/ 14653674 h 26281626"/>
              <a:gd name="connsiteX23" fmla="*/ 8141493 w 12592357"/>
              <a:gd name="connsiteY23" fmla="*/ 14378141 h 26281626"/>
              <a:gd name="connsiteX24" fmla="*/ 8358571 w 12592357"/>
              <a:gd name="connsiteY24" fmla="*/ 14089011 h 26281626"/>
              <a:gd name="connsiteX25" fmla="*/ 8583561 w 12592357"/>
              <a:gd name="connsiteY25" fmla="*/ 13774993 h 26281626"/>
              <a:gd name="connsiteX26" fmla="*/ 8849032 w 12592357"/>
              <a:gd name="connsiteY26" fmla="*/ 13421032 h 26281626"/>
              <a:gd name="connsiteX27" fmla="*/ 8908026 w 12592357"/>
              <a:gd name="connsiteY27" fmla="*/ 13185058 h 26281626"/>
              <a:gd name="connsiteX28" fmla="*/ 8996516 w 12592357"/>
              <a:gd name="connsiteY28" fmla="*/ 12683613 h 26281626"/>
              <a:gd name="connsiteX29" fmla="*/ 9261987 w 12592357"/>
              <a:gd name="connsiteY29" fmla="*/ 12005187 h 26281626"/>
              <a:gd name="connsiteX30" fmla="*/ 9556955 w 12592357"/>
              <a:gd name="connsiteY30" fmla="*/ 11474245 h 26281626"/>
              <a:gd name="connsiteX31" fmla="*/ 9733935 w 12592357"/>
              <a:gd name="connsiteY31" fmla="*/ 11090787 h 26281626"/>
              <a:gd name="connsiteX32" fmla="*/ 9763432 w 12592357"/>
              <a:gd name="connsiteY32" fmla="*/ 10825316 h 26281626"/>
              <a:gd name="connsiteX33" fmla="*/ 9881419 w 12592357"/>
              <a:gd name="connsiteY33" fmla="*/ 10530348 h 26281626"/>
              <a:gd name="connsiteX34" fmla="*/ 10235381 w 12592357"/>
              <a:gd name="connsiteY34" fmla="*/ 9940413 h 26281626"/>
              <a:gd name="connsiteX35" fmla="*/ 10600326 w 12592357"/>
              <a:gd name="connsiteY35" fmla="*/ 9576005 h 26281626"/>
              <a:gd name="connsiteX36" fmla="*/ 10869100 w 12592357"/>
              <a:gd name="connsiteY36" fmla="*/ 9285416 h 26281626"/>
              <a:gd name="connsiteX37" fmla="*/ 11073734 w 12592357"/>
              <a:gd name="connsiteY37" fmla="*/ 9006578 h 26281626"/>
              <a:gd name="connsiteX38" fmla="*/ 11097931 w 12592357"/>
              <a:gd name="connsiteY38" fmla="*/ 8720598 h 26281626"/>
              <a:gd name="connsiteX39" fmla="*/ 11074656 w 12592357"/>
              <a:gd name="connsiteY39" fmla="*/ 8318243 h 26281626"/>
              <a:gd name="connsiteX40" fmla="*/ 10875706 w 12592357"/>
              <a:gd name="connsiteY40" fmla="*/ 7666779 h 26281626"/>
              <a:gd name="connsiteX41" fmla="*/ 10717776 w 12592357"/>
              <a:gd name="connsiteY41" fmla="*/ 7383718 h 26281626"/>
              <a:gd name="connsiteX42" fmla="*/ 10382865 w 12592357"/>
              <a:gd name="connsiteY42" fmla="*/ 6990735 h 26281626"/>
              <a:gd name="connsiteX43" fmla="*/ 10087897 w 12592357"/>
              <a:gd name="connsiteY43" fmla="*/ 6518787 h 26281626"/>
              <a:gd name="connsiteX44" fmla="*/ 9990419 w 12592357"/>
              <a:gd name="connsiteY44" fmla="*/ 5674212 h 26281626"/>
              <a:gd name="connsiteX45" fmla="*/ 9945713 w 12592357"/>
              <a:gd name="connsiteY45" fmla="*/ 5243435 h 26281626"/>
              <a:gd name="connsiteX46" fmla="*/ 9801917 w 12592357"/>
              <a:gd name="connsiteY46" fmla="*/ 4350851 h 26281626"/>
              <a:gd name="connsiteX47" fmla="*/ 9573086 w 12592357"/>
              <a:gd name="connsiteY47" fmla="*/ 3872681 h 26281626"/>
              <a:gd name="connsiteX48" fmla="*/ 9000203 w 12592357"/>
              <a:gd name="connsiteY48" fmla="*/ 3306941 h 26281626"/>
              <a:gd name="connsiteX49" fmla="*/ 8819535 w 12592357"/>
              <a:gd name="connsiteY49" fmla="*/ 3038168 h 26281626"/>
              <a:gd name="connsiteX50" fmla="*/ 8377084 w 12592357"/>
              <a:gd name="connsiteY50" fmla="*/ 2684206 h 26281626"/>
              <a:gd name="connsiteX51" fmla="*/ 7993626 w 12592357"/>
              <a:gd name="connsiteY51" fmla="*/ 2094271 h 26281626"/>
              <a:gd name="connsiteX52" fmla="*/ 7669161 w 12592357"/>
              <a:gd name="connsiteY52" fmla="*/ 1563329 h 26281626"/>
              <a:gd name="connsiteX53" fmla="*/ 7374194 w 12592357"/>
              <a:gd name="connsiteY53" fmla="*/ 973393 h 26281626"/>
              <a:gd name="connsiteX54" fmla="*/ 7167716 w 12592357"/>
              <a:gd name="connsiteY54" fmla="*/ 825910 h 26281626"/>
              <a:gd name="connsiteX55" fmla="*/ 6813755 w 12592357"/>
              <a:gd name="connsiteY55" fmla="*/ 648929 h 26281626"/>
              <a:gd name="connsiteX56" fmla="*/ 6223819 w 12592357"/>
              <a:gd name="connsiteY56" fmla="*/ 678426 h 26281626"/>
              <a:gd name="connsiteX57" fmla="*/ 5515897 w 12592357"/>
              <a:gd name="connsiteY57" fmla="*/ 678426 h 26281626"/>
              <a:gd name="connsiteX58" fmla="*/ 4513006 w 12592357"/>
              <a:gd name="connsiteY58" fmla="*/ 678426 h 26281626"/>
              <a:gd name="connsiteX59" fmla="*/ 3864077 w 12592357"/>
              <a:gd name="connsiteY59" fmla="*/ 619432 h 26281626"/>
              <a:gd name="connsiteX60" fmla="*/ 3008671 w 12592357"/>
              <a:gd name="connsiteY60" fmla="*/ 560439 h 26281626"/>
              <a:gd name="connsiteX61" fmla="*/ 2123768 w 12592357"/>
              <a:gd name="connsiteY61" fmla="*/ 412955 h 26281626"/>
              <a:gd name="connsiteX62" fmla="*/ 1887794 w 12592357"/>
              <a:gd name="connsiteY62" fmla="*/ 383458 h 26281626"/>
              <a:gd name="connsiteX63" fmla="*/ 1209368 w 12592357"/>
              <a:gd name="connsiteY63" fmla="*/ 265471 h 26281626"/>
              <a:gd name="connsiteX64" fmla="*/ 589935 w 12592357"/>
              <a:gd name="connsiteY64" fmla="*/ 235974 h 26281626"/>
              <a:gd name="connsiteX65" fmla="*/ 265471 w 12592357"/>
              <a:gd name="connsiteY65" fmla="*/ 235974 h 26281626"/>
              <a:gd name="connsiteX66" fmla="*/ 0 w 12592357"/>
              <a:gd name="connsiteY66" fmla="*/ 206477 h 26281626"/>
              <a:gd name="connsiteX67" fmla="*/ 265471 w 12592357"/>
              <a:gd name="connsiteY67" fmla="*/ 0 h 26281626"/>
              <a:gd name="connsiteX68" fmla="*/ 1179871 w 12592357"/>
              <a:gd name="connsiteY68" fmla="*/ 88490 h 26281626"/>
              <a:gd name="connsiteX69" fmla="*/ 2094271 w 12592357"/>
              <a:gd name="connsiteY69" fmla="*/ 235974 h 26281626"/>
              <a:gd name="connsiteX70" fmla="*/ 3067665 w 12592357"/>
              <a:gd name="connsiteY70" fmla="*/ 353961 h 26281626"/>
              <a:gd name="connsiteX71" fmla="*/ 3805084 w 12592357"/>
              <a:gd name="connsiteY71" fmla="*/ 383458 h 26281626"/>
              <a:gd name="connsiteX72" fmla="*/ 4306529 w 12592357"/>
              <a:gd name="connsiteY72" fmla="*/ 442451 h 26281626"/>
              <a:gd name="connsiteX73" fmla="*/ 5043948 w 12592357"/>
              <a:gd name="connsiteY73" fmla="*/ 471948 h 26281626"/>
              <a:gd name="connsiteX74" fmla="*/ 5722374 w 12592357"/>
              <a:gd name="connsiteY74" fmla="*/ 471948 h 26281626"/>
              <a:gd name="connsiteX75" fmla="*/ 6312310 w 12592357"/>
              <a:gd name="connsiteY75" fmla="*/ 442451 h 26281626"/>
              <a:gd name="connsiteX76" fmla="*/ 7138219 w 12592357"/>
              <a:gd name="connsiteY76" fmla="*/ 560439 h 26281626"/>
              <a:gd name="connsiteX77" fmla="*/ 7374194 w 12592357"/>
              <a:gd name="connsiteY77" fmla="*/ 589935 h 26281626"/>
              <a:gd name="connsiteX78" fmla="*/ 7521677 w 12592357"/>
              <a:gd name="connsiteY78" fmla="*/ 678426 h 26281626"/>
              <a:gd name="connsiteX79" fmla="*/ 7698658 w 12592357"/>
              <a:gd name="connsiteY79" fmla="*/ 825910 h 26281626"/>
              <a:gd name="connsiteX80" fmla="*/ 8141110 w 12592357"/>
              <a:gd name="connsiteY80" fmla="*/ 1710813 h 26281626"/>
              <a:gd name="connsiteX81" fmla="*/ 8554065 w 12592357"/>
              <a:gd name="connsiteY81" fmla="*/ 2389239 h 26281626"/>
              <a:gd name="connsiteX82" fmla="*/ 8842810 w 12592357"/>
              <a:gd name="connsiteY82" fmla="*/ 2736057 h 26281626"/>
              <a:gd name="connsiteX83" fmla="*/ 9196388 w 12592357"/>
              <a:gd name="connsiteY83" fmla="*/ 3155770 h 26281626"/>
              <a:gd name="connsiteX84" fmla="*/ 9518855 w 12592357"/>
              <a:gd name="connsiteY84" fmla="*/ 3443057 h 26281626"/>
              <a:gd name="connsiteX85" fmla="*/ 9858528 w 12592357"/>
              <a:gd name="connsiteY85" fmla="*/ 3839881 h 26281626"/>
              <a:gd name="connsiteX86" fmla="*/ 9970831 w 12592357"/>
              <a:gd name="connsiteY86" fmla="*/ 4217500 h 26281626"/>
              <a:gd name="connsiteX87" fmla="*/ 9997025 w 12592357"/>
              <a:gd name="connsiteY87" fmla="*/ 4582293 h 26281626"/>
              <a:gd name="connsiteX88" fmla="*/ 10129301 w 12592357"/>
              <a:gd name="connsiteY88" fmla="*/ 5188514 h 26281626"/>
              <a:gd name="connsiteX89" fmla="*/ 10205884 w 12592357"/>
              <a:gd name="connsiteY89" fmla="*/ 5633884 h 26281626"/>
              <a:gd name="connsiteX90" fmla="*/ 10271484 w 12592357"/>
              <a:gd name="connsiteY90" fmla="*/ 5901736 h 26281626"/>
              <a:gd name="connsiteX91" fmla="*/ 10302440 w 12592357"/>
              <a:gd name="connsiteY91" fmla="*/ 6167208 h 26281626"/>
              <a:gd name="connsiteX92" fmla="*/ 10202043 w 12592357"/>
              <a:gd name="connsiteY92" fmla="*/ 6439822 h 26281626"/>
              <a:gd name="connsiteX93" fmla="*/ 10293837 w 12592357"/>
              <a:gd name="connsiteY93" fmla="*/ 6688624 h 26281626"/>
              <a:gd name="connsiteX94" fmla="*/ 10630207 w 12592357"/>
              <a:gd name="connsiteY94" fmla="*/ 7117326 h 26281626"/>
              <a:gd name="connsiteX95" fmla="*/ 10868562 w 12592357"/>
              <a:gd name="connsiteY95" fmla="*/ 7375653 h 26281626"/>
              <a:gd name="connsiteX96" fmla="*/ 10960357 w 12592357"/>
              <a:gd name="connsiteY96" fmla="*/ 7515456 h 26281626"/>
              <a:gd name="connsiteX97" fmla="*/ 11121206 w 12592357"/>
              <a:gd name="connsiteY97" fmla="*/ 7878020 h 26281626"/>
              <a:gd name="connsiteX98" fmla="*/ 11234430 w 12592357"/>
              <a:gd name="connsiteY98" fmla="*/ 8221535 h 26281626"/>
              <a:gd name="connsiteX99" fmla="*/ 11241959 w 12592357"/>
              <a:gd name="connsiteY99" fmla="*/ 8693482 h 26281626"/>
              <a:gd name="connsiteX100" fmla="*/ 11244263 w 12592357"/>
              <a:gd name="connsiteY100" fmla="*/ 8875072 h 26281626"/>
              <a:gd name="connsiteX101" fmla="*/ 11277677 w 12592357"/>
              <a:gd name="connsiteY101" fmla="*/ 9052744 h 26281626"/>
              <a:gd name="connsiteX102" fmla="*/ 11375692 w 12592357"/>
              <a:gd name="connsiteY102" fmla="*/ 9146919 h 26281626"/>
              <a:gd name="connsiteX103" fmla="*/ 11562735 w 12592357"/>
              <a:gd name="connsiteY103" fmla="*/ 9379974 h 26281626"/>
              <a:gd name="connsiteX104" fmla="*/ 11326761 w 12592357"/>
              <a:gd name="connsiteY104" fmla="*/ 9291484 h 26281626"/>
              <a:gd name="connsiteX105" fmla="*/ 11120284 w 12592357"/>
              <a:gd name="connsiteY105" fmla="*/ 9291484 h 26281626"/>
              <a:gd name="connsiteX106" fmla="*/ 10884310 w 12592357"/>
              <a:gd name="connsiteY106" fmla="*/ 9320981 h 26281626"/>
              <a:gd name="connsiteX107" fmla="*/ 10605473 w 12592357"/>
              <a:gd name="connsiteY107" fmla="*/ 9572701 h 26281626"/>
              <a:gd name="connsiteX108" fmla="*/ 10478115 w 12592357"/>
              <a:gd name="connsiteY108" fmla="*/ 9839095 h 26281626"/>
              <a:gd name="connsiteX109" fmla="*/ 10593182 w 12592357"/>
              <a:gd name="connsiteY109" fmla="*/ 9767272 h 26281626"/>
              <a:gd name="connsiteX110" fmla="*/ 10972800 w 12592357"/>
              <a:gd name="connsiteY110" fmla="*/ 9556955 h 26281626"/>
              <a:gd name="connsiteX111" fmla="*/ 11149090 w 12592357"/>
              <a:gd name="connsiteY111" fmla="*/ 9478911 h 26281626"/>
              <a:gd name="connsiteX112" fmla="*/ 11344275 w 12592357"/>
              <a:gd name="connsiteY112" fmla="*/ 9491817 h 26281626"/>
              <a:gd name="connsiteX113" fmla="*/ 11525020 w 12592357"/>
              <a:gd name="connsiteY113" fmla="*/ 9585530 h 26281626"/>
              <a:gd name="connsiteX114" fmla="*/ 11910090 w 12592357"/>
              <a:gd name="connsiteY114" fmla="*/ 9744920 h 26281626"/>
              <a:gd name="connsiteX115" fmla="*/ 12093677 w 12592357"/>
              <a:gd name="connsiteY115" fmla="*/ 9999406 h 26281626"/>
              <a:gd name="connsiteX116" fmla="*/ 12270658 w 12592357"/>
              <a:gd name="connsiteY116" fmla="*/ 10176387 h 26281626"/>
              <a:gd name="connsiteX117" fmla="*/ 12270658 w 12592357"/>
              <a:gd name="connsiteY117" fmla="*/ 10176387 h 26281626"/>
              <a:gd name="connsiteX118" fmla="*/ 12592357 w 12592357"/>
              <a:gd name="connsiteY118" fmla="*/ 10616073 h 26281626"/>
              <a:gd name="connsiteX119" fmla="*/ 10086975 w 12592357"/>
              <a:gd name="connsiteY119" fmla="*/ 10710786 h 26281626"/>
              <a:gd name="connsiteX120" fmla="*/ 9969910 w 12592357"/>
              <a:gd name="connsiteY120" fmla="*/ 10825316 h 26281626"/>
              <a:gd name="connsiteX121" fmla="*/ 9857606 w 12592357"/>
              <a:gd name="connsiteY121" fmla="*/ 11290120 h 26281626"/>
              <a:gd name="connsiteX122" fmla="*/ 9732476 w 12592357"/>
              <a:gd name="connsiteY122" fmla="*/ 11555591 h 26281626"/>
              <a:gd name="connsiteX123" fmla="*/ 9592135 w 12592357"/>
              <a:gd name="connsiteY123" fmla="*/ 11818835 h 26281626"/>
              <a:gd name="connsiteX124" fmla="*/ 9468465 w 12592357"/>
              <a:gd name="connsiteY124" fmla="*/ 11888659 h 26281626"/>
              <a:gd name="connsiteX125" fmla="*/ 9320981 w 12592357"/>
              <a:gd name="connsiteY125" fmla="*/ 12359148 h 26281626"/>
              <a:gd name="connsiteX126" fmla="*/ 9173497 w 12592357"/>
              <a:gd name="connsiteY126" fmla="*/ 12860593 h 26281626"/>
              <a:gd name="connsiteX127" fmla="*/ 9114503 w 12592357"/>
              <a:gd name="connsiteY127" fmla="*/ 13126064 h 26281626"/>
              <a:gd name="connsiteX128" fmla="*/ 8908026 w 12592357"/>
              <a:gd name="connsiteY128" fmla="*/ 13598013 h 26281626"/>
              <a:gd name="connsiteX129" fmla="*/ 8642555 w 12592357"/>
              <a:gd name="connsiteY129" fmla="*/ 14040464 h 26281626"/>
              <a:gd name="connsiteX130" fmla="*/ 8465574 w 12592357"/>
              <a:gd name="connsiteY130" fmla="*/ 14305935 h 26281626"/>
              <a:gd name="connsiteX131" fmla="*/ 8170606 w 12592357"/>
              <a:gd name="connsiteY131" fmla="*/ 14659897 h 26281626"/>
              <a:gd name="connsiteX132" fmla="*/ 8111613 w 12592357"/>
              <a:gd name="connsiteY132" fmla="*/ 15043355 h 26281626"/>
              <a:gd name="connsiteX133" fmla="*/ 7964129 w 12592357"/>
              <a:gd name="connsiteY133" fmla="*/ 15338322 h 26281626"/>
              <a:gd name="connsiteX134" fmla="*/ 7816645 w 12592357"/>
              <a:gd name="connsiteY134" fmla="*/ 15780774 h 26281626"/>
              <a:gd name="connsiteX135" fmla="*/ 7610168 w 12592357"/>
              <a:gd name="connsiteY135" fmla="*/ 16134735 h 26281626"/>
              <a:gd name="connsiteX136" fmla="*/ 7462684 w 12592357"/>
              <a:gd name="connsiteY136" fmla="*/ 16518193 h 26281626"/>
              <a:gd name="connsiteX137" fmla="*/ 7197213 w 12592357"/>
              <a:gd name="connsiteY137" fmla="*/ 16783664 h 26281626"/>
              <a:gd name="connsiteX138" fmla="*/ 7138219 w 12592357"/>
              <a:gd name="connsiteY138" fmla="*/ 16960645 h 26281626"/>
              <a:gd name="connsiteX139" fmla="*/ 7138219 w 12592357"/>
              <a:gd name="connsiteY139" fmla="*/ 17167122 h 26281626"/>
              <a:gd name="connsiteX140" fmla="*/ 7172478 w 12592357"/>
              <a:gd name="connsiteY140" fmla="*/ 17465776 h 26281626"/>
              <a:gd name="connsiteX141" fmla="*/ 7229476 w 12592357"/>
              <a:gd name="connsiteY141" fmla="*/ 17695223 h 26281626"/>
              <a:gd name="connsiteX142" fmla="*/ 7256206 w 12592357"/>
              <a:gd name="connsiteY142" fmla="*/ 17845548 h 26281626"/>
              <a:gd name="connsiteX143" fmla="*/ 7196138 w 12592357"/>
              <a:gd name="connsiteY143" fmla="*/ 18045268 h 26281626"/>
              <a:gd name="connsiteX144" fmla="*/ 7079226 w 12592357"/>
              <a:gd name="connsiteY144" fmla="*/ 18229006 h 26281626"/>
              <a:gd name="connsiteX145" fmla="*/ 6843252 w 12592357"/>
              <a:gd name="connsiteY145" fmla="*/ 18523974 h 26281626"/>
              <a:gd name="connsiteX146" fmla="*/ 6666271 w 12592357"/>
              <a:gd name="connsiteY146" fmla="*/ 19084413 h 26281626"/>
              <a:gd name="connsiteX147" fmla="*/ 6636774 w 12592357"/>
              <a:gd name="connsiteY147" fmla="*/ 19467871 h 26281626"/>
              <a:gd name="connsiteX148" fmla="*/ 6577781 w 12592357"/>
              <a:gd name="connsiteY148" fmla="*/ 19762839 h 26281626"/>
              <a:gd name="connsiteX149" fmla="*/ 6577781 w 12592357"/>
              <a:gd name="connsiteY149" fmla="*/ 20205290 h 26281626"/>
              <a:gd name="connsiteX150" fmla="*/ 6577781 w 12592357"/>
              <a:gd name="connsiteY150" fmla="*/ 20795226 h 26281626"/>
              <a:gd name="connsiteX151" fmla="*/ 6489290 w 12592357"/>
              <a:gd name="connsiteY151" fmla="*/ 21208181 h 26281626"/>
              <a:gd name="connsiteX152" fmla="*/ 6282813 w 12592357"/>
              <a:gd name="connsiteY152" fmla="*/ 21680129 h 26281626"/>
              <a:gd name="connsiteX153" fmla="*/ 6253316 w 12592357"/>
              <a:gd name="connsiteY153" fmla="*/ 22358555 h 26281626"/>
              <a:gd name="connsiteX154" fmla="*/ 6371303 w 12592357"/>
              <a:gd name="connsiteY154" fmla="*/ 23656413 h 26281626"/>
              <a:gd name="connsiteX155" fmla="*/ 6666271 w 12592357"/>
              <a:gd name="connsiteY155" fmla="*/ 24452826 h 26281626"/>
              <a:gd name="connsiteX156" fmla="*/ 6990735 w 12592357"/>
              <a:gd name="connsiteY156" fmla="*/ 25190245 h 26281626"/>
              <a:gd name="connsiteX157" fmla="*/ 7344697 w 12592357"/>
              <a:gd name="connsiteY157" fmla="*/ 25809677 h 26281626"/>
              <a:gd name="connsiteX158" fmla="*/ 7728155 w 12592357"/>
              <a:gd name="connsiteY158" fmla="*/ 26281626 h 26281626"/>
              <a:gd name="connsiteX159" fmla="*/ 5220929 w 12592357"/>
              <a:gd name="connsiteY159" fmla="*/ 26134142 h 26281626"/>
              <a:gd name="connsiteX160" fmla="*/ 5456903 w 12592357"/>
              <a:gd name="connsiteY160" fmla="*/ 25308232 h 26281626"/>
              <a:gd name="connsiteX161" fmla="*/ 5515897 w 12592357"/>
              <a:gd name="connsiteY161" fmla="*/ 24393832 h 26281626"/>
              <a:gd name="connsiteX162" fmla="*/ 5633884 w 12592357"/>
              <a:gd name="connsiteY162" fmla="*/ 23302451 h 26281626"/>
              <a:gd name="connsiteX163" fmla="*/ 5604387 w 12592357"/>
              <a:gd name="connsiteY163" fmla="*/ 22742013 h 26281626"/>
              <a:gd name="connsiteX164" fmla="*/ 5574890 w 12592357"/>
              <a:gd name="connsiteY164" fmla="*/ 22329058 h 26281626"/>
              <a:gd name="connsiteX165" fmla="*/ 5574890 w 12592357"/>
              <a:gd name="connsiteY165" fmla="*/ 21886606 h 26281626"/>
              <a:gd name="connsiteX166" fmla="*/ 5604387 w 12592357"/>
              <a:gd name="connsiteY166" fmla="*/ 21532645 h 26281626"/>
              <a:gd name="connsiteX167" fmla="*/ 5604387 w 12592357"/>
              <a:gd name="connsiteY167" fmla="*/ 21326168 h 26281626"/>
              <a:gd name="connsiteX168" fmla="*/ 5515897 w 12592357"/>
              <a:gd name="connsiteY168" fmla="*/ 20883716 h 26281626"/>
              <a:gd name="connsiteX169" fmla="*/ 5515897 w 12592357"/>
              <a:gd name="connsiteY169" fmla="*/ 20706735 h 26281626"/>
              <a:gd name="connsiteX170" fmla="*/ 5456903 w 12592357"/>
              <a:gd name="connsiteY170" fmla="*/ 20588748 h 26281626"/>
              <a:gd name="connsiteX171" fmla="*/ 5427406 w 12592357"/>
              <a:gd name="connsiteY171" fmla="*/ 20352774 h 26281626"/>
              <a:gd name="connsiteX172" fmla="*/ 5515897 w 12592357"/>
              <a:gd name="connsiteY172" fmla="*/ 20205290 h 26281626"/>
              <a:gd name="connsiteX173" fmla="*/ 5604387 w 12592357"/>
              <a:gd name="connsiteY173" fmla="*/ 20028310 h 26281626"/>
              <a:gd name="connsiteX174" fmla="*/ 5604387 w 12592357"/>
              <a:gd name="connsiteY174" fmla="*/ 19851329 h 26281626"/>
              <a:gd name="connsiteX175" fmla="*/ 5604387 w 12592357"/>
              <a:gd name="connsiteY175" fmla="*/ 19851329 h 26281626"/>
              <a:gd name="connsiteX176" fmla="*/ 5612069 w 12592357"/>
              <a:gd name="connsiteY176" fmla="*/ 19850407 h 26281626"/>
              <a:gd name="connsiteX0" fmla="*/ 5612069 w 12592357"/>
              <a:gd name="connsiteY0" fmla="*/ 19850407 h 26281626"/>
              <a:gd name="connsiteX1" fmla="*/ 5899355 w 12592357"/>
              <a:gd name="connsiteY1" fmla="*/ 20057806 h 26281626"/>
              <a:gd name="connsiteX2" fmla="*/ 6076335 w 12592357"/>
              <a:gd name="connsiteY2" fmla="*/ 20352774 h 26281626"/>
              <a:gd name="connsiteX3" fmla="*/ 6105832 w 12592357"/>
              <a:gd name="connsiteY3" fmla="*/ 20470761 h 26281626"/>
              <a:gd name="connsiteX4" fmla="*/ 6135329 w 12592357"/>
              <a:gd name="connsiteY4" fmla="*/ 20559251 h 26281626"/>
              <a:gd name="connsiteX5" fmla="*/ 6253316 w 12592357"/>
              <a:gd name="connsiteY5" fmla="*/ 20736232 h 26281626"/>
              <a:gd name="connsiteX6" fmla="*/ 6341806 w 12592357"/>
              <a:gd name="connsiteY6" fmla="*/ 20736232 h 26281626"/>
              <a:gd name="connsiteX7" fmla="*/ 6341806 w 12592357"/>
              <a:gd name="connsiteY7" fmla="*/ 20736232 h 26281626"/>
              <a:gd name="connsiteX8" fmla="*/ 6371303 w 12592357"/>
              <a:gd name="connsiteY8" fmla="*/ 20205290 h 26281626"/>
              <a:gd name="connsiteX9" fmla="*/ 6322219 w 12592357"/>
              <a:gd name="connsiteY9" fmla="*/ 19870377 h 26281626"/>
              <a:gd name="connsiteX10" fmla="*/ 6395115 w 12592357"/>
              <a:gd name="connsiteY10" fmla="*/ 19087717 h 26281626"/>
              <a:gd name="connsiteX11" fmla="*/ 6548284 w 12592357"/>
              <a:gd name="connsiteY11" fmla="*/ 18759948 h 26281626"/>
              <a:gd name="connsiteX12" fmla="*/ 6894564 w 12592357"/>
              <a:gd name="connsiteY12" fmla="*/ 18258504 h 26281626"/>
              <a:gd name="connsiteX13" fmla="*/ 6983054 w 12592357"/>
              <a:gd name="connsiteY13" fmla="*/ 17812750 h 26281626"/>
              <a:gd name="connsiteX14" fmla="*/ 6967461 w 12592357"/>
              <a:gd name="connsiteY14" fmla="*/ 17371219 h 26281626"/>
              <a:gd name="connsiteX15" fmla="*/ 7049729 w 12592357"/>
              <a:gd name="connsiteY15" fmla="*/ 16960645 h 26281626"/>
              <a:gd name="connsiteX16" fmla="*/ 7197213 w 12592357"/>
              <a:gd name="connsiteY16" fmla="*/ 16636181 h 26281626"/>
              <a:gd name="connsiteX17" fmla="*/ 7267575 w 12592357"/>
              <a:gd name="connsiteY17" fmla="*/ 16523647 h 26281626"/>
              <a:gd name="connsiteX18" fmla="*/ 7296687 w 12592357"/>
              <a:gd name="connsiteY18" fmla="*/ 16307875 h 26281626"/>
              <a:gd name="connsiteX19" fmla="*/ 7610168 w 12592357"/>
              <a:gd name="connsiteY19" fmla="*/ 15810271 h 26281626"/>
              <a:gd name="connsiteX20" fmla="*/ 7869416 w 12592357"/>
              <a:gd name="connsiteY20" fmla="*/ 15279329 h 26281626"/>
              <a:gd name="connsiteX21" fmla="*/ 7875639 w 12592357"/>
              <a:gd name="connsiteY21" fmla="*/ 14984361 h 26281626"/>
              <a:gd name="connsiteX22" fmla="*/ 7964129 w 12592357"/>
              <a:gd name="connsiteY22" fmla="*/ 14653674 h 26281626"/>
              <a:gd name="connsiteX23" fmla="*/ 8141493 w 12592357"/>
              <a:gd name="connsiteY23" fmla="*/ 14378141 h 26281626"/>
              <a:gd name="connsiteX24" fmla="*/ 8358571 w 12592357"/>
              <a:gd name="connsiteY24" fmla="*/ 14089011 h 26281626"/>
              <a:gd name="connsiteX25" fmla="*/ 8583561 w 12592357"/>
              <a:gd name="connsiteY25" fmla="*/ 13774993 h 26281626"/>
              <a:gd name="connsiteX26" fmla="*/ 8849032 w 12592357"/>
              <a:gd name="connsiteY26" fmla="*/ 13421032 h 26281626"/>
              <a:gd name="connsiteX27" fmla="*/ 8908026 w 12592357"/>
              <a:gd name="connsiteY27" fmla="*/ 13185058 h 26281626"/>
              <a:gd name="connsiteX28" fmla="*/ 8996516 w 12592357"/>
              <a:gd name="connsiteY28" fmla="*/ 12683613 h 26281626"/>
              <a:gd name="connsiteX29" fmla="*/ 9261987 w 12592357"/>
              <a:gd name="connsiteY29" fmla="*/ 12005187 h 26281626"/>
              <a:gd name="connsiteX30" fmla="*/ 9556955 w 12592357"/>
              <a:gd name="connsiteY30" fmla="*/ 11474245 h 26281626"/>
              <a:gd name="connsiteX31" fmla="*/ 9733935 w 12592357"/>
              <a:gd name="connsiteY31" fmla="*/ 11090787 h 26281626"/>
              <a:gd name="connsiteX32" fmla="*/ 9763432 w 12592357"/>
              <a:gd name="connsiteY32" fmla="*/ 10825316 h 26281626"/>
              <a:gd name="connsiteX33" fmla="*/ 9881419 w 12592357"/>
              <a:gd name="connsiteY33" fmla="*/ 10530348 h 26281626"/>
              <a:gd name="connsiteX34" fmla="*/ 10235381 w 12592357"/>
              <a:gd name="connsiteY34" fmla="*/ 9940413 h 26281626"/>
              <a:gd name="connsiteX35" fmla="*/ 10600326 w 12592357"/>
              <a:gd name="connsiteY35" fmla="*/ 9576005 h 26281626"/>
              <a:gd name="connsiteX36" fmla="*/ 10869100 w 12592357"/>
              <a:gd name="connsiteY36" fmla="*/ 9285416 h 26281626"/>
              <a:gd name="connsiteX37" fmla="*/ 11073734 w 12592357"/>
              <a:gd name="connsiteY37" fmla="*/ 9006578 h 26281626"/>
              <a:gd name="connsiteX38" fmla="*/ 11097931 w 12592357"/>
              <a:gd name="connsiteY38" fmla="*/ 8720598 h 26281626"/>
              <a:gd name="connsiteX39" fmla="*/ 11074656 w 12592357"/>
              <a:gd name="connsiteY39" fmla="*/ 8318243 h 26281626"/>
              <a:gd name="connsiteX40" fmla="*/ 10875706 w 12592357"/>
              <a:gd name="connsiteY40" fmla="*/ 7666779 h 26281626"/>
              <a:gd name="connsiteX41" fmla="*/ 10717776 w 12592357"/>
              <a:gd name="connsiteY41" fmla="*/ 7383718 h 26281626"/>
              <a:gd name="connsiteX42" fmla="*/ 10382865 w 12592357"/>
              <a:gd name="connsiteY42" fmla="*/ 6990735 h 26281626"/>
              <a:gd name="connsiteX43" fmla="*/ 10087897 w 12592357"/>
              <a:gd name="connsiteY43" fmla="*/ 6518787 h 26281626"/>
              <a:gd name="connsiteX44" fmla="*/ 9990419 w 12592357"/>
              <a:gd name="connsiteY44" fmla="*/ 5674212 h 26281626"/>
              <a:gd name="connsiteX45" fmla="*/ 9945713 w 12592357"/>
              <a:gd name="connsiteY45" fmla="*/ 5243435 h 26281626"/>
              <a:gd name="connsiteX46" fmla="*/ 9801917 w 12592357"/>
              <a:gd name="connsiteY46" fmla="*/ 4350851 h 26281626"/>
              <a:gd name="connsiteX47" fmla="*/ 9573086 w 12592357"/>
              <a:gd name="connsiteY47" fmla="*/ 3872681 h 26281626"/>
              <a:gd name="connsiteX48" fmla="*/ 9000203 w 12592357"/>
              <a:gd name="connsiteY48" fmla="*/ 3306941 h 26281626"/>
              <a:gd name="connsiteX49" fmla="*/ 8819535 w 12592357"/>
              <a:gd name="connsiteY49" fmla="*/ 3038168 h 26281626"/>
              <a:gd name="connsiteX50" fmla="*/ 8377084 w 12592357"/>
              <a:gd name="connsiteY50" fmla="*/ 2684206 h 26281626"/>
              <a:gd name="connsiteX51" fmla="*/ 7993626 w 12592357"/>
              <a:gd name="connsiteY51" fmla="*/ 2094271 h 26281626"/>
              <a:gd name="connsiteX52" fmla="*/ 7669161 w 12592357"/>
              <a:gd name="connsiteY52" fmla="*/ 1563329 h 26281626"/>
              <a:gd name="connsiteX53" fmla="*/ 7374194 w 12592357"/>
              <a:gd name="connsiteY53" fmla="*/ 973393 h 26281626"/>
              <a:gd name="connsiteX54" fmla="*/ 7167716 w 12592357"/>
              <a:gd name="connsiteY54" fmla="*/ 825910 h 26281626"/>
              <a:gd name="connsiteX55" fmla="*/ 6813755 w 12592357"/>
              <a:gd name="connsiteY55" fmla="*/ 648929 h 26281626"/>
              <a:gd name="connsiteX56" fmla="*/ 6223819 w 12592357"/>
              <a:gd name="connsiteY56" fmla="*/ 678426 h 26281626"/>
              <a:gd name="connsiteX57" fmla="*/ 5515897 w 12592357"/>
              <a:gd name="connsiteY57" fmla="*/ 678426 h 26281626"/>
              <a:gd name="connsiteX58" fmla="*/ 4513006 w 12592357"/>
              <a:gd name="connsiteY58" fmla="*/ 678426 h 26281626"/>
              <a:gd name="connsiteX59" fmla="*/ 3864077 w 12592357"/>
              <a:gd name="connsiteY59" fmla="*/ 619432 h 26281626"/>
              <a:gd name="connsiteX60" fmla="*/ 3008671 w 12592357"/>
              <a:gd name="connsiteY60" fmla="*/ 560439 h 26281626"/>
              <a:gd name="connsiteX61" fmla="*/ 2123768 w 12592357"/>
              <a:gd name="connsiteY61" fmla="*/ 412955 h 26281626"/>
              <a:gd name="connsiteX62" fmla="*/ 1887794 w 12592357"/>
              <a:gd name="connsiteY62" fmla="*/ 383458 h 26281626"/>
              <a:gd name="connsiteX63" fmla="*/ 1209368 w 12592357"/>
              <a:gd name="connsiteY63" fmla="*/ 265471 h 26281626"/>
              <a:gd name="connsiteX64" fmla="*/ 589935 w 12592357"/>
              <a:gd name="connsiteY64" fmla="*/ 235974 h 26281626"/>
              <a:gd name="connsiteX65" fmla="*/ 265471 w 12592357"/>
              <a:gd name="connsiteY65" fmla="*/ 235974 h 26281626"/>
              <a:gd name="connsiteX66" fmla="*/ 0 w 12592357"/>
              <a:gd name="connsiteY66" fmla="*/ 206477 h 26281626"/>
              <a:gd name="connsiteX67" fmla="*/ 265471 w 12592357"/>
              <a:gd name="connsiteY67" fmla="*/ 0 h 26281626"/>
              <a:gd name="connsiteX68" fmla="*/ 1179871 w 12592357"/>
              <a:gd name="connsiteY68" fmla="*/ 88490 h 26281626"/>
              <a:gd name="connsiteX69" fmla="*/ 2094271 w 12592357"/>
              <a:gd name="connsiteY69" fmla="*/ 235974 h 26281626"/>
              <a:gd name="connsiteX70" fmla="*/ 3067665 w 12592357"/>
              <a:gd name="connsiteY70" fmla="*/ 353961 h 26281626"/>
              <a:gd name="connsiteX71" fmla="*/ 3805084 w 12592357"/>
              <a:gd name="connsiteY71" fmla="*/ 383458 h 26281626"/>
              <a:gd name="connsiteX72" fmla="*/ 4306529 w 12592357"/>
              <a:gd name="connsiteY72" fmla="*/ 442451 h 26281626"/>
              <a:gd name="connsiteX73" fmla="*/ 5043948 w 12592357"/>
              <a:gd name="connsiteY73" fmla="*/ 471948 h 26281626"/>
              <a:gd name="connsiteX74" fmla="*/ 5722374 w 12592357"/>
              <a:gd name="connsiteY74" fmla="*/ 471948 h 26281626"/>
              <a:gd name="connsiteX75" fmla="*/ 6312310 w 12592357"/>
              <a:gd name="connsiteY75" fmla="*/ 442451 h 26281626"/>
              <a:gd name="connsiteX76" fmla="*/ 7138219 w 12592357"/>
              <a:gd name="connsiteY76" fmla="*/ 560439 h 26281626"/>
              <a:gd name="connsiteX77" fmla="*/ 7374194 w 12592357"/>
              <a:gd name="connsiteY77" fmla="*/ 589935 h 26281626"/>
              <a:gd name="connsiteX78" fmla="*/ 7521677 w 12592357"/>
              <a:gd name="connsiteY78" fmla="*/ 678426 h 26281626"/>
              <a:gd name="connsiteX79" fmla="*/ 7698658 w 12592357"/>
              <a:gd name="connsiteY79" fmla="*/ 825910 h 26281626"/>
              <a:gd name="connsiteX80" fmla="*/ 8141110 w 12592357"/>
              <a:gd name="connsiteY80" fmla="*/ 1710813 h 26281626"/>
              <a:gd name="connsiteX81" fmla="*/ 8644553 w 12592357"/>
              <a:gd name="connsiteY81" fmla="*/ 2563070 h 26281626"/>
              <a:gd name="connsiteX82" fmla="*/ 8842810 w 12592357"/>
              <a:gd name="connsiteY82" fmla="*/ 2736057 h 26281626"/>
              <a:gd name="connsiteX83" fmla="*/ 9196388 w 12592357"/>
              <a:gd name="connsiteY83" fmla="*/ 3155770 h 26281626"/>
              <a:gd name="connsiteX84" fmla="*/ 9518855 w 12592357"/>
              <a:gd name="connsiteY84" fmla="*/ 3443057 h 26281626"/>
              <a:gd name="connsiteX85" fmla="*/ 9858528 w 12592357"/>
              <a:gd name="connsiteY85" fmla="*/ 3839881 h 26281626"/>
              <a:gd name="connsiteX86" fmla="*/ 9970831 w 12592357"/>
              <a:gd name="connsiteY86" fmla="*/ 4217500 h 26281626"/>
              <a:gd name="connsiteX87" fmla="*/ 9997025 w 12592357"/>
              <a:gd name="connsiteY87" fmla="*/ 4582293 h 26281626"/>
              <a:gd name="connsiteX88" fmla="*/ 10129301 w 12592357"/>
              <a:gd name="connsiteY88" fmla="*/ 5188514 h 26281626"/>
              <a:gd name="connsiteX89" fmla="*/ 10205884 w 12592357"/>
              <a:gd name="connsiteY89" fmla="*/ 5633884 h 26281626"/>
              <a:gd name="connsiteX90" fmla="*/ 10271484 w 12592357"/>
              <a:gd name="connsiteY90" fmla="*/ 5901736 h 26281626"/>
              <a:gd name="connsiteX91" fmla="*/ 10302440 w 12592357"/>
              <a:gd name="connsiteY91" fmla="*/ 6167208 h 26281626"/>
              <a:gd name="connsiteX92" fmla="*/ 10202043 w 12592357"/>
              <a:gd name="connsiteY92" fmla="*/ 6439822 h 26281626"/>
              <a:gd name="connsiteX93" fmla="*/ 10293837 w 12592357"/>
              <a:gd name="connsiteY93" fmla="*/ 6688624 h 26281626"/>
              <a:gd name="connsiteX94" fmla="*/ 10630207 w 12592357"/>
              <a:gd name="connsiteY94" fmla="*/ 7117326 h 26281626"/>
              <a:gd name="connsiteX95" fmla="*/ 10868562 w 12592357"/>
              <a:gd name="connsiteY95" fmla="*/ 7375653 h 26281626"/>
              <a:gd name="connsiteX96" fmla="*/ 10960357 w 12592357"/>
              <a:gd name="connsiteY96" fmla="*/ 7515456 h 26281626"/>
              <a:gd name="connsiteX97" fmla="*/ 11121206 w 12592357"/>
              <a:gd name="connsiteY97" fmla="*/ 7878020 h 26281626"/>
              <a:gd name="connsiteX98" fmla="*/ 11234430 w 12592357"/>
              <a:gd name="connsiteY98" fmla="*/ 8221535 h 26281626"/>
              <a:gd name="connsiteX99" fmla="*/ 11241959 w 12592357"/>
              <a:gd name="connsiteY99" fmla="*/ 8693482 h 26281626"/>
              <a:gd name="connsiteX100" fmla="*/ 11244263 w 12592357"/>
              <a:gd name="connsiteY100" fmla="*/ 8875072 h 26281626"/>
              <a:gd name="connsiteX101" fmla="*/ 11277677 w 12592357"/>
              <a:gd name="connsiteY101" fmla="*/ 9052744 h 26281626"/>
              <a:gd name="connsiteX102" fmla="*/ 11375692 w 12592357"/>
              <a:gd name="connsiteY102" fmla="*/ 9146919 h 26281626"/>
              <a:gd name="connsiteX103" fmla="*/ 11562735 w 12592357"/>
              <a:gd name="connsiteY103" fmla="*/ 9379974 h 26281626"/>
              <a:gd name="connsiteX104" fmla="*/ 11326761 w 12592357"/>
              <a:gd name="connsiteY104" fmla="*/ 9291484 h 26281626"/>
              <a:gd name="connsiteX105" fmla="*/ 11120284 w 12592357"/>
              <a:gd name="connsiteY105" fmla="*/ 9291484 h 26281626"/>
              <a:gd name="connsiteX106" fmla="*/ 10884310 w 12592357"/>
              <a:gd name="connsiteY106" fmla="*/ 9320981 h 26281626"/>
              <a:gd name="connsiteX107" fmla="*/ 10605473 w 12592357"/>
              <a:gd name="connsiteY107" fmla="*/ 9572701 h 26281626"/>
              <a:gd name="connsiteX108" fmla="*/ 10478115 w 12592357"/>
              <a:gd name="connsiteY108" fmla="*/ 9839095 h 26281626"/>
              <a:gd name="connsiteX109" fmla="*/ 10593182 w 12592357"/>
              <a:gd name="connsiteY109" fmla="*/ 9767272 h 26281626"/>
              <a:gd name="connsiteX110" fmla="*/ 10972800 w 12592357"/>
              <a:gd name="connsiteY110" fmla="*/ 9556955 h 26281626"/>
              <a:gd name="connsiteX111" fmla="*/ 11149090 w 12592357"/>
              <a:gd name="connsiteY111" fmla="*/ 9478911 h 26281626"/>
              <a:gd name="connsiteX112" fmla="*/ 11344275 w 12592357"/>
              <a:gd name="connsiteY112" fmla="*/ 9491817 h 26281626"/>
              <a:gd name="connsiteX113" fmla="*/ 11525020 w 12592357"/>
              <a:gd name="connsiteY113" fmla="*/ 9585530 h 26281626"/>
              <a:gd name="connsiteX114" fmla="*/ 11910090 w 12592357"/>
              <a:gd name="connsiteY114" fmla="*/ 9744920 h 26281626"/>
              <a:gd name="connsiteX115" fmla="*/ 12093677 w 12592357"/>
              <a:gd name="connsiteY115" fmla="*/ 9999406 h 26281626"/>
              <a:gd name="connsiteX116" fmla="*/ 12270658 w 12592357"/>
              <a:gd name="connsiteY116" fmla="*/ 10176387 h 26281626"/>
              <a:gd name="connsiteX117" fmla="*/ 12270658 w 12592357"/>
              <a:gd name="connsiteY117" fmla="*/ 10176387 h 26281626"/>
              <a:gd name="connsiteX118" fmla="*/ 12592357 w 12592357"/>
              <a:gd name="connsiteY118" fmla="*/ 10616073 h 26281626"/>
              <a:gd name="connsiteX119" fmla="*/ 10086975 w 12592357"/>
              <a:gd name="connsiteY119" fmla="*/ 10710786 h 26281626"/>
              <a:gd name="connsiteX120" fmla="*/ 9969910 w 12592357"/>
              <a:gd name="connsiteY120" fmla="*/ 10825316 h 26281626"/>
              <a:gd name="connsiteX121" fmla="*/ 9857606 w 12592357"/>
              <a:gd name="connsiteY121" fmla="*/ 11290120 h 26281626"/>
              <a:gd name="connsiteX122" fmla="*/ 9732476 w 12592357"/>
              <a:gd name="connsiteY122" fmla="*/ 11555591 h 26281626"/>
              <a:gd name="connsiteX123" fmla="*/ 9592135 w 12592357"/>
              <a:gd name="connsiteY123" fmla="*/ 11818835 h 26281626"/>
              <a:gd name="connsiteX124" fmla="*/ 9468465 w 12592357"/>
              <a:gd name="connsiteY124" fmla="*/ 11888659 h 26281626"/>
              <a:gd name="connsiteX125" fmla="*/ 9320981 w 12592357"/>
              <a:gd name="connsiteY125" fmla="*/ 12359148 h 26281626"/>
              <a:gd name="connsiteX126" fmla="*/ 9173497 w 12592357"/>
              <a:gd name="connsiteY126" fmla="*/ 12860593 h 26281626"/>
              <a:gd name="connsiteX127" fmla="*/ 9114503 w 12592357"/>
              <a:gd name="connsiteY127" fmla="*/ 13126064 h 26281626"/>
              <a:gd name="connsiteX128" fmla="*/ 8908026 w 12592357"/>
              <a:gd name="connsiteY128" fmla="*/ 13598013 h 26281626"/>
              <a:gd name="connsiteX129" fmla="*/ 8642555 w 12592357"/>
              <a:gd name="connsiteY129" fmla="*/ 14040464 h 26281626"/>
              <a:gd name="connsiteX130" fmla="*/ 8465574 w 12592357"/>
              <a:gd name="connsiteY130" fmla="*/ 14305935 h 26281626"/>
              <a:gd name="connsiteX131" fmla="*/ 8170606 w 12592357"/>
              <a:gd name="connsiteY131" fmla="*/ 14659897 h 26281626"/>
              <a:gd name="connsiteX132" fmla="*/ 8111613 w 12592357"/>
              <a:gd name="connsiteY132" fmla="*/ 15043355 h 26281626"/>
              <a:gd name="connsiteX133" fmla="*/ 7964129 w 12592357"/>
              <a:gd name="connsiteY133" fmla="*/ 15338322 h 26281626"/>
              <a:gd name="connsiteX134" fmla="*/ 7816645 w 12592357"/>
              <a:gd name="connsiteY134" fmla="*/ 15780774 h 26281626"/>
              <a:gd name="connsiteX135" fmla="*/ 7610168 w 12592357"/>
              <a:gd name="connsiteY135" fmla="*/ 16134735 h 26281626"/>
              <a:gd name="connsiteX136" fmla="*/ 7462684 w 12592357"/>
              <a:gd name="connsiteY136" fmla="*/ 16518193 h 26281626"/>
              <a:gd name="connsiteX137" fmla="*/ 7197213 w 12592357"/>
              <a:gd name="connsiteY137" fmla="*/ 16783664 h 26281626"/>
              <a:gd name="connsiteX138" fmla="*/ 7138219 w 12592357"/>
              <a:gd name="connsiteY138" fmla="*/ 16960645 h 26281626"/>
              <a:gd name="connsiteX139" fmla="*/ 7138219 w 12592357"/>
              <a:gd name="connsiteY139" fmla="*/ 17167122 h 26281626"/>
              <a:gd name="connsiteX140" fmla="*/ 7172478 w 12592357"/>
              <a:gd name="connsiteY140" fmla="*/ 17465776 h 26281626"/>
              <a:gd name="connsiteX141" fmla="*/ 7229476 w 12592357"/>
              <a:gd name="connsiteY141" fmla="*/ 17695223 h 26281626"/>
              <a:gd name="connsiteX142" fmla="*/ 7256206 w 12592357"/>
              <a:gd name="connsiteY142" fmla="*/ 17845548 h 26281626"/>
              <a:gd name="connsiteX143" fmla="*/ 7196138 w 12592357"/>
              <a:gd name="connsiteY143" fmla="*/ 18045268 h 26281626"/>
              <a:gd name="connsiteX144" fmla="*/ 7079226 w 12592357"/>
              <a:gd name="connsiteY144" fmla="*/ 18229006 h 26281626"/>
              <a:gd name="connsiteX145" fmla="*/ 6843252 w 12592357"/>
              <a:gd name="connsiteY145" fmla="*/ 18523974 h 26281626"/>
              <a:gd name="connsiteX146" fmla="*/ 6666271 w 12592357"/>
              <a:gd name="connsiteY146" fmla="*/ 19084413 h 26281626"/>
              <a:gd name="connsiteX147" fmla="*/ 6636774 w 12592357"/>
              <a:gd name="connsiteY147" fmla="*/ 19467871 h 26281626"/>
              <a:gd name="connsiteX148" fmla="*/ 6577781 w 12592357"/>
              <a:gd name="connsiteY148" fmla="*/ 19762839 h 26281626"/>
              <a:gd name="connsiteX149" fmla="*/ 6577781 w 12592357"/>
              <a:gd name="connsiteY149" fmla="*/ 20205290 h 26281626"/>
              <a:gd name="connsiteX150" fmla="*/ 6577781 w 12592357"/>
              <a:gd name="connsiteY150" fmla="*/ 20795226 h 26281626"/>
              <a:gd name="connsiteX151" fmla="*/ 6489290 w 12592357"/>
              <a:gd name="connsiteY151" fmla="*/ 21208181 h 26281626"/>
              <a:gd name="connsiteX152" fmla="*/ 6282813 w 12592357"/>
              <a:gd name="connsiteY152" fmla="*/ 21680129 h 26281626"/>
              <a:gd name="connsiteX153" fmla="*/ 6253316 w 12592357"/>
              <a:gd name="connsiteY153" fmla="*/ 22358555 h 26281626"/>
              <a:gd name="connsiteX154" fmla="*/ 6371303 w 12592357"/>
              <a:gd name="connsiteY154" fmla="*/ 23656413 h 26281626"/>
              <a:gd name="connsiteX155" fmla="*/ 6666271 w 12592357"/>
              <a:gd name="connsiteY155" fmla="*/ 24452826 h 26281626"/>
              <a:gd name="connsiteX156" fmla="*/ 6990735 w 12592357"/>
              <a:gd name="connsiteY156" fmla="*/ 25190245 h 26281626"/>
              <a:gd name="connsiteX157" fmla="*/ 7344697 w 12592357"/>
              <a:gd name="connsiteY157" fmla="*/ 25809677 h 26281626"/>
              <a:gd name="connsiteX158" fmla="*/ 7728155 w 12592357"/>
              <a:gd name="connsiteY158" fmla="*/ 26281626 h 26281626"/>
              <a:gd name="connsiteX159" fmla="*/ 5220929 w 12592357"/>
              <a:gd name="connsiteY159" fmla="*/ 26134142 h 26281626"/>
              <a:gd name="connsiteX160" fmla="*/ 5456903 w 12592357"/>
              <a:gd name="connsiteY160" fmla="*/ 25308232 h 26281626"/>
              <a:gd name="connsiteX161" fmla="*/ 5515897 w 12592357"/>
              <a:gd name="connsiteY161" fmla="*/ 24393832 h 26281626"/>
              <a:gd name="connsiteX162" fmla="*/ 5633884 w 12592357"/>
              <a:gd name="connsiteY162" fmla="*/ 23302451 h 26281626"/>
              <a:gd name="connsiteX163" fmla="*/ 5604387 w 12592357"/>
              <a:gd name="connsiteY163" fmla="*/ 22742013 h 26281626"/>
              <a:gd name="connsiteX164" fmla="*/ 5574890 w 12592357"/>
              <a:gd name="connsiteY164" fmla="*/ 22329058 h 26281626"/>
              <a:gd name="connsiteX165" fmla="*/ 5574890 w 12592357"/>
              <a:gd name="connsiteY165" fmla="*/ 21886606 h 26281626"/>
              <a:gd name="connsiteX166" fmla="*/ 5604387 w 12592357"/>
              <a:gd name="connsiteY166" fmla="*/ 21532645 h 26281626"/>
              <a:gd name="connsiteX167" fmla="*/ 5604387 w 12592357"/>
              <a:gd name="connsiteY167" fmla="*/ 21326168 h 26281626"/>
              <a:gd name="connsiteX168" fmla="*/ 5515897 w 12592357"/>
              <a:gd name="connsiteY168" fmla="*/ 20883716 h 26281626"/>
              <a:gd name="connsiteX169" fmla="*/ 5515897 w 12592357"/>
              <a:gd name="connsiteY169" fmla="*/ 20706735 h 26281626"/>
              <a:gd name="connsiteX170" fmla="*/ 5456903 w 12592357"/>
              <a:gd name="connsiteY170" fmla="*/ 20588748 h 26281626"/>
              <a:gd name="connsiteX171" fmla="*/ 5427406 w 12592357"/>
              <a:gd name="connsiteY171" fmla="*/ 20352774 h 26281626"/>
              <a:gd name="connsiteX172" fmla="*/ 5515897 w 12592357"/>
              <a:gd name="connsiteY172" fmla="*/ 20205290 h 26281626"/>
              <a:gd name="connsiteX173" fmla="*/ 5604387 w 12592357"/>
              <a:gd name="connsiteY173" fmla="*/ 20028310 h 26281626"/>
              <a:gd name="connsiteX174" fmla="*/ 5604387 w 12592357"/>
              <a:gd name="connsiteY174" fmla="*/ 19851329 h 26281626"/>
              <a:gd name="connsiteX175" fmla="*/ 5604387 w 12592357"/>
              <a:gd name="connsiteY175" fmla="*/ 19851329 h 26281626"/>
              <a:gd name="connsiteX176" fmla="*/ 5612069 w 12592357"/>
              <a:gd name="connsiteY176" fmla="*/ 19850407 h 26281626"/>
              <a:gd name="connsiteX0" fmla="*/ 5612069 w 12592357"/>
              <a:gd name="connsiteY0" fmla="*/ 19850407 h 26281626"/>
              <a:gd name="connsiteX1" fmla="*/ 5899355 w 12592357"/>
              <a:gd name="connsiteY1" fmla="*/ 20057806 h 26281626"/>
              <a:gd name="connsiteX2" fmla="*/ 6076335 w 12592357"/>
              <a:gd name="connsiteY2" fmla="*/ 20352774 h 26281626"/>
              <a:gd name="connsiteX3" fmla="*/ 6105832 w 12592357"/>
              <a:gd name="connsiteY3" fmla="*/ 20470761 h 26281626"/>
              <a:gd name="connsiteX4" fmla="*/ 6135329 w 12592357"/>
              <a:gd name="connsiteY4" fmla="*/ 20559251 h 26281626"/>
              <a:gd name="connsiteX5" fmla="*/ 6253316 w 12592357"/>
              <a:gd name="connsiteY5" fmla="*/ 20736232 h 26281626"/>
              <a:gd name="connsiteX6" fmla="*/ 6341806 w 12592357"/>
              <a:gd name="connsiteY6" fmla="*/ 20736232 h 26281626"/>
              <a:gd name="connsiteX7" fmla="*/ 6341806 w 12592357"/>
              <a:gd name="connsiteY7" fmla="*/ 20736232 h 26281626"/>
              <a:gd name="connsiteX8" fmla="*/ 6371303 w 12592357"/>
              <a:gd name="connsiteY8" fmla="*/ 20205290 h 26281626"/>
              <a:gd name="connsiteX9" fmla="*/ 6322219 w 12592357"/>
              <a:gd name="connsiteY9" fmla="*/ 19870377 h 26281626"/>
              <a:gd name="connsiteX10" fmla="*/ 6395115 w 12592357"/>
              <a:gd name="connsiteY10" fmla="*/ 19087717 h 26281626"/>
              <a:gd name="connsiteX11" fmla="*/ 6548284 w 12592357"/>
              <a:gd name="connsiteY11" fmla="*/ 18759948 h 26281626"/>
              <a:gd name="connsiteX12" fmla="*/ 6894564 w 12592357"/>
              <a:gd name="connsiteY12" fmla="*/ 18258504 h 26281626"/>
              <a:gd name="connsiteX13" fmla="*/ 6983054 w 12592357"/>
              <a:gd name="connsiteY13" fmla="*/ 17812750 h 26281626"/>
              <a:gd name="connsiteX14" fmla="*/ 6967461 w 12592357"/>
              <a:gd name="connsiteY14" fmla="*/ 17371219 h 26281626"/>
              <a:gd name="connsiteX15" fmla="*/ 7049729 w 12592357"/>
              <a:gd name="connsiteY15" fmla="*/ 16960645 h 26281626"/>
              <a:gd name="connsiteX16" fmla="*/ 7197213 w 12592357"/>
              <a:gd name="connsiteY16" fmla="*/ 16636181 h 26281626"/>
              <a:gd name="connsiteX17" fmla="*/ 7267575 w 12592357"/>
              <a:gd name="connsiteY17" fmla="*/ 16523647 h 26281626"/>
              <a:gd name="connsiteX18" fmla="*/ 7296687 w 12592357"/>
              <a:gd name="connsiteY18" fmla="*/ 16307875 h 26281626"/>
              <a:gd name="connsiteX19" fmla="*/ 7610168 w 12592357"/>
              <a:gd name="connsiteY19" fmla="*/ 15810271 h 26281626"/>
              <a:gd name="connsiteX20" fmla="*/ 7869416 w 12592357"/>
              <a:gd name="connsiteY20" fmla="*/ 15279329 h 26281626"/>
              <a:gd name="connsiteX21" fmla="*/ 7875639 w 12592357"/>
              <a:gd name="connsiteY21" fmla="*/ 14984361 h 26281626"/>
              <a:gd name="connsiteX22" fmla="*/ 7964129 w 12592357"/>
              <a:gd name="connsiteY22" fmla="*/ 14653674 h 26281626"/>
              <a:gd name="connsiteX23" fmla="*/ 8141493 w 12592357"/>
              <a:gd name="connsiteY23" fmla="*/ 14378141 h 26281626"/>
              <a:gd name="connsiteX24" fmla="*/ 8358571 w 12592357"/>
              <a:gd name="connsiteY24" fmla="*/ 14089011 h 26281626"/>
              <a:gd name="connsiteX25" fmla="*/ 8583561 w 12592357"/>
              <a:gd name="connsiteY25" fmla="*/ 13774993 h 26281626"/>
              <a:gd name="connsiteX26" fmla="*/ 8849032 w 12592357"/>
              <a:gd name="connsiteY26" fmla="*/ 13421032 h 26281626"/>
              <a:gd name="connsiteX27" fmla="*/ 8908026 w 12592357"/>
              <a:gd name="connsiteY27" fmla="*/ 13185058 h 26281626"/>
              <a:gd name="connsiteX28" fmla="*/ 8996516 w 12592357"/>
              <a:gd name="connsiteY28" fmla="*/ 12683613 h 26281626"/>
              <a:gd name="connsiteX29" fmla="*/ 9261987 w 12592357"/>
              <a:gd name="connsiteY29" fmla="*/ 12005187 h 26281626"/>
              <a:gd name="connsiteX30" fmla="*/ 9556955 w 12592357"/>
              <a:gd name="connsiteY30" fmla="*/ 11474245 h 26281626"/>
              <a:gd name="connsiteX31" fmla="*/ 9733935 w 12592357"/>
              <a:gd name="connsiteY31" fmla="*/ 11090787 h 26281626"/>
              <a:gd name="connsiteX32" fmla="*/ 9763432 w 12592357"/>
              <a:gd name="connsiteY32" fmla="*/ 10825316 h 26281626"/>
              <a:gd name="connsiteX33" fmla="*/ 9881419 w 12592357"/>
              <a:gd name="connsiteY33" fmla="*/ 10530348 h 26281626"/>
              <a:gd name="connsiteX34" fmla="*/ 10235381 w 12592357"/>
              <a:gd name="connsiteY34" fmla="*/ 9940413 h 26281626"/>
              <a:gd name="connsiteX35" fmla="*/ 10600326 w 12592357"/>
              <a:gd name="connsiteY35" fmla="*/ 9576005 h 26281626"/>
              <a:gd name="connsiteX36" fmla="*/ 10869100 w 12592357"/>
              <a:gd name="connsiteY36" fmla="*/ 9285416 h 26281626"/>
              <a:gd name="connsiteX37" fmla="*/ 11073734 w 12592357"/>
              <a:gd name="connsiteY37" fmla="*/ 9006578 h 26281626"/>
              <a:gd name="connsiteX38" fmla="*/ 11097931 w 12592357"/>
              <a:gd name="connsiteY38" fmla="*/ 8720598 h 26281626"/>
              <a:gd name="connsiteX39" fmla="*/ 11074656 w 12592357"/>
              <a:gd name="connsiteY39" fmla="*/ 8318243 h 26281626"/>
              <a:gd name="connsiteX40" fmla="*/ 10875706 w 12592357"/>
              <a:gd name="connsiteY40" fmla="*/ 7666779 h 26281626"/>
              <a:gd name="connsiteX41" fmla="*/ 10717776 w 12592357"/>
              <a:gd name="connsiteY41" fmla="*/ 7383718 h 26281626"/>
              <a:gd name="connsiteX42" fmla="*/ 10382865 w 12592357"/>
              <a:gd name="connsiteY42" fmla="*/ 6990735 h 26281626"/>
              <a:gd name="connsiteX43" fmla="*/ 10087897 w 12592357"/>
              <a:gd name="connsiteY43" fmla="*/ 6518787 h 26281626"/>
              <a:gd name="connsiteX44" fmla="*/ 9990419 w 12592357"/>
              <a:gd name="connsiteY44" fmla="*/ 5674212 h 26281626"/>
              <a:gd name="connsiteX45" fmla="*/ 9945713 w 12592357"/>
              <a:gd name="connsiteY45" fmla="*/ 5243435 h 26281626"/>
              <a:gd name="connsiteX46" fmla="*/ 9801917 w 12592357"/>
              <a:gd name="connsiteY46" fmla="*/ 4350851 h 26281626"/>
              <a:gd name="connsiteX47" fmla="*/ 9573086 w 12592357"/>
              <a:gd name="connsiteY47" fmla="*/ 3872681 h 26281626"/>
              <a:gd name="connsiteX48" fmla="*/ 9000203 w 12592357"/>
              <a:gd name="connsiteY48" fmla="*/ 3306941 h 26281626"/>
              <a:gd name="connsiteX49" fmla="*/ 8819535 w 12592357"/>
              <a:gd name="connsiteY49" fmla="*/ 3038168 h 26281626"/>
              <a:gd name="connsiteX50" fmla="*/ 8400896 w 12592357"/>
              <a:gd name="connsiteY50" fmla="*/ 2669919 h 26281626"/>
              <a:gd name="connsiteX51" fmla="*/ 7993626 w 12592357"/>
              <a:gd name="connsiteY51" fmla="*/ 2094271 h 26281626"/>
              <a:gd name="connsiteX52" fmla="*/ 7669161 w 12592357"/>
              <a:gd name="connsiteY52" fmla="*/ 1563329 h 26281626"/>
              <a:gd name="connsiteX53" fmla="*/ 7374194 w 12592357"/>
              <a:gd name="connsiteY53" fmla="*/ 973393 h 26281626"/>
              <a:gd name="connsiteX54" fmla="*/ 7167716 w 12592357"/>
              <a:gd name="connsiteY54" fmla="*/ 825910 h 26281626"/>
              <a:gd name="connsiteX55" fmla="*/ 6813755 w 12592357"/>
              <a:gd name="connsiteY55" fmla="*/ 648929 h 26281626"/>
              <a:gd name="connsiteX56" fmla="*/ 6223819 w 12592357"/>
              <a:gd name="connsiteY56" fmla="*/ 678426 h 26281626"/>
              <a:gd name="connsiteX57" fmla="*/ 5515897 w 12592357"/>
              <a:gd name="connsiteY57" fmla="*/ 678426 h 26281626"/>
              <a:gd name="connsiteX58" fmla="*/ 4513006 w 12592357"/>
              <a:gd name="connsiteY58" fmla="*/ 678426 h 26281626"/>
              <a:gd name="connsiteX59" fmla="*/ 3864077 w 12592357"/>
              <a:gd name="connsiteY59" fmla="*/ 619432 h 26281626"/>
              <a:gd name="connsiteX60" fmla="*/ 3008671 w 12592357"/>
              <a:gd name="connsiteY60" fmla="*/ 560439 h 26281626"/>
              <a:gd name="connsiteX61" fmla="*/ 2123768 w 12592357"/>
              <a:gd name="connsiteY61" fmla="*/ 412955 h 26281626"/>
              <a:gd name="connsiteX62" fmla="*/ 1887794 w 12592357"/>
              <a:gd name="connsiteY62" fmla="*/ 383458 h 26281626"/>
              <a:gd name="connsiteX63" fmla="*/ 1209368 w 12592357"/>
              <a:gd name="connsiteY63" fmla="*/ 265471 h 26281626"/>
              <a:gd name="connsiteX64" fmla="*/ 589935 w 12592357"/>
              <a:gd name="connsiteY64" fmla="*/ 235974 h 26281626"/>
              <a:gd name="connsiteX65" fmla="*/ 265471 w 12592357"/>
              <a:gd name="connsiteY65" fmla="*/ 235974 h 26281626"/>
              <a:gd name="connsiteX66" fmla="*/ 0 w 12592357"/>
              <a:gd name="connsiteY66" fmla="*/ 206477 h 26281626"/>
              <a:gd name="connsiteX67" fmla="*/ 265471 w 12592357"/>
              <a:gd name="connsiteY67" fmla="*/ 0 h 26281626"/>
              <a:gd name="connsiteX68" fmla="*/ 1179871 w 12592357"/>
              <a:gd name="connsiteY68" fmla="*/ 88490 h 26281626"/>
              <a:gd name="connsiteX69" fmla="*/ 2094271 w 12592357"/>
              <a:gd name="connsiteY69" fmla="*/ 235974 h 26281626"/>
              <a:gd name="connsiteX70" fmla="*/ 3067665 w 12592357"/>
              <a:gd name="connsiteY70" fmla="*/ 353961 h 26281626"/>
              <a:gd name="connsiteX71" fmla="*/ 3805084 w 12592357"/>
              <a:gd name="connsiteY71" fmla="*/ 383458 h 26281626"/>
              <a:gd name="connsiteX72" fmla="*/ 4306529 w 12592357"/>
              <a:gd name="connsiteY72" fmla="*/ 442451 h 26281626"/>
              <a:gd name="connsiteX73" fmla="*/ 5043948 w 12592357"/>
              <a:gd name="connsiteY73" fmla="*/ 471948 h 26281626"/>
              <a:gd name="connsiteX74" fmla="*/ 5722374 w 12592357"/>
              <a:gd name="connsiteY74" fmla="*/ 471948 h 26281626"/>
              <a:gd name="connsiteX75" fmla="*/ 6312310 w 12592357"/>
              <a:gd name="connsiteY75" fmla="*/ 442451 h 26281626"/>
              <a:gd name="connsiteX76" fmla="*/ 7138219 w 12592357"/>
              <a:gd name="connsiteY76" fmla="*/ 560439 h 26281626"/>
              <a:gd name="connsiteX77" fmla="*/ 7374194 w 12592357"/>
              <a:gd name="connsiteY77" fmla="*/ 589935 h 26281626"/>
              <a:gd name="connsiteX78" fmla="*/ 7521677 w 12592357"/>
              <a:gd name="connsiteY78" fmla="*/ 678426 h 26281626"/>
              <a:gd name="connsiteX79" fmla="*/ 7698658 w 12592357"/>
              <a:gd name="connsiteY79" fmla="*/ 825910 h 26281626"/>
              <a:gd name="connsiteX80" fmla="*/ 8141110 w 12592357"/>
              <a:gd name="connsiteY80" fmla="*/ 1710813 h 26281626"/>
              <a:gd name="connsiteX81" fmla="*/ 8644553 w 12592357"/>
              <a:gd name="connsiteY81" fmla="*/ 2563070 h 26281626"/>
              <a:gd name="connsiteX82" fmla="*/ 8842810 w 12592357"/>
              <a:gd name="connsiteY82" fmla="*/ 2736057 h 26281626"/>
              <a:gd name="connsiteX83" fmla="*/ 9196388 w 12592357"/>
              <a:gd name="connsiteY83" fmla="*/ 3155770 h 26281626"/>
              <a:gd name="connsiteX84" fmla="*/ 9518855 w 12592357"/>
              <a:gd name="connsiteY84" fmla="*/ 3443057 h 26281626"/>
              <a:gd name="connsiteX85" fmla="*/ 9858528 w 12592357"/>
              <a:gd name="connsiteY85" fmla="*/ 3839881 h 26281626"/>
              <a:gd name="connsiteX86" fmla="*/ 9970831 w 12592357"/>
              <a:gd name="connsiteY86" fmla="*/ 4217500 h 26281626"/>
              <a:gd name="connsiteX87" fmla="*/ 9997025 w 12592357"/>
              <a:gd name="connsiteY87" fmla="*/ 4582293 h 26281626"/>
              <a:gd name="connsiteX88" fmla="*/ 10129301 w 12592357"/>
              <a:gd name="connsiteY88" fmla="*/ 5188514 h 26281626"/>
              <a:gd name="connsiteX89" fmla="*/ 10205884 w 12592357"/>
              <a:gd name="connsiteY89" fmla="*/ 5633884 h 26281626"/>
              <a:gd name="connsiteX90" fmla="*/ 10271484 w 12592357"/>
              <a:gd name="connsiteY90" fmla="*/ 5901736 h 26281626"/>
              <a:gd name="connsiteX91" fmla="*/ 10302440 w 12592357"/>
              <a:gd name="connsiteY91" fmla="*/ 6167208 h 26281626"/>
              <a:gd name="connsiteX92" fmla="*/ 10202043 w 12592357"/>
              <a:gd name="connsiteY92" fmla="*/ 6439822 h 26281626"/>
              <a:gd name="connsiteX93" fmla="*/ 10293837 w 12592357"/>
              <a:gd name="connsiteY93" fmla="*/ 6688624 h 26281626"/>
              <a:gd name="connsiteX94" fmla="*/ 10630207 w 12592357"/>
              <a:gd name="connsiteY94" fmla="*/ 7117326 h 26281626"/>
              <a:gd name="connsiteX95" fmla="*/ 10868562 w 12592357"/>
              <a:gd name="connsiteY95" fmla="*/ 7375653 h 26281626"/>
              <a:gd name="connsiteX96" fmla="*/ 10960357 w 12592357"/>
              <a:gd name="connsiteY96" fmla="*/ 7515456 h 26281626"/>
              <a:gd name="connsiteX97" fmla="*/ 11121206 w 12592357"/>
              <a:gd name="connsiteY97" fmla="*/ 7878020 h 26281626"/>
              <a:gd name="connsiteX98" fmla="*/ 11234430 w 12592357"/>
              <a:gd name="connsiteY98" fmla="*/ 8221535 h 26281626"/>
              <a:gd name="connsiteX99" fmla="*/ 11241959 w 12592357"/>
              <a:gd name="connsiteY99" fmla="*/ 8693482 h 26281626"/>
              <a:gd name="connsiteX100" fmla="*/ 11244263 w 12592357"/>
              <a:gd name="connsiteY100" fmla="*/ 8875072 h 26281626"/>
              <a:gd name="connsiteX101" fmla="*/ 11277677 w 12592357"/>
              <a:gd name="connsiteY101" fmla="*/ 9052744 h 26281626"/>
              <a:gd name="connsiteX102" fmla="*/ 11375692 w 12592357"/>
              <a:gd name="connsiteY102" fmla="*/ 9146919 h 26281626"/>
              <a:gd name="connsiteX103" fmla="*/ 11562735 w 12592357"/>
              <a:gd name="connsiteY103" fmla="*/ 9379974 h 26281626"/>
              <a:gd name="connsiteX104" fmla="*/ 11326761 w 12592357"/>
              <a:gd name="connsiteY104" fmla="*/ 9291484 h 26281626"/>
              <a:gd name="connsiteX105" fmla="*/ 11120284 w 12592357"/>
              <a:gd name="connsiteY105" fmla="*/ 9291484 h 26281626"/>
              <a:gd name="connsiteX106" fmla="*/ 10884310 w 12592357"/>
              <a:gd name="connsiteY106" fmla="*/ 9320981 h 26281626"/>
              <a:gd name="connsiteX107" fmla="*/ 10605473 w 12592357"/>
              <a:gd name="connsiteY107" fmla="*/ 9572701 h 26281626"/>
              <a:gd name="connsiteX108" fmla="*/ 10478115 w 12592357"/>
              <a:gd name="connsiteY108" fmla="*/ 9839095 h 26281626"/>
              <a:gd name="connsiteX109" fmla="*/ 10593182 w 12592357"/>
              <a:gd name="connsiteY109" fmla="*/ 9767272 h 26281626"/>
              <a:gd name="connsiteX110" fmla="*/ 10972800 w 12592357"/>
              <a:gd name="connsiteY110" fmla="*/ 9556955 h 26281626"/>
              <a:gd name="connsiteX111" fmla="*/ 11149090 w 12592357"/>
              <a:gd name="connsiteY111" fmla="*/ 9478911 h 26281626"/>
              <a:gd name="connsiteX112" fmla="*/ 11344275 w 12592357"/>
              <a:gd name="connsiteY112" fmla="*/ 9491817 h 26281626"/>
              <a:gd name="connsiteX113" fmla="*/ 11525020 w 12592357"/>
              <a:gd name="connsiteY113" fmla="*/ 9585530 h 26281626"/>
              <a:gd name="connsiteX114" fmla="*/ 11910090 w 12592357"/>
              <a:gd name="connsiteY114" fmla="*/ 9744920 h 26281626"/>
              <a:gd name="connsiteX115" fmla="*/ 12093677 w 12592357"/>
              <a:gd name="connsiteY115" fmla="*/ 9999406 h 26281626"/>
              <a:gd name="connsiteX116" fmla="*/ 12270658 w 12592357"/>
              <a:gd name="connsiteY116" fmla="*/ 10176387 h 26281626"/>
              <a:gd name="connsiteX117" fmla="*/ 12270658 w 12592357"/>
              <a:gd name="connsiteY117" fmla="*/ 10176387 h 26281626"/>
              <a:gd name="connsiteX118" fmla="*/ 12592357 w 12592357"/>
              <a:gd name="connsiteY118" fmla="*/ 10616073 h 26281626"/>
              <a:gd name="connsiteX119" fmla="*/ 10086975 w 12592357"/>
              <a:gd name="connsiteY119" fmla="*/ 10710786 h 26281626"/>
              <a:gd name="connsiteX120" fmla="*/ 9969910 w 12592357"/>
              <a:gd name="connsiteY120" fmla="*/ 10825316 h 26281626"/>
              <a:gd name="connsiteX121" fmla="*/ 9857606 w 12592357"/>
              <a:gd name="connsiteY121" fmla="*/ 11290120 h 26281626"/>
              <a:gd name="connsiteX122" fmla="*/ 9732476 w 12592357"/>
              <a:gd name="connsiteY122" fmla="*/ 11555591 h 26281626"/>
              <a:gd name="connsiteX123" fmla="*/ 9592135 w 12592357"/>
              <a:gd name="connsiteY123" fmla="*/ 11818835 h 26281626"/>
              <a:gd name="connsiteX124" fmla="*/ 9468465 w 12592357"/>
              <a:gd name="connsiteY124" fmla="*/ 11888659 h 26281626"/>
              <a:gd name="connsiteX125" fmla="*/ 9320981 w 12592357"/>
              <a:gd name="connsiteY125" fmla="*/ 12359148 h 26281626"/>
              <a:gd name="connsiteX126" fmla="*/ 9173497 w 12592357"/>
              <a:gd name="connsiteY126" fmla="*/ 12860593 h 26281626"/>
              <a:gd name="connsiteX127" fmla="*/ 9114503 w 12592357"/>
              <a:gd name="connsiteY127" fmla="*/ 13126064 h 26281626"/>
              <a:gd name="connsiteX128" fmla="*/ 8908026 w 12592357"/>
              <a:gd name="connsiteY128" fmla="*/ 13598013 h 26281626"/>
              <a:gd name="connsiteX129" fmla="*/ 8642555 w 12592357"/>
              <a:gd name="connsiteY129" fmla="*/ 14040464 h 26281626"/>
              <a:gd name="connsiteX130" fmla="*/ 8465574 w 12592357"/>
              <a:gd name="connsiteY130" fmla="*/ 14305935 h 26281626"/>
              <a:gd name="connsiteX131" fmla="*/ 8170606 w 12592357"/>
              <a:gd name="connsiteY131" fmla="*/ 14659897 h 26281626"/>
              <a:gd name="connsiteX132" fmla="*/ 8111613 w 12592357"/>
              <a:gd name="connsiteY132" fmla="*/ 15043355 h 26281626"/>
              <a:gd name="connsiteX133" fmla="*/ 7964129 w 12592357"/>
              <a:gd name="connsiteY133" fmla="*/ 15338322 h 26281626"/>
              <a:gd name="connsiteX134" fmla="*/ 7816645 w 12592357"/>
              <a:gd name="connsiteY134" fmla="*/ 15780774 h 26281626"/>
              <a:gd name="connsiteX135" fmla="*/ 7610168 w 12592357"/>
              <a:gd name="connsiteY135" fmla="*/ 16134735 h 26281626"/>
              <a:gd name="connsiteX136" fmla="*/ 7462684 w 12592357"/>
              <a:gd name="connsiteY136" fmla="*/ 16518193 h 26281626"/>
              <a:gd name="connsiteX137" fmla="*/ 7197213 w 12592357"/>
              <a:gd name="connsiteY137" fmla="*/ 16783664 h 26281626"/>
              <a:gd name="connsiteX138" fmla="*/ 7138219 w 12592357"/>
              <a:gd name="connsiteY138" fmla="*/ 16960645 h 26281626"/>
              <a:gd name="connsiteX139" fmla="*/ 7138219 w 12592357"/>
              <a:gd name="connsiteY139" fmla="*/ 17167122 h 26281626"/>
              <a:gd name="connsiteX140" fmla="*/ 7172478 w 12592357"/>
              <a:gd name="connsiteY140" fmla="*/ 17465776 h 26281626"/>
              <a:gd name="connsiteX141" fmla="*/ 7229476 w 12592357"/>
              <a:gd name="connsiteY141" fmla="*/ 17695223 h 26281626"/>
              <a:gd name="connsiteX142" fmla="*/ 7256206 w 12592357"/>
              <a:gd name="connsiteY142" fmla="*/ 17845548 h 26281626"/>
              <a:gd name="connsiteX143" fmla="*/ 7196138 w 12592357"/>
              <a:gd name="connsiteY143" fmla="*/ 18045268 h 26281626"/>
              <a:gd name="connsiteX144" fmla="*/ 7079226 w 12592357"/>
              <a:gd name="connsiteY144" fmla="*/ 18229006 h 26281626"/>
              <a:gd name="connsiteX145" fmla="*/ 6843252 w 12592357"/>
              <a:gd name="connsiteY145" fmla="*/ 18523974 h 26281626"/>
              <a:gd name="connsiteX146" fmla="*/ 6666271 w 12592357"/>
              <a:gd name="connsiteY146" fmla="*/ 19084413 h 26281626"/>
              <a:gd name="connsiteX147" fmla="*/ 6636774 w 12592357"/>
              <a:gd name="connsiteY147" fmla="*/ 19467871 h 26281626"/>
              <a:gd name="connsiteX148" fmla="*/ 6577781 w 12592357"/>
              <a:gd name="connsiteY148" fmla="*/ 19762839 h 26281626"/>
              <a:gd name="connsiteX149" fmla="*/ 6577781 w 12592357"/>
              <a:gd name="connsiteY149" fmla="*/ 20205290 h 26281626"/>
              <a:gd name="connsiteX150" fmla="*/ 6577781 w 12592357"/>
              <a:gd name="connsiteY150" fmla="*/ 20795226 h 26281626"/>
              <a:gd name="connsiteX151" fmla="*/ 6489290 w 12592357"/>
              <a:gd name="connsiteY151" fmla="*/ 21208181 h 26281626"/>
              <a:gd name="connsiteX152" fmla="*/ 6282813 w 12592357"/>
              <a:gd name="connsiteY152" fmla="*/ 21680129 h 26281626"/>
              <a:gd name="connsiteX153" fmla="*/ 6253316 w 12592357"/>
              <a:gd name="connsiteY153" fmla="*/ 22358555 h 26281626"/>
              <a:gd name="connsiteX154" fmla="*/ 6371303 w 12592357"/>
              <a:gd name="connsiteY154" fmla="*/ 23656413 h 26281626"/>
              <a:gd name="connsiteX155" fmla="*/ 6666271 w 12592357"/>
              <a:gd name="connsiteY155" fmla="*/ 24452826 h 26281626"/>
              <a:gd name="connsiteX156" fmla="*/ 6990735 w 12592357"/>
              <a:gd name="connsiteY156" fmla="*/ 25190245 h 26281626"/>
              <a:gd name="connsiteX157" fmla="*/ 7344697 w 12592357"/>
              <a:gd name="connsiteY157" fmla="*/ 25809677 h 26281626"/>
              <a:gd name="connsiteX158" fmla="*/ 7728155 w 12592357"/>
              <a:gd name="connsiteY158" fmla="*/ 26281626 h 26281626"/>
              <a:gd name="connsiteX159" fmla="*/ 5220929 w 12592357"/>
              <a:gd name="connsiteY159" fmla="*/ 26134142 h 26281626"/>
              <a:gd name="connsiteX160" fmla="*/ 5456903 w 12592357"/>
              <a:gd name="connsiteY160" fmla="*/ 25308232 h 26281626"/>
              <a:gd name="connsiteX161" fmla="*/ 5515897 w 12592357"/>
              <a:gd name="connsiteY161" fmla="*/ 24393832 h 26281626"/>
              <a:gd name="connsiteX162" fmla="*/ 5633884 w 12592357"/>
              <a:gd name="connsiteY162" fmla="*/ 23302451 h 26281626"/>
              <a:gd name="connsiteX163" fmla="*/ 5604387 w 12592357"/>
              <a:gd name="connsiteY163" fmla="*/ 22742013 h 26281626"/>
              <a:gd name="connsiteX164" fmla="*/ 5574890 w 12592357"/>
              <a:gd name="connsiteY164" fmla="*/ 22329058 h 26281626"/>
              <a:gd name="connsiteX165" fmla="*/ 5574890 w 12592357"/>
              <a:gd name="connsiteY165" fmla="*/ 21886606 h 26281626"/>
              <a:gd name="connsiteX166" fmla="*/ 5604387 w 12592357"/>
              <a:gd name="connsiteY166" fmla="*/ 21532645 h 26281626"/>
              <a:gd name="connsiteX167" fmla="*/ 5604387 w 12592357"/>
              <a:gd name="connsiteY167" fmla="*/ 21326168 h 26281626"/>
              <a:gd name="connsiteX168" fmla="*/ 5515897 w 12592357"/>
              <a:gd name="connsiteY168" fmla="*/ 20883716 h 26281626"/>
              <a:gd name="connsiteX169" fmla="*/ 5515897 w 12592357"/>
              <a:gd name="connsiteY169" fmla="*/ 20706735 h 26281626"/>
              <a:gd name="connsiteX170" fmla="*/ 5456903 w 12592357"/>
              <a:gd name="connsiteY170" fmla="*/ 20588748 h 26281626"/>
              <a:gd name="connsiteX171" fmla="*/ 5427406 w 12592357"/>
              <a:gd name="connsiteY171" fmla="*/ 20352774 h 26281626"/>
              <a:gd name="connsiteX172" fmla="*/ 5515897 w 12592357"/>
              <a:gd name="connsiteY172" fmla="*/ 20205290 h 26281626"/>
              <a:gd name="connsiteX173" fmla="*/ 5604387 w 12592357"/>
              <a:gd name="connsiteY173" fmla="*/ 20028310 h 26281626"/>
              <a:gd name="connsiteX174" fmla="*/ 5604387 w 12592357"/>
              <a:gd name="connsiteY174" fmla="*/ 19851329 h 26281626"/>
              <a:gd name="connsiteX175" fmla="*/ 5604387 w 12592357"/>
              <a:gd name="connsiteY175" fmla="*/ 19851329 h 26281626"/>
              <a:gd name="connsiteX176" fmla="*/ 5612069 w 12592357"/>
              <a:gd name="connsiteY176" fmla="*/ 19850407 h 26281626"/>
              <a:gd name="connsiteX0" fmla="*/ 5612069 w 12592357"/>
              <a:gd name="connsiteY0" fmla="*/ 19850407 h 26281626"/>
              <a:gd name="connsiteX1" fmla="*/ 5899355 w 12592357"/>
              <a:gd name="connsiteY1" fmla="*/ 20057806 h 26281626"/>
              <a:gd name="connsiteX2" fmla="*/ 6076335 w 12592357"/>
              <a:gd name="connsiteY2" fmla="*/ 20352774 h 26281626"/>
              <a:gd name="connsiteX3" fmla="*/ 6105832 w 12592357"/>
              <a:gd name="connsiteY3" fmla="*/ 20470761 h 26281626"/>
              <a:gd name="connsiteX4" fmla="*/ 6135329 w 12592357"/>
              <a:gd name="connsiteY4" fmla="*/ 20559251 h 26281626"/>
              <a:gd name="connsiteX5" fmla="*/ 6253316 w 12592357"/>
              <a:gd name="connsiteY5" fmla="*/ 20736232 h 26281626"/>
              <a:gd name="connsiteX6" fmla="*/ 6341806 w 12592357"/>
              <a:gd name="connsiteY6" fmla="*/ 20736232 h 26281626"/>
              <a:gd name="connsiteX7" fmla="*/ 6341806 w 12592357"/>
              <a:gd name="connsiteY7" fmla="*/ 20736232 h 26281626"/>
              <a:gd name="connsiteX8" fmla="*/ 6371303 w 12592357"/>
              <a:gd name="connsiteY8" fmla="*/ 20205290 h 26281626"/>
              <a:gd name="connsiteX9" fmla="*/ 6322219 w 12592357"/>
              <a:gd name="connsiteY9" fmla="*/ 19870377 h 26281626"/>
              <a:gd name="connsiteX10" fmla="*/ 6395115 w 12592357"/>
              <a:gd name="connsiteY10" fmla="*/ 19087717 h 26281626"/>
              <a:gd name="connsiteX11" fmla="*/ 6548284 w 12592357"/>
              <a:gd name="connsiteY11" fmla="*/ 18759948 h 26281626"/>
              <a:gd name="connsiteX12" fmla="*/ 6894564 w 12592357"/>
              <a:gd name="connsiteY12" fmla="*/ 18258504 h 26281626"/>
              <a:gd name="connsiteX13" fmla="*/ 6983054 w 12592357"/>
              <a:gd name="connsiteY13" fmla="*/ 17812750 h 26281626"/>
              <a:gd name="connsiteX14" fmla="*/ 6967461 w 12592357"/>
              <a:gd name="connsiteY14" fmla="*/ 17371219 h 26281626"/>
              <a:gd name="connsiteX15" fmla="*/ 7049729 w 12592357"/>
              <a:gd name="connsiteY15" fmla="*/ 16960645 h 26281626"/>
              <a:gd name="connsiteX16" fmla="*/ 7197213 w 12592357"/>
              <a:gd name="connsiteY16" fmla="*/ 16636181 h 26281626"/>
              <a:gd name="connsiteX17" fmla="*/ 7267575 w 12592357"/>
              <a:gd name="connsiteY17" fmla="*/ 16523647 h 26281626"/>
              <a:gd name="connsiteX18" fmla="*/ 7296687 w 12592357"/>
              <a:gd name="connsiteY18" fmla="*/ 16307875 h 26281626"/>
              <a:gd name="connsiteX19" fmla="*/ 7610168 w 12592357"/>
              <a:gd name="connsiteY19" fmla="*/ 15810271 h 26281626"/>
              <a:gd name="connsiteX20" fmla="*/ 7869416 w 12592357"/>
              <a:gd name="connsiteY20" fmla="*/ 15279329 h 26281626"/>
              <a:gd name="connsiteX21" fmla="*/ 7875639 w 12592357"/>
              <a:gd name="connsiteY21" fmla="*/ 14984361 h 26281626"/>
              <a:gd name="connsiteX22" fmla="*/ 7964129 w 12592357"/>
              <a:gd name="connsiteY22" fmla="*/ 14653674 h 26281626"/>
              <a:gd name="connsiteX23" fmla="*/ 8141493 w 12592357"/>
              <a:gd name="connsiteY23" fmla="*/ 14378141 h 26281626"/>
              <a:gd name="connsiteX24" fmla="*/ 8358571 w 12592357"/>
              <a:gd name="connsiteY24" fmla="*/ 14089011 h 26281626"/>
              <a:gd name="connsiteX25" fmla="*/ 8583561 w 12592357"/>
              <a:gd name="connsiteY25" fmla="*/ 13774993 h 26281626"/>
              <a:gd name="connsiteX26" fmla="*/ 8849032 w 12592357"/>
              <a:gd name="connsiteY26" fmla="*/ 13421032 h 26281626"/>
              <a:gd name="connsiteX27" fmla="*/ 8908026 w 12592357"/>
              <a:gd name="connsiteY27" fmla="*/ 13185058 h 26281626"/>
              <a:gd name="connsiteX28" fmla="*/ 8996516 w 12592357"/>
              <a:gd name="connsiteY28" fmla="*/ 12683613 h 26281626"/>
              <a:gd name="connsiteX29" fmla="*/ 9261987 w 12592357"/>
              <a:gd name="connsiteY29" fmla="*/ 12005187 h 26281626"/>
              <a:gd name="connsiteX30" fmla="*/ 9556955 w 12592357"/>
              <a:gd name="connsiteY30" fmla="*/ 11474245 h 26281626"/>
              <a:gd name="connsiteX31" fmla="*/ 9733935 w 12592357"/>
              <a:gd name="connsiteY31" fmla="*/ 11090787 h 26281626"/>
              <a:gd name="connsiteX32" fmla="*/ 9763432 w 12592357"/>
              <a:gd name="connsiteY32" fmla="*/ 10825316 h 26281626"/>
              <a:gd name="connsiteX33" fmla="*/ 9881419 w 12592357"/>
              <a:gd name="connsiteY33" fmla="*/ 10530348 h 26281626"/>
              <a:gd name="connsiteX34" fmla="*/ 10235381 w 12592357"/>
              <a:gd name="connsiteY34" fmla="*/ 9940413 h 26281626"/>
              <a:gd name="connsiteX35" fmla="*/ 10600326 w 12592357"/>
              <a:gd name="connsiteY35" fmla="*/ 9576005 h 26281626"/>
              <a:gd name="connsiteX36" fmla="*/ 10869100 w 12592357"/>
              <a:gd name="connsiteY36" fmla="*/ 9285416 h 26281626"/>
              <a:gd name="connsiteX37" fmla="*/ 11073734 w 12592357"/>
              <a:gd name="connsiteY37" fmla="*/ 9006578 h 26281626"/>
              <a:gd name="connsiteX38" fmla="*/ 11097931 w 12592357"/>
              <a:gd name="connsiteY38" fmla="*/ 8720598 h 26281626"/>
              <a:gd name="connsiteX39" fmla="*/ 11074656 w 12592357"/>
              <a:gd name="connsiteY39" fmla="*/ 8318243 h 26281626"/>
              <a:gd name="connsiteX40" fmla="*/ 10875706 w 12592357"/>
              <a:gd name="connsiteY40" fmla="*/ 7666779 h 26281626"/>
              <a:gd name="connsiteX41" fmla="*/ 10717776 w 12592357"/>
              <a:gd name="connsiteY41" fmla="*/ 7383718 h 26281626"/>
              <a:gd name="connsiteX42" fmla="*/ 10382865 w 12592357"/>
              <a:gd name="connsiteY42" fmla="*/ 6990735 h 26281626"/>
              <a:gd name="connsiteX43" fmla="*/ 10087897 w 12592357"/>
              <a:gd name="connsiteY43" fmla="*/ 6518787 h 26281626"/>
              <a:gd name="connsiteX44" fmla="*/ 9990419 w 12592357"/>
              <a:gd name="connsiteY44" fmla="*/ 5674212 h 26281626"/>
              <a:gd name="connsiteX45" fmla="*/ 9945713 w 12592357"/>
              <a:gd name="connsiteY45" fmla="*/ 5243435 h 26281626"/>
              <a:gd name="connsiteX46" fmla="*/ 9801917 w 12592357"/>
              <a:gd name="connsiteY46" fmla="*/ 4350851 h 26281626"/>
              <a:gd name="connsiteX47" fmla="*/ 9573086 w 12592357"/>
              <a:gd name="connsiteY47" fmla="*/ 3872681 h 26281626"/>
              <a:gd name="connsiteX48" fmla="*/ 9000203 w 12592357"/>
              <a:gd name="connsiteY48" fmla="*/ 3306941 h 26281626"/>
              <a:gd name="connsiteX49" fmla="*/ 8819535 w 12592357"/>
              <a:gd name="connsiteY49" fmla="*/ 3038168 h 26281626"/>
              <a:gd name="connsiteX50" fmla="*/ 8400896 w 12592357"/>
              <a:gd name="connsiteY50" fmla="*/ 2669919 h 26281626"/>
              <a:gd name="connsiteX51" fmla="*/ 7993626 w 12592357"/>
              <a:gd name="connsiteY51" fmla="*/ 2094271 h 26281626"/>
              <a:gd name="connsiteX52" fmla="*/ 7669161 w 12592357"/>
              <a:gd name="connsiteY52" fmla="*/ 1563329 h 26281626"/>
              <a:gd name="connsiteX53" fmla="*/ 7374194 w 12592357"/>
              <a:gd name="connsiteY53" fmla="*/ 973393 h 26281626"/>
              <a:gd name="connsiteX54" fmla="*/ 7167716 w 12592357"/>
              <a:gd name="connsiteY54" fmla="*/ 825910 h 26281626"/>
              <a:gd name="connsiteX55" fmla="*/ 6813755 w 12592357"/>
              <a:gd name="connsiteY55" fmla="*/ 648929 h 26281626"/>
              <a:gd name="connsiteX56" fmla="*/ 6223819 w 12592357"/>
              <a:gd name="connsiteY56" fmla="*/ 678426 h 26281626"/>
              <a:gd name="connsiteX57" fmla="*/ 5515897 w 12592357"/>
              <a:gd name="connsiteY57" fmla="*/ 678426 h 26281626"/>
              <a:gd name="connsiteX58" fmla="*/ 4513006 w 12592357"/>
              <a:gd name="connsiteY58" fmla="*/ 678426 h 26281626"/>
              <a:gd name="connsiteX59" fmla="*/ 3864077 w 12592357"/>
              <a:gd name="connsiteY59" fmla="*/ 619432 h 26281626"/>
              <a:gd name="connsiteX60" fmla="*/ 3008671 w 12592357"/>
              <a:gd name="connsiteY60" fmla="*/ 560439 h 26281626"/>
              <a:gd name="connsiteX61" fmla="*/ 2123768 w 12592357"/>
              <a:gd name="connsiteY61" fmla="*/ 412955 h 26281626"/>
              <a:gd name="connsiteX62" fmla="*/ 1887794 w 12592357"/>
              <a:gd name="connsiteY62" fmla="*/ 383458 h 26281626"/>
              <a:gd name="connsiteX63" fmla="*/ 1209368 w 12592357"/>
              <a:gd name="connsiteY63" fmla="*/ 265471 h 26281626"/>
              <a:gd name="connsiteX64" fmla="*/ 589935 w 12592357"/>
              <a:gd name="connsiteY64" fmla="*/ 235974 h 26281626"/>
              <a:gd name="connsiteX65" fmla="*/ 265471 w 12592357"/>
              <a:gd name="connsiteY65" fmla="*/ 235974 h 26281626"/>
              <a:gd name="connsiteX66" fmla="*/ 0 w 12592357"/>
              <a:gd name="connsiteY66" fmla="*/ 206477 h 26281626"/>
              <a:gd name="connsiteX67" fmla="*/ 265471 w 12592357"/>
              <a:gd name="connsiteY67" fmla="*/ 0 h 26281626"/>
              <a:gd name="connsiteX68" fmla="*/ 1179871 w 12592357"/>
              <a:gd name="connsiteY68" fmla="*/ 88490 h 26281626"/>
              <a:gd name="connsiteX69" fmla="*/ 2094271 w 12592357"/>
              <a:gd name="connsiteY69" fmla="*/ 235974 h 26281626"/>
              <a:gd name="connsiteX70" fmla="*/ 3067665 w 12592357"/>
              <a:gd name="connsiteY70" fmla="*/ 353961 h 26281626"/>
              <a:gd name="connsiteX71" fmla="*/ 3805084 w 12592357"/>
              <a:gd name="connsiteY71" fmla="*/ 383458 h 26281626"/>
              <a:gd name="connsiteX72" fmla="*/ 4306529 w 12592357"/>
              <a:gd name="connsiteY72" fmla="*/ 442451 h 26281626"/>
              <a:gd name="connsiteX73" fmla="*/ 5043948 w 12592357"/>
              <a:gd name="connsiteY73" fmla="*/ 471948 h 26281626"/>
              <a:gd name="connsiteX74" fmla="*/ 5722374 w 12592357"/>
              <a:gd name="connsiteY74" fmla="*/ 471948 h 26281626"/>
              <a:gd name="connsiteX75" fmla="*/ 6312310 w 12592357"/>
              <a:gd name="connsiteY75" fmla="*/ 442451 h 26281626"/>
              <a:gd name="connsiteX76" fmla="*/ 7138219 w 12592357"/>
              <a:gd name="connsiteY76" fmla="*/ 560439 h 26281626"/>
              <a:gd name="connsiteX77" fmla="*/ 7374194 w 12592357"/>
              <a:gd name="connsiteY77" fmla="*/ 589935 h 26281626"/>
              <a:gd name="connsiteX78" fmla="*/ 7521677 w 12592357"/>
              <a:gd name="connsiteY78" fmla="*/ 678426 h 26281626"/>
              <a:gd name="connsiteX79" fmla="*/ 7698658 w 12592357"/>
              <a:gd name="connsiteY79" fmla="*/ 825910 h 26281626"/>
              <a:gd name="connsiteX80" fmla="*/ 8119679 w 12592357"/>
              <a:gd name="connsiteY80" fmla="*/ 1713194 h 26281626"/>
              <a:gd name="connsiteX81" fmla="*/ 8644553 w 12592357"/>
              <a:gd name="connsiteY81" fmla="*/ 2563070 h 26281626"/>
              <a:gd name="connsiteX82" fmla="*/ 8842810 w 12592357"/>
              <a:gd name="connsiteY82" fmla="*/ 2736057 h 26281626"/>
              <a:gd name="connsiteX83" fmla="*/ 9196388 w 12592357"/>
              <a:gd name="connsiteY83" fmla="*/ 3155770 h 26281626"/>
              <a:gd name="connsiteX84" fmla="*/ 9518855 w 12592357"/>
              <a:gd name="connsiteY84" fmla="*/ 3443057 h 26281626"/>
              <a:gd name="connsiteX85" fmla="*/ 9858528 w 12592357"/>
              <a:gd name="connsiteY85" fmla="*/ 3839881 h 26281626"/>
              <a:gd name="connsiteX86" fmla="*/ 9970831 w 12592357"/>
              <a:gd name="connsiteY86" fmla="*/ 4217500 h 26281626"/>
              <a:gd name="connsiteX87" fmla="*/ 9997025 w 12592357"/>
              <a:gd name="connsiteY87" fmla="*/ 4582293 h 26281626"/>
              <a:gd name="connsiteX88" fmla="*/ 10129301 w 12592357"/>
              <a:gd name="connsiteY88" fmla="*/ 5188514 h 26281626"/>
              <a:gd name="connsiteX89" fmla="*/ 10205884 w 12592357"/>
              <a:gd name="connsiteY89" fmla="*/ 5633884 h 26281626"/>
              <a:gd name="connsiteX90" fmla="*/ 10271484 w 12592357"/>
              <a:gd name="connsiteY90" fmla="*/ 5901736 h 26281626"/>
              <a:gd name="connsiteX91" fmla="*/ 10302440 w 12592357"/>
              <a:gd name="connsiteY91" fmla="*/ 6167208 h 26281626"/>
              <a:gd name="connsiteX92" fmla="*/ 10202043 w 12592357"/>
              <a:gd name="connsiteY92" fmla="*/ 6439822 h 26281626"/>
              <a:gd name="connsiteX93" fmla="*/ 10293837 w 12592357"/>
              <a:gd name="connsiteY93" fmla="*/ 6688624 h 26281626"/>
              <a:gd name="connsiteX94" fmla="*/ 10630207 w 12592357"/>
              <a:gd name="connsiteY94" fmla="*/ 7117326 h 26281626"/>
              <a:gd name="connsiteX95" fmla="*/ 10868562 w 12592357"/>
              <a:gd name="connsiteY95" fmla="*/ 7375653 h 26281626"/>
              <a:gd name="connsiteX96" fmla="*/ 10960357 w 12592357"/>
              <a:gd name="connsiteY96" fmla="*/ 7515456 h 26281626"/>
              <a:gd name="connsiteX97" fmla="*/ 11121206 w 12592357"/>
              <a:gd name="connsiteY97" fmla="*/ 7878020 h 26281626"/>
              <a:gd name="connsiteX98" fmla="*/ 11234430 w 12592357"/>
              <a:gd name="connsiteY98" fmla="*/ 8221535 h 26281626"/>
              <a:gd name="connsiteX99" fmla="*/ 11241959 w 12592357"/>
              <a:gd name="connsiteY99" fmla="*/ 8693482 h 26281626"/>
              <a:gd name="connsiteX100" fmla="*/ 11244263 w 12592357"/>
              <a:gd name="connsiteY100" fmla="*/ 8875072 h 26281626"/>
              <a:gd name="connsiteX101" fmla="*/ 11277677 w 12592357"/>
              <a:gd name="connsiteY101" fmla="*/ 9052744 h 26281626"/>
              <a:gd name="connsiteX102" fmla="*/ 11375692 w 12592357"/>
              <a:gd name="connsiteY102" fmla="*/ 9146919 h 26281626"/>
              <a:gd name="connsiteX103" fmla="*/ 11562735 w 12592357"/>
              <a:gd name="connsiteY103" fmla="*/ 9379974 h 26281626"/>
              <a:gd name="connsiteX104" fmla="*/ 11326761 w 12592357"/>
              <a:gd name="connsiteY104" fmla="*/ 9291484 h 26281626"/>
              <a:gd name="connsiteX105" fmla="*/ 11120284 w 12592357"/>
              <a:gd name="connsiteY105" fmla="*/ 9291484 h 26281626"/>
              <a:gd name="connsiteX106" fmla="*/ 10884310 w 12592357"/>
              <a:gd name="connsiteY106" fmla="*/ 9320981 h 26281626"/>
              <a:gd name="connsiteX107" fmla="*/ 10605473 w 12592357"/>
              <a:gd name="connsiteY107" fmla="*/ 9572701 h 26281626"/>
              <a:gd name="connsiteX108" fmla="*/ 10478115 w 12592357"/>
              <a:gd name="connsiteY108" fmla="*/ 9839095 h 26281626"/>
              <a:gd name="connsiteX109" fmla="*/ 10593182 w 12592357"/>
              <a:gd name="connsiteY109" fmla="*/ 9767272 h 26281626"/>
              <a:gd name="connsiteX110" fmla="*/ 10972800 w 12592357"/>
              <a:gd name="connsiteY110" fmla="*/ 9556955 h 26281626"/>
              <a:gd name="connsiteX111" fmla="*/ 11149090 w 12592357"/>
              <a:gd name="connsiteY111" fmla="*/ 9478911 h 26281626"/>
              <a:gd name="connsiteX112" fmla="*/ 11344275 w 12592357"/>
              <a:gd name="connsiteY112" fmla="*/ 9491817 h 26281626"/>
              <a:gd name="connsiteX113" fmla="*/ 11525020 w 12592357"/>
              <a:gd name="connsiteY113" fmla="*/ 9585530 h 26281626"/>
              <a:gd name="connsiteX114" fmla="*/ 11910090 w 12592357"/>
              <a:gd name="connsiteY114" fmla="*/ 9744920 h 26281626"/>
              <a:gd name="connsiteX115" fmla="*/ 12093677 w 12592357"/>
              <a:gd name="connsiteY115" fmla="*/ 9999406 h 26281626"/>
              <a:gd name="connsiteX116" fmla="*/ 12270658 w 12592357"/>
              <a:gd name="connsiteY116" fmla="*/ 10176387 h 26281626"/>
              <a:gd name="connsiteX117" fmla="*/ 12270658 w 12592357"/>
              <a:gd name="connsiteY117" fmla="*/ 10176387 h 26281626"/>
              <a:gd name="connsiteX118" fmla="*/ 12592357 w 12592357"/>
              <a:gd name="connsiteY118" fmla="*/ 10616073 h 26281626"/>
              <a:gd name="connsiteX119" fmla="*/ 10086975 w 12592357"/>
              <a:gd name="connsiteY119" fmla="*/ 10710786 h 26281626"/>
              <a:gd name="connsiteX120" fmla="*/ 9969910 w 12592357"/>
              <a:gd name="connsiteY120" fmla="*/ 10825316 h 26281626"/>
              <a:gd name="connsiteX121" fmla="*/ 9857606 w 12592357"/>
              <a:gd name="connsiteY121" fmla="*/ 11290120 h 26281626"/>
              <a:gd name="connsiteX122" fmla="*/ 9732476 w 12592357"/>
              <a:gd name="connsiteY122" fmla="*/ 11555591 h 26281626"/>
              <a:gd name="connsiteX123" fmla="*/ 9592135 w 12592357"/>
              <a:gd name="connsiteY123" fmla="*/ 11818835 h 26281626"/>
              <a:gd name="connsiteX124" fmla="*/ 9468465 w 12592357"/>
              <a:gd name="connsiteY124" fmla="*/ 11888659 h 26281626"/>
              <a:gd name="connsiteX125" fmla="*/ 9320981 w 12592357"/>
              <a:gd name="connsiteY125" fmla="*/ 12359148 h 26281626"/>
              <a:gd name="connsiteX126" fmla="*/ 9173497 w 12592357"/>
              <a:gd name="connsiteY126" fmla="*/ 12860593 h 26281626"/>
              <a:gd name="connsiteX127" fmla="*/ 9114503 w 12592357"/>
              <a:gd name="connsiteY127" fmla="*/ 13126064 h 26281626"/>
              <a:gd name="connsiteX128" fmla="*/ 8908026 w 12592357"/>
              <a:gd name="connsiteY128" fmla="*/ 13598013 h 26281626"/>
              <a:gd name="connsiteX129" fmla="*/ 8642555 w 12592357"/>
              <a:gd name="connsiteY129" fmla="*/ 14040464 h 26281626"/>
              <a:gd name="connsiteX130" fmla="*/ 8465574 w 12592357"/>
              <a:gd name="connsiteY130" fmla="*/ 14305935 h 26281626"/>
              <a:gd name="connsiteX131" fmla="*/ 8170606 w 12592357"/>
              <a:gd name="connsiteY131" fmla="*/ 14659897 h 26281626"/>
              <a:gd name="connsiteX132" fmla="*/ 8111613 w 12592357"/>
              <a:gd name="connsiteY132" fmla="*/ 15043355 h 26281626"/>
              <a:gd name="connsiteX133" fmla="*/ 7964129 w 12592357"/>
              <a:gd name="connsiteY133" fmla="*/ 15338322 h 26281626"/>
              <a:gd name="connsiteX134" fmla="*/ 7816645 w 12592357"/>
              <a:gd name="connsiteY134" fmla="*/ 15780774 h 26281626"/>
              <a:gd name="connsiteX135" fmla="*/ 7610168 w 12592357"/>
              <a:gd name="connsiteY135" fmla="*/ 16134735 h 26281626"/>
              <a:gd name="connsiteX136" fmla="*/ 7462684 w 12592357"/>
              <a:gd name="connsiteY136" fmla="*/ 16518193 h 26281626"/>
              <a:gd name="connsiteX137" fmla="*/ 7197213 w 12592357"/>
              <a:gd name="connsiteY137" fmla="*/ 16783664 h 26281626"/>
              <a:gd name="connsiteX138" fmla="*/ 7138219 w 12592357"/>
              <a:gd name="connsiteY138" fmla="*/ 16960645 h 26281626"/>
              <a:gd name="connsiteX139" fmla="*/ 7138219 w 12592357"/>
              <a:gd name="connsiteY139" fmla="*/ 17167122 h 26281626"/>
              <a:gd name="connsiteX140" fmla="*/ 7172478 w 12592357"/>
              <a:gd name="connsiteY140" fmla="*/ 17465776 h 26281626"/>
              <a:gd name="connsiteX141" fmla="*/ 7229476 w 12592357"/>
              <a:gd name="connsiteY141" fmla="*/ 17695223 h 26281626"/>
              <a:gd name="connsiteX142" fmla="*/ 7256206 w 12592357"/>
              <a:gd name="connsiteY142" fmla="*/ 17845548 h 26281626"/>
              <a:gd name="connsiteX143" fmla="*/ 7196138 w 12592357"/>
              <a:gd name="connsiteY143" fmla="*/ 18045268 h 26281626"/>
              <a:gd name="connsiteX144" fmla="*/ 7079226 w 12592357"/>
              <a:gd name="connsiteY144" fmla="*/ 18229006 h 26281626"/>
              <a:gd name="connsiteX145" fmla="*/ 6843252 w 12592357"/>
              <a:gd name="connsiteY145" fmla="*/ 18523974 h 26281626"/>
              <a:gd name="connsiteX146" fmla="*/ 6666271 w 12592357"/>
              <a:gd name="connsiteY146" fmla="*/ 19084413 h 26281626"/>
              <a:gd name="connsiteX147" fmla="*/ 6636774 w 12592357"/>
              <a:gd name="connsiteY147" fmla="*/ 19467871 h 26281626"/>
              <a:gd name="connsiteX148" fmla="*/ 6577781 w 12592357"/>
              <a:gd name="connsiteY148" fmla="*/ 19762839 h 26281626"/>
              <a:gd name="connsiteX149" fmla="*/ 6577781 w 12592357"/>
              <a:gd name="connsiteY149" fmla="*/ 20205290 h 26281626"/>
              <a:gd name="connsiteX150" fmla="*/ 6577781 w 12592357"/>
              <a:gd name="connsiteY150" fmla="*/ 20795226 h 26281626"/>
              <a:gd name="connsiteX151" fmla="*/ 6489290 w 12592357"/>
              <a:gd name="connsiteY151" fmla="*/ 21208181 h 26281626"/>
              <a:gd name="connsiteX152" fmla="*/ 6282813 w 12592357"/>
              <a:gd name="connsiteY152" fmla="*/ 21680129 h 26281626"/>
              <a:gd name="connsiteX153" fmla="*/ 6253316 w 12592357"/>
              <a:gd name="connsiteY153" fmla="*/ 22358555 h 26281626"/>
              <a:gd name="connsiteX154" fmla="*/ 6371303 w 12592357"/>
              <a:gd name="connsiteY154" fmla="*/ 23656413 h 26281626"/>
              <a:gd name="connsiteX155" fmla="*/ 6666271 w 12592357"/>
              <a:gd name="connsiteY155" fmla="*/ 24452826 h 26281626"/>
              <a:gd name="connsiteX156" fmla="*/ 6990735 w 12592357"/>
              <a:gd name="connsiteY156" fmla="*/ 25190245 h 26281626"/>
              <a:gd name="connsiteX157" fmla="*/ 7344697 w 12592357"/>
              <a:gd name="connsiteY157" fmla="*/ 25809677 h 26281626"/>
              <a:gd name="connsiteX158" fmla="*/ 7728155 w 12592357"/>
              <a:gd name="connsiteY158" fmla="*/ 26281626 h 26281626"/>
              <a:gd name="connsiteX159" fmla="*/ 5220929 w 12592357"/>
              <a:gd name="connsiteY159" fmla="*/ 26134142 h 26281626"/>
              <a:gd name="connsiteX160" fmla="*/ 5456903 w 12592357"/>
              <a:gd name="connsiteY160" fmla="*/ 25308232 h 26281626"/>
              <a:gd name="connsiteX161" fmla="*/ 5515897 w 12592357"/>
              <a:gd name="connsiteY161" fmla="*/ 24393832 h 26281626"/>
              <a:gd name="connsiteX162" fmla="*/ 5633884 w 12592357"/>
              <a:gd name="connsiteY162" fmla="*/ 23302451 h 26281626"/>
              <a:gd name="connsiteX163" fmla="*/ 5604387 w 12592357"/>
              <a:gd name="connsiteY163" fmla="*/ 22742013 h 26281626"/>
              <a:gd name="connsiteX164" fmla="*/ 5574890 w 12592357"/>
              <a:gd name="connsiteY164" fmla="*/ 22329058 h 26281626"/>
              <a:gd name="connsiteX165" fmla="*/ 5574890 w 12592357"/>
              <a:gd name="connsiteY165" fmla="*/ 21886606 h 26281626"/>
              <a:gd name="connsiteX166" fmla="*/ 5604387 w 12592357"/>
              <a:gd name="connsiteY166" fmla="*/ 21532645 h 26281626"/>
              <a:gd name="connsiteX167" fmla="*/ 5604387 w 12592357"/>
              <a:gd name="connsiteY167" fmla="*/ 21326168 h 26281626"/>
              <a:gd name="connsiteX168" fmla="*/ 5515897 w 12592357"/>
              <a:gd name="connsiteY168" fmla="*/ 20883716 h 26281626"/>
              <a:gd name="connsiteX169" fmla="*/ 5515897 w 12592357"/>
              <a:gd name="connsiteY169" fmla="*/ 20706735 h 26281626"/>
              <a:gd name="connsiteX170" fmla="*/ 5456903 w 12592357"/>
              <a:gd name="connsiteY170" fmla="*/ 20588748 h 26281626"/>
              <a:gd name="connsiteX171" fmla="*/ 5427406 w 12592357"/>
              <a:gd name="connsiteY171" fmla="*/ 20352774 h 26281626"/>
              <a:gd name="connsiteX172" fmla="*/ 5515897 w 12592357"/>
              <a:gd name="connsiteY172" fmla="*/ 20205290 h 26281626"/>
              <a:gd name="connsiteX173" fmla="*/ 5604387 w 12592357"/>
              <a:gd name="connsiteY173" fmla="*/ 20028310 h 26281626"/>
              <a:gd name="connsiteX174" fmla="*/ 5604387 w 12592357"/>
              <a:gd name="connsiteY174" fmla="*/ 19851329 h 26281626"/>
              <a:gd name="connsiteX175" fmla="*/ 5604387 w 12592357"/>
              <a:gd name="connsiteY175" fmla="*/ 19851329 h 26281626"/>
              <a:gd name="connsiteX176" fmla="*/ 5612069 w 12592357"/>
              <a:gd name="connsiteY176" fmla="*/ 19850407 h 26281626"/>
              <a:gd name="connsiteX0" fmla="*/ 5612069 w 12592357"/>
              <a:gd name="connsiteY0" fmla="*/ 19850407 h 26281626"/>
              <a:gd name="connsiteX1" fmla="*/ 5899355 w 12592357"/>
              <a:gd name="connsiteY1" fmla="*/ 20057806 h 26281626"/>
              <a:gd name="connsiteX2" fmla="*/ 6076335 w 12592357"/>
              <a:gd name="connsiteY2" fmla="*/ 20352774 h 26281626"/>
              <a:gd name="connsiteX3" fmla="*/ 6105832 w 12592357"/>
              <a:gd name="connsiteY3" fmla="*/ 20470761 h 26281626"/>
              <a:gd name="connsiteX4" fmla="*/ 6135329 w 12592357"/>
              <a:gd name="connsiteY4" fmla="*/ 20559251 h 26281626"/>
              <a:gd name="connsiteX5" fmla="*/ 6253316 w 12592357"/>
              <a:gd name="connsiteY5" fmla="*/ 20736232 h 26281626"/>
              <a:gd name="connsiteX6" fmla="*/ 6341806 w 12592357"/>
              <a:gd name="connsiteY6" fmla="*/ 20736232 h 26281626"/>
              <a:gd name="connsiteX7" fmla="*/ 6341806 w 12592357"/>
              <a:gd name="connsiteY7" fmla="*/ 20736232 h 26281626"/>
              <a:gd name="connsiteX8" fmla="*/ 6371303 w 12592357"/>
              <a:gd name="connsiteY8" fmla="*/ 20205290 h 26281626"/>
              <a:gd name="connsiteX9" fmla="*/ 6322219 w 12592357"/>
              <a:gd name="connsiteY9" fmla="*/ 19870377 h 26281626"/>
              <a:gd name="connsiteX10" fmla="*/ 6395115 w 12592357"/>
              <a:gd name="connsiteY10" fmla="*/ 19087717 h 26281626"/>
              <a:gd name="connsiteX11" fmla="*/ 6548284 w 12592357"/>
              <a:gd name="connsiteY11" fmla="*/ 18759948 h 26281626"/>
              <a:gd name="connsiteX12" fmla="*/ 6894564 w 12592357"/>
              <a:gd name="connsiteY12" fmla="*/ 18258504 h 26281626"/>
              <a:gd name="connsiteX13" fmla="*/ 6983054 w 12592357"/>
              <a:gd name="connsiteY13" fmla="*/ 17812750 h 26281626"/>
              <a:gd name="connsiteX14" fmla="*/ 6967461 w 12592357"/>
              <a:gd name="connsiteY14" fmla="*/ 17371219 h 26281626"/>
              <a:gd name="connsiteX15" fmla="*/ 7049729 w 12592357"/>
              <a:gd name="connsiteY15" fmla="*/ 16960645 h 26281626"/>
              <a:gd name="connsiteX16" fmla="*/ 7197213 w 12592357"/>
              <a:gd name="connsiteY16" fmla="*/ 16636181 h 26281626"/>
              <a:gd name="connsiteX17" fmla="*/ 7267575 w 12592357"/>
              <a:gd name="connsiteY17" fmla="*/ 16523647 h 26281626"/>
              <a:gd name="connsiteX18" fmla="*/ 7296687 w 12592357"/>
              <a:gd name="connsiteY18" fmla="*/ 16307875 h 26281626"/>
              <a:gd name="connsiteX19" fmla="*/ 7610168 w 12592357"/>
              <a:gd name="connsiteY19" fmla="*/ 15810271 h 26281626"/>
              <a:gd name="connsiteX20" fmla="*/ 7869416 w 12592357"/>
              <a:gd name="connsiteY20" fmla="*/ 15279329 h 26281626"/>
              <a:gd name="connsiteX21" fmla="*/ 7875639 w 12592357"/>
              <a:gd name="connsiteY21" fmla="*/ 14984361 h 26281626"/>
              <a:gd name="connsiteX22" fmla="*/ 7964129 w 12592357"/>
              <a:gd name="connsiteY22" fmla="*/ 14653674 h 26281626"/>
              <a:gd name="connsiteX23" fmla="*/ 8141493 w 12592357"/>
              <a:gd name="connsiteY23" fmla="*/ 14378141 h 26281626"/>
              <a:gd name="connsiteX24" fmla="*/ 8358571 w 12592357"/>
              <a:gd name="connsiteY24" fmla="*/ 14089011 h 26281626"/>
              <a:gd name="connsiteX25" fmla="*/ 8583561 w 12592357"/>
              <a:gd name="connsiteY25" fmla="*/ 13774993 h 26281626"/>
              <a:gd name="connsiteX26" fmla="*/ 8849032 w 12592357"/>
              <a:gd name="connsiteY26" fmla="*/ 13421032 h 26281626"/>
              <a:gd name="connsiteX27" fmla="*/ 8908026 w 12592357"/>
              <a:gd name="connsiteY27" fmla="*/ 13185058 h 26281626"/>
              <a:gd name="connsiteX28" fmla="*/ 8996516 w 12592357"/>
              <a:gd name="connsiteY28" fmla="*/ 12683613 h 26281626"/>
              <a:gd name="connsiteX29" fmla="*/ 9261987 w 12592357"/>
              <a:gd name="connsiteY29" fmla="*/ 12005187 h 26281626"/>
              <a:gd name="connsiteX30" fmla="*/ 9556955 w 12592357"/>
              <a:gd name="connsiteY30" fmla="*/ 11474245 h 26281626"/>
              <a:gd name="connsiteX31" fmla="*/ 9733935 w 12592357"/>
              <a:gd name="connsiteY31" fmla="*/ 11090787 h 26281626"/>
              <a:gd name="connsiteX32" fmla="*/ 9763432 w 12592357"/>
              <a:gd name="connsiteY32" fmla="*/ 10825316 h 26281626"/>
              <a:gd name="connsiteX33" fmla="*/ 9881419 w 12592357"/>
              <a:gd name="connsiteY33" fmla="*/ 10530348 h 26281626"/>
              <a:gd name="connsiteX34" fmla="*/ 10235381 w 12592357"/>
              <a:gd name="connsiteY34" fmla="*/ 9940413 h 26281626"/>
              <a:gd name="connsiteX35" fmla="*/ 10600326 w 12592357"/>
              <a:gd name="connsiteY35" fmla="*/ 9576005 h 26281626"/>
              <a:gd name="connsiteX36" fmla="*/ 10869100 w 12592357"/>
              <a:gd name="connsiteY36" fmla="*/ 9285416 h 26281626"/>
              <a:gd name="connsiteX37" fmla="*/ 11073734 w 12592357"/>
              <a:gd name="connsiteY37" fmla="*/ 9006578 h 26281626"/>
              <a:gd name="connsiteX38" fmla="*/ 11097931 w 12592357"/>
              <a:gd name="connsiteY38" fmla="*/ 8720598 h 26281626"/>
              <a:gd name="connsiteX39" fmla="*/ 11074656 w 12592357"/>
              <a:gd name="connsiteY39" fmla="*/ 8318243 h 26281626"/>
              <a:gd name="connsiteX40" fmla="*/ 10875706 w 12592357"/>
              <a:gd name="connsiteY40" fmla="*/ 7666779 h 26281626"/>
              <a:gd name="connsiteX41" fmla="*/ 10717776 w 12592357"/>
              <a:gd name="connsiteY41" fmla="*/ 7383718 h 26281626"/>
              <a:gd name="connsiteX42" fmla="*/ 10382865 w 12592357"/>
              <a:gd name="connsiteY42" fmla="*/ 6990735 h 26281626"/>
              <a:gd name="connsiteX43" fmla="*/ 10087897 w 12592357"/>
              <a:gd name="connsiteY43" fmla="*/ 6518787 h 26281626"/>
              <a:gd name="connsiteX44" fmla="*/ 9990419 w 12592357"/>
              <a:gd name="connsiteY44" fmla="*/ 5674212 h 26281626"/>
              <a:gd name="connsiteX45" fmla="*/ 9945713 w 12592357"/>
              <a:gd name="connsiteY45" fmla="*/ 5243435 h 26281626"/>
              <a:gd name="connsiteX46" fmla="*/ 9801917 w 12592357"/>
              <a:gd name="connsiteY46" fmla="*/ 4350851 h 26281626"/>
              <a:gd name="connsiteX47" fmla="*/ 9573086 w 12592357"/>
              <a:gd name="connsiteY47" fmla="*/ 3872681 h 26281626"/>
              <a:gd name="connsiteX48" fmla="*/ 9000203 w 12592357"/>
              <a:gd name="connsiteY48" fmla="*/ 3306941 h 26281626"/>
              <a:gd name="connsiteX49" fmla="*/ 8819535 w 12592357"/>
              <a:gd name="connsiteY49" fmla="*/ 3038168 h 26281626"/>
              <a:gd name="connsiteX50" fmla="*/ 8400896 w 12592357"/>
              <a:gd name="connsiteY50" fmla="*/ 2669919 h 26281626"/>
              <a:gd name="connsiteX51" fmla="*/ 7993626 w 12592357"/>
              <a:gd name="connsiteY51" fmla="*/ 2094271 h 26281626"/>
              <a:gd name="connsiteX52" fmla="*/ 7669161 w 12592357"/>
              <a:gd name="connsiteY52" fmla="*/ 1563329 h 26281626"/>
              <a:gd name="connsiteX53" fmla="*/ 7374194 w 12592357"/>
              <a:gd name="connsiteY53" fmla="*/ 973393 h 26281626"/>
              <a:gd name="connsiteX54" fmla="*/ 7167716 w 12592357"/>
              <a:gd name="connsiteY54" fmla="*/ 825910 h 26281626"/>
              <a:gd name="connsiteX55" fmla="*/ 6813755 w 12592357"/>
              <a:gd name="connsiteY55" fmla="*/ 648929 h 26281626"/>
              <a:gd name="connsiteX56" fmla="*/ 6223819 w 12592357"/>
              <a:gd name="connsiteY56" fmla="*/ 678426 h 26281626"/>
              <a:gd name="connsiteX57" fmla="*/ 5515897 w 12592357"/>
              <a:gd name="connsiteY57" fmla="*/ 678426 h 26281626"/>
              <a:gd name="connsiteX58" fmla="*/ 4513006 w 12592357"/>
              <a:gd name="connsiteY58" fmla="*/ 678426 h 26281626"/>
              <a:gd name="connsiteX59" fmla="*/ 3864077 w 12592357"/>
              <a:gd name="connsiteY59" fmla="*/ 619432 h 26281626"/>
              <a:gd name="connsiteX60" fmla="*/ 3008671 w 12592357"/>
              <a:gd name="connsiteY60" fmla="*/ 560439 h 26281626"/>
              <a:gd name="connsiteX61" fmla="*/ 2123768 w 12592357"/>
              <a:gd name="connsiteY61" fmla="*/ 412955 h 26281626"/>
              <a:gd name="connsiteX62" fmla="*/ 1887794 w 12592357"/>
              <a:gd name="connsiteY62" fmla="*/ 383458 h 26281626"/>
              <a:gd name="connsiteX63" fmla="*/ 1209368 w 12592357"/>
              <a:gd name="connsiteY63" fmla="*/ 265471 h 26281626"/>
              <a:gd name="connsiteX64" fmla="*/ 589935 w 12592357"/>
              <a:gd name="connsiteY64" fmla="*/ 235974 h 26281626"/>
              <a:gd name="connsiteX65" fmla="*/ 265471 w 12592357"/>
              <a:gd name="connsiteY65" fmla="*/ 235974 h 26281626"/>
              <a:gd name="connsiteX66" fmla="*/ 0 w 12592357"/>
              <a:gd name="connsiteY66" fmla="*/ 206477 h 26281626"/>
              <a:gd name="connsiteX67" fmla="*/ 265471 w 12592357"/>
              <a:gd name="connsiteY67" fmla="*/ 0 h 26281626"/>
              <a:gd name="connsiteX68" fmla="*/ 1179871 w 12592357"/>
              <a:gd name="connsiteY68" fmla="*/ 88490 h 26281626"/>
              <a:gd name="connsiteX69" fmla="*/ 2094271 w 12592357"/>
              <a:gd name="connsiteY69" fmla="*/ 235974 h 26281626"/>
              <a:gd name="connsiteX70" fmla="*/ 3067665 w 12592357"/>
              <a:gd name="connsiteY70" fmla="*/ 353961 h 26281626"/>
              <a:gd name="connsiteX71" fmla="*/ 3805084 w 12592357"/>
              <a:gd name="connsiteY71" fmla="*/ 383458 h 26281626"/>
              <a:gd name="connsiteX72" fmla="*/ 4306529 w 12592357"/>
              <a:gd name="connsiteY72" fmla="*/ 442451 h 26281626"/>
              <a:gd name="connsiteX73" fmla="*/ 5043948 w 12592357"/>
              <a:gd name="connsiteY73" fmla="*/ 471948 h 26281626"/>
              <a:gd name="connsiteX74" fmla="*/ 5722374 w 12592357"/>
              <a:gd name="connsiteY74" fmla="*/ 471948 h 26281626"/>
              <a:gd name="connsiteX75" fmla="*/ 6312310 w 12592357"/>
              <a:gd name="connsiteY75" fmla="*/ 442451 h 26281626"/>
              <a:gd name="connsiteX76" fmla="*/ 7138219 w 12592357"/>
              <a:gd name="connsiteY76" fmla="*/ 560439 h 26281626"/>
              <a:gd name="connsiteX77" fmla="*/ 7374194 w 12592357"/>
              <a:gd name="connsiteY77" fmla="*/ 589935 h 26281626"/>
              <a:gd name="connsiteX78" fmla="*/ 7521677 w 12592357"/>
              <a:gd name="connsiteY78" fmla="*/ 678426 h 26281626"/>
              <a:gd name="connsiteX79" fmla="*/ 7572452 w 12592357"/>
              <a:gd name="connsiteY79" fmla="*/ 809242 h 26281626"/>
              <a:gd name="connsiteX80" fmla="*/ 8119679 w 12592357"/>
              <a:gd name="connsiteY80" fmla="*/ 1713194 h 26281626"/>
              <a:gd name="connsiteX81" fmla="*/ 8644553 w 12592357"/>
              <a:gd name="connsiteY81" fmla="*/ 2563070 h 26281626"/>
              <a:gd name="connsiteX82" fmla="*/ 8842810 w 12592357"/>
              <a:gd name="connsiteY82" fmla="*/ 2736057 h 26281626"/>
              <a:gd name="connsiteX83" fmla="*/ 9196388 w 12592357"/>
              <a:gd name="connsiteY83" fmla="*/ 3155770 h 26281626"/>
              <a:gd name="connsiteX84" fmla="*/ 9518855 w 12592357"/>
              <a:gd name="connsiteY84" fmla="*/ 3443057 h 26281626"/>
              <a:gd name="connsiteX85" fmla="*/ 9858528 w 12592357"/>
              <a:gd name="connsiteY85" fmla="*/ 3839881 h 26281626"/>
              <a:gd name="connsiteX86" fmla="*/ 9970831 w 12592357"/>
              <a:gd name="connsiteY86" fmla="*/ 4217500 h 26281626"/>
              <a:gd name="connsiteX87" fmla="*/ 9997025 w 12592357"/>
              <a:gd name="connsiteY87" fmla="*/ 4582293 h 26281626"/>
              <a:gd name="connsiteX88" fmla="*/ 10129301 w 12592357"/>
              <a:gd name="connsiteY88" fmla="*/ 5188514 h 26281626"/>
              <a:gd name="connsiteX89" fmla="*/ 10205884 w 12592357"/>
              <a:gd name="connsiteY89" fmla="*/ 5633884 h 26281626"/>
              <a:gd name="connsiteX90" fmla="*/ 10271484 w 12592357"/>
              <a:gd name="connsiteY90" fmla="*/ 5901736 h 26281626"/>
              <a:gd name="connsiteX91" fmla="*/ 10302440 w 12592357"/>
              <a:gd name="connsiteY91" fmla="*/ 6167208 h 26281626"/>
              <a:gd name="connsiteX92" fmla="*/ 10202043 w 12592357"/>
              <a:gd name="connsiteY92" fmla="*/ 6439822 h 26281626"/>
              <a:gd name="connsiteX93" fmla="*/ 10293837 w 12592357"/>
              <a:gd name="connsiteY93" fmla="*/ 6688624 h 26281626"/>
              <a:gd name="connsiteX94" fmla="*/ 10630207 w 12592357"/>
              <a:gd name="connsiteY94" fmla="*/ 7117326 h 26281626"/>
              <a:gd name="connsiteX95" fmla="*/ 10868562 w 12592357"/>
              <a:gd name="connsiteY95" fmla="*/ 7375653 h 26281626"/>
              <a:gd name="connsiteX96" fmla="*/ 10960357 w 12592357"/>
              <a:gd name="connsiteY96" fmla="*/ 7515456 h 26281626"/>
              <a:gd name="connsiteX97" fmla="*/ 11121206 w 12592357"/>
              <a:gd name="connsiteY97" fmla="*/ 7878020 h 26281626"/>
              <a:gd name="connsiteX98" fmla="*/ 11234430 w 12592357"/>
              <a:gd name="connsiteY98" fmla="*/ 8221535 h 26281626"/>
              <a:gd name="connsiteX99" fmla="*/ 11241959 w 12592357"/>
              <a:gd name="connsiteY99" fmla="*/ 8693482 h 26281626"/>
              <a:gd name="connsiteX100" fmla="*/ 11244263 w 12592357"/>
              <a:gd name="connsiteY100" fmla="*/ 8875072 h 26281626"/>
              <a:gd name="connsiteX101" fmla="*/ 11277677 w 12592357"/>
              <a:gd name="connsiteY101" fmla="*/ 9052744 h 26281626"/>
              <a:gd name="connsiteX102" fmla="*/ 11375692 w 12592357"/>
              <a:gd name="connsiteY102" fmla="*/ 9146919 h 26281626"/>
              <a:gd name="connsiteX103" fmla="*/ 11562735 w 12592357"/>
              <a:gd name="connsiteY103" fmla="*/ 9379974 h 26281626"/>
              <a:gd name="connsiteX104" fmla="*/ 11326761 w 12592357"/>
              <a:gd name="connsiteY104" fmla="*/ 9291484 h 26281626"/>
              <a:gd name="connsiteX105" fmla="*/ 11120284 w 12592357"/>
              <a:gd name="connsiteY105" fmla="*/ 9291484 h 26281626"/>
              <a:gd name="connsiteX106" fmla="*/ 10884310 w 12592357"/>
              <a:gd name="connsiteY106" fmla="*/ 9320981 h 26281626"/>
              <a:gd name="connsiteX107" fmla="*/ 10605473 w 12592357"/>
              <a:gd name="connsiteY107" fmla="*/ 9572701 h 26281626"/>
              <a:gd name="connsiteX108" fmla="*/ 10478115 w 12592357"/>
              <a:gd name="connsiteY108" fmla="*/ 9839095 h 26281626"/>
              <a:gd name="connsiteX109" fmla="*/ 10593182 w 12592357"/>
              <a:gd name="connsiteY109" fmla="*/ 9767272 h 26281626"/>
              <a:gd name="connsiteX110" fmla="*/ 10972800 w 12592357"/>
              <a:gd name="connsiteY110" fmla="*/ 9556955 h 26281626"/>
              <a:gd name="connsiteX111" fmla="*/ 11149090 w 12592357"/>
              <a:gd name="connsiteY111" fmla="*/ 9478911 h 26281626"/>
              <a:gd name="connsiteX112" fmla="*/ 11344275 w 12592357"/>
              <a:gd name="connsiteY112" fmla="*/ 9491817 h 26281626"/>
              <a:gd name="connsiteX113" fmla="*/ 11525020 w 12592357"/>
              <a:gd name="connsiteY113" fmla="*/ 9585530 h 26281626"/>
              <a:gd name="connsiteX114" fmla="*/ 11910090 w 12592357"/>
              <a:gd name="connsiteY114" fmla="*/ 9744920 h 26281626"/>
              <a:gd name="connsiteX115" fmla="*/ 12093677 w 12592357"/>
              <a:gd name="connsiteY115" fmla="*/ 9999406 h 26281626"/>
              <a:gd name="connsiteX116" fmla="*/ 12270658 w 12592357"/>
              <a:gd name="connsiteY116" fmla="*/ 10176387 h 26281626"/>
              <a:gd name="connsiteX117" fmla="*/ 12270658 w 12592357"/>
              <a:gd name="connsiteY117" fmla="*/ 10176387 h 26281626"/>
              <a:gd name="connsiteX118" fmla="*/ 12592357 w 12592357"/>
              <a:gd name="connsiteY118" fmla="*/ 10616073 h 26281626"/>
              <a:gd name="connsiteX119" fmla="*/ 10086975 w 12592357"/>
              <a:gd name="connsiteY119" fmla="*/ 10710786 h 26281626"/>
              <a:gd name="connsiteX120" fmla="*/ 9969910 w 12592357"/>
              <a:gd name="connsiteY120" fmla="*/ 10825316 h 26281626"/>
              <a:gd name="connsiteX121" fmla="*/ 9857606 w 12592357"/>
              <a:gd name="connsiteY121" fmla="*/ 11290120 h 26281626"/>
              <a:gd name="connsiteX122" fmla="*/ 9732476 w 12592357"/>
              <a:gd name="connsiteY122" fmla="*/ 11555591 h 26281626"/>
              <a:gd name="connsiteX123" fmla="*/ 9592135 w 12592357"/>
              <a:gd name="connsiteY123" fmla="*/ 11818835 h 26281626"/>
              <a:gd name="connsiteX124" fmla="*/ 9468465 w 12592357"/>
              <a:gd name="connsiteY124" fmla="*/ 11888659 h 26281626"/>
              <a:gd name="connsiteX125" fmla="*/ 9320981 w 12592357"/>
              <a:gd name="connsiteY125" fmla="*/ 12359148 h 26281626"/>
              <a:gd name="connsiteX126" fmla="*/ 9173497 w 12592357"/>
              <a:gd name="connsiteY126" fmla="*/ 12860593 h 26281626"/>
              <a:gd name="connsiteX127" fmla="*/ 9114503 w 12592357"/>
              <a:gd name="connsiteY127" fmla="*/ 13126064 h 26281626"/>
              <a:gd name="connsiteX128" fmla="*/ 8908026 w 12592357"/>
              <a:gd name="connsiteY128" fmla="*/ 13598013 h 26281626"/>
              <a:gd name="connsiteX129" fmla="*/ 8642555 w 12592357"/>
              <a:gd name="connsiteY129" fmla="*/ 14040464 h 26281626"/>
              <a:gd name="connsiteX130" fmla="*/ 8465574 w 12592357"/>
              <a:gd name="connsiteY130" fmla="*/ 14305935 h 26281626"/>
              <a:gd name="connsiteX131" fmla="*/ 8170606 w 12592357"/>
              <a:gd name="connsiteY131" fmla="*/ 14659897 h 26281626"/>
              <a:gd name="connsiteX132" fmla="*/ 8111613 w 12592357"/>
              <a:gd name="connsiteY132" fmla="*/ 15043355 h 26281626"/>
              <a:gd name="connsiteX133" fmla="*/ 7964129 w 12592357"/>
              <a:gd name="connsiteY133" fmla="*/ 15338322 h 26281626"/>
              <a:gd name="connsiteX134" fmla="*/ 7816645 w 12592357"/>
              <a:gd name="connsiteY134" fmla="*/ 15780774 h 26281626"/>
              <a:gd name="connsiteX135" fmla="*/ 7610168 w 12592357"/>
              <a:gd name="connsiteY135" fmla="*/ 16134735 h 26281626"/>
              <a:gd name="connsiteX136" fmla="*/ 7462684 w 12592357"/>
              <a:gd name="connsiteY136" fmla="*/ 16518193 h 26281626"/>
              <a:gd name="connsiteX137" fmla="*/ 7197213 w 12592357"/>
              <a:gd name="connsiteY137" fmla="*/ 16783664 h 26281626"/>
              <a:gd name="connsiteX138" fmla="*/ 7138219 w 12592357"/>
              <a:gd name="connsiteY138" fmla="*/ 16960645 h 26281626"/>
              <a:gd name="connsiteX139" fmla="*/ 7138219 w 12592357"/>
              <a:gd name="connsiteY139" fmla="*/ 17167122 h 26281626"/>
              <a:gd name="connsiteX140" fmla="*/ 7172478 w 12592357"/>
              <a:gd name="connsiteY140" fmla="*/ 17465776 h 26281626"/>
              <a:gd name="connsiteX141" fmla="*/ 7229476 w 12592357"/>
              <a:gd name="connsiteY141" fmla="*/ 17695223 h 26281626"/>
              <a:gd name="connsiteX142" fmla="*/ 7256206 w 12592357"/>
              <a:gd name="connsiteY142" fmla="*/ 17845548 h 26281626"/>
              <a:gd name="connsiteX143" fmla="*/ 7196138 w 12592357"/>
              <a:gd name="connsiteY143" fmla="*/ 18045268 h 26281626"/>
              <a:gd name="connsiteX144" fmla="*/ 7079226 w 12592357"/>
              <a:gd name="connsiteY144" fmla="*/ 18229006 h 26281626"/>
              <a:gd name="connsiteX145" fmla="*/ 6843252 w 12592357"/>
              <a:gd name="connsiteY145" fmla="*/ 18523974 h 26281626"/>
              <a:gd name="connsiteX146" fmla="*/ 6666271 w 12592357"/>
              <a:gd name="connsiteY146" fmla="*/ 19084413 h 26281626"/>
              <a:gd name="connsiteX147" fmla="*/ 6636774 w 12592357"/>
              <a:gd name="connsiteY147" fmla="*/ 19467871 h 26281626"/>
              <a:gd name="connsiteX148" fmla="*/ 6577781 w 12592357"/>
              <a:gd name="connsiteY148" fmla="*/ 19762839 h 26281626"/>
              <a:gd name="connsiteX149" fmla="*/ 6577781 w 12592357"/>
              <a:gd name="connsiteY149" fmla="*/ 20205290 h 26281626"/>
              <a:gd name="connsiteX150" fmla="*/ 6577781 w 12592357"/>
              <a:gd name="connsiteY150" fmla="*/ 20795226 h 26281626"/>
              <a:gd name="connsiteX151" fmla="*/ 6489290 w 12592357"/>
              <a:gd name="connsiteY151" fmla="*/ 21208181 h 26281626"/>
              <a:gd name="connsiteX152" fmla="*/ 6282813 w 12592357"/>
              <a:gd name="connsiteY152" fmla="*/ 21680129 h 26281626"/>
              <a:gd name="connsiteX153" fmla="*/ 6253316 w 12592357"/>
              <a:gd name="connsiteY153" fmla="*/ 22358555 h 26281626"/>
              <a:gd name="connsiteX154" fmla="*/ 6371303 w 12592357"/>
              <a:gd name="connsiteY154" fmla="*/ 23656413 h 26281626"/>
              <a:gd name="connsiteX155" fmla="*/ 6666271 w 12592357"/>
              <a:gd name="connsiteY155" fmla="*/ 24452826 h 26281626"/>
              <a:gd name="connsiteX156" fmla="*/ 6990735 w 12592357"/>
              <a:gd name="connsiteY156" fmla="*/ 25190245 h 26281626"/>
              <a:gd name="connsiteX157" fmla="*/ 7344697 w 12592357"/>
              <a:gd name="connsiteY157" fmla="*/ 25809677 h 26281626"/>
              <a:gd name="connsiteX158" fmla="*/ 7728155 w 12592357"/>
              <a:gd name="connsiteY158" fmla="*/ 26281626 h 26281626"/>
              <a:gd name="connsiteX159" fmla="*/ 5220929 w 12592357"/>
              <a:gd name="connsiteY159" fmla="*/ 26134142 h 26281626"/>
              <a:gd name="connsiteX160" fmla="*/ 5456903 w 12592357"/>
              <a:gd name="connsiteY160" fmla="*/ 25308232 h 26281626"/>
              <a:gd name="connsiteX161" fmla="*/ 5515897 w 12592357"/>
              <a:gd name="connsiteY161" fmla="*/ 24393832 h 26281626"/>
              <a:gd name="connsiteX162" fmla="*/ 5633884 w 12592357"/>
              <a:gd name="connsiteY162" fmla="*/ 23302451 h 26281626"/>
              <a:gd name="connsiteX163" fmla="*/ 5604387 w 12592357"/>
              <a:gd name="connsiteY163" fmla="*/ 22742013 h 26281626"/>
              <a:gd name="connsiteX164" fmla="*/ 5574890 w 12592357"/>
              <a:gd name="connsiteY164" fmla="*/ 22329058 h 26281626"/>
              <a:gd name="connsiteX165" fmla="*/ 5574890 w 12592357"/>
              <a:gd name="connsiteY165" fmla="*/ 21886606 h 26281626"/>
              <a:gd name="connsiteX166" fmla="*/ 5604387 w 12592357"/>
              <a:gd name="connsiteY166" fmla="*/ 21532645 h 26281626"/>
              <a:gd name="connsiteX167" fmla="*/ 5604387 w 12592357"/>
              <a:gd name="connsiteY167" fmla="*/ 21326168 h 26281626"/>
              <a:gd name="connsiteX168" fmla="*/ 5515897 w 12592357"/>
              <a:gd name="connsiteY168" fmla="*/ 20883716 h 26281626"/>
              <a:gd name="connsiteX169" fmla="*/ 5515897 w 12592357"/>
              <a:gd name="connsiteY169" fmla="*/ 20706735 h 26281626"/>
              <a:gd name="connsiteX170" fmla="*/ 5456903 w 12592357"/>
              <a:gd name="connsiteY170" fmla="*/ 20588748 h 26281626"/>
              <a:gd name="connsiteX171" fmla="*/ 5427406 w 12592357"/>
              <a:gd name="connsiteY171" fmla="*/ 20352774 h 26281626"/>
              <a:gd name="connsiteX172" fmla="*/ 5515897 w 12592357"/>
              <a:gd name="connsiteY172" fmla="*/ 20205290 h 26281626"/>
              <a:gd name="connsiteX173" fmla="*/ 5604387 w 12592357"/>
              <a:gd name="connsiteY173" fmla="*/ 20028310 h 26281626"/>
              <a:gd name="connsiteX174" fmla="*/ 5604387 w 12592357"/>
              <a:gd name="connsiteY174" fmla="*/ 19851329 h 26281626"/>
              <a:gd name="connsiteX175" fmla="*/ 5604387 w 12592357"/>
              <a:gd name="connsiteY175" fmla="*/ 19851329 h 26281626"/>
              <a:gd name="connsiteX176" fmla="*/ 5612069 w 12592357"/>
              <a:gd name="connsiteY176" fmla="*/ 19850407 h 26281626"/>
              <a:gd name="connsiteX0" fmla="*/ 5612069 w 12592357"/>
              <a:gd name="connsiteY0" fmla="*/ 19850407 h 26281626"/>
              <a:gd name="connsiteX1" fmla="*/ 5899355 w 12592357"/>
              <a:gd name="connsiteY1" fmla="*/ 20057806 h 26281626"/>
              <a:gd name="connsiteX2" fmla="*/ 6076335 w 12592357"/>
              <a:gd name="connsiteY2" fmla="*/ 20352774 h 26281626"/>
              <a:gd name="connsiteX3" fmla="*/ 6105832 w 12592357"/>
              <a:gd name="connsiteY3" fmla="*/ 20470761 h 26281626"/>
              <a:gd name="connsiteX4" fmla="*/ 6135329 w 12592357"/>
              <a:gd name="connsiteY4" fmla="*/ 20559251 h 26281626"/>
              <a:gd name="connsiteX5" fmla="*/ 6253316 w 12592357"/>
              <a:gd name="connsiteY5" fmla="*/ 20736232 h 26281626"/>
              <a:gd name="connsiteX6" fmla="*/ 6341806 w 12592357"/>
              <a:gd name="connsiteY6" fmla="*/ 20736232 h 26281626"/>
              <a:gd name="connsiteX7" fmla="*/ 6341806 w 12592357"/>
              <a:gd name="connsiteY7" fmla="*/ 20736232 h 26281626"/>
              <a:gd name="connsiteX8" fmla="*/ 6371303 w 12592357"/>
              <a:gd name="connsiteY8" fmla="*/ 20205290 h 26281626"/>
              <a:gd name="connsiteX9" fmla="*/ 6322219 w 12592357"/>
              <a:gd name="connsiteY9" fmla="*/ 19870377 h 26281626"/>
              <a:gd name="connsiteX10" fmla="*/ 6395115 w 12592357"/>
              <a:gd name="connsiteY10" fmla="*/ 19087717 h 26281626"/>
              <a:gd name="connsiteX11" fmla="*/ 6548284 w 12592357"/>
              <a:gd name="connsiteY11" fmla="*/ 18759948 h 26281626"/>
              <a:gd name="connsiteX12" fmla="*/ 6894564 w 12592357"/>
              <a:gd name="connsiteY12" fmla="*/ 18258504 h 26281626"/>
              <a:gd name="connsiteX13" fmla="*/ 6983054 w 12592357"/>
              <a:gd name="connsiteY13" fmla="*/ 17812750 h 26281626"/>
              <a:gd name="connsiteX14" fmla="*/ 6967461 w 12592357"/>
              <a:gd name="connsiteY14" fmla="*/ 17371219 h 26281626"/>
              <a:gd name="connsiteX15" fmla="*/ 7049729 w 12592357"/>
              <a:gd name="connsiteY15" fmla="*/ 16960645 h 26281626"/>
              <a:gd name="connsiteX16" fmla="*/ 7197213 w 12592357"/>
              <a:gd name="connsiteY16" fmla="*/ 16636181 h 26281626"/>
              <a:gd name="connsiteX17" fmla="*/ 7267575 w 12592357"/>
              <a:gd name="connsiteY17" fmla="*/ 16523647 h 26281626"/>
              <a:gd name="connsiteX18" fmla="*/ 7296687 w 12592357"/>
              <a:gd name="connsiteY18" fmla="*/ 16307875 h 26281626"/>
              <a:gd name="connsiteX19" fmla="*/ 7610168 w 12592357"/>
              <a:gd name="connsiteY19" fmla="*/ 15810271 h 26281626"/>
              <a:gd name="connsiteX20" fmla="*/ 7869416 w 12592357"/>
              <a:gd name="connsiteY20" fmla="*/ 15279329 h 26281626"/>
              <a:gd name="connsiteX21" fmla="*/ 7875639 w 12592357"/>
              <a:gd name="connsiteY21" fmla="*/ 14984361 h 26281626"/>
              <a:gd name="connsiteX22" fmla="*/ 7964129 w 12592357"/>
              <a:gd name="connsiteY22" fmla="*/ 14653674 h 26281626"/>
              <a:gd name="connsiteX23" fmla="*/ 8141493 w 12592357"/>
              <a:gd name="connsiteY23" fmla="*/ 14378141 h 26281626"/>
              <a:gd name="connsiteX24" fmla="*/ 8358571 w 12592357"/>
              <a:gd name="connsiteY24" fmla="*/ 14089011 h 26281626"/>
              <a:gd name="connsiteX25" fmla="*/ 8583561 w 12592357"/>
              <a:gd name="connsiteY25" fmla="*/ 13774993 h 26281626"/>
              <a:gd name="connsiteX26" fmla="*/ 8849032 w 12592357"/>
              <a:gd name="connsiteY26" fmla="*/ 13421032 h 26281626"/>
              <a:gd name="connsiteX27" fmla="*/ 8908026 w 12592357"/>
              <a:gd name="connsiteY27" fmla="*/ 13185058 h 26281626"/>
              <a:gd name="connsiteX28" fmla="*/ 8996516 w 12592357"/>
              <a:gd name="connsiteY28" fmla="*/ 12683613 h 26281626"/>
              <a:gd name="connsiteX29" fmla="*/ 9261987 w 12592357"/>
              <a:gd name="connsiteY29" fmla="*/ 12005187 h 26281626"/>
              <a:gd name="connsiteX30" fmla="*/ 9556955 w 12592357"/>
              <a:gd name="connsiteY30" fmla="*/ 11474245 h 26281626"/>
              <a:gd name="connsiteX31" fmla="*/ 9733935 w 12592357"/>
              <a:gd name="connsiteY31" fmla="*/ 11090787 h 26281626"/>
              <a:gd name="connsiteX32" fmla="*/ 9763432 w 12592357"/>
              <a:gd name="connsiteY32" fmla="*/ 10825316 h 26281626"/>
              <a:gd name="connsiteX33" fmla="*/ 9881419 w 12592357"/>
              <a:gd name="connsiteY33" fmla="*/ 10530348 h 26281626"/>
              <a:gd name="connsiteX34" fmla="*/ 10235381 w 12592357"/>
              <a:gd name="connsiteY34" fmla="*/ 9940413 h 26281626"/>
              <a:gd name="connsiteX35" fmla="*/ 10600326 w 12592357"/>
              <a:gd name="connsiteY35" fmla="*/ 9576005 h 26281626"/>
              <a:gd name="connsiteX36" fmla="*/ 10869100 w 12592357"/>
              <a:gd name="connsiteY36" fmla="*/ 9285416 h 26281626"/>
              <a:gd name="connsiteX37" fmla="*/ 11073734 w 12592357"/>
              <a:gd name="connsiteY37" fmla="*/ 9006578 h 26281626"/>
              <a:gd name="connsiteX38" fmla="*/ 11097931 w 12592357"/>
              <a:gd name="connsiteY38" fmla="*/ 8720598 h 26281626"/>
              <a:gd name="connsiteX39" fmla="*/ 11074656 w 12592357"/>
              <a:gd name="connsiteY39" fmla="*/ 8318243 h 26281626"/>
              <a:gd name="connsiteX40" fmla="*/ 10875706 w 12592357"/>
              <a:gd name="connsiteY40" fmla="*/ 7666779 h 26281626"/>
              <a:gd name="connsiteX41" fmla="*/ 10717776 w 12592357"/>
              <a:gd name="connsiteY41" fmla="*/ 7383718 h 26281626"/>
              <a:gd name="connsiteX42" fmla="*/ 10382865 w 12592357"/>
              <a:gd name="connsiteY42" fmla="*/ 6990735 h 26281626"/>
              <a:gd name="connsiteX43" fmla="*/ 10087897 w 12592357"/>
              <a:gd name="connsiteY43" fmla="*/ 6518787 h 26281626"/>
              <a:gd name="connsiteX44" fmla="*/ 9990419 w 12592357"/>
              <a:gd name="connsiteY44" fmla="*/ 5674212 h 26281626"/>
              <a:gd name="connsiteX45" fmla="*/ 9945713 w 12592357"/>
              <a:gd name="connsiteY45" fmla="*/ 5243435 h 26281626"/>
              <a:gd name="connsiteX46" fmla="*/ 9801917 w 12592357"/>
              <a:gd name="connsiteY46" fmla="*/ 4350851 h 26281626"/>
              <a:gd name="connsiteX47" fmla="*/ 9573086 w 12592357"/>
              <a:gd name="connsiteY47" fmla="*/ 3872681 h 26281626"/>
              <a:gd name="connsiteX48" fmla="*/ 9000203 w 12592357"/>
              <a:gd name="connsiteY48" fmla="*/ 3306941 h 26281626"/>
              <a:gd name="connsiteX49" fmla="*/ 8819535 w 12592357"/>
              <a:gd name="connsiteY49" fmla="*/ 3038168 h 26281626"/>
              <a:gd name="connsiteX50" fmla="*/ 8400896 w 12592357"/>
              <a:gd name="connsiteY50" fmla="*/ 2669919 h 26281626"/>
              <a:gd name="connsiteX51" fmla="*/ 7993626 w 12592357"/>
              <a:gd name="connsiteY51" fmla="*/ 2094271 h 26281626"/>
              <a:gd name="connsiteX52" fmla="*/ 7669161 w 12592357"/>
              <a:gd name="connsiteY52" fmla="*/ 1563329 h 26281626"/>
              <a:gd name="connsiteX53" fmla="*/ 7364669 w 12592357"/>
              <a:gd name="connsiteY53" fmla="*/ 1023400 h 26281626"/>
              <a:gd name="connsiteX54" fmla="*/ 7167716 w 12592357"/>
              <a:gd name="connsiteY54" fmla="*/ 825910 h 26281626"/>
              <a:gd name="connsiteX55" fmla="*/ 6813755 w 12592357"/>
              <a:gd name="connsiteY55" fmla="*/ 648929 h 26281626"/>
              <a:gd name="connsiteX56" fmla="*/ 6223819 w 12592357"/>
              <a:gd name="connsiteY56" fmla="*/ 678426 h 26281626"/>
              <a:gd name="connsiteX57" fmla="*/ 5515897 w 12592357"/>
              <a:gd name="connsiteY57" fmla="*/ 678426 h 26281626"/>
              <a:gd name="connsiteX58" fmla="*/ 4513006 w 12592357"/>
              <a:gd name="connsiteY58" fmla="*/ 678426 h 26281626"/>
              <a:gd name="connsiteX59" fmla="*/ 3864077 w 12592357"/>
              <a:gd name="connsiteY59" fmla="*/ 619432 h 26281626"/>
              <a:gd name="connsiteX60" fmla="*/ 3008671 w 12592357"/>
              <a:gd name="connsiteY60" fmla="*/ 560439 h 26281626"/>
              <a:gd name="connsiteX61" fmla="*/ 2123768 w 12592357"/>
              <a:gd name="connsiteY61" fmla="*/ 412955 h 26281626"/>
              <a:gd name="connsiteX62" fmla="*/ 1887794 w 12592357"/>
              <a:gd name="connsiteY62" fmla="*/ 383458 h 26281626"/>
              <a:gd name="connsiteX63" fmla="*/ 1209368 w 12592357"/>
              <a:gd name="connsiteY63" fmla="*/ 265471 h 26281626"/>
              <a:gd name="connsiteX64" fmla="*/ 589935 w 12592357"/>
              <a:gd name="connsiteY64" fmla="*/ 235974 h 26281626"/>
              <a:gd name="connsiteX65" fmla="*/ 265471 w 12592357"/>
              <a:gd name="connsiteY65" fmla="*/ 235974 h 26281626"/>
              <a:gd name="connsiteX66" fmla="*/ 0 w 12592357"/>
              <a:gd name="connsiteY66" fmla="*/ 206477 h 26281626"/>
              <a:gd name="connsiteX67" fmla="*/ 265471 w 12592357"/>
              <a:gd name="connsiteY67" fmla="*/ 0 h 26281626"/>
              <a:gd name="connsiteX68" fmla="*/ 1179871 w 12592357"/>
              <a:gd name="connsiteY68" fmla="*/ 88490 h 26281626"/>
              <a:gd name="connsiteX69" fmla="*/ 2094271 w 12592357"/>
              <a:gd name="connsiteY69" fmla="*/ 235974 h 26281626"/>
              <a:gd name="connsiteX70" fmla="*/ 3067665 w 12592357"/>
              <a:gd name="connsiteY70" fmla="*/ 353961 h 26281626"/>
              <a:gd name="connsiteX71" fmla="*/ 3805084 w 12592357"/>
              <a:gd name="connsiteY71" fmla="*/ 383458 h 26281626"/>
              <a:gd name="connsiteX72" fmla="*/ 4306529 w 12592357"/>
              <a:gd name="connsiteY72" fmla="*/ 442451 h 26281626"/>
              <a:gd name="connsiteX73" fmla="*/ 5043948 w 12592357"/>
              <a:gd name="connsiteY73" fmla="*/ 471948 h 26281626"/>
              <a:gd name="connsiteX74" fmla="*/ 5722374 w 12592357"/>
              <a:gd name="connsiteY74" fmla="*/ 471948 h 26281626"/>
              <a:gd name="connsiteX75" fmla="*/ 6312310 w 12592357"/>
              <a:gd name="connsiteY75" fmla="*/ 442451 h 26281626"/>
              <a:gd name="connsiteX76" fmla="*/ 7138219 w 12592357"/>
              <a:gd name="connsiteY76" fmla="*/ 560439 h 26281626"/>
              <a:gd name="connsiteX77" fmla="*/ 7374194 w 12592357"/>
              <a:gd name="connsiteY77" fmla="*/ 589935 h 26281626"/>
              <a:gd name="connsiteX78" fmla="*/ 7521677 w 12592357"/>
              <a:gd name="connsiteY78" fmla="*/ 678426 h 26281626"/>
              <a:gd name="connsiteX79" fmla="*/ 7572452 w 12592357"/>
              <a:gd name="connsiteY79" fmla="*/ 809242 h 26281626"/>
              <a:gd name="connsiteX80" fmla="*/ 8119679 w 12592357"/>
              <a:gd name="connsiteY80" fmla="*/ 1713194 h 26281626"/>
              <a:gd name="connsiteX81" fmla="*/ 8644553 w 12592357"/>
              <a:gd name="connsiteY81" fmla="*/ 2563070 h 26281626"/>
              <a:gd name="connsiteX82" fmla="*/ 8842810 w 12592357"/>
              <a:gd name="connsiteY82" fmla="*/ 2736057 h 26281626"/>
              <a:gd name="connsiteX83" fmla="*/ 9196388 w 12592357"/>
              <a:gd name="connsiteY83" fmla="*/ 3155770 h 26281626"/>
              <a:gd name="connsiteX84" fmla="*/ 9518855 w 12592357"/>
              <a:gd name="connsiteY84" fmla="*/ 3443057 h 26281626"/>
              <a:gd name="connsiteX85" fmla="*/ 9858528 w 12592357"/>
              <a:gd name="connsiteY85" fmla="*/ 3839881 h 26281626"/>
              <a:gd name="connsiteX86" fmla="*/ 9970831 w 12592357"/>
              <a:gd name="connsiteY86" fmla="*/ 4217500 h 26281626"/>
              <a:gd name="connsiteX87" fmla="*/ 9997025 w 12592357"/>
              <a:gd name="connsiteY87" fmla="*/ 4582293 h 26281626"/>
              <a:gd name="connsiteX88" fmla="*/ 10129301 w 12592357"/>
              <a:gd name="connsiteY88" fmla="*/ 5188514 h 26281626"/>
              <a:gd name="connsiteX89" fmla="*/ 10205884 w 12592357"/>
              <a:gd name="connsiteY89" fmla="*/ 5633884 h 26281626"/>
              <a:gd name="connsiteX90" fmla="*/ 10271484 w 12592357"/>
              <a:gd name="connsiteY90" fmla="*/ 5901736 h 26281626"/>
              <a:gd name="connsiteX91" fmla="*/ 10302440 w 12592357"/>
              <a:gd name="connsiteY91" fmla="*/ 6167208 h 26281626"/>
              <a:gd name="connsiteX92" fmla="*/ 10202043 w 12592357"/>
              <a:gd name="connsiteY92" fmla="*/ 6439822 h 26281626"/>
              <a:gd name="connsiteX93" fmla="*/ 10293837 w 12592357"/>
              <a:gd name="connsiteY93" fmla="*/ 6688624 h 26281626"/>
              <a:gd name="connsiteX94" fmla="*/ 10630207 w 12592357"/>
              <a:gd name="connsiteY94" fmla="*/ 7117326 h 26281626"/>
              <a:gd name="connsiteX95" fmla="*/ 10868562 w 12592357"/>
              <a:gd name="connsiteY95" fmla="*/ 7375653 h 26281626"/>
              <a:gd name="connsiteX96" fmla="*/ 10960357 w 12592357"/>
              <a:gd name="connsiteY96" fmla="*/ 7515456 h 26281626"/>
              <a:gd name="connsiteX97" fmla="*/ 11121206 w 12592357"/>
              <a:gd name="connsiteY97" fmla="*/ 7878020 h 26281626"/>
              <a:gd name="connsiteX98" fmla="*/ 11234430 w 12592357"/>
              <a:gd name="connsiteY98" fmla="*/ 8221535 h 26281626"/>
              <a:gd name="connsiteX99" fmla="*/ 11241959 w 12592357"/>
              <a:gd name="connsiteY99" fmla="*/ 8693482 h 26281626"/>
              <a:gd name="connsiteX100" fmla="*/ 11244263 w 12592357"/>
              <a:gd name="connsiteY100" fmla="*/ 8875072 h 26281626"/>
              <a:gd name="connsiteX101" fmla="*/ 11277677 w 12592357"/>
              <a:gd name="connsiteY101" fmla="*/ 9052744 h 26281626"/>
              <a:gd name="connsiteX102" fmla="*/ 11375692 w 12592357"/>
              <a:gd name="connsiteY102" fmla="*/ 9146919 h 26281626"/>
              <a:gd name="connsiteX103" fmla="*/ 11562735 w 12592357"/>
              <a:gd name="connsiteY103" fmla="*/ 9379974 h 26281626"/>
              <a:gd name="connsiteX104" fmla="*/ 11326761 w 12592357"/>
              <a:gd name="connsiteY104" fmla="*/ 9291484 h 26281626"/>
              <a:gd name="connsiteX105" fmla="*/ 11120284 w 12592357"/>
              <a:gd name="connsiteY105" fmla="*/ 9291484 h 26281626"/>
              <a:gd name="connsiteX106" fmla="*/ 10884310 w 12592357"/>
              <a:gd name="connsiteY106" fmla="*/ 9320981 h 26281626"/>
              <a:gd name="connsiteX107" fmla="*/ 10605473 w 12592357"/>
              <a:gd name="connsiteY107" fmla="*/ 9572701 h 26281626"/>
              <a:gd name="connsiteX108" fmla="*/ 10478115 w 12592357"/>
              <a:gd name="connsiteY108" fmla="*/ 9839095 h 26281626"/>
              <a:gd name="connsiteX109" fmla="*/ 10593182 w 12592357"/>
              <a:gd name="connsiteY109" fmla="*/ 9767272 h 26281626"/>
              <a:gd name="connsiteX110" fmla="*/ 10972800 w 12592357"/>
              <a:gd name="connsiteY110" fmla="*/ 9556955 h 26281626"/>
              <a:gd name="connsiteX111" fmla="*/ 11149090 w 12592357"/>
              <a:gd name="connsiteY111" fmla="*/ 9478911 h 26281626"/>
              <a:gd name="connsiteX112" fmla="*/ 11344275 w 12592357"/>
              <a:gd name="connsiteY112" fmla="*/ 9491817 h 26281626"/>
              <a:gd name="connsiteX113" fmla="*/ 11525020 w 12592357"/>
              <a:gd name="connsiteY113" fmla="*/ 9585530 h 26281626"/>
              <a:gd name="connsiteX114" fmla="*/ 11910090 w 12592357"/>
              <a:gd name="connsiteY114" fmla="*/ 9744920 h 26281626"/>
              <a:gd name="connsiteX115" fmla="*/ 12093677 w 12592357"/>
              <a:gd name="connsiteY115" fmla="*/ 9999406 h 26281626"/>
              <a:gd name="connsiteX116" fmla="*/ 12270658 w 12592357"/>
              <a:gd name="connsiteY116" fmla="*/ 10176387 h 26281626"/>
              <a:gd name="connsiteX117" fmla="*/ 12270658 w 12592357"/>
              <a:gd name="connsiteY117" fmla="*/ 10176387 h 26281626"/>
              <a:gd name="connsiteX118" fmla="*/ 12592357 w 12592357"/>
              <a:gd name="connsiteY118" fmla="*/ 10616073 h 26281626"/>
              <a:gd name="connsiteX119" fmla="*/ 10086975 w 12592357"/>
              <a:gd name="connsiteY119" fmla="*/ 10710786 h 26281626"/>
              <a:gd name="connsiteX120" fmla="*/ 9969910 w 12592357"/>
              <a:gd name="connsiteY120" fmla="*/ 10825316 h 26281626"/>
              <a:gd name="connsiteX121" fmla="*/ 9857606 w 12592357"/>
              <a:gd name="connsiteY121" fmla="*/ 11290120 h 26281626"/>
              <a:gd name="connsiteX122" fmla="*/ 9732476 w 12592357"/>
              <a:gd name="connsiteY122" fmla="*/ 11555591 h 26281626"/>
              <a:gd name="connsiteX123" fmla="*/ 9592135 w 12592357"/>
              <a:gd name="connsiteY123" fmla="*/ 11818835 h 26281626"/>
              <a:gd name="connsiteX124" fmla="*/ 9468465 w 12592357"/>
              <a:gd name="connsiteY124" fmla="*/ 11888659 h 26281626"/>
              <a:gd name="connsiteX125" fmla="*/ 9320981 w 12592357"/>
              <a:gd name="connsiteY125" fmla="*/ 12359148 h 26281626"/>
              <a:gd name="connsiteX126" fmla="*/ 9173497 w 12592357"/>
              <a:gd name="connsiteY126" fmla="*/ 12860593 h 26281626"/>
              <a:gd name="connsiteX127" fmla="*/ 9114503 w 12592357"/>
              <a:gd name="connsiteY127" fmla="*/ 13126064 h 26281626"/>
              <a:gd name="connsiteX128" fmla="*/ 8908026 w 12592357"/>
              <a:gd name="connsiteY128" fmla="*/ 13598013 h 26281626"/>
              <a:gd name="connsiteX129" fmla="*/ 8642555 w 12592357"/>
              <a:gd name="connsiteY129" fmla="*/ 14040464 h 26281626"/>
              <a:gd name="connsiteX130" fmla="*/ 8465574 w 12592357"/>
              <a:gd name="connsiteY130" fmla="*/ 14305935 h 26281626"/>
              <a:gd name="connsiteX131" fmla="*/ 8170606 w 12592357"/>
              <a:gd name="connsiteY131" fmla="*/ 14659897 h 26281626"/>
              <a:gd name="connsiteX132" fmla="*/ 8111613 w 12592357"/>
              <a:gd name="connsiteY132" fmla="*/ 15043355 h 26281626"/>
              <a:gd name="connsiteX133" fmla="*/ 7964129 w 12592357"/>
              <a:gd name="connsiteY133" fmla="*/ 15338322 h 26281626"/>
              <a:gd name="connsiteX134" fmla="*/ 7816645 w 12592357"/>
              <a:gd name="connsiteY134" fmla="*/ 15780774 h 26281626"/>
              <a:gd name="connsiteX135" fmla="*/ 7610168 w 12592357"/>
              <a:gd name="connsiteY135" fmla="*/ 16134735 h 26281626"/>
              <a:gd name="connsiteX136" fmla="*/ 7462684 w 12592357"/>
              <a:gd name="connsiteY136" fmla="*/ 16518193 h 26281626"/>
              <a:gd name="connsiteX137" fmla="*/ 7197213 w 12592357"/>
              <a:gd name="connsiteY137" fmla="*/ 16783664 h 26281626"/>
              <a:gd name="connsiteX138" fmla="*/ 7138219 w 12592357"/>
              <a:gd name="connsiteY138" fmla="*/ 16960645 h 26281626"/>
              <a:gd name="connsiteX139" fmla="*/ 7138219 w 12592357"/>
              <a:gd name="connsiteY139" fmla="*/ 17167122 h 26281626"/>
              <a:gd name="connsiteX140" fmla="*/ 7172478 w 12592357"/>
              <a:gd name="connsiteY140" fmla="*/ 17465776 h 26281626"/>
              <a:gd name="connsiteX141" fmla="*/ 7229476 w 12592357"/>
              <a:gd name="connsiteY141" fmla="*/ 17695223 h 26281626"/>
              <a:gd name="connsiteX142" fmla="*/ 7256206 w 12592357"/>
              <a:gd name="connsiteY142" fmla="*/ 17845548 h 26281626"/>
              <a:gd name="connsiteX143" fmla="*/ 7196138 w 12592357"/>
              <a:gd name="connsiteY143" fmla="*/ 18045268 h 26281626"/>
              <a:gd name="connsiteX144" fmla="*/ 7079226 w 12592357"/>
              <a:gd name="connsiteY144" fmla="*/ 18229006 h 26281626"/>
              <a:gd name="connsiteX145" fmla="*/ 6843252 w 12592357"/>
              <a:gd name="connsiteY145" fmla="*/ 18523974 h 26281626"/>
              <a:gd name="connsiteX146" fmla="*/ 6666271 w 12592357"/>
              <a:gd name="connsiteY146" fmla="*/ 19084413 h 26281626"/>
              <a:gd name="connsiteX147" fmla="*/ 6636774 w 12592357"/>
              <a:gd name="connsiteY147" fmla="*/ 19467871 h 26281626"/>
              <a:gd name="connsiteX148" fmla="*/ 6577781 w 12592357"/>
              <a:gd name="connsiteY148" fmla="*/ 19762839 h 26281626"/>
              <a:gd name="connsiteX149" fmla="*/ 6577781 w 12592357"/>
              <a:gd name="connsiteY149" fmla="*/ 20205290 h 26281626"/>
              <a:gd name="connsiteX150" fmla="*/ 6577781 w 12592357"/>
              <a:gd name="connsiteY150" fmla="*/ 20795226 h 26281626"/>
              <a:gd name="connsiteX151" fmla="*/ 6489290 w 12592357"/>
              <a:gd name="connsiteY151" fmla="*/ 21208181 h 26281626"/>
              <a:gd name="connsiteX152" fmla="*/ 6282813 w 12592357"/>
              <a:gd name="connsiteY152" fmla="*/ 21680129 h 26281626"/>
              <a:gd name="connsiteX153" fmla="*/ 6253316 w 12592357"/>
              <a:gd name="connsiteY153" fmla="*/ 22358555 h 26281626"/>
              <a:gd name="connsiteX154" fmla="*/ 6371303 w 12592357"/>
              <a:gd name="connsiteY154" fmla="*/ 23656413 h 26281626"/>
              <a:gd name="connsiteX155" fmla="*/ 6666271 w 12592357"/>
              <a:gd name="connsiteY155" fmla="*/ 24452826 h 26281626"/>
              <a:gd name="connsiteX156" fmla="*/ 6990735 w 12592357"/>
              <a:gd name="connsiteY156" fmla="*/ 25190245 h 26281626"/>
              <a:gd name="connsiteX157" fmla="*/ 7344697 w 12592357"/>
              <a:gd name="connsiteY157" fmla="*/ 25809677 h 26281626"/>
              <a:gd name="connsiteX158" fmla="*/ 7728155 w 12592357"/>
              <a:gd name="connsiteY158" fmla="*/ 26281626 h 26281626"/>
              <a:gd name="connsiteX159" fmla="*/ 5220929 w 12592357"/>
              <a:gd name="connsiteY159" fmla="*/ 26134142 h 26281626"/>
              <a:gd name="connsiteX160" fmla="*/ 5456903 w 12592357"/>
              <a:gd name="connsiteY160" fmla="*/ 25308232 h 26281626"/>
              <a:gd name="connsiteX161" fmla="*/ 5515897 w 12592357"/>
              <a:gd name="connsiteY161" fmla="*/ 24393832 h 26281626"/>
              <a:gd name="connsiteX162" fmla="*/ 5633884 w 12592357"/>
              <a:gd name="connsiteY162" fmla="*/ 23302451 h 26281626"/>
              <a:gd name="connsiteX163" fmla="*/ 5604387 w 12592357"/>
              <a:gd name="connsiteY163" fmla="*/ 22742013 h 26281626"/>
              <a:gd name="connsiteX164" fmla="*/ 5574890 w 12592357"/>
              <a:gd name="connsiteY164" fmla="*/ 22329058 h 26281626"/>
              <a:gd name="connsiteX165" fmla="*/ 5574890 w 12592357"/>
              <a:gd name="connsiteY165" fmla="*/ 21886606 h 26281626"/>
              <a:gd name="connsiteX166" fmla="*/ 5604387 w 12592357"/>
              <a:gd name="connsiteY166" fmla="*/ 21532645 h 26281626"/>
              <a:gd name="connsiteX167" fmla="*/ 5604387 w 12592357"/>
              <a:gd name="connsiteY167" fmla="*/ 21326168 h 26281626"/>
              <a:gd name="connsiteX168" fmla="*/ 5515897 w 12592357"/>
              <a:gd name="connsiteY168" fmla="*/ 20883716 h 26281626"/>
              <a:gd name="connsiteX169" fmla="*/ 5515897 w 12592357"/>
              <a:gd name="connsiteY169" fmla="*/ 20706735 h 26281626"/>
              <a:gd name="connsiteX170" fmla="*/ 5456903 w 12592357"/>
              <a:gd name="connsiteY170" fmla="*/ 20588748 h 26281626"/>
              <a:gd name="connsiteX171" fmla="*/ 5427406 w 12592357"/>
              <a:gd name="connsiteY171" fmla="*/ 20352774 h 26281626"/>
              <a:gd name="connsiteX172" fmla="*/ 5515897 w 12592357"/>
              <a:gd name="connsiteY172" fmla="*/ 20205290 h 26281626"/>
              <a:gd name="connsiteX173" fmla="*/ 5604387 w 12592357"/>
              <a:gd name="connsiteY173" fmla="*/ 20028310 h 26281626"/>
              <a:gd name="connsiteX174" fmla="*/ 5604387 w 12592357"/>
              <a:gd name="connsiteY174" fmla="*/ 19851329 h 26281626"/>
              <a:gd name="connsiteX175" fmla="*/ 5604387 w 12592357"/>
              <a:gd name="connsiteY175" fmla="*/ 19851329 h 26281626"/>
              <a:gd name="connsiteX176" fmla="*/ 5612069 w 12592357"/>
              <a:gd name="connsiteY176" fmla="*/ 19850407 h 26281626"/>
              <a:gd name="connsiteX0" fmla="*/ 5612069 w 12592357"/>
              <a:gd name="connsiteY0" fmla="*/ 19850407 h 26281626"/>
              <a:gd name="connsiteX1" fmla="*/ 5899355 w 12592357"/>
              <a:gd name="connsiteY1" fmla="*/ 20057806 h 26281626"/>
              <a:gd name="connsiteX2" fmla="*/ 6076335 w 12592357"/>
              <a:gd name="connsiteY2" fmla="*/ 20352774 h 26281626"/>
              <a:gd name="connsiteX3" fmla="*/ 6105832 w 12592357"/>
              <a:gd name="connsiteY3" fmla="*/ 20470761 h 26281626"/>
              <a:gd name="connsiteX4" fmla="*/ 6135329 w 12592357"/>
              <a:gd name="connsiteY4" fmla="*/ 20559251 h 26281626"/>
              <a:gd name="connsiteX5" fmla="*/ 6253316 w 12592357"/>
              <a:gd name="connsiteY5" fmla="*/ 20736232 h 26281626"/>
              <a:gd name="connsiteX6" fmla="*/ 6341806 w 12592357"/>
              <a:gd name="connsiteY6" fmla="*/ 20736232 h 26281626"/>
              <a:gd name="connsiteX7" fmla="*/ 6341806 w 12592357"/>
              <a:gd name="connsiteY7" fmla="*/ 20736232 h 26281626"/>
              <a:gd name="connsiteX8" fmla="*/ 6371303 w 12592357"/>
              <a:gd name="connsiteY8" fmla="*/ 20205290 h 26281626"/>
              <a:gd name="connsiteX9" fmla="*/ 6322219 w 12592357"/>
              <a:gd name="connsiteY9" fmla="*/ 19870377 h 26281626"/>
              <a:gd name="connsiteX10" fmla="*/ 6395115 w 12592357"/>
              <a:gd name="connsiteY10" fmla="*/ 19087717 h 26281626"/>
              <a:gd name="connsiteX11" fmla="*/ 6548284 w 12592357"/>
              <a:gd name="connsiteY11" fmla="*/ 18759948 h 26281626"/>
              <a:gd name="connsiteX12" fmla="*/ 6894564 w 12592357"/>
              <a:gd name="connsiteY12" fmla="*/ 18258504 h 26281626"/>
              <a:gd name="connsiteX13" fmla="*/ 6983054 w 12592357"/>
              <a:gd name="connsiteY13" fmla="*/ 17812750 h 26281626"/>
              <a:gd name="connsiteX14" fmla="*/ 6967461 w 12592357"/>
              <a:gd name="connsiteY14" fmla="*/ 17371219 h 26281626"/>
              <a:gd name="connsiteX15" fmla="*/ 7049729 w 12592357"/>
              <a:gd name="connsiteY15" fmla="*/ 16960645 h 26281626"/>
              <a:gd name="connsiteX16" fmla="*/ 7197213 w 12592357"/>
              <a:gd name="connsiteY16" fmla="*/ 16636181 h 26281626"/>
              <a:gd name="connsiteX17" fmla="*/ 7267575 w 12592357"/>
              <a:gd name="connsiteY17" fmla="*/ 16523647 h 26281626"/>
              <a:gd name="connsiteX18" fmla="*/ 7296687 w 12592357"/>
              <a:gd name="connsiteY18" fmla="*/ 16307875 h 26281626"/>
              <a:gd name="connsiteX19" fmla="*/ 7610168 w 12592357"/>
              <a:gd name="connsiteY19" fmla="*/ 15810271 h 26281626"/>
              <a:gd name="connsiteX20" fmla="*/ 7869416 w 12592357"/>
              <a:gd name="connsiteY20" fmla="*/ 15279329 h 26281626"/>
              <a:gd name="connsiteX21" fmla="*/ 7875639 w 12592357"/>
              <a:gd name="connsiteY21" fmla="*/ 14984361 h 26281626"/>
              <a:gd name="connsiteX22" fmla="*/ 7964129 w 12592357"/>
              <a:gd name="connsiteY22" fmla="*/ 14653674 h 26281626"/>
              <a:gd name="connsiteX23" fmla="*/ 8141493 w 12592357"/>
              <a:gd name="connsiteY23" fmla="*/ 14378141 h 26281626"/>
              <a:gd name="connsiteX24" fmla="*/ 8358571 w 12592357"/>
              <a:gd name="connsiteY24" fmla="*/ 14089011 h 26281626"/>
              <a:gd name="connsiteX25" fmla="*/ 8583561 w 12592357"/>
              <a:gd name="connsiteY25" fmla="*/ 13774993 h 26281626"/>
              <a:gd name="connsiteX26" fmla="*/ 8849032 w 12592357"/>
              <a:gd name="connsiteY26" fmla="*/ 13421032 h 26281626"/>
              <a:gd name="connsiteX27" fmla="*/ 8908026 w 12592357"/>
              <a:gd name="connsiteY27" fmla="*/ 13185058 h 26281626"/>
              <a:gd name="connsiteX28" fmla="*/ 8996516 w 12592357"/>
              <a:gd name="connsiteY28" fmla="*/ 12683613 h 26281626"/>
              <a:gd name="connsiteX29" fmla="*/ 9261987 w 12592357"/>
              <a:gd name="connsiteY29" fmla="*/ 12005187 h 26281626"/>
              <a:gd name="connsiteX30" fmla="*/ 9556955 w 12592357"/>
              <a:gd name="connsiteY30" fmla="*/ 11474245 h 26281626"/>
              <a:gd name="connsiteX31" fmla="*/ 9733935 w 12592357"/>
              <a:gd name="connsiteY31" fmla="*/ 11090787 h 26281626"/>
              <a:gd name="connsiteX32" fmla="*/ 9763432 w 12592357"/>
              <a:gd name="connsiteY32" fmla="*/ 10825316 h 26281626"/>
              <a:gd name="connsiteX33" fmla="*/ 9881419 w 12592357"/>
              <a:gd name="connsiteY33" fmla="*/ 10530348 h 26281626"/>
              <a:gd name="connsiteX34" fmla="*/ 10235381 w 12592357"/>
              <a:gd name="connsiteY34" fmla="*/ 9940413 h 26281626"/>
              <a:gd name="connsiteX35" fmla="*/ 10600326 w 12592357"/>
              <a:gd name="connsiteY35" fmla="*/ 9576005 h 26281626"/>
              <a:gd name="connsiteX36" fmla="*/ 10869100 w 12592357"/>
              <a:gd name="connsiteY36" fmla="*/ 9285416 h 26281626"/>
              <a:gd name="connsiteX37" fmla="*/ 11073734 w 12592357"/>
              <a:gd name="connsiteY37" fmla="*/ 9006578 h 26281626"/>
              <a:gd name="connsiteX38" fmla="*/ 11097931 w 12592357"/>
              <a:gd name="connsiteY38" fmla="*/ 8720598 h 26281626"/>
              <a:gd name="connsiteX39" fmla="*/ 11074656 w 12592357"/>
              <a:gd name="connsiteY39" fmla="*/ 8318243 h 26281626"/>
              <a:gd name="connsiteX40" fmla="*/ 10875706 w 12592357"/>
              <a:gd name="connsiteY40" fmla="*/ 7666779 h 26281626"/>
              <a:gd name="connsiteX41" fmla="*/ 10717776 w 12592357"/>
              <a:gd name="connsiteY41" fmla="*/ 7383718 h 26281626"/>
              <a:gd name="connsiteX42" fmla="*/ 10382865 w 12592357"/>
              <a:gd name="connsiteY42" fmla="*/ 6990735 h 26281626"/>
              <a:gd name="connsiteX43" fmla="*/ 10087897 w 12592357"/>
              <a:gd name="connsiteY43" fmla="*/ 6518787 h 26281626"/>
              <a:gd name="connsiteX44" fmla="*/ 9990419 w 12592357"/>
              <a:gd name="connsiteY44" fmla="*/ 5674212 h 26281626"/>
              <a:gd name="connsiteX45" fmla="*/ 9945713 w 12592357"/>
              <a:gd name="connsiteY45" fmla="*/ 5243435 h 26281626"/>
              <a:gd name="connsiteX46" fmla="*/ 9801917 w 12592357"/>
              <a:gd name="connsiteY46" fmla="*/ 4350851 h 26281626"/>
              <a:gd name="connsiteX47" fmla="*/ 9573086 w 12592357"/>
              <a:gd name="connsiteY47" fmla="*/ 3872681 h 26281626"/>
              <a:gd name="connsiteX48" fmla="*/ 9000203 w 12592357"/>
              <a:gd name="connsiteY48" fmla="*/ 3306941 h 26281626"/>
              <a:gd name="connsiteX49" fmla="*/ 8819535 w 12592357"/>
              <a:gd name="connsiteY49" fmla="*/ 3038168 h 26281626"/>
              <a:gd name="connsiteX50" fmla="*/ 8400896 w 12592357"/>
              <a:gd name="connsiteY50" fmla="*/ 2669919 h 26281626"/>
              <a:gd name="connsiteX51" fmla="*/ 7993626 w 12592357"/>
              <a:gd name="connsiteY51" fmla="*/ 2094271 h 26281626"/>
              <a:gd name="connsiteX52" fmla="*/ 7669161 w 12592357"/>
              <a:gd name="connsiteY52" fmla="*/ 1563329 h 26281626"/>
              <a:gd name="connsiteX53" fmla="*/ 7364669 w 12592357"/>
              <a:gd name="connsiteY53" fmla="*/ 1023400 h 26281626"/>
              <a:gd name="connsiteX54" fmla="*/ 7022460 w 12592357"/>
              <a:gd name="connsiteY54" fmla="*/ 859248 h 26281626"/>
              <a:gd name="connsiteX55" fmla="*/ 6813755 w 12592357"/>
              <a:gd name="connsiteY55" fmla="*/ 648929 h 26281626"/>
              <a:gd name="connsiteX56" fmla="*/ 6223819 w 12592357"/>
              <a:gd name="connsiteY56" fmla="*/ 678426 h 26281626"/>
              <a:gd name="connsiteX57" fmla="*/ 5515897 w 12592357"/>
              <a:gd name="connsiteY57" fmla="*/ 678426 h 26281626"/>
              <a:gd name="connsiteX58" fmla="*/ 4513006 w 12592357"/>
              <a:gd name="connsiteY58" fmla="*/ 678426 h 26281626"/>
              <a:gd name="connsiteX59" fmla="*/ 3864077 w 12592357"/>
              <a:gd name="connsiteY59" fmla="*/ 619432 h 26281626"/>
              <a:gd name="connsiteX60" fmla="*/ 3008671 w 12592357"/>
              <a:gd name="connsiteY60" fmla="*/ 560439 h 26281626"/>
              <a:gd name="connsiteX61" fmla="*/ 2123768 w 12592357"/>
              <a:gd name="connsiteY61" fmla="*/ 412955 h 26281626"/>
              <a:gd name="connsiteX62" fmla="*/ 1887794 w 12592357"/>
              <a:gd name="connsiteY62" fmla="*/ 383458 h 26281626"/>
              <a:gd name="connsiteX63" fmla="*/ 1209368 w 12592357"/>
              <a:gd name="connsiteY63" fmla="*/ 265471 h 26281626"/>
              <a:gd name="connsiteX64" fmla="*/ 589935 w 12592357"/>
              <a:gd name="connsiteY64" fmla="*/ 235974 h 26281626"/>
              <a:gd name="connsiteX65" fmla="*/ 265471 w 12592357"/>
              <a:gd name="connsiteY65" fmla="*/ 235974 h 26281626"/>
              <a:gd name="connsiteX66" fmla="*/ 0 w 12592357"/>
              <a:gd name="connsiteY66" fmla="*/ 206477 h 26281626"/>
              <a:gd name="connsiteX67" fmla="*/ 265471 w 12592357"/>
              <a:gd name="connsiteY67" fmla="*/ 0 h 26281626"/>
              <a:gd name="connsiteX68" fmla="*/ 1179871 w 12592357"/>
              <a:gd name="connsiteY68" fmla="*/ 88490 h 26281626"/>
              <a:gd name="connsiteX69" fmla="*/ 2094271 w 12592357"/>
              <a:gd name="connsiteY69" fmla="*/ 235974 h 26281626"/>
              <a:gd name="connsiteX70" fmla="*/ 3067665 w 12592357"/>
              <a:gd name="connsiteY70" fmla="*/ 353961 h 26281626"/>
              <a:gd name="connsiteX71" fmla="*/ 3805084 w 12592357"/>
              <a:gd name="connsiteY71" fmla="*/ 383458 h 26281626"/>
              <a:gd name="connsiteX72" fmla="*/ 4306529 w 12592357"/>
              <a:gd name="connsiteY72" fmla="*/ 442451 h 26281626"/>
              <a:gd name="connsiteX73" fmla="*/ 5043948 w 12592357"/>
              <a:gd name="connsiteY73" fmla="*/ 471948 h 26281626"/>
              <a:gd name="connsiteX74" fmla="*/ 5722374 w 12592357"/>
              <a:gd name="connsiteY74" fmla="*/ 471948 h 26281626"/>
              <a:gd name="connsiteX75" fmla="*/ 6312310 w 12592357"/>
              <a:gd name="connsiteY75" fmla="*/ 442451 h 26281626"/>
              <a:gd name="connsiteX76" fmla="*/ 7138219 w 12592357"/>
              <a:gd name="connsiteY76" fmla="*/ 560439 h 26281626"/>
              <a:gd name="connsiteX77" fmla="*/ 7374194 w 12592357"/>
              <a:gd name="connsiteY77" fmla="*/ 589935 h 26281626"/>
              <a:gd name="connsiteX78" fmla="*/ 7521677 w 12592357"/>
              <a:gd name="connsiteY78" fmla="*/ 678426 h 26281626"/>
              <a:gd name="connsiteX79" fmla="*/ 7572452 w 12592357"/>
              <a:gd name="connsiteY79" fmla="*/ 809242 h 26281626"/>
              <a:gd name="connsiteX80" fmla="*/ 8119679 w 12592357"/>
              <a:gd name="connsiteY80" fmla="*/ 1713194 h 26281626"/>
              <a:gd name="connsiteX81" fmla="*/ 8644553 w 12592357"/>
              <a:gd name="connsiteY81" fmla="*/ 2563070 h 26281626"/>
              <a:gd name="connsiteX82" fmla="*/ 8842810 w 12592357"/>
              <a:gd name="connsiteY82" fmla="*/ 2736057 h 26281626"/>
              <a:gd name="connsiteX83" fmla="*/ 9196388 w 12592357"/>
              <a:gd name="connsiteY83" fmla="*/ 3155770 h 26281626"/>
              <a:gd name="connsiteX84" fmla="*/ 9518855 w 12592357"/>
              <a:gd name="connsiteY84" fmla="*/ 3443057 h 26281626"/>
              <a:gd name="connsiteX85" fmla="*/ 9858528 w 12592357"/>
              <a:gd name="connsiteY85" fmla="*/ 3839881 h 26281626"/>
              <a:gd name="connsiteX86" fmla="*/ 9970831 w 12592357"/>
              <a:gd name="connsiteY86" fmla="*/ 4217500 h 26281626"/>
              <a:gd name="connsiteX87" fmla="*/ 9997025 w 12592357"/>
              <a:gd name="connsiteY87" fmla="*/ 4582293 h 26281626"/>
              <a:gd name="connsiteX88" fmla="*/ 10129301 w 12592357"/>
              <a:gd name="connsiteY88" fmla="*/ 5188514 h 26281626"/>
              <a:gd name="connsiteX89" fmla="*/ 10205884 w 12592357"/>
              <a:gd name="connsiteY89" fmla="*/ 5633884 h 26281626"/>
              <a:gd name="connsiteX90" fmla="*/ 10271484 w 12592357"/>
              <a:gd name="connsiteY90" fmla="*/ 5901736 h 26281626"/>
              <a:gd name="connsiteX91" fmla="*/ 10302440 w 12592357"/>
              <a:gd name="connsiteY91" fmla="*/ 6167208 h 26281626"/>
              <a:gd name="connsiteX92" fmla="*/ 10202043 w 12592357"/>
              <a:gd name="connsiteY92" fmla="*/ 6439822 h 26281626"/>
              <a:gd name="connsiteX93" fmla="*/ 10293837 w 12592357"/>
              <a:gd name="connsiteY93" fmla="*/ 6688624 h 26281626"/>
              <a:gd name="connsiteX94" fmla="*/ 10630207 w 12592357"/>
              <a:gd name="connsiteY94" fmla="*/ 7117326 h 26281626"/>
              <a:gd name="connsiteX95" fmla="*/ 10868562 w 12592357"/>
              <a:gd name="connsiteY95" fmla="*/ 7375653 h 26281626"/>
              <a:gd name="connsiteX96" fmla="*/ 10960357 w 12592357"/>
              <a:gd name="connsiteY96" fmla="*/ 7515456 h 26281626"/>
              <a:gd name="connsiteX97" fmla="*/ 11121206 w 12592357"/>
              <a:gd name="connsiteY97" fmla="*/ 7878020 h 26281626"/>
              <a:gd name="connsiteX98" fmla="*/ 11234430 w 12592357"/>
              <a:gd name="connsiteY98" fmla="*/ 8221535 h 26281626"/>
              <a:gd name="connsiteX99" fmla="*/ 11241959 w 12592357"/>
              <a:gd name="connsiteY99" fmla="*/ 8693482 h 26281626"/>
              <a:gd name="connsiteX100" fmla="*/ 11244263 w 12592357"/>
              <a:gd name="connsiteY100" fmla="*/ 8875072 h 26281626"/>
              <a:gd name="connsiteX101" fmla="*/ 11277677 w 12592357"/>
              <a:gd name="connsiteY101" fmla="*/ 9052744 h 26281626"/>
              <a:gd name="connsiteX102" fmla="*/ 11375692 w 12592357"/>
              <a:gd name="connsiteY102" fmla="*/ 9146919 h 26281626"/>
              <a:gd name="connsiteX103" fmla="*/ 11562735 w 12592357"/>
              <a:gd name="connsiteY103" fmla="*/ 9379974 h 26281626"/>
              <a:gd name="connsiteX104" fmla="*/ 11326761 w 12592357"/>
              <a:gd name="connsiteY104" fmla="*/ 9291484 h 26281626"/>
              <a:gd name="connsiteX105" fmla="*/ 11120284 w 12592357"/>
              <a:gd name="connsiteY105" fmla="*/ 9291484 h 26281626"/>
              <a:gd name="connsiteX106" fmla="*/ 10884310 w 12592357"/>
              <a:gd name="connsiteY106" fmla="*/ 9320981 h 26281626"/>
              <a:gd name="connsiteX107" fmla="*/ 10605473 w 12592357"/>
              <a:gd name="connsiteY107" fmla="*/ 9572701 h 26281626"/>
              <a:gd name="connsiteX108" fmla="*/ 10478115 w 12592357"/>
              <a:gd name="connsiteY108" fmla="*/ 9839095 h 26281626"/>
              <a:gd name="connsiteX109" fmla="*/ 10593182 w 12592357"/>
              <a:gd name="connsiteY109" fmla="*/ 9767272 h 26281626"/>
              <a:gd name="connsiteX110" fmla="*/ 10972800 w 12592357"/>
              <a:gd name="connsiteY110" fmla="*/ 9556955 h 26281626"/>
              <a:gd name="connsiteX111" fmla="*/ 11149090 w 12592357"/>
              <a:gd name="connsiteY111" fmla="*/ 9478911 h 26281626"/>
              <a:gd name="connsiteX112" fmla="*/ 11344275 w 12592357"/>
              <a:gd name="connsiteY112" fmla="*/ 9491817 h 26281626"/>
              <a:gd name="connsiteX113" fmla="*/ 11525020 w 12592357"/>
              <a:gd name="connsiteY113" fmla="*/ 9585530 h 26281626"/>
              <a:gd name="connsiteX114" fmla="*/ 11910090 w 12592357"/>
              <a:gd name="connsiteY114" fmla="*/ 9744920 h 26281626"/>
              <a:gd name="connsiteX115" fmla="*/ 12093677 w 12592357"/>
              <a:gd name="connsiteY115" fmla="*/ 9999406 h 26281626"/>
              <a:gd name="connsiteX116" fmla="*/ 12270658 w 12592357"/>
              <a:gd name="connsiteY116" fmla="*/ 10176387 h 26281626"/>
              <a:gd name="connsiteX117" fmla="*/ 12270658 w 12592357"/>
              <a:gd name="connsiteY117" fmla="*/ 10176387 h 26281626"/>
              <a:gd name="connsiteX118" fmla="*/ 12592357 w 12592357"/>
              <a:gd name="connsiteY118" fmla="*/ 10616073 h 26281626"/>
              <a:gd name="connsiteX119" fmla="*/ 10086975 w 12592357"/>
              <a:gd name="connsiteY119" fmla="*/ 10710786 h 26281626"/>
              <a:gd name="connsiteX120" fmla="*/ 9969910 w 12592357"/>
              <a:gd name="connsiteY120" fmla="*/ 10825316 h 26281626"/>
              <a:gd name="connsiteX121" fmla="*/ 9857606 w 12592357"/>
              <a:gd name="connsiteY121" fmla="*/ 11290120 h 26281626"/>
              <a:gd name="connsiteX122" fmla="*/ 9732476 w 12592357"/>
              <a:gd name="connsiteY122" fmla="*/ 11555591 h 26281626"/>
              <a:gd name="connsiteX123" fmla="*/ 9592135 w 12592357"/>
              <a:gd name="connsiteY123" fmla="*/ 11818835 h 26281626"/>
              <a:gd name="connsiteX124" fmla="*/ 9468465 w 12592357"/>
              <a:gd name="connsiteY124" fmla="*/ 11888659 h 26281626"/>
              <a:gd name="connsiteX125" fmla="*/ 9320981 w 12592357"/>
              <a:gd name="connsiteY125" fmla="*/ 12359148 h 26281626"/>
              <a:gd name="connsiteX126" fmla="*/ 9173497 w 12592357"/>
              <a:gd name="connsiteY126" fmla="*/ 12860593 h 26281626"/>
              <a:gd name="connsiteX127" fmla="*/ 9114503 w 12592357"/>
              <a:gd name="connsiteY127" fmla="*/ 13126064 h 26281626"/>
              <a:gd name="connsiteX128" fmla="*/ 8908026 w 12592357"/>
              <a:gd name="connsiteY128" fmla="*/ 13598013 h 26281626"/>
              <a:gd name="connsiteX129" fmla="*/ 8642555 w 12592357"/>
              <a:gd name="connsiteY129" fmla="*/ 14040464 h 26281626"/>
              <a:gd name="connsiteX130" fmla="*/ 8465574 w 12592357"/>
              <a:gd name="connsiteY130" fmla="*/ 14305935 h 26281626"/>
              <a:gd name="connsiteX131" fmla="*/ 8170606 w 12592357"/>
              <a:gd name="connsiteY131" fmla="*/ 14659897 h 26281626"/>
              <a:gd name="connsiteX132" fmla="*/ 8111613 w 12592357"/>
              <a:gd name="connsiteY132" fmla="*/ 15043355 h 26281626"/>
              <a:gd name="connsiteX133" fmla="*/ 7964129 w 12592357"/>
              <a:gd name="connsiteY133" fmla="*/ 15338322 h 26281626"/>
              <a:gd name="connsiteX134" fmla="*/ 7816645 w 12592357"/>
              <a:gd name="connsiteY134" fmla="*/ 15780774 h 26281626"/>
              <a:gd name="connsiteX135" fmla="*/ 7610168 w 12592357"/>
              <a:gd name="connsiteY135" fmla="*/ 16134735 h 26281626"/>
              <a:gd name="connsiteX136" fmla="*/ 7462684 w 12592357"/>
              <a:gd name="connsiteY136" fmla="*/ 16518193 h 26281626"/>
              <a:gd name="connsiteX137" fmla="*/ 7197213 w 12592357"/>
              <a:gd name="connsiteY137" fmla="*/ 16783664 h 26281626"/>
              <a:gd name="connsiteX138" fmla="*/ 7138219 w 12592357"/>
              <a:gd name="connsiteY138" fmla="*/ 16960645 h 26281626"/>
              <a:gd name="connsiteX139" fmla="*/ 7138219 w 12592357"/>
              <a:gd name="connsiteY139" fmla="*/ 17167122 h 26281626"/>
              <a:gd name="connsiteX140" fmla="*/ 7172478 w 12592357"/>
              <a:gd name="connsiteY140" fmla="*/ 17465776 h 26281626"/>
              <a:gd name="connsiteX141" fmla="*/ 7229476 w 12592357"/>
              <a:gd name="connsiteY141" fmla="*/ 17695223 h 26281626"/>
              <a:gd name="connsiteX142" fmla="*/ 7256206 w 12592357"/>
              <a:gd name="connsiteY142" fmla="*/ 17845548 h 26281626"/>
              <a:gd name="connsiteX143" fmla="*/ 7196138 w 12592357"/>
              <a:gd name="connsiteY143" fmla="*/ 18045268 h 26281626"/>
              <a:gd name="connsiteX144" fmla="*/ 7079226 w 12592357"/>
              <a:gd name="connsiteY144" fmla="*/ 18229006 h 26281626"/>
              <a:gd name="connsiteX145" fmla="*/ 6843252 w 12592357"/>
              <a:gd name="connsiteY145" fmla="*/ 18523974 h 26281626"/>
              <a:gd name="connsiteX146" fmla="*/ 6666271 w 12592357"/>
              <a:gd name="connsiteY146" fmla="*/ 19084413 h 26281626"/>
              <a:gd name="connsiteX147" fmla="*/ 6636774 w 12592357"/>
              <a:gd name="connsiteY147" fmla="*/ 19467871 h 26281626"/>
              <a:gd name="connsiteX148" fmla="*/ 6577781 w 12592357"/>
              <a:gd name="connsiteY148" fmla="*/ 19762839 h 26281626"/>
              <a:gd name="connsiteX149" fmla="*/ 6577781 w 12592357"/>
              <a:gd name="connsiteY149" fmla="*/ 20205290 h 26281626"/>
              <a:gd name="connsiteX150" fmla="*/ 6577781 w 12592357"/>
              <a:gd name="connsiteY150" fmla="*/ 20795226 h 26281626"/>
              <a:gd name="connsiteX151" fmla="*/ 6489290 w 12592357"/>
              <a:gd name="connsiteY151" fmla="*/ 21208181 h 26281626"/>
              <a:gd name="connsiteX152" fmla="*/ 6282813 w 12592357"/>
              <a:gd name="connsiteY152" fmla="*/ 21680129 h 26281626"/>
              <a:gd name="connsiteX153" fmla="*/ 6253316 w 12592357"/>
              <a:gd name="connsiteY153" fmla="*/ 22358555 h 26281626"/>
              <a:gd name="connsiteX154" fmla="*/ 6371303 w 12592357"/>
              <a:gd name="connsiteY154" fmla="*/ 23656413 h 26281626"/>
              <a:gd name="connsiteX155" fmla="*/ 6666271 w 12592357"/>
              <a:gd name="connsiteY155" fmla="*/ 24452826 h 26281626"/>
              <a:gd name="connsiteX156" fmla="*/ 6990735 w 12592357"/>
              <a:gd name="connsiteY156" fmla="*/ 25190245 h 26281626"/>
              <a:gd name="connsiteX157" fmla="*/ 7344697 w 12592357"/>
              <a:gd name="connsiteY157" fmla="*/ 25809677 h 26281626"/>
              <a:gd name="connsiteX158" fmla="*/ 7728155 w 12592357"/>
              <a:gd name="connsiteY158" fmla="*/ 26281626 h 26281626"/>
              <a:gd name="connsiteX159" fmla="*/ 5220929 w 12592357"/>
              <a:gd name="connsiteY159" fmla="*/ 26134142 h 26281626"/>
              <a:gd name="connsiteX160" fmla="*/ 5456903 w 12592357"/>
              <a:gd name="connsiteY160" fmla="*/ 25308232 h 26281626"/>
              <a:gd name="connsiteX161" fmla="*/ 5515897 w 12592357"/>
              <a:gd name="connsiteY161" fmla="*/ 24393832 h 26281626"/>
              <a:gd name="connsiteX162" fmla="*/ 5633884 w 12592357"/>
              <a:gd name="connsiteY162" fmla="*/ 23302451 h 26281626"/>
              <a:gd name="connsiteX163" fmla="*/ 5604387 w 12592357"/>
              <a:gd name="connsiteY163" fmla="*/ 22742013 h 26281626"/>
              <a:gd name="connsiteX164" fmla="*/ 5574890 w 12592357"/>
              <a:gd name="connsiteY164" fmla="*/ 22329058 h 26281626"/>
              <a:gd name="connsiteX165" fmla="*/ 5574890 w 12592357"/>
              <a:gd name="connsiteY165" fmla="*/ 21886606 h 26281626"/>
              <a:gd name="connsiteX166" fmla="*/ 5604387 w 12592357"/>
              <a:gd name="connsiteY166" fmla="*/ 21532645 h 26281626"/>
              <a:gd name="connsiteX167" fmla="*/ 5604387 w 12592357"/>
              <a:gd name="connsiteY167" fmla="*/ 21326168 h 26281626"/>
              <a:gd name="connsiteX168" fmla="*/ 5515897 w 12592357"/>
              <a:gd name="connsiteY168" fmla="*/ 20883716 h 26281626"/>
              <a:gd name="connsiteX169" fmla="*/ 5515897 w 12592357"/>
              <a:gd name="connsiteY169" fmla="*/ 20706735 h 26281626"/>
              <a:gd name="connsiteX170" fmla="*/ 5456903 w 12592357"/>
              <a:gd name="connsiteY170" fmla="*/ 20588748 h 26281626"/>
              <a:gd name="connsiteX171" fmla="*/ 5427406 w 12592357"/>
              <a:gd name="connsiteY171" fmla="*/ 20352774 h 26281626"/>
              <a:gd name="connsiteX172" fmla="*/ 5515897 w 12592357"/>
              <a:gd name="connsiteY172" fmla="*/ 20205290 h 26281626"/>
              <a:gd name="connsiteX173" fmla="*/ 5604387 w 12592357"/>
              <a:gd name="connsiteY173" fmla="*/ 20028310 h 26281626"/>
              <a:gd name="connsiteX174" fmla="*/ 5604387 w 12592357"/>
              <a:gd name="connsiteY174" fmla="*/ 19851329 h 26281626"/>
              <a:gd name="connsiteX175" fmla="*/ 5604387 w 12592357"/>
              <a:gd name="connsiteY175" fmla="*/ 19851329 h 26281626"/>
              <a:gd name="connsiteX176" fmla="*/ 5612069 w 12592357"/>
              <a:gd name="connsiteY176" fmla="*/ 19850407 h 26281626"/>
              <a:gd name="connsiteX0" fmla="*/ 5612069 w 12592357"/>
              <a:gd name="connsiteY0" fmla="*/ 19850407 h 26281626"/>
              <a:gd name="connsiteX1" fmla="*/ 5899355 w 12592357"/>
              <a:gd name="connsiteY1" fmla="*/ 20057806 h 26281626"/>
              <a:gd name="connsiteX2" fmla="*/ 6076335 w 12592357"/>
              <a:gd name="connsiteY2" fmla="*/ 20352774 h 26281626"/>
              <a:gd name="connsiteX3" fmla="*/ 6105832 w 12592357"/>
              <a:gd name="connsiteY3" fmla="*/ 20470761 h 26281626"/>
              <a:gd name="connsiteX4" fmla="*/ 6135329 w 12592357"/>
              <a:gd name="connsiteY4" fmla="*/ 20559251 h 26281626"/>
              <a:gd name="connsiteX5" fmla="*/ 6253316 w 12592357"/>
              <a:gd name="connsiteY5" fmla="*/ 20736232 h 26281626"/>
              <a:gd name="connsiteX6" fmla="*/ 6341806 w 12592357"/>
              <a:gd name="connsiteY6" fmla="*/ 20736232 h 26281626"/>
              <a:gd name="connsiteX7" fmla="*/ 6341806 w 12592357"/>
              <a:gd name="connsiteY7" fmla="*/ 20736232 h 26281626"/>
              <a:gd name="connsiteX8" fmla="*/ 6371303 w 12592357"/>
              <a:gd name="connsiteY8" fmla="*/ 20205290 h 26281626"/>
              <a:gd name="connsiteX9" fmla="*/ 6322219 w 12592357"/>
              <a:gd name="connsiteY9" fmla="*/ 19870377 h 26281626"/>
              <a:gd name="connsiteX10" fmla="*/ 6395115 w 12592357"/>
              <a:gd name="connsiteY10" fmla="*/ 19087717 h 26281626"/>
              <a:gd name="connsiteX11" fmla="*/ 6548284 w 12592357"/>
              <a:gd name="connsiteY11" fmla="*/ 18759948 h 26281626"/>
              <a:gd name="connsiteX12" fmla="*/ 6894564 w 12592357"/>
              <a:gd name="connsiteY12" fmla="*/ 18258504 h 26281626"/>
              <a:gd name="connsiteX13" fmla="*/ 6983054 w 12592357"/>
              <a:gd name="connsiteY13" fmla="*/ 17812750 h 26281626"/>
              <a:gd name="connsiteX14" fmla="*/ 6967461 w 12592357"/>
              <a:gd name="connsiteY14" fmla="*/ 17371219 h 26281626"/>
              <a:gd name="connsiteX15" fmla="*/ 7049729 w 12592357"/>
              <a:gd name="connsiteY15" fmla="*/ 16960645 h 26281626"/>
              <a:gd name="connsiteX16" fmla="*/ 7197213 w 12592357"/>
              <a:gd name="connsiteY16" fmla="*/ 16636181 h 26281626"/>
              <a:gd name="connsiteX17" fmla="*/ 7267575 w 12592357"/>
              <a:gd name="connsiteY17" fmla="*/ 16523647 h 26281626"/>
              <a:gd name="connsiteX18" fmla="*/ 7296687 w 12592357"/>
              <a:gd name="connsiteY18" fmla="*/ 16307875 h 26281626"/>
              <a:gd name="connsiteX19" fmla="*/ 7610168 w 12592357"/>
              <a:gd name="connsiteY19" fmla="*/ 15810271 h 26281626"/>
              <a:gd name="connsiteX20" fmla="*/ 7869416 w 12592357"/>
              <a:gd name="connsiteY20" fmla="*/ 15279329 h 26281626"/>
              <a:gd name="connsiteX21" fmla="*/ 7875639 w 12592357"/>
              <a:gd name="connsiteY21" fmla="*/ 14984361 h 26281626"/>
              <a:gd name="connsiteX22" fmla="*/ 7964129 w 12592357"/>
              <a:gd name="connsiteY22" fmla="*/ 14653674 h 26281626"/>
              <a:gd name="connsiteX23" fmla="*/ 8141493 w 12592357"/>
              <a:gd name="connsiteY23" fmla="*/ 14378141 h 26281626"/>
              <a:gd name="connsiteX24" fmla="*/ 8358571 w 12592357"/>
              <a:gd name="connsiteY24" fmla="*/ 14089011 h 26281626"/>
              <a:gd name="connsiteX25" fmla="*/ 8583561 w 12592357"/>
              <a:gd name="connsiteY25" fmla="*/ 13774993 h 26281626"/>
              <a:gd name="connsiteX26" fmla="*/ 8849032 w 12592357"/>
              <a:gd name="connsiteY26" fmla="*/ 13421032 h 26281626"/>
              <a:gd name="connsiteX27" fmla="*/ 8908026 w 12592357"/>
              <a:gd name="connsiteY27" fmla="*/ 13185058 h 26281626"/>
              <a:gd name="connsiteX28" fmla="*/ 8996516 w 12592357"/>
              <a:gd name="connsiteY28" fmla="*/ 12683613 h 26281626"/>
              <a:gd name="connsiteX29" fmla="*/ 9261987 w 12592357"/>
              <a:gd name="connsiteY29" fmla="*/ 12005187 h 26281626"/>
              <a:gd name="connsiteX30" fmla="*/ 9556955 w 12592357"/>
              <a:gd name="connsiteY30" fmla="*/ 11474245 h 26281626"/>
              <a:gd name="connsiteX31" fmla="*/ 9733935 w 12592357"/>
              <a:gd name="connsiteY31" fmla="*/ 11090787 h 26281626"/>
              <a:gd name="connsiteX32" fmla="*/ 9763432 w 12592357"/>
              <a:gd name="connsiteY32" fmla="*/ 10825316 h 26281626"/>
              <a:gd name="connsiteX33" fmla="*/ 9881419 w 12592357"/>
              <a:gd name="connsiteY33" fmla="*/ 10530348 h 26281626"/>
              <a:gd name="connsiteX34" fmla="*/ 10235381 w 12592357"/>
              <a:gd name="connsiteY34" fmla="*/ 9940413 h 26281626"/>
              <a:gd name="connsiteX35" fmla="*/ 10600326 w 12592357"/>
              <a:gd name="connsiteY35" fmla="*/ 9576005 h 26281626"/>
              <a:gd name="connsiteX36" fmla="*/ 10869100 w 12592357"/>
              <a:gd name="connsiteY36" fmla="*/ 9285416 h 26281626"/>
              <a:gd name="connsiteX37" fmla="*/ 11073734 w 12592357"/>
              <a:gd name="connsiteY37" fmla="*/ 9006578 h 26281626"/>
              <a:gd name="connsiteX38" fmla="*/ 11097931 w 12592357"/>
              <a:gd name="connsiteY38" fmla="*/ 8720598 h 26281626"/>
              <a:gd name="connsiteX39" fmla="*/ 11074656 w 12592357"/>
              <a:gd name="connsiteY39" fmla="*/ 8318243 h 26281626"/>
              <a:gd name="connsiteX40" fmla="*/ 10875706 w 12592357"/>
              <a:gd name="connsiteY40" fmla="*/ 7666779 h 26281626"/>
              <a:gd name="connsiteX41" fmla="*/ 10717776 w 12592357"/>
              <a:gd name="connsiteY41" fmla="*/ 7383718 h 26281626"/>
              <a:gd name="connsiteX42" fmla="*/ 10382865 w 12592357"/>
              <a:gd name="connsiteY42" fmla="*/ 6990735 h 26281626"/>
              <a:gd name="connsiteX43" fmla="*/ 10087897 w 12592357"/>
              <a:gd name="connsiteY43" fmla="*/ 6518787 h 26281626"/>
              <a:gd name="connsiteX44" fmla="*/ 9990419 w 12592357"/>
              <a:gd name="connsiteY44" fmla="*/ 5674212 h 26281626"/>
              <a:gd name="connsiteX45" fmla="*/ 9945713 w 12592357"/>
              <a:gd name="connsiteY45" fmla="*/ 5243435 h 26281626"/>
              <a:gd name="connsiteX46" fmla="*/ 9801917 w 12592357"/>
              <a:gd name="connsiteY46" fmla="*/ 4350851 h 26281626"/>
              <a:gd name="connsiteX47" fmla="*/ 9573086 w 12592357"/>
              <a:gd name="connsiteY47" fmla="*/ 3872681 h 26281626"/>
              <a:gd name="connsiteX48" fmla="*/ 9000203 w 12592357"/>
              <a:gd name="connsiteY48" fmla="*/ 3306941 h 26281626"/>
              <a:gd name="connsiteX49" fmla="*/ 8819535 w 12592357"/>
              <a:gd name="connsiteY49" fmla="*/ 3038168 h 26281626"/>
              <a:gd name="connsiteX50" fmla="*/ 8400896 w 12592357"/>
              <a:gd name="connsiteY50" fmla="*/ 2669919 h 26281626"/>
              <a:gd name="connsiteX51" fmla="*/ 7993626 w 12592357"/>
              <a:gd name="connsiteY51" fmla="*/ 2094271 h 26281626"/>
              <a:gd name="connsiteX52" fmla="*/ 7669161 w 12592357"/>
              <a:gd name="connsiteY52" fmla="*/ 1563329 h 26281626"/>
              <a:gd name="connsiteX53" fmla="*/ 7443251 w 12592357"/>
              <a:gd name="connsiteY53" fmla="*/ 1085313 h 26281626"/>
              <a:gd name="connsiteX54" fmla="*/ 7022460 w 12592357"/>
              <a:gd name="connsiteY54" fmla="*/ 859248 h 26281626"/>
              <a:gd name="connsiteX55" fmla="*/ 6813755 w 12592357"/>
              <a:gd name="connsiteY55" fmla="*/ 648929 h 26281626"/>
              <a:gd name="connsiteX56" fmla="*/ 6223819 w 12592357"/>
              <a:gd name="connsiteY56" fmla="*/ 678426 h 26281626"/>
              <a:gd name="connsiteX57" fmla="*/ 5515897 w 12592357"/>
              <a:gd name="connsiteY57" fmla="*/ 678426 h 26281626"/>
              <a:gd name="connsiteX58" fmla="*/ 4513006 w 12592357"/>
              <a:gd name="connsiteY58" fmla="*/ 678426 h 26281626"/>
              <a:gd name="connsiteX59" fmla="*/ 3864077 w 12592357"/>
              <a:gd name="connsiteY59" fmla="*/ 619432 h 26281626"/>
              <a:gd name="connsiteX60" fmla="*/ 3008671 w 12592357"/>
              <a:gd name="connsiteY60" fmla="*/ 560439 h 26281626"/>
              <a:gd name="connsiteX61" fmla="*/ 2123768 w 12592357"/>
              <a:gd name="connsiteY61" fmla="*/ 412955 h 26281626"/>
              <a:gd name="connsiteX62" fmla="*/ 1887794 w 12592357"/>
              <a:gd name="connsiteY62" fmla="*/ 383458 h 26281626"/>
              <a:gd name="connsiteX63" fmla="*/ 1209368 w 12592357"/>
              <a:gd name="connsiteY63" fmla="*/ 265471 h 26281626"/>
              <a:gd name="connsiteX64" fmla="*/ 589935 w 12592357"/>
              <a:gd name="connsiteY64" fmla="*/ 235974 h 26281626"/>
              <a:gd name="connsiteX65" fmla="*/ 265471 w 12592357"/>
              <a:gd name="connsiteY65" fmla="*/ 235974 h 26281626"/>
              <a:gd name="connsiteX66" fmla="*/ 0 w 12592357"/>
              <a:gd name="connsiteY66" fmla="*/ 206477 h 26281626"/>
              <a:gd name="connsiteX67" fmla="*/ 265471 w 12592357"/>
              <a:gd name="connsiteY67" fmla="*/ 0 h 26281626"/>
              <a:gd name="connsiteX68" fmla="*/ 1179871 w 12592357"/>
              <a:gd name="connsiteY68" fmla="*/ 88490 h 26281626"/>
              <a:gd name="connsiteX69" fmla="*/ 2094271 w 12592357"/>
              <a:gd name="connsiteY69" fmla="*/ 235974 h 26281626"/>
              <a:gd name="connsiteX70" fmla="*/ 3067665 w 12592357"/>
              <a:gd name="connsiteY70" fmla="*/ 353961 h 26281626"/>
              <a:gd name="connsiteX71" fmla="*/ 3805084 w 12592357"/>
              <a:gd name="connsiteY71" fmla="*/ 383458 h 26281626"/>
              <a:gd name="connsiteX72" fmla="*/ 4306529 w 12592357"/>
              <a:gd name="connsiteY72" fmla="*/ 442451 h 26281626"/>
              <a:gd name="connsiteX73" fmla="*/ 5043948 w 12592357"/>
              <a:gd name="connsiteY73" fmla="*/ 471948 h 26281626"/>
              <a:gd name="connsiteX74" fmla="*/ 5722374 w 12592357"/>
              <a:gd name="connsiteY74" fmla="*/ 471948 h 26281626"/>
              <a:gd name="connsiteX75" fmla="*/ 6312310 w 12592357"/>
              <a:gd name="connsiteY75" fmla="*/ 442451 h 26281626"/>
              <a:gd name="connsiteX76" fmla="*/ 7138219 w 12592357"/>
              <a:gd name="connsiteY76" fmla="*/ 560439 h 26281626"/>
              <a:gd name="connsiteX77" fmla="*/ 7374194 w 12592357"/>
              <a:gd name="connsiteY77" fmla="*/ 589935 h 26281626"/>
              <a:gd name="connsiteX78" fmla="*/ 7521677 w 12592357"/>
              <a:gd name="connsiteY78" fmla="*/ 678426 h 26281626"/>
              <a:gd name="connsiteX79" fmla="*/ 7572452 w 12592357"/>
              <a:gd name="connsiteY79" fmla="*/ 809242 h 26281626"/>
              <a:gd name="connsiteX80" fmla="*/ 8119679 w 12592357"/>
              <a:gd name="connsiteY80" fmla="*/ 1713194 h 26281626"/>
              <a:gd name="connsiteX81" fmla="*/ 8644553 w 12592357"/>
              <a:gd name="connsiteY81" fmla="*/ 2563070 h 26281626"/>
              <a:gd name="connsiteX82" fmla="*/ 8842810 w 12592357"/>
              <a:gd name="connsiteY82" fmla="*/ 2736057 h 26281626"/>
              <a:gd name="connsiteX83" fmla="*/ 9196388 w 12592357"/>
              <a:gd name="connsiteY83" fmla="*/ 3155770 h 26281626"/>
              <a:gd name="connsiteX84" fmla="*/ 9518855 w 12592357"/>
              <a:gd name="connsiteY84" fmla="*/ 3443057 h 26281626"/>
              <a:gd name="connsiteX85" fmla="*/ 9858528 w 12592357"/>
              <a:gd name="connsiteY85" fmla="*/ 3839881 h 26281626"/>
              <a:gd name="connsiteX86" fmla="*/ 9970831 w 12592357"/>
              <a:gd name="connsiteY86" fmla="*/ 4217500 h 26281626"/>
              <a:gd name="connsiteX87" fmla="*/ 9997025 w 12592357"/>
              <a:gd name="connsiteY87" fmla="*/ 4582293 h 26281626"/>
              <a:gd name="connsiteX88" fmla="*/ 10129301 w 12592357"/>
              <a:gd name="connsiteY88" fmla="*/ 5188514 h 26281626"/>
              <a:gd name="connsiteX89" fmla="*/ 10205884 w 12592357"/>
              <a:gd name="connsiteY89" fmla="*/ 5633884 h 26281626"/>
              <a:gd name="connsiteX90" fmla="*/ 10271484 w 12592357"/>
              <a:gd name="connsiteY90" fmla="*/ 5901736 h 26281626"/>
              <a:gd name="connsiteX91" fmla="*/ 10302440 w 12592357"/>
              <a:gd name="connsiteY91" fmla="*/ 6167208 h 26281626"/>
              <a:gd name="connsiteX92" fmla="*/ 10202043 w 12592357"/>
              <a:gd name="connsiteY92" fmla="*/ 6439822 h 26281626"/>
              <a:gd name="connsiteX93" fmla="*/ 10293837 w 12592357"/>
              <a:gd name="connsiteY93" fmla="*/ 6688624 h 26281626"/>
              <a:gd name="connsiteX94" fmla="*/ 10630207 w 12592357"/>
              <a:gd name="connsiteY94" fmla="*/ 7117326 h 26281626"/>
              <a:gd name="connsiteX95" fmla="*/ 10868562 w 12592357"/>
              <a:gd name="connsiteY95" fmla="*/ 7375653 h 26281626"/>
              <a:gd name="connsiteX96" fmla="*/ 10960357 w 12592357"/>
              <a:gd name="connsiteY96" fmla="*/ 7515456 h 26281626"/>
              <a:gd name="connsiteX97" fmla="*/ 11121206 w 12592357"/>
              <a:gd name="connsiteY97" fmla="*/ 7878020 h 26281626"/>
              <a:gd name="connsiteX98" fmla="*/ 11234430 w 12592357"/>
              <a:gd name="connsiteY98" fmla="*/ 8221535 h 26281626"/>
              <a:gd name="connsiteX99" fmla="*/ 11241959 w 12592357"/>
              <a:gd name="connsiteY99" fmla="*/ 8693482 h 26281626"/>
              <a:gd name="connsiteX100" fmla="*/ 11244263 w 12592357"/>
              <a:gd name="connsiteY100" fmla="*/ 8875072 h 26281626"/>
              <a:gd name="connsiteX101" fmla="*/ 11277677 w 12592357"/>
              <a:gd name="connsiteY101" fmla="*/ 9052744 h 26281626"/>
              <a:gd name="connsiteX102" fmla="*/ 11375692 w 12592357"/>
              <a:gd name="connsiteY102" fmla="*/ 9146919 h 26281626"/>
              <a:gd name="connsiteX103" fmla="*/ 11562735 w 12592357"/>
              <a:gd name="connsiteY103" fmla="*/ 9379974 h 26281626"/>
              <a:gd name="connsiteX104" fmla="*/ 11326761 w 12592357"/>
              <a:gd name="connsiteY104" fmla="*/ 9291484 h 26281626"/>
              <a:gd name="connsiteX105" fmla="*/ 11120284 w 12592357"/>
              <a:gd name="connsiteY105" fmla="*/ 9291484 h 26281626"/>
              <a:gd name="connsiteX106" fmla="*/ 10884310 w 12592357"/>
              <a:gd name="connsiteY106" fmla="*/ 9320981 h 26281626"/>
              <a:gd name="connsiteX107" fmla="*/ 10605473 w 12592357"/>
              <a:gd name="connsiteY107" fmla="*/ 9572701 h 26281626"/>
              <a:gd name="connsiteX108" fmla="*/ 10478115 w 12592357"/>
              <a:gd name="connsiteY108" fmla="*/ 9839095 h 26281626"/>
              <a:gd name="connsiteX109" fmla="*/ 10593182 w 12592357"/>
              <a:gd name="connsiteY109" fmla="*/ 9767272 h 26281626"/>
              <a:gd name="connsiteX110" fmla="*/ 10972800 w 12592357"/>
              <a:gd name="connsiteY110" fmla="*/ 9556955 h 26281626"/>
              <a:gd name="connsiteX111" fmla="*/ 11149090 w 12592357"/>
              <a:gd name="connsiteY111" fmla="*/ 9478911 h 26281626"/>
              <a:gd name="connsiteX112" fmla="*/ 11344275 w 12592357"/>
              <a:gd name="connsiteY112" fmla="*/ 9491817 h 26281626"/>
              <a:gd name="connsiteX113" fmla="*/ 11525020 w 12592357"/>
              <a:gd name="connsiteY113" fmla="*/ 9585530 h 26281626"/>
              <a:gd name="connsiteX114" fmla="*/ 11910090 w 12592357"/>
              <a:gd name="connsiteY114" fmla="*/ 9744920 h 26281626"/>
              <a:gd name="connsiteX115" fmla="*/ 12093677 w 12592357"/>
              <a:gd name="connsiteY115" fmla="*/ 9999406 h 26281626"/>
              <a:gd name="connsiteX116" fmla="*/ 12270658 w 12592357"/>
              <a:gd name="connsiteY116" fmla="*/ 10176387 h 26281626"/>
              <a:gd name="connsiteX117" fmla="*/ 12270658 w 12592357"/>
              <a:gd name="connsiteY117" fmla="*/ 10176387 h 26281626"/>
              <a:gd name="connsiteX118" fmla="*/ 12592357 w 12592357"/>
              <a:gd name="connsiteY118" fmla="*/ 10616073 h 26281626"/>
              <a:gd name="connsiteX119" fmla="*/ 10086975 w 12592357"/>
              <a:gd name="connsiteY119" fmla="*/ 10710786 h 26281626"/>
              <a:gd name="connsiteX120" fmla="*/ 9969910 w 12592357"/>
              <a:gd name="connsiteY120" fmla="*/ 10825316 h 26281626"/>
              <a:gd name="connsiteX121" fmla="*/ 9857606 w 12592357"/>
              <a:gd name="connsiteY121" fmla="*/ 11290120 h 26281626"/>
              <a:gd name="connsiteX122" fmla="*/ 9732476 w 12592357"/>
              <a:gd name="connsiteY122" fmla="*/ 11555591 h 26281626"/>
              <a:gd name="connsiteX123" fmla="*/ 9592135 w 12592357"/>
              <a:gd name="connsiteY123" fmla="*/ 11818835 h 26281626"/>
              <a:gd name="connsiteX124" fmla="*/ 9468465 w 12592357"/>
              <a:gd name="connsiteY124" fmla="*/ 11888659 h 26281626"/>
              <a:gd name="connsiteX125" fmla="*/ 9320981 w 12592357"/>
              <a:gd name="connsiteY125" fmla="*/ 12359148 h 26281626"/>
              <a:gd name="connsiteX126" fmla="*/ 9173497 w 12592357"/>
              <a:gd name="connsiteY126" fmla="*/ 12860593 h 26281626"/>
              <a:gd name="connsiteX127" fmla="*/ 9114503 w 12592357"/>
              <a:gd name="connsiteY127" fmla="*/ 13126064 h 26281626"/>
              <a:gd name="connsiteX128" fmla="*/ 8908026 w 12592357"/>
              <a:gd name="connsiteY128" fmla="*/ 13598013 h 26281626"/>
              <a:gd name="connsiteX129" fmla="*/ 8642555 w 12592357"/>
              <a:gd name="connsiteY129" fmla="*/ 14040464 h 26281626"/>
              <a:gd name="connsiteX130" fmla="*/ 8465574 w 12592357"/>
              <a:gd name="connsiteY130" fmla="*/ 14305935 h 26281626"/>
              <a:gd name="connsiteX131" fmla="*/ 8170606 w 12592357"/>
              <a:gd name="connsiteY131" fmla="*/ 14659897 h 26281626"/>
              <a:gd name="connsiteX132" fmla="*/ 8111613 w 12592357"/>
              <a:gd name="connsiteY132" fmla="*/ 15043355 h 26281626"/>
              <a:gd name="connsiteX133" fmla="*/ 7964129 w 12592357"/>
              <a:gd name="connsiteY133" fmla="*/ 15338322 h 26281626"/>
              <a:gd name="connsiteX134" fmla="*/ 7816645 w 12592357"/>
              <a:gd name="connsiteY134" fmla="*/ 15780774 h 26281626"/>
              <a:gd name="connsiteX135" fmla="*/ 7610168 w 12592357"/>
              <a:gd name="connsiteY135" fmla="*/ 16134735 h 26281626"/>
              <a:gd name="connsiteX136" fmla="*/ 7462684 w 12592357"/>
              <a:gd name="connsiteY136" fmla="*/ 16518193 h 26281626"/>
              <a:gd name="connsiteX137" fmla="*/ 7197213 w 12592357"/>
              <a:gd name="connsiteY137" fmla="*/ 16783664 h 26281626"/>
              <a:gd name="connsiteX138" fmla="*/ 7138219 w 12592357"/>
              <a:gd name="connsiteY138" fmla="*/ 16960645 h 26281626"/>
              <a:gd name="connsiteX139" fmla="*/ 7138219 w 12592357"/>
              <a:gd name="connsiteY139" fmla="*/ 17167122 h 26281626"/>
              <a:gd name="connsiteX140" fmla="*/ 7172478 w 12592357"/>
              <a:gd name="connsiteY140" fmla="*/ 17465776 h 26281626"/>
              <a:gd name="connsiteX141" fmla="*/ 7229476 w 12592357"/>
              <a:gd name="connsiteY141" fmla="*/ 17695223 h 26281626"/>
              <a:gd name="connsiteX142" fmla="*/ 7256206 w 12592357"/>
              <a:gd name="connsiteY142" fmla="*/ 17845548 h 26281626"/>
              <a:gd name="connsiteX143" fmla="*/ 7196138 w 12592357"/>
              <a:gd name="connsiteY143" fmla="*/ 18045268 h 26281626"/>
              <a:gd name="connsiteX144" fmla="*/ 7079226 w 12592357"/>
              <a:gd name="connsiteY144" fmla="*/ 18229006 h 26281626"/>
              <a:gd name="connsiteX145" fmla="*/ 6843252 w 12592357"/>
              <a:gd name="connsiteY145" fmla="*/ 18523974 h 26281626"/>
              <a:gd name="connsiteX146" fmla="*/ 6666271 w 12592357"/>
              <a:gd name="connsiteY146" fmla="*/ 19084413 h 26281626"/>
              <a:gd name="connsiteX147" fmla="*/ 6636774 w 12592357"/>
              <a:gd name="connsiteY147" fmla="*/ 19467871 h 26281626"/>
              <a:gd name="connsiteX148" fmla="*/ 6577781 w 12592357"/>
              <a:gd name="connsiteY148" fmla="*/ 19762839 h 26281626"/>
              <a:gd name="connsiteX149" fmla="*/ 6577781 w 12592357"/>
              <a:gd name="connsiteY149" fmla="*/ 20205290 h 26281626"/>
              <a:gd name="connsiteX150" fmla="*/ 6577781 w 12592357"/>
              <a:gd name="connsiteY150" fmla="*/ 20795226 h 26281626"/>
              <a:gd name="connsiteX151" fmla="*/ 6489290 w 12592357"/>
              <a:gd name="connsiteY151" fmla="*/ 21208181 h 26281626"/>
              <a:gd name="connsiteX152" fmla="*/ 6282813 w 12592357"/>
              <a:gd name="connsiteY152" fmla="*/ 21680129 h 26281626"/>
              <a:gd name="connsiteX153" fmla="*/ 6253316 w 12592357"/>
              <a:gd name="connsiteY153" fmla="*/ 22358555 h 26281626"/>
              <a:gd name="connsiteX154" fmla="*/ 6371303 w 12592357"/>
              <a:gd name="connsiteY154" fmla="*/ 23656413 h 26281626"/>
              <a:gd name="connsiteX155" fmla="*/ 6666271 w 12592357"/>
              <a:gd name="connsiteY155" fmla="*/ 24452826 h 26281626"/>
              <a:gd name="connsiteX156" fmla="*/ 6990735 w 12592357"/>
              <a:gd name="connsiteY156" fmla="*/ 25190245 h 26281626"/>
              <a:gd name="connsiteX157" fmla="*/ 7344697 w 12592357"/>
              <a:gd name="connsiteY157" fmla="*/ 25809677 h 26281626"/>
              <a:gd name="connsiteX158" fmla="*/ 7728155 w 12592357"/>
              <a:gd name="connsiteY158" fmla="*/ 26281626 h 26281626"/>
              <a:gd name="connsiteX159" fmla="*/ 5220929 w 12592357"/>
              <a:gd name="connsiteY159" fmla="*/ 26134142 h 26281626"/>
              <a:gd name="connsiteX160" fmla="*/ 5456903 w 12592357"/>
              <a:gd name="connsiteY160" fmla="*/ 25308232 h 26281626"/>
              <a:gd name="connsiteX161" fmla="*/ 5515897 w 12592357"/>
              <a:gd name="connsiteY161" fmla="*/ 24393832 h 26281626"/>
              <a:gd name="connsiteX162" fmla="*/ 5633884 w 12592357"/>
              <a:gd name="connsiteY162" fmla="*/ 23302451 h 26281626"/>
              <a:gd name="connsiteX163" fmla="*/ 5604387 w 12592357"/>
              <a:gd name="connsiteY163" fmla="*/ 22742013 h 26281626"/>
              <a:gd name="connsiteX164" fmla="*/ 5574890 w 12592357"/>
              <a:gd name="connsiteY164" fmla="*/ 22329058 h 26281626"/>
              <a:gd name="connsiteX165" fmla="*/ 5574890 w 12592357"/>
              <a:gd name="connsiteY165" fmla="*/ 21886606 h 26281626"/>
              <a:gd name="connsiteX166" fmla="*/ 5604387 w 12592357"/>
              <a:gd name="connsiteY166" fmla="*/ 21532645 h 26281626"/>
              <a:gd name="connsiteX167" fmla="*/ 5604387 w 12592357"/>
              <a:gd name="connsiteY167" fmla="*/ 21326168 h 26281626"/>
              <a:gd name="connsiteX168" fmla="*/ 5515897 w 12592357"/>
              <a:gd name="connsiteY168" fmla="*/ 20883716 h 26281626"/>
              <a:gd name="connsiteX169" fmla="*/ 5515897 w 12592357"/>
              <a:gd name="connsiteY169" fmla="*/ 20706735 h 26281626"/>
              <a:gd name="connsiteX170" fmla="*/ 5456903 w 12592357"/>
              <a:gd name="connsiteY170" fmla="*/ 20588748 h 26281626"/>
              <a:gd name="connsiteX171" fmla="*/ 5427406 w 12592357"/>
              <a:gd name="connsiteY171" fmla="*/ 20352774 h 26281626"/>
              <a:gd name="connsiteX172" fmla="*/ 5515897 w 12592357"/>
              <a:gd name="connsiteY172" fmla="*/ 20205290 h 26281626"/>
              <a:gd name="connsiteX173" fmla="*/ 5604387 w 12592357"/>
              <a:gd name="connsiteY173" fmla="*/ 20028310 h 26281626"/>
              <a:gd name="connsiteX174" fmla="*/ 5604387 w 12592357"/>
              <a:gd name="connsiteY174" fmla="*/ 19851329 h 26281626"/>
              <a:gd name="connsiteX175" fmla="*/ 5604387 w 12592357"/>
              <a:gd name="connsiteY175" fmla="*/ 19851329 h 26281626"/>
              <a:gd name="connsiteX176" fmla="*/ 5612069 w 12592357"/>
              <a:gd name="connsiteY176" fmla="*/ 19850407 h 26281626"/>
              <a:gd name="connsiteX0" fmla="*/ 5612069 w 12592357"/>
              <a:gd name="connsiteY0" fmla="*/ 19850407 h 26281626"/>
              <a:gd name="connsiteX1" fmla="*/ 5899355 w 12592357"/>
              <a:gd name="connsiteY1" fmla="*/ 20057806 h 26281626"/>
              <a:gd name="connsiteX2" fmla="*/ 6076335 w 12592357"/>
              <a:gd name="connsiteY2" fmla="*/ 20352774 h 26281626"/>
              <a:gd name="connsiteX3" fmla="*/ 6105832 w 12592357"/>
              <a:gd name="connsiteY3" fmla="*/ 20470761 h 26281626"/>
              <a:gd name="connsiteX4" fmla="*/ 6135329 w 12592357"/>
              <a:gd name="connsiteY4" fmla="*/ 20559251 h 26281626"/>
              <a:gd name="connsiteX5" fmla="*/ 6253316 w 12592357"/>
              <a:gd name="connsiteY5" fmla="*/ 20736232 h 26281626"/>
              <a:gd name="connsiteX6" fmla="*/ 6341806 w 12592357"/>
              <a:gd name="connsiteY6" fmla="*/ 20736232 h 26281626"/>
              <a:gd name="connsiteX7" fmla="*/ 6341806 w 12592357"/>
              <a:gd name="connsiteY7" fmla="*/ 20736232 h 26281626"/>
              <a:gd name="connsiteX8" fmla="*/ 6371303 w 12592357"/>
              <a:gd name="connsiteY8" fmla="*/ 20205290 h 26281626"/>
              <a:gd name="connsiteX9" fmla="*/ 6322219 w 12592357"/>
              <a:gd name="connsiteY9" fmla="*/ 19870377 h 26281626"/>
              <a:gd name="connsiteX10" fmla="*/ 6395115 w 12592357"/>
              <a:gd name="connsiteY10" fmla="*/ 19087717 h 26281626"/>
              <a:gd name="connsiteX11" fmla="*/ 6548284 w 12592357"/>
              <a:gd name="connsiteY11" fmla="*/ 18759948 h 26281626"/>
              <a:gd name="connsiteX12" fmla="*/ 6894564 w 12592357"/>
              <a:gd name="connsiteY12" fmla="*/ 18258504 h 26281626"/>
              <a:gd name="connsiteX13" fmla="*/ 6983054 w 12592357"/>
              <a:gd name="connsiteY13" fmla="*/ 17812750 h 26281626"/>
              <a:gd name="connsiteX14" fmla="*/ 6967461 w 12592357"/>
              <a:gd name="connsiteY14" fmla="*/ 17371219 h 26281626"/>
              <a:gd name="connsiteX15" fmla="*/ 7049729 w 12592357"/>
              <a:gd name="connsiteY15" fmla="*/ 16960645 h 26281626"/>
              <a:gd name="connsiteX16" fmla="*/ 7197213 w 12592357"/>
              <a:gd name="connsiteY16" fmla="*/ 16636181 h 26281626"/>
              <a:gd name="connsiteX17" fmla="*/ 7267575 w 12592357"/>
              <a:gd name="connsiteY17" fmla="*/ 16523647 h 26281626"/>
              <a:gd name="connsiteX18" fmla="*/ 7296687 w 12592357"/>
              <a:gd name="connsiteY18" fmla="*/ 16307875 h 26281626"/>
              <a:gd name="connsiteX19" fmla="*/ 7610168 w 12592357"/>
              <a:gd name="connsiteY19" fmla="*/ 15810271 h 26281626"/>
              <a:gd name="connsiteX20" fmla="*/ 7869416 w 12592357"/>
              <a:gd name="connsiteY20" fmla="*/ 15279329 h 26281626"/>
              <a:gd name="connsiteX21" fmla="*/ 7875639 w 12592357"/>
              <a:gd name="connsiteY21" fmla="*/ 14984361 h 26281626"/>
              <a:gd name="connsiteX22" fmla="*/ 7964129 w 12592357"/>
              <a:gd name="connsiteY22" fmla="*/ 14653674 h 26281626"/>
              <a:gd name="connsiteX23" fmla="*/ 8141493 w 12592357"/>
              <a:gd name="connsiteY23" fmla="*/ 14378141 h 26281626"/>
              <a:gd name="connsiteX24" fmla="*/ 8358571 w 12592357"/>
              <a:gd name="connsiteY24" fmla="*/ 14089011 h 26281626"/>
              <a:gd name="connsiteX25" fmla="*/ 8583561 w 12592357"/>
              <a:gd name="connsiteY25" fmla="*/ 13774993 h 26281626"/>
              <a:gd name="connsiteX26" fmla="*/ 8849032 w 12592357"/>
              <a:gd name="connsiteY26" fmla="*/ 13421032 h 26281626"/>
              <a:gd name="connsiteX27" fmla="*/ 8908026 w 12592357"/>
              <a:gd name="connsiteY27" fmla="*/ 13185058 h 26281626"/>
              <a:gd name="connsiteX28" fmla="*/ 8996516 w 12592357"/>
              <a:gd name="connsiteY28" fmla="*/ 12683613 h 26281626"/>
              <a:gd name="connsiteX29" fmla="*/ 9261987 w 12592357"/>
              <a:gd name="connsiteY29" fmla="*/ 12005187 h 26281626"/>
              <a:gd name="connsiteX30" fmla="*/ 9556955 w 12592357"/>
              <a:gd name="connsiteY30" fmla="*/ 11474245 h 26281626"/>
              <a:gd name="connsiteX31" fmla="*/ 9733935 w 12592357"/>
              <a:gd name="connsiteY31" fmla="*/ 11090787 h 26281626"/>
              <a:gd name="connsiteX32" fmla="*/ 9763432 w 12592357"/>
              <a:gd name="connsiteY32" fmla="*/ 10825316 h 26281626"/>
              <a:gd name="connsiteX33" fmla="*/ 9881419 w 12592357"/>
              <a:gd name="connsiteY33" fmla="*/ 10530348 h 26281626"/>
              <a:gd name="connsiteX34" fmla="*/ 10235381 w 12592357"/>
              <a:gd name="connsiteY34" fmla="*/ 9940413 h 26281626"/>
              <a:gd name="connsiteX35" fmla="*/ 10600326 w 12592357"/>
              <a:gd name="connsiteY35" fmla="*/ 9576005 h 26281626"/>
              <a:gd name="connsiteX36" fmla="*/ 10869100 w 12592357"/>
              <a:gd name="connsiteY36" fmla="*/ 9285416 h 26281626"/>
              <a:gd name="connsiteX37" fmla="*/ 11073734 w 12592357"/>
              <a:gd name="connsiteY37" fmla="*/ 9006578 h 26281626"/>
              <a:gd name="connsiteX38" fmla="*/ 11097931 w 12592357"/>
              <a:gd name="connsiteY38" fmla="*/ 8720598 h 26281626"/>
              <a:gd name="connsiteX39" fmla="*/ 11074656 w 12592357"/>
              <a:gd name="connsiteY39" fmla="*/ 8318243 h 26281626"/>
              <a:gd name="connsiteX40" fmla="*/ 10875706 w 12592357"/>
              <a:gd name="connsiteY40" fmla="*/ 7666779 h 26281626"/>
              <a:gd name="connsiteX41" fmla="*/ 10717776 w 12592357"/>
              <a:gd name="connsiteY41" fmla="*/ 7383718 h 26281626"/>
              <a:gd name="connsiteX42" fmla="*/ 10382865 w 12592357"/>
              <a:gd name="connsiteY42" fmla="*/ 6990735 h 26281626"/>
              <a:gd name="connsiteX43" fmla="*/ 10087897 w 12592357"/>
              <a:gd name="connsiteY43" fmla="*/ 6518787 h 26281626"/>
              <a:gd name="connsiteX44" fmla="*/ 9990419 w 12592357"/>
              <a:gd name="connsiteY44" fmla="*/ 5674212 h 26281626"/>
              <a:gd name="connsiteX45" fmla="*/ 9945713 w 12592357"/>
              <a:gd name="connsiteY45" fmla="*/ 5243435 h 26281626"/>
              <a:gd name="connsiteX46" fmla="*/ 9801917 w 12592357"/>
              <a:gd name="connsiteY46" fmla="*/ 4350851 h 26281626"/>
              <a:gd name="connsiteX47" fmla="*/ 9573086 w 12592357"/>
              <a:gd name="connsiteY47" fmla="*/ 3872681 h 26281626"/>
              <a:gd name="connsiteX48" fmla="*/ 9000203 w 12592357"/>
              <a:gd name="connsiteY48" fmla="*/ 3306941 h 26281626"/>
              <a:gd name="connsiteX49" fmla="*/ 8819535 w 12592357"/>
              <a:gd name="connsiteY49" fmla="*/ 3038168 h 26281626"/>
              <a:gd name="connsiteX50" fmla="*/ 8400896 w 12592357"/>
              <a:gd name="connsiteY50" fmla="*/ 2669919 h 26281626"/>
              <a:gd name="connsiteX51" fmla="*/ 7993626 w 12592357"/>
              <a:gd name="connsiteY51" fmla="*/ 2094271 h 26281626"/>
              <a:gd name="connsiteX52" fmla="*/ 7669161 w 12592357"/>
              <a:gd name="connsiteY52" fmla="*/ 1563329 h 26281626"/>
              <a:gd name="connsiteX53" fmla="*/ 7443251 w 12592357"/>
              <a:gd name="connsiteY53" fmla="*/ 1085313 h 26281626"/>
              <a:gd name="connsiteX54" fmla="*/ 7022460 w 12592357"/>
              <a:gd name="connsiteY54" fmla="*/ 859248 h 26281626"/>
              <a:gd name="connsiteX55" fmla="*/ 6813755 w 12592357"/>
              <a:gd name="connsiteY55" fmla="*/ 648929 h 26281626"/>
              <a:gd name="connsiteX56" fmla="*/ 6223819 w 12592357"/>
              <a:gd name="connsiteY56" fmla="*/ 678426 h 26281626"/>
              <a:gd name="connsiteX57" fmla="*/ 5515897 w 12592357"/>
              <a:gd name="connsiteY57" fmla="*/ 678426 h 26281626"/>
              <a:gd name="connsiteX58" fmla="*/ 4513006 w 12592357"/>
              <a:gd name="connsiteY58" fmla="*/ 678426 h 26281626"/>
              <a:gd name="connsiteX59" fmla="*/ 3864077 w 12592357"/>
              <a:gd name="connsiteY59" fmla="*/ 619432 h 26281626"/>
              <a:gd name="connsiteX60" fmla="*/ 3008671 w 12592357"/>
              <a:gd name="connsiteY60" fmla="*/ 560439 h 26281626"/>
              <a:gd name="connsiteX61" fmla="*/ 2123768 w 12592357"/>
              <a:gd name="connsiteY61" fmla="*/ 412955 h 26281626"/>
              <a:gd name="connsiteX62" fmla="*/ 1887794 w 12592357"/>
              <a:gd name="connsiteY62" fmla="*/ 383458 h 26281626"/>
              <a:gd name="connsiteX63" fmla="*/ 1209368 w 12592357"/>
              <a:gd name="connsiteY63" fmla="*/ 265471 h 26281626"/>
              <a:gd name="connsiteX64" fmla="*/ 589935 w 12592357"/>
              <a:gd name="connsiteY64" fmla="*/ 235974 h 26281626"/>
              <a:gd name="connsiteX65" fmla="*/ 265471 w 12592357"/>
              <a:gd name="connsiteY65" fmla="*/ 235974 h 26281626"/>
              <a:gd name="connsiteX66" fmla="*/ 0 w 12592357"/>
              <a:gd name="connsiteY66" fmla="*/ 206477 h 26281626"/>
              <a:gd name="connsiteX67" fmla="*/ 265471 w 12592357"/>
              <a:gd name="connsiteY67" fmla="*/ 0 h 26281626"/>
              <a:gd name="connsiteX68" fmla="*/ 1179871 w 12592357"/>
              <a:gd name="connsiteY68" fmla="*/ 88490 h 26281626"/>
              <a:gd name="connsiteX69" fmla="*/ 2094271 w 12592357"/>
              <a:gd name="connsiteY69" fmla="*/ 235974 h 26281626"/>
              <a:gd name="connsiteX70" fmla="*/ 3067665 w 12592357"/>
              <a:gd name="connsiteY70" fmla="*/ 353961 h 26281626"/>
              <a:gd name="connsiteX71" fmla="*/ 3805084 w 12592357"/>
              <a:gd name="connsiteY71" fmla="*/ 383458 h 26281626"/>
              <a:gd name="connsiteX72" fmla="*/ 4306529 w 12592357"/>
              <a:gd name="connsiteY72" fmla="*/ 442451 h 26281626"/>
              <a:gd name="connsiteX73" fmla="*/ 5043948 w 12592357"/>
              <a:gd name="connsiteY73" fmla="*/ 471948 h 26281626"/>
              <a:gd name="connsiteX74" fmla="*/ 5722374 w 12592357"/>
              <a:gd name="connsiteY74" fmla="*/ 471948 h 26281626"/>
              <a:gd name="connsiteX75" fmla="*/ 6312310 w 12592357"/>
              <a:gd name="connsiteY75" fmla="*/ 442451 h 26281626"/>
              <a:gd name="connsiteX76" fmla="*/ 7138219 w 12592357"/>
              <a:gd name="connsiteY76" fmla="*/ 560439 h 26281626"/>
              <a:gd name="connsiteX77" fmla="*/ 7374194 w 12592357"/>
              <a:gd name="connsiteY77" fmla="*/ 589935 h 26281626"/>
              <a:gd name="connsiteX78" fmla="*/ 7455002 w 12592357"/>
              <a:gd name="connsiteY78" fmla="*/ 680807 h 26281626"/>
              <a:gd name="connsiteX79" fmla="*/ 7572452 w 12592357"/>
              <a:gd name="connsiteY79" fmla="*/ 809242 h 26281626"/>
              <a:gd name="connsiteX80" fmla="*/ 8119679 w 12592357"/>
              <a:gd name="connsiteY80" fmla="*/ 1713194 h 26281626"/>
              <a:gd name="connsiteX81" fmla="*/ 8644553 w 12592357"/>
              <a:gd name="connsiteY81" fmla="*/ 2563070 h 26281626"/>
              <a:gd name="connsiteX82" fmla="*/ 8842810 w 12592357"/>
              <a:gd name="connsiteY82" fmla="*/ 2736057 h 26281626"/>
              <a:gd name="connsiteX83" fmla="*/ 9196388 w 12592357"/>
              <a:gd name="connsiteY83" fmla="*/ 3155770 h 26281626"/>
              <a:gd name="connsiteX84" fmla="*/ 9518855 w 12592357"/>
              <a:gd name="connsiteY84" fmla="*/ 3443057 h 26281626"/>
              <a:gd name="connsiteX85" fmla="*/ 9858528 w 12592357"/>
              <a:gd name="connsiteY85" fmla="*/ 3839881 h 26281626"/>
              <a:gd name="connsiteX86" fmla="*/ 9970831 w 12592357"/>
              <a:gd name="connsiteY86" fmla="*/ 4217500 h 26281626"/>
              <a:gd name="connsiteX87" fmla="*/ 9997025 w 12592357"/>
              <a:gd name="connsiteY87" fmla="*/ 4582293 h 26281626"/>
              <a:gd name="connsiteX88" fmla="*/ 10129301 w 12592357"/>
              <a:gd name="connsiteY88" fmla="*/ 5188514 h 26281626"/>
              <a:gd name="connsiteX89" fmla="*/ 10205884 w 12592357"/>
              <a:gd name="connsiteY89" fmla="*/ 5633884 h 26281626"/>
              <a:gd name="connsiteX90" fmla="*/ 10271484 w 12592357"/>
              <a:gd name="connsiteY90" fmla="*/ 5901736 h 26281626"/>
              <a:gd name="connsiteX91" fmla="*/ 10302440 w 12592357"/>
              <a:gd name="connsiteY91" fmla="*/ 6167208 h 26281626"/>
              <a:gd name="connsiteX92" fmla="*/ 10202043 w 12592357"/>
              <a:gd name="connsiteY92" fmla="*/ 6439822 h 26281626"/>
              <a:gd name="connsiteX93" fmla="*/ 10293837 w 12592357"/>
              <a:gd name="connsiteY93" fmla="*/ 6688624 h 26281626"/>
              <a:gd name="connsiteX94" fmla="*/ 10630207 w 12592357"/>
              <a:gd name="connsiteY94" fmla="*/ 7117326 h 26281626"/>
              <a:gd name="connsiteX95" fmla="*/ 10868562 w 12592357"/>
              <a:gd name="connsiteY95" fmla="*/ 7375653 h 26281626"/>
              <a:gd name="connsiteX96" fmla="*/ 10960357 w 12592357"/>
              <a:gd name="connsiteY96" fmla="*/ 7515456 h 26281626"/>
              <a:gd name="connsiteX97" fmla="*/ 11121206 w 12592357"/>
              <a:gd name="connsiteY97" fmla="*/ 7878020 h 26281626"/>
              <a:gd name="connsiteX98" fmla="*/ 11234430 w 12592357"/>
              <a:gd name="connsiteY98" fmla="*/ 8221535 h 26281626"/>
              <a:gd name="connsiteX99" fmla="*/ 11241959 w 12592357"/>
              <a:gd name="connsiteY99" fmla="*/ 8693482 h 26281626"/>
              <a:gd name="connsiteX100" fmla="*/ 11244263 w 12592357"/>
              <a:gd name="connsiteY100" fmla="*/ 8875072 h 26281626"/>
              <a:gd name="connsiteX101" fmla="*/ 11277677 w 12592357"/>
              <a:gd name="connsiteY101" fmla="*/ 9052744 h 26281626"/>
              <a:gd name="connsiteX102" fmla="*/ 11375692 w 12592357"/>
              <a:gd name="connsiteY102" fmla="*/ 9146919 h 26281626"/>
              <a:gd name="connsiteX103" fmla="*/ 11562735 w 12592357"/>
              <a:gd name="connsiteY103" fmla="*/ 9379974 h 26281626"/>
              <a:gd name="connsiteX104" fmla="*/ 11326761 w 12592357"/>
              <a:gd name="connsiteY104" fmla="*/ 9291484 h 26281626"/>
              <a:gd name="connsiteX105" fmla="*/ 11120284 w 12592357"/>
              <a:gd name="connsiteY105" fmla="*/ 9291484 h 26281626"/>
              <a:gd name="connsiteX106" fmla="*/ 10884310 w 12592357"/>
              <a:gd name="connsiteY106" fmla="*/ 9320981 h 26281626"/>
              <a:gd name="connsiteX107" fmla="*/ 10605473 w 12592357"/>
              <a:gd name="connsiteY107" fmla="*/ 9572701 h 26281626"/>
              <a:gd name="connsiteX108" fmla="*/ 10478115 w 12592357"/>
              <a:gd name="connsiteY108" fmla="*/ 9839095 h 26281626"/>
              <a:gd name="connsiteX109" fmla="*/ 10593182 w 12592357"/>
              <a:gd name="connsiteY109" fmla="*/ 9767272 h 26281626"/>
              <a:gd name="connsiteX110" fmla="*/ 10972800 w 12592357"/>
              <a:gd name="connsiteY110" fmla="*/ 9556955 h 26281626"/>
              <a:gd name="connsiteX111" fmla="*/ 11149090 w 12592357"/>
              <a:gd name="connsiteY111" fmla="*/ 9478911 h 26281626"/>
              <a:gd name="connsiteX112" fmla="*/ 11344275 w 12592357"/>
              <a:gd name="connsiteY112" fmla="*/ 9491817 h 26281626"/>
              <a:gd name="connsiteX113" fmla="*/ 11525020 w 12592357"/>
              <a:gd name="connsiteY113" fmla="*/ 9585530 h 26281626"/>
              <a:gd name="connsiteX114" fmla="*/ 11910090 w 12592357"/>
              <a:gd name="connsiteY114" fmla="*/ 9744920 h 26281626"/>
              <a:gd name="connsiteX115" fmla="*/ 12093677 w 12592357"/>
              <a:gd name="connsiteY115" fmla="*/ 9999406 h 26281626"/>
              <a:gd name="connsiteX116" fmla="*/ 12270658 w 12592357"/>
              <a:gd name="connsiteY116" fmla="*/ 10176387 h 26281626"/>
              <a:gd name="connsiteX117" fmla="*/ 12270658 w 12592357"/>
              <a:gd name="connsiteY117" fmla="*/ 10176387 h 26281626"/>
              <a:gd name="connsiteX118" fmla="*/ 12592357 w 12592357"/>
              <a:gd name="connsiteY118" fmla="*/ 10616073 h 26281626"/>
              <a:gd name="connsiteX119" fmla="*/ 10086975 w 12592357"/>
              <a:gd name="connsiteY119" fmla="*/ 10710786 h 26281626"/>
              <a:gd name="connsiteX120" fmla="*/ 9969910 w 12592357"/>
              <a:gd name="connsiteY120" fmla="*/ 10825316 h 26281626"/>
              <a:gd name="connsiteX121" fmla="*/ 9857606 w 12592357"/>
              <a:gd name="connsiteY121" fmla="*/ 11290120 h 26281626"/>
              <a:gd name="connsiteX122" fmla="*/ 9732476 w 12592357"/>
              <a:gd name="connsiteY122" fmla="*/ 11555591 h 26281626"/>
              <a:gd name="connsiteX123" fmla="*/ 9592135 w 12592357"/>
              <a:gd name="connsiteY123" fmla="*/ 11818835 h 26281626"/>
              <a:gd name="connsiteX124" fmla="*/ 9468465 w 12592357"/>
              <a:gd name="connsiteY124" fmla="*/ 11888659 h 26281626"/>
              <a:gd name="connsiteX125" fmla="*/ 9320981 w 12592357"/>
              <a:gd name="connsiteY125" fmla="*/ 12359148 h 26281626"/>
              <a:gd name="connsiteX126" fmla="*/ 9173497 w 12592357"/>
              <a:gd name="connsiteY126" fmla="*/ 12860593 h 26281626"/>
              <a:gd name="connsiteX127" fmla="*/ 9114503 w 12592357"/>
              <a:gd name="connsiteY127" fmla="*/ 13126064 h 26281626"/>
              <a:gd name="connsiteX128" fmla="*/ 8908026 w 12592357"/>
              <a:gd name="connsiteY128" fmla="*/ 13598013 h 26281626"/>
              <a:gd name="connsiteX129" fmla="*/ 8642555 w 12592357"/>
              <a:gd name="connsiteY129" fmla="*/ 14040464 h 26281626"/>
              <a:gd name="connsiteX130" fmla="*/ 8465574 w 12592357"/>
              <a:gd name="connsiteY130" fmla="*/ 14305935 h 26281626"/>
              <a:gd name="connsiteX131" fmla="*/ 8170606 w 12592357"/>
              <a:gd name="connsiteY131" fmla="*/ 14659897 h 26281626"/>
              <a:gd name="connsiteX132" fmla="*/ 8111613 w 12592357"/>
              <a:gd name="connsiteY132" fmla="*/ 15043355 h 26281626"/>
              <a:gd name="connsiteX133" fmla="*/ 7964129 w 12592357"/>
              <a:gd name="connsiteY133" fmla="*/ 15338322 h 26281626"/>
              <a:gd name="connsiteX134" fmla="*/ 7816645 w 12592357"/>
              <a:gd name="connsiteY134" fmla="*/ 15780774 h 26281626"/>
              <a:gd name="connsiteX135" fmla="*/ 7610168 w 12592357"/>
              <a:gd name="connsiteY135" fmla="*/ 16134735 h 26281626"/>
              <a:gd name="connsiteX136" fmla="*/ 7462684 w 12592357"/>
              <a:gd name="connsiteY136" fmla="*/ 16518193 h 26281626"/>
              <a:gd name="connsiteX137" fmla="*/ 7197213 w 12592357"/>
              <a:gd name="connsiteY137" fmla="*/ 16783664 h 26281626"/>
              <a:gd name="connsiteX138" fmla="*/ 7138219 w 12592357"/>
              <a:gd name="connsiteY138" fmla="*/ 16960645 h 26281626"/>
              <a:gd name="connsiteX139" fmla="*/ 7138219 w 12592357"/>
              <a:gd name="connsiteY139" fmla="*/ 17167122 h 26281626"/>
              <a:gd name="connsiteX140" fmla="*/ 7172478 w 12592357"/>
              <a:gd name="connsiteY140" fmla="*/ 17465776 h 26281626"/>
              <a:gd name="connsiteX141" fmla="*/ 7229476 w 12592357"/>
              <a:gd name="connsiteY141" fmla="*/ 17695223 h 26281626"/>
              <a:gd name="connsiteX142" fmla="*/ 7256206 w 12592357"/>
              <a:gd name="connsiteY142" fmla="*/ 17845548 h 26281626"/>
              <a:gd name="connsiteX143" fmla="*/ 7196138 w 12592357"/>
              <a:gd name="connsiteY143" fmla="*/ 18045268 h 26281626"/>
              <a:gd name="connsiteX144" fmla="*/ 7079226 w 12592357"/>
              <a:gd name="connsiteY144" fmla="*/ 18229006 h 26281626"/>
              <a:gd name="connsiteX145" fmla="*/ 6843252 w 12592357"/>
              <a:gd name="connsiteY145" fmla="*/ 18523974 h 26281626"/>
              <a:gd name="connsiteX146" fmla="*/ 6666271 w 12592357"/>
              <a:gd name="connsiteY146" fmla="*/ 19084413 h 26281626"/>
              <a:gd name="connsiteX147" fmla="*/ 6636774 w 12592357"/>
              <a:gd name="connsiteY147" fmla="*/ 19467871 h 26281626"/>
              <a:gd name="connsiteX148" fmla="*/ 6577781 w 12592357"/>
              <a:gd name="connsiteY148" fmla="*/ 19762839 h 26281626"/>
              <a:gd name="connsiteX149" fmla="*/ 6577781 w 12592357"/>
              <a:gd name="connsiteY149" fmla="*/ 20205290 h 26281626"/>
              <a:gd name="connsiteX150" fmla="*/ 6577781 w 12592357"/>
              <a:gd name="connsiteY150" fmla="*/ 20795226 h 26281626"/>
              <a:gd name="connsiteX151" fmla="*/ 6489290 w 12592357"/>
              <a:gd name="connsiteY151" fmla="*/ 21208181 h 26281626"/>
              <a:gd name="connsiteX152" fmla="*/ 6282813 w 12592357"/>
              <a:gd name="connsiteY152" fmla="*/ 21680129 h 26281626"/>
              <a:gd name="connsiteX153" fmla="*/ 6253316 w 12592357"/>
              <a:gd name="connsiteY153" fmla="*/ 22358555 h 26281626"/>
              <a:gd name="connsiteX154" fmla="*/ 6371303 w 12592357"/>
              <a:gd name="connsiteY154" fmla="*/ 23656413 h 26281626"/>
              <a:gd name="connsiteX155" fmla="*/ 6666271 w 12592357"/>
              <a:gd name="connsiteY155" fmla="*/ 24452826 h 26281626"/>
              <a:gd name="connsiteX156" fmla="*/ 6990735 w 12592357"/>
              <a:gd name="connsiteY156" fmla="*/ 25190245 h 26281626"/>
              <a:gd name="connsiteX157" fmla="*/ 7344697 w 12592357"/>
              <a:gd name="connsiteY157" fmla="*/ 25809677 h 26281626"/>
              <a:gd name="connsiteX158" fmla="*/ 7728155 w 12592357"/>
              <a:gd name="connsiteY158" fmla="*/ 26281626 h 26281626"/>
              <a:gd name="connsiteX159" fmla="*/ 5220929 w 12592357"/>
              <a:gd name="connsiteY159" fmla="*/ 26134142 h 26281626"/>
              <a:gd name="connsiteX160" fmla="*/ 5456903 w 12592357"/>
              <a:gd name="connsiteY160" fmla="*/ 25308232 h 26281626"/>
              <a:gd name="connsiteX161" fmla="*/ 5515897 w 12592357"/>
              <a:gd name="connsiteY161" fmla="*/ 24393832 h 26281626"/>
              <a:gd name="connsiteX162" fmla="*/ 5633884 w 12592357"/>
              <a:gd name="connsiteY162" fmla="*/ 23302451 h 26281626"/>
              <a:gd name="connsiteX163" fmla="*/ 5604387 w 12592357"/>
              <a:gd name="connsiteY163" fmla="*/ 22742013 h 26281626"/>
              <a:gd name="connsiteX164" fmla="*/ 5574890 w 12592357"/>
              <a:gd name="connsiteY164" fmla="*/ 22329058 h 26281626"/>
              <a:gd name="connsiteX165" fmla="*/ 5574890 w 12592357"/>
              <a:gd name="connsiteY165" fmla="*/ 21886606 h 26281626"/>
              <a:gd name="connsiteX166" fmla="*/ 5604387 w 12592357"/>
              <a:gd name="connsiteY166" fmla="*/ 21532645 h 26281626"/>
              <a:gd name="connsiteX167" fmla="*/ 5604387 w 12592357"/>
              <a:gd name="connsiteY167" fmla="*/ 21326168 h 26281626"/>
              <a:gd name="connsiteX168" fmla="*/ 5515897 w 12592357"/>
              <a:gd name="connsiteY168" fmla="*/ 20883716 h 26281626"/>
              <a:gd name="connsiteX169" fmla="*/ 5515897 w 12592357"/>
              <a:gd name="connsiteY169" fmla="*/ 20706735 h 26281626"/>
              <a:gd name="connsiteX170" fmla="*/ 5456903 w 12592357"/>
              <a:gd name="connsiteY170" fmla="*/ 20588748 h 26281626"/>
              <a:gd name="connsiteX171" fmla="*/ 5427406 w 12592357"/>
              <a:gd name="connsiteY171" fmla="*/ 20352774 h 26281626"/>
              <a:gd name="connsiteX172" fmla="*/ 5515897 w 12592357"/>
              <a:gd name="connsiteY172" fmla="*/ 20205290 h 26281626"/>
              <a:gd name="connsiteX173" fmla="*/ 5604387 w 12592357"/>
              <a:gd name="connsiteY173" fmla="*/ 20028310 h 26281626"/>
              <a:gd name="connsiteX174" fmla="*/ 5604387 w 12592357"/>
              <a:gd name="connsiteY174" fmla="*/ 19851329 h 26281626"/>
              <a:gd name="connsiteX175" fmla="*/ 5604387 w 12592357"/>
              <a:gd name="connsiteY175" fmla="*/ 19851329 h 26281626"/>
              <a:gd name="connsiteX176" fmla="*/ 5612069 w 12592357"/>
              <a:gd name="connsiteY176" fmla="*/ 19850407 h 26281626"/>
              <a:gd name="connsiteX0" fmla="*/ 5612069 w 12592357"/>
              <a:gd name="connsiteY0" fmla="*/ 19850407 h 26281626"/>
              <a:gd name="connsiteX1" fmla="*/ 5899355 w 12592357"/>
              <a:gd name="connsiteY1" fmla="*/ 20057806 h 26281626"/>
              <a:gd name="connsiteX2" fmla="*/ 6076335 w 12592357"/>
              <a:gd name="connsiteY2" fmla="*/ 20352774 h 26281626"/>
              <a:gd name="connsiteX3" fmla="*/ 6105832 w 12592357"/>
              <a:gd name="connsiteY3" fmla="*/ 20470761 h 26281626"/>
              <a:gd name="connsiteX4" fmla="*/ 6135329 w 12592357"/>
              <a:gd name="connsiteY4" fmla="*/ 20559251 h 26281626"/>
              <a:gd name="connsiteX5" fmla="*/ 6253316 w 12592357"/>
              <a:gd name="connsiteY5" fmla="*/ 20736232 h 26281626"/>
              <a:gd name="connsiteX6" fmla="*/ 6341806 w 12592357"/>
              <a:gd name="connsiteY6" fmla="*/ 20736232 h 26281626"/>
              <a:gd name="connsiteX7" fmla="*/ 6341806 w 12592357"/>
              <a:gd name="connsiteY7" fmla="*/ 20736232 h 26281626"/>
              <a:gd name="connsiteX8" fmla="*/ 6371303 w 12592357"/>
              <a:gd name="connsiteY8" fmla="*/ 20205290 h 26281626"/>
              <a:gd name="connsiteX9" fmla="*/ 6322219 w 12592357"/>
              <a:gd name="connsiteY9" fmla="*/ 19870377 h 26281626"/>
              <a:gd name="connsiteX10" fmla="*/ 6395115 w 12592357"/>
              <a:gd name="connsiteY10" fmla="*/ 19087717 h 26281626"/>
              <a:gd name="connsiteX11" fmla="*/ 6548284 w 12592357"/>
              <a:gd name="connsiteY11" fmla="*/ 18759948 h 26281626"/>
              <a:gd name="connsiteX12" fmla="*/ 6894564 w 12592357"/>
              <a:gd name="connsiteY12" fmla="*/ 18258504 h 26281626"/>
              <a:gd name="connsiteX13" fmla="*/ 6983054 w 12592357"/>
              <a:gd name="connsiteY13" fmla="*/ 17812750 h 26281626"/>
              <a:gd name="connsiteX14" fmla="*/ 6967461 w 12592357"/>
              <a:gd name="connsiteY14" fmla="*/ 17371219 h 26281626"/>
              <a:gd name="connsiteX15" fmla="*/ 7049729 w 12592357"/>
              <a:gd name="connsiteY15" fmla="*/ 16960645 h 26281626"/>
              <a:gd name="connsiteX16" fmla="*/ 7197213 w 12592357"/>
              <a:gd name="connsiteY16" fmla="*/ 16636181 h 26281626"/>
              <a:gd name="connsiteX17" fmla="*/ 7267575 w 12592357"/>
              <a:gd name="connsiteY17" fmla="*/ 16523647 h 26281626"/>
              <a:gd name="connsiteX18" fmla="*/ 7296687 w 12592357"/>
              <a:gd name="connsiteY18" fmla="*/ 16307875 h 26281626"/>
              <a:gd name="connsiteX19" fmla="*/ 7610168 w 12592357"/>
              <a:gd name="connsiteY19" fmla="*/ 15810271 h 26281626"/>
              <a:gd name="connsiteX20" fmla="*/ 7869416 w 12592357"/>
              <a:gd name="connsiteY20" fmla="*/ 15279329 h 26281626"/>
              <a:gd name="connsiteX21" fmla="*/ 7875639 w 12592357"/>
              <a:gd name="connsiteY21" fmla="*/ 14984361 h 26281626"/>
              <a:gd name="connsiteX22" fmla="*/ 7964129 w 12592357"/>
              <a:gd name="connsiteY22" fmla="*/ 14653674 h 26281626"/>
              <a:gd name="connsiteX23" fmla="*/ 8141493 w 12592357"/>
              <a:gd name="connsiteY23" fmla="*/ 14378141 h 26281626"/>
              <a:gd name="connsiteX24" fmla="*/ 8358571 w 12592357"/>
              <a:gd name="connsiteY24" fmla="*/ 14089011 h 26281626"/>
              <a:gd name="connsiteX25" fmla="*/ 8583561 w 12592357"/>
              <a:gd name="connsiteY25" fmla="*/ 13774993 h 26281626"/>
              <a:gd name="connsiteX26" fmla="*/ 8849032 w 12592357"/>
              <a:gd name="connsiteY26" fmla="*/ 13421032 h 26281626"/>
              <a:gd name="connsiteX27" fmla="*/ 8908026 w 12592357"/>
              <a:gd name="connsiteY27" fmla="*/ 13185058 h 26281626"/>
              <a:gd name="connsiteX28" fmla="*/ 8996516 w 12592357"/>
              <a:gd name="connsiteY28" fmla="*/ 12683613 h 26281626"/>
              <a:gd name="connsiteX29" fmla="*/ 9261987 w 12592357"/>
              <a:gd name="connsiteY29" fmla="*/ 12005187 h 26281626"/>
              <a:gd name="connsiteX30" fmla="*/ 9556955 w 12592357"/>
              <a:gd name="connsiteY30" fmla="*/ 11474245 h 26281626"/>
              <a:gd name="connsiteX31" fmla="*/ 9733935 w 12592357"/>
              <a:gd name="connsiteY31" fmla="*/ 11090787 h 26281626"/>
              <a:gd name="connsiteX32" fmla="*/ 9763432 w 12592357"/>
              <a:gd name="connsiteY32" fmla="*/ 10825316 h 26281626"/>
              <a:gd name="connsiteX33" fmla="*/ 9881419 w 12592357"/>
              <a:gd name="connsiteY33" fmla="*/ 10530348 h 26281626"/>
              <a:gd name="connsiteX34" fmla="*/ 10235381 w 12592357"/>
              <a:gd name="connsiteY34" fmla="*/ 9940413 h 26281626"/>
              <a:gd name="connsiteX35" fmla="*/ 10600326 w 12592357"/>
              <a:gd name="connsiteY35" fmla="*/ 9576005 h 26281626"/>
              <a:gd name="connsiteX36" fmla="*/ 10869100 w 12592357"/>
              <a:gd name="connsiteY36" fmla="*/ 9285416 h 26281626"/>
              <a:gd name="connsiteX37" fmla="*/ 11073734 w 12592357"/>
              <a:gd name="connsiteY37" fmla="*/ 9006578 h 26281626"/>
              <a:gd name="connsiteX38" fmla="*/ 11097931 w 12592357"/>
              <a:gd name="connsiteY38" fmla="*/ 8720598 h 26281626"/>
              <a:gd name="connsiteX39" fmla="*/ 11074656 w 12592357"/>
              <a:gd name="connsiteY39" fmla="*/ 8318243 h 26281626"/>
              <a:gd name="connsiteX40" fmla="*/ 10875706 w 12592357"/>
              <a:gd name="connsiteY40" fmla="*/ 7666779 h 26281626"/>
              <a:gd name="connsiteX41" fmla="*/ 10717776 w 12592357"/>
              <a:gd name="connsiteY41" fmla="*/ 7383718 h 26281626"/>
              <a:gd name="connsiteX42" fmla="*/ 10382865 w 12592357"/>
              <a:gd name="connsiteY42" fmla="*/ 6990735 h 26281626"/>
              <a:gd name="connsiteX43" fmla="*/ 10087897 w 12592357"/>
              <a:gd name="connsiteY43" fmla="*/ 6518787 h 26281626"/>
              <a:gd name="connsiteX44" fmla="*/ 9990419 w 12592357"/>
              <a:gd name="connsiteY44" fmla="*/ 5674212 h 26281626"/>
              <a:gd name="connsiteX45" fmla="*/ 9945713 w 12592357"/>
              <a:gd name="connsiteY45" fmla="*/ 5243435 h 26281626"/>
              <a:gd name="connsiteX46" fmla="*/ 9801917 w 12592357"/>
              <a:gd name="connsiteY46" fmla="*/ 4350851 h 26281626"/>
              <a:gd name="connsiteX47" fmla="*/ 9573086 w 12592357"/>
              <a:gd name="connsiteY47" fmla="*/ 3872681 h 26281626"/>
              <a:gd name="connsiteX48" fmla="*/ 9000203 w 12592357"/>
              <a:gd name="connsiteY48" fmla="*/ 3306941 h 26281626"/>
              <a:gd name="connsiteX49" fmla="*/ 8819535 w 12592357"/>
              <a:gd name="connsiteY49" fmla="*/ 3038168 h 26281626"/>
              <a:gd name="connsiteX50" fmla="*/ 8400896 w 12592357"/>
              <a:gd name="connsiteY50" fmla="*/ 2669919 h 26281626"/>
              <a:gd name="connsiteX51" fmla="*/ 7993626 w 12592357"/>
              <a:gd name="connsiteY51" fmla="*/ 2094271 h 26281626"/>
              <a:gd name="connsiteX52" fmla="*/ 7669161 w 12592357"/>
              <a:gd name="connsiteY52" fmla="*/ 1563329 h 26281626"/>
              <a:gd name="connsiteX53" fmla="*/ 7443251 w 12592357"/>
              <a:gd name="connsiteY53" fmla="*/ 1085313 h 26281626"/>
              <a:gd name="connsiteX54" fmla="*/ 7022460 w 12592357"/>
              <a:gd name="connsiteY54" fmla="*/ 859248 h 26281626"/>
              <a:gd name="connsiteX55" fmla="*/ 6813755 w 12592357"/>
              <a:gd name="connsiteY55" fmla="*/ 648929 h 26281626"/>
              <a:gd name="connsiteX56" fmla="*/ 6223819 w 12592357"/>
              <a:gd name="connsiteY56" fmla="*/ 678426 h 26281626"/>
              <a:gd name="connsiteX57" fmla="*/ 5515897 w 12592357"/>
              <a:gd name="connsiteY57" fmla="*/ 678426 h 26281626"/>
              <a:gd name="connsiteX58" fmla="*/ 4513006 w 12592357"/>
              <a:gd name="connsiteY58" fmla="*/ 678426 h 26281626"/>
              <a:gd name="connsiteX59" fmla="*/ 3864077 w 12592357"/>
              <a:gd name="connsiteY59" fmla="*/ 619432 h 26281626"/>
              <a:gd name="connsiteX60" fmla="*/ 3008671 w 12592357"/>
              <a:gd name="connsiteY60" fmla="*/ 560439 h 26281626"/>
              <a:gd name="connsiteX61" fmla="*/ 2123768 w 12592357"/>
              <a:gd name="connsiteY61" fmla="*/ 412955 h 26281626"/>
              <a:gd name="connsiteX62" fmla="*/ 1887794 w 12592357"/>
              <a:gd name="connsiteY62" fmla="*/ 383458 h 26281626"/>
              <a:gd name="connsiteX63" fmla="*/ 1209368 w 12592357"/>
              <a:gd name="connsiteY63" fmla="*/ 265471 h 26281626"/>
              <a:gd name="connsiteX64" fmla="*/ 589935 w 12592357"/>
              <a:gd name="connsiteY64" fmla="*/ 235974 h 26281626"/>
              <a:gd name="connsiteX65" fmla="*/ 265471 w 12592357"/>
              <a:gd name="connsiteY65" fmla="*/ 235974 h 26281626"/>
              <a:gd name="connsiteX66" fmla="*/ 0 w 12592357"/>
              <a:gd name="connsiteY66" fmla="*/ 206477 h 26281626"/>
              <a:gd name="connsiteX67" fmla="*/ 265471 w 12592357"/>
              <a:gd name="connsiteY67" fmla="*/ 0 h 26281626"/>
              <a:gd name="connsiteX68" fmla="*/ 1179871 w 12592357"/>
              <a:gd name="connsiteY68" fmla="*/ 88490 h 26281626"/>
              <a:gd name="connsiteX69" fmla="*/ 2094271 w 12592357"/>
              <a:gd name="connsiteY69" fmla="*/ 235974 h 26281626"/>
              <a:gd name="connsiteX70" fmla="*/ 3067665 w 12592357"/>
              <a:gd name="connsiteY70" fmla="*/ 353961 h 26281626"/>
              <a:gd name="connsiteX71" fmla="*/ 3805084 w 12592357"/>
              <a:gd name="connsiteY71" fmla="*/ 383458 h 26281626"/>
              <a:gd name="connsiteX72" fmla="*/ 4306529 w 12592357"/>
              <a:gd name="connsiteY72" fmla="*/ 442451 h 26281626"/>
              <a:gd name="connsiteX73" fmla="*/ 5043948 w 12592357"/>
              <a:gd name="connsiteY73" fmla="*/ 471948 h 26281626"/>
              <a:gd name="connsiteX74" fmla="*/ 5722374 w 12592357"/>
              <a:gd name="connsiteY74" fmla="*/ 471948 h 26281626"/>
              <a:gd name="connsiteX75" fmla="*/ 6312310 w 12592357"/>
              <a:gd name="connsiteY75" fmla="*/ 442451 h 26281626"/>
              <a:gd name="connsiteX76" fmla="*/ 7138219 w 12592357"/>
              <a:gd name="connsiteY76" fmla="*/ 560439 h 26281626"/>
              <a:gd name="connsiteX77" fmla="*/ 7305138 w 12592357"/>
              <a:gd name="connsiteY77" fmla="*/ 620892 h 26281626"/>
              <a:gd name="connsiteX78" fmla="*/ 7455002 w 12592357"/>
              <a:gd name="connsiteY78" fmla="*/ 680807 h 26281626"/>
              <a:gd name="connsiteX79" fmla="*/ 7572452 w 12592357"/>
              <a:gd name="connsiteY79" fmla="*/ 809242 h 26281626"/>
              <a:gd name="connsiteX80" fmla="*/ 8119679 w 12592357"/>
              <a:gd name="connsiteY80" fmla="*/ 1713194 h 26281626"/>
              <a:gd name="connsiteX81" fmla="*/ 8644553 w 12592357"/>
              <a:gd name="connsiteY81" fmla="*/ 2563070 h 26281626"/>
              <a:gd name="connsiteX82" fmla="*/ 8842810 w 12592357"/>
              <a:gd name="connsiteY82" fmla="*/ 2736057 h 26281626"/>
              <a:gd name="connsiteX83" fmla="*/ 9196388 w 12592357"/>
              <a:gd name="connsiteY83" fmla="*/ 3155770 h 26281626"/>
              <a:gd name="connsiteX84" fmla="*/ 9518855 w 12592357"/>
              <a:gd name="connsiteY84" fmla="*/ 3443057 h 26281626"/>
              <a:gd name="connsiteX85" fmla="*/ 9858528 w 12592357"/>
              <a:gd name="connsiteY85" fmla="*/ 3839881 h 26281626"/>
              <a:gd name="connsiteX86" fmla="*/ 9970831 w 12592357"/>
              <a:gd name="connsiteY86" fmla="*/ 4217500 h 26281626"/>
              <a:gd name="connsiteX87" fmla="*/ 9997025 w 12592357"/>
              <a:gd name="connsiteY87" fmla="*/ 4582293 h 26281626"/>
              <a:gd name="connsiteX88" fmla="*/ 10129301 w 12592357"/>
              <a:gd name="connsiteY88" fmla="*/ 5188514 h 26281626"/>
              <a:gd name="connsiteX89" fmla="*/ 10205884 w 12592357"/>
              <a:gd name="connsiteY89" fmla="*/ 5633884 h 26281626"/>
              <a:gd name="connsiteX90" fmla="*/ 10271484 w 12592357"/>
              <a:gd name="connsiteY90" fmla="*/ 5901736 h 26281626"/>
              <a:gd name="connsiteX91" fmla="*/ 10302440 w 12592357"/>
              <a:gd name="connsiteY91" fmla="*/ 6167208 h 26281626"/>
              <a:gd name="connsiteX92" fmla="*/ 10202043 w 12592357"/>
              <a:gd name="connsiteY92" fmla="*/ 6439822 h 26281626"/>
              <a:gd name="connsiteX93" fmla="*/ 10293837 w 12592357"/>
              <a:gd name="connsiteY93" fmla="*/ 6688624 h 26281626"/>
              <a:gd name="connsiteX94" fmla="*/ 10630207 w 12592357"/>
              <a:gd name="connsiteY94" fmla="*/ 7117326 h 26281626"/>
              <a:gd name="connsiteX95" fmla="*/ 10868562 w 12592357"/>
              <a:gd name="connsiteY95" fmla="*/ 7375653 h 26281626"/>
              <a:gd name="connsiteX96" fmla="*/ 10960357 w 12592357"/>
              <a:gd name="connsiteY96" fmla="*/ 7515456 h 26281626"/>
              <a:gd name="connsiteX97" fmla="*/ 11121206 w 12592357"/>
              <a:gd name="connsiteY97" fmla="*/ 7878020 h 26281626"/>
              <a:gd name="connsiteX98" fmla="*/ 11234430 w 12592357"/>
              <a:gd name="connsiteY98" fmla="*/ 8221535 h 26281626"/>
              <a:gd name="connsiteX99" fmla="*/ 11241959 w 12592357"/>
              <a:gd name="connsiteY99" fmla="*/ 8693482 h 26281626"/>
              <a:gd name="connsiteX100" fmla="*/ 11244263 w 12592357"/>
              <a:gd name="connsiteY100" fmla="*/ 8875072 h 26281626"/>
              <a:gd name="connsiteX101" fmla="*/ 11277677 w 12592357"/>
              <a:gd name="connsiteY101" fmla="*/ 9052744 h 26281626"/>
              <a:gd name="connsiteX102" fmla="*/ 11375692 w 12592357"/>
              <a:gd name="connsiteY102" fmla="*/ 9146919 h 26281626"/>
              <a:gd name="connsiteX103" fmla="*/ 11562735 w 12592357"/>
              <a:gd name="connsiteY103" fmla="*/ 9379974 h 26281626"/>
              <a:gd name="connsiteX104" fmla="*/ 11326761 w 12592357"/>
              <a:gd name="connsiteY104" fmla="*/ 9291484 h 26281626"/>
              <a:gd name="connsiteX105" fmla="*/ 11120284 w 12592357"/>
              <a:gd name="connsiteY105" fmla="*/ 9291484 h 26281626"/>
              <a:gd name="connsiteX106" fmla="*/ 10884310 w 12592357"/>
              <a:gd name="connsiteY106" fmla="*/ 9320981 h 26281626"/>
              <a:gd name="connsiteX107" fmla="*/ 10605473 w 12592357"/>
              <a:gd name="connsiteY107" fmla="*/ 9572701 h 26281626"/>
              <a:gd name="connsiteX108" fmla="*/ 10478115 w 12592357"/>
              <a:gd name="connsiteY108" fmla="*/ 9839095 h 26281626"/>
              <a:gd name="connsiteX109" fmla="*/ 10593182 w 12592357"/>
              <a:gd name="connsiteY109" fmla="*/ 9767272 h 26281626"/>
              <a:gd name="connsiteX110" fmla="*/ 10972800 w 12592357"/>
              <a:gd name="connsiteY110" fmla="*/ 9556955 h 26281626"/>
              <a:gd name="connsiteX111" fmla="*/ 11149090 w 12592357"/>
              <a:gd name="connsiteY111" fmla="*/ 9478911 h 26281626"/>
              <a:gd name="connsiteX112" fmla="*/ 11344275 w 12592357"/>
              <a:gd name="connsiteY112" fmla="*/ 9491817 h 26281626"/>
              <a:gd name="connsiteX113" fmla="*/ 11525020 w 12592357"/>
              <a:gd name="connsiteY113" fmla="*/ 9585530 h 26281626"/>
              <a:gd name="connsiteX114" fmla="*/ 11910090 w 12592357"/>
              <a:gd name="connsiteY114" fmla="*/ 9744920 h 26281626"/>
              <a:gd name="connsiteX115" fmla="*/ 12093677 w 12592357"/>
              <a:gd name="connsiteY115" fmla="*/ 9999406 h 26281626"/>
              <a:gd name="connsiteX116" fmla="*/ 12270658 w 12592357"/>
              <a:gd name="connsiteY116" fmla="*/ 10176387 h 26281626"/>
              <a:gd name="connsiteX117" fmla="*/ 12270658 w 12592357"/>
              <a:gd name="connsiteY117" fmla="*/ 10176387 h 26281626"/>
              <a:gd name="connsiteX118" fmla="*/ 12592357 w 12592357"/>
              <a:gd name="connsiteY118" fmla="*/ 10616073 h 26281626"/>
              <a:gd name="connsiteX119" fmla="*/ 10086975 w 12592357"/>
              <a:gd name="connsiteY119" fmla="*/ 10710786 h 26281626"/>
              <a:gd name="connsiteX120" fmla="*/ 9969910 w 12592357"/>
              <a:gd name="connsiteY120" fmla="*/ 10825316 h 26281626"/>
              <a:gd name="connsiteX121" fmla="*/ 9857606 w 12592357"/>
              <a:gd name="connsiteY121" fmla="*/ 11290120 h 26281626"/>
              <a:gd name="connsiteX122" fmla="*/ 9732476 w 12592357"/>
              <a:gd name="connsiteY122" fmla="*/ 11555591 h 26281626"/>
              <a:gd name="connsiteX123" fmla="*/ 9592135 w 12592357"/>
              <a:gd name="connsiteY123" fmla="*/ 11818835 h 26281626"/>
              <a:gd name="connsiteX124" fmla="*/ 9468465 w 12592357"/>
              <a:gd name="connsiteY124" fmla="*/ 11888659 h 26281626"/>
              <a:gd name="connsiteX125" fmla="*/ 9320981 w 12592357"/>
              <a:gd name="connsiteY125" fmla="*/ 12359148 h 26281626"/>
              <a:gd name="connsiteX126" fmla="*/ 9173497 w 12592357"/>
              <a:gd name="connsiteY126" fmla="*/ 12860593 h 26281626"/>
              <a:gd name="connsiteX127" fmla="*/ 9114503 w 12592357"/>
              <a:gd name="connsiteY127" fmla="*/ 13126064 h 26281626"/>
              <a:gd name="connsiteX128" fmla="*/ 8908026 w 12592357"/>
              <a:gd name="connsiteY128" fmla="*/ 13598013 h 26281626"/>
              <a:gd name="connsiteX129" fmla="*/ 8642555 w 12592357"/>
              <a:gd name="connsiteY129" fmla="*/ 14040464 h 26281626"/>
              <a:gd name="connsiteX130" fmla="*/ 8465574 w 12592357"/>
              <a:gd name="connsiteY130" fmla="*/ 14305935 h 26281626"/>
              <a:gd name="connsiteX131" fmla="*/ 8170606 w 12592357"/>
              <a:gd name="connsiteY131" fmla="*/ 14659897 h 26281626"/>
              <a:gd name="connsiteX132" fmla="*/ 8111613 w 12592357"/>
              <a:gd name="connsiteY132" fmla="*/ 15043355 h 26281626"/>
              <a:gd name="connsiteX133" fmla="*/ 7964129 w 12592357"/>
              <a:gd name="connsiteY133" fmla="*/ 15338322 h 26281626"/>
              <a:gd name="connsiteX134" fmla="*/ 7816645 w 12592357"/>
              <a:gd name="connsiteY134" fmla="*/ 15780774 h 26281626"/>
              <a:gd name="connsiteX135" fmla="*/ 7610168 w 12592357"/>
              <a:gd name="connsiteY135" fmla="*/ 16134735 h 26281626"/>
              <a:gd name="connsiteX136" fmla="*/ 7462684 w 12592357"/>
              <a:gd name="connsiteY136" fmla="*/ 16518193 h 26281626"/>
              <a:gd name="connsiteX137" fmla="*/ 7197213 w 12592357"/>
              <a:gd name="connsiteY137" fmla="*/ 16783664 h 26281626"/>
              <a:gd name="connsiteX138" fmla="*/ 7138219 w 12592357"/>
              <a:gd name="connsiteY138" fmla="*/ 16960645 h 26281626"/>
              <a:gd name="connsiteX139" fmla="*/ 7138219 w 12592357"/>
              <a:gd name="connsiteY139" fmla="*/ 17167122 h 26281626"/>
              <a:gd name="connsiteX140" fmla="*/ 7172478 w 12592357"/>
              <a:gd name="connsiteY140" fmla="*/ 17465776 h 26281626"/>
              <a:gd name="connsiteX141" fmla="*/ 7229476 w 12592357"/>
              <a:gd name="connsiteY141" fmla="*/ 17695223 h 26281626"/>
              <a:gd name="connsiteX142" fmla="*/ 7256206 w 12592357"/>
              <a:gd name="connsiteY142" fmla="*/ 17845548 h 26281626"/>
              <a:gd name="connsiteX143" fmla="*/ 7196138 w 12592357"/>
              <a:gd name="connsiteY143" fmla="*/ 18045268 h 26281626"/>
              <a:gd name="connsiteX144" fmla="*/ 7079226 w 12592357"/>
              <a:gd name="connsiteY144" fmla="*/ 18229006 h 26281626"/>
              <a:gd name="connsiteX145" fmla="*/ 6843252 w 12592357"/>
              <a:gd name="connsiteY145" fmla="*/ 18523974 h 26281626"/>
              <a:gd name="connsiteX146" fmla="*/ 6666271 w 12592357"/>
              <a:gd name="connsiteY146" fmla="*/ 19084413 h 26281626"/>
              <a:gd name="connsiteX147" fmla="*/ 6636774 w 12592357"/>
              <a:gd name="connsiteY147" fmla="*/ 19467871 h 26281626"/>
              <a:gd name="connsiteX148" fmla="*/ 6577781 w 12592357"/>
              <a:gd name="connsiteY148" fmla="*/ 19762839 h 26281626"/>
              <a:gd name="connsiteX149" fmla="*/ 6577781 w 12592357"/>
              <a:gd name="connsiteY149" fmla="*/ 20205290 h 26281626"/>
              <a:gd name="connsiteX150" fmla="*/ 6577781 w 12592357"/>
              <a:gd name="connsiteY150" fmla="*/ 20795226 h 26281626"/>
              <a:gd name="connsiteX151" fmla="*/ 6489290 w 12592357"/>
              <a:gd name="connsiteY151" fmla="*/ 21208181 h 26281626"/>
              <a:gd name="connsiteX152" fmla="*/ 6282813 w 12592357"/>
              <a:gd name="connsiteY152" fmla="*/ 21680129 h 26281626"/>
              <a:gd name="connsiteX153" fmla="*/ 6253316 w 12592357"/>
              <a:gd name="connsiteY153" fmla="*/ 22358555 h 26281626"/>
              <a:gd name="connsiteX154" fmla="*/ 6371303 w 12592357"/>
              <a:gd name="connsiteY154" fmla="*/ 23656413 h 26281626"/>
              <a:gd name="connsiteX155" fmla="*/ 6666271 w 12592357"/>
              <a:gd name="connsiteY155" fmla="*/ 24452826 h 26281626"/>
              <a:gd name="connsiteX156" fmla="*/ 6990735 w 12592357"/>
              <a:gd name="connsiteY156" fmla="*/ 25190245 h 26281626"/>
              <a:gd name="connsiteX157" fmla="*/ 7344697 w 12592357"/>
              <a:gd name="connsiteY157" fmla="*/ 25809677 h 26281626"/>
              <a:gd name="connsiteX158" fmla="*/ 7728155 w 12592357"/>
              <a:gd name="connsiteY158" fmla="*/ 26281626 h 26281626"/>
              <a:gd name="connsiteX159" fmla="*/ 5220929 w 12592357"/>
              <a:gd name="connsiteY159" fmla="*/ 26134142 h 26281626"/>
              <a:gd name="connsiteX160" fmla="*/ 5456903 w 12592357"/>
              <a:gd name="connsiteY160" fmla="*/ 25308232 h 26281626"/>
              <a:gd name="connsiteX161" fmla="*/ 5515897 w 12592357"/>
              <a:gd name="connsiteY161" fmla="*/ 24393832 h 26281626"/>
              <a:gd name="connsiteX162" fmla="*/ 5633884 w 12592357"/>
              <a:gd name="connsiteY162" fmla="*/ 23302451 h 26281626"/>
              <a:gd name="connsiteX163" fmla="*/ 5604387 w 12592357"/>
              <a:gd name="connsiteY163" fmla="*/ 22742013 h 26281626"/>
              <a:gd name="connsiteX164" fmla="*/ 5574890 w 12592357"/>
              <a:gd name="connsiteY164" fmla="*/ 22329058 h 26281626"/>
              <a:gd name="connsiteX165" fmla="*/ 5574890 w 12592357"/>
              <a:gd name="connsiteY165" fmla="*/ 21886606 h 26281626"/>
              <a:gd name="connsiteX166" fmla="*/ 5604387 w 12592357"/>
              <a:gd name="connsiteY166" fmla="*/ 21532645 h 26281626"/>
              <a:gd name="connsiteX167" fmla="*/ 5604387 w 12592357"/>
              <a:gd name="connsiteY167" fmla="*/ 21326168 h 26281626"/>
              <a:gd name="connsiteX168" fmla="*/ 5515897 w 12592357"/>
              <a:gd name="connsiteY168" fmla="*/ 20883716 h 26281626"/>
              <a:gd name="connsiteX169" fmla="*/ 5515897 w 12592357"/>
              <a:gd name="connsiteY169" fmla="*/ 20706735 h 26281626"/>
              <a:gd name="connsiteX170" fmla="*/ 5456903 w 12592357"/>
              <a:gd name="connsiteY170" fmla="*/ 20588748 h 26281626"/>
              <a:gd name="connsiteX171" fmla="*/ 5427406 w 12592357"/>
              <a:gd name="connsiteY171" fmla="*/ 20352774 h 26281626"/>
              <a:gd name="connsiteX172" fmla="*/ 5515897 w 12592357"/>
              <a:gd name="connsiteY172" fmla="*/ 20205290 h 26281626"/>
              <a:gd name="connsiteX173" fmla="*/ 5604387 w 12592357"/>
              <a:gd name="connsiteY173" fmla="*/ 20028310 h 26281626"/>
              <a:gd name="connsiteX174" fmla="*/ 5604387 w 12592357"/>
              <a:gd name="connsiteY174" fmla="*/ 19851329 h 26281626"/>
              <a:gd name="connsiteX175" fmla="*/ 5604387 w 12592357"/>
              <a:gd name="connsiteY175" fmla="*/ 19851329 h 26281626"/>
              <a:gd name="connsiteX176" fmla="*/ 5612069 w 12592357"/>
              <a:gd name="connsiteY176" fmla="*/ 19850407 h 26281626"/>
              <a:gd name="connsiteX0" fmla="*/ 5612069 w 12592357"/>
              <a:gd name="connsiteY0" fmla="*/ 19850407 h 26281626"/>
              <a:gd name="connsiteX1" fmla="*/ 5899355 w 12592357"/>
              <a:gd name="connsiteY1" fmla="*/ 20057806 h 26281626"/>
              <a:gd name="connsiteX2" fmla="*/ 6076335 w 12592357"/>
              <a:gd name="connsiteY2" fmla="*/ 20352774 h 26281626"/>
              <a:gd name="connsiteX3" fmla="*/ 6105832 w 12592357"/>
              <a:gd name="connsiteY3" fmla="*/ 20470761 h 26281626"/>
              <a:gd name="connsiteX4" fmla="*/ 6135329 w 12592357"/>
              <a:gd name="connsiteY4" fmla="*/ 20559251 h 26281626"/>
              <a:gd name="connsiteX5" fmla="*/ 6253316 w 12592357"/>
              <a:gd name="connsiteY5" fmla="*/ 20736232 h 26281626"/>
              <a:gd name="connsiteX6" fmla="*/ 6341806 w 12592357"/>
              <a:gd name="connsiteY6" fmla="*/ 20736232 h 26281626"/>
              <a:gd name="connsiteX7" fmla="*/ 6341806 w 12592357"/>
              <a:gd name="connsiteY7" fmla="*/ 20736232 h 26281626"/>
              <a:gd name="connsiteX8" fmla="*/ 6371303 w 12592357"/>
              <a:gd name="connsiteY8" fmla="*/ 20205290 h 26281626"/>
              <a:gd name="connsiteX9" fmla="*/ 6322219 w 12592357"/>
              <a:gd name="connsiteY9" fmla="*/ 19870377 h 26281626"/>
              <a:gd name="connsiteX10" fmla="*/ 6395115 w 12592357"/>
              <a:gd name="connsiteY10" fmla="*/ 19087717 h 26281626"/>
              <a:gd name="connsiteX11" fmla="*/ 6548284 w 12592357"/>
              <a:gd name="connsiteY11" fmla="*/ 18759948 h 26281626"/>
              <a:gd name="connsiteX12" fmla="*/ 6894564 w 12592357"/>
              <a:gd name="connsiteY12" fmla="*/ 18258504 h 26281626"/>
              <a:gd name="connsiteX13" fmla="*/ 6983054 w 12592357"/>
              <a:gd name="connsiteY13" fmla="*/ 17812750 h 26281626"/>
              <a:gd name="connsiteX14" fmla="*/ 6967461 w 12592357"/>
              <a:gd name="connsiteY14" fmla="*/ 17371219 h 26281626"/>
              <a:gd name="connsiteX15" fmla="*/ 7049729 w 12592357"/>
              <a:gd name="connsiteY15" fmla="*/ 16960645 h 26281626"/>
              <a:gd name="connsiteX16" fmla="*/ 7197213 w 12592357"/>
              <a:gd name="connsiteY16" fmla="*/ 16636181 h 26281626"/>
              <a:gd name="connsiteX17" fmla="*/ 7267575 w 12592357"/>
              <a:gd name="connsiteY17" fmla="*/ 16523647 h 26281626"/>
              <a:gd name="connsiteX18" fmla="*/ 7296687 w 12592357"/>
              <a:gd name="connsiteY18" fmla="*/ 16307875 h 26281626"/>
              <a:gd name="connsiteX19" fmla="*/ 7610168 w 12592357"/>
              <a:gd name="connsiteY19" fmla="*/ 15810271 h 26281626"/>
              <a:gd name="connsiteX20" fmla="*/ 7869416 w 12592357"/>
              <a:gd name="connsiteY20" fmla="*/ 15279329 h 26281626"/>
              <a:gd name="connsiteX21" fmla="*/ 7875639 w 12592357"/>
              <a:gd name="connsiteY21" fmla="*/ 14984361 h 26281626"/>
              <a:gd name="connsiteX22" fmla="*/ 7964129 w 12592357"/>
              <a:gd name="connsiteY22" fmla="*/ 14653674 h 26281626"/>
              <a:gd name="connsiteX23" fmla="*/ 8141493 w 12592357"/>
              <a:gd name="connsiteY23" fmla="*/ 14378141 h 26281626"/>
              <a:gd name="connsiteX24" fmla="*/ 8358571 w 12592357"/>
              <a:gd name="connsiteY24" fmla="*/ 14089011 h 26281626"/>
              <a:gd name="connsiteX25" fmla="*/ 8583561 w 12592357"/>
              <a:gd name="connsiteY25" fmla="*/ 13774993 h 26281626"/>
              <a:gd name="connsiteX26" fmla="*/ 8849032 w 12592357"/>
              <a:gd name="connsiteY26" fmla="*/ 13421032 h 26281626"/>
              <a:gd name="connsiteX27" fmla="*/ 8908026 w 12592357"/>
              <a:gd name="connsiteY27" fmla="*/ 13185058 h 26281626"/>
              <a:gd name="connsiteX28" fmla="*/ 8996516 w 12592357"/>
              <a:gd name="connsiteY28" fmla="*/ 12683613 h 26281626"/>
              <a:gd name="connsiteX29" fmla="*/ 9261987 w 12592357"/>
              <a:gd name="connsiteY29" fmla="*/ 12005187 h 26281626"/>
              <a:gd name="connsiteX30" fmla="*/ 9556955 w 12592357"/>
              <a:gd name="connsiteY30" fmla="*/ 11474245 h 26281626"/>
              <a:gd name="connsiteX31" fmla="*/ 9733935 w 12592357"/>
              <a:gd name="connsiteY31" fmla="*/ 11090787 h 26281626"/>
              <a:gd name="connsiteX32" fmla="*/ 9763432 w 12592357"/>
              <a:gd name="connsiteY32" fmla="*/ 10825316 h 26281626"/>
              <a:gd name="connsiteX33" fmla="*/ 9881419 w 12592357"/>
              <a:gd name="connsiteY33" fmla="*/ 10530348 h 26281626"/>
              <a:gd name="connsiteX34" fmla="*/ 10235381 w 12592357"/>
              <a:gd name="connsiteY34" fmla="*/ 9940413 h 26281626"/>
              <a:gd name="connsiteX35" fmla="*/ 10600326 w 12592357"/>
              <a:gd name="connsiteY35" fmla="*/ 9576005 h 26281626"/>
              <a:gd name="connsiteX36" fmla="*/ 10869100 w 12592357"/>
              <a:gd name="connsiteY36" fmla="*/ 9285416 h 26281626"/>
              <a:gd name="connsiteX37" fmla="*/ 11073734 w 12592357"/>
              <a:gd name="connsiteY37" fmla="*/ 9006578 h 26281626"/>
              <a:gd name="connsiteX38" fmla="*/ 11097931 w 12592357"/>
              <a:gd name="connsiteY38" fmla="*/ 8720598 h 26281626"/>
              <a:gd name="connsiteX39" fmla="*/ 11074656 w 12592357"/>
              <a:gd name="connsiteY39" fmla="*/ 8318243 h 26281626"/>
              <a:gd name="connsiteX40" fmla="*/ 10875706 w 12592357"/>
              <a:gd name="connsiteY40" fmla="*/ 7666779 h 26281626"/>
              <a:gd name="connsiteX41" fmla="*/ 10717776 w 12592357"/>
              <a:gd name="connsiteY41" fmla="*/ 7383718 h 26281626"/>
              <a:gd name="connsiteX42" fmla="*/ 10382865 w 12592357"/>
              <a:gd name="connsiteY42" fmla="*/ 6990735 h 26281626"/>
              <a:gd name="connsiteX43" fmla="*/ 10087897 w 12592357"/>
              <a:gd name="connsiteY43" fmla="*/ 6518787 h 26281626"/>
              <a:gd name="connsiteX44" fmla="*/ 9990419 w 12592357"/>
              <a:gd name="connsiteY44" fmla="*/ 5674212 h 26281626"/>
              <a:gd name="connsiteX45" fmla="*/ 9945713 w 12592357"/>
              <a:gd name="connsiteY45" fmla="*/ 5243435 h 26281626"/>
              <a:gd name="connsiteX46" fmla="*/ 9801917 w 12592357"/>
              <a:gd name="connsiteY46" fmla="*/ 4350851 h 26281626"/>
              <a:gd name="connsiteX47" fmla="*/ 9573086 w 12592357"/>
              <a:gd name="connsiteY47" fmla="*/ 3872681 h 26281626"/>
              <a:gd name="connsiteX48" fmla="*/ 9000203 w 12592357"/>
              <a:gd name="connsiteY48" fmla="*/ 3306941 h 26281626"/>
              <a:gd name="connsiteX49" fmla="*/ 8819535 w 12592357"/>
              <a:gd name="connsiteY49" fmla="*/ 3038168 h 26281626"/>
              <a:gd name="connsiteX50" fmla="*/ 8400896 w 12592357"/>
              <a:gd name="connsiteY50" fmla="*/ 2669919 h 26281626"/>
              <a:gd name="connsiteX51" fmla="*/ 7993626 w 12592357"/>
              <a:gd name="connsiteY51" fmla="*/ 2094271 h 26281626"/>
              <a:gd name="connsiteX52" fmla="*/ 7669161 w 12592357"/>
              <a:gd name="connsiteY52" fmla="*/ 1563329 h 26281626"/>
              <a:gd name="connsiteX53" fmla="*/ 7443251 w 12592357"/>
              <a:gd name="connsiteY53" fmla="*/ 1085313 h 26281626"/>
              <a:gd name="connsiteX54" fmla="*/ 7022460 w 12592357"/>
              <a:gd name="connsiteY54" fmla="*/ 859248 h 26281626"/>
              <a:gd name="connsiteX55" fmla="*/ 6813755 w 12592357"/>
              <a:gd name="connsiteY55" fmla="*/ 648929 h 26281626"/>
              <a:gd name="connsiteX56" fmla="*/ 6223819 w 12592357"/>
              <a:gd name="connsiteY56" fmla="*/ 678426 h 26281626"/>
              <a:gd name="connsiteX57" fmla="*/ 5515897 w 12592357"/>
              <a:gd name="connsiteY57" fmla="*/ 678426 h 26281626"/>
              <a:gd name="connsiteX58" fmla="*/ 4513006 w 12592357"/>
              <a:gd name="connsiteY58" fmla="*/ 678426 h 26281626"/>
              <a:gd name="connsiteX59" fmla="*/ 3864077 w 12592357"/>
              <a:gd name="connsiteY59" fmla="*/ 619432 h 26281626"/>
              <a:gd name="connsiteX60" fmla="*/ 3008671 w 12592357"/>
              <a:gd name="connsiteY60" fmla="*/ 560439 h 26281626"/>
              <a:gd name="connsiteX61" fmla="*/ 2123768 w 12592357"/>
              <a:gd name="connsiteY61" fmla="*/ 412955 h 26281626"/>
              <a:gd name="connsiteX62" fmla="*/ 1887794 w 12592357"/>
              <a:gd name="connsiteY62" fmla="*/ 383458 h 26281626"/>
              <a:gd name="connsiteX63" fmla="*/ 1209368 w 12592357"/>
              <a:gd name="connsiteY63" fmla="*/ 265471 h 26281626"/>
              <a:gd name="connsiteX64" fmla="*/ 589935 w 12592357"/>
              <a:gd name="connsiteY64" fmla="*/ 235974 h 26281626"/>
              <a:gd name="connsiteX65" fmla="*/ 265471 w 12592357"/>
              <a:gd name="connsiteY65" fmla="*/ 235974 h 26281626"/>
              <a:gd name="connsiteX66" fmla="*/ 0 w 12592357"/>
              <a:gd name="connsiteY66" fmla="*/ 206477 h 26281626"/>
              <a:gd name="connsiteX67" fmla="*/ 265471 w 12592357"/>
              <a:gd name="connsiteY67" fmla="*/ 0 h 26281626"/>
              <a:gd name="connsiteX68" fmla="*/ 1179871 w 12592357"/>
              <a:gd name="connsiteY68" fmla="*/ 88490 h 26281626"/>
              <a:gd name="connsiteX69" fmla="*/ 2094271 w 12592357"/>
              <a:gd name="connsiteY69" fmla="*/ 235974 h 26281626"/>
              <a:gd name="connsiteX70" fmla="*/ 3067665 w 12592357"/>
              <a:gd name="connsiteY70" fmla="*/ 353961 h 26281626"/>
              <a:gd name="connsiteX71" fmla="*/ 3805084 w 12592357"/>
              <a:gd name="connsiteY71" fmla="*/ 383458 h 26281626"/>
              <a:gd name="connsiteX72" fmla="*/ 4306529 w 12592357"/>
              <a:gd name="connsiteY72" fmla="*/ 442451 h 26281626"/>
              <a:gd name="connsiteX73" fmla="*/ 5043948 w 12592357"/>
              <a:gd name="connsiteY73" fmla="*/ 471948 h 26281626"/>
              <a:gd name="connsiteX74" fmla="*/ 5722374 w 12592357"/>
              <a:gd name="connsiteY74" fmla="*/ 471948 h 26281626"/>
              <a:gd name="connsiteX75" fmla="*/ 6312310 w 12592357"/>
              <a:gd name="connsiteY75" fmla="*/ 442451 h 26281626"/>
              <a:gd name="connsiteX76" fmla="*/ 7050113 w 12592357"/>
              <a:gd name="connsiteY76" fmla="*/ 591395 h 26281626"/>
              <a:gd name="connsiteX77" fmla="*/ 7305138 w 12592357"/>
              <a:gd name="connsiteY77" fmla="*/ 620892 h 26281626"/>
              <a:gd name="connsiteX78" fmla="*/ 7455002 w 12592357"/>
              <a:gd name="connsiteY78" fmla="*/ 680807 h 26281626"/>
              <a:gd name="connsiteX79" fmla="*/ 7572452 w 12592357"/>
              <a:gd name="connsiteY79" fmla="*/ 809242 h 26281626"/>
              <a:gd name="connsiteX80" fmla="*/ 8119679 w 12592357"/>
              <a:gd name="connsiteY80" fmla="*/ 1713194 h 26281626"/>
              <a:gd name="connsiteX81" fmla="*/ 8644553 w 12592357"/>
              <a:gd name="connsiteY81" fmla="*/ 2563070 h 26281626"/>
              <a:gd name="connsiteX82" fmla="*/ 8842810 w 12592357"/>
              <a:gd name="connsiteY82" fmla="*/ 2736057 h 26281626"/>
              <a:gd name="connsiteX83" fmla="*/ 9196388 w 12592357"/>
              <a:gd name="connsiteY83" fmla="*/ 3155770 h 26281626"/>
              <a:gd name="connsiteX84" fmla="*/ 9518855 w 12592357"/>
              <a:gd name="connsiteY84" fmla="*/ 3443057 h 26281626"/>
              <a:gd name="connsiteX85" fmla="*/ 9858528 w 12592357"/>
              <a:gd name="connsiteY85" fmla="*/ 3839881 h 26281626"/>
              <a:gd name="connsiteX86" fmla="*/ 9970831 w 12592357"/>
              <a:gd name="connsiteY86" fmla="*/ 4217500 h 26281626"/>
              <a:gd name="connsiteX87" fmla="*/ 9997025 w 12592357"/>
              <a:gd name="connsiteY87" fmla="*/ 4582293 h 26281626"/>
              <a:gd name="connsiteX88" fmla="*/ 10129301 w 12592357"/>
              <a:gd name="connsiteY88" fmla="*/ 5188514 h 26281626"/>
              <a:gd name="connsiteX89" fmla="*/ 10205884 w 12592357"/>
              <a:gd name="connsiteY89" fmla="*/ 5633884 h 26281626"/>
              <a:gd name="connsiteX90" fmla="*/ 10271484 w 12592357"/>
              <a:gd name="connsiteY90" fmla="*/ 5901736 h 26281626"/>
              <a:gd name="connsiteX91" fmla="*/ 10302440 w 12592357"/>
              <a:gd name="connsiteY91" fmla="*/ 6167208 h 26281626"/>
              <a:gd name="connsiteX92" fmla="*/ 10202043 w 12592357"/>
              <a:gd name="connsiteY92" fmla="*/ 6439822 h 26281626"/>
              <a:gd name="connsiteX93" fmla="*/ 10293837 w 12592357"/>
              <a:gd name="connsiteY93" fmla="*/ 6688624 h 26281626"/>
              <a:gd name="connsiteX94" fmla="*/ 10630207 w 12592357"/>
              <a:gd name="connsiteY94" fmla="*/ 7117326 h 26281626"/>
              <a:gd name="connsiteX95" fmla="*/ 10868562 w 12592357"/>
              <a:gd name="connsiteY95" fmla="*/ 7375653 h 26281626"/>
              <a:gd name="connsiteX96" fmla="*/ 10960357 w 12592357"/>
              <a:gd name="connsiteY96" fmla="*/ 7515456 h 26281626"/>
              <a:gd name="connsiteX97" fmla="*/ 11121206 w 12592357"/>
              <a:gd name="connsiteY97" fmla="*/ 7878020 h 26281626"/>
              <a:gd name="connsiteX98" fmla="*/ 11234430 w 12592357"/>
              <a:gd name="connsiteY98" fmla="*/ 8221535 h 26281626"/>
              <a:gd name="connsiteX99" fmla="*/ 11241959 w 12592357"/>
              <a:gd name="connsiteY99" fmla="*/ 8693482 h 26281626"/>
              <a:gd name="connsiteX100" fmla="*/ 11244263 w 12592357"/>
              <a:gd name="connsiteY100" fmla="*/ 8875072 h 26281626"/>
              <a:gd name="connsiteX101" fmla="*/ 11277677 w 12592357"/>
              <a:gd name="connsiteY101" fmla="*/ 9052744 h 26281626"/>
              <a:gd name="connsiteX102" fmla="*/ 11375692 w 12592357"/>
              <a:gd name="connsiteY102" fmla="*/ 9146919 h 26281626"/>
              <a:gd name="connsiteX103" fmla="*/ 11562735 w 12592357"/>
              <a:gd name="connsiteY103" fmla="*/ 9379974 h 26281626"/>
              <a:gd name="connsiteX104" fmla="*/ 11326761 w 12592357"/>
              <a:gd name="connsiteY104" fmla="*/ 9291484 h 26281626"/>
              <a:gd name="connsiteX105" fmla="*/ 11120284 w 12592357"/>
              <a:gd name="connsiteY105" fmla="*/ 9291484 h 26281626"/>
              <a:gd name="connsiteX106" fmla="*/ 10884310 w 12592357"/>
              <a:gd name="connsiteY106" fmla="*/ 9320981 h 26281626"/>
              <a:gd name="connsiteX107" fmla="*/ 10605473 w 12592357"/>
              <a:gd name="connsiteY107" fmla="*/ 9572701 h 26281626"/>
              <a:gd name="connsiteX108" fmla="*/ 10478115 w 12592357"/>
              <a:gd name="connsiteY108" fmla="*/ 9839095 h 26281626"/>
              <a:gd name="connsiteX109" fmla="*/ 10593182 w 12592357"/>
              <a:gd name="connsiteY109" fmla="*/ 9767272 h 26281626"/>
              <a:gd name="connsiteX110" fmla="*/ 10972800 w 12592357"/>
              <a:gd name="connsiteY110" fmla="*/ 9556955 h 26281626"/>
              <a:gd name="connsiteX111" fmla="*/ 11149090 w 12592357"/>
              <a:gd name="connsiteY111" fmla="*/ 9478911 h 26281626"/>
              <a:gd name="connsiteX112" fmla="*/ 11344275 w 12592357"/>
              <a:gd name="connsiteY112" fmla="*/ 9491817 h 26281626"/>
              <a:gd name="connsiteX113" fmla="*/ 11525020 w 12592357"/>
              <a:gd name="connsiteY113" fmla="*/ 9585530 h 26281626"/>
              <a:gd name="connsiteX114" fmla="*/ 11910090 w 12592357"/>
              <a:gd name="connsiteY114" fmla="*/ 9744920 h 26281626"/>
              <a:gd name="connsiteX115" fmla="*/ 12093677 w 12592357"/>
              <a:gd name="connsiteY115" fmla="*/ 9999406 h 26281626"/>
              <a:gd name="connsiteX116" fmla="*/ 12270658 w 12592357"/>
              <a:gd name="connsiteY116" fmla="*/ 10176387 h 26281626"/>
              <a:gd name="connsiteX117" fmla="*/ 12270658 w 12592357"/>
              <a:gd name="connsiteY117" fmla="*/ 10176387 h 26281626"/>
              <a:gd name="connsiteX118" fmla="*/ 12592357 w 12592357"/>
              <a:gd name="connsiteY118" fmla="*/ 10616073 h 26281626"/>
              <a:gd name="connsiteX119" fmla="*/ 10086975 w 12592357"/>
              <a:gd name="connsiteY119" fmla="*/ 10710786 h 26281626"/>
              <a:gd name="connsiteX120" fmla="*/ 9969910 w 12592357"/>
              <a:gd name="connsiteY120" fmla="*/ 10825316 h 26281626"/>
              <a:gd name="connsiteX121" fmla="*/ 9857606 w 12592357"/>
              <a:gd name="connsiteY121" fmla="*/ 11290120 h 26281626"/>
              <a:gd name="connsiteX122" fmla="*/ 9732476 w 12592357"/>
              <a:gd name="connsiteY122" fmla="*/ 11555591 h 26281626"/>
              <a:gd name="connsiteX123" fmla="*/ 9592135 w 12592357"/>
              <a:gd name="connsiteY123" fmla="*/ 11818835 h 26281626"/>
              <a:gd name="connsiteX124" fmla="*/ 9468465 w 12592357"/>
              <a:gd name="connsiteY124" fmla="*/ 11888659 h 26281626"/>
              <a:gd name="connsiteX125" fmla="*/ 9320981 w 12592357"/>
              <a:gd name="connsiteY125" fmla="*/ 12359148 h 26281626"/>
              <a:gd name="connsiteX126" fmla="*/ 9173497 w 12592357"/>
              <a:gd name="connsiteY126" fmla="*/ 12860593 h 26281626"/>
              <a:gd name="connsiteX127" fmla="*/ 9114503 w 12592357"/>
              <a:gd name="connsiteY127" fmla="*/ 13126064 h 26281626"/>
              <a:gd name="connsiteX128" fmla="*/ 8908026 w 12592357"/>
              <a:gd name="connsiteY128" fmla="*/ 13598013 h 26281626"/>
              <a:gd name="connsiteX129" fmla="*/ 8642555 w 12592357"/>
              <a:gd name="connsiteY129" fmla="*/ 14040464 h 26281626"/>
              <a:gd name="connsiteX130" fmla="*/ 8465574 w 12592357"/>
              <a:gd name="connsiteY130" fmla="*/ 14305935 h 26281626"/>
              <a:gd name="connsiteX131" fmla="*/ 8170606 w 12592357"/>
              <a:gd name="connsiteY131" fmla="*/ 14659897 h 26281626"/>
              <a:gd name="connsiteX132" fmla="*/ 8111613 w 12592357"/>
              <a:gd name="connsiteY132" fmla="*/ 15043355 h 26281626"/>
              <a:gd name="connsiteX133" fmla="*/ 7964129 w 12592357"/>
              <a:gd name="connsiteY133" fmla="*/ 15338322 h 26281626"/>
              <a:gd name="connsiteX134" fmla="*/ 7816645 w 12592357"/>
              <a:gd name="connsiteY134" fmla="*/ 15780774 h 26281626"/>
              <a:gd name="connsiteX135" fmla="*/ 7610168 w 12592357"/>
              <a:gd name="connsiteY135" fmla="*/ 16134735 h 26281626"/>
              <a:gd name="connsiteX136" fmla="*/ 7462684 w 12592357"/>
              <a:gd name="connsiteY136" fmla="*/ 16518193 h 26281626"/>
              <a:gd name="connsiteX137" fmla="*/ 7197213 w 12592357"/>
              <a:gd name="connsiteY137" fmla="*/ 16783664 h 26281626"/>
              <a:gd name="connsiteX138" fmla="*/ 7138219 w 12592357"/>
              <a:gd name="connsiteY138" fmla="*/ 16960645 h 26281626"/>
              <a:gd name="connsiteX139" fmla="*/ 7138219 w 12592357"/>
              <a:gd name="connsiteY139" fmla="*/ 17167122 h 26281626"/>
              <a:gd name="connsiteX140" fmla="*/ 7172478 w 12592357"/>
              <a:gd name="connsiteY140" fmla="*/ 17465776 h 26281626"/>
              <a:gd name="connsiteX141" fmla="*/ 7229476 w 12592357"/>
              <a:gd name="connsiteY141" fmla="*/ 17695223 h 26281626"/>
              <a:gd name="connsiteX142" fmla="*/ 7256206 w 12592357"/>
              <a:gd name="connsiteY142" fmla="*/ 17845548 h 26281626"/>
              <a:gd name="connsiteX143" fmla="*/ 7196138 w 12592357"/>
              <a:gd name="connsiteY143" fmla="*/ 18045268 h 26281626"/>
              <a:gd name="connsiteX144" fmla="*/ 7079226 w 12592357"/>
              <a:gd name="connsiteY144" fmla="*/ 18229006 h 26281626"/>
              <a:gd name="connsiteX145" fmla="*/ 6843252 w 12592357"/>
              <a:gd name="connsiteY145" fmla="*/ 18523974 h 26281626"/>
              <a:gd name="connsiteX146" fmla="*/ 6666271 w 12592357"/>
              <a:gd name="connsiteY146" fmla="*/ 19084413 h 26281626"/>
              <a:gd name="connsiteX147" fmla="*/ 6636774 w 12592357"/>
              <a:gd name="connsiteY147" fmla="*/ 19467871 h 26281626"/>
              <a:gd name="connsiteX148" fmla="*/ 6577781 w 12592357"/>
              <a:gd name="connsiteY148" fmla="*/ 19762839 h 26281626"/>
              <a:gd name="connsiteX149" fmla="*/ 6577781 w 12592357"/>
              <a:gd name="connsiteY149" fmla="*/ 20205290 h 26281626"/>
              <a:gd name="connsiteX150" fmla="*/ 6577781 w 12592357"/>
              <a:gd name="connsiteY150" fmla="*/ 20795226 h 26281626"/>
              <a:gd name="connsiteX151" fmla="*/ 6489290 w 12592357"/>
              <a:gd name="connsiteY151" fmla="*/ 21208181 h 26281626"/>
              <a:gd name="connsiteX152" fmla="*/ 6282813 w 12592357"/>
              <a:gd name="connsiteY152" fmla="*/ 21680129 h 26281626"/>
              <a:gd name="connsiteX153" fmla="*/ 6253316 w 12592357"/>
              <a:gd name="connsiteY153" fmla="*/ 22358555 h 26281626"/>
              <a:gd name="connsiteX154" fmla="*/ 6371303 w 12592357"/>
              <a:gd name="connsiteY154" fmla="*/ 23656413 h 26281626"/>
              <a:gd name="connsiteX155" fmla="*/ 6666271 w 12592357"/>
              <a:gd name="connsiteY155" fmla="*/ 24452826 h 26281626"/>
              <a:gd name="connsiteX156" fmla="*/ 6990735 w 12592357"/>
              <a:gd name="connsiteY156" fmla="*/ 25190245 h 26281626"/>
              <a:gd name="connsiteX157" fmla="*/ 7344697 w 12592357"/>
              <a:gd name="connsiteY157" fmla="*/ 25809677 h 26281626"/>
              <a:gd name="connsiteX158" fmla="*/ 7728155 w 12592357"/>
              <a:gd name="connsiteY158" fmla="*/ 26281626 h 26281626"/>
              <a:gd name="connsiteX159" fmla="*/ 5220929 w 12592357"/>
              <a:gd name="connsiteY159" fmla="*/ 26134142 h 26281626"/>
              <a:gd name="connsiteX160" fmla="*/ 5456903 w 12592357"/>
              <a:gd name="connsiteY160" fmla="*/ 25308232 h 26281626"/>
              <a:gd name="connsiteX161" fmla="*/ 5515897 w 12592357"/>
              <a:gd name="connsiteY161" fmla="*/ 24393832 h 26281626"/>
              <a:gd name="connsiteX162" fmla="*/ 5633884 w 12592357"/>
              <a:gd name="connsiteY162" fmla="*/ 23302451 h 26281626"/>
              <a:gd name="connsiteX163" fmla="*/ 5604387 w 12592357"/>
              <a:gd name="connsiteY163" fmla="*/ 22742013 h 26281626"/>
              <a:gd name="connsiteX164" fmla="*/ 5574890 w 12592357"/>
              <a:gd name="connsiteY164" fmla="*/ 22329058 h 26281626"/>
              <a:gd name="connsiteX165" fmla="*/ 5574890 w 12592357"/>
              <a:gd name="connsiteY165" fmla="*/ 21886606 h 26281626"/>
              <a:gd name="connsiteX166" fmla="*/ 5604387 w 12592357"/>
              <a:gd name="connsiteY166" fmla="*/ 21532645 h 26281626"/>
              <a:gd name="connsiteX167" fmla="*/ 5604387 w 12592357"/>
              <a:gd name="connsiteY167" fmla="*/ 21326168 h 26281626"/>
              <a:gd name="connsiteX168" fmla="*/ 5515897 w 12592357"/>
              <a:gd name="connsiteY168" fmla="*/ 20883716 h 26281626"/>
              <a:gd name="connsiteX169" fmla="*/ 5515897 w 12592357"/>
              <a:gd name="connsiteY169" fmla="*/ 20706735 h 26281626"/>
              <a:gd name="connsiteX170" fmla="*/ 5456903 w 12592357"/>
              <a:gd name="connsiteY170" fmla="*/ 20588748 h 26281626"/>
              <a:gd name="connsiteX171" fmla="*/ 5427406 w 12592357"/>
              <a:gd name="connsiteY171" fmla="*/ 20352774 h 26281626"/>
              <a:gd name="connsiteX172" fmla="*/ 5515897 w 12592357"/>
              <a:gd name="connsiteY172" fmla="*/ 20205290 h 26281626"/>
              <a:gd name="connsiteX173" fmla="*/ 5604387 w 12592357"/>
              <a:gd name="connsiteY173" fmla="*/ 20028310 h 26281626"/>
              <a:gd name="connsiteX174" fmla="*/ 5604387 w 12592357"/>
              <a:gd name="connsiteY174" fmla="*/ 19851329 h 26281626"/>
              <a:gd name="connsiteX175" fmla="*/ 5604387 w 12592357"/>
              <a:gd name="connsiteY175" fmla="*/ 19851329 h 26281626"/>
              <a:gd name="connsiteX176" fmla="*/ 5612069 w 12592357"/>
              <a:gd name="connsiteY176" fmla="*/ 19850407 h 26281626"/>
              <a:gd name="connsiteX0" fmla="*/ 5612069 w 12592357"/>
              <a:gd name="connsiteY0" fmla="*/ 19850407 h 26281626"/>
              <a:gd name="connsiteX1" fmla="*/ 5899355 w 12592357"/>
              <a:gd name="connsiteY1" fmla="*/ 20057806 h 26281626"/>
              <a:gd name="connsiteX2" fmla="*/ 6076335 w 12592357"/>
              <a:gd name="connsiteY2" fmla="*/ 20352774 h 26281626"/>
              <a:gd name="connsiteX3" fmla="*/ 6105832 w 12592357"/>
              <a:gd name="connsiteY3" fmla="*/ 20470761 h 26281626"/>
              <a:gd name="connsiteX4" fmla="*/ 6135329 w 12592357"/>
              <a:gd name="connsiteY4" fmla="*/ 20559251 h 26281626"/>
              <a:gd name="connsiteX5" fmla="*/ 6253316 w 12592357"/>
              <a:gd name="connsiteY5" fmla="*/ 20736232 h 26281626"/>
              <a:gd name="connsiteX6" fmla="*/ 6341806 w 12592357"/>
              <a:gd name="connsiteY6" fmla="*/ 20736232 h 26281626"/>
              <a:gd name="connsiteX7" fmla="*/ 6341806 w 12592357"/>
              <a:gd name="connsiteY7" fmla="*/ 20736232 h 26281626"/>
              <a:gd name="connsiteX8" fmla="*/ 6371303 w 12592357"/>
              <a:gd name="connsiteY8" fmla="*/ 20205290 h 26281626"/>
              <a:gd name="connsiteX9" fmla="*/ 6322219 w 12592357"/>
              <a:gd name="connsiteY9" fmla="*/ 19870377 h 26281626"/>
              <a:gd name="connsiteX10" fmla="*/ 6395115 w 12592357"/>
              <a:gd name="connsiteY10" fmla="*/ 19087717 h 26281626"/>
              <a:gd name="connsiteX11" fmla="*/ 6548284 w 12592357"/>
              <a:gd name="connsiteY11" fmla="*/ 18759948 h 26281626"/>
              <a:gd name="connsiteX12" fmla="*/ 6894564 w 12592357"/>
              <a:gd name="connsiteY12" fmla="*/ 18258504 h 26281626"/>
              <a:gd name="connsiteX13" fmla="*/ 6983054 w 12592357"/>
              <a:gd name="connsiteY13" fmla="*/ 17812750 h 26281626"/>
              <a:gd name="connsiteX14" fmla="*/ 6967461 w 12592357"/>
              <a:gd name="connsiteY14" fmla="*/ 17371219 h 26281626"/>
              <a:gd name="connsiteX15" fmla="*/ 7049729 w 12592357"/>
              <a:gd name="connsiteY15" fmla="*/ 16960645 h 26281626"/>
              <a:gd name="connsiteX16" fmla="*/ 7197213 w 12592357"/>
              <a:gd name="connsiteY16" fmla="*/ 16636181 h 26281626"/>
              <a:gd name="connsiteX17" fmla="*/ 7267575 w 12592357"/>
              <a:gd name="connsiteY17" fmla="*/ 16523647 h 26281626"/>
              <a:gd name="connsiteX18" fmla="*/ 7296687 w 12592357"/>
              <a:gd name="connsiteY18" fmla="*/ 16307875 h 26281626"/>
              <a:gd name="connsiteX19" fmla="*/ 7610168 w 12592357"/>
              <a:gd name="connsiteY19" fmla="*/ 15810271 h 26281626"/>
              <a:gd name="connsiteX20" fmla="*/ 7869416 w 12592357"/>
              <a:gd name="connsiteY20" fmla="*/ 15279329 h 26281626"/>
              <a:gd name="connsiteX21" fmla="*/ 7875639 w 12592357"/>
              <a:gd name="connsiteY21" fmla="*/ 14984361 h 26281626"/>
              <a:gd name="connsiteX22" fmla="*/ 7964129 w 12592357"/>
              <a:gd name="connsiteY22" fmla="*/ 14653674 h 26281626"/>
              <a:gd name="connsiteX23" fmla="*/ 8141493 w 12592357"/>
              <a:gd name="connsiteY23" fmla="*/ 14378141 h 26281626"/>
              <a:gd name="connsiteX24" fmla="*/ 8358571 w 12592357"/>
              <a:gd name="connsiteY24" fmla="*/ 14089011 h 26281626"/>
              <a:gd name="connsiteX25" fmla="*/ 8583561 w 12592357"/>
              <a:gd name="connsiteY25" fmla="*/ 13774993 h 26281626"/>
              <a:gd name="connsiteX26" fmla="*/ 8849032 w 12592357"/>
              <a:gd name="connsiteY26" fmla="*/ 13421032 h 26281626"/>
              <a:gd name="connsiteX27" fmla="*/ 8908026 w 12592357"/>
              <a:gd name="connsiteY27" fmla="*/ 13185058 h 26281626"/>
              <a:gd name="connsiteX28" fmla="*/ 8996516 w 12592357"/>
              <a:gd name="connsiteY28" fmla="*/ 12683613 h 26281626"/>
              <a:gd name="connsiteX29" fmla="*/ 9261987 w 12592357"/>
              <a:gd name="connsiteY29" fmla="*/ 12005187 h 26281626"/>
              <a:gd name="connsiteX30" fmla="*/ 9556955 w 12592357"/>
              <a:gd name="connsiteY30" fmla="*/ 11474245 h 26281626"/>
              <a:gd name="connsiteX31" fmla="*/ 9733935 w 12592357"/>
              <a:gd name="connsiteY31" fmla="*/ 11090787 h 26281626"/>
              <a:gd name="connsiteX32" fmla="*/ 9763432 w 12592357"/>
              <a:gd name="connsiteY32" fmla="*/ 10825316 h 26281626"/>
              <a:gd name="connsiteX33" fmla="*/ 9881419 w 12592357"/>
              <a:gd name="connsiteY33" fmla="*/ 10530348 h 26281626"/>
              <a:gd name="connsiteX34" fmla="*/ 10235381 w 12592357"/>
              <a:gd name="connsiteY34" fmla="*/ 9940413 h 26281626"/>
              <a:gd name="connsiteX35" fmla="*/ 10600326 w 12592357"/>
              <a:gd name="connsiteY35" fmla="*/ 9576005 h 26281626"/>
              <a:gd name="connsiteX36" fmla="*/ 10869100 w 12592357"/>
              <a:gd name="connsiteY36" fmla="*/ 9285416 h 26281626"/>
              <a:gd name="connsiteX37" fmla="*/ 11073734 w 12592357"/>
              <a:gd name="connsiteY37" fmla="*/ 9006578 h 26281626"/>
              <a:gd name="connsiteX38" fmla="*/ 11097931 w 12592357"/>
              <a:gd name="connsiteY38" fmla="*/ 8720598 h 26281626"/>
              <a:gd name="connsiteX39" fmla="*/ 11074656 w 12592357"/>
              <a:gd name="connsiteY39" fmla="*/ 8318243 h 26281626"/>
              <a:gd name="connsiteX40" fmla="*/ 10875706 w 12592357"/>
              <a:gd name="connsiteY40" fmla="*/ 7666779 h 26281626"/>
              <a:gd name="connsiteX41" fmla="*/ 10717776 w 12592357"/>
              <a:gd name="connsiteY41" fmla="*/ 7383718 h 26281626"/>
              <a:gd name="connsiteX42" fmla="*/ 10382865 w 12592357"/>
              <a:gd name="connsiteY42" fmla="*/ 6990735 h 26281626"/>
              <a:gd name="connsiteX43" fmla="*/ 10087897 w 12592357"/>
              <a:gd name="connsiteY43" fmla="*/ 6518787 h 26281626"/>
              <a:gd name="connsiteX44" fmla="*/ 9990419 w 12592357"/>
              <a:gd name="connsiteY44" fmla="*/ 5674212 h 26281626"/>
              <a:gd name="connsiteX45" fmla="*/ 9945713 w 12592357"/>
              <a:gd name="connsiteY45" fmla="*/ 5243435 h 26281626"/>
              <a:gd name="connsiteX46" fmla="*/ 9801917 w 12592357"/>
              <a:gd name="connsiteY46" fmla="*/ 4350851 h 26281626"/>
              <a:gd name="connsiteX47" fmla="*/ 9573086 w 12592357"/>
              <a:gd name="connsiteY47" fmla="*/ 3872681 h 26281626"/>
              <a:gd name="connsiteX48" fmla="*/ 9000203 w 12592357"/>
              <a:gd name="connsiteY48" fmla="*/ 3306941 h 26281626"/>
              <a:gd name="connsiteX49" fmla="*/ 8819535 w 12592357"/>
              <a:gd name="connsiteY49" fmla="*/ 3038168 h 26281626"/>
              <a:gd name="connsiteX50" fmla="*/ 8400896 w 12592357"/>
              <a:gd name="connsiteY50" fmla="*/ 2669919 h 26281626"/>
              <a:gd name="connsiteX51" fmla="*/ 7993626 w 12592357"/>
              <a:gd name="connsiteY51" fmla="*/ 2094271 h 26281626"/>
              <a:gd name="connsiteX52" fmla="*/ 7669161 w 12592357"/>
              <a:gd name="connsiteY52" fmla="*/ 1563329 h 26281626"/>
              <a:gd name="connsiteX53" fmla="*/ 7443251 w 12592357"/>
              <a:gd name="connsiteY53" fmla="*/ 1085313 h 26281626"/>
              <a:gd name="connsiteX54" fmla="*/ 7022460 w 12592357"/>
              <a:gd name="connsiteY54" fmla="*/ 859248 h 26281626"/>
              <a:gd name="connsiteX55" fmla="*/ 6813755 w 12592357"/>
              <a:gd name="connsiteY55" fmla="*/ 648929 h 26281626"/>
              <a:gd name="connsiteX56" fmla="*/ 6223819 w 12592357"/>
              <a:gd name="connsiteY56" fmla="*/ 678426 h 26281626"/>
              <a:gd name="connsiteX57" fmla="*/ 5515897 w 12592357"/>
              <a:gd name="connsiteY57" fmla="*/ 678426 h 26281626"/>
              <a:gd name="connsiteX58" fmla="*/ 4513006 w 12592357"/>
              <a:gd name="connsiteY58" fmla="*/ 678426 h 26281626"/>
              <a:gd name="connsiteX59" fmla="*/ 3864077 w 12592357"/>
              <a:gd name="connsiteY59" fmla="*/ 619432 h 26281626"/>
              <a:gd name="connsiteX60" fmla="*/ 3008671 w 12592357"/>
              <a:gd name="connsiteY60" fmla="*/ 560439 h 26281626"/>
              <a:gd name="connsiteX61" fmla="*/ 2123768 w 12592357"/>
              <a:gd name="connsiteY61" fmla="*/ 412955 h 26281626"/>
              <a:gd name="connsiteX62" fmla="*/ 1887794 w 12592357"/>
              <a:gd name="connsiteY62" fmla="*/ 383458 h 26281626"/>
              <a:gd name="connsiteX63" fmla="*/ 1209368 w 12592357"/>
              <a:gd name="connsiteY63" fmla="*/ 265471 h 26281626"/>
              <a:gd name="connsiteX64" fmla="*/ 589935 w 12592357"/>
              <a:gd name="connsiteY64" fmla="*/ 235974 h 26281626"/>
              <a:gd name="connsiteX65" fmla="*/ 265471 w 12592357"/>
              <a:gd name="connsiteY65" fmla="*/ 235974 h 26281626"/>
              <a:gd name="connsiteX66" fmla="*/ 0 w 12592357"/>
              <a:gd name="connsiteY66" fmla="*/ 206477 h 26281626"/>
              <a:gd name="connsiteX67" fmla="*/ 265471 w 12592357"/>
              <a:gd name="connsiteY67" fmla="*/ 0 h 26281626"/>
              <a:gd name="connsiteX68" fmla="*/ 1179871 w 12592357"/>
              <a:gd name="connsiteY68" fmla="*/ 88490 h 26281626"/>
              <a:gd name="connsiteX69" fmla="*/ 2094271 w 12592357"/>
              <a:gd name="connsiteY69" fmla="*/ 235974 h 26281626"/>
              <a:gd name="connsiteX70" fmla="*/ 3067665 w 12592357"/>
              <a:gd name="connsiteY70" fmla="*/ 353961 h 26281626"/>
              <a:gd name="connsiteX71" fmla="*/ 3805084 w 12592357"/>
              <a:gd name="connsiteY71" fmla="*/ 383458 h 26281626"/>
              <a:gd name="connsiteX72" fmla="*/ 4306529 w 12592357"/>
              <a:gd name="connsiteY72" fmla="*/ 442451 h 26281626"/>
              <a:gd name="connsiteX73" fmla="*/ 5043948 w 12592357"/>
              <a:gd name="connsiteY73" fmla="*/ 471948 h 26281626"/>
              <a:gd name="connsiteX74" fmla="*/ 5722374 w 12592357"/>
              <a:gd name="connsiteY74" fmla="*/ 471948 h 26281626"/>
              <a:gd name="connsiteX75" fmla="*/ 6214678 w 12592357"/>
              <a:gd name="connsiteY75" fmla="*/ 463882 h 26281626"/>
              <a:gd name="connsiteX76" fmla="*/ 7050113 w 12592357"/>
              <a:gd name="connsiteY76" fmla="*/ 591395 h 26281626"/>
              <a:gd name="connsiteX77" fmla="*/ 7305138 w 12592357"/>
              <a:gd name="connsiteY77" fmla="*/ 620892 h 26281626"/>
              <a:gd name="connsiteX78" fmla="*/ 7455002 w 12592357"/>
              <a:gd name="connsiteY78" fmla="*/ 680807 h 26281626"/>
              <a:gd name="connsiteX79" fmla="*/ 7572452 w 12592357"/>
              <a:gd name="connsiteY79" fmla="*/ 809242 h 26281626"/>
              <a:gd name="connsiteX80" fmla="*/ 8119679 w 12592357"/>
              <a:gd name="connsiteY80" fmla="*/ 1713194 h 26281626"/>
              <a:gd name="connsiteX81" fmla="*/ 8644553 w 12592357"/>
              <a:gd name="connsiteY81" fmla="*/ 2563070 h 26281626"/>
              <a:gd name="connsiteX82" fmla="*/ 8842810 w 12592357"/>
              <a:gd name="connsiteY82" fmla="*/ 2736057 h 26281626"/>
              <a:gd name="connsiteX83" fmla="*/ 9196388 w 12592357"/>
              <a:gd name="connsiteY83" fmla="*/ 3155770 h 26281626"/>
              <a:gd name="connsiteX84" fmla="*/ 9518855 w 12592357"/>
              <a:gd name="connsiteY84" fmla="*/ 3443057 h 26281626"/>
              <a:gd name="connsiteX85" fmla="*/ 9858528 w 12592357"/>
              <a:gd name="connsiteY85" fmla="*/ 3839881 h 26281626"/>
              <a:gd name="connsiteX86" fmla="*/ 9970831 w 12592357"/>
              <a:gd name="connsiteY86" fmla="*/ 4217500 h 26281626"/>
              <a:gd name="connsiteX87" fmla="*/ 9997025 w 12592357"/>
              <a:gd name="connsiteY87" fmla="*/ 4582293 h 26281626"/>
              <a:gd name="connsiteX88" fmla="*/ 10129301 w 12592357"/>
              <a:gd name="connsiteY88" fmla="*/ 5188514 h 26281626"/>
              <a:gd name="connsiteX89" fmla="*/ 10205884 w 12592357"/>
              <a:gd name="connsiteY89" fmla="*/ 5633884 h 26281626"/>
              <a:gd name="connsiteX90" fmla="*/ 10271484 w 12592357"/>
              <a:gd name="connsiteY90" fmla="*/ 5901736 h 26281626"/>
              <a:gd name="connsiteX91" fmla="*/ 10302440 w 12592357"/>
              <a:gd name="connsiteY91" fmla="*/ 6167208 h 26281626"/>
              <a:gd name="connsiteX92" fmla="*/ 10202043 w 12592357"/>
              <a:gd name="connsiteY92" fmla="*/ 6439822 h 26281626"/>
              <a:gd name="connsiteX93" fmla="*/ 10293837 w 12592357"/>
              <a:gd name="connsiteY93" fmla="*/ 6688624 h 26281626"/>
              <a:gd name="connsiteX94" fmla="*/ 10630207 w 12592357"/>
              <a:gd name="connsiteY94" fmla="*/ 7117326 h 26281626"/>
              <a:gd name="connsiteX95" fmla="*/ 10868562 w 12592357"/>
              <a:gd name="connsiteY95" fmla="*/ 7375653 h 26281626"/>
              <a:gd name="connsiteX96" fmla="*/ 10960357 w 12592357"/>
              <a:gd name="connsiteY96" fmla="*/ 7515456 h 26281626"/>
              <a:gd name="connsiteX97" fmla="*/ 11121206 w 12592357"/>
              <a:gd name="connsiteY97" fmla="*/ 7878020 h 26281626"/>
              <a:gd name="connsiteX98" fmla="*/ 11234430 w 12592357"/>
              <a:gd name="connsiteY98" fmla="*/ 8221535 h 26281626"/>
              <a:gd name="connsiteX99" fmla="*/ 11241959 w 12592357"/>
              <a:gd name="connsiteY99" fmla="*/ 8693482 h 26281626"/>
              <a:gd name="connsiteX100" fmla="*/ 11244263 w 12592357"/>
              <a:gd name="connsiteY100" fmla="*/ 8875072 h 26281626"/>
              <a:gd name="connsiteX101" fmla="*/ 11277677 w 12592357"/>
              <a:gd name="connsiteY101" fmla="*/ 9052744 h 26281626"/>
              <a:gd name="connsiteX102" fmla="*/ 11375692 w 12592357"/>
              <a:gd name="connsiteY102" fmla="*/ 9146919 h 26281626"/>
              <a:gd name="connsiteX103" fmla="*/ 11562735 w 12592357"/>
              <a:gd name="connsiteY103" fmla="*/ 9379974 h 26281626"/>
              <a:gd name="connsiteX104" fmla="*/ 11326761 w 12592357"/>
              <a:gd name="connsiteY104" fmla="*/ 9291484 h 26281626"/>
              <a:gd name="connsiteX105" fmla="*/ 11120284 w 12592357"/>
              <a:gd name="connsiteY105" fmla="*/ 9291484 h 26281626"/>
              <a:gd name="connsiteX106" fmla="*/ 10884310 w 12592357"/>
              <a:gd name="connsiteY106" fmla="*/ 9320981 h 26281626"/>
              <a:gd name="connsiteX107" fmla="*/ 10605473 w 12592357"/>
              <a:gd name="connsiteY107" fmla="*/ 9572701 h 26281626"/>
              <a:gd name="connsiteX108" fmla="*/ 10478115 w 12592357"/>
              <a:gd name="connsiteY108" fmla="*/ 9839095 h 26281626"/>
              <a:gd name="connsiteX109" fmla="*/ 10593182 w 12592357"/>
              <a:gd name="connsiteY109" fmla="*/ 9767272 h 26281626"/>
              <a:gd name="connsiteX110" fmla="*/ 10972800 w 12592357"/>
              <a:gd name="connsiteY110" fmla="*/ 9556955 h 26281626"/>
              <a:gd name="connsiteX111" fmla="*/ 11149090 w 12592357"/>
              <a:gd name="connsiteY111" fmla="*/ 9478911 h 26281626"/>
              <a:gd name="connsiteX112" fmla="*/ 11344275 w 12592357"/>
              <a:gd name="connsiteY112" fmla="*/ 9491817 h 26281626"/>
              <a:gd name="connsiteX113" fmla="*/ 11525020 w 12592357"/>
              <a:gd name="connsiteY113" fmla="*/ 9585530 h 26281626"/>
              <a:gd name="connsiteX114" fmla="*/ 11910090 w 12592357"/>
              <a:gd name="connsiteY114" fmla="*/ 9744920 h 26281626"/>
              <a:gd name="connsiteX115" fmla="*/ 12093677 w 12592357"/>
              <a:gd name="connsiteY115" fmla="*/ 9999406 h 26281626"/>
              <a:gd name="connsiteX116" fmla="*/ 12270658 w 12592357"/>
              <a:gd name="connsiteY116" fmla="*/ 10176387 h 26281626"/>
              <a:gd name="connsiteX117" fmla="*/ 12270658 w 12592357"/>
              <a:gd name="connsiteY117" fmla="*/ 10176387 h 26281626"/>
              <a:gd name="connsiteX118" fmla="*/ 12592357 w 12592357"/>
              <a:gd name="connsiteY118" fmla="*/ 10616073 h 26281626"/>
              <a:gd name="connsiteX119" fmla="*/ 10086975 w 12592357"/>
              <a:gd name="connsiteY119" fmla="*/ 10710786 h 26281626"/>
              <a:gd name="connsiteX120" fmla="*/ 9969910 w 12592357"/>
              <a:gd name="connsiteY120" fmla="*/ 10825316 h 26281626"/>
              <a:gd name="connsiteX121" fmla="*/ 9857606 w 12592357"/>
              <a:gd name="connsiteY121" fmla="*/ 11290120 h 26281626"/>
              <a:gd name="connsiteX122" fmla="*/ 9732476 w 12592357"/>
              <a:gd name="connsiteY122" fmla="*/ 11555591 h 26281626"/>
              <a:gd name="connsiteX123" fmla="*/ 9592135 w 12592357"/>
              <a:gd name="connsiteY123" fmla="*/ 11818835 h 26281626"/>
              <a:gd name="connsiteX124" fmla="*/ 9468465 w 12592357"/>
              <a:gd name="connsiteY124" fmla="*/ 11888659 h 26281626"/>
              <a:gd name="connsiteX125" fmla="*/ 9320981 w 12592357"/>
              <a:gd name="connsiteY125" fmla="*/ 12359148 h 26281626"/>
              <a:gd name="connsiteX126" fmla="*/ 9173497 w 12592357"/>
              <a:gd name="connsiteY126" fmla="*/ 12860593 h 26281626"/>
              <a:gd name="connsiteX127" fmla="*/ 9114503 w 12592357"/>
              <a:gd name="connsiteY127" fmla="*/ 13126064 h 26281626"/>
              <a:gd name="connsiteX128" fmla="*/ 8908026 w 12592357"/>
              <a:gd name="connsiteY128" fmla="*/ 13598013 h 26281626"/>
              <a:gd name="connsiteX129" fmla="*/ 8642555 w 12592357"/>
              <a:gd name="connsiteY129" fmla="*/ 14040464 h 26281626"/>
              <a:gd name="connsiteX130" fmla="*/ 8465574 w 12592357"/>
              <a:gd name="connsiteY130" fmla="*/ 14305935 h 26281626"/>
              <a:gd name="connsiteX131" fmla="*/ 8170606 w 12592357"/>
              <a:gd name="connsiteY131" fmla="*/ 14659897 h 26281626"/>
              <a:gd name="connsiteX132" fmla="*/ 8111613 w 12592357"/>
              <a:gd name="connsiteY132" fmla="*/ 15043355 h 26281626"/>
              <a:gd name="connsiteX133" fmla="*/ 7964129 w 12592357"/>
              <a:gd name="connsiteY133" fmla="*/ 15338322 h 26281626"/>
              <a:gd name="connsiteX134" fmla="*/ 7816645 w 12592357"/>
              <a:gd name="connsiteY134" fmla="*/ 15780774 h 26281626"/>
              <a:gd name="connsiteX135" fmla="*/ 7610168 w 12592357"/>
              <a:gd name="connsiteY135" fmla="*/ 16134735 h 26281626"/>
              <a:gd name="connsiteX136" fmla="*/ 7462684 w 12592357"/>
              <a:gd name="connsiteY136" fmla="*/ 16518193 h 26281626"/>
              <a:gd name="connsiteX137" fmla="*/ 7197213 w 12592357"/>
              <a:gd name="connsiteY137" fmla="*/ 16783664 h 26281626"/>
              <a:gd name="connsiteX138" fmla="*/ 7138219 w 12592357"/>
              <a:gd name="connsiteY138" fmla="*/ 16960645 h 26281626"/>
              <a:gd name="connsiteX139" fmla="*/ 7138219 w 12592357"/>
              <a:gd name="connsiteY139" fmla="*/ 17167122 h 26281626"/>
              <a:gd name="connsiteX140" fmla="*/ 7172478 w 12592357"/>
              <a:gd name="connsiteY140" fmla="*/ 17465776 h 26281626"/>
              <a:gd name="connsiteX141" fmla="*/ 7229476 w 12592357"/>
              <a:gd name="connsiteY141" fmla="*/ 17695223 h 26281626"/>
              <a:gd name="connsiteX142" fmla="*/ 7256206 w 12592357"/>
              <a:gd name="connsiteY142" fmla="*/ 17845548 h 26281626"/>
              <a:gd name="connsiteX143" fmla="*/ 7196138 w 12592357"/>
              <a:gd name="connsiteY143" fmla="*/ 18045268 h 26281626"/>
              <a:gd name="connsiteX144" fmla="*/ 7079226 w 12592357"/>
              <a:gd name="connsiteY144" fmla="*/ 18229006 h 26281626"/>
              <a:gd name="connsiteX145" fmla="*/ 6843252 w 12592357"/>
              <a:gd name="connsiteY145" fmla="*/ 18523974 h 26281626"/>
              <a:gd name="connsiteX146" fmla="*/ 6666271 w 12592357"/>
              <a:gd name="connsiteY146" fmla="*/ 19084413 h 26281626"/>
              <a:gd name="connsiteX147" fmla="*/ 6636774 w 12592357"/>
              <a:gd name="connsiteY147" fmla="*/ 19467871 h 26281626"/>
              <a:gd name="connsiteX148" fmla="*/ 6577781 w 12592357"/>
              <a:gd name="connsiteY148" fmla="*/ 19762839 h 26281626"/>
              <a:gd name="connsiteX149" fmla="*/ 6577781 w 12592357"/>
              <a:gd name="connsiteY149" fmla="*/ 20205290 h 26281626"/>
              <a:gd name="connsiteX150" fmla="*/ 6577781 w 12592357"/>
              <a:gd name="connsiteY150" fmla="*/ 20795226 h 26281626"/>
              <a:gd name="connsiteX151" fmla="*/ 6489290 w 12592357"/>
              <a:gd name="connsiteY151" fmla="*/ 21208181 h 26281626"/>
              <a:gd name="connsiteX152" fmla="*/ 6282813 w 12592357"/>
              <a:gd name="connsiteY152" fmla="*/ 21680129 h 26281626"/>
              <a:gd name="connsiteX153" fmla="*/ 6253316 w 12592357"/>
              <a:gd name="connsiteY153" fmla="*/ 22358555 h 26281626"/>
              <a:gd name="connsiteX154" fmla="*/ 6371303 w 12592357"/>
              <a:gd name="connsiteY154" fmla="*/ 23656413 h 26281626"/>
              <a:gd name="connsiteX155" fmla="*/ 6666271 w 12592357"/>
              <a:gd name="connsiteY155" fmla="*/ 24452826 h 26281626"/>
              <a:gd name="connsiteX156" fmla="*/ 6990735 w 12592357"/>
              <a:gd name="connsiteY156" fmla="*/ 25190245 h 26281626"/>
              <a:gd name="connsiteX157" fmla="*/ 7344697 w 12592357"/>
              <a:gd name="connsiteY157" fmla="*/ 25809677 h 26281626"/>
              <a:gd name="connsiteX158" fmla="*/ 7728155 w 12592357"/>
              <a:gd name="connsiteY158" fmla="*/ 26281626 h 26281626"/>
              <a:gd name="connsiteX159" fmla="*/ 5220929 w 12592357"/>
              <a:gd name="connsiteY159" fmla="*/ 26134142 h 26281626"/>
              <a:gd name="connsiteX160" fmla="*/ 5456903 w 12592357"/>
              <a:gd name="connsiteY160" fmla="*/ 25308232 h 26281626"/>
              <a:gd name="connsiteX161" fmla="*/ 5515897 w 12592357"/>
              <a:gd name="connsiteY161" fmla="*/ 24393832 h 26281626"/>
              <a:gd name="connsiteX162" fmla="*/ 5633884 w 12592357"/>
              <a:gd name="connsiteY162" fmla="*/ 23302451 h 26281626"/>
              <a:gd name="connsiteX163" fmla="*/ 5604387 w 12592357"/>
              <a:gd name="connsiteY163" fmla="*/ 22742013 h 26281626"/>
              <a:gd name="connsiteX164" fmla="*/ 5574890 w 12592357"/>
              <a:gd name="connsiteY164" fmla="*/ 22329058 h 26281626"/>
              <a:gd name="connsiteX165" fmla="*/ 5574890 w 12592357"/>
              <a:gd name="connsiteY165" fmla="*/ 21886606 h 26281626"/>
              <a:gd name="connsiteX166" fmla="*/ 5604387 w 12592357"/>
              <a:gd name="connsiteY166" fmla="*/ 21532645 h 26281626"/>
              <a:gd name="connsiteX167" fmla="*/ 5604387 w 12592357"/>
              <a:gd name="connsiteY167" fmla="*/ 21326168 h 26281626"/>
              <a:gd name="connsiteX168" fmla="*/ 5515897 w 12592357"/>
              <a:gd name="connsiteY168" fmla="*/ 20883716 h 26281626"/>
              <a:gd name="connsiteX169" fmla="*/ 5515897 w 12592357"/>
              <a:gd name="connsiteY169" fmla="*/ 20706735 h 26281626"/>
              <a:gd name="connsiteX170" fmla="*/ 5456903 w 12592357"/>
              <a:gd name="connsiteY170" fmla="*/ 20588748 h 26281626"/>
              <a:gd name="connsiteX171" fmla="*/ 5427406 w 12592357"/>
              <a:gd name="connsiteY171" fmla="*/ 20352774 h 26281626"/>
              <a:gd name="connsiteX172" fmla="*/ 5515897 w 12592357"/>
              <a:gd name="connsiteY172" fmla="*/ 20205290 h 26281626"/>
              <a:gd name="connsiteX173" fmla="*/ 5604387 w 12592357"/>
              <a:gd name="connsiteY173" fmla="*/ 20028310 h 26281626"/>
              <a:gd name="connsiteX174" fmla="*/ 5604387 w 12592357"/>
              <a:gd name="connsiteY174" fmla="*/ 19851329 h 26281626"/>
              <a:gd name="connsiteX175" fmla="*/ 5604387 w 12592357"/>
              <a:gd name="connsiteY175" fmla="*/ 19851329 h 26281626"/>
              <a:gd name="connsiteX176" fmla="*/ 5612069 w 12592357"/>
              <a:gd name="connsiteY176" fmla="*/ 19850407 h 26281626"/>
              <a:gd name="connsiteX0" fmla="*/ 5612069 w 12592357"/>
              <a:gd name="connsiteY0" fmla="*/ 19850407 h 26281626"/>
              <a:gd name="connsiteX1" fmla="*/ 5899355 w 12592357"/>
              <a:gd name="connsiteY1" fmla="*/ 20057806 h 26281626"/>
              <a:gd name="connsiteX2" fmla="*/ 6076335 w 12592357"/>
              <a:gd name="connsiteY2" fmla="*/ 20352774 h 26281626"/>
              <a:gd name="connsiteX3" fmla="*/ 6105832 w 12592357"/>
              <a:gd name="connsiteY3" fmla="*/ 20470761 h 26281626"/>
              <a:gd name="connsiteX4" fmla="*/ 6135329 w 12592357"/>
              <a:gd name="connsiteY4" fmla="*/ 20559251 h 26281626"/>
              <a:gd name="connsiteX5" fmla="*/ 6253316 w 12592357"/>
              <a:gd name="connsiteY5" fmla="*/ 20736232 h 26281626"/>
              <a:gd name="connsiteX6" fmla="*/ 6341806 w 12592357"/>
              <a:gd name="connsiteY6" fmla="*/ 20736232 h 26281626"/>
              <a:gd name="connsiteX7" fmla="*/ 6341806 w 12592357"/>
              <a:gd name="connsiteY7" fmla="*/ 20736232 h 26281626"/>
              <a:gd name="connsiteX8" fmla="*/ 6371303 w 12592357"/>
              <a:gd name="connsiteY8" fmla="*/ 20205290 h 26281626"/>
              <a:gd name="connsiteX9" fmla="*/ 6322219 w 12592357"/>
              <a:gd name="connsiteY9" fmla="*/ 19870377 h 26281626"/>
              <a:gd name="connsiteX10" fmla="*/ 6395115 w 12592357"/>
              <a:gd name="connsiteY10" fmla="*/ 19087717 h 26281626"/>
              <a:gd name="connsiteX11" fmla="*/ 6548284 w 12592357"/>
              <a:gd name="connsiteY11" fmla="*/ 18759948 h 26281626"/>
              <a:gd name="connsiteX12" fmla="*/ 6894564 w 12592357"/>
              <a:gd name="connsiteY12" fmla="*/ 18258504 h 26281626"/>
              <a:gd name="connsiteX13" fmla="*/ 6983054 w 12592357"/>
              <a:gd name="connsiteY13" fmla="*/ 17812750 h 26281626"/>
              <a:gd name="connsiteX14" fmla="*/ 6967461 w 12592357"/>
              <a:gd name="connsiteY14" fmla="*/ 17371219 h 26281626"/>
              <a:gd name="connsiteX15" fmla="*/ 7049729 w 12592357"/>
              <a:gd name="connsiteY15" fmla="*/ 16960645 h 26281626"/>
              <a:gd name="connsiteX16" fmla="*/ 7197213 w 12592357"/>
              <a:gd name="connsiteY16" fmla="*/ 16636181 h 26281626"/>
              <a:gd name="connsiteX17" fmla="*/ 7267575 w 12592357"/>
              <a:gd name="connsiteY17" fmla="*/ 16523647 h 26281626"/>
              <a:gd name="connsiteX18" fmla="*/ 7296687 w 12592357"/>
              <a:gd name="connsiteY18" fmla="*/ 16307875 h 26281626"/>
              <a:gd name="connsiteX19" fmla="*/ 7610168 w 12592357"/>
              <a:gd name="connsiteY19" fmla="*/ 15810271 h 26281626"/>
              <a:gd name="connsiteX20" fmla="*/ 7869416 w 12592357"/>
              <a:gd name="connsiteY20" fmla="*/ 15279329 h 26281626"/>
              <a:gd name="connsiteX21" fmla="*/ 7875639 w 12592357"/>
              <a:gd name="connsiteY21" fmla="*/ 14984361 h 26281626"/>
              <a:gd name="connsiteX22" fmla="*/ 7964129 w 12592357"/>
              <a:gd name="connsiteY22" fmla="*/ 14653674 h 26281626"/>
              <a:gd name="connsiteX23" fmla="*/ 8141493 w 12592357"/>
              <a:gd name="connsiteY23" fmla="*/ 14378141 h 26281626"/>
              <a:gd name="connsiteX24" fmla="*/ 8358571 w 12592357"/>
              <a:gd name="connsiteY24" fmla="*/ 14089011 h 26281626"/>
              <a:gd name="connsiteX25" fmla="*/ 8583561 w 12592357"/>
              <a:gd name="connsiteY25" fmla="*/ 13774993 h 26281626"/>
              <a:gd name="connsiteX26" fmla="*/ 8849032 w 12592357"/>
              <a:gd name="connsiteY26" fmla="*/ 13421032 h 26281626"/>
              <a:gd name="connsiteX27" fmla="*/ 8908026 w 12592357"/>
              <a:gd name="connsiteY27" fmla="*/ 13185058 h 26281626"/>
              <a:gd name="connsiteX28" fmla="*/ 8996516 w 12592357"/>
              <a:gd name="connsiteY28" fmla="*/ 12683613 h 26281626"/>
              <a:gd name="connsiteX29" fmla="*/ 9261987 w 12592357"/>
              <a:gd name="connsiteY29" fmla="*/ 12005187 h 26281626"/>
              <a:gd name="connsiteX30" fmla="*/ 9556955 w 12592357"/>
              <a:gd name="connsiteY30" fmla="*/ 11474245 h 26281626"/>
              <a:gd name="connsiteX31" fmla="*/ 9733935 w 12592357"/>
              <a:gd name="connsiteY31" fmla="*/ 11090787 h 26281626"/>
              <a:gd name="connsiteX32" fmla="*/ 9763432 w 12592357"/>
              <a:gd name="connsiteY32" fmla="*/ 10825316 h 26281626"/>
              <a:gd name="connsiteX33" fmla="*/ 9881419 w 12592357"/>
              <a:gd name="connsiteY33" fmla="*/ 10530348 h 26281626"/>
              <a:gd name="connsiteX34" fmla="*/ 10235381 w 12592357"/>
              <a:gd name="connsiteY34" fmla="*/ 9940413 h 26281626"/>
              <a:gd name="connsiteX35" fmla="*/ 10600326 w 12592357"/>
              <a:gd name="connsiteY35" fmla="*/ 9576005 h 26281626"/>
              <a:gd name="connsiteX36" fmla="*/ 10869100 w 12592357"/>
              <a:gd name="connsiteY36" fmla="*/ 9285416 h 26281626"/>
              <a:gd name="connsiteX37" fmla="*/ 11073734 w 12592357"/>
              <a:gd name="connsiteY37" fmla="*/ 9006578 h 26281626"/>
              <a:gd name="connsiteX38" fmla="*/ 11097931 w 12592357"/>
              <a:gd name="connsiteY38" fmla="*/ 8720598 h 26281626"/>
              <a:gd name="connsiteX39" fmla="*/ 11074656 w 12592357"/>
              <a:gd name="connsiteY39" fmla="*/ 8318243 h 26281626"/>
              <a:gd name="connsiteX40" fmla="*/ 10875706 w 12592357"/>
              <a:gd name="connsiteY40" fmla="*/ 7666779 h 26281626"/>
              <a:gd name="connsiteX41" fmla="*/ 10717776 w 12592357"/>
              <a:gd name="connsiteY41" fmla="*/ 7383718 h 26281626"/>
              <a:gd name="connsiteX42" fmla="*/ 10382865 w 12592357"/>
              <a:gd name="connsiteY42" fmla="*/ 6990735 h 26281626"/>
              <a:gd name="connsiteX43" fmla="*/ 10087897 w 12592357"/>
              <a:gd name="connsiteY43" fmla="*/ 6518787 h 26281626"/>
              <a:gd name="connsiteX44" fmla="*/ 9990419 w 12592357"/>
              <a:gd name="connsiteY44" fmla="*/ 5674212 h 26281626"/>
              <a:gd name="connsiteX45" fmla="*/ 9945713 w 12592357"/>
              <a:gd name="connsiteY45" fmla="*/ 5243435 h 26281626"/>
              <a:gd name="connsiteX46" fmla="*/ 9801917 w 12592357"/>
              <a:gd name="connsiteY46" fmla="*/ 4350851 h 26281626"/>
              <a:gd name="connsiteX47" fmla="*/ 9573086 w 12592357"/>
              <a:gd name="connsiteY47" fmla="*/ 3872681 h 26281626"/>
              <a:gd name="connsiteX48" fmla="*/ 9000203 w 12592357"/>
              <a:gd name="connsiteY48" fmla="*/ 3306941 h 26281626"/>
              <a:gd name="connsiteX49" fmla="*/ 8819535 w 12592357"/>
              <a:gd name="connsiteY49" fmla="*/ 3038168 h 26281626"/>
              <a:gd name="connsiteX50" fmla="*/ 8400896 w 12592357"/>
              <a:gd name="connsiteY50" fmla="*/ 2669919 h 26281626"/>
              <a:gd name="connsiteX51" fmla="*/ 7993626 w 12592357"/>
              <a:gd name="connsiteY51" fmla="*/ 2094271 h 26281626"/>
              <a:gd name="connsiteX52" fmla="*/ 7669161 w 12592357"/>
              <a:gd name="connsiteY52" fmla="*/ 1563329 h 26281626"/>
              <a:gd name="connsiteX53" fmla="*/ 7443251 w 12592357"/>
              <a:gd name="connsiteY53" fmla="*/ 1085313 h 26281626"/>
              <a:gd name="connsiteX54" fmla="*/ 7022460 w 12592357"/>
              <a:gd name="connsiteY54" fmla="*/ 859248 h 26281626"/>
              <a:gd name="connsiteX55" fmla="*/ 6813755 w 12592357"/>
              <a:gd name="connsiteY55" fmla="*/ 648929 h 26281626"/>
              <a:gd name="connsiteX56" fmla="*/ 6164288 w 12592357"/>
              <a:gd name="connsiteY56" fmla="*/ 733194 h 26281626"/>
              <a:gd name="connsiteX57" fmla="*/ 5515897 w 12592357"/>
              <a:gd name="connsiteY57" fmla="*/ 678426 h 26281626"/>
              <a:gd name="connsiteX58" fmla="*/ 4513006 w 12592357"/>
              <a:gd name="connsiteY58" fmla="*/ 678426 h 26281626"/>
              <a:gd name="connsiteX59" fmla="*/ 3864077 w 12592357"/>
              <a:gd name="connsiteY59" fmla="*/ 619432 h 26281626"/>
              <a:gd name="connsiteX60" fmla="*/ 3008671 w 12592357"/>
              <a:gd name="connsiteY60" fmla="*/ 560439 h 26281626"/>
              <a:gd name="connsiteX61" fmla="*/ 2123768 w 12592357"/>
              <a:gd name="connsiteY61" fmla="*/ 412955 h 26281626"/>
              <a:gd name="connsiteX62" fmla="*/ 1887794 w 12592357"/>
              <a:gd name="connsiteY62" fmla="*/ 383458 h 26281626"/>
              <a:gd name="connsiteX63" fmla="*/ 1209368 w 12592357"/>
              <a:gd name="connsiteY63" fmla="*/ 265471 h 26281626"/>
              <a:gd name="connsiteX64" fmla="*/ 589935 w 12592357"/>
              <a:gd name="connsiteY64" fmla="*/ 235974 h 26281626"/>
              <a:gd name="connsiteX65" fmla="*/ 265471 w 12592357"/>
              <a:gd name="connsiteY65" fmla="*/ 235974 h 26281626"/>
              <a:gd name="connsiteX66" fmla="*/ 0 w 12592357"/>
              <a:gd name="connsiteY66" fmla="*/ 206477 h 26281626"/>
              <a:gd name="connsiteX67" fmla="*/ 265471 w 12592357"/>
              <a:gd name="connsiteY67" fmla="*/ 0 h 26281626"/>
              <a:gd name="connsiteX68" fmla="*/ 1179871 w 12592357"/>
              <a:gd name="connsiteY68" fmla="*/ 88490 h 26281626"/>
              <a:gd name="connsiteX69" fmla="*/ 2094271 w 12592357"/>
              <a:gd name="connsiteY69" fmla="*/ 235974 h 26281626"/>
              <a:gd name="connsiteX70" fmla="*/ 3067665 w 12592357"/>
              <a:gd name="connsiteY70" fmla="*/ 353961 h 26281626"/>
              <a:gd name="connsiteX71" fmla="*/ 3805084 w 12592357"/>
              <a:gd name="connsiteY71" fmla="*/ 383458 h 26281626"/>
              <a:gd name="connsiteX72" fmla="*/ 4306529 w 12592357"/>
              <a:gd name="connsiteY72" fmla="*/ 442451 h 26281626"/>
              <a:gd name="connsiteX73" fmla="*/ 5043948 w 12592357"/>
              <a:gd name="connsiteY73" fmla="*/ 471948 h 26281626"/>
              <a:gd name="connsiteX74" fmla="*/ 5722374 w 12592357"/>
              <a:gd name="connsiteY74" fmla="*/ 471948 h 26281626"/>
              <a:gd name="connsiteX75" fmla="*/ 6214678 w 12592357"/>
              <a:gd name="connsiteY75" fmla="*/ 463882 h 26281626"/>
              <a:gd name="connsiteX76" fmla="*/ 7050113 w 12592357"/>
              <a:gd name="connsiteY76" fmla="*/ 591395 h 26281626"/>
              <a:gd name="connsiteX77" fmla="*/ 7305138 w 12592357"/>
              <a:gd name="connsiteY77" fmla="*/ 620892 h 26281626"/>
              <a:gd name="connsiteX78" fmla="*/ 7455002 w 12592357"/>
              <a:gd name="connsiteY78" fmla="*/ 680807 h 26281626"/>
              <a:gd name="connsiteX79" fmla="*/ 7572452 w 12592357"/>
              <a:gd name="connsiteY79" fmla="*/ 809242 h 26281626"/>
              <a:gd name="connsiteX80" fmla="*/ 8119679 w 12592357"/>
              <a:gd name="connsiteY80" fmla="*/ 1713194 h 26281626"/>
              <a:gd name="connsiteX81" fmla="*/ 8644553 w 12592357"/>
              <a:gd name="connsiteY81" fmla="*/ 2563070 h 26281626"/>
              <a:gd name="connsiteX82" fmla="*/ 8842810 w 12592357"/>
              <a:gd name="connsiteY82" fmla="*/ 2736057 h 26281626"/>
              <a:gd name="connsiteX83" fmla="*/ 9196388 w 12592357"/>
              <a:gd name="connsiteY83" fmla="*/ 3155770 h 26281626"/>
              <a:gd name="connsiteX84" fmla="*/ 9518855 w 12592357"/>
              <a:gd name="connsiteY84" fmla="*/ 3443057 h 26281626"/>
              <a:gd name="connsiteX85" fmla="*/ 9858528 w 12592357"/>
              <a:gd name="connsiteY85" fmla="*/ 3839881 h 26281626"/>
              <a:gd name="connsiteX86" fmla="*/ 9970831 w 12592357"/>
              <a:gd name="connsiteY86" fmla="*/ 4217500 h 26281626"/>
              <a:gd name="connsiteX87" fmla="*/ 9997025 w 12592357"/>
              <a:gd name="connsiteY87" fmla="*/ 4582293 h 26281626"/>
              <a:gd name="connsiteX88" fmla="*/ 10129301 w 12592357"/>
              <a:gd name="connsiteY88" fmla="*/ 5188514 h 26281626"/>
              <a:gd name="connsiteX89" fmla="*/ 10205884 w 12592357"/>
              <a:gd name="connsiteY89" fmla="*/ 5633884 h 26281626"/>
              <a:gd name="connsiteX90" fmla="*/ 10271484 w 12592357"/>
              <a:gd name="connsiteY90" fmla="*/ 5901736 h 26281626"/>
              <a:gd name="connsiteX91" fmla="*/ 10302440 w 12592357"/>
              <a:gd name="connsiteY91" fmla="*/ 6167208 h 26281626"/>
              <a:gd name="connsiteX92" fmla="*/ 10202043 w 12592357"/>
              <a:gd name="connsiteY92" fmla="*/ 6439822 h 26281626"/>
              <a:gd name="connsiteX93" fmla="*/ 10293837 w 12592357"/>
              <a:gd name="connsiteY93" fmla="*/ 6688624 h 26281626"/>
              <a:gd name="connsiteX94" fmla="*/ 10630207 w 12592357"/>
              <a:gd name="connsiteY94" fmla="*/ 7117326 h 26281626"/>
              <a:gd name="connsiteX95" fmla="*/ 10868562 w 12592357"/>
              <a:gd name="connsiteY95" fmla="*/ 7375653 h 26281626"/>
              <a:gd name="connsiteX96" fmla="*/ 10960357 w 12592357"/>
              <a:gd name="connsiteY96" fmla="*/ 7515456 h 26281626"/>
              <a:gd name="connsiteX97" fmla="*/ 11121206 w 12592357"/>
              <a:gd name="connsiteY97" fmla="*/ 7878020 h 26281626"/>
              <a:gd name="connsiteX98" fmla="*/ 11234430 w 12592357"/>
              <a:gd name="connsiteY98" fmla="*/ 8221535 h 26281626"/>
              <a:gd name="connsiteX99" fmla="*/ 11241959 w 12592357"/>
              <a:gd name="connsiteY99" fmla="*/ 8693482 h 26281626"/>
              <a:gd name="connsiteX100" fmla="*/ 11244263 w 12592357"/>
              <a:gd name="connsiteY100" fmla="*/ 8875072 h 26281626"/>
              <a:gd name="connsiteX101" fmla="*/ 11277677 w 12592357"/>
              <a:gd name="connsiteY101" fmla="*/ 9052744 h 26281626"/>
              <a:gd name="connsiteX102" fmla="*/ 11375692 w 12592357"/>
              <a:gd name="connsiteY102" fmla="*/ 9146919 h 26281626"/>
              <a:gd name="connsiteX103" fmla="*/ 11562735 w 12592357"/>
              <a:gd name="connsiteY103" fmla="*/ 9379974 h 26281626"/>
              <a:gd name="connsiteX104" fmla="*/ 11326761 w 12592357"/>
              <a:gd name="connsiteY104" fmla="*/ 9291484 h 26281626"/>
              <a:gd name="connsiteX105" fmla="*/ 11120284 w 12592357"/>
              <a:gd name="connsiteY105" fmla="*/ 9291484 h 26281626"/>
              <a:gd name="connsiteX106" fmla="*/ 10884310 w 12592357"/>
              <a:gd name="connsiteY106" fmla="*/ 9320981 h 26281626"/>
              <a:gd name="connsiteX107" fmla="*/ 10605473 w 12592357"/>
              <a:gd name="connsiteY107" fmla="*/ 9572701 h 26281626"/>
              <a:gd name="connsiteX108" fmla="*/ 10478115 w 12592357"/>
              <a:gd name="connsiteY108" fmla="*/ 9839095 h 26281626"/>
              <a:gd name="connsiteX109" fmla="*/ 10593182 w 12592357"/>
              <a:gd name="connsiteY109" fmla="*/ 9767272 h 26281626"/>
              <a:gd name="connsiteX110" fmla="*/ 10972800 w 12592357"/>
              <a:gd name="connsiteY110" fmla="*/ 9556955 h 26281626"/>
              <a:gd name="connsiteX111" fmla="*/ 11149090 w 12592357"/>
              <a:gd name="connsiteY111" fmla="*/ 9478911 h 26281626"/>
              <a:gd name="connsiteX112" fmla="*/ 11344275 w 12592357"/>
              <a:gd name="connsiteY112" fmla="*/ 9491817 h 26281626"/>
              <a:gd name="connsiteX113" fmla="*/ 11525020 w 12592357"/>
              <a:gd name="connsiteY113" fmla="*/ 9585530 h 26281626"/>
              <a:gd name="connsiteX114" fmla="*/ 11910090 w 12592357"/>
              <a:gd name="connsiteY114" fmla="*/ 9744920 h 26281626"/>
              <a:gd name="connsiteX115" fmla="*/ 12093677 w 12592357"/>
              <a:gd name="connsiteY115" fmla="*/ 9999406 h 26281626"/>
              <a:gd name="connsiteX116" fmla="*/ 12270658 w 12592357"/>
              <a:gd name="connsiteY116" fmla="*/ 10176387 h 26281626"/>
              <a:gd name="connsiteX117" fmla="*/ 12270658 w 12592357"/>
              <a:gd name="connsiteY117" fmla="*/ 10176387 h 26281626"/>
              <a:gd name="connsiteX118" fmla="*/ 12592357 w 12592357"/>
              <a:gd name="connsiteY118" fmla="*/ 10616073 h 26281626"/>
              <a:gd name="connsiteX119" fmla="*/ 10086975 w 12592357"/>
              <a:gd name="connsiteY119" fmla="*/ 10710786 h 26281626"/>
              <a:gd name="connsiteX120" fmla="*/ 9969910 w 12592357"/>
              <a:gd name="connsiteY120" fmla="*/ 10825316 h 26281626"/>
              <a:gd name="connsiteX121" fmla="*/ 9857606 w 12592357"/>
              <a:gd name="connsiteY121" fmla="*/ 11290120 h 26281626"/>
              <a:gd name="connsiteX122" fmla="*/ 9732476 w 12592357"/>
              <a:gd name="connsiteY122" fmla="*/ 11555591 h 26281626"/>
              <a:gd name="connsiteX123" fmla="*/ 9592135 w 12592357"/>
              <a:gd name="connsiteY123" fmla="*/ 11818835 h 26281626"/>
              <a:gd name="connsiteX124" fmla="*/ 9468465 w 12592357"/>
              <a:gd name="connsiteY124" fmla="*/ 11888659 h 26281626"/>
              <a:gd name="connsiteX125" fmla="*/ 9320981 w 12592357"/>
              <a:gd name="connsiteY125" fmla="*/ 12359148 h 26281626"/>
              <a:gd name="connsiteX126" fmla="*/ 9173497 w 12592357"/>
              <a:gd name="connsiteY126" fmla="*/ 12860593 h 26281626"/>
              <a:gd name="connsiteX127" fmla="*/ 9114503 w 12592357"/>
              <a:gd name="connsiteY127" fmla="*/ 13126064 h 26281626"/>
              <a:gd name="connsiteX128" fmla="*/ 8908026 w 12592357"/>
              <a:gd name="connsiteY128" fmla="*/ 13598013 h 26281626"/>
              <a:gd name="connsiteX129" fmla="*/ 8642555 w 12592357"/>
              <a:gd name="connsiteY129" fmla="*/ 14040464 h 26281626"/>
              <a:gd name="connsiteX130" fmla="*/ 8465574 w 12592357"/>
              <a:gd name="connsiteY130" fmla="*/ 14305935 h 26281626"/>
              <a:gd name="connsiteX131" fmla="*/ 8170606 w 12592357"/>
              <a:gd name="connsiteY131" fmla="*/ 14659897 h 26281626"/>
              <a:gd name="connsiteX132" fmla="*/ 8111613 w 12592357"/>
              <a:gd name="connsiteY132" fmla="*/ 15043355 h 26281626"/>
              <a:gd name="connsiteX133" fmla="*/ 7964129 w 12592357"/>
              <a:gd name="connsiteY133" fmla="*/ 15338322 h 26281626"/>
              <a:gd name="connsiteX134" fmla="*/ 7816645 w 12592357"/>
              <a:gd name="connsiteY134" fmla="*/ 15780774 h 26281626"/>
              <a:gd name="connsiteX135" fmla="*/ 7610168 w 12592357"/>
              <a:gd name="connsiteY135" fmla="*/ 16134735 h 26281626"/>
              <a:gd name="connsiteX136" fmla="*/ 7462684 w 12592357"/>
              <a:gd name="connsiteY136" fmla="*/ 16518193 h 26281626"/>
              <a:gd name="connsiteX137" fmla="*/ 7197213 w 12592357"/>
              <a:gd name="connsiteY137" fmla="*/ 16783664 h 26281626"/>
              <a:gd name="connsiteX138" fmla="*/ 7138219 w 12592357"/>
              <a:gd name="connsiteY138" fmla="*/ 16960645 h 26281626"/>
              <a:gd name="connsiteX139" fmla="*/ 7138219 w 12592357"/>
              <a:gd name="connsiteY139" fmla="*/ 17167122 h 26281626"/>
              <a:gd name="connsiteX140" fmla="*/ 7172478 w 12592357"/>
              <a:gd name="connsiteY140" fmla="*/ 17465776 h 26281626"/>
              <a:gd name="connsiteX141" fmla="*/ 7229476 w 12592357"/>
              <a:gd name="connsiteY141" fmla="*/ 17695223 h 26281626"/>
              <a:gd name="connsiteX142" fmla="*/ 7256206 w 12592357"/>
              <a:gd name="connsiteY142" fmla="*/ 17845548 h 26281626"/>
              <a:gd name="connsiteX143" fmla="*/ 7196138 w 12592357"/>
              <a:gd name="connsiteY143" fmla="*/ 18045268 h 26281626"/>
              <a:gd name="connsiteX144" fmla="*/ 7079226 w 12592357"/>
              <a:gd name="connsiteY144" fmla="*/ 18229006 h 26281626"/>
              <a:gd name="connsiteX145" fmla="*/ 6843252 w 12592357"/>
              <a:gd name="connsiteY145" fmla="*/ 18523974 h 26281626"/>
              <a:gd name="connsiteX146" fmla="*/ 6666271 w 12592357"/>
              <a:gd name="connsiteY146" fmla="*/ 19084413 h 26281626"/>
              <a:gd name="connsiteX147" fmla="*/ 6636774 w 12592357"/>
              <a:gd name="connsiteY147" fmla="*/ 19467871 h 26281626"/>
              <a:gd name="connsiteX148" fmla="*/ 6577781 w 12592357"/>
              <a:gd name="connsiteY148" fmla="*/ 19762839 h 26281626"/>
              <a:gd name="connsiteX149" fmla="*/ 6577781 w 12592357"/>
              <a:gd name="connsiteY149" fmla="*/ 20205290 h 26281626"/>
              <a:gd name="connsiteX150" fmla="*/ 6577781 w 12592357"/>
              <a:gd name="connsiteY150" fmla="*/ 20795226 h 26281626"/>
              <a:gd name="connsiteX151" fmla="*/ 6489290 w 12592357"/>
              <a:gd name="connsiteY151" fmla="*/ 21208181 h 26281626"/>
              <a:gd name="connsiteX152" fmla="*/ 6282813 w 12592357"/>
              <a:gd name="connsiteY152" fmla="*/ 21680129 h 26281626"/>
              <a:gd name="connsiteX153" fmla="*/ 6253316 w 12592357"/>
              <a:gd name="connsiteY153" fmla="*/ 22358555 h 26281626"/>
              <a:gd name="connsiteX154" fmla="*/ 6371303 w 12592357"/>
              <a:gd name="connsiteY154" fmla="*/ 23656413 h 26281626"/>
              <a:gd name="connsiteX155" fmla="*/ 6666271 w 12592357"/>
              <a:gd name="connsiteY155" fmla="*/ 24452826 h 26281626"/>
              <a:gd name="connsiteX156" fmla="*/ 6990735 w 12592357"/>
              <a:gd name="connsiteY156" fmla="*/ 25190245 h 26281626"/>
              <a:gd name="connsiteX157" fmla="*/ 7344697 w 12592357"/>
              <a:gd name="connsiteY157" fmla="*/ 25809677 h 26281626"/>
              <a:gd name="connsiteX158" fmla="*/ 7728155 w 12592357"/>
              <a:gd name="connsiteY158" fmla="*/ 26281626 h 26281626"/>
              <a:gd name="connsiteX159" fmla="*/ 5220929 w 12592357"/>
              <a:gd name="connsiteY159" fmla="*/ 26134142 h 26281626"/>
              <a:gd name="connsiteX160" fmla="*/ 5456903 w 12592357"/>
              <a:gd name="connsiteY160" fmla="*/ 25308232 h 26281626"/>
              <a:gd name="connsiteX161" fmla="*/ 5515897 w 12592357"/>
              <a:gd name="connsiteY161" fmla="*/ 24393832 h 26281626"/>
              <a:gd name="connsiteX162" fmla="*/ 5633884 w 12592357"/>
              <a:gd name="connsiteY162" fmla="*/ 23302451 h 26281626"/>
              <a:gd name="connsiteX163" fmla="*/ 5604387 w 12592357"/>
              <a:gd name="connsiteY163" fmla="*/ 22742013 h 26281626"/>
              <a:gd name="connsiteX164" fmla="*/ 5574890 w 12592357"/>
              <a:gd name="connsiteY164" fmla="*/ 22329058 h 26281626"/>
              <a:gd name="connsiteX165" fmla="*/ 5574890 w 12592357"/>
              <a:gd name="connsiteY165" fmla="*/ 21886606 h 26281626"/>
              <a:gd name="connsiteX166" fmla="*/ 5604387 w 12592357"/>
              <a:gd name="connsiteY166" fmla="*/ 21532645 h 26281626"/>
              <a:gd name="connsiteX167" fmla="*/ 5604387 w 12592357"/>
              <a:gd name="connsiteY167" fmla="*/ 21326168 h 26281626"/>
              <a:gd name="connsiteX168" fmla="*/ 5515897 w 12592357"/>
              <a:gd name="connsiteY168" fmla="*/ 20883716 h 26281626"/>
              <a:gd name="connsiteX169" fmla="*/ 5515897 w 12592357"/>
              <a:gd name="connsiteY169" fmla="*/ 20706735 h 26281626"/>
              <a:gd name="connsiteX170" fmla="*/ 5456903 w 12592357"/>
              <a:gd name="connsiteY170" fmla="*/ 20588748 h 26281626"/>
              <a:gd name="connsiteX171" fmla="*/ 5427406 w 12592357"/>
              <a:gd name="connsiteY171" fmla="*/ 20352774 h 26281626"/>
              <a:gd name="connsiteX172" fmla="*/ 5515897 w 12592357"/>
              <a:gd name="connsiteY172" fmla="*/ 20205290 h 26281626"/>
              <a:gd name="connsiteX173" fmla="*/ 5604387 w 12592357"/>
              <a:gd name="connsiteY173" fmla="*/ 20028310 h 26281626"/>
              <a:gd name="connsiteX174" fmla="*/ 5604387 w 12592357"/>
              <a:gd name="connsiteY174" fmla="*/ 19851329 h 26281626"/>
              <a:gd name="connsiteX175" fmla="*/ 5604387 w 12592357"/>
              <a:gd name="connsiteY175" fmla="*/ 19851329 h 26281626"/>
              <a:gd name="connsiteX176" fmla="*/ 5612069 w 12592357"/>
              <a:gd name="connsiteY176" fmla="*/ 19850407 h 26281626"/>
              <a:gd name="connsiteX0" fmla="*/ 5612069 w 12592357"/>
              <a:gd name="connsiteY0" fmla="*/ 19850407 h 26281626"/>
              <a:gd name="connsiteX1" fmla="*/ 5899355 w 12592357"/>
              <a:gd name="connsiteY1" fmla="*/ 20057806 h 26281626"/>
              <a:gd name="connsiteX2" fmla="*/ 6076335 w 12592357"/>
              <a:gd name="connsiteY2" fmla="*/ 20352774 h 26281626"/>
              <a:gd name="connsiteX3" fmla="*/ 6105832 w 12592357"/>
              <a:gd name="connsiteY3" fmla="*/ 20470761 h 26281626"/>
              <a:gd name="connsiteX4" fmla="*/ 6135329 w 12592357"/>
              <a:gd name="connsiteY4" fmla="*/ 20559251 h 26281626"/>
              <a:gd name="connsiteX5" fmla="*/ 6253316 w 12592357"/>
              <a:gd name="connsiteY5" fmla="*/ 20736232 h 26281626"/>
              <a:gd name="connsiteX6" fmla="*/ 6341806 w 12592357"/>
              <a:gd name="connsiteY6" fmla="*/ 20736232 h 26281626"/>
              <a:gd name="connsiteX7" fmla="*/ 6341806 w 12592357"/>
              <a:gd name="connsiteY7" fmla="*/ 20736232 h 26281626"/>
              <a:gd name="connsiteX8" fmla="*/ 6371303 w 12592357"/>
              <a:gd name="connsiteY8" fmla="*/ 20205290 h 26281626"/>
              <a:gd name="connsiteX9" fmla="*/ 6322219 w 12592357"/>
              <a:gd name="connsiteY9" fmla="*/ 19870377 h 26281626"/>
              <a:gd name="connsiteX10" fmla="*/ 6395115 w 12592357"/>
              <a:gd name="connsiteY10" fmla="*/ 19087717 h 26281626"/>
              <a:gd name="connsiteX11" fmla="*/ 6548284 w 12592357"/>
              <a:gd name="connsiteY11" fmla="*/ 18759948 h 26281626"/>
              <a:gd name="connsiteX12" fmla="*/ 6894564 w 12592357"/>
              <a:gd name="connsiteY12" fmla="*/ 18258504 h 26281626"/>
              <a:gd name="connsiteX13" fmla="*/ 6983054 w 12592357"/>
              <a:gd name="connsiteY13" fmla="*/ 17812750 h 26281626"/>
              <a:gd name="connsiteX14" fmla="*/ 6967461 w 12592357"/>
              <a:gd name="connsiteY14" fmla="*/ 17371219 h 26281626"/>
              <a:gd name="connsiteX15" fmla="*/ 7049729 w 12592357"/>
              <a:gd name="connsiteY15" fmla="*/ 16960645 h 26281626"/>
              <a:gd name="connsiteX16" fmla="*/ 7197213 w 12592357"/>
              <a:gd name="connsiteY16" fmla="*/ 16636181 h 26281626"/>
              <a:gd name="connsiteX17" fmla="*/ 7267575 w 12592357"/>
              <a:gd name="connsiteY17" fmla="*/ 16523647 h 26281626"/>
              <a:gd name="connsiteX18" fmla="*/ 7296687 w 12592357"/>
              <a:gd name="connsiteY18" fmla="*/ 16307875 h 26281626"/>
              <a:gd name="connsiteX19" fmla="*/ 7610168 w 12592357"/>
              <a:gd name="connsiteY19" fmla="*/ 15810271 h 26281626"/>
              <a:gd name="connsiteX20" fmla="*/ 7869416 w 12592357"/>
              <a:gd name="connsiteY20" fmla="*/ 15279329 h 26281626"/>
              <a:gd name="connsiteX21" fmla="*/ 7875639 w 12592357"/>
              <a:gd name="connsiteY21" fmla="*/ 14984361 h 26281626"/>
              <a:gd name="connsiteX22" fmla="*/ 7964129 w 12592357"/>
              <a:gd name="connsiteY22" fmla="*/ 14653674 h 26281626"/>
              <a:gd name="connsiteX23" fmla="*/ 8141493 w 12592357"/>
              <a:gd name="connsiteY23" fmla="*/ 14378141 h 26281626"/>
              <a:gd name="connsiteX24" fmla="*/ 8358571 w 12592357"/>
              <a:gd name="connsiteY24" fmla="*/ 14089011 h 26281626"/>
              <a:gd name="connsiteX25" fmla="*/ 8583561 w 12592357"/>
              <a:gd name="connsiteY25" fmla="*/ 13774993 h 26281626"/>
              <a:gd name="connsiteX26" fmla="*/ 8849032 w 12592357"/>
              <a:gd name="connsiteY26" fmla="*/ 13421032 h 26281626"/>
              <a:gd name="connsiteX27" fmla="*/ 8908026 w 12592357"/>
              <a:gd name="connsiteY27" fmla="*/ 13185058 h 26281626"/>
              <a:gd name="connsiteX28" fmla="*/ 8996516 w 12592357"/>
              <a:gd name="connsiteY28" fmla="*/ 12683613 h 26281626"/>
              <a:gd name="connsiteX29" fmla="*/ 9261987 w 12592357"/>
              <a:gd name="connsiteY29" fmla="*/ 12005187 h 26281626"/>
              <a:gd name="connsiteX30" fmla="*/ 9556955 w 12592357"/>
              <a:gd name="connsiteY30" fmla="*/ 11474245 h 26281626"/>
              <a:gd name="connsiteX31" fmla="*/ 9733935 w 12592357"/>
              <a:gd name="connsiteY31" fmla="*/ 11090787 h 26281626"/>
              <a:gd name="connsiteX32" fmla="*/ 9763432 w 12592357"/>
              <a:gd name="connsiteY32" fmla="*/ 10825316 h 26281626"/>
              <a:gd name="connsiteX33" fmla="*/ 9881419 w 12592357"/>
              <a:gd name="connsiteY33" fmla="*/ 10530348 h 26281626"/>
              <a:gd name="connsiteX34" fmla="*/ 10235381 w 12592357"/>
              <a:gd name="connsiteY34" fmla="*/ 9940413 h 26281626"/>
              <a:gd name="connsiteX35" fmla="*/ 10600326 w 12592357"/>
              <a:gd name="connsiteY35" fmla="*/ 9576005 h 26281626"/>
              <a:gd name="connsiteX36" fmla="*/ 10869100 w 12592357"/>
              <a:gd name="connsiteY36" fmla="*/ 9285416 h 26281626"/>
              <a:gd name="connsiteX37" fmla="*/ 11073734 w 12592357"/>
              <a:gd name="connsiteY37" fmla="*/ 9006578 h 26281626"/>
              <a:gd name="connsiteX38" fmla="*/ 11097931 w 12592357"/>
              <a:gd name="connsiteY38" fmla="*/ 8720598 h 26281626"/>
              <a:gd name="connsiteX39" fmla="*/ 11074656 w 12592357"/>
              <a:gd name="connsiteY39" fmla="*/ 8318243 h 26281626"/>
              <a:gd name="connsiteX40" fmla="*/ 10875706 w 12592357"/>
              <a:gd name="connsiteY40" fmla="*/ 7666779 h 26281626"/>
              <a:gd name="connsiteX41" fmla="*/ 10717776 w 12592357"/>
              <a:gd name="connsiteY41" fmla="*/ 7383718 h 26281626"/>
              <a:gd name="connsiteX42" fmla="*/ 10382865 w 12592357"/>
              <a:gd name="connsiteY42" fmla="*/ 6990735 h 26281626"/>
              <a:gd name="connsiteX43" fmla="*/ 10087897 w 12592357"/>
              <a:gd name="connsiteY43" fmla="*/ 6518787 h 26281626"/>
              <a:gd name="connsiteX44" fmla="*/ 9990419 w 12592357"/>
              <a:gd name="connsiteY44" fmla="*/ 5674212 h 26281626"/>
              <a:gd name="connsiteX45" fmla="*/ 9945713 w 12592357"/>
              <a:gd name="connsiteY45" fmla="*/ 5243435 h 26281626"/>
              <a:gd name="connsiteX46" fmla="*/ 9801917 w 12592357"/>
              <a:gd name="connsiteY46" fmla="*/ 4350851 h 26281626"/>
              <a:gd name="connsiteX47" fmla="*/ 9573086 w 12592357"/>
              <a:gd name="connsiteY47" fmla="*/ 3872681 h 26281626"/>
              <a:gd name="connsiteX48" fmla="*/ 9000203 w 12592357"/>
              <a:gd name="connsiteY48" fmla="*/ 3306941 h 26281626"/>
              <a:gd name="connsiteX49" fmla="*/ 8819535 w 12592357"/>
              <a:gd name="connsiteY49" fmla="*/ 3038168 h 26281626"/>
              <a:gd name="connsiteX50" fmla="*/ 8400896 w 12592357"/>
              <a:gd name="connsiteY50" fmla="*/ 2669919 h 26281626"/>
              <a:gd name="connsiteX51" fmla="*/ 7993626 w 12592357"/>
              <a:gd name="connsiteY51" fmla="*/ 2094271 h 26281626"/>
              <a:gd name="connsiteX52" fmla="*/ 7669161 w 12592357"/>
              <a:gd name="connsiteY52" fmla="*/ 1563329 h 26281626"/>
              <a:gd name="connsiteX53" fmla="*/ 7443251 w 12592357"/>
              <a:gd name="connsiteY53" fmla="*/ 1085313 h 26281626"/>
              <a:gd name="connsiteX54" fmla="*/ 7022460 w 12592357"/>
              <a:gd name="connsiteY54" fmla="*/ 859248 h 26281626"/>
              <a:gd name="connsiteX55" fmla="*/ 6668499 w 12592357"/>
              <a:gd name="connsiteY55" fmla="*/ 756085 h 26281626"/>
              <a:gd name="connsiteX56" fmla="*/ 6164288 w 12592357"/>
              <a:gd name="connsiteY56" fmla="*/ 733194 h 26281626"/>
              <a:gd name="connsiteX57" fmla="*/ 5515897 w 12592357"/>
              <a:gd name="connsiteY57" fmla="*/ 678426 h 26281626"/>
              <a:gd name="connsiteX58" fmla="*/ 4513006 w 12592357"/>
              <a:gd name="connsiteY58" fmla="*/ 678426 h 26281626"/>
              <a:gd name="connsiteX59" fmla="*/ 3864077 w 12592357"/>
              <a:gd name="connsiteY59" fmla="*/ 619432 h 26281626"/>
              <a:gd name="connsiteX60" fmla="*/ 3008671 w 12592357"/>
              <a:gd name="connsiteY60" fmla="*/ 560439 h 26281626"/>
              <a:gd name="connsiteX61" fmla="*/ 2123768 w 12592357"/>
              <a:gd name="connsiteY61" fmla="*/ 412955 h 26281626"/>
              <a:gd name="connsiteX62" fmla="*/ 1887794 w 12592357"/>
              <a:gd name="connsiteY62" fmla="*/ 383458 h 26281626"/>
              <a:gd name="connsiteX63" fmla="*/ 1209368 w 12592357"/>
              <a:gd name="connsiteY63" fmla="*/ 265471 h 26281626"/>
              <a:gd name="connsiteX64" fmla="*/ 589935 w 12592357"/>
              <a:gd name="connsiteY64" fmla="*/ 235974 h 26281626"/>
              <a:gd name="connsiteX65" fmla="*/ 265471 w 12592357"/>
              <a:gd name="connsiteY65" fmla="*/ 235974 h 26281626"/>
              <a:gd name="connsiteX66" fmla="*/ 0 w 12592357"/>
              <a:gd name="connsiteY66" fmla="*/ 206477 h 26281626"/>
              <a:gd name="connsiteX67" fmla="*/ 265471 w 12592357"/>
              <a:gd name="connsiteY67" fmla="*/ 0 h 26281626"/>
              <a:gd name="connsiteX68" fmla="*/ 1179871 w 12592357"/>
              <a:gd name="connsiteY68" fmla="*/ 88490 h 26281626"/>
              <a:gd name="connsiteX69" fmla="*/ 2094271 w 12592357"/>
              <a:gd name="connsiteY69" fmla="*/ 235974 h 26281626"/>
              <a:gd name="connsiteX70" fmla="*/ 3067665 w 12592357"/>
              <a:gd name="connsiteY70" fmla="*/ 353961 h 26281626"/>
              <a:gd name="connsiteX71" fmla="*/ 3805084 w 12592357"/>
              <a:gd name="connsiteY71" fmla="*/ 383458 h 26281626"/>
              <a:gd name="connsiteX72" fmla="*/ 4306529 w 12592357"/>
              <a:gd name="connsiteY72" fmla="*/ 442451 h 26281626"/>
              <a:gd name="connsiteX73" fmla="*/ 5043948 w 12592357"/>
              <a:gd name="connsiteY73" fmla="*/ 471948 h 26281626"/>
              <a:gd name="connsiteX74" fmla="*/ 5722374 w 12592357"/>
              <a:gd name="connsiteY74" fmla="*/ 471948 h 26281626"/>
              <a:gd name="connsiteX75" fmla="*/ 6214678 w 12592357"/>
              <a:gd name="connsiteY75" fmla="*/ 463882 h 26281626"/>
              <a:gd name="connsiteX76" fmla="*/ 7050113 w 12592357"/>
              <a:gd name="connsiteY76" fmla="*/ 591395 h 26281626"/>
              <a:gd name="connsiteX77" fmla="*/ 7305138 w 12592357"/>
              <a:gd name="connsiteY77" fmla="*/ 620892 h 26281626"/>
              <a:gd name="connsiteX78" fmla="*/ 7455002 w 12592357"/>
              <a:gd name="connsiteY78" fmla="*/ 680807 h 26281626"/>
              <a:gd name="connsiteX79" fmla="*/ 7572452 w 12592357"/>
              <a:gd name="connsiteY79" fmla="*/ 809242 h 26281626"/>
              <a:gd name="connsiteX80" fmla="*/ 8119679 w 12592357"/>
              <a:gd name="connsiteY80" fmla="*/ 1713194 h 26281626"/>
              <a:gd name="connsiteX81" fmla="*/ 8644553 w 12592357"/>
              <a:gd name="connsiteY81" fmla="*/ 2563070 h 26281626"/>
              <a:gd name="connsiteX82" fmla="*/ 8842810 w 12592357"/>
              <a:gd name="connsiteY82" fmla="*/ 2736057 h 26281626"/>
              <a:gd name="connsiteX83" fmla="*/ 9196388 w 12592357"/>
              <a:gd name="connsiteY83" fmla="*/ 3155770 h 26281626"/>
              <a:gd name="connsiteX84" fmla="*/ 9518855 w 12592357"/>
              <a:gd name="connsiteY84" fmla="*/ 3443057 h 26281626"/>
              <a:gd name="connsiteX85" fmla="*/ 9858528 w 12592357"/>
              <a:gd name="connsiteY85" fmla="*/ 3839881 h 26281626"/>
              <a:gd name="connsiteX86" fmla="*/ 9970831 w 12592357"/>
              <a:gd name="connsiteY86" fmla="*/ 4217500 h 26281626"/>
              <a:gd name="connsiteX87" fmla="*/ 9997025 w 12592357"/>
              <a:gd name="connsiteY87" fmla="*/ 4582293 h 26281626"/>
              <a:gd name="connsiteX88" fmla="*/ 10129301 w 12592357"/>
              <a:gd name="connsiteY88" fmla="*/ 5188514 h 26281626"/>
              <a:gd name="connsiteX89" fmla="*/ 10205884 w 12592357"/>
              <a:gd name="connsiteY89" fmla="*/ 5633884 h 26281626"/>
              <a:gd name="connsiteX90" fmla="*/ 10271484 w 12592357"/>
              <a:gd name="connsiteY90" fmla="*/ 5901736 h 26281626"/>
              <a:gd name="connsiteX91" fmla="*/ 10302440 w 12592357"/>
              <a:gd name="connsiteY91" fmla="*/ 6167208 h 26281626"/>
              <a:gd name="connsiteX92" fmla="*/ 10202043 w 12592357"/>
              <a:gd name="connsiteY92" fmla="*/ 6439822 h 26281626"/>
              <a:gd name="connsiteX93" fmla="*/ 10293837 w 12592357"/>
              <a:gd name="connsiteY93" fmla="*/ 6688624 h 26281626"/>
              <a:gd name="connsiteX94" fmla="*/ 10630207 w 12592357"/>
              <a:gd name="connsiteY94" fmla="*/ 7117326 h 26281626"/>
              <a:gd name="connsiteX95" fmla="*/ 10868562 w 12592357"/>
              <a:gd name="connsiteY95" fmla="*/ 7375653 h 26281626"/>
              <a:gd name="connsiteX96" fmla="*/ 10960357 w 12592357"/>
              <a:gd name="connsiteY96" fmla="*/ 7515456 h 26281626"/>
              <a:gd name="connsiteX97" fmla="*/ 11121206 w 12592357"/>
              <a:gd name="connsiteY97" fmla="*/ 7878020 h 26281626"/>
              <a:gd name="connsiteX98" fmla="*/ 11234430 w 12592357"/>
              <a:gd name="connsiteY98" fmla="*/ 8221535 h 26281626"/>
              <a:gd name="connsiteX99" fmla="*/ 11241959 w 12592357"/>
              <a:gd name="connsiteY99" fmla="*/ 8693482 h 26281626"/>
              <a:gd name="connsiteX100" fmla="*/ 11244263 w 12592357"/>
              <a:gd name="connsiteY100" fmla="*/ 8875072 h 26281626"/>
              <a:gd name="connsiteX101" fmla="*/ 11277677 w 12592357"/>
              <a:gd name="connsiteY101" fmla="*/ 9052744 h 26281626"/>
              <a:gd name="connsiteX102" fmla="*/ 11375692 w 12592357"/>
              <a:gd name="connsiteY102" fmla="*/ 9146919 h 26281626"/>
              <a:gd name="connsiteX103" fmla="*/ 11562735 w 12592357"/>
              <a:gd name="connsiteY103" fmla="*/ 9379974 h 26281626"/>
              <a:gd name="connsiteX104" fmla="*/ 11326761 w 12592357"/>
              <a:gd name="connsiteY104" fmla="*/ 9291484 h 26281626"/>
              <a:gd name="connsiteX105" fmla="*/ 11120284 w 12592357"/>
              <a:gd name="connsiteY105" fmla="*/ 9291484 h 26281626"/>
              <a:gd name="connsiteX106" fmla="*/ 10884310 w 12592357"/>
              <a:gd name="connsiteY106" fmla="*/ 9320981 h 26281626"/>
              <a:gd name="connsiteX107" fmla="*/ 10605473 w 12592357"/>
              <a:gd name="connsiteY107" fmla="*/ 9572701 h 26281626"/>
              <a:gd name="connsiteX108" fmla="*/ 10478115 w 12592357"/>
              <a:gd name="connsiteY108" fmla="*/ 9839095 h 26281626"/>
              <a:gd name="connsiteX109" fmla="*/ 10593182 w 12592357"/>
              <a:gd name="connsiteY109" fmla="*/ 9767272 h 26281626"/>
              <a:gd name="connsiteX110" fmla="*/ 10972800 w 12592357"/>
              <a:gd name="connsiteY110" fmla="*/ 9556955 h 26281626"/>
              <a:gd name="connsiteX111" fmla="*/ 11149090 w 12592357"/>
              <a:gd name="connsiteY111" fmla="*/ 9478911 h 26281626"/>
              <a:gd name="connsiteX112" fmla="*/ 11344275 w 12592357"/>
              <a:gd name="connsiteY112" fmla="*/ 9491817 h 26281626"/>
              <a:gd name="connsiteX113" fmla="*/ 11525020 w 12592357"/>
              <a:gd name="connsiteY113" fmla="*/ 9585530 h 26281626"/>
              <a:gd name="connsiteX114" fmla="*/ 11910090 w 12592357"/>
              <a:gd name="connsiteY114" fmla="*/ 9744920 h 26281626"/>
              <a:gd name="connsiteX115" fmla="*/ 12093677 w 12592357"/>
              <a:gd name="connsiteY115" fmla="*/ 9999406 h 26281626"/>
              <a:gd name="connsiteX116" fmla="*/ 12270658 w 12592357"/>
              <a:gd name="connsiteY116" fmla="*/ 10176387 h 26281626"/>
              <a:gd name="connsiteX117" fmla="*/ 12270658 w 12592357"/>
              <a:gd name="connsiteY117" fmla="*/ 10176387 h 26281626"/>
              <a:gd name="connsiteX118" fmla="*/ 12592357 w 12592357"/>
              <a:gd name="connsiteY118" fmla="*/ 10616073 h 26281626"/>
              <a:gd name="connsiteX119" fmla="*/ 10086975 w 12592357"/>
              <a:gd name="connsiteY119" fmla="*/ 10710786 h 26281626"/>
              <a:gd name="connsiteX120" fmla="*/ 9969910 w 12592357"/>
              <a:gd name="connsiteY120" fmla="*/ 10825316 h 26281626"/>
              <a:gd name="connsiteX121" fmla="*/ 9857606 w 12592357"/>
              <a:gd name="connsiteY121" fmla="*/ 11290120 h 26281626"/>
              <a:gd name="connsiteX122" fmla="*/ 9732476 w 12592357"/>
              <a:gd name="connsiteY122" fmla="*/ 11555591 h 26281626"/>
              <a:gd name="connsiteX123" fmla="*/ 9592135 w 12592357"/>
              <a:gd name="connsiteY123" fmla="*/ 11818835 h 26281626"/>
              <a:gd name="connsiteX124" fmla="*/ 9468465 w 12592357"/>
              <a:gd name="connsiteY124" fmla="*/ 11888659 h 26281626"/>
              <a:gd name="connsiteX125" fmla="*/ 9320981 w 12592357"/>
              <a:gd name="connsiteY125" fmla="*/ 12359148 h 26281626"/>
              <a:gd name="connsiteX126" fmla="*/ 9173497 w 12592357"/>
              <a:gd name="connsiteY126" fmla="*/ 12860593 h 26281626"/>
              <a:gd name="connsiteX127" fmla="*/ 9114503 w 12592357"/>
              <a:gd name="connsiteY127" fmla="*/ 13126064 h 26281626"/>
              <a:gd name="connsiteX128" fmla="*/ 8908026 w 12592357"/>
              <a:gd name="connsiteY128" fmla="*/ 13598013 h 26281626"/>
              <a:gd name="connsiteX129" fmla="*/ 8642555 w 12592357"/>
              <a:gd name="connsiteY129" fmla="*/ 14040464 h 26281626"/>
              <a:gd name="connsiteX130" fmla="*/ 8465574 w 12592357"/>
              <a:gd name="connsiteY130" fmla="*/ 14305935 h 26281626"/>
              <a:gd name="connsiteX131" fmla="*/ 8170606 w 12592357"/>
              <a:gd name="connsiteY131" fmla="*/ 14659897 h 26281626"/>
              <a:gd name="connsiteX132" fmla="*/ 8111613 w 12592357"/>
              <a:gd name="connsiteY132" fmla="*/ 15043355 h 26281626"/>
              <a:gd name="connsiteX133" fmla="*/ 7964129 w 12592357"/>
              <a:gd name="connsiteY133" fmla="*/ 15338322 h 26281626"/>
              <a:gd name="connsiteX134" fmla="*/ 7816645 w 12592357"/>
              <a:gd name="connsiteY134" fmla="*/ 15780774 h 26281626"/>
              <a:gd name="connsiteX135" fmla="*/ 7610168 w 12592357"/>
              <a:gd name="connsiteY135" fmla="*/ 16134735 h 26281626"/>
              <a:gd name="connsiteX136" fmla="*/ 7462684 w 12592357"/>
              <a:gd name="connsiteY136" fmla="*/ 16518193 h 26281626"/>
              <a:gd name="connsiteX137" fmla="*/ 7197213 w 12592357"/>
              <a:gd name="connsiteY137" fmla="*/ 16783664 h 26281626"/>
              <a:gd name="connsiteX138" fmla="*/ 7138219 w 12592357"/>
              <a:gd name="connsiteY138" fmla="*/ 16960645 h 26281626"/>
              <a:gd name="connsiteX139" fmla="*/ 7138219 w 12592357"/>
              <a:gd name="connsiteY139" fmla="*/ 17167122 h 26281626"/>
              <a:gd name="connsiteX140" fmla="*/ 7172478 w 12592357"/>
              <a:gd name="connsiteY140" fmla="*/ 17465776 h 26281626"/>
              <a:gd name="connsiteX141" fmla="*/ 7229476 w 12592357"/>
              <a:gd name="connsiteY141" fmla="*/ 17695223 h 26281626"/>
              <a:gd name="connsiteX142" fmla="*/ 7256206 w 12592357"/>
              <a:gd name="connsiteY142" fmla="*/ 17845548 h 26281626"/>
              <a:gd name="connsiteX143" fmla="*/ 7196138 w 12592357"/>
              <a:gd name="connsiteY143" fmla="*/ 18045268 h 26281626"/>
              <a:gd name="connsiteX144" fmla="*/ 7079226 w 12592357"/>
              <a:gd name="connsiteY144" fmla="*/ 18229006 h 26281626"/>
              <a:gd name="connsiteX145" fmla="*/ 6843252 w 12592357"/>
              <a:gd name="connsiteY145" fmla="*/ 18523974 h 26281626"/>
              <a:gd name="connsiteX146" fmla="*/ 6666271 w 12592357"/>
              <a:gd name="connsiteY146" fmla="*/ 19084413 h 26281626"/>
              <a:gd name="connsiteX147" fmla="*/ 6636774 w 12592357"/>
              <a:gd name="connsiteY147" fmla="*/ 19467871 h 26281626"/>
              <a:gd name="connsiteX148" fmla="*/ 6577781 w 12592357"/>
              <a:gd name="connsiteY148" fmla="*/ 19762839 h 26281626"/>
              <a:gd name="connsiteX149" fmla="*/ 6577781 w 12592357"/>
              <a:gd name="connsiteY149" fmla="*/ 20205290 h 26281626"/>
              <a:gd name="connsiteX150" fmla="*/ 6577781 w 12592357"/>
              <a:gd name="connsiteY150" fmla="*/ 20795226 h 26281626"/>
              <a:gd name="connsiteX151" fmla="*/ 6489290 w 12592357"/>
              <a:gd name="connsiteY151" fmla="*/ 21208181 h 26281626"/>
              <a:gd name="connsiteX152" fmla="*/ 6282813 w 12592357"/>
              <a:gd name="connsiteY152" fmla="*/ 21680129 h 26281626"/>
              <a:gd name="connsiteX153" fmla="*/ 6253316 w 12592357"/>
              <a:gd name="connsiteY153" fmla="*/ 22358555 h 26281626"/>
              <a:gd name="connsiteX154" fmla="*/ 6371303 w 12592357"/>
              <a:gd name="connsiteY154" fmla="*/ 23656413 h 26281626"/>
              <a:gd name="connsiteX155" fmla="*/ 6666271 w 12592357"/>
              <a:gd name="connsiteY155" fmla="*/ 24452826 h 26281626"/>
              <a:gd name="connsiteX156" fmla="*/ 6990735 w 12592357"/>
              <a:gd name="connsiteY156" fmla="*/ 25190245 h 26281626"/>
              <a:gd name="connsiteX157" fmla="*/ 7344697 w 12592357"/>
              <a:gd name="connsiteY157" fmla="*/ 25809677 h 26281626"/>
              <a:gd name="connsiteX158" fmla="*/ 7728155 w 12592357"/>
              <a:gd name="connsiteY158" fmla="*/ 26281626 h 26281626"/>
              <a:gd name="connsiteX159" fmla="*/ 5220929 w 12592357"/>
              <a:gd name="connsiteY159" fmla="*/ 26134142 h 26281626"/>
              <a:gd name="connsiteX160" fmla="*/ 5456903 w 12592357"/>
              <a:gd name="connsiteY160" fmla="*/ 25308232 h 26281626"/>
              <a:gd name="connsiteX161" fmla="*/ 5515897 w 12592357"/>
              <a:gd name="connsiteY161" fmla="*/ 24393832 h 26281626"/>
              <a:gd name="connsiteX162" fmla="*/ 5633884 w 12592357"/>
              <a:gd name="connsiteY162" fmla="*/ 23302451 h 26281626"/>
              <a:gd name="connsiteX163" fmla="*/ 5604387 w 12592357"/>
              <a:gd name="connsiteY163" fmla="*/ 22742013 h 26281626"/>
              <a:gd name="connsiteX164" fmla="*/ 5574890 w 12592357"/>
              <a:gd name="connsiteY164" fmla="*/ 22329058 h 26281626"/>
              <a:gd name="connsiteX165" fmla="*/ 5574890 w 12592357"/>
              <a:gd name="connsiteY165" fmla="*/ 21886606 h 26281626"/>
              <a:gd name="connsiteX166" fmla="*/ 5604387 w 12592357"/>
              <a:gd name="connsiteY166" fmla="*/ 21532645 h 26281626"/>
              <a:gd name="connsiteX167" fmla="*/ 5604387 w 12592357"/>
              <a:gd name="connsiteY167" fmla="*/ 21326168 h 26281626"/>
              <a:gd name="connsiteX168" fmla="*/ 5515897 w 12592357"/>
              <a:gd name="connsiteY168" fmla="*/ 20883716 h 26281626"/>
              <a:gd name="connsiteX169" fmla="*/ 5515897 w 12592357"/>
              <a:gd name="connsiteY169" fmla="*/ 20706735 h 26281626"/>
              <a:gd name="connsiteX170" fmla="*/ 5456903 w 12592357"/>
              <a:gd name="connsiteY170" fmla="*/ 20588748 h 26281626"/>
              <a:gd name="connsiteX171" fmla="*/ 5427406 w 12592357"/>
              <a:gd name="connsiteY171" fmla="*/ 20352774 h 26281626"/>
              <a:gd name="connsiteX172" fmla="*/ 5515897 w 12592357"/>
              <a:gd name="connsiteY172" fmla="*/ 20205290 h 26281626"/>
              <a:gd name="connsiteX173" fmla="*/ 5604387 w 12592357"/>
              <a:gd name="connsiteY173" fmla="*/ 20028310 h 26281626"/>
              <a:gd name="connsiteX174" fmla="*/ 5604387 w 12592357"/>
              <a:gd name="connsiteY174" fmla="*/ 19851329 h 26281626"/>
              <a:gd name="connsiteX175" fmla="*/ 5604387 w 12592357"/>
              <a:gd name="connsiteY175" fmla="*/ 19851329 h 26281626"/>
              <a:gd name="connsiteX176" fmla="*/ 5612069 w 12592357"/>
              <a:gd name="connsiteY176" fmla="*/ 19850407 h 26281626"/>
              <a:gd name="connsiteX0" fmla="*/ 5612069 w 12592357"/>
              <a:gd name="connsiteY0" fmla="*/ 19850407 h 26281626"/>
              <a:gd name="connsiteX1" fmla="*/ 5899355 w 12592357"/>
              <a:gd name="connsiteY1" fmla="*/ 20057806 h 26281626"/>
              <a:gd name="connsiteX2" fmla="*/ 6076335 w 12592357"/>
              <a:gd name="connsiteY2" fmla="*/ 20352774 h 26281626"/>
              <a:gd name="connsiteX3" fmla="*/ 6105832 w 12592357"/>
              <a:gd name="connsiteY3" fmla="*/ 20470761 h 26281626"/>
              <a:gd name="connsiteX4" fmla="*/ 6135329 w 12592357"/>
              <a:gd name="connsiteY4" fmla="*/ 20559251 h 26281626"/>
              <a:gd name="connsiteX5" fmla="*/ 6253316 w 12592357"/>
              <a:gd name="connsiteY5" fmla="*/ 20736232 h 26281626"/>
              <a:gd name="connsiteX6" fmla="*/ 6341806 w 12592357"/>
              <a:gd name="connsiteY6" fmla="*/ 20736232 h 26281626"/>
              <a:gd name="connsiteX7" fmla="*/ 6341806 w 12592357"/>
              <a:gd name="connsiteY7" fmla="*/ 20736232 h 26281626"/>
              <a:gd name="connsiteX8" fmla="*/ 6371303 w 12592357"/>
              <a:gd name="connsiteY8" fmla="*/ 20205290 h 26281626"/>
              <a:gd name="connsiteX9" fmla="*/ 6322219 w 12592357"/>
              <a:gd name="connsiteY9" fmla="*/ 19870377 h 26281626"/>
              <a:gd name="connsiteX10" fmla="*/ 6395115 w 12592357"/>
              <a:gd name="connsiteY10" fmla="*/ 19087717 h 26281626"/>
              <a:gd name="connsiteX11" fmla="*/ 6548284 w 12592357"/>
              <a:gd name="connsiteY11" fmla="*/ 18759948 h 26281626"/>
              <a:gd name="connsiteX12" fmla="*/ 6894564 w 12592357"/>
              <a:gd name="connsiteY12" fmla="*/ 18258504 h 26281626"/>
              <a:gd name="connsiteX13" fmla="*/ 6983054 w 12592357"/>
              <a:gd name="connsiteY13" fmla="*/ 17812750 h 26281626"/>
              <a:gd name="connsiteX14" fmla="*/ 6967461 w 12592357"/>
              <a:gd name="connsiteY14" fmla="*/ 17371219 h 26281626"/>
              <a:gd name="connsiteX15" fmla="*/ 7049729 w 12592357"/>
              <a:gd name="connsiteY15" fmla="*/ 16960645 h 26281626"/>
              <a:gd name="connsiteX16" fmla="*/ 7197213 w 12592357"/>
              <a:gd name="connsiteY16" fmla="*/ 16636181 h 26281626"/>
              <a:gd name="connsiteX17" fmla="*/ 7267575 w 12592357"/>
              <a:gd name="connsiteY17" fmla="*/ 16523647 h 26281626"/>
              <a:gd name="connsiteX18" fmla="*/ 7296687 w 12592357"/>
              <a:gd name="connsiteY18" fmla="*/ 16307875 h 26281626"/>
              <a:gd name="connsiteX19" fmla="*/ 7610168 w 12592357"/>
              <a:gd name="connsiteY19" fmla="*/ 15810271 h 26281626"/>
              <a:gd name="connsiteX20" fmla="*/ 7869416 w 12592357"/>
              <a:gd name="connsiteY20" fmla="*/ 15279329 h 26281626"/>
              <a:gd name="connsiteX21" fmla="*/ 7875639 w 12592357"/>
              <a:gd name="connsiteY21" fmla="*/ 14984361 h 26281626"/>
              <a:gd name="connsiteX22" fmla="*/ 7964129 w 12592357"/>
              <a:gd name="connsiteY22" fmla="*/ 14653674 h 26281626"/>
              <a:gd name="connsiteX23" fmla="*/ 8141493 w 12592357"/>
              <a:gd name="connsiteY23" fmla="*/ 14378141 h 26281626"/>
              <a:gd name="connsiteX24" fmla="*/ 8358571 w 12592357"/>
              <a:gd name="connsiteY24" fmla="*/ 14089011 h 26281626"/>
              <a:gd name="connsiteX25" fmla="*/ 8583561 w 12592357"/>
              <a:gd name="connsiteY25" fmla="*/ 13774993 h 26281626"/>
              <a:gd name="connsiteX26" fmla="*/ 8849032 w 12592357"/>
              <a:gd name="connsiteY26" fmla="*/ 13421032 h 26281626"/>
              <a:gd name="connsiteX27" fmla="*/ 8908026 w 12592357"/>
              <a:gd name="connsiteY27" fmla="*/ 13185058 h 26281626"/>
              <a:gd name="connsiteX28" fmla="*/ 8996516 w 12592357"/>
              <a:gd name="connsiteY28" fmla="*/ 12683613 h 26281626"/>
              <a:gd name="connsiteX29" fmla="*/ 9261987 w 12592357"/>
              <a:gd name="connsiteY29" fmla="*/ 12005187 h 26281626"/>
              <a:gd name="connsiteX30" fmla="*/ 9556955 w 12592357"/>
              <a:gd name="connsiteY30" fmla="*/ 11474245 h 26281626"/>
              <a:gd name="connsiteX31" fmla="*/ 9733935 w 12592357"/>
              <a:gd name="connsiteY31" fmla="*/ 11090787 h 26281626"/>
              <a:gd name="connsiteX32" fmla="*/ 9763432 w 12592357"/>
              <a:gd name="connsiteY32" fmla="*/ 10825316 h 26281626"/>
              <a:gd name="connsiteX33" fmla="*/ 9881419 w 12592357"/>
              <a:gd name="connsiteY33" fmla="*/ 10530348 h 26281626"/>
              <a:gd name="connsiteX34" fmla="*/ 10235381 w 12592357"/>
              <a:gd name="connsiteY34" fmla="*/ 9940413 h 26281626"/>
              <a:gd name="connsiteX35" fmla="*/ 10600326 w 12592357"/>
              <a:gd name="connsiteY35" fmla="*/ 9576005 h 26281626"/>
              <a:gd name="connsiteX36" fmla="*/ 10869100 w 12592357"/>
              <a:gd name="connsiteY36" fmla="*/ 9285416 h 26281626"/>
              <a:gd name="connsiteX37" fmla="*/ 11073734 w 12592357"/>
              <a:gd name="connsiteY37" fmla="*/ 9006578 h 26281626"/>
              <a:gd name="connsiteX38" fmla="*/ 11097931 w 12592357"/>
              <a:gd name="connsiteY38" fmla="*/ 8720598 h 26281626"/>
              <a:gd name="connsiteX39" fmla="*/ 11074656 w 12592357"/>
              <a:gd name="connsiteY39" fmla="*/ 8318243 h 26281626"/>
              <a:gd name="connsiteX40" fmla="*/ 10875706 w 12592357"/>
              <a:gd name="connsiteY40" fmla="*/ 7666779 h 26281626"/>
              <a:gd name="connsiteX41" fmla="*/ 10717776 w 12592357"/>
              <a:gd name="connsiteY41" fmla="*/ 7383718 h 26281626"/>
              <a:gd name="connsiteX42" fmla="*/ 10382865 w 12592357"/>
              <a:gd name="connsiteY42" fmla="*/ 6990735 h 26281626"/>
              <a:gd name="connsiteX43" fmla="*/ 10087897 w 12592357"/>
              <a:gd name="connsiteY43" fmla="*/ 6518787 h 26281626"/>
              <a:gd name="connsiteX44" fmla="*/ 9990419 w 12592357"/>
              <a:gd name="connsiteY44" fmla="*/ 5674212 h 26281626"/>
              <a:gd name="connsiteX45" fmla="*/ 9945713 w 12592357"/>
              <a:gd name="connsiteY45" fmla="*/ 5243435 h 26281626"/>
              <a:gd name="connsiteX46" fmla="*/ 9801917 w 12592357"/>
              <a:gd name="connsiteY46" fmla="*/ 4350851 h 26281626"/>
              <a:gd name="connsiteX47" fmla="*/ 9573086 w 12592357"/>
              <a:gd name="connsiteY47" fmla="*/ 3872681 h 26281626"/>
              <a:gd name="connsiteX48" fmla="*/ 9000203 w 12592357"/>
              <a:gd name="connsiteY48" fmla="*/ 3306941 h 26281626"/>
              <a:gd name="connsiteX49" fmla="*/ 8819535 w 12592357"/>
              <a:gd name="connsiteY49" fmla="*/ 3038168 h 26281626"/>
              <a:gd name="connsiteX50" fmla="*/ 8400896 w 12592357"/>
              <a:gd name="connsiteY50" fmla="*/ 2669919 h 26281626"/>
              <a:gd name="connsiteX51" fmla="*/ 7993626 w 12592357"/>
              <a:gd name="connsiteY51" fmla="*/ 2094271 h 26281626"/>
              <a:gd name="connsiteX52" fmla="*/ 7669161 w 12592357"/>
              <a:gd name="connsiteY52" fmla="*/ 1563329 h 26281626"/>
              <a:gd name="connsiteX53" fmla="*/ 7443251 w 12592357"/>
              <a:gd name="connsiteY53" fmla="*/ 1085313 h 26281626"/>
              <a:gd name="connsiteX54" fmla="*/ 7022460 w 12592357"/>
              <a:gd name="connsiteY54" fmla="*/ 859248 h 26281626"/>
              <a:gd name="connsiteX55" fmla="*/ 6668499 w 12592357"/>
              <a:gd name="connsiteY55" fmla="*/ 756085 h 26281626"/>
              <a:gd name="connsiteX56" fmla="*/ 6164288 w 12592357"/>
              <a:gd name="connsiteY56" fmla="*/ 733194 h 26281626"/>
              <a:gd name="connsiteX57" fmla="*/ 5439697 w 12592357"/>
              <a:gd name="connsiteY57" fmla="*/ 749864 h 26281626"/>
              <a:gd name="connsiteX58" fmla="*/ 4513006 w 12592357"/>
              <a:gd name="connsiteY58" fmla="*/ 678426 h 26281626"/>
              <a:gd name="connsiteX59" fmla="*/ 3864077 w 12592357"/>
              <a:gd name="connsiteY59" fmla="*/ 619432 h 26281626"/>
              <a:gd name="connsiteX60" fmla="*/ 3008671 w 12592357"/>
              <a:gd name="connsiteY60" fmla="*/ 560439 h 26281626"/>
              <a:gd name="connsiteX61" fmla="*/ 2123768 w 12592357"/>
              <a:gd name="connsiteY61" fmla="*/ 412955 h 26281626"/>
              <a:gd name="connsiteX62" fmla="*/ 1887794 w 12592357"/>
              <a:gd name="connsiteY62" fmla="*/ 383458 h 26281626"/>
              <a:gd name="connsiteX63" fmla="*/ 1209368 w 12592357"/>
              <a:gd name="connsiteY63" fmla="*/ 265471 h 26281626"/>
              <a:gd name="connsiteX64" fmla="*/ 589935 w 12592357"/>
              <a:gd name="connsiteY64" fmla="*/ 235974 h 26281626"/>
              <a:gd name="connsiteX65" fmla="*/ 265471 w 12592357"/>
              <a:gd name="connsiteY65" fmla="*/ 235974 h 26281626"/>
              <a:gd name="connsiteX66" fmla="*/ 0 w 12592357"/>
              <a:gd name="connsiteY66" fmla="*/ 206477 h 26281626"/>
              <a:gd name="connsiteX67" fmla="*/ 265471 w 12592357"/>
              <a:gd name="connsiteY67" fmla="*/ 0 h 26281626"/>
              <a:gd name="connsiteX68" fmla="*/ 1179871 w 12592357"/>
              <a:gd name="connsiteY68" fmla="*/ 88490 h 26281626"/>
              <a:gd name="connsiteX69" fmla="*/ 2094271 w 12592357"/>
              <a:gd name="connsiteY69" fmla="*/ 235974 h 26281626"/>
              <a:gd name="connsiteX70" fmla="*/ 3067665 w 12592357"/>
              <a:gd name="connsiteY70" fmla="*/ 353961 h 26281626"/>
              <a:gd name="connsiteX71" fmla="*/ 3805084 w 12592357"/>
              <a:gd name="connsiteY71" fmla="*/ 383458 h 26281626"/>
              <a:gd name="connsiteX72" fmla="*/ 4306529 w 12592357"/>
              <a:gd name="connsiteY72" fmla="*/ 442451 h 26281626"/>
              <a:gd name="connsiteX73" fmla="*/ 5043948 w 12592357"/>
              <a:gd name="connsiteY73" fmla="*/ 471948 h 26281626"/>
              <a:gd name="connsiteX74" fmla="*/ 5722374 w 12592357"/>
              <a:gd name="connsiteY74" fmla="*/ 471948 h 26281626"/>
              <a:gd name="connsiteX75" fmla="*/ 6214678 w 12592357"/>
              <a:gd name="connsiteY75" fmla="*/ 463882 h 26281626"/>
              <a:gd name="connsiteX76" fmla="*/ 7050113 w 12592357"/>
              <a:gd name="connsiteY76" fmla="*/ 591395 h 26281626"/>
              <a:gd name="connsiteX77" fmla="*/ 7305138 w 12592357"/>
              <a:gd name="connsiteY77" fmla="*/ 620892 h 26281626"/>
              <a:gd name="connsiteX78" fmla="*/ 7455002 w 12592357"/>
              <a:gd name="connsiteY78" fmla="*/ 680807 h 26281626"/>
              <a:gd name="connsiteX79" fmla="*/ 7572452 w 12592357"/>
              <a:gd name="connsiteY79" fmla="*/ 809242 h 26281626"/>
              <a:gd name="connsiteX80" fmla="*/ 8119679 w 12592357"/>
              <a:gd name="connsiteY80" fmla="*/ 1713194 h 26281626"/>
              <a:gd name="connsiteX81" fmla="*/ 8644553 w 12592357"/>
              <a:gd name="connsiteY81" fmla="*/ 2563070 h 26281626"/>
              <a:gd name="connsiteX82" fmla="*/ 8842810 w 12592357"/>
              <a:gd name="connsiteY82" fmla="*/ 2736057 h 26281626"/>
              <a:gd name="connsiteX83" fmla="*/ 9196388 w 12592357"/>
              <a:gd name="connsiteY83" fmla="*/ 3155770 h 26281626"/>
              <a:gd name="connsiteX84" fmla="*/ 9518855 w 12592357"/>
              <a:gd name="connsiteY84" fmla="*/ 3443057 h 26281626"/>
              <a:gd name="connsiteX85" fmla="*/ 9858528 w 12592357"/>
              <a:gd name="connsiteY85" fmla="*/ 3839881 h 26281626"/>
              <a:gd name="connsiteX86" fmla="*/ 9970831 w 12592357"/>
              <a:gd name="connsiteY86" fmla="*/ 4217500 h 26281626"/>
              <a:gd name="connsiteX87" fmla="*/ 9997025 w 12592357"/>
              <a:gd name="connsiteY87" fmla="*/ 4582293 h 26281626"/>
              <a:gd name="connsiteX88" fmla="*/ 10129301 w 12592357"/>
              <a:gd name="connsiteY88" fmla="*/ 5188514 h 26281626"/>
              <a:gd name="connsiteX89" fmla="*/ 10205884 w 12592357"/>
              <a:gd name="connsiteY89" fmla="*/ 5633884 h 26281626"/>
              <a:gd name="connsiteX90" fmla="*/ 10271484 w 12592357"/>
              <a:gd name="connsiteY90" fmla="*/ 5901736 h 26281626"/>
              <a:gd name="connsiteX91" fmla="*/ 10302440 w 12592357"/>
              <a:gd name="connsiteY91" fmla="*/ 6167208 h 26281626"/>
              <a:gd name="connsiteX92" fmla="*/ 10202043 w 12592357"/>
              <a:gd name="connsiteY92" fmla="*/ 6439822 h 26281626"/>
              <a:gd name="connsiteX93" fmla="*/ 10293837 w 12592357"/>
              <a:gd name="connsiteY93" fmla="*/ 6688624 h 26281626"/>
              <a:gd name="connsiteX94" fmla="*/ 10630207 w 12592357"/>
              <a:gd name="connsiteY94" fmla="*/ 7117326 h 26281626"/>
              <a:gd name="connsiteX95" fmla="*/ 10868562 w 12592357"/>
              <a:gd name="connsiteY95" fmla="*/ 7375653 h 26281626"/>
              <a:gd name="connsiteX96" fmla="*/ 10960357 w 12592357"/>
              <a:gd name="connsiteY96" fmla="*/ 7515456 h 26281626"/>
              <a:gd name="connsiteX97" fmla="*/ 11121206 w 12592357"/>
              <a:gd name="connsiteY97" fmla="*/ 7878020 h 26281626"/>
              <a:gd name="connsiteX98" fmla="*/ 11234430 w 12592357"/>
              <a:gd name="connsiteY98" fmla="*/ 8221535 h 26281626"/>
              <a:gd name="connsiteX99" fmla="*/ 11241959 w 12592357"/>
              <a:gd name="connsiteY99" fmla="*/ 8693482 h 26281626"/>
              <a:gd name="connsiteX100" fmla="*/ 11244263 w 12592357"/>
              <a:gd name="connsiteY100" fmla="*/ 8875072 h 26281626"/>
              <a:gd name="connsiteX101" fmla="*/ 11277677 w 12592357"/>
              <a:gd name="connsiteY101" fmla="*/ 9052744 h 26281626"/>
              <a:gd name="connsiteX102" fmla="*/ 11375692 w 12592357"/>
              <a:gd name="connsiteY102" fmla="*/ 9146919 h 26281626"/>
              <a:gd name="connsiteX103" fmla="*/ 11562735 w 12592357"/>
              <a:gd name="connsiteY103" fmla="*/ 9379974 h 26281626"/>
              <a:gd name="connsiteX104" fmla="*/ 11326761 w 12592357"/>
              <a:gd name="connsiteY104" fmla="*/ 9291484 h 26281626"/>
              <a:gd name="connsiteX105" fmla="*/ 11120284 w 12592357"/>
              <a:gd name="connsiteY105" fmla="*/ 9291484 h 26281626"/>
              <a:gd name="connsiteX106" fmla="*/ 10884310 w 12592357"/>
              <a:gd name="connsiteY106" fmla="*/ 9320981 h 26281626"/>
              <a:gd name="connsiteX107" fmla="*/ 10605473 w 12592357"/>
              <a:gd name="connsiteY107" fmla="*/ 9572701 h 26281626"/>
              <a:gd name="connsiteX108" fmla="*/ 10478115 w 12592357"/>
              <a:gd name="connsiteY108" fmla="*/ 9839095 h 26281626"/>
              <a:gd name="connsiteX109" fmla="*/ 10593182 w 12592357"/>
              <a:gd name="connsiteY109" fmla="*/ 9767272 h 26281626"/>
              <a:gd name="connsiteX110" fmla="*/ 10972800 w 12592357"/>
              <a:gd name="connsiteY110" fmla="*/ 9556955 h 26281626"/>
              <a:gd name="connsiteX111" fmla="*/ 11149090 w 12592357"/>
              <a:gd name="connsiteY111" fmla="*/ 9478911 h 26281626"/>
              <a:gd name="connsiteX112" fmla="*/ 11344275 w 12592357"/>
              <a:gd name="connsiteY112" fmla="*/ 9491817 h 26281626"/>
              <a:gd name="connsiteX113" fmla="*/ 11525020 w 12592357"/>
              <a:gd name="connsiteY113" fmla="*/ 9585530 h 26281626"/>
              <a:gd name="connsiteX114" fmla="*/ 11910090 w 12592357"/>
              <a:gd name="connsiteY114" fmla="*/ 9744920 h 26281626"/>
              <a:gd name="connsiteX115" fmla="*/ 12093677 w 12592357"/>
              <a:gd name="connsiteY115" fmla="*/ 9999406 h 26281626"/>
              <a:gd name="connsiteX116" fmla="*/ 12270658 w 12592357"/>
              <a:gd name="connsiteY116" fmla="*/ 10176387 h 26281626"/>
              <a:gd name="connsiteX117" fmla="*/ 12270658 w 12592357"/>
              <a:gd name="connsiteY117" fmla="*/ 10176387 h 26281626"/>
              <a:gd name="connsiteX118" fmla="*/ 12592357 w 12592357"/>
              <a:gd name="connsiteY118" fmla="*/ 10616073 h 26281626"/>
              <a:gd name="connsiteX119" fmla="*/ 10086975 w 12592357"/>
              <a:gd name="connsiteY119" fmla="*/ 10710786 h 26281626"/>
              <a:gd name="connsiteX120" fmla="*/ 9969910 w 12592357"/>
              <a:gd name="connsiteY120" fmla="*/ 10825316 h 26281626"/>
              <a:gd name="connsiteX121" fmla="*/ 9857606 w 12592357"/>
              <a:gd name="connsiteY121" fmla="*/ 11290120 h 26281626"/>
              <a:gd name="connsiteX122" fmla="*/ 9732476 w 12592357"/>
              <a:gd name="connsiteY122" fmla="*/ 11555591 h 26281626"/>
              <a:gd name="connsiteX123" fmla="*/ 9592135 w 12592357"/>
              <a:gd name="connsiteY123" fmla="*/ 11818835 h 26281626"/>
              <a:gd name="connsiteX124" fmla="*/ 9468465 w 12592357"/>
              <a:gd name="connsiteY124" fmla="*/ 11888659 h 26281626"/>
              <a:gd name="connsiteX125" fmla="*/ 9320981 w 12592357"/>
              <a:gd name="connsiteY125" fmla="*/ 12359148 h 26281626"/>
              <a:gd name="connsiteX126" fmla="*/ 9173497 w 12592357"/>
              <a:gd name="connsiteY126" fmla="*/ 12860593 h 26281626"/>
              <a:gd name="connsiteX127" fmla="*/ 9114503 w 12592357"/>
              <a:gd name="connsiteY127" fmla="*/ 13126064 h 26281626"/>
              <a:gd name="connsiteX128" fmla="*/ 8908026 w 12592357"/>
              <a:gd name="connsiteY128" fmla="*/ 13598013 h 26281626"/>
              <a:gd name="connsiteX129" fmla="*/ 8642555 w 12592357"/>
              <a:gd name="connsiteY129" fmla="*/ 14040464 h 26281626"/>
              <a:gd name="connsiteX130" fmla="*/ 8465574 w 12592357"/>
              <a:gd name="connsiteY130" fmla="*/ 14305935 h 26281626"/>
              <a:gd name="connsiteX131" fmla="*/ 8170606 w 12592357"/>
              <a:gd name="connsiteY131" fmla="*/ 14659897 h 26281626"/>
              <a:gd name="connsiteX132" fmla="*/ 8111613 w 12592357"/>
              <a:gd name="connsiteY132" fmla="*/ 15043355 h 26281626"/>
              <a:gd name="connsiteX133" fmla="*/ 7964129 w 12592357"/>
              <a:gd name="connsiteY133" fmla="*/ 15338322 h 26281626"/>
              <a:gd name="connsiteX134" fmla="*/ 7816645 w 12592357"/>
              <a:gd name="connsiteY134" fmla="*/ 15780774 h 26281626"/>
              <a:gd name="connsiteX135" fmla="*/ 7610168 w 12592357"/>
              <a:gd name="connsiteY135" fmla="*/ 16134735 h 26281626"/>
              <a:gd name="connsiteX136" fmla="*/ 7462684 w 12592357"/>
              <a:gd name="connsiteY136" fmla="*/ 16518193 h 26281626"/>
              <a:gd name="connsiteX137" fmla="*/ 7197213 w 12592357"/>
              <a:gd name="connsiteY137" fmla="*/ 16783664 h 26281626"/>
              <a:gd name="connsiteX138" fmla="*/ 7138219 w 12592357"/>
              <a:gd name="connsiteY138" fmla="*/ 16960645 h 26281626"/>
              <a:gd name="connsiteX139" fmla="*/ 7138219 w 12592357"/>
              <a:gd name="connsiteY139" fmla="*/ 17167122 h 26281626"/>
              <a:gd name="connsiteX140" fmla="*/ 7172478 w 12592357"/>
              <a:gd name="connsiteY140" fmla="*/ 17465776 h 26281626"/>
              <a:gd name="connsiteX141" fmla="*/ 7229476 w 12592357"/>
              <a:gd name="connsiteY141" fmla="*/ 17695223 h 26281626"/>
              <a:gd name="connsiteX142" fmla="*/ 7256206 w 12592357"/>
              <a:gd name="connsiteY142" fmla="*/ 17845548 h 26281626"/>
              <a:gd name="connsiteX143" fmla="*/ 7196138 w 12592357"/>
              <a:gd name="connsiteY143" fmla="*/ 18045268 h 26281626"/>
              <a:gd name="connsiteX144" fmla="*/ 7079226 w 12592357"/>
              <a:gd name="connsiteY144" fmla="*/ 18229006 h 26281626"/>
              <a:gd name="connsiteX145" fmla="*/ 6843252 w 12592357"/>
              <a:gd name="connsiteY145" fmla="*/ 18523974 h 26281626"/>
              <a:gd name="connsiteX146" fmla="*/ 6666271 w 12592357"/>
              <a:gd name="connsiteY146" fmla="*/ 19084413 h 26281626"/>
              <a:gd name="connsiteX147" fmla="*/ 6636774 w 12592357"/>
              <a:gd name="connsiteY147" fmla="*/ 19467871 h 26281626"/>
              <a:gd name="connsiteX148" fmla="*/ 6577781 w 12592357"/>
              <a:gd name="connsiteY148" fmla="*/ 19762839 h 26281626"/>
              <a:gd name="connsiteX149" fmla="*/ 6577781 w 12592357"/>
              <a:gd name="connsiteY149" fmla="*/ 20205290 h 26281626"/>
              <a:gd name="connsiteX150" fmla="*/ 6577781 w 12592357"/>
              <a:gd name="connsiteY150" fmla="*/ 20795226 h 26281626"/>
              <a:gd name="connsiteX151" fmla="*/ 6489290 w 12592357"/>
              <a:gd name="connsiteY151" fmla="*/ 21208181 h 26281626"/>
              <a:gd name="connsiteX152" fmla="*/ 6282813 w 12592357"/>
              <a:gd name="connsiteY152" fmla="*/ 21680129 h 26281626"/>
              <a:gd name="connsiteX153" fmla="*/ 6253316 w 12592357"/>
              <a:gd name="connsiteY153" fmla="*/ 22358555 h 26281626"/>
              <a:gd name="connsiteX154" fmla="*/ 6371303 w 12592357"/>
              <a:gd name="connsiteY154" fmla="*/ 23656413 h 26281626"/>
              <a:gd name="connsiteX155" fmla="*/ 6666271 w 12592357"/>
              <a:gd name="connsiteY155" fmla="*/ 24452826 h 26281626"/>
              <a:gd name="connsiteX156" fmla="*/ 6990735 w 12592357"/>
              <a:gd name="connsiteY156" fmla="*/ 25190245 h 26281626"/>
              <a:gd name="connsiteX157" fmla="*/ 7344697 w 12592357"/>
              <a:gd name="connsiteY157" fmla="*/ 25809677 h 26281626"/>
              <a:gd name="connsiteX158" fmla="*/ 7728155 w 12592357"/>
              <a:gd name="connsiteY158" fmla="*/ 26281626 h 26281626"/>
              <a:gd name="connsiteX159" fmla="*/ 5220929 w 12592357"/>
              <a:gd name="connsiteY159" fmla="*/ 26134142 h 26281626"/>
              <a:gd name="connsiteX160" fmla="*/ 5456903 w 12592357"/>
              <a:gd name="connsiteY160" fmla="*/ 25308232 h 26281626"/>
              <a:gd name="connsiteX161" fmla="*/ 5515897 w 12592357"/>
              <a:gd name="connsiteY161" fmla="*/ 24393832 h 26281626"/>
              <a:gd name="connsiteX162" fmla="*/ 5633884 w 12592357"/>
              <a:gd name="connsiteY162" fmla="*/ 23302451 h 26281626"/>
              <a:gd name="connsiteX163" fmla="*/ 5604387 w 12592357"/>
              <a:gd name="connsiteY163" fmla="*/ 22742013 h 26281626"/>
              <a:gd name="connsiteX164" fmla="*/ 5574890 w 12592357"/>
              <a:gd name="connsiteY164" fmla="*/ 22329058 h 26281626"/>
              <a:gd name="connsiteX165" fmla="*/ 5574890 w 12592357"/>
              <a:gd name="connsiteY165" fmla="*/ 21886606 h 26281626"/>
              <a:gd name="connsiteX166" fmla="*/ 5604387 w 12592357"/>
              <a:gd name="connsiteY166" fmla="*/ 21532645 h 26281626"/>
              <a:gd name="connsiteX167" fmla="*/ 5604387 w 12592357"/>
              <a:gd name="connsiteY167" fmla="*/ 21326168 h 26281626"/>
              <a:gd name="connsiteX168" fmla="*/ 5515897 w 12592357"/>
              <a:gd name="connsiteY168" fmla="*/ 20883716 h 26281626"/>
              <a:gd name="connsiteX169" fmla="*/ 5515897 w 12592357"/>
              <a:gd name="connsiteY169" fmla="*/ 20706735 h 26281626"/>
              <a:gd name="connsiteX170" fmla="*/ 5456903 w 12592357"/>
              <a:gd name="connsiteY170" fmla="*/ 20588748 h 26281626"/>
              <a:gd name="connsiteX171" fmla="*/ 5427406 w 12592357"/>
              <a:gd name="connsiteY171" fmla="*/ 20352774 h 26281626"/>
              <a:gd name="connsiteX172" fmla="*/ 5515897 w 12592357"/>
              <a:gd name="connsiteY172" fmla="*/ 20205290 h 26281626"/>
              <a:gd name="connsiteX173" fmla="*/ 5604387 w 12592357"/>
              <a:gd name="connsiteY173" fmla="*/ 20028310 h 26281626"/>
              <a:gd name="connsiteX174" fmla="*/ 5604387 w 12592357"/>
              <a:gd name="connsiteY174" fmla="*/ 19851329 h 26281626"/>
              <a:gd name="connsiteX175" fmla="*/ 5604387 w 12592357"/>
              <a:gd name="connsiteY175" fmla="*/ 19851329 h 26281626"/>
              <a:gd name="connsiteX176" fmla="*/ 5612069 w 12592357"/>
              <a:gd name="connsiteY176" fmla="*/ 19850407 h 26281626"/>
              <a:gd name="connsiteX0" fmla="*/ 5612069 w 12592357"/>
              <a:gd name="connsiteY0" fmla="*/ 19850407 h 26281626"/>
              <a:gd name="connsiteX1" fmla="*/ 5899355 w 12592357"/>
              <a:gd name="connsiteY1" fmla="*/ 20057806 h 26281626"/>
              <a:gd name="connsiteX2" fmla="*/ 6076335 w 12592357"/>
              <a:gd name="connsiteY2" fmla="*/ 20352774 h 26281626"/>
              <a:gd name="connsiteX3" fmla="*/ 6105832 w 12592357"/>
              <a:gd name="connsiteY3" fmla="*/ 20470761 h 26281626"/>
              <a:gd name="connsiteX4" fmla="*/ 6135329 w 12592357"/>
              <a:gd name="connsiteY4" fmla="*/ 20559251 h 26281626"/>
              <a:gd name="connsiteX5" fmla="*/ 6253316 w 12592357"/>
              <a:gd name="connsiteY5" fmla="*/ 20736232 h 26281626"/>
              <a:gd name="connsiteX6" fmla="*/ 6341806 w 12592357"/>
              <a:gd name="connsiteY6" fmla="*/ 20736232 h 26281626"/>
              <a:gd name="connsiteX7" fmla="*/ 6341806 w 12592357"/>
              <a:gd name="connsiteY7" fmla="*/ 20736232 h 26281626"/>
              <a:gd name="connsiteX8" fmla="*/ 6371303 w 12592357"/>
              <a:gd name="connsiteY8" fmla="*/ 20205290 h 26281626"/>
              <a:gd name="connsiteX9" fmla="*/ 6322219 w 12592357"/>
              <a:gd name="connsiteY9" fmla="*/ 19870377 h 26281626"/>
              <a:gd name="connsiteX10" fmla="*/ 6395115 w 12592357"/>
              <a:gd name="connsiteY10" fmla="*/ 19087717 h 26281626"/>
              <a:gd name="connsiteX11" fmla="*/ 6548284 w 12592357"/>
              <a:gd name="connsiteY11" fmla="*/ 18759948 h 26281626"/>
              <a:gd name="connsiteX12" fmla="*/ 6894564 w 12592357"/>
              <a:gd name="connsiteY12" fmla="*/ 18258504 h 26281626"/>
              <a:gd name="connsiteX13" fmla="*/ 6983054 w 12592357"/>
              <a:gd name="connsiteY13" fmla="*/ 17812750 h 26281626"/>
              <a:gd name="connsiteX14" fmla="*/ 6967461 w 12592357"/>
              <a:gd name="connsiteY14" fmla="*/ 17371219 h 26281626"/>
              <a:gd name="connsiteX15" fmla="*/ 7049729 w 12592357"/>
              <a:gd name="connsiteY15" fmla="*/ 16960645 h 26281626"/>
              <a:gd name="connsiteX16" fmla="*/ 7197213 w 12592357"/>
              <a:gd name="connsiteY16" fmla="*/ 16636181 h 26281626"/>
              <a:gd name="connsiteX17" fmla="*/ 7267575 w 12592357"/>
              <a:gd name="connsiteY17" fmla="*/ 16523647 h 26281626"/>
              <a:gd name="connsiteX18" fmla="*/ 7296687 w 12592357"/>
              <a:gd name="connsiteY18" fmla="*/ 16307875 h 26281626"/>
              <a:gd name="connsiteX19" fmla="*/ 7610168 w 12592357"/>
              <a:gd name="connsiteY19" fmla="*/ 15810271 h 26281626"/>
              <a:gd name="connsiteX20" fmla="*/ 7869416 w 12592357"/>
              <a:gd name="connsiteY20" fmla="*/ 15279329 h 26281626"/>
              <a:gd name="connsiteX21" fmla="*/ 7875639 w 12592357"/>
              <a:gd name="connsiteY21" fmla="*/ 14984361 h 26281626"/>
              <a:gd name="connsiteX22" fmla="*/ 7964129 w 12592357"/>
              <a:gd name="connsiteY22" fmla="*/ 14653674 h 26281626"/>
              <a:gd name="connsiteX23" fmla="*/ 8141493 w 12592357"/>
              <a:gd name="connsiteY23" fmla="*/ 14378141 h 26281626"/>
              <a:gd name="connsiteX24" fmla="*/ 8358571 w 12592357"/>
              <a:gd name="connsiteY24" fmla="*/ 14089011 h 26281626"/>
              <a:gd name="connsiteX25" fmla="*/ 8583561 w 12592357"/>
              <a:gd name="connsiteY25" fmla="*/ 13774993 h 26281626"/>
              <a:gd name="connsiteX26" fmla="*/ 8849032 w 12592357"/>
              <a:gd name="connsiteY26" fmla="*/ 13421032 h 26281626"/>
              <a:gd name="connsiteX27" fmla="*/ 8908026 w 12592357"/>
              <a:gd name="connsiteY27" fmla="*/ 13185058 h 26281626"/>
              <a:gd name="connsiteX28" fmla="*/ 8996516 w 12592357"/>
              <a:gd name="connsiteY28" fmla="*/ 12683613 h 26281626"/>
              <a:gd name="connsiteX29" fmla="*/ 9261987 w 12592357"/>
              <a:gd name="connsiteY29" fmla="*/ 12005187 h 26281626"/>
              <a:gd name="connsiteX30" fmla="*/ 9556955 w 12592357"/>
              <a:gd name="connsiteY30" fmla="*/ 11474245 h 26281626"/>
              <a:gd name="connsiteX31" fmla="*/ 9733935 w 12592357"/>
              <a:gd name="connsiteY31" fmla="*/ 11090787 h 26281626"/>
              <a:gd name="connsiteX32" fmla="*/ 9763432 w 12592357"/>
              <a:gd name="connsiteY32" fmla="*/ 10825316 h 26281626"/>
              <a:gd name="connsiteX33" fmla="*/ 9881419 w 12592357"/>
              <a:gd name="connsiteY33" fmla="*/ 10530348 h 26281626"/>
              <a:gd name="connsiteX34" fmla="*/ 10235381 w 12592357"/>
              <a:gd name="connsiteY34" fmla="*/ 9940413 h 26281626"/>
              <a:gd name="connsiteX35" fmla="*/ 10600326 w 12592357"/>
              <a:gd name="connsiteY35" fmla="*/ 9576005 h 26281626"/>
              <a:gd name="connsiteX36" fmla="*/ 10869100 w 12592357"/>
              <a:gd name="connsiteY36" fmla="*/ 9285416 h 26281626"/>
              <a:gd name="connsiteX37" fmla="*/ 11073734 w 12592357"/>
              <a:gd name="connsiteY37" fmla="*/ 9006578 h 26281626"/>
              <a:gd name="connsiteX38" fmla="*/ 11097931 w 12592357"/>
              <a:gd name="connsiteY38" fmla="*/ 8720598 h 26281626"/>
              <a:gd name="connsiteX39" fmla="*/ 11074656 w 12592357"/>
              <a:gd name="connsiteY39" fmla="*/ 8318243 h 26281626"/>
              <a:gd name="connsiteX40" fmla="*/ 10875706 w 12592357"/>
              <a:gd name="connsiteY40" fmla="*/ 7666779 h 26281626"/>
              <a:gd name="connsiteX41" fmla="*/ 10717776 w 12592357"/>
              <a:gd name="connsiteY41" fmla="*/ 7383718 h 26281626"/>
              <a:gd name="connsiteX42" fmla="*/ 10382865 w 12592357"/>
              <a:gd name="connsiteY42" fmla="*/ 6990735 h 26281626"/>
              <a:gd name="connsiteX43" fmla="*/ 10087897 w 12592357"/>
              <a:gd name="connsiteY43" fmla="*/ 6518787 h 26281626"/>
              <a:gd name="connsiteX44" fmla="*/ 9990419 w 12592357"/>
              <a:gd name="connsiteY44" fmla="*/ 5674212 h 26281626"/>
              <a:gd name="connsiteX45" fmla="*/ 9945713 w 12592357"/>
              <a:gd name="connsiteY45" fmla="*/ 5243435 h 26281626"/>
              <a:gd name="connsiteX46" fmla="*/ 9801917 w 12592357"/>
              <a:gd name="connsiteY46" fmla="*/ 4350851 h 26281626"/>
              <a:gd name="connsiteX47" fmla="*/ 9573086 w 12592357"/>
              <a:gd name="connsiteY47" fmla="*/ 3872681 h 26281626"/>
              <a:gd name="connsiteX48" fmla="*/ 9000203 w 12592357"/>
              <a:gd name="connsiteY48" fmla="*/ 3306941 h 26281626"/>
              <a:gd name="connsiteX49" fmla="*/ 8819535 w 12592357"/>
              <a:gd name="connsiteY49" fmla="*/ 3038168 h 26281626"/>
              <a:gd name="connsiteX50" fmla="*/ 8400896 w 12592357"/>
              <a:gd name="connsiteY50" fmla="*/ 2669919 h 26281626"/>
              <a:gd name="connsiteX51" fmla="*/ 7993626 w 12592357"/>
              <a:gd name="connsiteY51" fmla="*/ 2094271 h 26281626"/>
              <a:gd name="connsiteX52" fmla="*/ 7669161 w 12592357"/>
              <a:gd name="connsiteY52" fmla="*/ 1563329 h 26281626"/>
              <a:gd name="connsiteX53" fmla="*/ 7443251 w 12592357"/>
              <a:gd name="connsiteY53" fmla="*/ 1085313 h 26281626"/>
              <a:gd name="connsiteX54" fmla="*/ 7022460 w 12592357"/>
              <a:gd name="connsiteY54" fmla="*/ 859248 h 26281626"/>
              <a:gd name="connsiteX55" fmla="*/ 6668499 w 12592357"/>
              <a:gd name="connsiteY55" fmla="*/ 756085 h 26281626"/>
              <a:gd name="connsiteX56" fmla="*/ 6164288 w 12592357"/>
              <a:gd name="connsiteY56" fmla="*/ 733194 h 26281626"/>
              <a:gd name="connsiteX57" fmla="*/ 5508753 w 12592357"/>
              <a:gd name="connsiteY57" fmla="*/ 773676 h 26281626"/>
              <a:gd name="connsiteX58" fmla="*/ 4513006 w 12592357"/>
              <a:gd name="connsiteY58" fmla="*/ 678426 h 26281626"/>
              <a:gd name="connsiteX59" fmla="*/ 3864077 w 12592357"/>
              <a:gd name="connsiteY59" fmla="*/ 619432 h 26281626"/>
              <a:gd name="connsiteX60" fmla="*/ 3008671 w 12592357"/>
              <a:gd name="connsiteY60" fmla="*/ 560439 h 26281626"/>
              <a:gd name="connsiteX61" fmla="*/ 2123768 w 12592357"/>
              <a:gd name="connsiteY61" fmla="*/ 412955 h 26281626"/>
              <a:gd name="connsiteX62" fmla="*/ 1887794 w 12592357"/>
              <a:gd name="connsiteY62" fmla="*/ 383458 h 26281626"/>
              <a:gd name="connsiteX63" fmla="*/ 1209368 w 12592357"/>
              <a:gd name="connsiteY63" fmla="*/ 265471 h 26281626"/>
              <a:gd name="connsiteX64" fmla="*/ 589935 w 12592357"/>
              <a:gd name="connsiteY64" fmla="*/ 235974 h 26281626"/>
              <a:gd name="connsiteX65" fmla="*/ 265471 w 12592357"/>
              <a:gd name="connsiteY65" fmla="*/ 235974 h 26281626"/>
              <a:gd name="connsiteX66" fmla="*/ 0 w 12592357"/>
              <a:gd name="connsiteY66" fmla="*/ 206477 h 26281626"/>
              <a:gd name="connsiteX67" fmla="*/ 265471 w 12592357"/>
              <a:gd name="connsiteY67" fmla="*/ 0 h 26281626"/>
              <a:gd name="connsiteX68" fmla="*/ 1179871 w 12592357"/>
              <a:gd name="connsiteY68" fmla="*/ 88490 h 26281626"/>
              <a:gd name="connsiteX69" fmla="*/ 2094271 w 12592357"/>
              <a:gd name="connsiteY69" fmla="*/ 235974 h 26281626"/>
              <a:gd name="connsiteX70" fmla="*/ 3067665 w 12592357"/>
              <a:gd name="connsiteY70" fmla="*/ 353961 h 26281626"/>
              <a:gd name="connsiteX71" fmla="*/ 3805084 w 12592357"/>
              <a:gd name="connsiteY71" fmla="*/ 383458 h 26281626"/>
              <a:gd name="connsiteX72" fmla="*/ 4306529 w 12592357"/>
              <a:gd name="connsiteY72" fmla="*/ 442451 h 26281626"/>
              <a:gd name="connsiteX73" fmla="*/ 5043948 w 12592357"/>
              <a:gd name="connsiteY73" fmla="*/ 471948 h 26281626"/>
              <a:gd name="connsiteX74" fmla="*/ 5722374 w 12592357"/>
              <a:gd name="connsiteY74" fmla="*/ 471948 h 26281626"/>
              <a:gd name="connsiteX75" fmla="*/ 6214678 w 12592357"/>
              <a:gd name="connsiteY75" fmla="*/ 463882 h 26281626"/>
              <a:gd name="connsiteX76" fmla="*/ 7050113 w 12592357"/>
              <a:gd name="connsiteY76" fmla="*/ 591395 h 26281626"/>
              <a:gd name="connsiteX77" fmla="*/ 7305138 w 12592357"/>
              <a:gd name="connsiteY77" fmla="*/ 620892 h 26281626"/>
              <a:gd name="connsiteX78" fmla="*/ 7455002 w 12592357"/>
              <a:gd name="connsiteY78" fmla="*/ 680807 h 26281626"/>
              <a:gd name="connsiteX79" fmla="*/ 7572452 w 12592357"/>
              <a:gd name="connsiteY79" fmla="*/ 809242 h 26281626"/>
              <a:gd name="connsiteX80" fmla="*/ 8119679 w 12592357"/>
              <a:gd name="connsiteY80" fmla="*/ 1713194 h 26281626"/>
              <a:gd name="connsiteX81" fmla="*/ 8644553 w 12592357"/>
              <a:gd name="connsiteY81" fmla="*/ 2563070 h 26281626"/>
              <a:gd name="connsiteX82" fmla="*/ 8842810 w 12592357"/>
              <a:gd name="connsiteY82" fmla="*/ 2736057 h 26281626"/>
              <a:gd name="connsiteX83" fmla="*/ 9196388 w 12592357"/>
              <a:gd name="connsiteY83" fmla="*/ 3155770 h 26281626"/>
              <a:gd name="connsiteX84" fmla="*/ 9518855 w 12592357"/>
              <a:gd name="connsiteY84" fmla="*/ 3443057 h 26281626"/>
              <a:gd name="connsiteX85" fmla="*/ 9858528 w 12592357"/>
              <a:gd name="connsiteY85" fmla="*/ 3839881 h 26281626"/>
              <a:gd name="connsiteX86" fmla="*/ 9970831 w 12592357"/>
              <a:gd name="connsiteY86" fmla="*/ 4217500 h 26281626"/>
              <a:gd name="connsiteX87" fmla="*/ 9997025 w 12592357"/>
              <a:gd name="connsiteY87" fmla="*/ 4582293 h 26281626"/>
              <a:gd name="connsiteX88" fmla="*/ 10129301 w 12592357"/>
              <a:gd name="connsiteY88" fmla="*/ 5188514 h 26281626"/>
              <a:gd name="connsiteX89" fmla="*/ 10205884 w 12592357"/>
              <a:gd name="connsiteY89" fmla="*/ 5633884 h 26281626"/>
              <a:gd name="connsiteX90" fmla="*/ 10271484 w 12592357"/>
              <a:gd name="connsiteY90" fmla="*/ 5901736 h 26281626"/>
              <a:gd name="connsiteX91" fmla="*/ 10302440 w 12592357"/>
              <a:gd name="connsiteY91" fmla="*/ 6167208 h 26281626"/>
              <a:gd name="connsiteX92" fmla="*/ 10202043 w 12592357"/>
              <a:gd name="connsiteY92" fmla="*/ 6439822 h 26281626"/>
              <a:gd name="connsiteX93" fmla="*/ 10293837 w 12592357"/>
              <a:gd name="connsiteY93" fmla="*/ 6688624 h 26281626"/>
              <a:gd name="connsiteX94" fmla="*/ 10630207 w 12592357"/>
              <a:gd name="connsiteY94" fmla="*/ 7117326 h 26281626"/>
              <a:gd name="connsiteX95" fmla="*/ 10868562 w 12592357"/>
              <a:gd name="connsiteY95" fmla="*/ 7375653 h 26281626"/>
              <a:gd name="connsiteX96" fmla="*/ 10960357 w 12592357"/>
              <a:gd name="connsiteY96" fmla="*/ 7515456 h 26281626"/>
              <a:gd name="connsiteX97" fmla="*/ 11121206 w 12592357"/>
              <a:gd name="connsiteY97" fmla="*/ 7878020 h 26281626"/>
              <a:gd name="connsiteX98" fmla="*/ 11234430 w 12592357"/>
              <a:gd name="connsiteY98" fmla="*/ 8221535 h 26281626"/>
              <a:gd name="connsiteX99" fmla="*/ 11241959 w 12592357"/>
              <a:gd name="connsiteY99" fmla="*/ 8693482 h 26281626"/>
              <a:gd name="connsiteX100" fmla="*/ 11244263 w 12592357"/>
              <a:gd name="connsiteY100" fmla="*/ 8875072 h 26281626"/>
              <a:gd name="connsiteX101" fmla="*/ 11277677 w 12592357"/>
              <a:gd name="connsiteY101" fmla="*/ 9052744 h 26281626"/>
              <a:gd name="connsiteX102" fmla="*/ 11375692 w 12592357"/>
              <a:gd name="connsiteY102" fmla="*/ 9146919 h 26281626"/>
              <a:gd name="connsiteX103" fmla="*/ 11562735 w 12592357"/>
              <a:gd name="connsiteY103" fmla="*/ 9379974 h 26281626"/>
              <a:gd name="connsiteX104" fmla="*/ 11326761 w 12592357"/>
              <a:gd name="connsiteY104" fmla="*/ 9291484 h 26281626"/>
              <a:gd name="connsiteX105" fmla="*/ 11120284 w 12592357"/>
              <a:gd name="connsiteY105" fmla="*/ 9291484 h 26281626"/>
              <a:gd name="connsiteX106" fmla="*/ 10884310 w 12592357"/>
              <a:gd name="connsiteY106" fmla="*/ 9320981 h 26281626"/>
              <a:gd name="connsiteX107" fmla="*/ 10605473 w 12592357"/>
              <a:gd name="connsiteY107" fmla="*/ 9572701 h 26281626"/>
              <a:gd name="connsiteX108" fmla="*/ 10478115 w 12592357"/>
              <a:gd name="connsiteY108" fmla="*/ 9839095 h 26281626"/>
              <a:gd name="connsiteX109" fmla="*/ 10593182 w 12592357"/>
              <a:gd name="connsiteY109" fmla="*/ 9767272 h 26281626"/>
              <a:gd name="connsiteX110" fmla="*/ 10972800 w 12592357"/>
              <a:gd name="connsiteY110" fmla="*/ 9556955 h 26281626"/>
              <a:gd name="connsiteX111" fmla="*/ 11149090 w 12592357"/>
              <a:gd name="connsiteY111" fmla="*/ 9478911 h 26281626"/>
              <a:gd name="connsiteX112" fmla="*/ 11344275 w 12592357"/>
              <a:gd name="connsiteY112" fmla="*/ 9491817 h 26281626"/>
              <a:gd name="connsiteX113" fmla="*/ 11525020 w 12592357"/>
              <a:gd name="connsiteY113" fmla="*/ 9585530 h 26281626"/>
              <a:gd name="connsiteX114" fmla="*/ 11910090 w 12592357"/>
              <a:gd name="connsiteY114" fmla="*/ 9744920 h 26281626"/>
              <a:gd name="connsiteX115" fmla="*/ 12093677 w 12592357"/>
              <a:gd name="connsiteY115" fmla="*/ 9999406 h 26281626"/>
              <a:gd name="connsiteX116" fmla="*/ 12270658 w 12592357"/>
              <a:gd name="connsiteY116" fmla="*/ 10176387 h 26281626"/>
              <a:gd name="connsiteX117" fmla="*/ 12270658 w 12592357"/>
              <a:gd name="connsiteY117" fmla="*/ 10176387 h 26281626"/>
              <a:gd name="connsiteX118" fmla="*/ 12592357 w 12592357"/>
              <a:gd name="connsiteY118" fmla="*/ 10616073 h 26281626"/>
              <a:gd name="connsiteX119" fmla="*/ 10086975 w 12592357"/>
              <a:gd name="connsiteY119" fmla="*/ 10710786 h 26281626"/>
              <a:gd name="connsiteX120" fmla="*/ 9969910 w 12592357"/>
              <a:gd name="connsiteY120" fmla="*/ 10825316 h 26281626"/>
              <a:gd name="connsiteX121" fmla="*/ 9857606 w 12592357"/>
              <a:gd name="connsiteY121" fmla="*/ 11290120 h 26281626"/>
              <a:gd name="connsiteX122" fmla="*/ 9732476 w 12592357"/>
              <a:gd name="connsiteY122" fmla="*/ 11555591 h 26281626"/>
              <a:gd name="connsiteX123" fmla="*/ 9592135 w 12592357"/>
              <a:gd name="connsiteY123" fmla="*/ 11818835 h 26281626"/>
              <a:gd name="connsiteX124" fmla="*/ 9468465 w 12592357"/>
              <a:gd name="connsiteY124" fmla="*/ 11888659 h 26281626"/>
              <a:gd name="connsiteX125" fmla="*/ 9320981 w 12592357"/>
              <a:gd name="connsiteY125" fmla="*/ 12359148 h 26281626"/>
              <a:gd name="connsiteX126" fmla="*/ 9173497 w 12592357"/>
              <a:gd name="connsiteY126" fmla="*/ 12860593 h 26281626"/>
              <a:gd name="connsiteX127" fmla="*/ 9114503 w 12592357"/>
              <a:gd name="connsiteY127" fmla="*/ 13126064 h 26281626"/>
              <a:gd name="connsiteX128" fmla="*/ 8908026 w 12592357"/>
              <a:gd name="connsiteY128" fmla="*/ 13598013 h 26281626"/>
              <a:gd name="connsiteX129" fmla="*/ 8642555 w 12592357"/>
              <a:gd name="connsiteY129" fmla="*/ 14040464 h 26281626"/>
              <a:gd name="connsiteX130" fmla="*/ 8465574 w 12592357"/>
              <a:gd name="connsiteY130" fmla="*/ 14305935 h 26281626"/>
              <a:gd name="connsiteX131" fmla="*/ 8170606 w 12592357"/>
              <a:gd name="connsiteY131" fmla="*/ 14659897 h 26281626"/>
              <a:gd name="connsiteX132" fmla="*/ 8111613 w 12592357"/>
              <a:gd name="connsiteY132" fmla="*/ 15043355 h 26281626"/>
              <a:gd name="connsiteX133" fmla="*/ 7964129 w 12592357"/>
              <a:gd name="connsiteY133" fmla="*/ 15338322 h 26281626"/>
              <a:gd name="connsiteX134" fmla="*/ 7816645 w 12592357"/>
              <a:gd name="connsiteY134" fmla="*/ 15780774 h 26281626"/>
              <a:gd name="connsiteX135" fmla="*/ 7610168 w 12592357"/>
              <a:gd name="connsiteY135" fmla="*/ 16134735 h 26281626"/>
              <a:gd name="connsiteX136" fmla="*/ 7462684 w 12592357"/>
              <a:gd name="connsiteY136" fmla="*/ 16518193 h 26281626"/>
              <a:gd name="connsiteX137" fmla="*/ 7197213 w 12592357"/>
              <a:gd name="connsiteY137" fmla="*/ 16783664 h 26281626"/>
              <a:gd name="connsiteX138" fmla="*/ 7138219 w 12592357"/>
              <a:gd name="connsiteY138" fmla="*/ 16960645 h 26281626"/>
              <a:gd name="connsiteX139" fmla="*/ 7138219 w 12592357"/>
              <a:gd name="connsiteY139" fmla="*/ 17167122 h 26281626"/>
              <a:gd name="connsiteX140" fmla="*/ 7172478 w 12592357"/>
              <a:gd name="connsiteY140" fmla="*/ 17465776 h 26281626"/>
              <a:gd name="connsiteX141" fmla="*/ 7229476 w 12592357"/>
              <a:gd name="connsiteY141" fmla="*/ 17695223 h 26281626"/>
              <a:gd name="connsiteX142" fmla="*/ 7256206 w 12592357"/>
              <a:gd name="connsiteY142" fmla="*/ 17845548 h 26281626"/>
              <a:gd name="connsiteX143" fmla="*/ 7196138 w 12592357"/>
              <a:gd name="connsiteY143" fmla="*/ 18045268 h 26281626"/>
              <a:gd name="connsiteX144" fmla="*/ 7079226 w 12592357"/>
              <a:gd name="connsiteY144" fmla="*/ 18229006 h 26281626"/>
              <a:gd name="connsiteX145" fmla="*/ 6843252 w 12592357"/>
              <a:gd name="connsiteY145" fmla="*/ 18523974 h 26281626"/>
              <a:gd name="connsiteX146" fmla="*/ 6666271 w 12592357"/>
              <a:gd name="connsiteY146" fmla="*/ 19084413 h 26281626"/>
              <a:gd name="connsiteX147" fmla="*/ 6636774 w 12592357"/>
              <a:gd name="connsiteY147" fmla="*/ 19467871 h 26281626"/>
              <a:gd name="connsiteX148" fmla="*/ 6577781 w 12592357"/>
              <a:gd name="connsiteY148" fmla="*/ 19762839 h 26281626"/>
              <a:gd name="connsiteX149" fmla="*/ 6577781 w 12592357"/>
              <a:gd name="connsiteY149" fmla="*/ 20205290 h 26281626"/>
              <a:gd name="connsiteX150" fmla="*/ 6577781 w 12592357"/>
              <a:gd name="connsiteY150" fmla="*/ 20795226 h 26281626"/>
              <a:gd name="connsiteX151" fmla="*/ 6489290 w 12592357"/>
              <a:gd name="connsiteY151" fmla="*/ 21208181 h 26281626"/>
              <a:gd name="connsiteX152" fmla="*/ 6282813 w 12592357"/>
              <a:gd name="connsiteY152" fmla="*/ 21680129 h 26281626"/>
              <a:gd name="connsiteX153" fmla="*/ 6253316 w 12592357"/>
              <a:gd name="connsiteY153" fmla="*/ 22358555 h 26281626"/>
              <a:gd name="connsiteX154" fmla="*/ 6371303 w 12592357"/>
              <a:gd name="connsiteY154" fmla="*/ 23656413 h 26281626"/>
              <a:gd name="connsiteX155" fmla="*/ 6666271 w 12592357"/>
              <a:gd name="connsiteY155" fmla="*/ 24452826 h 26281626"/>
              <a:gd name="connsiteX156" fmla="*/ 6990735 w 12592357"/>
              <a:gd name="connsiteY156" fmla="*/ 25190245 h 26281626"/>
              <a:gd name="connsiteX157" fmla="*/ 7344697 w 12592357"/>
              <a:gd name="connsiteY157" fmla="*/ 25809677 h 26281626"/>
              <a:gd name="connsiteX158" fmla="*/ 7728155 w 12592357"/>
              <a:gd name="connsiteY158" fmla="*/ 26281626 h 26281626"/>
              <a:gd name="connsiteX159" fmla="*/ 5220929 w 12592357"/>
              <a:gd name="connsiteY159" fmla="*/ 26134142 h 26281626"/>
              <a:gd name="connsiteX160" fmla="*/ 5456903 w 12592357"/>
              <a:gd name="connsiteY160" fmla="*/ 25308232 h 26281626"/>
              <a:gd name="connsiteX161" fmla="*/ 5515897 w 12592357"/>
              <a:gd name="connsiteY161" fmla="*/ 24393832 h 26281626"/>
              <a:gd name="connsiteX162" fmla="*/ 5633884 w 12592357"/>
              <a:gd name="connsiteY162" fmla="*/ 23302451 h 26281626"/>
              <a:gd name="connsiteX163" fmla="*/ 5604387 w 12592357"/>
              <a:gd name="connsiteY163" fmla="*/ 22742013 h 26281626"/>
              <a:gd name="connsiteX164" fmla="*/ 5574890 w 12592357"/>
              <a:gd name="connsiteY164" fmla="*/ 22329058 h 26281626"/>
              <a:gd name="connsiteX165" fmla="*/ 5574890 w 12592357"/>
              <a:gd name="connsiteY165" fmla="*/ 21886606 h 26281626"/>
              <a:gd name="connsiteX166" fmla="*/ 5604387 w 12592357"/>
              <a:gd name="connsiteY166" fmla="*/ 21532645 h 26281626"/>
              <a:gd name="connsiteX167" fmla="*/ 5604387 w 12592357"/>
              <a:gd name="connsiteY167" fmla="*/ 21326168 h 26281626"/>
              <a:gd name="connsiteX168" fmla="*/ 5515897 w 12592357"/>
              <a:gd name="connsiteY168" fmla="*/ 20883716 h 26281626"/>
              <a:gd name="connsiteX169" fmla="*/ 5515897 w 12592357"/>
              <a:gd name="connsiteY169" fmla="*/ 20706735 h 26281626"/>
              <a:gd name="connsiteX170" fmla="*/ 5456903 w 12592357"/>
              <a:gd name="connsiteY170" fmla="*/ 20588748 h 26281626"/>
              <a:gd name="connsiteX171" fmla="*/ 5427406 w 12592357"/>
              <a:gd name="connsiteY171" fmla="*/ 20352774 h 26281626"/>
              <a:gd name="connsiteX172" fmla="*/ 5515897 w 12592357"/>
              <a:gd name="connsiteY172" fmla="*/ 20205290 h 26281626"/>
              <a:gd name="connsiteX173" fmla="*/ 5604387 w 12592357"/>
              <a:gd name="connsiteY173" fmla="*/ 20028310 h 26281626"/>
              <a:gd name="connsiteX174" fmla="*/ 5604387 w 12592357"/>
              <a:gd name="connsiteY174" fmla="*/ 19851329 h 26281626"/>
              <a:gd name="connsiteX175" fmla="*/ 5604387 w 12592357"/>
              <a:gd name="connsiteY175" fmla="*/ 19851329 h 26281626"/>
              <a:gd name="connsiteX176" fmla="*/ 5612069 w 12592357"/>
              <a:gd name="connsiteY176" fmla="*/ 19850407 h 26281626"/>
              <a:gd name="connsiteX0" fmla="*/ 5612069 w 12592357"/>
              <a:gd name="connsiteY0" fmla="*/ 19850407 h 26281626"/>
              <a:gd name="connsiteX1" fmla="*/ 5899355 w 12592357"/>
              <a:gd name="connsiteY1" fmla="*/ 20057806 h 26281626"/>
              <a:gd name="connsiteX2" fmla="*/ 6076335 w 12592357"/>
              <a:gd name="connsiteY2" fmla="*/ 20352774 h 26281626"/>
              <a:gd name="connsiteX3" fmla="*/ 6105832 w 12592357"/>
              <a:gd name="connsiteY3" fmla="*/ 20470761 h 26281626"/>
              <a:gd name="connsiteX4" fmla="*/ 6135329 w 12592357"/>
              <a:gd name="connsiteY4" fmla="*/ 20559251 h 26281626"/>
              <a:gd name="connsiteX5" fmla="*/ 6253316 w 12592357"/>
              <a:gd name="connsiteY5" fmla="*/ 20736232 h 26281626"/>
              <a:gd name="connsiteX6" fmla="*/ 6341806 w 12592357"/>
              <a:gd name="connsiteY6" fmla="*/ 20736232 h 26281626"/>
              <a:gd name="connsiteX7" fmla="*/ 6341806 w 12592357"/>
              <a:gd name="connsiteY7" fmla="*/ 20736232 h 26281626"/>
              <a:gd name="connsiteX8" fmla="*/ 6371303 w 12592357"/>
              <a:gd name="connsiteY8" fmla="*/ 20205290 h 26281626"/>
              <a:gd name="connsiteX9" fmla="*/ 6322219 w 12592357"/>
              <a:gd name="connsiteY9" fmla="*/ 19870377 h 26281626"/>
              <a:gd name="connsiteX10" fmla="*/ 6395115 w 12592357"/>
              <a:gd name="connsiteY10" fmla="*/ 19087717 h 26281626"/>
              <a:gd name="connsiteX11" fmla="*/ 6548284 w 12592357"/>
              <a:gd name="connsiteY11" fmla="*/ 18759948 h 26281626"/>
              <a:gd name="connsiteX12" fmla="*/ 6894564 w 12592357"/>
              <a:gd name="connsiteY12" fmla="*/ 18258504 h 26281626"/>
              <a:gd name="connsiteX13" fmla="*/ 6983054 w 12592357"/>
              <a:gd name="connsiteY13" fmla="*/ 17812750 h 26281626"/>
              <a:gd name="connsiteX14" fmla="*/ 6967461 w 12592357"/>
              <a:gd name="connsiteY14" fmla="*/ 17371219 h 26281626"/>
              <a:gd name="connsiteX15" fmla="*/ 7049729 w 12592357"/>
              <a:gd name="connsiteY15" fmla="*/ 16960645 h 26281626"/>
              <a:gd name="connsiteX16" fmla="*/ 7197213 w 12592357"/>
              <a:gd name="connsiteY16" fmla="*/ 16636181 h 26281626"/>
              <a:gd name="connsiteX17" fmla="*/ 7267575 w 12592357"/>
              <a:gd name="connsiteY17" fmla="*/ 16523647 h 26281626"/>
              <a:gd name="connsiteX18" fmla="*/ 7296687 w 12592357"/>
              <a:gd name="connsiteY18" fmla="*/ 16307875 h 26281626"/>
              <a:gd name="connsiteX19" fmla="*/ 7610168 w 12592357"/>
              <a:gd name="connsiteY19" fmla="*/ 15810271 h 26281626"/>
              <a:gd name="connsiteX20" fmla="*/ 7869416 w 12592357"/>
              <a:gd name="connsiteY20" fmla="*/ 15279329 h 26281626"/>
              <a:gd name="connsiteX21" fmla="*/ 7875639 w 12592357"/>
              <a:gd name="connsiteY21" fmla="*/ 14984361 h 26281626"/>
              <a:gd name="connsiteX22" fmla="*/ 7964129 w 12592357"/>
              <a:gd name="connsiteY22" fmla="*/ 14653674 h 26281626"/>
              <a:gd name="connsiteX23" fmla="*/ 8141493 w 12592357"/>
              <a:gd name="connsiteY23" fmla="*/ 14378141 h 26281626"/>
              <a:gd name="connsiteX24" fmla="*/ 8358571 w 12592357"/>
              <a:gd name="connsiteY24" fmla="*/ 14089011 h 26281626"/>
              <a:gd name="connsiteX25" fmla="*/ 8583561 w 12592357"/>
              <a:gd name="connsiteY25" fmla="*/ 13774993 h 26281626"/>
              <a:gd name="connsiteX26" fmla="*/ 8849032 w 12592357"/>
              <a:gd name="connsiteY26" fmla="*/ 13421032 h 26281626"/>
              <a:gd name="connsiteX27" fmla="*/ 8908026 w 12592357"/>
              <a:gd name="connsiteY27" fmla="*/ 13185058 h 26281626"/>
              <a:gd name="connsiteX28" fmla="*/ 8996516 w 12592357"/>
              <a:gd name="connsiteY28" fmla="*/ 12683613 h 26281626"/>
              <a:gd name="connsiteX29" fmla="*/ 9261987 w 12592357"/>
              <a:gd name="connsiteY29" fmla="*/ 12005187 h 26281626"/>
              <a:gd name="connsiteX30" fmla="*/ 9556955 w 12592357"/>
              <a:gd name="connsiteY30" fmla="*/ 11474245 h 26281626"/>
              <a:gd name="connsiteX31" fmla="*/ 9733935 w 12592357"/>
              <a:gd name="connsiteY31" fmla="*/ 11090787 h 26281626"/>
              <a:gd name="connsiteX32" fmla="*/ 9763432 w 12592357"/>
              <a:gd name="connsiteY32" fmla="*/ 10825316 h 26281626"/>
              <a:gd name="connsiteX33" fmla="*/ 9881419 w 12592357"/>
              <a:gd name="connsiteY33" fmla="*/ 10530348 h 26281626"/>
              <a:gd name="connsiteX34" fmla="*/ 10235381 w 12592357"/>
              <a:gd name="connsiteY34" fmla="*/ 9940413 h 26281626"/>
              <a:gd name="connsiteX35" fmla="*/ 10600326 w 12592357"/>
              <a:gd name="connsiteY35" fmla="*/ 9576005 h 26281626"/>
              <a:gd name="connsiteX36" fmla="*/ 10869100 w 12592357"/>
              <a:gd name="connsiteY36" fmla="*/ 9285416 h 26281626"/>
              <a:gd name="connsiteX37" fmla="*/ 11073734 w 12592357"/>
              <a:gd name="connsiteY37" fmla="*/ 9006578 h 26281626"/>
              <a:gd name="connsiteX38" fmla="*/ 11097931 w 12592357"/>
              <a:gd name="connsiteY38" fmla="*/ 8720598 h 26281626"/>
              <a:gd name="connsiteX39" fmla="*/ 11074656 w 12592357"/>
              <a:gd name="connsiteY39" fmla="*/ 8318243 h 26281626"/>
              <a:gd name="connsiteX40" fmla="*/ 10875706 w 12592357"/>
              <a:gd name="connsiteY40" fmla="*/ 7666779 h 26281626"/>
              <a:gd name="connsiteX41" fmla="*/ 10717776 w 12592357"/>
              <a:gd name="connsiteY41" fmla="*/ 7383718 h 26281626"/>
              <a:gd name="connsiteX42" fmla="*/ 10382865 w 12592357"/>
              <a:gd name="connsiteY42" fmla="*/ 6990735 h 26281626"/>
              <a:gd name="connsiteX43" fmla="*/ 10087897 w 12592357"/>
              <a:gd name="connsiteY43" fmla="*/ 6518787 h 26281626"/>
              <a:gd name="connsiteX44" fmla="*/ 9990419 w 12592357"/>
              <a:gd name="connsiteY44" fmla="*/ 5674212 h 26281626"/>
              <a:gd name="connsiteX45" fmla="*/ 9945713 w 12592357"/>
              <a:gd name="connsiteY45" fmla="*/ 5243435 h 26281626"/>
              <a:gd name="connsiteX46" fmla="*/ 9801917 w 12592357"/>
              <a:gd name="connsiteY46" fmla="*/ 4350851 h 26281626"/>
              <a:gd name="connsiteX47" fmla="*/ 9573086 w 12592357"/>
              <a:gd name="connsiteY47" fmla="*/ 3872681 h 26281626"/>
              <a:gd name="connsiteX48" fmla="*/ 9000203 w 12592357"/>
              <a:gd name="connsiteY48" fmla="*/ 3306941 h 26281626"/>
              <a:gd name="connsiteX49" fmla="*/ 8819535 w 12592357"/>
              <a:gd name="connsiteY49" fmla="*/ 3038168 h 26281626"/>
              <a:gd name="connsiteX50" fmla="*/ 8400896 w 12592357"/>
              <a:gd name="connsiteY50" fmla="*/ 2669919 h 26281626"/>
              <a:gd name="connsiteX51" fmla="*/ 7993626 w 12592357"/>
              <a:gd name="connsiteY51" fmla="*/ 2094271 h 26281626"/>
              <a:gd name="connsiteX52" fmla="*/ 7669161 w 12592357"/>
              <a:gd name="connsiteY52" fmla="*/ 1563329 h 26281626"/>
              <a:gd name="connsiteX53" fmla="*/ 7443251 w 12592357"/>
              <a:gd name="connsiteY53" fmla="*/ 1085313 h 26281626"/>
              <a:gd name="connsiteX54" fmla="*/ 7022460 w 12592357"/>
              <a:gd name="connsiteY54" fmla="*/ 859248 h 26281626"/>
              <a:gd name="connsiteX55" fmla="*/ 6668499 w 12592357"/>
              <a:gd name="connsiteY55" fmla="*/ 756085 h 26281626"/>
              <a:gd name="connsiteX56" fmla="*/ 6164288 w 12592357"/>
              <a:gd name="connsiteY56" fmla="*/ 747481 h 26281626"/>
              <a:gd name="connsiteX57" fmla="*/ 5508753 w 12592357"/>
              <a:gd name="connsiteY57" fmla="*/ 773676 h 26281626"/>
              <a:gd name="connsiteX58" fmla="*/ 4513006 w 12592357"/>
              <a:gd name="connsiteY58" fmla="*/ 678426 h 26281626"/>
              <a:gd name="connsiteX59" fmla="*/ 3864077 w 12592357"/>
              <a:gd name="connsiteY59" fmla="*/ 619432 h 26281626"/>
              <a:gd name="connsiteX60" fmla="*/ 3008671 w 12592357"/>
              <a:gd name="connsiteY60" fmla="*/ 560439 h 26281626"/>
              <a:gd name="connsiteX61" fmla="*/ 2123768 w 12592357"/>
              <a:gd name="connsiteY61" fmla="*/ 412955 h 26281626"/>
              <a:gd name="connsiteX62" fmla="*/ 1887794 w 12592357"/>
              <a:gd name="connsiteY62" fmla="*/ 383458 h 26281626"/>
              <a:gd name="connsiteX63" fmla="*/ 1209368 w 12592357"/>
              <a:gd name="connsiteY63" fmla="*/ 265471 h 26281626"/>
              <a:gd name="connsiteX64" fmla="*/ 589935 w 12592357"/>
              <a:gd name="connsiteY64" fmla="*/ 235974 h 26281626"/>
              <a:gd name="connsiteX65" fmla="*/ 265471 w 12592357"/>
              <a:gd name="connsiteY65" fmla="*/ 235974 h 26281626"/>
              <a:gd name="connsiteX66" fmla="*/ 0 w 12592357"/>
              <a:gd name="connsiteY66" fmla="*/ 206477 h 26281626"/>
              <a:gd name="connsiteX67" fmla="*/ 265471 w 12592357"/>
              <a:gd name="connsiteY67" fmla="*/ 0 h 26281626"/>
              <a:gd name="connsiteX68" fmla="*/ 1179871 w 12592357"/>
              <a:gd name="connsiteY68" fmla="*/ 88490 h 26281626"/>
              <a:gd name="connsiteX69" fmla="*/ 2094271 w 12592357"/>
              <a:gd name="connsiteY69" fmla="*/ 235974 h 26281626"/>
              <a:gd name="connsiteX70" fmla="*/ 3067665 w 12592357"/>
              <a:gd name="connsiteY70" fmla="*/ 353961 h 26281626"/>
              <a:gd name="connsiteX71" fmla="*/ 3805084 w 12592357"/>
              <a:gd name="connsiteY71" fmla="*/ 383458 h 26281626"/>
              <a:gd name="connsiteX72" fmla="*/ 4306529 w 12592357"/>
              <a:gd name="connsiteY72" fmla="*/ 442451 h 26281626"/>
              <a:gd name="connsiteX73" fmla="*/ 5043948 w 12592357"/>
              <a:gd name="connsiteY73" fmla="*/ 471948 h 26281626"/>
              <a:gd name="connsiteX74" fmla="*/ 5722374 w 12592357"/>
              <a:gd name="connsiteY74" fmla="*/ 471948 h 26281626"/>
              <a:gd name="connsiteX75" fmla="*/ 6214678 w 12592357"/>
              <a:gd name="connsiteY75" fmla="*/ 463882 h 26281626"/>
              <a:gd name="connsiteX76" fmla="*/ 7050113 w 12592357"/>
              <a:gd name="connsiteY76" fmla="*/ 591395 h 26281626"/>
              <a:gd name="connsiteX77" fmla="*/ 7305138 w 12592357"/>
              <a:gd name="connsiteY77" fmla="*/ 620892 h 26281626"/>
              <a:gd name="connsiteX78" fmla="*/ 7455002 w 12592357"/>
              <a:gd name="connsiteY78" fmla="*/ 680807 h 26281626"/>
              <a:gd name="connsiteX79" fmla="*/ 7572452 w 12592357"/>
              <a:gd name="connsiteY79" fmla="*/ 809242 h 26281626"/>
              <a:gd name="connsiteX80" fmla="*/ 8119679 w 12592357"/>
              <a:gd name="connsiteY80" fmla="*/ 1713194 h 26281626"/>
              <a:gd name="connsiteX81" fmla="*/ 8644553 w 12592357"/>
              <a:gd name="connsiteY81" fmla="*/ 2563070 h 26281626"/>
              <a:gd name="connsiteX82" fmla="*/ 8842810 w 12592357"/>
              <a:gd name="connsiteY82" fmla="*/ 2736057 h 26281626"/>
              <a:gd name="connsiteX83" fmla="*/ 9196388 w 12592357"/>
              <a:gd name="connsiteY83" fmla="*/ 3155770 h 26281626"/>
              <a:gd name="connsiteX84" fmla="*/ 9518855 w 12592357"/>
              <a:gd name="connsiteY84" fmla="*/ 3443057 h 26281626"/>
              <a:gd name="connsiteX85" fmla="*/ 9858528 w 12592357"/>
              <a:gd name="connsiteY85" fmla="*/ 3839881 h 26281626"/>
              <a:gd name="connsiteX86" fmla="*/ 9970831 w 12592357"/>
              <a:gd name="connsiteY86" fmla="*/ 4217500 h 26281626"/>
              <a:gd name="connsiteX87" fmla="*/ 9997025 w 12592357"/>
              <a:gd name="connsiteY87" fmla="*/ 4582293 h 26281626"/>
              <a:gd name="connsiteX88" fmla="*/ 10129301 w 12592357"/>
              <a:gd name="connsiteY88" fmla="*/ 5188514 h 26281626"/>
              <a:gd name="connsiteX89" fmla="*/ 10205884 w 12592357"/>
              <a:gd name="connsiteY89" fmla="*/ 5633884 h 26281626"/>
              <a:gd name="connsiteX90" fmla="*/ 10271484 w 12592357"/>
              <a:gd name="connsiteY90" fmla="*/ 5901736 h 26281626"/>
              <a:gd name="connsiteX91" fmla="*/ 10302440 w 12592357"/>
              <a:gd name="connsiteY91" fmla="*/ 6167208 h 26281626"/>
              <a:gd name="connsiteX92" fmla="*/ 10202043 w 12592357"/>
              <a:gd name="connsiteY92" fmla="*/ 6439822 h 26281626"/>
              <a:gd name="connsiteX93" fmla="*/ 10293837 w 12592357"/>
              <a:gd name="connsiteY93" fmla="*/ 6688624 h 26281626"/>
              <a:gd name="connsiteX94" fmla="*/ 10630207 w 12592357"/>
              <a:gd name="connsiteY94" fmla="*/ 7117326 h 26281626"/>
              <a:gd name="connsiteX95" fmla="*/ 10868562 w 12592357"/>
              <a:gd name="connsiteY95" fmla="*/ 7375653 h 26281626"/>
              <a:gd name="connsiteX96" fmla="*/ 10960357 w 12592357"/>
              <a:gd name="connsiteY96" fmla="*/ 7515456 h 26281626"/>
              <a:gd name="connsiteX97" fmla="*/ 11121206 w 12592357"/>
              <a:gd name="connsiteY97" fmla="*/ 7878020 h 26281626"/>
              <a:gd name="connsiteX98" fmla="*/ 11234430 w 12592357"/>
              <a:gd name="connsiteY98" fmla="*/ 8221535 h 26281626"/>
              <a:gd name="connsiteX99" fmla="*/ 11241959 w 12592357"/>
              <a:gd name="connsiteY99" fmla="*/ 8693482 h 26281626"/>
              <a:gd name="connsiteX100" fmla="*/ 11244263 w 12592357"/>
              <a:gd name="connsiteY100" fmla="*/ 8875072 h 26281626"/>
              <a:gd name="connsiteX101" fmla="*/ 11277677 w 12592357"/>
              <a:gd name="connsiteY101" fmla="*/ 9052744 h 26281626"/>
              <a:gd name="connsiteX102" fmla="*/ 11375692 w 12592357"/>
              <a:gd name="connsiteY102" fmla="*/ 9146919 h 26281626"/>
              <a:gd name="connsiteX103" fmla="*/ 11562735 w 12592357"/>
              <a:gd name="connsiteY103" fmla="*/ 9379974 h 26281626"/>
              <a:gd name="connsiteX104" fmla="*/ 11326761 w 12592357"/>
              <a:gd name="connsiteY104" fmla="*/ 9291484 h 26281626"/>
              <a:gd name="connsiteX105" fmla="*/ 11120284 w 12592357"/>
              <a:gd name="connsiteY105" fmla="*/ 9291484 h 26281626"/>
              <a:gd name="connsiteX106" fmla="*/ 10884310 w 12592357"/>
              <a:gd name="connsiteY106" fmla="*/ 9320981 h 26281626"/>
              <a:gd name="connsiteX107" fmla="*/ 10605473 w 12592357"/>
              <a:gd name="connsiteY107" fmla="*/ 9572701 h 26281626"/>
              <a:gd name="connsiteX108" fmla="*/ 10478115 w 12592357"/>
              <a:gd name="connsiteY108" fmla="*/ 9839095 h 26281626"/>
              <a:gd name="connsiteX109" fmla="*/ 10593182 w 12592357"/>
              <a:gd name="connsiteY109" fmla="*/ 9767272 h 26281626"/>
              <a:gd name="connsiteX110" fmla="*/ 10972800 w 12592357"/>
              <a:gd name="connsiteY110" fmla="*/ 9556955 h 26281626"/>
              <a:gd name="connsiteX111" fmla="*/ 11149090 w 12592357"/>
              <a:gd name="connsiteY111" fmla="*/ 9478911 h 26281626"/>
              <a:gd name="connsiteX112" fmla="*/ 11344275 w 12592357"/>
              <a:gd name="connsiteY112" fmla="*/ 9491817 h 26281626"/>
              <a:gd name="connsiteX113" fmla="*/ 11525020 w 12592357"/>
              <a:gd name="connsiteY113" fmla="*/ 9585530 h 26281626"/>
              <a:gd name="connsiteX114" fmla="*/ 11910090 w 12592357"/>
              <a:gd name="connsiteY114" fmla="*/ 9744920 h 26281626"/>
              <a:gd name="connsiteX115" fmla="*/ 12093677 w 12592357"/>
              <a:gd name="connsiteY115" fmla="*/ 9999406 h 26281626"/>
              <a:gd name="connsiteX116" fmla="*/ 12270658 w 12592357"/>
              <a:gd name="connsiteY116" fmla="*/ 10176387 h 26281626"/>
              <a:gd name="connsiteX117" fmla="*/ 12270658 w 12592357"/>
              <a:gd name="connsiteY117" fmla="*/ 10176387 h 26281626"/>
              <a:gd name="connsiteX118" fmla="*/ 12592357 w 12592357"/>
              <a:gd name="connsiteY118" fmla="*/ 10616073 h 26281626"/>
              <a:gd name="connsiteX119" fmla="*/ 10086975 w 12592357"/>
              <a:gd name="connsiteY119" fmla="*/ 10710786 h 26281626"/>
              <a:gd name="connsiteX120" fmla="*/ 9969910 w 12592357"/>
              <a:gd name="connsiteY120" fmla="*/ 10825316 h 26281626"/>
              <a:gd name="connsiteX121" fmla="*/ 9857606 w 12592357"/>
              <a:gd name="connsiteY121" fmla="*/ 11290120 h 26281626"/>
              <a:gd name="connsiteX122" fmla="*/ 9732476 w 12592357"/>
              <a:gd name="connsiteY122" fmla="*/ 11555591 h 26281626"/>
              <a:gd name="connsiteX123" fmla="*/ 9592135 w 12592357"/>
              <a:gd name="connsiteY123" fmla="*/ 11818835 h 26281626"/>
              <a:gd name="connsiteX124" fmla="*/ 9468465 w 12592357"/>
              <a:gd name="connsiteY124" fmla="*/ 11888659 h 26281626"/>
              <a:gd name="connsiteX125" fmla="*/ 9320981 w 12592357"/>
              <a:gd name="connsiteY125" fmla="*/ 12359148 h 26281626"/>
              <a:gd name="connsiteX126" fmla="*/ 9173497 w 12592357"/>
              <a:gd name="connsiteY126" fmla="*/ 12860593 h 26281626"/>
              <a:gd name="connsiteX127" fmla="*/ 9114503 w 12592357"/>
              <a:gd name="connsiteY127" fmla="*/ 13126064 h 26281626"/>
              <a:gd name="connsiteX128" fmla="*/ 8908026 w 12592357"/>
              <a:gd name="connsiteY128" fmla="*/ 13598013 h 26281626"/>
              <a:gd name="connsiteX129" fmla="*/ 8642555 w 12592357"/>
              <a:gd name="connsiteY129" fmla="*/ 14040464 h 26281626"/>
              <a:gd name="connsiteX130" fmla="*/ 8465574 w 12592357"/>
              <a:gd name="connsiteY130" fmla="*/ 14305935 h 26281626"/>
              <a:gd name="connsiteX131" fmla="*/ 8170606 w 12592357"/>
              <a:gd name="connsiteY131" fmla="*/ 14659897 h 26281626"/>
              <a:gd name="connsiteX132" fmla="*/ 8111613 w 12592357"/>
              <a:gd name="connsiteY132" fmla="*/ 15043355 h 26281626"/>
              <a:gd name="connsiteX133" fmla="*/ 7964129 w 12592357"/>
              <a:gd name="connsiteY133" fmla="*/ 15338322 h 26281626"/>
              <a:gd name="connsiteX134" fmla="*/ 7816645 w 12592357"/>
              <a:gd name="connsiteY134" fmla="*/ 15780774 h 26281626"/>
              <a:gd name="connsiteX135" fmla="*/ 7610168 w 12592357"/>
              <a:gd name="connsiteY135" fmla="*/ 16134735 h 26281626"/>
              <a:gd name="connsiteX136" fmla="*/ 7462684 w 12592357"/>
              <a:gd name="connsiteY136" fmla="*/ 16518193 h 26281626"/>
              <a:gd name="connsiteX137" fmla="*/ 7197213 w 12592357"/>
              <a:gd name="connsiteY137" fmla="*/ 16783664 h 26281626"/>
              <a:gd name="connsiteX138" fmla="*/ 7138219 w 12592357"/>
              <a:gd name="connsiteY138" fmla="*/ 16960645 h 26281626"/>
              <a:gd name="connsiteX139" fmla="*/ 7138219 w 12592357"/>
              <a:gd name="connsiteY139" fmla="*/ 17167122 h 26281626"/>
              <a:gd name="connsiteX140" fmla="*/ 7172478 w 12592357"/>
              <a:gd name="connsiteY140" fmla="*/ 17465776 h 26281626"/>
              <a:gd name="connsiteX141" fmla="*/ 7229476 w 12592357"/>
              <a:gd name="connsiteY141" fmla="*/ 17695223 h 26281626"/>
              <a:gd name="connsiteX142" fmla="*/ 7256206 w 12592357"/>
              <a:gd name="connsiteY142" fmla="*/ 17845548 h 26281626"/>
              <a:gd name="connsiteX143" fmla="*/ 7196138 w 12592357"/>
              <a:gd name="connsiteY143" fmla="*/ 18045268 h 26281626"/>
              <a:gd name="connsiteX144" fmla="*/ 7079226 w 12592357"/>
              <a:gd name="connsiteY144" fmla="*/ 18229006 h 26281626"/>
              <a:gd name="connsiteX145" fmla="*/ 6843252 w 12592357"/>
              <a:gd name="connsiteY145" fmla="*/ 18523974 h 26281626"/>
              <a:gd name="connsiteX146" fmla="*/ 6666271 w 12592357"/>
              <a:gd name="connsiteY146" fmla="*/ 19084413 h 26281626"/>
              <a:gd name="connsiteX147" fmla="*/ 6636774 w 12592357"/>
              <a:gd name="connsiteY147" fmla="*/ 19467871 h 26281626"/>
              <a:gd name="connsiteX148" fmla="*/ 6577781 w 12592357"/>
              <a:gd name="connsiteY148" fmla="*/ 19762839 h 26281626"/>
              <a:gd name="connsiteX149" fmla="*/ 6577781 w 12592357"/>
              <a:gd name="connsiteY149" fmla="*/ 20205290 h 26281626"/>
              <a:gd name="connsiteX150" fmla="*/ 6577781 w 12592357"/>
              <a:gd name="connsiteY150" fmla="*/ 20795226 h 26281626"/>
              <a:gd name="connsiteX151" fmla="*/ 6489290 w 12592357"/>
              <a:gd name="connsiteY151" fmla="*/ 21208181 h 26281626"/>
              <a:gd name="connsiteX152" fmla="*/ 6282813 w 12592357"/>
              <a:gd name="connsiteY152" fmla="*/ 21680129 h 26281626"/>
              <a:gd name="connsiteX153" fmla="*/ 6253316 w 12592357"/>
              <a:gd name="connsiteY153" fmla="*/ 22358555 h 26281626"/>
              <a:gd name="connsiteX154" fmla="*/ 6371303 w 12592357"/>
              <a:gd name="connsiteY154" fmla="*/ 23656413 h 26281626"/>
              <a:gd name="connsiteX155" fmla="*/ 6666271 w 12592357"/>
              <a:gd name="connsiteY155" fmla="*/ 24452826 h 26281626"/>
              <a:gd name="connsiteX156" fmla="*/ 6990735 w 12592357"/>
              <a:gd name="connsiteY156" fmla="*/ 25190245 h 26281626"/>
              <a:gd name="connsiteX157" fmla="*/ 7344697 w 12592357"/>
              <a:gd name="connsiteY157" fmla="*/ 25809677 h 26281626"/>
              <a:gd name="connsiteX158" fmla="*/ 7728155 w 12592357"/>
              <a:gd name="connsiteY158" fmla="*/ 26281626 h 26281626"/>
              <a:gd name="connsiteX159" fmla="*/ 5220929 w 12592357"/>
              <a:gd name="connsiteY159" fmla="*/ 26134142 h 26281626"/>
              <a:gd name="connsiteX160" fmla="*/ 5456903 w 12592357"/>
              <a:gd name="connsiteY160" fmla="*/ 25308232 h 26281626"/>
              <a:gd name="connsiteX161" fmla="*/ 5515897 w 12592357"/>
              <a:gd name="connsiteY161" fmla="*/ 24393832 h 26281626"/>
              <a:gd name="connsiteX162" fmla="*/ 5633884 w 12592357"/>
              <a:gd name="connsiteY162" fmla="*/ 23302451 h 26281626"/>
              <a:gd name="connsiteX163" fmla="*/ 5604387 w 12592357"/>
              <a:gd name="connsiteY163" fmla="*/ 22742013 h 26281626"/>
              <a:gd name="connsiteX164" fmla="*/ 5574890 w 12592357"/>
              <a:gd name="connsiteY164" fmla="*/ 22329058 h 26281626"/>
              <a:gd name="connsiteX165" fmla="*/ 5574890 w 12592357"/>
              <a:gd name="connsiteY165" fmla="*/ 21886606 h 26281626"/>
              <a:gd name="connsiteX166" fmla="*/ 5604387 w 12592357"/>
              <a:gd name="connsiteY166" fmla="*/ 21532645 h 26281626"/>
              <a:gd name="connsiteX167" fmla="*/ 5604387 w 12592357"/>
              <a:gd name="connsiteY167" fmla="*/ 21326168 h 26281626"/>
              <a:gd name="connsiteX168" fmla="*/ 5515897 w 12592357"/>
              <a:gd name="connsiteY168" fmla="*/ 20883716 h 26281626"/>
              <a:gd name="connsiteX169" fmla="*/ 5515897 w 12592357"/>
              <a:gd name="connsiteY169" fmla="*/ 20706735 h 26281626"/>
              <a:gd name="connsiteX170" fmla="*/ 5456903 w 12592357"/>
              <a:gd name="connsiteY170" fmla="*/ 20588748 h 26281626"/>
              <a:gd name="connsiteX171" fmla="*/ 5427406 w 12592357"/>
              <a:gd name="connsiteY171" fmla="*/ 20352774 h 26281626"/>
              <a:gd name="connsiteX172" fmla="*/ 5515897 w 12592357"/>
              <a:gd name="connsiteY172" fmla="*/ 20205290 h 26281626"/>
              <a:gd name="connsiteX173" fmla="*/ 5604387 w 12592357"/>
              <a:gd name="connsiteY173" fmla="*/ 20028310 h 26281626"/>
              <a:gd name="connsiteX174" fmla="*/ 5604387 w 12592357"/>
              <a:gd name="connsiteY174" fmla="*/ 19851329 h 26281626"/>
              <a:gd name="connsiteX175" fmla="*/ 5604387 w 12592357"/>
              <a:gd name="connsiteY175" fmla="*/ 19851329 h 26281626"/>
              <a:gd name="connsiteX176" fmla="*/ 5612069 w 12592357"/>
              <a:gd name="connsiteY176" fmla="*/ 19850407 h 26281626"/>
              <a:gd name="connsiteX0" fmla="*/ 5612069 w 12592357"/>
              <a:gd name="connsiteY0" fmla="*/ 19850407 h 26281626"/>
              <a:gd name="connsiteX1" fmla="*/ 5899355 w 12592357"/>
              <a:gd name="connsiteY1" fmla="*/ 20057806 h 26281626"/>
              <a:gd name="connsiteX2" fmla="*/ 6076335 w 12592357"/>
              <a:gd name="connsiteY2" fmla="*/ 20352774 h 26281626"/>
              <a:gd name="connsiteX3" fmla="*/ 6105832 w 12592357"/>
              <a:gd name="connsiteY3" fmla="*/ 20470761 h 26281626"/>
              <a:gd name="connsiteX4" fmla="*/ 6135329 w 12592357"/>
              <a:gd name="connsiteY4" fmla="*/ 20559251 h 26281626"/>
              <a:gd name="connsiteX5" fmla="*/ 6253316 w 12592357"/>
              <a:gd name="connsiteY5" fmla="*/ 20736232 h 26281626"/>
              <a:gd name="connsiteX6" fmla="*/ 6341806 w 12592357"/>
              <a:gd name="connsiteY6" fmla="*/ 20736232 h 26281626"/>
              <a:gd name="connsiteX7" fmla="*/ 6341806 w 12592357"/>
              <a:gd name="connsiteY7" fmla="*/ 20736232 h 26281626"/>
              <a:gd name="connsiteX8" fmla="*/ 6371303 w 12592357"/>
              <a:gd name="connsiteY8" fmla="*/ 20205290 h 26281626"/>
              <a:gd name="connsiteX9" fmla="*/ 6322219 w 12592357"/>
              <a:gd name="connsiteY9" fmla="*/ 19870377 h 26281626"/>
              <a:gd name="connsiteX10" fmla="*/ 6395115 w 12592357"/>
              <a:gd name="connsiteY10" fmla="*/ 19087717 h 26281626"/>
              <a:gd name="connsiteX11" fmla="*/ 6548284 w 12592357"/>
              <a:gd name="connsiteY11" fmla="*/ 18759948 h 26281626"/>
              <a:gd name="connsiteX12" fmla="*/ 6894564 w 12592357"/>
              <a:gd name="connsiteY12" fmla="*/ 18258504 h 26281626"/>
              <a:gd name="connsiteX13" fmla="*/ 6983054 w 12592357"/>
              <a:gd name="connsiteY13" fmla="*/ 17812750 h 26281626"/>
              <a:gd name="connsiteX14" fmla="*/ 6967461 w 12592357"/>
              <a:gd name="connsiteY14" fmla="*/ 17371219 h 26281626"/>
              <a:gd name="connsiteX15" fmla="*/ 7049729 w 12592357"/>
              <a:gd name="connsiteY15" fmla="*/ 16960645 h 26281626"/>
              <a:gd name="connsiteX16" fmla="*/ 7197213 w 12592357"/>
              <a:gd name="connsiteY16" fmla="*/ 16636181 h 26281626"/>
              <a:gd name="connsiteX17" fmla="*/ 7267575 w 12592357"/>
              <a:gd name="connsiteY17" fmla="*/ 16523647 h 26281626"/>
              <a:gd name="connsiteX18" fmla="*/ 7296687 w 12592357"/>
              <a:gd name="connsiteY18" fmla="*/ 16307875 h 26281626"/>
              <a:gd name="connsiteX19" fmla="*/ 7610168 w 12592357"/>
              <a:gd name="connsiteY19" fmla="*/ 15810271 h 26281626"/>
              <a:gd name="connsiteX20" fmla="*/ 7869416 w 12592357"/>
              <a:gd name="connsiteY20" fmla="*/ 15279329 h 26281626"/>
              <a:gd name="connsiteX21" fmla="*/ 7875639 w 12592357"/>
              <a:gd name="connsiteY21" fmla="*/ 14984361 h 26281626"/>
              <a:gd name="connsiteX22" fmla="*/ 7964129 w 12592357"/>
              <a:gd name="connsiteY22" fmla="*/ 14653674 h 26281626"/>
              <a:gd name="connsiteX23" fmla="*/ 8141493 w 12592357"/>
              <a:gd name="connsiteY23" fmla="*/ 14378141 h 26281626"/>
              <a:gd name="connsiteX24" fmla="*/ 8358571 w 12592357"/>
              <a:gd name="connsiteY24" fmla="*/ 14089011 h 26281626"/>
              <a:gd name="connsiteX25" fmla="*/ 8583561 w 12592357"/>
              <a:gd name="connsiteY25" fmla="*/ 13774993 h 26281626"/>
              <a:gd name="connsiteX26" fmla="*/ 8849032 w 12592357"/>
              <a:gd name="connsiteY26" fmla="*/ 13421032 h 26281626"/>
              <a:gd name="connsiteX27" fmla="*/ 8908026 w 12592357"/>
              <a:gd name="connsiteY27" fmla="*/ 13185058 h 26281626"/>
              <a:gd name="connsiteX28" fmla="*/ 8996516 w 12592357"/>
              <a:gd name="connsiteY28" fmla="*/ 12683613 h 26281626"/>
              <a:gd name="connsiteX29" fmla="*/ 9261987 w 12592357"/>
              <a:gd name="connsiteY29" fmla="*/ 12005187 h 26281626"/>
              <a:gd name="connsiteX30" fmla="*/ 9556955 w 12592357"/>
              <a:gd name="connsiteY30" fmla="*/ 11474245 h 26281626"/>
              <a:gd name="connsiteX31" fmla="*/ 9733935 w 12592357"/>
              <a:gd name="connsiteY31" fmla="*/ 11090787 h 26281626"/>
              <a:gd name="connsiteX32" fmla="*/ 9763432 w 12592357"/>
              <a:gd name="connsiteY32" fmla="*/ 10825316 h 26281626"/>
              <a:gd name="connsiteX33" fmla="*/ 9881419 w 12592357"/>
              <a:gd name="connsiteY33" fmla="*/ 10530348 h 26281626"/>
              <a:gd name="connsiteX34" fmla="*/ 10235381 w 12592357"/>
              <a:gd name="connsiteY34" fmla="*/ 9940413 h 26281626"/>
              <a:gd name="connsiteX35" fmla="*/ 10600326 w 12592357"/>
              <a:gd name="connsiteY35" fmla="*/ 9576005 h 26281626"/>
              <a:gd name="connsiteX36" fmla="*/ 10869100 w 12592357"/>
              <a:gd name="connsiteY36" fmla="*/ 9285416 h 26281626"/>
              <a:gd name="connsiteX37" fmla="*/ 11073734 w 12592357"/>
              <a:gd name="connsiteY37" fmla="*/ 9006578 h 26281626"/>
              <a:gd name="connsiteX38" fmla="*/ 11097931 w 12592357"/>
              <a:gd name="connsiteY38" fmla="*/ 8720598 h 26281626"/>
              <a:gd name="connsiteX39" fmla="*/ 11074656 w 12592357"/>
              <a:gd name="connsiteY39" fmla="*/ 8318243 h 26281626"/>
              <a:gd name="connsiteX40" fmla="*/ 10875706 w 12592357"/>
              <a:gd name="connsiteY40" fmla="*/ 7666779 h 26281626"/>
              <a:gd name="connsiteX41" fmla="*/ 10717776 w 12592357"/>
              <a:gd name="connsiteY41" fmla="*/ 7383718 h 26281626"/>
              <a:gd name="connsiteX42" fmla="*/ 10382865 w 12592357"/>
              <a:gd name="connsiteY42" fmla="*/ 6990735 h 26281626"/>
              <a:gd name="connsiteX43" fmla="*/ 10087897 w 12592357"/>
              <a:gd name="connsiteY43" fmla="*/ 6518787 h 26281626"/>
              <a:gd name="connsiteX44" fmla="*/ 9990419 w 12592357"/>
              <a:gd name="connsiteY44" fmla="*/ 5674212 h 26281626"/>
              <a:gd name="connsiteX45" fmla="*/ 9945713 w 12592357"/>
              <a:gd name="connsiteY45" fmla="*/ 5243435 h 26281626"/>
              <a:gd name="connsiteX46" fmla="*/ 9801917 w 12592357"/>
              <a:gd name="connsiteY46" fmla="*/ 4350851 h 26281626"/>
              <a:gd name="connsiteX47" fmla="*/ 9573086 w 12592357"/>
              <a:gd name="connsiteY47" fmla="*/ 3872681 h 26281626"/>
              <a:gd name="connsiteX48" fmla="*/ 9000203 w 12592357"/>
              <a:gd name="connsiteY48" fmla="*/ 3306941 h 26281626"/>
              <a:gd name="connsiteX49" fmla="*/ 8819535 w 12592357"/>
              <a:gd name="connsiteY49" fmla="*/ 3038168 h 26281626"/>
              <a:gd name="connsiteX50" fmla="*/ 8400896 w 12592357"/>
              <a:gd name="connsiteY50" fmla="*/ 2669919 h 26281626"/>
              <a:gd name="connsiteX51" fmla="*/ 7993626 w 12592357"/>
              <a:gd name="connsiteY51" fmla="*/ 2094271 h 26281626"/>
              <a:gd name="connsiteX52" fmla="*/ 7669161 w 12592357"/>
              <a:gd name="connsiteY52" fmla="*/ 1563329 h 26281626"/>
              <a:gd name="connsiteX53" fmla="*/ 7443251 w 12592357"/>
              <a:gd name="connsiteY53" fmla="*/ 1085313 h 26281626"/>
              <a:gd name="connsiteX54" fmla="*/ 7022460 w 12592357"/>
              <a:gd name="connsiteY54" fmla="*/ 859248 h 26281626"/>
              <a:gd name="connsiteX55" fmla="*/ 6668499 w 12592357"/>
              <a:gd name="connsiteY55" fmla="*/ 756085 h 26281626"/>
              <a:gd name="connsiteX56" fmla="*/ 6164288 w 12592357"/>
              <a:gd name="connsiteY56" fmla="*/ 747481 h 26281626"/>
              <a:gd name="connsiteX57" fmla="*/ 5508753 w 12592357"/>
              <a:gd name="connsiteY57" fmla="*/ 773676 h 26281626"/>
              <a:gd name="connsiteX58" fmla="*/ 4513006 w 12592357"/>
              <a:gd name="connsiteY58" fmla="*/ 678426 h 26281626"/>
              <a:gd name="connsiteX59" fmla="*/ 3864077 w 12592357"/>
              <a:gd name="connsiteY59" fmla="*/ 619432 h 26281626"/>
              <a:gd name="connsiteX60" fmla="*/ 3008671 w 12592357"/>
              <a:gd name="connsiteY60" fmla="*/ 560439 h 26281626"/>
              <a:gd name="connsiteX61" fmla="*/ 2123768 w 12592357"/>
              <a:gd name="connsiteY61" fmla="*/ 412955 h 26281626"/>
              <a:gd name="connsiteX62" fmla="*/ 1887794 w 12592357"/>
              <a:gd name="connsiteY62" fmla="*/ 383458 h 26281626"/>
              <a:gd name="connsiteX63" fmla="*/ 1209368 w 12592357"/>
              <a:gd name="connsiteY63" fmla="*/ 265471 h 26281626"/>
              <a:gd name="connsiteX64" fmla="*/ 589935 w 12592357"/>
              <a:gd name="connsiteY64" fmla="*/ 235974 h 26281626"/>
              <a:gd name="connsiteX65" fmla="*/ 265471 w 12592357"/>
              <a:gd name="connsiteY65" fmla="*/ 235974 h 26281626"/>
              <a:gd name="connsiteX66" fmla="*/ 0 w 12592357"/>
              <a:gd name="connsiteY66" fmla="*/ 206477 h 26281626"/>
              <a:gd name="connsiteX67" fmla="*/ 265471 w 12592357"/>
              <a:gd name="connsiteY67" fmla="*/ 0 h 26281626"/>
              <a:gd name="connsiteX68" fmla="*/ 1179871 w 12592357"/>
              <a:gd name="connsiteY68" fmla="*/ 88490 h 26281626"/>
              <a:gd name="connsiteX69" fmla="*/ 2094271 w 12592357"/>
              <a:gd name="connsiteY69" fmla="*/ 235974 h 26281626"/>
              <a:gd name="connsiteX70" fmla="*/ 3067665 w 12592357"/>
              <a:gd name="connsiteY70" fmla="*/ 353961 h 26281626"/>
              <a:gd name="connsiteX71" fmla="*/ 3805084 w 12592357"/>
              <a:gd name="connsiteY71" fmla="*/ 383458 h 26281626"/>
              <a:gd name="connsiteX72" fmla="*/ 4306529 w 12592357"/>
              <a:gd name="connsiteY72" fmla="*/ 442451 h 26281626"/>
              <a:gd name="connsiteX73" fmla="*/ 4998704 w 12592357"/>
              <a:gd name="connsiteY73" fmla="*/ 386223 h 26281626"/>
              <a:gd name="connsiteX74" fmla="*/ 5722374 w 12592357"/>
              <a:gd name="connsiteY74" fmla="*/ 471948 h 26281626"/>
              <a:gd name="connsiteX75" fmla="*/ 6214678 w 12592357"/>
              <a:gd name="connsiteY75" fmla="*/ 463882 h 26281626"/>
              <a:gd name="connsiteX76" fmla="*/ 7050113 w 12592357"/>
              <a:gd name="connsiteY76" fmla="*/ 591395 h 26281626"/>
              <a:gd name="connsiteX77" fmla="*/ 7305138 w 12592357"/>
              <a:gd name="connsiteY77" fmla="*/ 620892 h 26281626"/>
              <a:gd name="connsiteX78" fmla="*/ 7455002 w 12592357"/>
              <a:gd name="connsiteY78" fmla="*/ 680807 h 26281626"/>
              <a:gd name="connsiteX79" fmla="*/ 7572452 w 12592357"/>
              <a:gd name="connsiteY79" fmla="*/ 809242 h 26281626"/>
              <a:gd name="connsiteX80" fmla="*/ 8119679 w 12592357"/>
              <a:gd name="connsiteY80" fmla="*/ 1713194 h 26281626"/>
              <a:gd name="connsiteX81" fmla="*/ 8644553 w 12592357"/>
              <a:gd name="connsiteY81" fmla="*/ 2563070 h 26281626"/>
              <a:gd name="connsiteX82" fmla="*/ 8842810 w 12592357"/>
              <a:gd name="connsiteY82" fmla="*/ 2736057 h 26281626"/>
              <a:gd name="connsiteX83" fmla="*/ 9196388 w 12592357"/>
              <a:gd name="connsiteY83" fmla="*/ 3155770 h 26281626"/>
              <a:gd name="connsiteX84" fmla="*/ 9518855 w 12592357"/>
              <a:gd name="connsiteY84" fmla="*/ 3443057 h 26281626"/>
              <a:gd name="connsiteX85" fmla="*/ 9858528 w 12592357"/>
              <a:gd name="connsiteY85" fmla="*/ 3839881 h 26281626"/>
              <a:gd name="connsiteX86" fmla="*/ 9970831 w 12592357"/>
              <a:gd name="connsiteY86" fmla="*/ 4217500 h 26281626"/>
              <a:gd name="connsiteX87" fmla="*/ 9997025 w 12592357"/>
              <a:gd name="connsiteY87" fmla="*/ 4582293 h 26281626"/>
              <a:gd name="connsiteX88" fmla="*/ 10129301 w 12592357"/>
              <a:gd name="connsiteY88" fmla="*/ 5188514 h 26281626"/>
              <a:gd name="connsiteX89" fmla="*/ 10205884 w 12592357"/>
              <a:gd name="connsiteY89" fmla="*/ 5633884 h 26281626"/>
              <a:gd name="connsiteX90" fmla="*/ 10271484 w 12592357"/>
              <a:gd name="connsiteY90" fmla="*/ 5901736 h 26281626"/>
              <a:gd name="connsiteX91" fmla="*/ 10302440 w 12592357"/>
              <a:gd name="connsiteY91" fmla="*/ 6167208 h 26281626"/>
              <a:gd name="connsiteX92" fmla="*/ 10202043 w 12592357"/>
              <a:gd name="connsiteY92" fmla="*/ 6439822 h 26281626"/>
              <a:gd name="connsiteX93" fmla="*/ 10293837 w 12592357"/>
              <a:gd name="connsiteY93" fmla="*/ 6688624 h 26281626"/>
              <a:gd name="connsiteX94" fmla="*/ 10630207 w 12592357"/>
              <a:gd name="connsiteY94" fmla="*/ 7117326 h 26281626"/>
              <a:gd name="connsiteX95" fmla="*/ 10868562 w 12592357"/>
              <a:gd name="connsiteY95" fmla="*/ 7375653 h 26281626"/>
              <a:gd name="connsiteX96" fmla="*/ 10960357 w 12592357"/>
              <a:gd name="connsiteY96" fmla="*/ 7515456 h 26281626"/>
              <a:gd name="connsiteX97" fmla="*/ 11121206 w 12592357"/>
              <a:gd name="connsiteY97" fmla="*/ 7878020 h 26281626"/>
              <a:gd name="connsiteX98" fmla="*/ 11234430 w 12592357"/>
              <a:gd name="connsiteY98" fmla="*/ 8221535 h 26281626"/>
              <a:gd name="connsiteX99" fmla="*/ 11241959 w 12592357"/>
              <a:gd name="connsiteY99" fmla="*/ 8693482 h 26281626"/>
              <a:gd name="connsiteX100" fmla="*/ 11244263 w 12592357"/>
              <a:gd name="connsiteY100" fmla="*/ 8875072 h 26281626"/>
              <a:gd name="connsiteX101" fmla="*/ 11277677 w 12592357"/>
              <a:gd name="connsiteY101" fmla="*/ 9052744 h 26281626"/>
              <a:gd name="connsiteX102" fmla="*/ 11375692 w 12592357"/>
              <a:gd name="connsiteY102" fmla="*/ 9146919 h 26281626"/>
              <a:gd name="connsiteX103" fmla="*/ 11562735 w 12592357"/>
              <a:gd name="connsiteY103" fmla="*/ 9379974 h 26281626"/>
              <a:gd name="connsiteX104" fmla="*/ 11326761 w 12592357"/>
              <a:gd name="connsiteY104" fmla="*/ 9291484 h 26281626"/>
              <a:gd name="connsiteX105" fmla="*/ 11120284 w 12592357"/>
              <a:gd name="connsiteY105" fmla="*/ 9291484 h 26281626"/>
              <a:gd name="connsiteX106" fmla="*/ 10884310 w 12592357"/>
              <a:gd name="connsiteY106" fmla="*/ 9320981 h 26281626"/>
              <a:gd name="connsiteX107" fmla="*/ 10605473 w 12592357"/>
              <a:gd name="connsiteY107" fmla="*/ 9572701 h 26281626"/>
              <a:gd name="connsiteX108" fmla="*/ 10478115 w 12592357"/>
              <a:gd name="connsiteY108" fmla="*/ 9839095 h 26281626"/>
              <a:gd name="connsiteX109" fmla="*/ 10593182 w 12592357"/>
              <a:gd name="connsiteY109" fmla="*/ 9767272 h 26281626"/>
              <a:gd name="connsiteX110" fmla="*/ 10972800 w 12592357"/>
              <a:gd name="connsiteY110" fmla="*/ 9556955 h 26281626"/>
              <a:gd name="connsiteX111" fmla="*/ 11149090 w 12592357"/>
              <a:gd name="connsiteY111" fmla="*/ 9478911 h 26281626"/>
              <a:gd name="connsiteX112" fmla="*/ 11344275 w 12592357"/>
              <a:gd name="connsiteY112" fmla="*/ 9491817 h 26281626"/>
              <a:gd name="connsiteX113" fmla="*/ 11525020 w 12592357"/>
              <a:gd name="connsiteY113" fmla="*/ 9585530 h 26281626"/>
              <a:gd name="connsiteX114" fmla="*/ 11910090 w 12592357"/>
              <a:gd name="connsiteY114" fmla="*/ 9744920 h 26281626"/>
              <a:gd name="connsiteX115" fmla="*/ 12093677 w 12592357"/>
              <a:gd name="connsiteY115" fmla="*/ 9999406 h 26281626"/>
              <a:gd name="connsiteX116" fmla="*/ 12270658 w 12592357"/>
              <a:gd name="connsiteY116" fmla="*/ 10176387 h 26281626"/>
              <a:gd name="connsiteX117" fmla="*/ 12270658 w 12592357"/>
              <a:gd name="connsiteY117" fmla="*/ 10176387 h 26281626"/>
              <a:gd name="connsiteX118" fmla="*/ 12592357 w 12592357"/>
              <a:gd name="connsiteY118" fmla="*/ 10616073 h 26281626"/>
              <a:gd name="connsiteX119" fmla="*/ 10086975 w 12592357"/>
              <a:gd name="connsiteY119" fmla="*/ 10710786 h 26281626"/>
              <a:gd name="connsiteX120" fmla="*/ 9969910 w 12592357"/>
              <a:gd name="connsiteY120" fmla="*/ 10825316 h 26281626"/>
              <a:gd name="connsiteX121" fmla="*/ 9857606 w 12592357"/>
              <a:gd name="connsiteY121" fmla="*/ 11290120 h 26281626"/>
              <a:gd name="connsiteX122" fmla="*/ 9732476 w 12592357"/>
              <a:gd name="connsiteY122" fmla="*/ 11555591 h 26281626"/>
              <a:gd name="connsiteX123" fmla="*/ 9592135 w 12592357"/>
              <a:gd name="connsiteY123" fmla="*/ 11818835 h 26281626"/>
              <a:gd name="connsiteX124" fmla="*/ 9468465 w 12592357"/>
              <a:gd name="connsiteY124" fmla="*/ 11888659 h 26281626"/>
              <a:gd name="connsiteX125" fmla="*/ 9320981 w 12592357"/>
              <a:gd name="connsiteY125" fmla="*/ 12359148 h 26281626"/>
              <a:gd name="connsiteX126" fmla="*/ 9173497 w 12592357"/>
              <a:gd name="connsiteY126" fmla="*/ 12860593 h 26281626"/>
              <a:gd name="connsiteX127" fmla="*/ 9114503 w 12592357"/>
              <a:gd name="connsiteY127" fmla="*/ 13126064 h 26281626"/>
              <a:gd name="connsiteX128" fmla="*/ 8908026 w 12592357"/>
              <a:gd name="connsiteY128" fmla="*/ 13598013 h 26281626"/>
              <a:gd name="connsiteX129" fmla="*/ 8642555 w 12592357"/>
              <a:gd name="connsiteY129" fmla="*/ 14040464 h 26281626"/>
              <a:gd name="connsiteX130" fmla="*/ 8465574 w 12592357"/>
              <a:gd name="connsiteY130" fmla="*/ 14305935 h 26281626"/>
              <a:gd name="connsiteX131" fmla="*/ 8170606 w 12592357"/>
              <a:gd name="connsiteY131" fmla="*/ 14659897 h 26281626"/>
              <a:gd name="connsiteX132" fmla="*/ 8111613 w 12592357"/>
              <a:gd name="connsiteY132" fmla="*/ 15043355 h 26281626"/>
              <a:gd name="connsiteX133" fmla="*/ 7964129 w 12592357"/>
              <a:gd name="connsiteY133" fmla="*/ 15338322 h 26281626"/>
              <a:gd name="connsiteX134" fmla="*/ 7816645 w 12592357"/>
              <a:gd name="connsiteY134" fmla="*/ 15780774 h 26281626"/>
              <a:gd name="connsiteX135" fmla="*/ 7610168 w 12592357"/>
              <a:gd name="connsiteY135" fmla="*/ 16134735 h 26281626"/>
              <a:gd name="connsiteX136" fmla="*/ 7462684 w 12592357"/>
              <a:gd name="connsiteY136" fmla="*/ 16518193 h 26281626"/>
              <a:gd name="connsiteX137" fmla="*/ 7197213 w 12592357"/>
              <a:gd name="connsiteY137" fmla="*/ 16783664 h 26281626"/>
              <a:gd name="connsiteX138" fmla="*/ 7138219 w 12592357"/>
              <a:gd name="connsiteY138" fmla="*/ 16960645 h 26281626"/>
              <a:gd name="connsiteX139" fmla="*/ 7138219 w 12592357"/>
              <a:gd name="connsiteY139" fmla="*/ 17167122 h 26281626"/>
              <a:gd name="connsiteX140" fmla="*/ 7172478 w 12592357"/>
              <a:gd name="connsiteY140" fmla="*/ 17465776 h 26281626"/>
              <a:gd name="connsiteX141" fmla="*/ 7229476 w 12592357"/>
              <a:gd name="connsiteY141" fmla="*/ 17695223 h 26281626"/>
              <a:gd name="connsiteX142" fmla="*/ 7256206 w 12592357"/>
              <a:gd name="connsiteY142" fmla="*/ 17845548 h 26281626"/>
              <a:gd name="connsiteX143" fmla="*/ 7196138 w 12592357"/>
              <a:gd name="connsiteY143" fmla="*/ 18045268 h 26281626"/>
              <a:gd name="connsiteX144" fmla="*/ 7079226 w 12592357"/>
              <a:gd name="connsiteY144" fmla="*/ 18229006 h 26281626"/>
              <a:gd name="connsiteX145" fmla="*/ 6843252 w 12592357"/>
              <a:gd name="connsiteY145" fmla="*/ 18523974 h 26281626"/>
              <a:gd name="connsiteX146" fmla="*/ 6666271 w 12592357"/>
              <a:gd name="connsiteY146" fmla="*/ 19084413 h 26281626"/>
              <a:gd name="connsiteX147" fmla="*/ 6636774 w 12592357"/>
              <a:gd name="connsiteY147" fmla="*/ 19467871 h 26281626"/>
              <a:gd name="connsiteX148" fmla="*/ 6577781 w 12592357"/>
              <a:gd name="connsiteY148" fmla="*/ 19762839 h 26281626"/>
              <a:gd name="connsiteX149" fmla="*/ 6577781 w 12592357"/>
              <a:gd name="connsiteY149" fmla="*/ 20205290 h 26281626"/>
              <a:gd name="connsiteX150" fmla="*/ 6577781 w 12592357"/>
              <a:gd name="connsiteY150" fmla="*/ 20795226 h 26281626"/>
              <a:gd name="connsiteX151" fmla="*/ 6489290 w 12592357"/>
              <a:gd name="connsiteY151" fmla="*/ 21208181 h 26281626"/>
              <a:gd name="connsiteX152" fmla="*/ 6282813 w 12592357"/>
              <a:gd name="connsiteY152" fmla="*/ 21680129 h 26281626"/>
              <a:gd name="connsiteX153" fmla="*/ 6253316 w 12592357"/>
              <a:gd name="connsiteY153" fmla="*/ 22358555 h 26281626"/>
              <a:gd name="connsiteX154" fmla="*/ 6371303 w 12592357"/>
              <a:gd name="connsiteY154" fmla="*/ 23656413 h 26281626"/>
              <a:gd name="connsiteX155" fmla="*/ 6666271 w 12592357"/>
              <a:gd name="connsiteY155" fmla="*/ 24452826 h 26281626"/>
              <a:gd name="connsiteX156" fmla="*/ 6990735 w 12592357"/>
              <a:gd name="connsiteY156" fmla="*/ 25190245 h 26281626"/>
              <a:gd name="connsiteX157" fmla="*/ 7344697 w 12592357"/>
              <a:gd name="connsiteY157" fmla="*/ 25809677 h 26281626"/>
              <a:gd name="connsiteX158" fmla="*/ 7728155 w 12592357"/>
              <a:gd name="connsiteY158" fmla="*/ 26281626 h 26281626"/>
              <a:gd name="connsiteX159" fmla="*/ 5220929 w 12592357"/>
              <a:gd name="connsiteY159" fmla="*/ 26134142 h 26281626"/>
              <a:gd name="connsiteX160" fmla="*/ 5456903 w 12592357"/>
              <a:gd name="connsiteY160" fmla="*/ 25308232 h 26281626"/>
              <a:gd name="connsiteX161" fmla="*/ 5515897 w 12592357"/>
              <a:gd name="connsiteY161" fmla="*/ 24393832 h 26281626"/>
              <a:gd name="connsiteX162" fmla="*/ 5633884 w 12592357"/>
              <a:gd name="connsiteY162" fmla="*/ 23302451 h 26281626"/>
              <a:gd name="connsiteX163" fmla="*/ 5604387 w 12592357"/>
              <a:gd name="connsiteY163" fmla="*/ 22742013 h 26281626"/>
              <a:gd name="connsiteX164" fmla="*/ 5574890 w 12592357"/>
              <a:gd name="connsiteY164" fmla="*/ 22329058 h 26281626"/>
              <a:gd name="connsiteX165" fmla="*/ 5574890 w 12592357"/>
              <a:gd name="connsiteY165" fmla="*/ 21886606 h 26281626"/>
              <a:gd name="connsiteX166" fmla="*/ 5604387 w 12592357"/>
              <a:gd name="connsiteY166" fmla="*/ 21532645 h 26281626"/>
              <a:gd name="connsiteX167" fmla="*/ 5604387 w 12592357"/>
              <a:gd name="connsiteY167" fmla="*/ 21326168 h 26281626"/>
              <a:gd name="connsiteX168" fmla="*/ 5515897 w 12592357"/>
              <a:gd name="connsiteY168" fmla="*/ 20883716 h 26281626"/>
              <a:gd name="connsiteX169" fmla="*/ 5515897 w 12592357"/>
              <a:gd name="connsiteY169" fmla="*/ 20706735 h 26281626"/>
              <a:gd name="connsiteX170" fmla="*/ 5456903 w 12592357"/>
              <a:gd name="connsiteY170" fmla="*/ 20588748 h 26281626"/>
              <a:gd name="connsiteX171" fmla="*/ 5427406 w 12592357"/>
              <a:gd name="connsiteY171" fmla="*/ 20352774 h 26281626"/>
              <a:gd name="connsiteX172" fmla="*/ 5515897 w 12592357"/>
              <a:gd name="connsiteY172" fmla="*/ 20205290 h 26281626"/>
              <a:gd name="connsiteX173" fmla="*/ 5604387 w 12592357"/>
              <a:gd name="connsiteY173" fmla="*/ 20028310 h 26281626"/>
              <a:gd name="connsiteX174" fmla="*/ 5604387 w 12592357"/>
              <a:gd name="connsiteY174" fmla="*/ 19851329 h 26281626"/>
              <a:gd name="connsiteX175" fmla="*/ 5604387 w 12592357"/>
              <a:gd name="connsiteY175" fmla="*/ 19851329 h 26281626"/>
              <a:gd name="connsiteX176" fmla="*/ 5612069 w 12592357"/>
              <a:gd name="connsiteY176" fmla="*/ 19850407 h 26281626"/>
              <a:gd name="connsiteX0" fmla="*/ 5612069 w 12592357"/>
              <a:gd name="connsiteY0" fmla="*/ 19850407 h 26281626"/>
              <a:gd name="connsiteX1" fmla="*/ 5899355 w 12592357"/>
              <a:gd name="connsiteY1" fmla="*/ 20057806 h 26281626"/>
              <a:gd name="connsiteX2" fmla="*/ 6076335 w 12592357"/>
              <a:gd name="connsiteY2" fmla="*/ 20352774 h 26281626"/>
              <a:gd name="connsiteX3" fmla="*/ 6105832 w 12592357"/>
              <a:gd name="connsiteY3" fmla="*/ 20470761 h 26281626"/>
              <a:gd name="connsiteX4" fmla="*/ 6135329 w 12592357"/>
              <a:gd name="connsiteY4" fmla="*/ 20559251 h 26281626"/>
              <a:gd name="connsiteX5" fmla="*/ 6253316 w 12592357"/>
              <a:gd name="connsiteY5" fmla="*/ 20736232 h 26281626"/>
              <a:gd name="connsiteX6" fmla="*/ 6341806 w 12592357"/>
              <a:gd name="connsiteY6" fmla="*/ 20736232 h 26281626"/>
              <a:gd name="connsiteX7" fmla="*/ 6341806 w 12592357"/>
              <a:gd name="connsiteY7" fmla="*/ 20736232 h 26281626"/>
              <a:gd name="connsiteX8" fmla="*/ 6371303 w 12592357"/>
              <a:gd name="connsiteY8" fmla="*/ 20205290 h 26281626"/>
              <a:gd name="connsiteX9" fmla="*/ 6322219 w 12592357"/>
              <a:gd name="connsiteY9" fmla="*/ 19870377 h 26281626"/>
              <a:gd name="connsiteX10" fmla="*/ 6395115 w 12592357"/>
              <a:gd name="connsiteY10" fmla="*/ 19087717 h 26281626"/>
              <a:gd name="connsiteX11" fmla="*/ 6548284 w 12592357"/>
              <a:gd name="connsiteY11" fmla="*/ 18759948 h 26281626"/>
              <a:gd name="connsiteX12" fmla="*/ 6894564 w 12592357"/>
              <a:gd name="connsiteY12" fmla="*/ 18258504 h 26281626"/>
              <a:gd name="connsiteX13" fmla="*/ 6983054 w 12592357"/>
              <a:gd name="connsiteY13" fmla="*/ 17812750 h 26281626"/>
              <a:gd name="connsiteX14" fmla="*/ 6967461 w 12592357"/>
              <a:gd name="connsiteY14" fmla="*/ 17371219 h 26281626"/>
              <a:gd name="connsiteX15" fmla="*/ 7049729 w 12592357"/>
              <a:gd name="connsiteY15" fmla="*/ 16960645 h 26281626"/>
              <a:gd name="connsiteX16" fmla="*/ 7197213 w 12592357"/>
              <a:gd name="connsiteY16" fmla="*/ 16636181 h 26281626"/>
              <a:gd name="connsiteX17" fmla="*/ 7267575 w 12592357"/>
              <a:gd name="connsiteY17" fmla="*/ 16523647 h 26281626"/>
              <a:gd name="connsiteX18" fmla="*/ 7296687 w 12592357"/>
              <a:gd name="connsiteY18" fmla="*/ 16307875 h 26281626"/>
              <a:gd name="connsiteX19" fmla="*/ 7610168 w 12592357"/>
              <a:gd name="connsiteY19" fmla="*/ 15810271 h 26281626"/>
              <a:gd name="connsiteX20" fmla="*/ 7869416 w 12592357"/>
              <a:gd name="connsiteY20" fmla="*/ 15279329 h 26281626"/>
              <a:gd name="connsiteX21" fmla="*/ 7875639 w 12592357"/>
              <a:gd name="connsiteY21" fmla="*/ 14984361 h 26281626"/>
              <a:gd name="connsiteX22" fmla="*/ 7964129 w 12592357"/>
              <a:gd name="connsiteY22" fmla="*/ 14653674 h 26281626"/>
              <a:gd name="connsiteX23" fmla="*/ 8141493 w 12592357"/>
              <a:gd name="connsiteY23" fmla="*/ 14378141 h 26281626"/>
              <a:gd name="connsiteX24" fmla="*/ 8358571 w 12592357"/>
              <a:gd name="connsiteY24" fmla="*/ 14089011 h 26281626"/>
              <a:gd name="connsiteX25" fmla="*/ 8583561 w 12592357"/>
              <a:gd name="connsiteY25" fmla="*/ 13774993 h 26281626"/>
              <a:gd name="connsiteX26" fmla="*/ 8849032 w 12592357"/>
              <a:gd name="connsiteY26" fmla="*/ 13421032 h 26281626"/>
              <a:gd name="connsiteX27" fmla="*/ 8908026 w 12592357"/>
              <a:gd name="connsiteY27" fmla="*/ 13185058 h 26281626"/>
              <a:gd name="connsiteX28" fmla="*/ 8996516 w 12592357"/>
              <a:gd name="connsiteY28" fmla="*/ 12683613 h 26281626"/>
              <a:gd name="connsiteX29" fmla="*/ 9261987 w 12592357"/>
              <a:gd name="connsiteY29" fmla="*/ 12005187 h 26281626"/>
              <a:gd name="connsiteX30" fmla="*/ 9556955 w 12592357"/>
              <a:gd name="connsiteY30" fmla="*/ 11474245 h 26281626"/>
              <a:gd name="connsiteX31" fmla="*/ 9733935 w 12592357"/>
              <a:gd name="connsiteY31" fmla="*/ 11090787 h 26281626"/>
              <a:gd name="connsiteX32" fmla="*/ 9763432 w 12592357"/>
              <a:gd name="connsiteY32" fmla="*/ 10825316 h 26281626"/>
              <a:gd name="connsiteX33" fmla="*/ 9881419 w 12592357"/>
              <a:gd name="connsiteY33" fmla="*/ 10530348 h 26281626"/>
              <a:gd name="connsiteX34" fmla="*/ 10235381 w 12592357"/>
              <a:gd name="connsiteY34" fmla="*/ 9940413 h 26281626"/>
              <a:gd name="connsiteX35" fmla="*/ 10600326 w 12592357"/>
              <a:gd name="connsiteY35" fmla="*/ 9576005 h 26281626"/>
              <a:gd name="connsiteX36" fmla="*/ 10869100 w 12592357"/>
              <a:gd name="connsiteY36" fmla="*/ 9285416 h 26281626"/>
              <a:gd name="connsiteX37" fmla="*/ 11073734 w 12592357"/>
              <a:gd name="connsiteY37" fmla="*/ 9006578 h 26281626"/>
              <a:gd name="connsiteX38" fmla="*/ 11097931 w 12592357"/>
              <a:gd name="connsiteY38" fmla="*/ 8720598 h 26281626"/>
              <a:gd name="connsiteX39" fmla="*/ 11074656 w 12592357"/>
              <a:gd name="connsiteY39" fmla="*/ 8318243 h 26281626"/>
              <a:gd name="connsiteX40" fmla="*/ 10875706 w 12592357"/>
              <a:gd name="connsiteY40" fmla="*/ 7666779 h 26281626"/>
              <a:gd name="connsiteX41" fmla="*/ 10717776 w 12592357"/>
              <a:gd name="connsiteY41" fmla="*/ 7383718 h 26281626"/>
              <a:gd name="connsiteX42" fmla="*/ 10382865 w 12592357"/>
              <a:gd name="connsiteY42" fmla="*/ 6990735 h 26281626"/>
              <a:gd name="connsiteX43" fmla="*/ 10087897 w 12592357"/>
              <a:gd name="connsiteY43" fmla="*/ 6518787 h 26281626"/>
              <a:gd name="connsiteX44" fmla="*/ 9990419 w 12592357"/>
              <a:gd name="connsiteY44" fmla="*/ 5674212 h 26281626"/>
              <a:gd name="connsiteX45" fmla="*/ 9945713 w 12592357"/>
              <a:gd name="connsiteY45" fmla="*/ 5243435 h 26281626"/>
              <a:gd name="connsiteX46" fmla="*/ 9801917 w 12592357"/>
              <a:gd name="connsiteY46" fmla="*/ 4350851 h 26281626"/>
              <a:gd name="connsiteX47" fmla="*/ 9573086 w 12592357"/>
              <a:gd name="connsiteY47" fmla="*/ 3872681 h 26281626"/>
              <a:gd name="connsiteX48" fmla="*/ 9000203 w 12592357"/>
              <a:gd name="connsiteY48" fmla="*/ 3306941 h 26281626"/>
              <a:gd name="connsiteX49" fmla="*/ 8819535 w 12592357"/>
              <a:gd name="connsiteY49" fmla="*/ 3038168 h 26281626"/>
              <a:gd name="connsiteX50" fmla="*/ 8400896 w 12592357"/>
              <a:gd name="connsiteY50" fmla="*/ 2669919 h 26281626"/>
              <a:gd name="connsiteX51" fmla="*/ 7993626 w 12592357"/>
              <a:gd name="connsiteY51" fmla="*/ 2094271 h 26281626"/>
              <a:gd name="connsiteX52" fmla="*/ 7669161 w 12592357"/>
              <a:gd name="connsiteY52" fmla="*/ 1563329 h 26281626"/>
              <a:gd name="connsiteX53" fmla="*/ 7443251 w 12592357"/>
              <a:gd name="connsiteY53" fmla="*/ 1085313 h 26281626"/>
              <a:gd name="connsiteX54" fmla="*/ 7022460 w 12592357"/>
              <a:gd name="connsiteY54" fmla="*/ 859248 h 26281626"/>
              <a:gd name="connsiteX55" fmla="*/ 6668499 w 12592357"/>
              <a:gd name="connsiteY55" fmla="*/ 756085 h 26281626"/>
              <a:gd name="connsiteX56" fmla="*/ 6164288 w 12592357"/>
              <a:gd name="connsiteY56" fmla="*/ 747481 h 26281626"/>
              <a:gd name="connsiteX57" fmla="*/ 5508753 w 12592357"/>
              <a:gd name="connsiteY57" fmla="*/ 773676 h 26281626"/>
              <a:gd name="connsiteX58" fmla="*/ 4513006 w 12592357"/>
              <a:gd name="connsiteY58" fmla="*/ 678426 h 26281626"/>
              <a:gd name="connsiteX59" fmla="*/ 3864077 w 12592357"/>
              <a:gd name="connsiteY59" fmla="*/ 619432 h 26281626"/>
              <a:gd name="connsiteX60" fmla="*/ 3008671 w 12592357"/>
              <a:gd name="connsiteY60" fmla="*/ 560439 h 26281626"/>
              <a:gd name="connsiteX61" fmla="*/ 2123768 w 12592357"/>
              <a:gd name="connsiteY61" fmla="*/ 412955 h 26281626"/>
              <a:gd name="connsiteX62" fmla="*/ 1887794 w 12592357"/>
              <a:gd name="connsiteY62" fmla="*/ 383458 h 26281626"/>
              <a:gd name="connsiteX63" fmla="*/ 1209368 w 12592357"/>
              <a:gd name="connsiteY63" fmla="*/ 265471 h 26281626"/>
              <a:gd name="connsiteX64" fmla="*/ 589935 w 12592357"/>
              <a:gd name="connsiteY64" fmla="*/ 235974 h 26281626"/>
              <a:gd name="connsiteX65" fmla="*/ 265471 w 12592357"/>
              <a:gd name="connsiteY65" fmla="*/ 235974 h 26281626"/>
              <a:gd name="connsiteX66" fmla="*/ 0 w 12592357"/>
              <a:gd name="connsiteY66" fmla="*/ 206477 h 26281626"/>
              <a:gd name="connsiteX67" fmla="*/ 265471 w 12592357"/>
              <a:gd name="connsiteY67" fmla="*/ 0 h 26281626"/>
              <a:gd name="connsiteX68" fmla="*/ 1179871 w 12592357"/>
              <a:gd name="connsiteY68" fmla="*/ 88490 h 26281626"/>
              <a:gd name="connsiteX69" fmla="*/ 2094271 w 12592357"/>
              <a:gd name="connsiteY69" fmla="*/ 235974 h 26281626"/>
              <a:gd name="connsiteX70" fmla="*/ 3067665 w 12592357"/>
              <a:gd name="connsiteY70" fmla="*/ 353961 h 26281626"/>
              <a:gd name="connsiteX71" fmla="*/ 3805084 w 12592357"/>
              <a:gd name="connsiteY71" fmla="*/ 383458 h 26281626"/>
              <a:gd name="connsiteX72" fmla="*/ 4306529 w 12592357"/>
              <a:gd name="connsiteY72" fmla="*/ 442451 h 26281626"/>
              <a:gd name="connsiteX73" fmla="*/ 4998704 w 12592357"/>
              <a:gd name="connsiteY73" fmla="*/ 386223 h 26281626"/>
              <a:gd name="connsiteX74" fmla="*/ 5679511 w 12592357"/>
              <a:gd name="connsiteY74" fmla="*/ 424323 h 26281626"/>
              <a:gd name="connsiteX75" fmla="*/ 6214678 w 12592357"/>
              <a:gd name="connsiteY75" fmla="*/ 463882 h 26281626"/>
              <a:gd name="connsiteX76" fmla="*/ 7050113 w 12592357"/>
              <a:gd name="connsiteY76" fmla="*/ 591395 h 26281626"/>
              <a:gd name="connsiteX77" fmla="*/ 7305138 w 12592357"/>
              <a:gd name="connsiteY77" fmla="*/ 620892 h 26281626"/>
              <a:gd name="connsiteX78" fmla="*/ 7455002 w 12592357"/>
              <a:gd name="connsiteY78" fmla="*/ 680807 h 26281626"/>
              <a:gd name="connsiteX79" fmla="*/ 7572452 w 12592357"/>
              <a:gd name="connsiteY79" fmla="*/ 809242 h 26281626"/>
              <a:gd name="connsiteX80" fmla="*/ 8119679 w 12592357"/>
              <a:gd name="connsiteY80" fmla="*/ 1713194 h 26281626"/>
              <a:gd name="connsiteX81" fmla="*/ 8644553 w 12592357"/>
              <a:gd name="connsiteY81" fmla="*/ 2563070 h 26281626"/>
              <a:gd name="connsiteX82" fmla="*/ 8842810 w 12592357"/>
              <a:gd name="connsiteY82" fmla="*/ 2736057 h 26281626"/>
              <a:gd name="connsiteX83" fmla="*/ 9196388 w 12592357"/>
              <a:gd name="connsiteY83" fmla="*/ 3155770 h 26281626"/>
              <a:gd name="connsiteX84" fmla="*/ 9518855 w 12592357"/>
              <a:gd name="connsiteY84" fmla="*/ 3443057 h 26281626"/>
              <a:gd name="connsiteX85" fmla="*/ 9858528 w 12592357"/>
              <a:gd name="connsiteY85" fmla="*/ 3839881 h 26281626"/>
              <a:gd name="connsiteX86" fmla="*/ 9970831 w 12592357"/>
              <a:gd name="connsiteY86" fmla="*/ 4217500 h 26281626"/>
              <a:gd name="connsiteX87" fmla="*/ 9997025 w 12592357"/>
              <a:gd name="connsiteY87" fmla="*/ 4582293 h 26281626"/>
              <a:gd name="connsiteX88" fmla="*/ 10129301 w 12592357"/>
              <a:gd name="connsiteY88" fmla="*/ 5188514 h 26281626"/>
              <a:gd name="connsiteX89" fmla="*/ 10205884 w 12592357"/>
              <a:gd name="connsiteY89" fmla="*/ 5633884 h 26281626"/>
              <a:gd name="connsiteX90" fmla="*/ 10271484 w 12592357"/>
              <a:gd name="connsiteY90" fmla="*/ 5901736 h 26281626"/>
              <a:gd name="connsiteX91" fmla="*/ 10302440 w 12592357"/>
              <a:gd name="connsiteY91" fmla="*/ 6167208 h 26281626"/>
              <a:gd name="connsiteX92" fmla="*/ 10202043 w 12592357"/>
              <a:gd name="connsiteY92" fmla="*/ 6439822 h 26281626"/>
              <a:gd name="connsiteX93" fmla="*/ 10293837 w 12592357"/>
              <a:gd name="connsiteY93" fmla="*/ 6688624 h 26281626"/>
              <a:gd name="connsiteX94" fmla="*/ 10630207 w 12592357"/>
              <a:gd name="connsiteY94" fmla="*/ 7117326 h 26281626"/>
              <a:gd name="connsiteX95" fmla="*/ 10868562 w 12592357"/>
              <a:gd name="connsiteY95" fmla="*/ 7375653 h 26281626"/>
              <a:gd name="connsiteX96" fmla="*/ 10960357 w 12592357"/>
              <a:gd name="connsiteY96" fmla="*/ 7515456 h 26281626"/>
              <a:gd name="connsiteX97" fmla="*/ 11121206 w 12592357"/>
              <a:gd name="connsiteY97" fmla="*/ 7878020 h 26281626"/>
              <a:gd name="connsiteX98" fmla="*/ 11234430 w 12592357"/>
              <a:gd name="connsiteY98" fmla="*/ 8221535 h 26281626"/>
              <a:gd name="connsiteX99" fmla="*/ 11241959 w 12592357"/>
              <a:gd name="connsiteY99" fmla="*/ 8693482 h 26281626"/>
              <a:gd name="connsiteX100" fmla="*/ 11244263 w 12592357"/>
              <a:gd name="connsiteY100" fmla="*/ 8875072 h 26281626"/>
              <a:gd name="connsiteX101" fmla="*/ 11277677 w 12592357"/>
              <a:gd name="connsiteY101" fmla="*/ 9052744 h 26281626"/>
              <a:gd name="connsiteX102" fmla="*/ 11375692 w 12592357"/>
              <a:gd name="connsiteY102" fmla="*/ 9146919 h 26281626"/>
              <a:gd name="connsiteX103" fmla="*/ 11562735 w 12592357"/>
              <a:gd name="connsiteY103" fmla="*/ 9379974 h 26281626"/>
              <a:gd name="connsiteX104" fmla="*/ 11326761 w 12592357"/>
              <a:gd name="connsiteY104" fmla="*/ 9291484 h 26281626"/>
              <a:gd name="connsiteX105" fmla="*/ 11120284 w 12592357"/>
              <a:gd name="connsiteY105" fmla="*/ 9291484 h 26281626"/>
              <a:gd name="connsiteX106" fmla="*/ 10884310 w 12592357"/>
              <a:gd name="connsiteY106" fmla="*/ 9320981 h 26281626"/>
              <a:gd name="connsiteX107" fmla="*/ 10605473 w 12592357"/>
              <a:gd name="connsiteY107" fmla="*/ 9572701 h 26281626"/>
              <a:gd name="connsiteX108" fmla="*/ 10478115 w 12592357"/>
              <a:gd name="connsiteY108" fmla="*/ 9839095 h 26281626"/>
              <a:gd name="connsiteX109" fmla="*/ 10593182 w 12592357"/>
              <a:gd name="connsiteY109" fmla="*/ 9767272 h 26281626"/>
              <a:gd name="connsiteX110" fmla="*/ 10972800 w 12592357"/>
              <a:gd name="connsiteY110" fmla="*/ 9556955 h 26281626"/>
              <a:gd name="connsiteX111" fmla="*/ 11149090 w 12592357"/>
              <a:gd name="connsiteY111" fmla="*/ 9478911 h 26281626"/>
              <a:gd name="connsiteX112" fmla="*/ 11344275 w 12592357"/>
              <a:gd name="connsiteY112" fmla="*/ 9491817 h 26281626"/>
              <a:gd name="connsiteX113" fmla="*/ 11525020 w 12592357"/>
              <a:gd name="connsiteY113" fmla="*/ 9585530 h 26281626"/>
              <a:gd name="connsiteX114" fmla="*/ 11910090 w 12592357"/>
              <a:gd name="connsiteY114" fmla="*/ 9744920 h 26281626"/>
              <a:gd name="connsiteX115" fmla="*/ 12093677 w 12592357"/>
              <a:gd name="connsiteY115" fmla="*/ 9999406 h 26281626"/>
              <a:gd name="connsiteX116" fmla="*/ 12270658 w 12592357"/>
              <a:gd name="connsiteY116" fmla="*/ 10176387 h 26281626"/>
              <a:gd name="connsiteX117" fmla="*/ 12270658 w 12592357"/>
              <a:gd name="connsiteY117" fmla="*/ 10176387 h 26281626"/>
              <a:gd name="connsiteX118" fmla="*/ 12592357 w 12592357"/>
              <a:gd name="connsiteY118" fmla="*/ 10616073 h 26281626"/>
              <a:gd name="connsiteX119" fmla="*/ 10086975 w 12592357"/>
              <a:gd name="connsiteY119" fmla="*/ 10710786 h 26281626"/>
              <a:gd name="connsiteX120" fmla="*/ 9969910 w 12592357"/>
              <a:gd name="connsiteY120" fmla="*/ 10825316 h 26281626"/>
              <a:gd name="connsiteX121" fmla="*/ 9857606 w 12592357"/>
              <a:gd name="connsiteY121" fmla="*/ 11290120 h 26281626"/>
              <a:gd name="connsiteX122" fmla="*/ 9732476 w 12592357"/>
              <a:gd name="connsiteY122" fmla="*/ 11555591 h 26281626"/>
              <a:gd name="connsiteX123" fmla="*/ 9592135 w 12592357"/>
              <a:gd name="connsiteY123" fmla="*/ 11818835 h 26281626"/>
              <a:gd name="connsiteX124" fmla="*/ 9468465 w 12592357"/>
              <a:gd name="connsiteY124" fmla="*/ 11888659 h 26281626"/>
              <a:gd name="connsiteX125" fmla="*/ 9320981 w 12592357"/>
              <a:gd name="connsiteY125" fmla="*/ 12359148 h 26281626"/>
              <a:gd name="connsiteX126" fmla="*/ 9173497 w 12592357"/>
              <a:gd name="connsiteY126" fmla="*/ 12860593 h 26281626"/>
              <a:gd name="connsiteX127" fmla="*/ 9114503 w 12592357"/>
              <a:gd name="connsiteY127" fmla="*/ 13126064 h 26281626"/>
              <a:gd name="connsiteX128" fmla="*/ 8908026 w 12592357"/>
              <a:gd name="connsiteY128" fmla="*/ 13598013 h 26281626"/>
              <a:gd name="connsiteX129" fmla="*/ 8642555 w 12592357"/>
              <a:gd name="connsiteY129" fmla="*/ 14040464 h 26281626"/>
              <a:gd name="connsiteX130" fmla="*/ 8465574 w 12592357"/>
              <a:gd name="connsiteY130" fmla="*/ 14305935 h 26281626"/>
              <a:gd name="connsiteX131" fmla="*/ 8170606 w 12592357"/>
              <a:gd name="connsiteY131" fmla="*/ 14659897 h 26281626"/>
              <a:gd name="connsiteX132" fmla="*/ 8111613 w 12592357"/>
              <a:gd name="connsiteY132" fmla="*/ 15043355 h 26281626"/>
              <a:gd name="connsiteX133" fmla="*/ 7964129 w 12592357"/>
              <a:gd name="connsiteY133" fmla="*/ 15338322 h 26281626"/>
              <a:gd name="connsiteX134" fmla="*/ 7816645 w 12592357"/>
              <a:gd name="connsiteY134" fmla="*/ 15780774 h 26281626"/>
              <a:gd name="connsiteX135" fmla="*/ 7610168 w 12592357"/>
              <a:gd name="connsiteY135" fmla="*/ 16134735 h 26281626"/>
              <a:gd name="connsiteX136" fmla="*/ 7462684 w 12592357"/>
              <a:gd name="connsiteY136" fmla="*/ 16518193 h 26281626"/>
              <a:gd name="connsiteX137" fmla="*/ 7197213 w 12592357"/>
              <a:gd name="connsiteY137" fmla="*/ 16783664 h 26281626"/>
              <a:gd name="connsiteX138" fmla="*/ 7138219 w 12592357"/>
              <a:gd name="connsiteY138" fmla="*/ 16960645 h 26281626"/>
              <a:gd name="connsiteX139" fmla="*/ 7138219 w 12592357"/>
              <a:gd name="connsiteY139" fmla="*/ 17167122 h 26281626"/>
              <a:gd name="connsiteX140" fmla="*/ 7172478 w 12592357"/>
              <a:gd name="connsiteY140" fmla="*/ 17465776 h 26281626"/>
              <a:gd name="connsiteX141" fmla="*/ 7229476 w 12592357"/>
              <a:gd name="connsiteY141" fmla="*/ 17695223 h 26281626"/>
              <a:gd name="connsiteX142" fmla="*/ 7256206 w 12592357"/>
              <a:gd name="connsiteY142" fmla="*/ 17845548 h 26281626"/>
              <a:gd name="connsiteX143" fmla="*/ 7196138 w 12592357"/>
              <a:gd name="connsiteY143" fmla="*/ 18045268 h 26281626"/>
              <a:gd name="connsiteX144" fmla="*/ 7079226 w 12592357"/>
              <a:gd name="connsiteY144" fmla="*/ 18229006 h 26281626"/>
              <a:gd name="connsiteX145" fmla="*/ 6843252 w 12592357"/>
              <a:gd name="connsiteY145" fmla="*/ 18523974 h 26281626"/>
              <a:gd name="connsiteX146" fmla="*/ 6666271 w 12592357"/>
              <a:gd name="connsiteY146" fmla="*/ 19084413 h 26281626"/>
              <a:gd name="connsiteX147" fmla="*/ 6636774 w 12592357"/>
              <a:gd name="connsiteY147" fmla="*/ 19467871 h 26281626"/>
              <a:gd name="connsiteX148" fmla="*/ 6577781 w 12592357"/>
              <a:gd name="connsiteY148" fmla="*/ 19762839 h 26281626"/>
              <a:gd name="connsiteX149" fmla="*/ 6577781 w 12592357"/>
              <a:gd name="connsiteY149" fmla="*/ 20205290 h 26281626"/>
              <a:gd name="connsiteX150" fmla="*/ 6577781 w 12592357"/>
              <a:gd name="connsiteY150" fmla="*/ 20795226 h 26281626"/>
              <a:gd name="connsiteX151" fmla="*/ 6489290 w 12592357"/>
              <a:gd name="connsiteY151" fmla="*/ 21208181 h 26281626"/>
              <a:gd name="connsiteX152" fmla="*/ 6282813 w 12592357"/>
              <a:gd name="connsiteY152" fmla="*/ 21680129 h 26281626"/>
              <a:gd name="connsiteX153" fmla="*/ 6253316 w 12592357"/>
              <a:gd name="connsiteY153" fmla="*/ 22358555 h 26281626"/>
              <a:gd name="connsiteX154" fmla="*/ 6371303 w 12592357"/>
              <a:gd name="connsiteY154" fmla="*/ 23656413 h 26281626"/>
              <a:gd name="connsiteX155" fmla="*/ 6666271 w 12592357"/>
              <a:gd name="connsiteY155" fmla="*/ 24452826 h 26281626"/>
              <a:gd name="connsiteX156" fmla="*/ 6990735 w 12592357"/>
              <a:gd name="connsiteY156" fmla="*/ 25190245 h 26281626"/>
              <a:gd name="connsiteX157" fmla="*/ 7344697 w 12592357"/>
              <a:gd name="connsiteY157" fmla="*/ 25809677 h 26281626"/>
              <a:gd name="connsiteX158" fmla="*/ 7728155 w 12592357"/>
              <a:gd name="connsiteY158" fmla="*/ 26281626 h 26281626"/>
              <a:gd name="connsiteX159" fmla="*/ 5220929 w 12592357"/>
              <a:gd name="connsiteY159" fmla="*/ 26134142 h 26281626"/>
              <a:gd name="connsiteX160" fmla="*/ 5456903 w 12592357"/>
              <a:gd name="connsiteY160" fmla="*/ 25308232 h 26281626"/>
              <a:gd name="connsiteX161" fmla="*/ 5515897 w 12592357"/>
              <a:gd name="connsiteY161" fmla="*/ 24393832 h 26281626"/>
              <a:gd name="connsiteX162" fmla="*/ 5633884 w 12592357"/>
              <a:gd name="connsiteY162" fmla="*/ 23302451 h 26281626"/>
              <a:gd name="connsiteX163" fmla="*/ 5604387 w 12592357"/>
              <a:gd name="connsiteY163" fmla="*/ 22742013 h 26281626"/>
              <a:gd name="connsiteX164" fmla="*/ 5574890 w 12592357"/>
              <a:gd name="connsiteY164" fmla="*/ 22329058 h 26281626"/>
              <a:gd name="connsiteX165" fmla="*/ 5574890 w 12592357"/>
              <a:gd name="connsiteY165" fmla="*/ 21886606 h 26281626"/>
              <a:gd name="connsiteX166" fmla="*/ 5604387 w 12592357"/>
              <a:gd name="connsiteY166" fmla="*/ 21532645 h 26281626"/>
              <a:gd name="connsiteX167" fmla="*/ 5604387 w 12592357"/>
              <a:gd name="connsiteY167" fmla="*/ 21326168 h 26281626"/>
              <a:gd name="connsiteX168" fmla="*/ 5515897 w 12592357"/>
              <a:gd name="connsiteY168" fmla="*/ 20883716 h 26281626"/>
              <a:gd name="connsiteX169" fmla="*/ 5515897 w 12592357"/>
              <a:gd name="connsiteY169" fmla="*/ 20706735 h 26281626"/>
              <a:gd name="connsiteX170" fmla="*/ 5456903 w 12592357"/>
              <a:gd name="connsiteY170" fmla="*/ 20588748 h 26281626"/>
              <a:gd name="connsiteX171" fmla="*/ 5427406 w 12592357"/>
              <a:gd name="connsiteY171" fmla="*/ 20352774 h 26281626"/>
              <a:gd name="connsiteX172" fmla="*/ 5515897 w 12592357"/>
              <a:gd name="connsiteY172" fmla="*/ 20205290 h 26281626"/>
              <a:gd name="connsiteX173" fmla="*/ 5604387 w 12592357"/>
              <a:gd name="connsiteY173" fmla="*/ 20028310 h 26281626"/>
              <a:gd name="connsiteX174" fmla="*/ 5604387 w 12592357"/>
              <a:gd name="connsiteY174" fmla="*/ 19851329 h 26281626"/>
              <a:gd name="connsiteX175" fmla="*/ 5604387 w 12592357"/>
              <a:gd name="connsiteY175" fmla="*/ 19851329 h 26281626"/>
              <a:gd name="connsiteX176" fmla="*/ 5612069 w 12592357"/>
              <a:gd name="connsiteY176" fmla="*/ 19850407 h 26281626"/>
              <a:gd name="connsiteX0" fmla="*/ 5612069 w 12592357"/>
              <a:gd name="connsiteY0" fmla="*/ 19850407 h 26281626"/>
              <a:gd name="connsiteX1" fmla="*/ 5899355 w 12592357"/>
              <a:gd name="connsiteY1" fmla="*/ 20057806 h 26281626"/>
              <a:gd name="connsiteX2" fmla="*/ 6076335 w 12592357"/>
              <a:gd name="connsiteY2" fmla="*/ 20352774 h 26281626"/>
              <a:gd name="connsiteX3" fmla="*/ 6105832 w 12592357"/>
              <a:gd name="connsiteY3" fmla="*/ 20470761 h 26281626"/>
              <a:gd name="connsiteX4" fmla="*/ 6135329 w 12592357"/>
              <a:gd name="connsiteY4" fmla="*/ 20559251 h 26281626"/>
              <a:gd name="connsiteX5" fmla="*/ 6253316 w 12592357"/>
              <a:gd name="connsiteY5" fmla="*/ 20736232 h 26281626"/>
              <a:gd name="connsiteX6" fmla="*/ 6341806 w 12592357"/>
              <a:gd name="connsiteY6" fmla="*/ 20736232 h 26281626"/>
              <a:gd name="connsiteX7" fmla="*/ 6341806 w 12592357"/>
              <a:gd name="connsiteY7" fmla="*/ 20736232 h 26281626"/>
              <a:gd name="connsiteX8" fmla="*/ 6371303 w 12592357"/>
              <a:gd name="connsiteY8" fmla="*/ 20205290 h 26281626"/>
              <a:gd name="connsiteX9" fmla="*/ 6322219 w 12592357"/>
              <a:gd name="connsiteY9" fmla="*/ 19870377 h 26281626"/>
              <a:gd name="connsiteX10" fmla="*/ 6395115 w 12592357"/>
              <a:gd name="connsiteY10" fmla="*/ 19087717 h 26281626"/>
              <a:gd name="connsiteX11" fmla="*/ 6548284 w 12592357"/>
              <a:gd name="connsiteY11" fmla="*/ 18759948 h 26281626"/>
              <a:gd name="connsiteX12" fmla="*/ 6894564 w 12592357"/>
              <a:gd name="connsiteY12" fmla="*/ 18258504 h 26281626"/>
              <a:gd name="connsiteX13" fmla="*/ 6983054 w 12592357"/>
              <a:gd name="connsiteY13" fmla="*/ 17812750 h 26281626"/>
              <a:gd name="connsiteX14" fmla="*/ 6967461 w 12592357"/>
              <a:gd name="connsiteY14" fmla="*/ 17371219 h 26281626"/>
              <a:gd name="connsiteX15" fmla="*/ 7049729 w 12592357"/>
              <a:gd name="connsiteY15" fmla="*/ 16960645 h 26281626"/>
              <a:gd name="connsiteX16" fmla="*/ 7197213 w 12592357"/>
              <a:gd name="connsiteY16" fmla="*/ 16636181 h 26281626"/>
              <a:gd name="connsiteX17" fmla="*/ 7267575 w 12592357"/>
              <a:gd name="connsiteY17" fmla="*/ 16523647 h 26281626"/>
              <a:gd name="connsiteX18" fmla="*/ 7296687 w 12592357"/>
              <a:gd name="connsiteY18" fmla="*/ 16307875 h 26281626"/>
              <a:gd name="connsiteX19" fmla="*/ 7610168 w 12592357"/>
              <a:gd name="connsiteY19" fmla="*/ 15810271 h 26281626"/>
              <a:gd name="connsiteX20" fmla="*/ 7869416 w 12592357"/>
              <a:gd name="connsiteY20" fmla="*/ 15279329 h 26281626"/>
              <a:gd name="connsiteX21" fmla="*/ 7875639 w 12592357"/>
              <a:gd name="connsiteY21" fmla="*/ 14984361 h 26281626"/>
              <a:gd name="connsiteX22" fmla="*/ 7964129 w 12592357"/>
              <a:gd name="connsiteY22" fmla="*/ 14653674 h 26281626"/>
              <a:gd name="connsiteX23" fmla="*/ 8141493 w 12592357"/>
              <a:gd name="connsiteY23" fmla="*/ 14378141 h 26281626"/>
              <a:gd name="connsiteX24" fmla="*/ 8358571 w 12592357"/>
              <a:gd name="connsiteY24" fmla="*/ 14089011 h 26281626"/>
              <a:gd name="connsiteX25" fmla="*/ 8583561 w 12592357"/>
              <a:gd name="connsiteY25" fmla="*/ 13774993 h 26281626"/>
              <a:gd name="connsiteX26" fmla="*/ 8849032 w 12592357"/>
              <a:gd name="connsiteY26" fmla="*/ 13421032 h 26281626"/>
              <a:gd name="connsiteX27" fmla="*/ 8908026 w 12592357"/>
              <a:gd name="connsiteY27" fmla="*/ 13185058 h 26281626"/>
              <a:gd name="connsiteX28" fmla="*/ 8996516 w 12592357"/>
              <a:gd name="connsiteY28" fmla="*/ 12683613 h 26281626"/>
              <a:gd name="connsiteX29" fmla="*/ 9261987 w 12592357"/>
              <a:gd name="connsiteY29" fmla="*/ 12005187 h 26281626"/>
              <a:gd name="connsiteX30" fmla="*/ 9556955 w 12592357"/>
              <a:gd name="connsiteY30" fmla="*/ 11474245 h 26281626"/>
              <a:gd name="connsiteX31" fmla="*/ 9733935 w 12592357"/>
              <a:gd name="connsiteY31" fmla="*/ 11090787 h 26281626"/>
              <a:gd name="connsiteX32" fmla="*/ 9763432 w 12592357"/>
              <a:gd name="connsiteY32" fmla="*/ 10825316 h 26281626"/>
              <a:gd name="connsiteX33" fmla="*/ 9881419 w 12592357"/>
              <a:gd name="connsiteY33" fmla="*/ 10530348 h 26281626"/>
              <a:gd name="connsiteX34" fmla="*/ 10235381 w 12592357"/>
              <a:gd name="connsiteY34" fmla="*/ 9940413 h 26281626"/>
              <a:gd name="connsiteX35" fmla="*/ 10600326 w 12592357"/>
              <a:gd name="connsiteY35" fmla="*/ 9576005 h 26281626"/>
              <a:gd name="connsiteX36" fmla="*/ 10869100 w 12592357"/>
              <a:gd name="connsiteY36" fmla="*/ 9285416 h 26281626"/>
              <a:gd name="connsiteX37" fmla="*/ 11073734 w 12592357"/>
              <a:gd name="connsiteY37" fmla="*/ 9006578 h 26281626"/>
              <a:gd name="connsiteX38" fmla="*/ 11097931 w 12592357"/>
              <a:gd name="connsiteY38" fmla="*/ 8720598 h 26281626"/>
              <a:gd name="connsiteX39" fmla="*/ 11074656 w 12592357"/>
              <a:gd name="connsiteY39" fmla="*/ 8318243 h 26281626"/>
              <a:gd name="connsiteX40" fmla="*/ 10875706 w 12592357"/>
              <a:gd name="connsiteY40" fmla="*/ 7666779 h 26281626"/>
              <a:gd name="connsiteX41" fmla="*/ 10717776 w 12592357"/>
              <a:gd name="connsiteY41" fmla="*/ 7383718 h 26281626"/>
              <a:gd name="connsiteX42" fmla="*/ 10382865 w 12592357"/>
              <a:gd name="connsiteY42" fmla="*/ 6990735 h 26281626"/>
              <a:gd name="connsiteX43" fmla="*/ 10087897 w 12592357"/>
              <a:gd name="connsiteY43" fmla="*/ 6518787 h 26281626"/>
              <a:gd name="connsiteX44" fmla="*/ 9990419 w 12592357"/>
              <a:gd name="connsiteY44" fmla="*/ 5674212 h 26281626"/>
              <a:gd name="connsiteX45" fmla="*/ 9945713 w 12592357"/>
              <a:gd name="connsiteY45" fmla="*/ 5243435 h 26281626"/>
              <a:gd name="connsiteX46" fmla="*/ 9801917 w 12592357"/>
              <a:gd name="connsiteY46" fmla="*/ 4350851 h 26281626"/>
              <a:gd name="connsiteX47" fmla="*/ 9573086 w 12592357"/>
              <a:gd name="connsiteY47" fmla="*/ 3872681 h 26281626"/>
              <a:gd name="connsiteX48" fmla="*/ 9000203 w 12592357"/>
              <a:gd name="connsiteY48" fmla="*/ 3306941 h 26281626"/>
              <a:gd name="connsiteX49" fmla="*/ 8819535 w 12592357"/>
              <a:gd name="connsiteY49" fmla="*/ 3038168 h 26281626"/>
              <a:gd name="connsiteX50" fmla="*/ 8400896 w 12592357"/>
              <a:gd name="connsiteY50" fmla="*/ 2669919 h 26281626"/>
              <a:gd name="connsiteX51" fmla="*/ 7993626 w 12592357"/>
              <a:gd name="connsiteY51" fmla="*/ 2094271 h 26281626"/>
              <a:gd name="connsiteX52" fmla="*/ 7669161 w 12592357"/>
              <a:gd name="connsiteY52" fmla="*/ 1563329 h 26281626"/>
              <a:gd name="connsiteX53" fmla="*/ 7443251 w 12592357"/>
              <a:gd name="connsiteY53" fmla="*/ 1085313 h 26281626"/>
              <a:gd name="connsiteX54" fmla="*/ 7022460 w 12592357"/>
              <a:gd name="connsiteY54" fmla="*/ 859248 h 26281626"/>
              <a:gd name="connsiteX55" fmla="*/ 6668499 w 12592357"/>
              <a:gd name="connsiteY55" fmla="*/ 756085 h 26281626"/>
              <a:gd name="connsiteX56" fmla="*/ 6164288 w 12592357"/>
              <a:gd name="connsiteY56" fmla="*/ 747481 h 26281626"/>
              <a:gd name="connsiteX57" fmla="*/ 5508753 w 12592357"/>
              <a:gd name="connsiteY57" fmla="*/ 773676 h 26281626"/>
              <a:gd name="connsiteX58" fmla="*/ 4513006 w 12592357"/>
              <a:gd name="connsiteY58" fmla="*/ 678426 h 26281626"/>
              <a:gd name="connsiteX59" fmla="*/ 3864077 w 12592357"/>
              <a:gd name="connsiteY59" fmla="*/ 619432 h 26281626"/>
              <a:gd name="connsiteX60" fmla="*/ 3008671 w 12592357"/>
              <a:gd name="connsiteY60" fmla="*/ 560439 h 26281626"/>
              <a:gd name="connsiteX61" fmla="*/ 2123768 w 12592357"/>
              <a:gd name="connsiteY61" fmla="*/ 412955 h 26281626"/>
              <a:gd name="connsiteX62" fmla="*/ 1887794 w 12592357"/>
              <a:gd name="connsiteY62" fmla="*/ 383458 h 26281626"/>
              <a:gd name="connsiteX63" fmla="*/ 1209368 w 12592357"/>
              <a:gd name="connsiteY63" fmla="*/ 265471 h 26281626"/>
              <a:gd name="connsiteX64" fmla="*/ 589935 w 12592357"/>
              <a:gd name="connsiteY64" fmla="*/ 235974 h 26281626"/>
              <a:gd name="connsiteX65" fmla="*/ 265471 w 12592357"/>
              <a:gd name="connsiteY65" fmla="*/ 235974 h 26281626"/>
              <a:gd name="connsiteX66" fmla="*/ 0 w 12592357"/>
              <a:gd name="connsiteY66" fmla="*/ 206477 h 26281626"/>
              <a:gd name="connsiteX67" fmla="*/ 265471 w 12592357"/>
              <a:gd name="connsiteY67" fmla="*/ 0 h 26281626"/>
              <a:gd name="connsiteX68" fmla="*/ 1179871 w 12592357"/>
              <a:gd name="connsiteY68" fmla="*/ 88490 h 26281626"/>
              <a:gd name="connsiteX69" fmla="*/ 2094271 w 12592357"/>
              <a:gd name="connsiteY69" fmla="*/ 235974 h 26281626"/>
              <a:gd name="connsiteX70" fmla="*/ 3067665 w 12592357"/>
              <a:gd name="connsiteY70" fmla="*/ 353961 h 26281626"/>
              <a:gd name="connsiteX71" fmla="*/ 3805084 w 12592357"/>
              <a:gd name="connsiteY71" fmla="*/ 383458 h 26281626"/>
              <a:gd name="connsiteX72" fmla="*/ 4244617 w 12592357"/>
              <a:gd name="connsiteY72" fmla="*/ 371013 h 26281626"/>
              <a:gd name="connsiteX73" fmla="*/ 4998704 w 12592357"/>
              <a:gd name="connsiteY73" fmla="*/ 386223 h 26281626"/>
              <a:gd name="connsiteX74" fmla="*/ 5679511 w 12592357"/>
              <a:gd name="connsiteY74" fmla="*/ 424323 h 26281626"/>
              <a:gd name="connsiteX75" fmla="*/ 6214678 w 12592357"/>
              <a:gd name="connsiteY75" fmla="*/ 463882 h 26281626"/>
              <a:gd name="connsiteX76" fmla="*/ 7050113 w 12592357"/>
              <a:gd name="connsiteY76" fmla="*/ 591395 h 26281626"/>
              <a:gd name="connsiteX77" fmla="*/ 7305138 w 12592357"/>
              <a:gd name="connsiteY77" fmla="*/ 620892 h 26281626"/>
              <a:gd name="connsiteX78" fmla="*/ 7455002 w 12592357"/>
              <a:gd name="connsiteY78" fmla="*/ 680807 h 26281626"/>
              <a:gd name="connsiteX79" fmla="*/ 7572452 w 12592357"/>
              <a:gd name="connsiteY79" fmla="*/ 809242 h 26281626"/>
              <a:gd name="connsiteX80" fmla="*/ 8119679 w 12592357"/>
              <a:gd name="connsiteY80" fmla="*/ 1713194 h 26281626"/>
              <a:gd name="connsiteX81" fmla="*/ 8644553 w 12592357"/>
              <a:gd name="connsiteY81" fmla="*/ 2563070 h 26281626"/>
              <a:gd name="connsiteX82" fmla="*/ 8842810 w 12592357"/>
              <a:gd name="connsiteY82" fmla="*/ 2736057 h 26281626"/>
              <a:gd name="connsiteX83" fmla="*/ 9196388 w 12592357"/>
              <a:gd name="connsiteY83" fmla="*/ 3155770 h 26281626"/>
              <a:gd name="connsiteX84" fmla="*/ 9518855 w 12592357"/>
              <a:gd name="connsiteY84" fmla="*/ 3443057 h 26281626"/>
              <a:gd name="connsiteX85" fmla="*/ 9858528 w 12592357"/>
              <a:gd name="connsiteY85" fmla="*/ 3839881 h 26281626"/>
              <a:gd name="connsiteX86" fmla="*/ 9970831 w 12592357"/>
              <a:gd name="connsiteY86" fmla="*/ 4217500 h 26281626"/>
              <a:gd name="connsiteX87" fmla="*/ 9997025 w 12592357"/>
              <a:gd name="connsiteY87" fmla="*/ 4582293 h 26281626"/>
              <a:gd name="connsiteX88" fmla="*/ 10129301 w 12592357"/>
              <a:gd name="connsiteY88" fmla="*/ 5188514 h 26281626"/>
              <a:gd name="connsiteX89" fmla="*/ 10205884 w 12592357"/>
              <a:gd name="connsiteY89" fmla="*/ 5633884 h 26281626"/>
              <a:gd name="connsiteX90" fmla="*/ 10271484 w 12592357"/>
              <a:gd name="connsiteY90" fmla="*/ 5901736 h 26281626"/>
              <a:gd name="connsiteX91" fmla="*/ 10302440 w 12592357"/>
              <a:gd name="connsiteY91" fmla="*/ 6167208 h 26281626"/>
              <a:gd name="connsiteX92" fmla="*/ 10202043 w 12592357"/>
              <a:gd name="connsiteY92" fmla="*/ 6439822 h 26281626"/>
              <a:gd name="connsiteX93" fmla="*/ 10293837 w 12592357"/>
              <a:gd name="connsiteY93" fmla="*/ 6688624 h 26281626"/>
              <a:gd name="connsiteX94" fmla="*/ 10630207 w 12592357"/>
              <a:gd name="connsiteY94" fmla="*/ 7117326 h 26281626"/>
              <a:gd name="connsiteX95" fmla="*/ 10868562 w 12592357"/>
              <a:gd name="connsiteY95" fmla="*/ 7375653 h 26281626"/>
              <a:gd name="connsiteX96" fmla="*/ 10960357 w 12592357"/>
              <a:gd name="connsiteY96" fmla="*/ 7515456 h 26281626"/>
              <a:gd name="connsiteX97" fmla="*/ 11121206 w 12592357"/>
              <a:gd name="connsiteY97" fmla="*/ 7878020 h 26281626"/>
              <a:gd name="connsiteX98" fmla="*/ 11234430 w 12592357"/>
              <a:gd name="connsiteY98" fmla="*/ 8221535 h 26281626"/>
              <a:gd name="connsiteX99" fmla="*/ 11241959 w 12592357"/>
              <a:gd name="connsiteY99" fmla="*/ 8693482 h 26281626"/>
              <a:gd name="connsiteX100" fmla="*/ 11244263 w 12592357"/>
              <a:gd name="connsiteY100" fmla="*/ 8875072 h 26281626"/>
              <a:gd name="connsiteX101" fmla="*/ 11277677 w 12592357"/>
              <a:gd name="connsiteY101" fmla="*/ 9052744 h 26281626"/>
              <a:gd name="connsiteX102" fmla="*/ 11375692 w 12592357"/>
              <a:gd name="connsiteY102" fmla="*/ 9146919 h 26281626"/>
              <a:gd name="connsiteX103" fmla="*/ 11562735 w 12592357"/>
              <a:gd name="connsiteY103" fmla="*/ 9379974 h 26281626"/>
              <a:gd name="connsiteX104" fmla="*/ 11326761 w 12592357"/>
              <a:gd name="connsiteY104" fmla="*/ 9291484 h 26281626"/>
              <a:gd name="connsiteX105" fmla="*/ 11120284 w 12592357"/>
              <a:gd name="connsiteY105" fmla="*/ 9291484 h 26281626"/>
              <a:gd name="connsiteX106" fmla="*/ 10884310 w 12592357"/>
              <a:gd name="connsiteY106" fmla="*/ 9320981 h 26281626"/>
              <a:gd name="connsiteX107" fmla="*/ 10605473 w 12592357"/>
              <a:gd name="connsiteY107" fmla="*/ 9572701 h 26281626"/>
              <a:gd name="connsiteX108" fmla="*/ 10478115 w 12592357"/>
              <a:gd name="connsiteY108" fmla="*/ 9839095 h 26281626"/>
              <a:gd name="connsiteX109" fmla="*/ 10593182 w 12592357"/>
              <a:gd name="connsiteY109" fmla="*/ 9767272 h 26281626"/>
              <a:gd name="connsiteX110" fmla="*/ 10972800 w 12592357"/>
              <a:gd name="connsiteY110" fmla="*/ 9556955 h 26281626"/>
              <a:gd name="connsiteX111" fmla="*/ 11149090 w 12592357"/>
              <a:gd name="connsiteY111" fmla="*/ 9478911 h 26281626"/>
              <a:gd name="connsiteX112" fmla="*/ 11344275 w 12592357"/>
              <a:gd name="connsiteY112" fmla="*/ 9491817 h 26281626"/>
              <a:gd name="connsiteX113" fmla="*/ 11525020 w 12592357"/>
              <a:gd name="connsiteY113" fmla="*/ 9585530 h 26281626"/>
              <a:gd name="connsiteX114" fmla="*/ 11910090 w 12592357"/>
              <a:gd name="connsiteY114" fmla="*/ 9744920 h 26281626"/>
              <a:gd name="connsiteX115" fmla="*/ 12093677 w 12592357"/>
              <a:gd name="connsiteY115" fmla="*/ 9999406 h 26281626"/>
              <a:gd name="connsiteX116" fmla="*/ 12270658 w 12592357"/>
              <a:gd name="connsiteY116" fmla="*/ 10176387 h 26281626"/>
              <a:gd name="connsiteX117" fmla="*/ 12270658 w 12592357"/>
              <a:gd name="connsiteY117" fmla="*/ 10176387 h 26281626"/>
              <a:gd name="connsiteX118" fmla="*/ 12592357 w 12592357"/>
              <a:gd name="connsiteY118" fmla="*/ 10616073 h 26281626"/>
              <a:gd name="connsiteX119" fmla="*/ 10086975 w 12592357"/>
              <a:gd name="connsiteY119" fmla="*/ 10710786 h 26281626"/>
              <a:gd name="connsiteX120" fmla="*/ 9969910 w 12592357"/>
              <a:gd name="connsiteY120" fmla="*/ 10825316 h 26281626"/>
              <a:gd name="connsiteX121" fmla="*/ 9857606 w 12592357"/>
              <a:gd name="connsiteY121" fmla="*/ 11290120 h 26281626"/>
              <a:gd name="connsiteX122" fmla="*/ 9732476 w 12592357"/>
              <a:gd name="connsiteY122" fmla="*/ 11555591 h 26281626"/>
              <a:gd name="connsiteX123" fmla="*/ 9592135 w 12592357"/>
              <a:gd name="connsiteY123" fmla="*/ 11818835 h 26281626"/>
              <a:gd name="connsiteX124" fmla="*/ 9468465 w 12592357"/>
              <a:gd name="connsiteY124" fmla="*/ 11888659 h 26281626"/>
              <a:gd name="connsiteX125" fmla="*/ 9320981 w 12592357"/>
              <a:gd name="connsiteY125" fmla="*/ 12359148 h 26281626"/>
              <a:gd name="connsiteX126" fmla="*/ 9173497 w 12592357"/>
              <a:gd name="connsiteY126" fmla="*/ 12860593 h 26281626"/>
              <a:gd name="connsiteX127" fmla="*/ 9114503 w 12592357"/>
              <a:gd name="connsiteY127" fmla="*/ 13126064 h 26281626"/>
              <a:gd name="connsiteX128" fmla="*/ 8908026 w 12592357"/>
              <a:gd name="connsiteY128" fmla="*/ 13598013 h 26281626"/>
              <a:gd name="connsiteX129" fmla="*/ 8642555 w 12592357"/>
              <a:gd name="connsiteY129" fmla="*/ 14040464 h 26281626"/>
              <a:gd name="connsiteX130" fmla="*/ 8465574 w 12592357"/>
              <a:gd name="connsiteY130" fmla="*/ 14305935 h 26281626"/>
              <a:gd name="connsiteX131" fmla="*/ 8170606 w 12592357"/>
              <a:gd name="connsiteY131" fmla="*/ 14659897 h 26281626"/>
              <a:gd name="connsiteX132" fmla="*/ 8111613 w 12592357"/>
              <a:gd name="connsiteY132" fmla="*/ 15043355 h 26281626"/>
              <a:gd name="connsiteX133" fmla="*/ 7964129 w 12592357"/>
              <a:gd name="connsiteY133" fmla="*/ 15338322 h 26281626"/>
              <a:gd name="connsiteX134" fmla="*/ 7816645 w 12592357"/>
              <a:gd name="connsiteY134" fmla="*/ 15780774 h 26281626"/>
              <a:gd name="connsiteX135" fmla="*/ 7610168 w 12592357"/>
              <a:gd name="connsiteY135" fmla="*/ 16134735 h 26281626"/>
              <a:gd name="connsiteX136" fmla="*/ 7462684 w 12592357"/>
              <a:gd name="connsiteY136" fmla="*/ 16518193 h 26281626"/>
              <a:gd name="connsiteX137" fmla="*/ 7197213 w 12592357"/>
              <a:gd name="connsiteY137" fmla="*/ 16783664 h 26281626"/>
              <a:gd name="connsiteX138" fmla="*/ 7138219 w 12592357"/>
              <a:gd name="connsiteY138" fmla="*/ 16960645 h 26281626"/>
              <a:gd name="connsiteX139" fmla="*/ 7138219 w 12592357"/>
              <a:gd name="connsiteY139" fmla="*/ 17167122 h 26281626"/>
              <a:gd name="connsiteX140" fmla="*/ 7172478 w 12592357"/>
              <a:gd name="connsiteY140" fmla="*/ 17465776 h 26281626"/>
              <a:gd name="connsiteX141" fmla="*/ 7229476 w 12592357"/>
              <a:gd name="connsiteY141" fmla="*/ 17695223 h 26281626"/>
              <a:gd name="connsiteX142" fmla="*/ 7256206 w 12592357"/>
              <a:gd name="connsiteY142" fmla="*/ 17845548 h 26281626"/>
              <a:gd name="connsiteX143" fmla="*/ 7196138 w 12592357"/>
              <a:gd name="connsiteY143" fmla="*/ 18045268 h 26281626"/>
              <a:gd name="connsiteX144" fmla="*/ 7079226 w 12592357"/>
              <a:gd name="connsiteY144" fmla="*/ 18229006 h 26281626"/>
              <a:gd name="connsiteX145" fmla="*/ 6843252 w 12592357"/>
              <a:gd name="connsiteY145" fmla="*/ 18523974 h 26281626"/>
              <a:gd name="connsiteX146" fmla="*/ 6666271 w 12592357"/>
              <a:gd name="connsiteY146" fmla="*/ 19084413 h 26281626"/>
              <a:gd name="connsiteX147" fmla="*/ 6636774 w 12592357"/>
              <a:gd name="connsiteY147" fmla="*/ 19467871 h 26281626"/>
              <a:gd name="connsiteX148" fmla="*/ 6577781 w 12592357"/>
              <a:gd name="connsiteY148" fmla="*/ 19762839 h 26281626"/>
              <a:gd name="connsiteX149" fmla="*/ 6577781 w 12592357"/>
              <a:gd name="connsiteY149" fmla="*/ 20205290 h 26281626"/>
              <a:gd name="connsiteX150" fmla="*/ 6577781 w 12592357"/>
              <a:gd name="connsiteY150" fmla="*/ 20795226 h 26281626"/>
              <a:gd name="connsiteX151" fmla="*/ 6489290 w 12592357"/>
              <a:gd name="connsiteY151" fmla="*/ 21208181 h 26281626"/>
              <a:gd name="connsiteX152" fmla="*/ 6282813 w 12592357"/>
              <a:gd name="connsiteY152" fmla="*/ 21680129 h 26281626"/>
              <a:gd name="connsiteX153" fmla="*/ 6253316 w 12592357"/>
              <a:gd name="connsiteY153" fmla="*/ 22358555 h 26281626"/>
              <a:gd name="connsiteX154" fmla="*/ 6371303 w 12592357"/>
              <a:gd name="connsiteY154" fmla="*/ 23656413 h 26281626"/>
              <a:gd name="connsiteX155" fmla="*/ 6666271 w 12592357"/>
              <a:gd name="connsiteY155" fmla="*/ 24452826 h 26281626"/>
              <a:gd name="connsiteX156" fmla="*/ 6990735 w 12592357"/>
              <a:gd name="connsiteY156" fmla="*/ 25190245 h 26281626"/>
              <a:gd name="connsiteX157" fmla="*/ 7344697 w 12592357"/>
              <a:gd name="connsiteY157" fmla="*/ 25809677 h 26281626"/>
              <a:gd name="connsiteX158" fmla="*/ 7728155 w 12592357"/>
              <a:gd name="connsiteY158" fmla="*/ 26281626 h 26281626"/>
              <a:gd name="connsiteX159" fmla="*/ 5220929 w 12592357"/>
              <a:gd name="connsiteY159" fmla="*/ 26134142 h 26281626"/>
              <a:gd name="connsiteX160" fmla="*/ 5456903 w 12592357"/>
              <a:gd name="connsiteY160" fmla="*/ 25308232 h 26281626"/>
              <a:gd name="connsiteX161" fmla="*/ 5515897 w 12592357"/>
              <a:gd name="connsiteY161" fmla="*/ 24393832 h 26281626"/>
              <a:gd name="connsiteX162" fmla="*/ 5633884 w 12592357"/>
              <a:gd name="connsiteY162" fmla="*/ 23302451 h 26281626"/>
              <a:gd name="connsiteX163" fmla="*/ 5604387 w 12592357"/>
              <a:gd name="connsiteY163" fmla="*/ 22742013 h 26281626"/>
              <a:gd name="connsiteX164" fmla="*/ 5574890 w 12592357"/>
              <a:gd name="connsiteY164" fmla="*/ 22329058 h 26281626"/>
              <a:gd name="connsiteX165" fmla="*/ 5574890 w 12592357"/>
              <a:gd name="connsiteY165" fmla="*/ 21886606 h 26281626"/>
              <a:gd name="connsiteX166" fmla="*/ 5604387 w 12592357"/>
              <a:gd name="connsiteY166" fmla="*/ 21532645 h 26281626"/>
              <a:gd name="connsiteX167" fmla="*/ 5604387 w 12592357"/>
              <a:gd name="connsiteY167" fmla="*/ 21326168 h 26281626"/>
              <a:gd name="connsiteX168" fmla="*/ 5515897 w 12592357"/>
              <a:gd name="connsiteY168" fmla="*/ 20883716 h 26281626"/>
              <a:gd name="connsiteX169" fmla="*/ 5515897 w 12592357"/>
              <a:gd name="connsiteY169" fmla="*/ 20706735 h 26281626"/>
              <a:gd name="connsiteX170" fmla="*/ 5456903 w 12592357"/>
              <a:gd name="connsiteY170" fmla="*/ 20588748 h 26281626"/>
              <a:gd name="connsiteX171" fmla="*/ 5427406 w 12592357"/>
              <a:gd name="connsiteY171" fmla="*/ 20352774 h 26281626"/>
              <a:gd name="connsiteX172" fmla="*/ 5515897 w 12592357"/>
              <a:gd name="connsiteY172" fmla="*/ 20205290 h 26281626"/>
              <a:gd name="connsiteX173" fmla="*/ 5604387 w 12592357"/>
              <a:gd name="connsiteY173" fmla="*/ 20028310 h 26281626"/>
              <a:gd name="connsiteX174" fmla="*/ 5604387 w 12592357"/>
              <a:gd name="connsiteY174" fmla="*/ 19851329 h 26281626"/>
              <a:gd name="connsiteX175" fmla="*/ 5604387 w 12592357"/>
              <a:gd name="connsiteY175" fmla="*/ 19851329 h 26281626"/>
              <a:gd name="connsiteX176" fmla="*/ 5612069 w 12592357"/>
              <a:gd name="connsiteY176" fmla="*/ 19850407 h 26281626"/>
              <a:gd name="connsiteX0" fmla="*/ 5612069 w 12592357"/>
              <a:gd name="connsiteY0" fmla="*/ 19850407 h 26281626"/>
              <a:gd name="connsiteX1" fmla="*/ 5899355 w 12592357"/>
              <a:gd name="connsiteY1" fmla="*/ 20057806 h 26281626"/>
              <a:gd name="connsiteX2" fmla="*/ 6076335 w 12592357"/>
              <a:gd name="connsiteY2" fmla="*/ 20352774 h 26281626"/>
              <a:gd name="connsiteX3" fmla="*/ 6105832 w 12592357"/>
              <a:gd name="connsiteY3" fmla="*/ 20470761 h 26281626"/>
              <a:gd name="connsiteX4" fmla="*/ 6135329 w 12592357"/>
              <a:gd name="connsiteY4" fmla="*/ 20559251 h 26281626"/>
              <a:gd name="connsiteX5" fmla="*/ 6253316 w 12592357"/>
              <a:gd name="connsiteY5" fmla="*/ 20736232 h 26281626"/>
              <a:gd name="connsiteX6" fmla="*/ 6341806 w 12592357"/>
              <a:gd name="connsiteY6" fmla="*/ 20736232 h 26281626"/>
              <a:gd name="connsiteX7" fmla="*/ 6341806 w 12592357"/>
              <a:gd name="connsiteY7" fmla="*/ 20736232 h 26281626"/>
              <a:gd name="connsiteX8" fmla="*/ 6371303 w 12592357"/>
              <a:gd name="connsiteY8" fmla="*/ 20205290 h 26281626"/>
              <a:gd name="connsiteX9" fmla="*/ 6322219 w 12592357"/>
              <a:gd name="connsiteY9" fmla="*/ 19870377 h 26281626"/>
              <a:gd name="connsiteX10" fmla="*/ 6395115 w 12592357"/>
              <a:gd name="connsiteY10" fmla="*/ 19087717 h 26281626"/>
              <a:gd name="connsiteX11" fmla="*/ 6548284 w 12592357"/>
              <a:gd name="connsiteY11" fmla="*/ 18759948 h 26281626"/>
              <a:gd name="connsiteX12" fmla="*/ 6894564 w 12592357"/>
              <a:gd name="connsiteY12" fmla="*/ 18258504 h 26281626"/>
              <a:gd name="connsiteX13" fmla="*/ 6983054 w 12592357"/>
              <a:gd name="connsiteY13" fmla="*/ 17812750 h 26281626"/>
              <a:gd name="connsiteX14" fmla="*/ 6967461 w 12592357"/>
              <a:gd name="connsiteY14" fmla="*/ 17371219 h 26281626"/>
              <a:gd name="connsiteX15" fmla="*/ 7049729 w 12592357"/>
              <a:gd name="connsiteY15" fmla="*/ 16960645 h 26281626"/>
              <a:gd name="connsiteX16" fmla="*/ 7197213 w 12592357"/>
              <a:gd name="connsiteY16" fmla="*/ 16636181 h 26281626"/>
              <a:gd name="connsiteX17" fmla="*/ 7267575 w 12592357"/>
              <a:gd name="connsiteY17" fmla="*/ 16523647 h 26281626"/>
              <a:gd name="connsiteX18" fmla="*/ 7296687 w 12592357"/>
              <a:gd name="connsiteY18" fmla="*/ 16307875 h 26281626"/>
              <a:gd name="connsiteX19" fmla="*/ 7610168 w 12592357"/>
              <a:gd name="connsiteY19" fmla="*/ 15810271 h 26281626"/>
              <a:gd name="connsiteX20" fmla="*/ 7869416 w 12592357"/>
              <a:gd name="connsiteY20" fmla="*/ 15279329 h 26281626"/>
              <a:gd name="connsiteX21" fmla="*/ 7875639 w 12592357"/>
              <a:gd name="connsiteY21" fmla="*/ 14984361 h 26281626"/>
              <a:gd name="connsiteX22" fmla="*/ 7964129 w 12592357"/>
              <a:gd name="connsiteY22" fmla="*/ 14653674 h 26281626"/>
              <a:gd name="connsiteX23" fmla="*/ 8141493 w 12592357"/>
              <a:gd name="connsiteY23" fmla="*/ 14378141 h 26281626"/>
              <a:gd name="connsiteX24" fmla="*/ 8358571 w 12592357"/>
              <a:gd name="connsiteY24" fmla="*/ 14089011 h 26281626"/>
              <a:gd name="connsiteX25" fmla="*/ 8583561 w 12592357"/>
              <a:gd name="connsiteY25" fmla="*/ 13774993 h 26281626"/>
              <a:gd name="connsiteX26" fmla="*/ 8849032 w 12592357"/>
              <a:gd name="connsiteY26" fmla="*/ 13421032 h 26281626"/>
              <a:gd name="connsiteX27" fmla="*/ 8908026 w 12592357"/>
              <a:gd name="connsiteY27" fmla="*/ 13185058 h 26281626"/>
              <a:gd name="connsiteX28" fmla="*/ 8996516 w 12592357"/>
              <a:gd name="connsiteY28" fmla="*/ 12683613 h 26281626"/>
              <a:gd name="connsiteX29" fmla="*/ 9261987 w 12592357"/>
              <a:gd name="connsiteY29" fmla="*/ 12005187 h 26281626"/>
              <a:gd name="connsiteX30" fmla="*/ 9556955 w 12592357"/>
              <a:gd name="connsiteY30" fmla="*/ 11474245 h 26281626"/>
              <a:gd name="connsiteX31" fmla="*/ 9733935 w 12592357"/>
              <a:gd name="connsiteY31" fmla="*/ 11090787 h 26281626"/>
              <a:gd name="connsiteX32" fmla="*/ 9763432 w 12592357"/>
              <a:gd name="connsiteY32" fmla="*/ 10825316 h 26281626"/>
              <a:gd name="connsiteX33" fmla="*/ 9881419 w 12592357"/>
              <a:gd name="connsiteY33" fmla="*/ 10530348 h 26281626"/>
              <a:gd name="connsiteX34" fmla="*/ 10235381 w 12592357"/>
              <a:gd name="connsiteY34" fmla="*/ 9940413 h 26281626"/>
              <a:gd name="connsiteX35" fmla="*/ 10600326 w 12592357"/>
              <a:gd name="connsiteY35" fmla="*/ 9576005 h 26281626"/>
              <a:gd name="connsiteX36" fmla="*/ 10869100 w 12592357"/>
              <a:gd name="connsiteY36" fmla="*/ 9285416 h 26281626"/>
              <a:gd name="connsiteX37" fmla="*/ 11073734 w 12592357"/>
              <a:gd name="connsiteY37" fmla="*/ 9006578 h 26281626"/>
              <a:gd name="connsiteX38" fmla="*/ 11097931 w 12592357"/>
              <a:gd name="connsiteY38" fmla="*/ 8720598 h 26281626"/>
              <a:gd name="connsiteX39" fmla="*/ 11074656 w 12592357"/>
              <a:gd name="connsiteY39" fmla="*/ 8318243 h 26281626"/>
              <a:gd name="connsiteX40" fmla="*/ 10875706 w 12592357"/>
              <a:gd name="connsiteY40" fmla="*/ 7666779 h 26281626"/>
              <a:gd name="connsiteX41" fmla="*/ 10717776 w 12592357"/>
              <a:gd name="connsiteY41" fmla="*/ 7383718 h 26281626"/>
              <a:gd name="connsiteX42" fmla="*/ 10382865 w 12592357"/>
              <a:gd name="connsiteY42" fmla="*/ 6990735 h 26281626"/>
              <a:gd name="connsiteX43" fmla="*/ 10087897 w 12592357"/>
              <a:gd name="connsiteY43" fmla="*/ 6518787 h 26281626"/>
              <a:gd name="connsiteX44" fmla="*/ 9990419 w 12592357"/>
              <a:gd name="connsiteY44" fmla="*/ 5674212 h 26281626"/>
              <a:gd name="connsiteX45" fmla="*/ 9945713 w 12592357"/>
              <a:gd name="connsiteY45" fmla="*/ 5243435 h 26281626"/>
              <a:gd name="connsiteX46" fmla="*/ 9801917 w 12592357"/>
              <a:gd name="connsiteY46" fmla="*/ 4350851 h 26281626"/>
              <a:gd name="connsiteX47" fmla="*/ 9573086 w 12592357"/>
              <a:gd name="connsiteY47" fmla="*/ 3872681 h 26281626"/>
              <a:gd name="connsiteX48" fmla="*/ 9000203 w 12592357"/>
              <a:gd name="connsiteY48" fmla="*/ 3306941 h 26281626"/>
              <a:gd name="connsiteX49" fmla="*/ 8819535 w 12592357"/>
              <a:gd name="connsiteY49" fmla="*/ 3038168 h 26281626"/>
              <a:gd name="connsiteX50" fmla="*/ 8400896 w 12592357"/>
              <a:gd name="connsiteY50" fmla="*/ 2669919 h 26281626"/>
              <a:gd name="connsiteX51" fmla="*/ 7993626 w 12592357"/>
              <a:gd name="connsiteY51" fmla="*/ 2094271 h 26281626"/>
              <a:gd name="connsiteX52" fmla="*/ 7669161 w 12592357"/>
              <a:gd name="connsiteY52" fmla="*/ 1563329 h 26281626"/>
              <a:gd name="connsiteX53" fmla="*/ 7443251 w 12592357"/>
              <a:gd name="connsiteY53" fmla="*/ 1085313 h 26281626"/>
              <a:gd name="connsiteX54" fmla="*/ 7022460 w 12592357"/>
              <a:gd name="connsiteY54" fmla="*/ 859248 h 26281626"/>
              <a:gd name="connsiteX55" fmla="*/ 6668499 w 12592357"/>
              <a:gd name="connsiteY55" fmla="*/ 756085 h 26281626"/>
              <a:gd name="connsiteX56" fmla="*/ 6164288 w 12592357"/>
              <a:gd name="connsiteY56" fmla="*/ 747481 h 26281626"/>
              <a:gd name="connsiteX57" fmla="*/ 5508753 w 12592357"/>
              <a:gd name="connsiteY57" fmla="*/ 773676 h 26281626"/>
              <a:gd name="connsiteX58" fmla="*/ 4513006 w 12592357"/>
              <a:gd name="connsiteY58" fmla="*/ 678426 h 26281626"/>
              <a:gd name="connsiteX59" fmla="*/ 3864077 w 12592357"/>
              <a:gd name="connsiteY59" fmla="*/ 619432 h 26281626"/>
              <a:gd name="connsiteX60" fmla="*/ 3008671 w 12592357"/>
              <a:gd name="connsiteY60" fmla="*/ 560439 h 26281626"/>
              <a:gd name="connsiteX61" fmla="*/ 2123768 w 12592357"/>
              <a:gd name="connsiteY61" fmla="*/ 412955 h 26281626"/>
              <a:gd name="connsiteX62" fmla="*/ 1887794 w 12592357"/>
              <a:gd name="connsiteY62" fmla="*/ 383458 h 26281626"/>
              <a:gd name="connsiteX63" fmla="*/ 1209368 w 12592357"/>
              <a:gd name="connsiteY63" fmla="*/ 265471 h 26281626"/>
              <a:gd name="connsiteX64" fmla="*/ 589935 w 12592357"/>
              <a:gd name="connsiteY64" fmla="*/ 235974 h 26281626"/>
              <a:gd name="connsiteX65" fmla="*/ 265471 w 12592357"/>
              <a:gd name="connsiteY65" fmla="*/ 235974 h 26281626"/>
              <a:gd name="connsiteX66" fmla="*/ 0 w 12592357"/>
              <a:gd name="connsiteY66" fmla="*/ 206477 h 26281626"/>
              <a:gd name="connsiteX67" fmla="*/ 265471 w 12592357"/>
              <a:gd name="connsiteY67" fmla="*/ 0 h 26281626"/>
              <a:gd name="connsiteX68" fmla="*/ 1179871 w 12592357"/>
              <a:gd name="connsiteY68" fmla="*/ 88490 h 26281626"/>
              <a:gd name="connsiteX69" fmla="*/ 2094271 w 12592357"/>
              <a:gd name="connsiteY69" fmla="*/ 235974 h 26281626"/>
              <a:gd name="connsiteX70" fmla="*/ 3067665 w 12592357"/>
              <a:gd name="connsiteY70" fmla="*/ 353961 h 26281626"/>
              <a:gd name="connsiteX71" fmla="*/ 3805084 w 12592357"/>
              <a:gd name="connsiteY71" fmla="*/ 383458 h 26281626"/>
              <a:gd name="connsiteX72" fmla="*/ 4244617 w 12592357"/>
              <a:gd name="connsiteY72" fmla="*/ 371013 h 26281626"/>
              <a:gd name="connsiteX73" fmla="*/ 5003467 w 12592357"/>
              <a:gd name="connsiteY73" fmla="*/ 374316 h 26281626"/>
              <a:gd name="connsiteX74" fmla="*/ 5679511 w 12592357"/>
              <a:gd name="connsiteY74" fmla="*/ 424323 h 26281626"/>
              <a:gd name="connsiteX75" fmla="*/ 6214678 w 12592357"/>
              <a:gd name="connsiteY75" fmla="*/ 463882 h 26281626"/>
              <a:gd name="connsiteX76" fmla="*/ 7050113 w 12592357"/>
              <a:gd name="connsiteY76" fmla="*/ 591395 h 26281626"/>
              <a:gd name="connsiteX77" fmla="*/ 7305138 w 12592357"/>
              <a:gd name="connsiteY77" fmla="*/ 620892 h 26281626"/>
              <a:gd name="connsiteX78" fmla="*/ 7455002 w 12592357"/>
              <a:gd name="connsiteY78" fmla="*/ 680807 h 26281626"/>
              <a:gd name="connsiteX79" fmla="*/ 7572452 w 12592357"/>
              <a:gd name="connsiteY79" fmla="*/ 809242 h 26281626"/>
              <a:gd name="connsiteX80" fmla="*/ 8119679 w 12592357"/>
              <a:gd name="connsiteY80" fmla="*/ 1713194 h 26281626"/>
              <a:gd name="connsiteX81" fmla="*/ 8644553 w 12592357"/>
              <a:gd name="connsiteY81" fmla="*/ 2563070 h 26281626"/>
              <a:gd name="connsiteX82" fmla="*/ 8842810 w 12592357"/>
              <a:gd name="connsiteY82" fmla="*/ 2736057 h 26281626"/>
              <a:gd name="connsiteX83" fmla="*/ 9196388 w 12592357"/>
              <a:gd name="connsiteY83" fmla="*/ 3155770 h 26281626"/>
              <a:gd name="connsiteX84" fmla="*/ 9518855 w 12592357"/>
              <a:gd name="connsiteY84" fmla="*/ 3443057 h 26281626"/>
              <a:gd name="connsiteX85" fmla="*/ 9858528 w 12592357"/>
              <a:gd name="connsiteY85" fmla="*/ 3839881 h 26281626"/>
              <a:gd name="connsiteX86" fmla="*/ 9970831 w 12592357"/>
              <a:gd name="connsiteY86" fmla="*/ 4217500 h 26281626"/>
              <a:gd name="connsiteX87" fmla="*/ 9997025 w 12592357"/>
              <a:gd name="connsiteY87" fmla="*/ 4582293 h 26281626"/>
              <a:gd name="connsiteX88" fmla="*/ 10129301 w 12592357"/>
              <a:gd name="connsiteY88" fmla="*/ 5188514 h 26281626"/>
              <a:gd name="connsiteX89" fmla="*/ 10205884 w 12592357"/>
              <a:gd name="connsiteY89" fmla="*/ 5633884 h 26281626"/>
              <a:gd name="connsiteX90" fmla="*/ 10271484 w 12592357"/>
              <a:gd name="connsiteY90" fmla="*/ 5901736 h 26281626"/>
              <a:gd name="connsiteX91" fmla="*/ 10302440 w 12592357"/>
              <a:gd name="connsiteY91" fmla="*/ 6167208 h 26281626"/>
              <a:gd name="connsiteX92" fmla="*/ 10202043 w 12592357"/>
              <a:gd name="connsiteY92" fmla="*/ 6439822 h 26281626"/>
              <a:gd name="connsiteX93" fmla="*/ 10293837 w 12592357"/>
              <a:gd name="connsiteY93" fmla="*/ 6688624 h 26281626"/>
              <a:gd name="connsiteX94" fmla="*/ 10630207 w 12592357"/>
              <a:gd name="connsiteY94" fmla="*/ 7117326 h 26281626"/>
              <a:gd name="connsiteX95" fmla="*/ 10868562 w 12592357"/>
              <a:gd name="connsiteY95" fmla="*/ 7375653 h 26281626"/>
              <a:gd name="connsiteX96" fmla="*/ 10960357 w 12592357"/>
              <a:gd name="connsiteY96" fmla="*/ 7515456 h 26281626"/>
              <a:gd name="connsiteX97" fmla="*/ 11121206 w 12592357"/>
              <a:gd name="connsiteY97" fmla="*/ 7878020 h 26281626"/>
              <a:gd name="connsiteX98" fmla="*/ 11234430 w 12592357"/>
              <a:gd name="connsiteY98" fmla="*/ 8221535 h 26281626"/>
              <a:gd name="connsiteX99" fmla="*/ 11241959 w 12592357"/>
              <a:gd name="connsiteY99" fmla="*/ 8693482 h 26281626"/>
              <a:gd name="connsiteX100" fmla="*/ 11244263 w 12592357"/>
              <a:gd name="connsiteY100" fmla="*/ 8875072 h 26281626"/>
              <a:gd name="connsiteX101" fmla="*/ 11277677 w 12592357"/>
              <a:gd name="connsiteY101" fmla="*/ 9052744 h 26281626"/>
              <a:gd name="connsiteX102" fmla="*/ 11375692 w 12592357"/>
              <a:gd name="connsiteY102" fmla="*/ 9146919 h 26281626"/>
              <a:gd name="connsiteX103" fmla="*/ 11562735 w 12592357"/>
              <a:gd name="connsiteY103" fmla="*/ 9379974 h 26281626"/>
              <a:gd name="connsiteX104" fmla="*/ 11326761 w 12592357"/>
              <a:gd name="connsiteY104" fmla="*/ 9291484 h 26281626"/>
              <a:gd name="connsiteX105" fmla="*/ 11120284 w 12592357"/>
              <a:gd name="connsiteY105" fmla="*/ 9291484 h 26281626"/>
              <a:gd name="connsiteX106" fmla="*/ 10884310 w 12592357"/>
              <a:gd name="connsiteY106" fmla="*/ 9320981 h 26281626"/>
              <a:gd name="connsiteX107" fmla="*/ 10605473 w 12592357"/>
              <a:gd name="connsiteY107" fmla="*/ 9572701 h 26281626"/>
              <a:gd name="connsiteX108" fmla="*/ 10478115 w 12592357"/>
              <a:gd name="connsiteY108" fmla="*/ 9839095 h 26281626"/>
              <a:gd name="connsiteX109" fmla="*/ 10593182 w 12592357"/>
              <a:gd name="connsiteY109" fmla="*/ 9767272 h 26281626"/>
              <a:gd name="connsiteX110" fmla="*/ 10972800 w 12592357"/>
              <a:gd name="connsiteY110" fmla="*/ 9556955 h 26281626"/>
              <a:gd name="connsiteX111" fmla="*/ 11149090 w 12592357"/>
              <a:gd name="connsiteY111" fmla="*/ 9478911 h 26281626"/>
              <a:gd name="connsiteX112" fmla="*/ 11344275 w 12592357"/>
              <a:gd name="connsiteY112" fmla="*/ 9491817 h 26281626"/>
              <a:gd name="connsiteX113" fmla="*/ 11525020 w 12592357"/>
              <a:gd name="connsiteY113" fmla="*/ 9585530 h 26281626"/>
              <a:gd name="connsiteX114" fmla="*/ 11910090 w 12592357"/>
              <a:gd name="connsiteY114" fmla="*/ 9744920 h 26281626"/>
              <a:gd name="connsiteX115" fmla="*/ 12093677 w 12592357"/>
              <a:gd name="connsiteY115" fmla="*/ 9999406 h 26281626"/>
              <a:gd name="connsiteX116" fmla="*/ 12270658 w 12592357"/>
              <a:gd name="connsiteY116" fmla="*/ 10176387 h 26281626"/>
              <a:gd name="connsiteX117" fmla="*/ 12270658 w 12592357"/>
              <a:gd name="connsiteY117" fmla="*/ 10176387 h 26281626"/>
              <a:gd name="connsiteX118" fmla="*/ 12592357 w 12592357"/>
              <a:gd name="connsiteY118" fmla="*/ 10616073 h 26281626"/>
              <a:gd name="connsiteX119" fmla="*/ 10086975 w 12592357"/>
              <a:gd name="connsiteY119" fmla="*/ 10710786 h 26281626"/>
              <a:gd name="connsiteX120" fmla="*/ 9969910 w 12592357"/>
              <a:gd name="connsiteY120" fmla="*/ 10825316 h 26281626"/>
              <a:gd name="connsiteX121" fmla="*/ 9857606 w 12592357"/>
              <a:gd name="connsiteY121" fmla="*/ 11290120 h 26281626"/>
              <a:gd name="connsiteX122" fmla="*/ 9732476 w 12592357"/>
              <a:gd name="connsiteY122" fmla="*/ 11555591 h 26281626"/>
              <a:gd name="connsiteX123" fmla="*/ 9592135 w 12592357"/>
              <a:gd name="connsiteY123" fmla="*/ 11818835 h 26281626"/>
              <a:gd name="connsiteX124" fmla="*/ 9468465 w 12592357"/>
              <a:gd name="connsiteY124" fmla="*/ 11888659 h 26281626"/>
              <a:gd name="connsiteX125" fmla="*/ 9320981 w 12592357"/>
              <a:gd name="connsiteY125" fmla="*/ 12359148 h 26281626"/>
              <a:gd name="connsiteX126" fmla="*/ 9173497 w 12592357"/>
              <a:gd name="connsiteY126" fmla="*/ 12860593 h 26281626"/>
              <a:gd name="connsiteX127" fmla="*/ 9114503 w 12592357"/>
              <a:gd name="connsiteY127" fmla="*/ 13126064 h 26281626"/>
              <a:gd name="connsiteX128" fmla="*/ 8908026 w 12592357"/>
              <a:gd name="connsiteY128" fmla="*/ 13598013 h 26281626"/>
              <a:gd name="connsiteX129" fmla="*/ 8642555 w 12592357"/>
              <a:gd name="connsiteY129" fmla="*/ 14040464 h 26281626"/>
              <a:gd name="connsiteX130" fmla="*/ 8465574 w 12592357"/>
              <a:gd name="connsiteY130" fmla="*/ 14305935 h 26281626"/>
              <a:gd name="connsiteX131" fmla="*/ 8170606 w 12592357"/>
              <a:gd name="connsiteY131" fmla="*/ 14659897 h 26281626"/>
              <a:gd name="connsiteX132" fmla="*/ 8111613 w 12592357"/>
              <a:gd name="connsiteY132" fmla="*/ 15043355 h 26281626"/>
              <a:gd name="connsiteX133" fmla="*/ 7964129 w 12592357"/>
              <a:gd name="connsiteY133" fmla="*/ 15338322 h 26281626"/>
              <a:gd name="connsiteX134" fmla="*/ 7816645 w 12592357"/>
              <a:gd name="connsiteY134" fmla="*/ 15780774 h 26281626"/>
              <a:gd name="connsiteX135" fmla="*/ 7610168 w 12592357"/>
              <a:gd name="connsiteY135" fmla="*/ 16134735 h 26281626"/>
              <a:gd name="connsiteX136" fmla="*/ 7462684 w 12592357"/>
              <a:gd name="connsiteY136" fmla="*/ 16518193 h 26281626"/>
              <a:gd name="connsiteX137" fmla="*/ 7197213 w 12592357"/>
              <a:gd name="connsiteY137" fmla="*/ 16783664 h 26281626"/>
              <a:gd name="connsiteX138" fmla="*/ 7138219 w 12592357"/>
              <a:gd name="connsiteY138" fmla="*/ 16960645 h 26281626"/>
              <a:gd name="connsiteX139" fmla="*/ 7138219 w 12592357"/>
              <a:gd name="connsiteY139" fmla="*/ 17167122 h 26281626"/>
              <a:gd name="connsiteX140" fmla="*/ 7172478 w 12592357"/>
              <a:gd name="connsiteY140" fmla="*/ 17465776 h 26281626"/>
              <a:gd name="connsiteX141" fmla="*/ 7229476 w 12592357"/>
              <a:gd name="connsiteY141" fmla="*/ 17695223 h 26281626"/>
              <a:gd name="connsiteX142" fmla="*/ 7256206 w 12592357"/>
              <a:gd name="connsiteY142" fmla="*/ 17845548 h 26281626"/>
              <a:gd name="connsiteX143" fmla="*/ 7196138 w 12592357"/>
              <a:gd name="connsiteY143" fmla="*/ 18045268 h 26281626"/>
              <a:gd name="connsiteX144" fmla="*/ 7079226 w 12592357"/>
              <a:gd name="connsiteY144" fmla="*/ 18229006 h 26281626"/>
              <a:gd name="connsiteX145" fmla="*/ 6843252 w 12592357"/>
              <a:gd name="connsiteY145" fmla="*/ 18523974 h 26281626"/>
              <a:gd name="connsiteX146" fmla="*/ 6666271 w 12592357"/>
              <a:gd name="connsiteY146" fmla="*/ 19084413 h 26281626"/>
              <a:gd name="connsiteX147" fmla="*/ 6636774 w 12592357"/>
              <a:gd name="connsiteY147" fmla="*/ 19467871 h 26281626"/>
              <a:gd name="connsiteX148" fmla="*/ 6577781 w 12592357"/>
              <a:gd name="connsiteY148" fmla="*/ 19762839 h 26281626"/>
              <a:gd name="connsiteX149" fmla="*/ 6577781 w 12592357"/>
              <a:gd name="connsiteY149" fmla="*/ 20205290 h 26281626"/>
              <a:gd name="connsiteX150" fmla="*/ 6577781 w 12592357"/>
              <a:gd name="connsiteY150" fmla="*/ 20795226 h 26281626"/>
              <a:gd name="connsiteX151" fmla="*/ 6489290 w 12592357"/>
              <a:gd name="connsiteY151" fmla="*/ 21208181 h 26281626"/>
              <a:gd name="connsiteX152" fmla="*/ 6282813 w 12592357"/>
              <a:gd name="connsiteY152" fmla="*/ 21680129 h 26281626"/>
              <a:gd name="connsiteX153" fmla="*/ 6253316 w 12592357"/>
              <a:gd name="connsiteY153" fmla="*/ 22358555 h 26281626"/>
              <a:gd name="connsiteX154" fmla="*/ 6371303 w 12592357"/>
              <a:gd name="connsiteY154" fmla="*/ 23656413 h 26281626"/>
              <a:gd name="connsiteX155" fmla="*/ 6666271 w 12592357"/>
              <a:gd name="connsiteY155" fmla="*/ 24452826 h 26281626"/>
              <a:gd name="connsiteX156" fmla="*/ 6990735 w 12592357"/>
              <a:gd name="connsiteY156" fmla="*/ 25190245 h 26281626"/>
              <a:gd name="connsiteX157" fmla="*/ 7344697 w 12592357"/>
              <a:gd name="connsiteY157" fmla="*/ 25809677 h 26281626"/>
              <a:gd name="connsiteX158" fmla="*/ 7728155 w 12592357"/>
              <a:gd name="connsiteY158" fmla="*/ 26281626 h 26281626"/>
              <a:gd name="connsiteX159" fmla="*/ 5220929 w 12592357"/>
              <a:gd name="connsiteY159" fmla="*/ 26134142 h 26281626"/>
              <a:gd name="connsiteX160" fmla="*/ 5456903 w 12592357"/>
              <a:gd name="connsiteY160" fmla="*/ 25308232 h 26281626"/>
              <a:gd name="connsiteX161" fmla="*/ 5515897 w 12592357"/>
              <a:gd name="connsiteY161" fmla="*/ 24393832 h 26281626"/>
              <a:gd name="connsiteX162" fmla="*/ 5633884 w 12592357"/>
              <a:gd name="connsiteY162" fmla="*/ 23302451 h 26281626"/>
              <a:gd name="connsiteX163" fmla="*/ 5604387 w 12592357"/>
              <a:gd name="connsiteY163" fmla="*/ 22742013 h 26281626"/>
              <a:gd name="connsiteX164" fmla="*/ 5574890 w 12592357"/>
              <a:gd name="connsiteY164" fmla="*/ 22329058 h 26281626"/>
              <a:gd name="connsiteX165" fmla="*/ 5574890 w 12592357"/>
              <a:gd name="connsiteY165" fmla="*/ 21886606 h 26281626"/>
              <a:gd name="connsiteX166" fmla="*/ 5604387 w 12592357"/>
              <a:gd name="connsiteY166" fmla="*/ 21532645 h 26281626"/>
              <a:gd name="connsiteX167" fmla="*/ 5604387 w 12592357"/>
              <a:gd name="connsiteY167" fmla="*/ 21326168 h 26281626"/>
              <a:gd name="connsiteX168" fmla="*/ 5515897 w 12592357"/>
              <a:gd name="connsiteY168" fmla="*/ 20883716 h 26281626"/>
              <a:gd name="connsiteX169" fmla="*/ 5515897 w 12592357"/>
              <a:gd name="connsiteY169" fmla="*/ 20706735 h 26281626"/>
              <a:gd name="connsiteX170" fmla="*/ 5456903 w 12592357"/>
              <a:gd name="connsiteY170" fmla="*/ 20588748 h 26281626"/>
              <a:gd name="connsiteX171" fmla="*/ 5427406 w 12592357"/>
              <a:gd name="connsiteY171" fmla="*/ 20352774 h 26281626"/>
              <a:gd name="connsiteX172" fmla="*/ 5515897 w 12592357"/>
              <a:gd name="connsiteY172" fmla="*/ 20205290 h 26281626"/>
              <a:gd name="connsiteX173" fmla="*/ 5604387 w 12592357"/>
              <a:gd name="connsiteY173" fmla="*/ 20028310 h 26281626"/>
              <a:gd name="connsiteX174" fmla="*/ 5604387 w 12592357"/>
              <a:gd name="connsiteY174" fmla="*/ 19851329 h 26281626"/>
              <a:gd name="connsiteX175" fmla="*/ 5604387 w 12592357"/>
              <a:gd name="connsiteY175" fmla="*/ 19851329 h 26281626"/>
              <a:gd name="connsiteX176" fmla="*/ 5612069 w 12592357"/>
              <a:gd name="connsiteY176" fmla="*/ 19850407 h 26281626"/>
              <a:gd name="connsiteX0" fmla="*/ 5612069 w 12592357"/>
              <a:gd name="connsiteY0" fmla="*/ 19850407 h 26281626"/>
              <a:gd name="connsiteX1" fmla="*/ 5899355 w 12592357"/>
              <a:gd name="connsiteY1" fmla="*/ 20057806 h 26281626"/>
              <a:gd name="connsiteX2" fmla="*/ 6076335 w 12592357"/>
              <a:gd name="connsiteY2" fmla="*/ 20352774 h 26281626"/>
              <a:gd name="connsiteX3" fmla="*/ 6105832 w 12592357"/>
              <a:gd name="connsiteY3" fmla="*/ 20470761 h 26281626"/>
              <a:gd name="connsiteX4" fmla="*/ 6135329 w 12592357"/>
              <a:gd name="connsiteY4" fmla="*/ 20559251 h 26281626"/>
              <a:gd name="connsiteX5" fmla="*/ 6253316 w 12592357"/>
              <a:gd name="connsiteY5" fmla="*/ 20736232 h 26281626"/>
              <a:gd name="connsiteX6" fmla="*/ 6341806 w 12592357"/>
              <a:gd name="connsiteY6" fmla="*/ 20736232 h 26281626"/>
              <a:gd name="connsiteX7" fmla="*/ 6341806 w 12592357"/>
              <a:gd name="connsiteY7" fmla="*/ 20736232 h 26281626"/>
              <a:gd name="connsiteX8" fmla="*/ 6371303 w 12592357"/>
              <a:gd name="connsiteY8" fmla="*/ 20205290 h 26281626"/>
              <a:gd name="connsiteX9" fmla="*/ 6322219 w 12592357"/>
              <a:gd name="connsiteY9" fmla="*/ 19870377 h 26281626"/>
              <a:gd name="connsiteX10" fmla="*/ 6395115 w 12592357"/>
              <a:gd name="connsiteY10" fmla="*/ 19087717 h 26281626"/>
              <a:gd name="connsiteX11" fmla="*/ 6548284 w 12592357"/>
              <a:gd name="connsiteY11" fmla="*/ 18759948 h 26281626"/>
              <a:gd name="connsiteX12" fmla="*/ 6894564 w 12592357"/>
              <a:gd name="connsiteY12" fmla="*/ 18258504 h 26281626"/>
              <a:gd name="connsiteX13" fmla="*/ 6983054 w 12592357"/>
              <a:gd name="connsiteY13" fmla="*/ 17812750 h 26281626"/>
              <a:gd name="connsiteX14" fmla="*/ 6967461 w 12592357"/>
              <a:gd name="connsiteY14" fmla="*/ 17371219 h 26281626"/>
              <a:gd name="connsiteX15" fmla="*/ 7049729 w 12592357"/>
              <a:gd name="connsiteY15" fmla="*/ 16960645 h 26281626"/>
              <a:gd name="connsiteX16" fmla="*/ 7197213 w 12592357"/>
              <a:gd name="connsiteY16" fmla="*/ 16636181 h 26281626"/>
              <a:gd name="connsiteX17" fmla="*/ 7267575 w 12592357"/>
              <a:gd name="connsiteY17" fmla="*/ 16523647 h 26281626"/>
              <a:gd name="connsiteX18" fmla="*/ 7296687 w 12592357"/>
              <a:gd name="connsiteY18" fmla="*/ 16307875 h 26281626"/>
              <a:gd name="connsiteX19" fmla="*/ 7610168 w 12592357"/>
              <a:gd name="connsiteY19" fmla="*/ 15810271 h 26281626"/>
              <a:gd name="connsiteX20" fmla="*/ 7869416 w 12592357"/>
              <a:gd name="connsiteY20" fmla="*/ 15279329 h 26281626"/>
              <a:gd name="connsiteX21" fmla="*/ 7875639 w 12592357"/>
              <a:gd name="connsiteY21" fmla="*/ 14984361 h 26281626"/>
              <a:gd name="connsiteX22" fmla="*/ 7964129 w 12592357"/>
              <a:gd name="connsiteY22" fmla="*/ 14653674 h 26281626"/>
              <a:gd name="connsiteX23" fmla="*/ 8141493 w 12592357"/>
              <a:gd name="connsiteY23" fmla="*/ 14378141 h 26281626"/>
              <a:gd name="connsiteX24" fmla="*/ 8358571 w 12592357"/>
              <a:gd name="connsiteY24" fmla="*/ 14089011 h 26281626"/>
              <a:gd name="connsiteX25" fmla="*/ 8583561 w 12592357"/>
              <a:gd name="connsiteY25" fmla="*/ 13774993 h 26281626"/>
              <a:gd name="connsiteX26" fmla="*/ 8849032 w 12592357"/>
              <a:gd name="connsiteY26" fmla="*/ 13421032 h 26281626"/>
              <a:gd name="connsiteX27" fmla="*/ 8908026 w 12592357"/>
              <a:gd name="connsiteY27" fmla="*/ 13185058 h 26281626"/>
              <a:gd name="connsiteX28" fmla="*/ 8996516 w 12592357"/>
              <a:gd name="connsiteY28" fmla="*/ 12683613 h 26281626"/>
              <a:gd name="connsiteX29" fmla="*/ 9261987 w 12592357"/>
              <a:gd name="connsiteY29" fmla="*/ 12005187 h 26281626"/>
              <a:gd name="connsiteX30" fmla="*/ 9556955 w 12592357"/>
              <a:gd name="connsiteY30" fmla="*/ 11474245 h 26281626"/>
              <a:gd name="connsiteX31" fmla="*/ 9733935 w 12592357"/>
              <a:gd name="connsiteY31" fmla="*/ 11090787 h 26281626"/>
              <a:gd name="connsiteX32" fmla="*/ 9763432 w 12592357"/>
              <a:gd name="connsiteY32" fmla="*/ 10825316 h 26281626"/>
              <a:gd name="connsiteX33" fmla="*/ 9881419 w 12592357"/>
              <a:gd name="connsiteY33" fmla="*/ 10530348 h 26281626"/>
              <a:gd name="connsiteX34" fmla="*/ 10235381 w 12592357"/>
              <a:gd name="connsiteY34" fmla="*/ 9940413 h 26281626"/>
              <a:gd name="connsiteX35" fmla="*/ 10600326 w 12592357"/>
              <a:gd name="connsiteY35" fmla="*/ 9576005 h 26281626"/>
              <a:gd name="connsiteX36" fmla="*/ 10869100 w 12592357"/>
              <a:gd name="connsiteY36" fmla="*/ 9285416 h 26281626"/>
              <a:gd name="connsiteX37" fmla="*/ 11073734 w 12592357"/>
              <a:gd name="connsiteY37" fmla="*/ 9006578 h 26281626"/>
              <a:gd name="connsiteX38" fmla="*/ 11097931 w 12592357"/>
              <a:gd name="connsiteY38" fmla="*/ 8720598 h 26281626"/>
              <a:gd name="connsiteX39" fmla="*/ 11074656 w 12592357"/>
              <a:gd name="connsiteY39" fmla="*/ 8318243 h 26281626"/>
              <a:gd name="connsiteX40" fmla="*/ 10875706 w 12592357"/>
              <a:gd name="connsiteY40" fmla="*/ 7666779 h 26281626"/>
              <a:gd name="connsiteX41" fmla="*/ 10717776 w 12592357"/>
              <a:gd name="connsiteY41" fmla="*/ 7383718 h 26281626"/>
              <a:gd name="connsiteX42" fmla="*/ 10382865 w 12592357"/>
              <a:gd name="connsiteY42" fmla="*/ 6990735 h 26281626"/>
              <a:gd name="connsiteX43" fmla="*/ 10087897 w 12592357"/>
              <a:gd name="connsiteY43" fmla="*/ 6518787 h 26281626"/>
              <a:gd name="connsiteX44" fmla="*/ 9990419 w 12592357"/>
              <a:gd name="connsiteY44" fmla="*/ 5674212 h 26281626"/>
              <a:gd name="connsiteX45" fmla="*/ 9945713 w 12592357"/>
              <a:gd name="connsiteY45" fmla="*/ 5243435 h 26281626"/>
              <a:gd name="connsiteX46" fmla="*/ 9801917 w 12592357"/>
              <a:gd name="connsiteY46" fmla="*/ 4350851 h 26281626"/>
              <a:gd name="connsiteX47" fmla="*/ 9573086 w 12592357"/>
              <a:gd name="connsiteY47" fmla="*/ 3872681 h 26281626"/>
              <a:gd name="connsiteX48" fmla="*/ 9000203 w 12592357"/>
              <a:gd name="connsiteY48" fmla="*/ 3306941 h 26281626"/>
              <a:gd name="connsiteX49" fmla="*/ 8819535 w 12592357"/>
              <a:gd name="connsiteY49" fmla="*/ 3038168 h 26281626"/>
              <a:gd name="connsiteX50" fmla="*/ 8400896 w 12592357"/>
              <a:gd name="connsiteY50" fmla="*/ 2669919 h 26281626"/>
              <a:gd name="connsiteX51" fmla="*/ 7993626 w 12592357"/>
              <a:gd name="connsiteY51" fmla="*/ 2094271 h 26281626"/>
              <a:gd name="connsiteX52" fmla="*/ 7669161 w 12592357"/>
              <a:gd name="connsiteY52" fmla="*/ 1563329 h 26281626"/>
              <a:gd name="connsiteX53" fmla="*/ 7443251 w 12592357"/>
              <a:gd name="connsiteY53" fmla="*/ 1085313 h 26281626"/>
              <a:gd name="connsiteX54" fmla="*/ 7022460 w 12592357"/>
              <a:gd name="connsiteY54" fmla="*/ 859248 h 26281626"/>
              <a:gd name="connsiteX55" fmla="*/ 6668499 w 12592357"/>
              <a:gd name="connsiteY55" fmla="*/ 756085 h 26281626"/>
              <a:gd name="connsiteX56" fmla="*/ 6164288 w 12592357"/>
              <a:gd name="connsiteY56" fmla="*/ 747481 h 26281626"/>
              <a:gd name="connsiteX57" fmla="*/ 5508753 w 12592357"/>
              <a:gd name="connsiteY57" fmla="*/ 773676 h 26281626"/>
              <a:gd name="connsiteX58" fmla="*/ 4513006 w 12592357"/>
              <a:gd name="connsiteY58" fmla="*/ 678426 h 26281626"/>
              <a:gd name="connsiteX59" fmla="*/ 3864077 w 12592357"/>
              <a:gd name="connsiteY59" fmla="*/ 619432 h 26281626"/>
              <a:gd name="connsiteX60" fmla="*/ 3008671 w 12592357"/>
              <a:gd name="connsiteY60" fmla="*/ 560439 h 26281626"/>
              <a:gd name="connsiteX61" fmla="*/ 2123768 w 12592357"/>
              <a:gd name="connsiteY61" fmla="*/ 412955 h 26281626"/>
              <a:gd name="connsiteX62" fmla="*/ 1887794 w 12592357"/>
              <a:gd name="connsiteY62" fmla="*/ 383458 h 26281626"/>
              <a:gd name="connsiteX63" fmla="*/ 1209368 w 12592357"/>
              <a:gd name="connsiteY63" fmla="*/ 265471 h 26281626"/>
              <a:gd name="connsiteX64" fmla="*/ 589935 w 12592357"/>
              <a:gd name="connsiteY64" fmla="*/ 235974 h 26281626"/>
              <a:gd name="connsiteX65" fmla="*/ 265471 w 12592357"/>
              <a:gd name="connsiteY65" fmla="*/ 235974 h 26281626"/>
              <a:gd name="connsiteX66" fmla="*/ 0 w 12592357"/>
              <a:gd name="connsiteY66" fmla="*/ 206477 h 26281626"/>
              <a:gd name="connsiteX67" fmla="*/ 265471 w 12592357"/>
              <a:gd name="connsiteY67" fmla="*/ 0 h 26281626"/>
              <a:gd name="connsiteX68" fmla="*/ 1179871 w 12592357"/>
              <a:gd name="connsiteY68" fmla="*/ 88490 h 26281626"/>
              <a:gd name="connsiteX69" fmla="*/ 2094271 w 12592357"/>
              <a:gd name="connsiteY69" fmla="*/ 235974 h 26281626"/>
              <a:gd name="connsiteX70" fmla="*/ 3067665 w 12592357"/>
              <a:gd name="connsiteY70" fmla="*/ 353961 h 26281626"/>
              <a:gd name="connsiteX71" fmla="*/ 3769366 w 12592357"/>
              <a:gd name="connsiteY71" fmla="*/ 321546 h 26281626"/>
              <a:gd name="connsiteX72" fmla="*/ 4244617 w 12592357"/>
              <a:gd name="connsiteY72" fmla="*/ 371013 h 26281626"/>
              <a:gd name="connsiteX73" fmla="*/ 5003467 w 12592357"/>
              <a:gd name="connsiteY73" fmla="*/ 374316 h 26281626"/>
              <a:gd name="connsiteX74" fmla="*/ 5679511 w 12592357"/>
              <a:gd name="connsiteY74" fmla="*/ 424323 h 26281626"/>
              <a:gd name="connsiteX75" fmla="*/ 6214678 w 12592357"/>
              <a:gd name="connsiteY75" fmla="*/ 463882 h 26281626"/>
              <a:gd name="connsiteX76" fmla="*/ 7050113 w 12592357"/>
              <a:gd name="connsiteY76" fmla="*/ 591395 h 26281626"/>
              <a:gd name="connsiteX77" fmla="*/ 7305138 w 12592357"/>
              <a:gd name="connsiteY77" fmla="*/ 620892 h 26281626"/>
              <a:gd name="connsiteX78" fmla="*/ 7455002 w 12592357"/>
              <a:gd name="connsiteY78" fmla="*/ 680807 h 26281626"/>
              <a:gd name="connsiteX79" fmla="*/ 7572452 w 12592357"/>
              <a:gd name="connsiteY79" fmla="*/ 809242 h 26281626"/>
              <a:gd name="connsiteX80" fmla="*/ 8119679 w 12592357"/>
              <a:gd name="connsiteY80" fmla="*/ 1713194 h 26281626"/>
              <a:gd name="connsiteX81" fmla="*/ 8644553 w 12592357"/>
              <a:gd name="connsiteY81" fmla="*/ 2563070 h 26281626"/>
              <a:gd name="connsiteX82" fmla="*/ 8842810 w 12592357"/>
              <a:gd name="connsiteY82" fmla="*/ 2736057 h 26281626"/>
              <a:gd name="connsiteX83" fmla="*/ 9196388 w 12592357"/>
              <a:gd name="connsiteY83" fmla="*/ 3155770 h 26281626"/>
              <a:gd name="connsiteX84" fmla="*/ 9518855 w 12592357"/>
              <a:gd name="connsiteY84" fmla="*/ 3443057 h 26281626"/>
              <a:gd name="connsiteX85" fmla="*/ 9858528 w 12592357"/>
              <a:gd name="connsiteY85" fmla="*/ 3839881 h 26281626"/>
              <a:gd name="connsiteX86" fmla="*/ 9970831 w 12592357"/>
              <a:gd name="connsiteY86" fmla="*/ 4217500 h 26281626"/>
              <a:gd name="connsiteX87" fmla="*/ 9997025 w 12592357"/>
              <a:gd name="connsiteY87" fmla="*/ 4582293 h 26281626"/>
              <a:gd name="connsiteX88" fmla="*/ 10129301 w 12592357"/>
              <a:gd name="connsiteY88" fmla="*/ 5188514 h 26281626"/>
              <a:gd name="connsiteX89" fmla="*/ 10205884 w 12592357"/>
              <a:gd name="connsiteY89" fmla="*/ 5633884 h 26281626"/>
              <a:gd name="connsiteX90" fmla="*/ 10271484 w 12592357"/>
              <a:gd name="connsiteY90" fmla="*/ 5901736 h 26281626"/>
              <a:gd name="connsiteX91" fmla="*/ 10302440 w 12592357"/>
              <a:gd name="connsiteY91" fmla="*/ 6167208 h 26281626"/>
              <a:gd name="connsiteX92" fmla="*/ 10202043 w 12592357"/>
              <a:gd name="connsiteY92" fmla="*/ 6439822 h 26281626"/>
              <a:gd name="connsiteX93" fmla="*/ 10293837 w 12592357"/>
              <a:gd name="connsiteY93" fmla="*/ 6688624 h 26281626"/>
              <a:gd name="connsiteX94" fmla="*/ 10630207 w 12592357"/>
              <a:gd name="connsiteY94" fmla="*/ 7117326 h 26281626"/>
              <a:gd name="connsiteX95" fmla="*/ 10868562 w 12592357"/>
              <a:gd name="connsiteY95" fmla="*/ 7375653 h 26281626"/>
              <a:gd name="connsiteX96" fmla="*/ 10960357 w 12592357"/>
              <a:gd name="connsiteY96" fmla="*/ 7515456 h 26281626"/>
              <a:gd name="connsiteX97" fmla="*/ 11121206 w 12592357"/>
              <a:gd name="connsiteY97" fmla="*/ 7878020 h 26281626"/>
              <a:gd name="connsiteX98" fmla="*/ 11234430 w 12592357"/>
              <a:gd name="connsiteY98" fmla="*/ 8221535 h 26281626"/>
              <a:gd name="connsiteX99" fmla="*/ 11241959 w 12592357"/>
              <a:gd name="connsiteY99" fmla="*/ 8693482 h 26281626"/>
              <a:gd name="connsiteX100" fmla="*/ 11244263 w 12592357"/>
              <a:gd name="connsiteY100" fmla="*/ 8875072 h 26281626"/>
              <a:gd name="connsiteX101" fmla="*/ 11277677 w 12592357"/>
              <a:gd name="connsiteY101" fmla="*/ 9052744 h 26281626"/>
              <a:gd name="connsiteX102" fmla="*/ 11375692 w 12592357"/>
              <a:gd name="connsiteY102" fmla="*/ 9146919 h 26281626"/>
              <a:gd name="connsiteX103" fmla="*/ 11562735 w 12592357"/>
              <a:gd name="connsiteY103" fmla="*/ 9379974 h 26281626"/>
              <a:gd name="connsiteX104" fmla="*/ 11326761 w 12592357"/>
              <a:gd name="connsiteY104" fmla="*/ 9291484 h 26281626"/>
              <a:gd name="connsiteX105" fmla="*/ 11120284 w 12592357"/>
              <a:gd name="connsiteY105" fmla="*/ 9291484 h 26281626"/>
              <a:gd name="connsiteX106" fmla="*/ 10884310 w 12592357"/>
              <a:gd name="connsiteY106" fmla="*/ 9320981 h 26281626"/>
              <a:gd name="connsiteX107" fmla="*/ 10605473 w 12592357"/>
              <a:gd name="connsiteY107" fmla="*/ 9572701 h 26281626"/>
              <a:gd name="connsiteX108" fmla="*/ 10478115 w 12592357"/>
              <a:gd name="connsiteY108" fmla="*/ 9839095 h 26281626"/>
              <a:gd name="connsiteX109" fmla="*/ 10593182 w 12592357"/>
              <a:gd name="connsiteY109" fmla="*/ 9767272 h 26281626"/>
              <a:gd name="connsiteX110" fmla="*/ 10972800 w 12592357"/>
              <a:gd name="connsiteY110" fmla="*/ 9556955 h 26281626"/>
              <a:gd name="connsiteX111" fmla="*/ 11149090 w 12592357"/>
              <a:gd name="connsiteY111" fmla="*/ 9478911 h 26281626"/>
              <a:gd name="connsiteX112" fmla="*/ 11344275 w 12592357"/>
              <a:gd name="connsiteY112" fmla="*/ 9491817 h 26281626"/>
              <a:gd name="connsiteX113" fmla="*/ 11525020 w 12592357"/>
              <a:gd name="connsiteY113" fmla="*/ 9585530 h 26281626"/>
              <a:gd name="connsiteX114" fmla="*/ 11910090 w 12592357"/>
              <a:gd name="connsiteY114" fmla="*/ 9744920 h 26281626"/>
              <a:gd name="connsiteX115" fmla="*/ 12093677 w 12592357"/>
              <a:gd name="connsiteY115" fmla="*/ 9999406 h 26281626"/>
              <a:gd name="connsiteX116" fmla="*/ 12270658 w 12592357"/>
              <a:gd name="connsiteY116" fmla="*/ 10176387 h 26281626"/>
              <a:gd name="connsiteX117" fmla="*/ 12270658 w 12592357"/>
              <a:gd name="connsiteY117" fmla="*/ 10176387 h 26281626"/>
              <a:gd name="connsiteX118" fmla="*/ 12592357 w 12592357"/>
              <a:gd name="connsiteY118" fmla="*/ 10616073 h 26281626"/>
              <a:gd name="connsiteX119" fmla="*/ 10086975 w 12592357"/>
              <a:gd name="connsiteY119" fmla="*/ 10710786 h 26281626"/>
              <a:gd name="connsiteX120" fmla="*/ 9969910 w 12592357"/>
              <a:gd name="connsiteY120" fmla="*/ 10825316 h 26281626"/>
              <a:gd name="connsiteX121" fmla="*/ 9857606 w 12592357"/>
              <a:gd name="connsiteY121" fmla="*/ 11290120 h 26281626"/>
              <a:gd name="connsiteX122" fmla="*/ 9732476 w 12592357"/>
              <a:gd name="connsiteY122" fmla="*/ 11555591 h 26281626"/>
              <a:gd name="connsiteX123" fmla="*/ 9592135 w 12592357"/>
              <a:gd name="connsiteY123" fmla="*/ 11818835 h 26281626"/>
              <a:gd name="connsiteX124" fmla="*/ 9468465 w 12592357"/>
              <a:gd name="connsiteY124" fmla="*/ 11888659 h 26281626"/>
              <a:gd name="connsiteX125" fmla="*/ 9320981 w 12592357"/>
              <a:gd name="connsiteY125" fmla="*/ 12359148 h 26281626"/>
              <a:gd name="connsiteX126" fmla="*/ 9173497 w 12592357"/>
              <a:gd name="connsiteY126" fmla="*/ 12860593 h 26281626"/>
              <a:gd name="connsiteX127" fmla="*/ 9114503 w 12592357"/>
              <a:gd name="connsiteY127" fmla="*/ 13126064 h 26281626"/>
              <a:gd name="connsiteX128" fmla="*/ 8908026 w 12592357"/>
              <a:gd name="connsiteY128" fmla="*/ 13598013 h 26281626"/>
              <a:gd name="connsiteX129" fmla="*/ 8642555 w 12592357"/>
              <a:gd name="connsiteY129" fmla="*/ 14040464 h 26281626"/>
              <a:gd name="connsiteX130" fmla="*/ 8465574 w 12592357"/>
              <a:gd name="connsiteY130" fmla="*/ 14305935 h 26281626"/>
              <a:gd name="connsiteX131" fmla="*/ 8170606 w 12592357"/>
              <a:gd name="connsiteY131" fmla="*/ 14659897 h 26281626"/>
              <a:gd name="connsiteX132" fmla="*/ 8111613 w 12592357"/>
              <a:gd name="connsiteY132" fmla="*/ 15043355 h 26281626"/>
              <a:gd name="connsiteX133" fmla="*/ 7964129 w 12592357"/>
              <a:gd name="connsiteY133" fmla="*/ 15338322 h 26281626"/>
              <a:gd name="connsiteX134" fmla="*/ 7816645 w 12592357"/>
              <a:gd name="connsiteY134" fmla="*/ 15780774 h 26281626"/>
              <a:gd name="connsiteX135" fmla="*/ 7610168 w 12592357"/>
              <a:gd name="connsiteY135" fmla="*/ 16134735 h 26281626"/>
              <a:gd name="connsiteX136" fmla="*/ 7462684 w 12592357"/>
              <a:gd name="connsiteY136" fmla="*/ 16518193 h 26281626"/>
              <a:gd name="connsiteX137" fmla="*/ 7197213 w 12592357"/>
              <a:gd name="connsiteY137" fmla="*/ 16783664 h 26281626"/>
              <a:gd name="connsiteX138" fmla="*/ 7138219 w 12592357"/>
              <a:gd name="connsiteY138" fmla="*/ 16960645 h 26281626"/>
              <a:gd name="connsiteX139" fmla="*/ 7138219 w 12592357"/>
              <a:gd name="connsiteY139" fmla="*/ 17167122 h 26281626"/>
              <a:gd name="connsiteX140" fmla="*/ 7172478 w 12592357"/>
              <a:gd name="connsiteY140" fmla="*/ 17465776 h 26281626"/>
              <a:gd name="connsiteX141" fmla="*/ 7229476 w 12592357"/>
              <a:gd name="connsiteY141" fmla="*/ 17695223 h 26281626"/>
              <a:gd name="connsiteX142" fmla="*/ 7256206 w 12592357"/>
              <a:gd name="connsiteY142" fmla="*/ 17845548 h 26281626"/>
              <a:gd name="connsiteX143" fmla="*/ 7196138 w 12592357"/>
              <a:gd name="connsiteY143" fmla="*/ 18045268 h 26281626"/>
              <a:gd name="connsiteX144" fmla="*/ 7079226 w 12592357"/>
              <a:gd name="connsiteY144" fmla="*/ 18229006 h 26281626"/>
              <a:gd name="connsiteX145" fmla="*/ 6843252 w 12592357"/>
              <a:gd name="connsiteY145" fmla="*/ 18523974 h 26281626"/>
              <a:gd name="connsiteX146" fmla="*/ 6666271 w 12592357"/>
              <a:gd name="connsiteY146" fmla="*/ 19084413 h 26281626"/>
              <a:gd name="connsiteX147" fmla="*/ 6636774 w 12592357"/>
              <a:gd name="connsiteY147" fmla="*/ 19467871 h 26281626"/>
              <a:gd name="connsiteX148" fmla="*/ 6577781 w 12592357"/>
              <a:gd name="connsiteY148" fmla="*/ 19762839 h 26281626"/>
              <a:gd name="connsiteX149" fmla="*/ 6577781 w 12592357"/>
              <a:gd name="connsiteY149" fmla="*/ 20205290 h 26281626"/>
              <a:gd name="connsiteX150" fmla="*/ 6577781 w 12592357"/>
              <a:gd name="connsiteY150" fmla="*/ 20795226 h 26281626"/>
              <a:gd name="connsiteX151" fmla="*/ 6489290 w 12592357"/>
              <a:gd name="connsiteY151" fmla="*/ 21208181 h 26281626"/>
              <a:gd name="connsiteX152" fmla="*/ 6282813 w 12592357"/>
              <a:gd name="connsiteY152" fmla="*/ 21680129 h 26281626"/>
              <a:gd name="connsiteX153" fmla="*/ 6253316 w 12592357"/>
              <a:gd name="connsiteY153" fmla="*/ 22358555 h 26281626"/>
              <a:gd name="connsiteX154" fmla="*/ 6371303 w 12592357"/>
              <a:gd name="connsiteY154" fmla="*/ 23656413 h 26281626"/>
              <a:gd name="connsiteX155" fmla="*/ 6666271 w 12592357"/>
              <a:gd name="connsiteY155" fmla="*/ 24452826 h 26281626"/>
              <a:gd name="connsiteX156" fmla="*/ 6990735 w 12592357"/>
              <a:gd name="connsiteY156" fmla="*/ 25190245 h 26281626"/>
              <a:gd name="connsiteX157" fmla="*/ 7344697 w 12592357"/>
              <a:gd name="connsiteY157" fmla="*/ 25809677 h 26281626"/>
              <a:gd name="connsiteX158" fmla="*/ 7728155 w 12592357"/>
              <a:gd name="connsiteY158" fmla="*/ 26281626 h 26281626"/>
              <a:gd name="connsiteX159" fmla="*/ 5220929 w 12592357"/>
              <a:gd name="connsiteY159" fmla="*/ 26134142 h 26281626"/>
              <a:gd name="connsiteX160" fmla="*/ 5456903 w 12592357"/>
              <a:gd name="connsiteY160" fmla="*/ 25308232 h 26281626"/>
              <a:gd name="connsiteX161" fmla="*/ 5515897 w 12592357"/>
              <a:gd name="connsiteY161" fmla="*/ 24393832 h 26281626"/>
              <a:gd name="connsiteX162" fmla="*/ 5633884 w 12592357"/>
              <a:gd name="connsiteY162" fmla="*/ 23302451 h 26281626"/>
              <a:gd name="connsiteX163" fmla="*/ 5604387 w 12592357"/>
              <a:gd name="connsiteY163" fmla="*/ 22742013 h 26281626"/>
              <a:gd name="connsiteX164" fmla="*/ 5574890 w 12592357"/>
              <a:gd name="connsiteY164" fmla="*/ 22329058 h 26281626"/>
              <a:gd name="connsiteX165" fmla="*/ 5574890 w 12592357"/>
              <a:gd name="connsiteY165" fmla="*/ 21886606 h 26281626"/>
              <a:gd name="connsiteX166" fmla="*/ 5604387 w 12592357"/>
              <a:gd name="connsiteY166" fmla="*/ 21532645 h 26281626"/>
              <a:gd name="connsiteX167" fmla="*/ 5604387 w 12592357"/>
              <a:gd name="connsiteY167" fmla="*/ 21326168 h 26281626"/>
              <a:gd name="connsiteX168" fmla="*/ 5515897 w 12592357"/>
              <a:gd name="connsiteY168" fmla="*/ 20883716 h 26281626"/>
              <a:gd name="connsiteX169" fmla="*/ 5515897 w 12592357"/>
              <a:gd name="connsiteY169" fmla="*/ 20706735 h 26281626"/>
              <a:gd name="connsiteX170" fmla="*/ 5456903 w 12592357"/>
              <a:gd name="connsiteY170" fmla="*/ 20588748 h 26281626"/>
              <a:gd name="connsiteX171" fmla="*/ 5427406 w 12592357"/>
              <a:gd name="connsiteY171" fmla="*/ 20352774 h 26281626"/>
              <a:gd name="connsiteX172" fmla="*/ 5515897 w 12592357"/>
              <a:gd name="connsiteY172" fmla="*/ 20205290 h 26281626"/>
              <a:gd name="connsiteX173" fmla="*/ 5604387 w 12592357"/>
              <a:gd name="connsiteY173" fmla="*/ 20028310 h 26281626"/>
              <a:gd name="connsiteX174" fmla="*/ 5604387 w 12592357"/>
              <a:gd name="connsiteY174" fmla="*/ 19851329 h 26281626"/>
              <a:gd name="connsiteX175" fmla="*/ 5604387 w 12592357"/>
              <a:gd name="connsiteY175" fmla="*/ 19851329 h 26281626"/>
              <a:gd name="connsiteX176" fmla="*/ 5612069 w 12592357"/>
              <a:gd name="connsiteY176" fmla="*/ 19850407 h 26281626"/>
              <a:gd name="connsiteX0" fmla="*/ 5612069 w 12592357"/>
              <a:gd name="connsiteY0" fmla="*/ 19850407 h 26281626"/>
              <a:gd name="connsiteX1" fmla="*/ 5899355 w 12592357"/>
              <a:gd name="connsiteY1" fmla="*/ 20057806 h 26281626"/>
              <a:gd name="connsiteX2" fmla="*/ 6076335 w 12592357"/>
              <a:gd name="connsiteY2" fmla="*/ 20352774 h 26281626"/>
              <a:gd name="connsiteX3" fmla="*/ 6105832 w 12592357"/>
              <a:gd name="connsiteY3" fmla="*/ 20470761 h 26281626"/>
              <a:gd name="connsiteX4" fmla="*/ 6135329 w 12592357"/>
              <a:gd name="connsiteY4" fmla="*/ 20559251 h 26281626"/>
              <a:gd name="connsiteX5" fmla="*/ 6253316 w 12592357"/>
              <a:gd name="connsiteY5" fmla="*/ 20736232 h 26281626"/>
              <a:gd name="connsiteX6" fmla="*/ 6341806 w 12592357"/>
              <a:gd name="connsiteY6" fmla="*/ 20736232 h 26281626"/>
              <a:gd name="connsiteX7" fmla="*/ 6341806 w 12592357"/>
              <a:gd name="connsiteY7" fmla="*/ 20736232 h 26281626"/>
              <a:gd name="connsiteX8" fmla="*/ 6371303 w 12592357"/>
              <a:gd name="connsiteY8" fmla="*/ 20205290 h 26281626"/>
              <a:gd name="connsiteX9" fmla="*/ 6322219 w 12592357"/>
              <a:gd name="connsiteY9" fmla="*/ 19870377 h 26281626"/>
              <a:gd name="connsiteX10" fmla="*/ 6395115 w 12592357"/>
              <a:gd name="connsiteY10" fmla="*/ 19087717 h 26281626"/>
              <a:gd name="connsiteX11" fmla="*/ 6548284 w 12592357"/>
              <a:gd name="connsiteY11" fmla="*/ 18759948 h 26281626"/>
              <a:gd name="connsiteX12" fmla="*/ 6894564 w 12592357"/>
              <a:gd name="connsiteY12" fmla="*/ 18258504 h 26281626"/>
              <a:gd name="connsiteX13" fmla="*/ 6983054 w 12592357"/>
              <a:gd name="connsiteY13" fmla="*/ 17812750 h 26281626"/>
              <a:gd name="connsiteX14" fmla="*/ 6967461 w 12592357"/>
              <a:gd name="connsiteY14" fmla="*/ 17371219 h 26281626"/>
              <a:gd name="connsiteX15" fmla="*/ 7049729 w 12592357"/>
              <a:gd name="connsiteY15" fmla="*/ 16960645 h 26281626"/>
              <a:gd name="connsiteX16" fmla="*/ 7197213 w 12592357"/>
              <a:gd name="connsiteY16" fmla="*/ 16636181 h 26281626"/>
              <a:gd name="connsiteX17" fmla="*/ 7267575 w 12592357"/>
              <a:gd name="connsiteY17" fmla="*/ 16523647 h 26281626"/>
              <a:gd name="connsiteX18" fmla="*/ 7296687 w 12592357"/>
              <a:gd name="connsiteY18" fmla="*/ 16307875 h 26281626"/>
              <a:gd name="connsiteX19" fmla="*/ 7610168 w 12592357"/>
              <a:gd name="connsiteY19" fmla="*/ 15810271 h 26281626"/>
              <a:gd name="connsiteX20" fmla="*/ 7869416 w 12592357"/>
              <a:gd name="connsiteY20" fmla="*/ 15279329 h 26281626"/>
              <a:gd name="connsiteX21" fmla="*/ 7875639 w 12592357"/>
              <a:gd name="connsiteY21" fmla="*/ 14984361 h 26281626"/>
              <a:gd name="connsiteX22" fmla="*/ 7964129 w 12592357"/>
              <a:gd name="connsiteY22" fmla="*/ 14653674 h 26281626"/>
              <a:gd name="connsiteX23" fmla="*/ 8141493 w 12592357"/>
              <a:gd name="connsiteY23" fmla="*/ 14378141 h 26281626"/>
              <a:gd name="connsiteX24" fmla="*/ 8358571 w 12592357"/>
              <a:gd name="connsiteY24" fmla="*/ 14089011 h 26281626"/>
              <a:gd name="connsiteX25" fmla="*/ 8583561 w 12592357"/>
              <a:gd name="connsiteY25" fmla="*/ 13774993 h 26281626"/>
              <a:gd name="connsiteX26" fmla="*/ 8849032 w 12592357"/>
              <a:gd name="connsiteY26" fmla="*/ 13421032 h 26281626"/>
              <a:gd name="connsiteX27" fmla="*/ 8908026 w 12592357"/>
              <a:gd name="connsiteY27" fmla="*/ 13185058 h 26281626"/>
              <a:gd name="connsiteX28" fmla="*/ 8996516 w 12592357"/>
              <a:gd name="connsiteY28" fmla="*/ 12683613 h 26281626"/>
              <a:gd name="connsiteX29" fmla="*/ 9261987 w 12592357"/>
              <a:gd name="connsiteY29" fmla="*/ 12005187 h 26281626"/>
              <a:gd name="connsiteX30" fmla="*/ 9556955 w 12592357"/>
              <a:gd name="connsiteY30" fmla="*/ 11474245 h 26281626"/>
              <a:gd name="connsiteX31" fmla="*/ 9733935 w 12592357"/>
              <a:gd name="connsiteY31" fmla="*/ 11090787 h 26281626"/>
              <a:gd name="connsiteX32" fmla="*/ 9763432 w 12592357"/>
              <a:gd name="connsiteY32" fmla="*/ 10825316 h 26281626"/>
              <a:gd name="connsiteX33" fmla="*/ 9881419 w 12592357"/>
              <a:gd name="connsiteY33" fmla="*/ 10530348 h 26281626"/>
              <a:gd name="connsiteX34" fmla="*/ 10235381 w 12592357"/>
              <a:gd name="connsiteY34" fmla="*/ 9940413 h 26281626"/>
              <a:gd name="connsiteX35" fmla="*/ 10600326 w 12592357"/>
              <a:gd name="connsiteY35" fmla="*/ 9576005 h 26281626"/>
              <a:gd name="connsiteX36" fmla="*/ 10869100 w 12592357"/>
              <a:gd name="connsiteY36" fmla="*/ 9285416 h 26281626"/>
              <a:gd name="connsiteX37" fmla="*/ 11073734 w 12592357"/>
              <a:gd name="connsiteY37" fmla="*/ 9006578 h 26281626"/>
              <a:gd name="connsiteX38" fmla="*/ 11097931 w 12592357"/>
              <a:gd name="connsiteY38" fmla="*/ 8720598 h 26281626"/>
              <a:gd name="connsiteX39" fmla="*/ 11074656 w 12592357"/>
              <a:gd name="connsiteY39" fmla="*/ 8318243 h 26281626"/>
              <a:gd name="connsiteX40" fmla="*/ 10875706 w 12592357"/>
              <a:gd name="connsiteY40" fmla="*/ 7666779 h 26281626"/>
              <a:gd name="connsiteX41" fmla="*/ 10717776 w 12592357"/>
              <a:gd name="connsiteY41" fmla="*/ 7383718 h 26281626"/>
              <a:gd name="connsiteX42" fmla="*/ 10382865 w 12592357"/>
              <a:gd name="connsiteY42" fmla="*/ 6990735 h 26281626"/>
              <a:gd name="connsiteX43" fmla="*/ 10087897 w 12592357"/>
              <a:gd name="connsiteY43" fmla="*/ 6518787 h 26281626"/>
              <a:gd name="connsiteX44" fmla="*/ 9990419 w 12592357"/>
              <a:gd name="connsiteY44" fmla="*/ 5674212 h 26281626"/>
              <a:gd name="connsiteX45" fmla="*/ 9945713 w 12592357"/>
              <a:gd name="connsiteY45" fmla="*/ 5243435 h 26281626"/>
              <a:gd name="connsiteX46" fmla="*/ 9801917 w 12592357"/>
              <a:gd name="connsiteY46" fmla="*/ 4350851 h 26281626"/>
              <a:gd name="connsiteX47" fmla="*/ 9573086 w 12592357"/>
              <a:gd name="connsiteY47" fmla="*/ 3872681 h 26281626"/>
              <a:gd name="connsiteX48" fmla="*/ 9000203 w 12592357"/>
              <a:gd name="connsiteY48" fmla="*/ 3306941 h 26281626"/>
              <a:gd name="connsiteX49" fmla="*/ 8819535 w 12592357"/>
              <a:gd name="connsiteY49" fmla="*/ 3038168 h 26281626"/>
              <a:gd name="connsiteX50" fmla="*/ 8400896 w 12592357"/>
              <a:gd name="connsiteY50" fmla="*/ 2669919 h 26281626"/>
              <a:gd name="connsiteX51" fmla="*/ 7993626 w 12592357"/>
              <a:gd name="connsiteY51" fmla="*/ 2094271 h 26281626"/>
              <a:gd name="connsiteX52" fmla="*/ 7669161 w 12592357"/>
              <a:gd name="connsiteY52" fmla="*/ 1563329 h 26281626"/>
              <a:gd name="connsiteX53" fmla="*/ 7443251 w 12592357"/>
              <a:gd name="connsiteY53" fmla="*/ 1085313 h 26281626"/>
              <a:gd name="connsiteX54" fmla="*/ 7022460 w 12592357"/>
              <a:gd name="connsiteY54" fmla="*/ 859248 h 26281626"/>
              <a:gd name="connsiteX55" fmla="*/ 6668499 w 12592357"/>
              <a:gd name="connsiteY55" fmla="*/ 756085 h 26281626"/>
              <a:gd name="connsiteX56" fmla="*/ 6164288 w 12592357"/>
              <a:gd name="connsiteY56" fmla="*/ 747481 h 26281626"/>
              <a:gd name="connsiteX57" fmla="*/ 5508753 w 12592357"/>
              <a:gd name="connsiteY57" fmla="*/ 773676 h 26281626"/>
              <a:gd name="connsiteX58" fmla="*/ 4513006 w 12592357"/>
              <a:gd name="connsiteY58" fmla="*/ 678426 h 26281626"/>
              <a:gd name="connsiteX59" fmla="*/ 3864077 w 12592357"/>
              <a:gd name="connsiteY59" fmla="*/ 619432 h 26281626"/>
              <a:gd name="connsiteX60" fmla="*/ 3008671 w 12592357"/>
              <a:gd name="connsiteY60" fmla="*/ 560439 h 26281626"/>
              <a:gd name="connsiteX61" fmla="*/ 2123768 w 12592357"/>
              <a:gd name="connsiteY61" fmla="*/ 412955 h 26281626"/>
              <a:gd name="connsiteX62" fmla="*/ 1887794 w 12592357"/>
              <a:gd name="connsiteY62" fmla="*/ 383458 h 26281626"/>
              <a:gd name="connsiteX63" fmla="*/ 1209368 w 12592357"/>
              <a:gd name="connsiteY63" fmla="*/ 265471 h 26281626"/>
              <a:gd name="connsiteX64" fmla="*/ 589935 w 12592357"/>
              <a:gd name="connsiteY64" fmla="*/ 235974 h 26281626"/>
              <a:gd name="connsiteX65" fmla="*/ 265471 w 12592357"/>
              <a:gd name="connsiteY65" fmla="*/ 235974 h 26281626"/>
              <a:gd name="connsiteX66" fmla="*/ 0 w 12592357"/>
              <a:gd name="connsiteY66" fmla="*/ 206477 h 26281626"/>
              <a:gd name="connsiteX67" fmla="*/ 265471 w 12592357"/>
              <a:gd name="connsiteY67" fmla="*/ 0 h 26281626"/>
              <a:gd name="connsiteX68" fmla="*/ 1179871 w 12592357"/>
              <a:gd name="connsiteY68" fmla="*/ 88490 h 26281626"/>
              <a:gd name="connsiteX69" fmla="*/ 2094271 w 12592357"/>
              <a:gd name="connsiteY69" fmla="*/ 235974 h 26281626"/>
              <a:gd name="connsiteX70" fmla="*/ 2850971 w 12592357"/>
              <a:gd name="connsiteY70" fmla="*/ 249186 h 26281626"/>
              <a:gd name="connsiteX71" fmla="*/ 3769366 w 12592357"/>
              <a:gd name="connsiteY71" fmla="*/ 321546 h 26281626"/>
              <a:gd name="connsiteX72" fmla="*/ 4244617 w 12592357"/>
              <a:gd name="connsiteY72" fmla="*/ 371013 h 26281626"/>
              <a:gd name="connsiteX73" fmla="*/ 5003467 w 12592357"/>
              <a:gd name="connsiteY73" fmla="*/ 374316 h 26281626"/>
              <a:gd name="connsiteX74" fmla="*/ 5679511 w 12592357"/>
              <a:gd name="connsiteY74" fmla="*/ 424323 h 26281626"/>
              <a:gd name="connsiteX75" fmla="*/ 6214678 w 12592357"/>
              <a:gd name="connsiteY75" fmla="*/ 463882 h 26281626"/>
              <a:gd name="connsiteX76" fmla="*/ 7050113 w 12592357"/>
              <a:gd name="connsiteY76" fmla="*/ 591395 h 26281626"/>
              <a:gd name="connsiteX77" fmla="*/ 7305138 w 12592357"/>
              <a:gd name="connsiteY77" fmla="*/ 620892 h 26281626"/>
              <a:gd name="connsiteX78" fmla="*/ 7455002 w 12592357"/>
              <a:gd name="connsiteY78" fmla="*/ 680807 h 26281626"/>
              <a:gd name="connsiteX79" fmla="*/ 7572452 w 12592357"/>
              <a:gd name="connsiteY79" fmla="*/ 809242 h 26281626"/>
              <a:gd name="connsiteX80" fmla="*/ 8119679 w 12592357"/>
              <a:gd name="connsiteY80" fmla="*/ 1713194 h 26281626"/>
              <a:gd name="connsiteX81" fmla="*/ 8644553 w 12592357"/>
              <a:gd name="connsiteY81" fmla="*/ 2563070 h 26281626"/>
              <a:gd name="connsiteX82" fmla="*/ 8842810 w 12592357"/>
              <a:gd name="connsiteY82" fmla="*/ 2736057 h 26281626"/>
              <a:gd name="connsiteX83" fmla="*/ 9196388 w 12592357"/>
              <a:gd name="connsiteY83" fmla="*/ 3155770 h 26281626"/>
              <a:gd name="connsiteX84" fmla="*/ 9518855 w 12592357"/>
              <a:gd name="connsiteY84" fmla="*/ 3443057 h 26281626"/>
              <a:gd name="connsiteX85" fmla="*/ 9858528 w 12592357"/>
              <a:gd name="connsiteY85" fmla="*/ 3839881 h 26281626"/>
              <a:gd name="connsiteX86" fmla="*/ 9970831 w 12592357"/>
              <a:gd name="connsiteY86" fmla="*/ 4217500 h 26281626"/>
              <a:gd name="connsiteX87" fmla="*/ 9997025 w 12592357"/>
              <a:gd name="connsiteY87" fmla="*/ 4582293 h 26281626"/>
              <a:gd name="connsiteX88" fmla="*/ 10129301 w 12592357"/>
              <a:gd name="connsiteY88" fmla="*/ 5188514 h 26281626"/>
              <a:gd name="connsiteX89" fmla="*/ 10205884 w 12592357"/>
              <a:gd name="connsiteY89" fmla="*/ 5633884 h 26281626"/>
              <a:gd name="connsiteX90" fmla="*/ 10271484 w 12592357"/>
              <a:gd name="connsiteY90" fmla="*/ 5901736 h 26281626"/>
              <a:gd name="connsiteX91" fmla="*/ 10302440 w 12592357"/>
              <a:gd name="connsiteY91" fmla="*/ 6167208 h 26281626"/>
              <a:gd name="connsiteX92" fmla="*/ 10202043 w 12592357"/>
              <a:gd name="connsiteY92" fmla="*/ 6439822 h 26281626"/>
              <a:gd name="connsiteX93" fmla="*/ 10293837 w 12592357"/>
              <a:gd name="connsiteY93" fmla="*/ 6688624 h 26281626"/>
              <a:gd name="connsiteX94" fmla="*/ 10630207 w 12592357"/>
              <a:gd name="connsiteY94" fmla="*/ 7117326 h 26281626"/>
              <a:gd name="connsiteX95" fmla="*/ 10868562 w 12592357"/>
              <a:gd name="connsiteY95" fmla="*/ 7375653 h 26281626"/>
              <a:gd name="connsiteX96" fmla="*/ 10960357 w 12592357"/>
              <a:gd name="connsiteY96" fmla="*/ 7515456 h 26281626"/>
              <a:gd name="connsiteX97" fmla="*/ 11121206 w 12592357"/>
              <a:gd name="connsiteY97" fmla="*/ 7878020 h 26281626"/>
              <a:gd name="connsiteX98" fmla="*/ 11234430 w 12592357"/>
              <a:gd name="connsiteY98" fmla="*/ 8221535 h 26281626"/>
              <a:gd name="connsiteX99" fmla="*/ 11241959 w 12592357"/>
              <a:gd name="connsiteY99" fmla="*/ 8693482 h 26281626"/>
              <a:gd name="connsiteX100" fmla="*/ 11244263 w 12592357"/>
              <a:gd name="connsiteY100" fmla="*/ 8875072 h 26281626"/>
              <a:gd name="connsiteX101" fmla="*/ 11277677 w 12592357"/>
              <a:gd name="connsiteY101" fmla="*/ 9052744 h 26281626"/>
              <a:gd name="connsiteX102" fmla="*/ 11375692 w 12592357"/>
              <a:gd name="connsiteY102" fmla="*/ 9146919 h 26281626"/>
              <a:gd name="connsiteX103" fmla="*/ 11562735 w 12592357"/>
              <a:gd name="connsiteY103" fmla="*/ 9379974 h 26281626"/>
              <a:gd name="connsiteX104" fmla="*/ 11326761 w 12592357"/>
              <a:gd name="connsiteY104" fmla="*/ 9291484 h 26281626"/>
              <a:gd name="connsiteX105" fmla="*/ 11120284 w 12592357"/>
              <a:gd name="connsiteY105" fmla="*/ 9291484 h 26281626"/>
              <a:gd name="connsiteX106" fmla="*/ 10884310 w 12592357"/>
              <a:gd name="connsiteY106" fmla="*/ 9320981 h 26281626"/>
              <a:gd name="connsiteX107" fmla="*/ 10605473 w 12592357"/>
              <a:gd name="connsiteY107" fmla="*/ 9572701 h 26281626"/>
              <a:gd name="connsiteX108" fmla="*/ 10478115 w 12592357"/>
              <a:gd name="connsiteY108" fmla="*/ 9839095 h 26281626"/>
              <a:gd name="connsiteX109" fmla="*/ 10593182 w 12592357"/>
              <a:gd name="connsiteY109" fmla="*/ 9767272 h 26281626"/>
              <a:gd name="connsiteX110" fmla="*/ 10972800 w 12592357"/>
              <a:gd name="connsiteY110" fmla="*/ 9556955 h 26281626"/>
              <a:gd name="connsiteX111" fmla="*/ 11149090 w 12592357"/>
              <a:gd name="connsiteY111" fmla="*/ 9478911 h 26281626"/>
              <a:gd name="connsiteX112" fmla="*/ 11344275 w 12592357"/>
              <a:gd name="connsiteY112" fmla="*/ 9491817 h 26281626"/>
              <a:gd name="connsiteX113" fmla="*/ 11525020 w 12592357"/>
              <a:gd name="connsiteY113" fmla="*/ 9585530 h 26281626"/>
              <a:gd name="connsiteX114" fmla="*/ 11910090 w 12592357"/>
              <a:gd name="connsiteY114" fmla="*/ 9744920 h 26281626"/>
              <a:gd name="connsiteX115" fmla="*/ 12093677 w 12592357"/>
              <a:gd name="connsiteY115" fmla="*/ 9999406 h 26281626"/>
              <a:gd name="connsiteX116" fmla="*/ 12270658 w 12592357"/>
              <a:gd name="connsiteY116" fmla="*/ 10176387 h 26281626"/>
              <a:gd name="connsiteX117" fmla="*/ 12270658 w 12592357"/>
              <a:gd name="connsiteY117" fmla="*/ 10176387 h 26281626"/>
              <a:gd name="connsiteX118" fmla="*/ 12592357 w 12592357"/>
              <a:gd name="connsiteY118" fmla="*/ 10616073 h 26281626"/>
              <a:gd name="connsiteX119" fmla="*/ 10086975 w 12592357"/>
              <a:gd name="connsiteY119" fmla="*/ 10710786 h 26281626"/>
              <a:gd name="connsiteX120" fmla="*/ 9969910 w 12592357"/>
              <a:gd name="connsiteY120" fmla="*/ 10825316 h 26281626"/>
              <a:gd name="connsiteX121" fmla="*/ 9857606 w 12592357"/>
              <a:gd name="connsiteY121" fmla="*/ 11290120 h 26281626"/>
              <a:gd name="connsiteX122" fmla="*/ 9732476 w 12592357"/>
              <a:gd name="connsiteY122" fmla="*/ 11555591 h 26281626"/>
              <a:gd name="connsiteX123" fmla="*/ 9592135 w 12592357"/>
              <a:gd name="connsiteY123" fmla="*/ 11818835 h 26281626"/>
              <a:gd name="connsiteX124" fmla="*/ 9468465 w 12592357"/>
              <a:gd name="connsiteY124" fmla="*/ 11888659 h 26281626"/>
              <a:gd name="connsiteX125" fmla="*/ 9320981 w 12592357"/>
              <a:gd name="connsiteY125" fmla="*/ 12359148 h 26281626"/>
              <a:gd name="connsiteX126" fmla="*/ 9173497 w 12592357"/>
              <a:gd name="connsiteY126" fmla="*/ 12860593 h 26281626"/>
              <a:gd name="connsiteX127" fmla="*/ 9114503 w 12592357"/>
              <a:gd name="connsiteY127" fmla="*/ 13126064 h 26281626"/>
              <a:gd name="connsiteX128" fmla="*/ 8908026 w 12592357"/>
              <a:gd name="connsiteY128" fmla="*/ 13598013 h 26281626"/>
              <a:gd name="connsiteX129" fmla="*/ 8642555 w 12592357"/>
              <a:gd name="connsiteY129" fmla="*/ 14040464 h 26281626"/>
              <a:gd name="connsiteX130" fmla="*/ 8465574 w 12592357"/>
              <a:gd name="connsiteY130" fmla="*/ 14305935 h 26281626"/>
              <a:gd name="connsiteX131" fmla="*/ 8170606 w 12592357"/>
              <a:gd name="connsiteY131" fmla="*/ 14659897 h 26281626"/>
              <a:gd name="connsiteX132" fmla="*/ 8111613 w 12592357"/>
              <a:gd name="connsiteY132" fmla="*/ 15043355 h 26281626"/>
              <a:gd name="connsiteX133" fmla="*/ 7964129 w 12592357"/>
              <a:gd name="connsiteY133" fmla="*/ 15338322 h 26281626"/>
              <a:gd name="connsiteX134" fmla="*/ 7816645 w 12592357"/>
              <a:gd name="connsiteY134" fmla="*/ 15780774 h 26281626"/>
              <a:gd name="connsiteX135" fmla="*/ 7610168 w 12592357"/>
              <a:gd name="connsiteY135" fmla="*/ 16134735 h 26281626"/>
              <a:gd name="connsiteX136" fmla="*/ 7462684 w 12592357"/>
              <a:gd name="connsiteY136" fmla="*/ 16518193 h 26281626"/>
              <a:gd name="connsiteX137" fmla="*/ 7197213 w 12592357"/>
              <a:gd name="connsiteY137" fmla="*/ 16783664 h 26281626"/>
              <a:gd name="connsiteX138" fmla="*/ 7138219 w 12592357"/>
              <a:gd name="connsiteY138" fmla="*/ 16960645 h 26281626"/>
              <a:gd name="connsiteX139" fmla="*/ 7138219 w 12592357"/>
              <a:gd name="connsiteY139" fmla="*/ 17167122 h 26281626"/>
              <a:gd name="connsiteX140" fmla="*/ 7172478 w 12592357"/>
              <a:gd name="connsiteY140" fmla="*/ 17465776 h 26281626"/>
              <a:gd name="connsiteX141" fmla="*/ 7229476 w 12592357"/>
              <a:gd name="connsiteY141" fmla="*/ 17695223 h 26281626"/>
              <a:gd name="connsiteX142" fmla="*/ 7256206 w 12592357"/>
              <a:gd name="connsiteY142" fmla="*/ 17845548 h 26281626"/>
              <a:gd name="connsiteX143" fmla="*/ 7196138 w 12592357"/>
              <a:gd name="connsiteY143" fmla="*/ 18045268 h 26281626"/>
              <a:gd name="connsiteX144" fmla="*/ 7079226 w 12592357"/>
              <a:gd name="connsiteY144" fmla="*/ 18229006 h 26281626"/>
              <a:gd name="connsiteX145" fmla="*/ 6843252 w 12592357"/>
              <a:gd name="connsiteY145" fmla="*/ 18523974 h 26281626"/>
              <a:gd name="connsiteX146" fmla="*/ 6666271 w 12592357"/>
              <a:gd name="connsiteY146" fmla="*/ 19084413 h 26281626"/>
              <a:gd name="connsiteX147" fmla="*/ 6636774 w 12592357"/>
              <a:gd name="connsiteY147" fmla="*/ 19467871 h 26281626"/>
              <a:gd name="connsiteX148" fmla="*/ 6577781 w 12592357"/>
              <a:gd name="connsiteY148" fmla="*/ 19762839 h 26281626"/>
              <a:gd name="connsiteX149" fmla="*/ 6577781 w 12592357"/>
              <a:gd name="connsiteY149" fmla="*/ 20205290 h 26281626"/>
              <a:gd name="connsiteX150" fmla="*/ 6577781 w 12592357"/>
              <a:gd name="connsiteY150" fmla="*/ 20795226 h 26281626"/>
              <a:gd name="connsiteX151" fmla="*/ 6489290 w 12592357"/>
              <a:gd name="connsiteY151" fmla="*/ 21208181 h 26281626"/>
              <a:gd name="connsiteX152" fmla="*/ 6282813 w 12592357"/>
              <a:gd name="connsiteY152" fmla="*/ 21680129 h 26281626"/>
              <a:gd name="connsiteX153" fmla="*/ 6253316 w 12592357"/>
              <a:gd name="connsiteY153" fmla="*/ 22358555 h 26281626"/>
              <a:gd name="connsiteX154" fmla="*/ 6371303 w 12592357"/>
              <a:gd name="connsiteY154" fmla="*/ 23656413 h 26281626"/>
              <a:gd name="connsiteX155" fmla="*/ 6666271 w 12592357"/>
              <a:gd name="connsiteY155" fmla="*/ 24452826 h 26281626"/>
              <a:gd name="connsiteX156" fmla="*/ 6990735 w 12592357"/>
              <a:gd name="connsiteY156" fmla="*/ 25190245 h 26281626"/>
              <a:gd name="connsiteX157" fmla="*/ 7344697 w 12592357"/>
              <a:gd name="connsiteY157" fmla="*/ 25809677 h 26281626"/>
              <a:gd name="connsiteX158" fmla="*/ 7728155 w 12592357"/>
              <a:gd name="connsiteY158" fmla="*/ 26281626 h 26281626"/>
              <a:gd name="connsiteX159" fmla="*/ 5220929 w 12592357"/>
              <a:gd name="connsiteY159" fmla="*/ 26134142 h 26281626"/>
              <a:gd name="connsiteX160" fmla="*/ 5456903 w 12592357"/>
              <a:gd name="connsiteY160" fmla="*/ 25308232 h 26281626"/>
              <a:gd name="connsiteX161" fmla="*/ 5515897 w 12592357"/>
              <a:gd name="connsiteY161" fmla="*/ 24393832 h 26281626"/>
              <a:gd name="connsiteX162" fmla="*/ 5633884 w 12592357"/>
              <a:gd name="connsiteY162" fmla="*/ 23302451 h 26281626"/>
              <a:gd name="connsiteX163" fmla="*/ 5604387 w 12592357"/>
              <a:gd name="connsiteY163" fmla="*/ 22742013 h 26281626"/>
              <a:gd name="connsiteX164" fmla="*/ 5574890 w 12592357"/>
              <a:gd name="connsiteY164" fmla="*/ 22329058 h 26281626"/>
              <a:gd name="connsiteX165" fmla="*/ 5574890 w 12592357"/>
              <a:gd name="connsiteY165" fmla="*/ 21886606 h 26281626"/>
              <a:gd name="connsiteX166" fmla="*/ 5604387 w 12592357"/>
              <a:gd name="connsiteY166" fmla="*/ 21532645 h 26281626"/>
              <a:gd name="connsiteX167" fmla="*/ 5604387 w 12592357"/>
              <a:gd name="connsiteY167" fmla="*/ 21326168 h 26281626"/>
              <a:gd name="connsiteX168" fmla="*/ 5515897 w 12592357"/>
              <a:gd name="connsiteY168" fmla="*/ 20883716 h 26281626"/>
              <a:gd name="connsiteX169" fmla="*/ 5515897 w 12592357"/>
              <a:gd name="connsiteY169" fmla="*/ 20706735 h 26281626"/>
              <a:gd name="connsiteX170" fmla="*/ 5456903 w 12592357"/>
              <a:gd name="connsiteY170" fmla="*/ 20588748 h 26281626"/>
              <a:gd name="connsiteX171" fmla="*/ 5427406 w 12592357"/>
              <a:gd name="connsiteY171" fmla="*/ 20352774 h 26281626"/>
              <a:gd name="connsiteX172" fmla="*/ 5515897 w 12592357"/>
              <a:gd name="connsiteY172" fmla="*/ 20205290 h 26281626"/>
              <a:gd name="connsiteX173" fmla="*/ 5604387 w 12592357"/>
              <a:gd name="connsiteY173" fmla="*/ 20028310 h 26281626"/>
              <a:gd name="connsiteX174" fmla="*/ 5604387 w 12592357"/>
              <a:gd name="connsiteY174" fmla="*/ 19851329 h 26281626"/>
              <a:gd name="connsiteX175" fmla="*/ 5604387 w 12592357"/>
              <a:gd name="connsiteY175" fmla="*/ 19851329 h 26281626"/>
              <a:gd name="connsiteX176" fmla="*/ 5612069 w 12592357"/>
              <a:gd name="connsiteY176" fmla="*/ 19850407 h 26281626"/>
              <a:gd name="connsiteX0" fmla="*/ 5612069 w 12592357"/>
              <a:gd name="connsiteY0" fmla="*/ 19850407 h 26281626"/>
              <a:gd name="connsiteX1" fmla="*/ 5899355 w 12592357"/>
              <a:gd name="connsiteY1" fmla="*/ 20057806 h 26281626"/>
              <a:gd name="connsiteX2" fmla="*/ 6076335 w 12592357"/>
              <a:gd name="connsiteY2" fmla="*/ 20352774 h 26281626"/>
              <a:gd name="connsiteX3" fmla="*/ 6105832 w 12592357"/>
              <a:gd name="connsiteY3" fmla="*/ 20470761 h 26281626"/>
              <a:gd name="connsiteX4" fmla="*/ 6135329 w 12592357"/>
              <a:gd name="connsiteY4" fmla="*/ 20559251 h 26281626"/>
              <a:gd name="connsiteX5" fmla="*/ 6253316 w 12592357"/>
              <a:gd name="connsiteY5" fmla="*/ 20736232 h 26281626"/>
              <a:gd name="connsiteX6" fmla="*/ 6341806 w 12592357"/>
              <a:gd name="connsiteY6" fmla="*/ 20736232 h 26281626"/>
              <a:gd name="connsiteX7" fmla="*/ 6341806 w 12592357"/>
              <a:gd name="connsiteY7" fmla="*/ 20736232 h 26281626"/>
              <a:gd name="connsiteX8" fmla="*/ 6371303 w 12592357"/>
              <a:gd name="connsiteY8" fmla="*/ 20205290 h 26281626"/>
              <a:gd name="connsiteX9" fmla="*/ 6322219 w 12592357"/>
              <a:gd name="connsiteY9" fmla="*/ 19870377 h 26281626"/>
              <a:gd name="connsiteX10" fmla="*/ 6395115 w 12592357"/>
              <a:gd name="connsiteY10" fmla="*/ 19087717 h 26281626"/>
              <a:gd name="connsiteX11" fmla="*/ 6548284 w 12592357"/>
              <a:gd name="connsiteY11" fmla="*/ 18759948 h 26281626"/>
              <a:gd name="connsiteX12" fmla="*/ 6894564 w 12592357"/>
              <a:gd name="connsiteY12" fmla="*/ 18258504 h 26281626"/>
              <a:gd name="connsiteX13" fmla="*/ 6983054 w 12592357"/>
              <a:gd name="connsiteY13" fmla="*/ 17812750 h 26281626"/>
              <a:gd name="connsiteX14" fmla="*/ 6967461 w 12592357"/>
              <a:gd name="connsiteY14" fmla="*/ 17371219 h 26281626"/>
              <a:gd name="connsiteX15" fmla="*/ 7049729 w 12592357"/>
              <a:gd name="connsiteY15" fmla="*/ 16960645 h 26281626"/>
              <a:gd name="connsiteX16" fmla="*/ 7197213 w 12592357"/>
              <a:gd name="connsiteY16" fmla="*/ 16636181 h 26281626"/>
              <a:gd name="connsiteX17" fmla="*/ 7267575 w 12592357"/>
              <a:gd name="connsiteY17" fmla="*/ 16523647 h 26281626"/>
              <a:gd name="connsiteX18" fmla="*/ 7296687 w 12592357"/>
              <a:gd name="connsiteY18" fmla="*/ 16307875 h 26281626"/>
              <a:gd name="connsiteX19" fmla="*/ 7610168 w 12592357"/>
              <a:gd name="connsiteY19" fmla="*/ 15810271 h 26281626"/>
              <a:gd name="connsiteX20" fmla="*/ 7869416 w 12592357"/>
              <a:gd name="connsiteY20" fmla="*/ 15279329 h 26281626"/>
              <a:gd name="connsiteX21" fmla="*/ 7875639 w 12592357"/>
              <a:gd name="connsiteY21" fmla="*/ 14984361 h 26281626"/>
              <a:gd name="connsiteX22" fmla="*/ 7964129 w 12592357"/>
              <a:gd name="connsiteY22" fmla="*/ 14653674 h 26281626"/>
              <a:gd name="connsiteX23" fmla="*/ 8141493 w 12592357"/>
              <a:gd name="connsiteY23" fmla="*/ 14378141 h 26281626"/>
              <a:gd name="connsiteX24" fmla="*/ 8358571 w 12592357"/>
              <a:gd name="connsiteY24" fmla="*/ 14089011 h 26281626"/>
              <a:gd name="connsiteX25" fmla="*/ 8583561 w 12592357"/>
              <a:gd name="connsiteY25" fmla="*/ 13774993 h 26281626"/>
              <a:gd name="connsiteX26" fmla="*/ 8849032 w 12592357"/>
              <a:gd name="connsiteY26" fmla="*/ 13421032 h 26281626"/>
              <a:gd name="connsiteX27" fmla="*/ 8908026 w 12592357"/>
              <a:gd name="connsiteY27" fmla="*/ 13185058 h 26281626"/>
              <a:gd name="connsiteX28" fmla="*/ 8996516 w 12592357"/>
              <a:gd name="connsiteY28" fmla="*/ 12683613 h 26281626"/>
              <a:gd name="connsiteX29" fmla="*/ 9261987 w 12592357"/>
              <a:gd name="connsiteY29" fmla="*/ 12005187 h 26281626"/>
              <a:gd name="connsiteX30" fmla="*/ 9556955 w 12592357"/>
              <a:gd name="connsiteY30" fmla="*/ 11474245 h 26281626"/>
              <a:gd name="connsiteX31" fmla="*/ 9733935 w 12592357"/>
              <a:gd name="connsiteY31" fmla="*/ 11090787 h 26281626"/>
              <a:gd name="connsiteX32" fmla="*/ 9763432 w 12592357"/>
              <a:gd name="connsiteY32" fmla="*/ 10825316 h 26281626"/>
              <a:gd name="connsiteX33" fmla="*/ 9881419 w 12592357"/>
              <a:gd name="connsiteY33" fmla="*/ 10530348 h 26281626"/>
              <a:gd name="connsiteX34" fmla="*/ 10235381 w 12592357"/>
              <a:gd name="connsiteY34" fmla="*/ 9940413 h 26281626"/>
              <a:gd name="connsiteX35" fmla="*/ 10600326 w 12592357"/>
              <a:gd name="connsiteY35" fmla="*/ 9576005 h 26281626"/>
              <a:gd name="connsiteX36" fmla="*/ 10869100 w 12592357"/>
              <a:gd name="connsiteY36" fmla="*/ 9285416 h 26281626"/>
              <a:gd name="connsiteX37" fmla="*/ 11073734 w 12592357"/>
              <a:gd name="connsiteY37" fmla="*/ 9006578 h 26281626"/>
              <a:gd name="connsiteX38" fmla="*/ 11097931 w 12592357"/>
              <a:gd name="connsiteY38" fmla="*/ 8720598 h 26281626"/>
              <a:gd name="connsiteX39" fmla="*/ 11074656 w 12592357"/>
              <a:gd name="connsiteY39" fmla="*/ 8318243 h 26281626"/>
              <a:gd name="connsiteX40" fmla="*/ 10875706 w 12592357"/>
              <a:gd name="connsiteY40" fmla="*/ 7666779 h 26281626"/>
              <a:gd name="connsiteX41" fmla="*/ 10717776 w 12592357"/>
              <a:gd name="connsiteY41" fmla="*/ 7383718 h 26281626"/>
              <a:gd name="connsiteX42" fmla="*/ 10382865 w 12592357"/>
              <a:gd name="connsiteY42" fmla="*/ 6990735 h 26281626"/>
              <a:gd name="connsiteX43" fmla="*/ 10087897 w 12592357"/>
              <a:gd name="connsiteY43" fmla="*/ 6518787 h 26281626"/>
              <a:gd name="connsiteX44" fmla="*/ 9990419 w 12592357"/>
              <a:gd name="connsiteY44" fmla="*/ 5674212 h 26281626"/>
              <a:gd name="connsiteX45" fmla="*/ 9945713 w 12592357"/>
              <a:gd name="connsiteY45" fmla="*/ 5243435 h 26281626"/>
              <a:gd name="connsiteX46" fmla="*/ 9801917 w 12592357"/>
              <a:gd name="connsiteY46" fmla="*/ 4350851 h 26281626"/>
              <a:gd name="connsiteX47" fmla="*/ 9573086 w 12592357"/>
              <a:gd name="connsiteY47" fmla="*/ 3872681 h 26281626"/>
              <a:gd name="connsiteX48" fmla="*/ 9000203 w 12592357"/>
              <a:gd name="connsiteY48" fmla="*/ 3306941 h 26281626"/>
              <a:gd name="connsiteX49" fmla="*/ 8819535 w 12592357"/>
              <a:gd name="connsiteY49" fmla="*/ 3038168 h 26281626"/>
              <a:gd name="connsiteX50" fmla="*/ 8400896 w 12592357"/>
              <a:gd name="connsiteY50" fmla="*/ 2669919 h 26281626"/>
              <a:gd name="connsiteX51" fmla="*/ 7993626 w 12592357"/>
              <a:gd name="connsiteY51" fmla="*/ 2094271 h 26281626"/>
              <a:gd name="connsiteX52" fmla="*/ 7669161 w 12592357"/>
              <a:gd name="connsiteY52" fmla="*/ 1563329 h 26281626"/>
              <a:gd name="connsiteX53" fmla="*/ 7443251 w 12592357"/>
              <a:gd name="connsiteY53" fmla="*/ 1085313 h 26281626"/>
              <a:gd name="connsiteX54" fmla="*/ 7022460 w 12592357"/>
              <a:gd name="connsiteY54" fmla="*/ 859248 h 26281626"/>
              <a:gd name="connsiteX55" fmla="*/ 6668499 w 12592357"/>
              <a:gd name="connsiteY55" fmla="*/ 756085 h 26281626"/>
              <a:gd name="connsiteX56" fmla="*/ 6164288 w 12592357"/>
              <a:gd name="connsiteY56" fmla="*/ 747481 h 26281626"/>
              <a:gd name="connsiteX57" fmla="*/ 5508753 w 12592357"/>
              <a:gd name="connsiteY57" fmla="*/ 773676 h 26281626"/>
              <a:gd name="connsiteX58" fmla="*/ 4513006 w 12592357"/>
              <a:gd name="connsiteY58" fmla="*/ 678426 h 26281626"/>
              <a:gd name="connsiteX59" fmla="*/ 3864077 w 12592357"/>
              <a:gd name="connsiteY59" fmla="*/ 619432 h 26281626"/>
              <a:gd name="connsiteX60" fmla="*/ 3008671 w 12592357"/>
              <a:gd name="connsiteY60" fmla="*/ 560439 h 26281626"/>
              <a:gd name="connsiteX61" fmla="*/ 2945606 w 12592357"/>
              <a:gd name="connsiteY61" fmla="*/ 590704 h 26281626"/>
              <a:gd name="connsiteX62" fmla="*/ 2123768 w 12592357"/>
              <a:gd name="connsiteY62" fmla="*/ 412955 h 26281626"/>
              <a:gd name="connsiteX63" fmla="*/ 1887794 w 12592357"/>
              <a:gd name="connsiteY63" fmla="*/ 383458 h 26281626"/>
              <a:gd name="connsiteX64" fmla="*/ 1209368 w 12592357"/>
              <a:gd name="connsiteY64" fmla="*/ 265471 h 26281626"/>
              <a:gd name="connsiteX65" fmla="*/ 589935 w 12592357"/>
              <a:gd name="connsiteY65" fmla="*/ 235974 h 26281626"/>
              <a:gd name="connsiteX66" fmla="*/ 265471 w 12592357"/>
              <a:gd name="connsiteY66" fmla="*/ 235974 h 26281626"/>
              <a:gd name="connsiteX67" fmla="*/ 0 w 12592357"/>
              <a:gd name="connsiteY67" fmla="*/ 206477 h 26281626"/>
              <a:gd name="connsiteX68" fmla="*/ 265471 w 12592357"/>
              <a:gd name="connsiteY68" fmla="*/ 0 h 26281626"/>
              <a:gd name="connsiteX69" fmla="*/ 1179871 w 12592357"/>
              <a:gd name="connsiteY69" fmla="*/ 88490 h 26281626"/>
              <a:gd name="connsiteX70" fmla="*/ 2094271 w 12592357"/>
              <a:gd name="connsiteY70" fmla="*/ 235974 h 26281626"/>
              <a:gd name="connsiteX71" fmla="*/ 2850971 w 12592357"/>
              <a:gd name="connsiteY71" fmla="*/ 249186 h 26281626"/>
              <a:gd name="connsiteX72" fmla="*/ 3769366 w 12592357"/>
              <a:gd name="connsiteY72" fmla="*/ 321546 h 26281626"/>
              <a:gd name="connsiteX73" fmla="*/ 4244617 w 12592357"/>
              <a:gd name="connsiteY73" fmla="*/ 371013 h 26281626"/>
              <a:gd name="connsiteX74" fmla="*/ 5003467 w 12592357"/>
              <a:gd name="connsiteY74" fmla="*/ 374316 h 26281626"/>
              <a:gd name="connsiteX75" fmla="*/ 5679511 w 12592357"/>
              <a:gd name="connsiteY75" fmla="*/ 424323 h 26281626"/>
              <a:gd name="connsiteX76" fmla="*/ 6214678 w 12592357"/>
              <a:gd name="connsiteY76" fmla="*/ 463882 h 26281626"/>
              <a:gd name="connsiteX77" fmla="*/ 7050113 w 12592357"/>
              <a:gd name="connsiteY77" fmla="*/ 591395 h 26281626"/>
              <a:gd name="connsiteX78" fmla="*/ 7305138 w 12592357"/>
              <a:gd name="connsiteY78" fmla="*/ 620892 h 26281626"/>
              <a:gd name="connsiteX79" fmla="*/ 7455002 w 12592357"/>
              <a:gd name="connsiteY79" fmla="*/ 680807 h 26281626"/>
              <a:gd name="connsiteX80" fmla="*/ 7572452 w 12592357"/>
              <a:gd name="connsiteY80" fmla="*/ 809242 h 26281626"/>
              <a:gd name="connsiteX81" fmla="*/ 8119679 w 12592357"/>
              <a:gd name="connsiteY81" fmla="*/ 1713194 h 26281626"/>
              <a:gd name="connsiteX82" fmla="*/ 8644553 w 12592357"/>
              <a:gd name="connsiteY82" fmla="*/ 2563070 h 26281626"/>
              <a:gd name="connsiteX83" fmla="*/ 8842810 w 12592357"/>
              <a:gd name="connsiteY83" fmla="*/ 2736057 h 26281626"/>
              <a:gd name="connsiteX84" fmla="*/ 9196388 w 12592357"/>
              <a:gd name="connsiteY84" fmla="*/ 3155770 h 26281626"/>
              <a:gd name="connsiteX85" fmla="*/ 9518855 w 12592357"/>
              <a:gd name="connsiteY85" fmla="*/ 3443057 h 26281626"/>
              <a:gd name="connsiteX86" fmla="*/ 9858528 w 12592357"/>
              <a:gd name="connsiteY86" fmla="*/ 3839881 h 26281626"/>
              <a:gd name="connsiteX87" fmla="*/ 9970831 w 12592357"/>
              <a:gd name="connsiteY87" fmla="*/ 4217500 h 26281626"/>
              <a:gd name="connsiteX88" fmla="*/ 9997025 w 12592357"/>
              <a:gd name="connsiteY88" fmla="*/ 4582293 h 26281626"/>
              <a:gd name="connsiteX89" fmla="*/ 10129301 w 12592357"/>
              <a:gd name="connsiteY89" fmla="*/ 5188514 h 26281626"/>
              <a:gd name="connsiteX90" fmla="*/ 10205884 w 12592357"/>
              <a:gd name="connsiteY90" fmla="*/ 5633884 h 26281626"/>
              <a:gd name="connsiteX91" fmla="*/ 10271484 w 12592357"/>
              <a:gd name="connsiteY91" fmla="*/ 5901736 h 26281626"/>
              <a:gd name="connsiteX92" fmla="*/ 10302440 w 12592357"/>
              <a:gd name="connsiteY92" fmla="*/ 6167208 h 26281626"/>
              <a:gd name="connsiteX93" fmla="*/ 10202043 w 12592357"/>
              <a:gd name="connsiteY93" fmla="*/ 6439822 h 26281626"/>
              <a:gd name="connsiteX94" fmla="*/ 10293837 w 12592357"/>
              <a:gd name="connsiteY94" fmla="*/ 6688624 h 26281626"/>
              <a:gd name="connsiteX95" fmla="*/ 10630207 w 12592357"/>
              <a:gd name="connsiteY95" fmla="*/ 7117326 h 26281626"/>
              <a:gd name="connsiteX96" fmla="*/ 10868562 w 12592357"/>
              <a:gd name="connsiteY96" fmla="*/ 7375653 h 26281626"/>
              <a:gd name="connsiteX97" fmla="*/ 10960357 w 12592357"/>
              <a:gd name="connsiteY97" fmla="*/ 7515456 h 26281626"/>
              <a:gd name="connsiteX98" fmla="*/ 11121206 w 12592357"/>
              <a:gd name="connsiteY98" fmla="*/ 7878020 h 26281626"/>
              <a:gd name="connsiteX99" fmla="*/ 11234430 w 12592357"/>
              <a:gd name="connsiteY99" fmla="*/ 8221535 h 26281626"/>
              <a:gd name="connsiteX100" fmla="*/ 11241959 w 12592357"/>
              <a:gd name="connsiteY100" fmla="*/ 8693482 h 26281626"/>
              <a:gd name="connsiteX101" fmla="*/ 11244263 w 12592357"/>
              <a:gd name="connsiteY101" fmla="*/ 8875072 h 26281626"/>
              <a:gd name="connsiteX102" fmla="*/ 11277677 w 12592357"/>
              <a:gd name="connsiteY102" fmla="*/ 9052744 h 26281626"/>
              <a:gd name="connsiteX103" fmla="*/ 11375692 w 12592357"/>
              <a:gd name="connsiteY103" fmla="*/ 9146919 h 26281626"/>
              <a:gd name="connsiteX104" fmla="*/ 11562735 w 12592357"/>
              <a:gd name="connsiteY104" fmla="*/ 9379974 h 26281626"/>
              <a:gd name="connsiteX105" fmla="*/ 11326761 w 12592357"/>
              <a:gd name="connsiteY105" fmla="*/ 9291484 h 26281626"/>
              <a:gd name="connsiteX106" fmla="*/ 11120284 w 12592357"/>
              <a:gd name="connsiteY106" fmla="*/ 9291484 h 26281626"/>
              <a:gd name="connsiteX107" fmla="*/ 10884310 w 12592357"/>
              <a:gd name="connsiteY107" fmla="*/ 9320981 h 26281626"/>
              <a:gd name="connsiteX108" fmla="*/ 10605473 w 12592357"/>
              <a:gd name="connsiteY108" fmla="*/ 9572701 h 26281626"/>
              <a:gd name="connsiteX109" fmla="*/ 10478115 w 12592357"/>
              <a:gd name="connsiteY109" fmla="*/ 9839095 h 26281626"/>
              <a:gd name="connsiteX110" fmla="*/ 10593182 w 12592357"/>
              <a:gd name="connsiteY110" fmla="*/ 9767272 h 26281626"/>
              <a:gd name="connsiteX111" fmla="*/ 10972800 w 12592357"/>
              <a:gd name="connsiteY111" fmla="*/ 9556955 h 26281626"/>
              <a:gd name="connsiteX112" fmla="*/ 11149090 w 12592357"/>
              <a:gd name="connsiteY112" fmla="*/ 9478911 h 26281626"/>
              <a:gd name="connsiteX113" fmla="*/ 11344275 w 12592357"/>
              <a:gd name="connsiteY113" fmla="*/ 9491817 h 26281626"/>
              <a:gd name="connsiteX114" fmla="*/ 11525020 w 12592357"/>
              <a:gd name="connsiteY114" fmla="*/ 9585530 h 26281626"/>
              <a:gd name="connsiteX115" fmla="*/ 11910090 w 12592357"/>
              <a:gd name="connsiteY115" fmla="*/ 9744920 h 26281626"/>
              <a:gd name="connsiteX116" fmla="*/ 12093677 w 12592357"/>
              <a:gd name="connsiteY116" fmla="*/ 9999406 h 26281626"/>
              <a:gd name="connsiteX117" fmla="*/ 12270658 w 12592357"/>
              <a:gd name="connsiteY117" fmla="*/ 10176387 h 26281626"/>
              <a:gd name="connsiteX118" fmla="*/ 12270658 w 12592357"/>
              <a:gd name="connsiteY118" fmla="*/ 10176387 h 26281626"/>
              <a:gd name="connsiteX119" fmla="*/ 12592357 w 12592357"/>
              <a:gd name="connsiteY119" fmla="*/ 10616073 h 26281626"/>
              <a:gd name="connsiteX120" fmla="*/ 10086975 w 12592357"/>
              <a:gd name="connsiteY120" fmla="*/ 10710786 h 26281626"/>
              <a:gd name="connsiteX121" fmla="*/ 9969910 w 12592357"/>
              <a:gd name="connsiteY121" fmla="*/ 10825316 h 26281626"/>
              <a:gd name="connsiteX122" fmla="*/ 9857606 w 12592357"/>
              <a:gd name="connsiteY122" fmla="*/ 11290120 h 26281626"/>
              <a:gd name="connsiteX123" fmla="*/ 9732476 w 12592357"/>
              <a:gd name="connsiteY123" fmla="*/ 11555591 h 26281626"/>
              <a:gd name="connsiteX124" fmla="*/ 9592135 w 12592357"/>
              <a:gd name="connsiteY124" fmla="*/ 11818835 h 26281626"/>
              <a:gd name="connsiteX125" fmla="*/ 9468465 w 12592357"/>
              <a:gd name="connsiteY125" fmla="*/ 11888659 h 26281626"/>
              <a:gd name="connsiteX126" fmla="*/ 9320981 w 12592357"/>
              <a:gd name="connsiteY126" fmla="*/ 12359148 h 26281626"/>
              <a:gd name="connsiteX127" fmla="*/ 9173497 w 12592357"/>
              <a:gd name="connsiteY127" fmla="*/ 12860593 h 26281626"/>
              <a:gd name="connsiteX128" fmla="*/ 9114503 w 12592357"/>
              <a:gd name="connsiteY128" fmla="*/ 13126064 h 26281626"/>
              <a:gd name="connsiteX129" fmla="*/ 8908026 w 12592357"/>
              <a:gd name="connsiteY129" fmla="*/ 13598013 h 26281626"/>
              <a:gd name="connsiteX130" fmla="*/ 8642555 w 12592357"/>
              <a:gd name="connsiteY130" fmla="*/ 14040464 h 26281626"/>
              <a:gd name="connsiteX131" fmla="*/ 8465574 w 12592357"/>
              <a:gd name="connsiteY131" fmla="*/ 14305935 h 26281626"/>
              <a:gd name="connsiteX132" fmla="*/ 8170606 w 12592357"/>
              <a:gd name="connsiteY132" fmla="*/ 14659897 h 26281626"/>
              <a:gd name="connsiteX133" fmla="*/ 8111613 w 12592357"/>
              <a:gd name="connsiteY133" fmla="*/ 15043355 h 26281626"/>
              <a:gd name="connsiteX134" fmla="*/ 7964129 w 12592357"/>
              <a:gd name="connsiteY134" fmla="*/ 15338322 h 26281626"/>
              <a:gd name="connsiteX135" fmla="*/ 7816645 w 12592357"/>
              <a:gd name="connsiteY135" fmla="*/ 15780774 h 26281626"/>
              <a:gd name="connsiteX136" fmla="*/ 7610168 w 12592357"/>
              <a:gd name="connsiteY136" fmla="*/ 16134735 h 26281626"/>
              <a:gd name="connsiteX137" fmla="*/ 7462684 w 12592357"/>
              <a:gd name="connsiteY137" fmla="*/ 16518193 h 26281626"/>
              <a:gd name="connsiteX138" fmla="*/ 7197213 w 12592357"/>
              <a:gd name="connsiteY138" fmla="*/ 16783664 h 26281626"/>
              <a:gd name="connsiteX139" fmla="*/ 7138219 w 12592357"/>
              <a:gd name="connsiteY139" fmla="*/ 16960645 h 26281626"/>
              <a:gd name="connsiteX140" fmla="*/ 7138219 w 12592357"/>
              <a:gd name="connsiteY140" fmla="*/ 17167122 h 26281626"/>
              <a:gd name="connsiteX141" fmla="*/ 7172478 w 12592357"/>
              <a:gd name="connsiteY141" fmla="*/ 17465776 h 26281626"/>
              <a:gd name="connsiteX142" fmla="*/ 7229476 w 12592357"/>
              <a:gd name="connsiteY142" fmla="*/ 17695223 h 26281626"/>
              <a:gd name="connsiteX143" fmla="*/ 7256206 w 12592357"/>
              <a:gd name="connsiteY143" fmla="*/ 17845548 h 26281626"/>
              <a:gd name="connsiteX144" fmla="*/ 7196138 w 12592357"/>
              <a:gd name="connsiteY144" fmla="*/ 18045268 h 26281626"/>
              <a:gd name="connsiteX145" fmla="*/ 7079226 w 12592357"/>
              <a:gd name="connsiteY145" fmla="*/ 18229006 h 26281626"/>
              <a:gd name="connsiteX146" fmla="*/ 6843252 w 12592357"/>
              <a:gd name="connsiteY146" fmla="*/ 18523974 h 26281626"/>
              <a:gd name="connsiteX147" fmla="*/ 6666271 w 12592357"/>
              <a:gd name="connsiteY147" fmla="*/ 19084413 h 26281626"/>
              <a:gd name="connsiteX148" fmla="*/ 6636774 w 12592357"/>
              <a:gd name="connsiteY148" fmla="*/ 19467871 h 26281626"/>
              <a:gd name="connsiteX149" fmla="*/ 6577781 w 12592357"/>
              <a:gd name="connsiteY149" fmla="*/ 19762839 h 26281626"/>
              <a:gd name="connsiteX150" fmla="*/ 6577781 w 12592357"/>
              <a:gd name="connsiteY150" fmla="*/ 20205290 h 26281626"/>
              <a:gd name="connsiteX151" fmla="*/ 6577781 w 12592357"/>
              <a:gd name="connsiteY151" fmla="*/ 20795226 h 26281626"/>
              <a:gd name="connsiteX152" fmla="*/ 6489290 w 12592357"/>
              <a:gd name="connsiteY152" fmla="*/ 21208181 h 26281626"/>
              <a:gd name="connsiteX153" fmla="*/ 6282813 w 12592357"/>
              <a:gd name="connsiteY153" fmla="*/ 21680129 h 26281626"/>
              <a:gd name="connsiteX154" fmla="*/ 6253316 w 12592357"/>
              <a:gd name="connsiteY154" fmla="*/ 22358555 h 26281626"/>
              <a:gd name="connsiteX155" fmla="*/ 6371303 w 12592357"/>
              <a:gd name="connsiteY155" fmla="*/ 23656413 h 26281626"/>
              <a:gd name="connsiteX156" fmla="*/ 6666271 w 12592357"/>
              <a:gd name="connsiteY156" fmla="*/ 24452826 h 26281626"/>
              <a:gd name="connsiteX157" fmla="*/ 6990735 w 12592357"/>
              <a:gd name="connsiteY157" fmla="*/ 25190245 h 26281626"/>
              <a:gd name="connsiteX158" fmla="*/ 7344697 w 12592357"/>
              <a:gd name="connsiteY158" fmla="*/ 25809677 h 26281626"/>
              <a:gd name="connsiteX159" fmla="*/ 7728155 w 12592357"/>
              <a:gd name="connsiteY159" fmla="*/ 26281626 h 26281626"/>
              <a:gd name="connsiteX160" fmla="*/ 5220929 w 12592357"/>
              <a:gd name="connsiteY160" fmla="*/ 26134142 h 26281626"/>
              <a:gd name="connsiteX161" fmla="*/ 5456903 w 12592357"/>
              <a:gd name="connsiteY161" fmla="*/ 25308232 h 26281626"/>
              <a:gd name="connsiteX162" fmla="*/ 5515897 w 12592357"/>
              <a:gd name="connsiteY162" fmla="*/ 24393832 h 26281626"/>
              <a:gd name="connsiteX163" fmla="*/ 5633884 w 12592357"/>
              <a:gd name="connsiteY163" fmla="*/ 23302451 h 26281626"/>
              <a:gd name="connsiteX164" fmla="*/ 5604387 w 12592357"/>
              <a:gd name="connsiteY164" fmla="*/ 22742013 h 26281626"/>
              <a:gd name="connsiteX165" fmla="*/ 5574890 w 12592357"/>
              <a:gd name="connsiteY165" fmla="*/ 22329058 h 26281626"/>
              <a:gd name="connsiteX166" fmla="*/ 5574890 w 12592357"/>
              <a:gd name="connsiteY166" fmla="*/ 21886606 h 26281626"/>
              <a:gd name="connsiteX167" fmla="*/ 5604387 w 12592357"/>
              <a:gd name="connsiteY167" fmla="*/ 21532645 h 26281626"/>
              <a:gd name="connsiteX168" fmla="*/ 5604387 w 12592357"/>
              <a:gd name="connsiteY168" fmla="*/ 21326168 h 26281626"/>
              <a:gd name="connsiteX169" fmla="*/ 5515897 w 12592357"/>
              <a:gd name="connsiteY169" fmla="*/ 20883716 h 26281626"/>
              <a:gd name="connsiteX170" fmla="*/ 5515897 w 12592357"/>
              <a:gd name="connsiteY170" fmla="*/ 20706735 h 26281626"/>
              <a:gd name="connsiteX171" fmla="*/ 5456903 w 12592357"/>
              <a:gd name="connsiteY171" fmla="*/ 20588748 h 26281626"/>
              <a:gd name="connsiteX172" fmla="*/ 5427406 w 12592357"/>
              <a:gd name="connsiteY172" fmla="*/ 20352774 h 26281626"/>
              <a:gd name="connsiteX173" fmla="*/ 5515897 w 12592357"/>
              <a:gd name="connsiteY173" fmla="*/ 20205290 h 26281626"/>
              <a:gd name="connsiteX174" fmla="*/ 5604387 w 12592357"/>
              <a:gd name="connsiteY174" fmla="*/ 20028310 h 26281626"/>
              <a:gd name="connsiteX175" fmla="*/ 5604387 w 12592357"/>
              <a:gd name="connsiteY175" fmla="*/ 19851329 h 26281626"/>
              <a:gd name="connsiteX176" fmla="*/ 5604387 w 12592357"/>
              <a:gd name="connsiteY176" fmla="*/ 19851329 h 26281626"/>
              <a:gd name="connsiteX177" fmla="*/ 5612069 w 12592357"/>
              <a:gd name="connsiteY177" fmla="*/ 19850407 h 26281626"/>
              <a:gd name="connsiteX0" fmla="*/ 5612069 w 12592357"/>
              <a:gd name="connsiteY0" fmla="*/ 19850407 h 26281626"/>
              <a:gd name="connsiteX1" fmla="*/ 5899355 w 12592357"/>
              <a:gd name="connsiteY1" fmla="*/ 20057806 h 26281626"/>
              <a:gd name="connsiteX2" fmla="*/ 6076335 w 12592357"/>
              <a:gd name="connsiteY2" fmla="*/ 20352774 h 26281626"/>
              <a:gd name="connsiteX3" fmla="*/ 6105832 w 12592357"/>
              <a:gd name="connsiteY3" fmla="*/ 20470761 h 26281626"/>
              <a:gd name="connsiteX4" fmla="*/ 6135329 w 12592357"/>
              <a:gd name="connsiteY4" fmla="*/ 20559251 h 26281626"/>
              <a:gd name="connsiteX5" fmla="*/ 6253316 w 12592357"/>
              <a:gd name="connsiteY5" fmla="*/ 20736232 h 26281626"/>
              <a:gd name="connsiteX6" fmla="*/ 6341806 w 12592357"/>
              <a:gd name="connsiteY6" fmla="*/ 20736232 h 26281626"/>
              <a:gd name="connsiteX7" fmla="*/ 6341806 w 12592357"/>
              <a:gd name="connsiteY7" fmla="*/ 20736232 h 26281626"/>
              <a:gd name="connsiteX8" fmla="*/ 6371303 w 12592357"/>
              <a:gd name="connsiteY8" fmla="*/ 20205290 h 26281626"/>
              <a:gd name="connsiteX9" fmla="*/ 6322219 w 12592357"/>
              <a:gd name="connsiteY9" fmla="*/ 19870377 h 26281626"/>
              <a:gd name="connsiteX10" fmla="*/ 6395115 w 12592357"/>
              <a:gd name="connsiteY10" fmla="*/ 19087717 h 26281626"/>
              <a:gd name="connsiteX11" fmla="*/ 6548284 w 12592357"/>
              <a:gd name="connsiteY11" fmla="*/ 18759948 h 26281626"/>
              <a:gd name="connsiteX12" fmla="*/ 6894564 w 12592357"/>
              <a:gd name="connsiteY12" fmla="*/ 18258504 h 26281626"/>
              <a:gd name="connsiteX13" fmla="*/ 6983054 w 12592357"/>
              <a:gd name="connsiteY13" fmla="*/ 17812750 h 26281626"/>
              <a:gd name="connsiteX14" fmla="*/ 6967461 w 12592357"/>
              <a:gd name="connsiteY14" fmla="*/ 17371219 h 26281626"/>
              <a:gd name="connsiteX15" fmla="*/ 7049729 w 12592357"/>
              <a:gd name="connsiteY15" fmla="*/ 16960645 h 26281626"/>
              <a:gd name="connsiteX16" fmla="*/ 7197213 w 12592357"/>
              <a:gd name="connsiteY16" fmla="*/ 16636181 h 26281626"/>
              <a:gd name="connsiteX17" fmla="*/ 7267575 w 12592357"/>
              <a:gd name="connsiteY17" fmla="*/ 16523647 h 26281626"/>
              <a:gd name="connsiteX18" fmla="*/ 7296687 w 12592357"/>
              <a:gd name="connsiteY18" fmla="*/ 16307875 h 26281626"/>
              <a:gd name="connsiteX19" fmla="*/ 7610168 w 12592357"/>
              <a:gd name="connsiteY19" fmla="*/ 15810271 h 26281626"/>
              <a:gd name="connsiteX20" fmla="*/ 7869416 w 12592357"/>
              <a:gd name="connsiteY20" fmla="*/ 15279329 h 26281626"/>
              <a:gd name="connsiteX21" fmla="*/ 7875639 w 12592357"/>
              <a:gd name="connsiteY21" fmla="*/ 14984361 h 26281626"/>
              <a:gd name="connsiteX22" fmla="*/ 7964129 w 12592357"/>
              <a:gd name="connsiteY22" fmla="*/ 14653674 h 26281626"/>
              <a:gd name="connsiteX23" fmla="*/ 8141493 w 12592357"/>
              <a:gd name="connsiteY23" fmla="*/ 14378141 h 26281626"/>
              <a:gd name="connsiteX24" fmla="*/ 8358571 w 12592357"/>
              <a:gd name="connsiteY24" fmla="*/ 14089011 h 26281626"/>
              <a:gd name="connsiteX25" fmla="*/ 8583561 w 12592357"/>
              <a:gd name="connsiteY25" fmla="*/ 13774993 h 26281626"/>
              <a:gd name="connsiteX26" fmla="*/ 8849032 w 12592357"/>
              <a:gd name="connsiteY26" fmla="*/ 13421032 h 26281626"/>
              <a:gd name="connsiteX27" fmla="*/ 8908026 w 12592357"/>
              <a:gd name="connsiteY27" fmla="*/ 13185058 h 26281626"/>
              <a:gd name="connsiteX28" fmla="*/ 8996516 w 12592357"/>
              <a:gd name="connsiteY28" fmla="*/ 12683613 h 26281626"/>
              <a:gd name="connsiteX29" fmla="*/ 9261987 w 12592357"/>
              <a:gd name="connsiteY29" fmla="*/ 12005187 h 26281626"/>
              <a:gd name="connsiteX30" fmla="*/ 9556955 w 12592357"/>
              <a:gd name="connsiteY30" fmla="*/ 11474245 h 26281626"/>
              <a:gd name="connsiteX31" fmla="*/ 9733935 w 12592357"/>
              <a:gd name="connsiteY31" fmla="*/ 11090787 h 26281626"/>
              <a:gd name="connsiteX32" fmla="*/ 9763432 w 12592357"/>
              <a:gd name="connsiteY32" fmla="*/ 10825316 h 26281626"/>
              <a:gd name="connsiteX33" fmla="*/ 9881419 w 12592357"/>
              <a:gd name="connsiteY33" fmla="*/ 10530348 h 26281626"/>
              <a:gd name="connsiteX34" fmla="*/ 10235381 w 12592357"/>
              <a:gd name="connsiteY34" fmla="*/ 9940413 h 26281626"/>
              <a:gd name="connsiteX35" fmla="*/ 10600326 w 12592357"/>
              <a:gd name="connsiteY35" fmla="*/ 9576005 h 26281626"/>
              <a:gd name="connsiteX36" fmla="*/ 10869100 w 12592357"/>
              <a:gd name="connsiteY36" fmla="*/ 9285416 h 26281626"/>
              <a:gd name="connsiteX37" fmla="*/ 11073734 w 12592357"/>
              <a:gd name="connsiteY37" fmla="*/ 9006578 h 26281626"/>
              <a:gd name="connsiteX38" fmla="*/ 11097931 w 12592357"/>
              <a:gd name="connsiteY38" fmla="*/ 8720598 h 26281626"/>
              <a:gd name="connsiteX39" fmla="*/ 11074656 w 12592357"/>
              <a:gd name="connsiteY39" fmla="*/ 8318243 h 26281626"/>
              <a:gd name="connsiteX40" fmla="*/ 10875706 w 12592357"/>
              <a:gd name="connsiteY40" fmla="*/ 7666779 h 26281626"/>
              <a:gd name="connsiteX41" fmla="*/ 10717776 w 12592357"/>
              <a:gd name="connsiteY41" fmla="*/ 7383718 h 26281626"/>
              <a:gd name="connsiteX42" fmla="*/ 10382865 w 12592357"/>
              <a:gd name="connsiteY42" fmla="*/ 6990735 h 26281626"/>
              <a:gd name="connsiteX43" fmla="*/ 10087897 w 12592357"/>
              <a:gd name="connsiteY43" fmla="*/ 6518787 h 26281626"/>
              <a:gd name="connsiteX44" fmla="*/ 9990419 w 12592357"/>
              <a:gd name="connsiteY44" fmla="*/ 5674212 h 26281626"/>
              <a:gd name="connsiteX45" fmla="*/ 9945713 w 12592357"/>
              <a:gd name="connsiteY45" fmla="*/ 5243435 h 26281626"/>
              <a:gd name="connsiteX46" fmla="*/ 9801917 w 12592357"/>
              <a:gd name="connsiteY46" fmla="*/ 4350851 h 26281626"/>
              <a:gd name="connsiteX47" fmla="*/ 9573086 w 12592357"/>
              <a:gd name="connsiteY47" fmla="*/ 3872681 h 26281626"/>
              <a:gd name="connsiteX48" fmla="*/ 9000203 w 12592357"/>
              <a:gd name="connsiteY48" fmla="*/ 3306941 h 26281626"/>
              <a:gd name="connsiteX49" fmla="*/ 8819535 w 12592357"/>
              <a:gd name="connsiteY49" fmla="*/ 3038168 h 26281626"/>
              <a:gd name="connsiteX50" fmla="*/ 8400896 w 12592357"/>
              <a:gd name="connsiteY50" fmla="*/ 2669919 h 26281626"/>
              <a:gd name="connsiteX51" fmla="*/ 7993626 w 12592357"/>
              <a:gd name="connsiteY51" fmla="*/ 2094271 h 26281626"/>
              <a:gd name="connsiteX52" fmla="*/ 7669161 w 12592357"/>
              <a:gd name="connsiteY52" fmla="*/ 1563329 h 26281626"/>
              <a:gd name="connsiteX53" fmla="*/ 7443251 w 12592357"/>
              <a:gd name="connsiteY53" fmla="*/ 1085313 h 26281626"/>
              <a:gd name="connsiteX54" fmla="*/ 7022460 w 12592357"/>
              <a:gd name="connsiteY54" fmla="*/ 859248 h 26281626"/>
              <a:gd name="connsiteX55" fmla="*/ 6668499 w 12592357"/>
              <a:gd name="connsiteY55" fmla="*/ 756085 h 26281626"/>
              <a:gd name="connsiteX56" fmla="*/ 6164288 w 12592357"/>
              <a:gd name="connsiteY56" fmla="*/ 747481 h 26281626"/>
              <a:gd name="connsiteX57" fmla="*/ 5508753 w 12592357"/>
              <a:gd name="connsiteY57" fmla="*/ 773676 h 26281626"/>
              <a:gd name="connsiteX58" fmla="*/ 4513006 w 12592357"/>
              <a:gd name="connsiteY58" fmla="*/ 678426 h 26281626"/>
              <a:gd name="connsiteX59" fmla="*/ 3864077 w 12592357"/>
              <a:gd name="connsiteY59" fmla="*/ 619432 h 26281626"/>
              <a:gd name="connsiteX60" fmla="*/ 3027721 w 12592357"/>
              <a:gd name="connsiteY60" fmla="*/ 610446 h 26281626"/>
              <a:gd name="connsiteX61" fmla="*/ 2945606 w 12592357"/>
              <a:gd name="connsiteY61" fmla="*/ 590704 h 26281626"/>
              <a:gd name="connsiteX62" fmla="*/ 2123768 w 12592357"/>
              <a:gd name="connsiteY62" fmla="*/ 412955 h 26281626"/>
              <a:gd name="connsiteX63" fmla="*/ 1887794 w 12592357"/>
              <a:gd name="connsiteY63" fmla="*/ 383458 h 26281626"/>
              <a:gd name="connsiteX64" fmla="*/ 1209368 w 12592357"/>
              <a:gd name="connsiteY64" fmla="*/ 265471 h 26281626"/>
              <a:gd name="connsiteX65" fmla="*/ 589935 w 12592357"/>
              <a:gd name="connsiteY65" fmla="*/ 235974 h 26281626"/>
              <a:gd name="connsiteX66" fmla="*/ 265471 w 12592357"/>
              <a:gd name="connsiteY66" fmla="*/ 235974 h 26281626"/>
              <a:gd name="connsiteX67" fmla="*/ 0 w 12592357"/>
              <a:gd name="connsiteY67" fmla="*/ 206477 h 26281626"/>
              <a:gd name="connsiteX68" fmla="*/ 265471 w 12592357"/>
              <a:gd name="connsiteY68" fmla="*/ 0 h 26281626"/>
              <a:gd name="connsiteX69" fmla="*/ 1179871 w 12592357"/>
              <a:gd name="connsiteY69" fmla="*/ 88490 h 26281626"/>
              <a:gd name="connsiteX70" fmla="*/ 2094271 w 12592357"/>
              <a:gd name="connsiteY70" fmla="*/ 235974 h 26281626"/>
              <a:gd name="connsiteX71" fmla="*/ 2850971 w 12592357"/>
              <a:gd name="connsiteY71" fmla="*/ 249186 h 26281626"/>
              <a:gd name="connsiteX72" fmla="*/ 3769366 w 12592357"/>
              <a:gd name="connsiteY72" fmla="*/ 321546 h 26281626"/>
              <a:gd name="connsiteX73" fmla="*/ 4244617 w 12592357"/>
              <a:gd name="connsiteY73" fmla="*/ 371013 h 26281626"/>
              <a:gd name="connsiteX74" fmla="*/ 5003467 w 12592357"/>
              <a:gd name="connsiteY74" fmla="*/ 374316 h 26281626"/>
              <a:gd name="connsiteX75" fmla="*/ 5679511 w 12592357"/>
              <a:gd name="connsiteY75" fmla="*/ 424323 h 26281626"/>
              <a:gd name="connsiteX76" fmla="*/ 6214678 w 12592357"/>
              <a:gd name="connsiteY76" fmla="*/ 463882 h 26281626"/>
              <a:gd name="connsiteX77" fmla="*/ 7050113 w 12592357"/>
              <a:gd name="connsiteY77" fmla="*/ 591395 h 26281626"/>
              <a:gd name="connsiteX78" fmla="*/ 7305138 w 12592357"/>
              <a:gd name="connsiteY78" fmla="*/ 620892 h 26281626"/>
              <a:gd name="connsiteX79" fmla="*/ 7455002 w 12592357"/>
              <a:gd name="connsiteY79" fmla="*/ 680807 h 26281626"/>
              <a:gd name="connsiteX80" fmla="*/ 7572452 w 12592357"/>
              <a:gd name="connsiteY80" fmla="*/ 809242 h 26281626"/>
              <a:gd name="connsiteX81" fmla="*/ 8119679 w 12592357"/>
              <a:gd name="connsiteY81" fmla="*/ 1713194 h 26281626"/>
              <a:gd name="connsiteX82" fmla="*/ 8644553 w 12592357"/>
              <a:gd name="connsiteY82" fmla="*/ 2563070 h 26281626"/>
              <a:gd name="connsiteX83" fmla="*/ 8842810 w 12592357"/>
              <a:gd name="connsiteY83" fmla="*/ 2736057 h 26281626"/>
              <a:gd name="connsiteX84" fmla="*/ 9196388 w 12592357"/>
              <a:gd name="connsiteY84" fmla="*/ 3155770 h 26281626"/>
              <a:gd name="connsiteX85" fmla="*/ 9518855 w 12592357"/>
              <a:gd name="connsiteY85" fmla="*/ 3443057 h 26281626"/>
              <a:gd name="connsiteX86" fmla="*/ 9858528 w 12592357"/>
              <a:gd name="connsiteY86" fmla="*/ 3839881 h 26281626"/>
              <a:gd name="connsiteX87" fmla="*/ 9970831 w 12592357"/>
              <a:gd name="connsiteY87" fmla="*/ 4217500 h 26281626"/>
              <a:gd name="connsiteX88" fmla="*/ 9997025 w 12592357"/>
              <a:gd name="connsiteY88" fmla="*/ 4582293 h 26281626"/>
              <a:gd name="connsiteX89" fmla="*/ 10129301 w 12592357"/>
              <a:gd name="connsiteY89" fmla="*/ 5188514 h 26281626"/>
              <a:gd name="connsiteX90" fmla="*/ 10205884 w 12592357"/>
              <a:gd name="connsiteY90" fmla="*/ 5633884 h 26281626"/>
              <a:gd name="connsiteX91" fmla="*/ 10271484 w 12592357"/>
              <a:gd name="connsiteY91" fmla="*/ 5901736 h 26281626"/>
              <a:gd name="connsiteX92" fmla="*/ 10302440 w 12592357"/>
              <a:gd name="connsiteY92" fmla="*/ 6167208 h 26281626"/>
              <a:gd name="connsiteX93" fmla="*/ 10202043 w 12592357"/>
              <a:gd name="connsiteY93" fmla="*/ 6439822 h 26281626"/>
              <a:gd name="connsiteX94" fmla="*/ 10293837 w 12592357"/>
              <a:gd name="connsiteY94" fmla="*/ 6688624 h 26281626"/>
              <a:gd name="connsiteX95" fmla="*/ 10630207 w 12592357"/>
              <a:gd name="connsiteY95" fmla="*/ 7117326 h 26281626"/>
              <a:gd name="connsiteX96" fmla="*/ 10868562 w 12592357"/>
              <a:gd name="connsiteY96" fmla="*/ 7375653 h 26281626"/>
              <a:gd name="connsiteX97" fmla="*/ 10960357 w 12592357"/>
              <a:gd name="connsiteY97" fmla="*/ 7515456 h 26281626"/>
              <a:gd name="connsiteX98" fmla="*/ 11121206 w 12592357"/>
              <a:gd name="connsiteY98" fmla="*/ 7878020 h 26281626"/>
              <a:gd name="connsiteX99" fmla="*/ 11234430 w 12592357"/>
              <a:gd name="connsiteY99" fmla="*/ 8221535 h 26281626"/>
              <a:gd name="connsiteX100" fmla="*/ 11241959 w 12592357"/>
              <a:gd name="connsiteY100" fmla="*/ 8693482 h 26281626"/>
              <a:gd name="connsiteX101" fmla="*/ 11244263 w 12592357"/>
              <a:gd name="connsiteY101" fmla="*/ 8875072 h 26281626"/>
              <a:gd name="connsiteX102" fmla="*/ 11277677 w 12592357"/>
              <a:gd name="connsiteY102" fmla="*/ 9052744 h 26281626"/>
              <a:gd name="connsiteX103" fmla="*/ 11375692 w 12592357"/>
              <a:gd name="connsiteY103" fmla="*/ 9146919 h 26281626"/>
              <a:gd name="connsiteX104" fmla="*/ 11562735 w 12592357"/>
              <a:gd name="connsiteY104" fmla="*/ 9379974 h 26281626"/>
              <a:gd name="connsiteX105" fmla="*/ 11326761 w 12592357"/>
              <a:gd name="connsiteY105" fmla="*/ 9291484 h 26281626"/>
              <a:gd name="connsiteX106" fmla="*/ 11120284 w 12592357"/>
              <a:gd name="connsiteY106" fmla="*/ 9291484 h 26281626"/>
              <a:gd name="connsiteX107" fmla="*/ 10884310 w 12592357"/>
              <a:gd name="connsiteY107" fmla="*/ 9320981 h 26281626"/>
              <a:gd name="connsiteX108" fmla="*/ 10605473 w 12592357"/>
              <a:gd name="connsiteY108" fmla="*/ 9572701 h 26281626"/>
              <a:gd name="connsiteX109" fmla="*/ 10478115 w 12592357"/>
              <a:gd name="connsiteY109" fmla="*/ 9839095 h 26281626"/>
              <a:gd name="connsiteX110" fmla="*/ 10593182 w 12592357"/>
              <a:gd name="connsiteY110" fmla="*/ 9767272 h 26281626"/>
              <a:gd name="connsiteX111" fmla="*/ 10972800 w 12592357"/>
              <a:gd name="connsiteY111" fmla="*/ 9556955 h 26281626"/>
              <a:gd name="connsiteX112" fmla="*/ 11149090 w 12592357"/>
              <a:gd name="connsiteY112" fmla="*/ 9478911 h 26281626"/>
              <a:gd name="connsiteX113" fmla="*/ 11344275 w 12592357"/>
              <a:gd name="connsiteY113" fmla="*/ 9491817 h 26281626"/>
              <a:gd name="connsiteX114" fmla="*/ 11525020 w 12592357"/>
              <a:gd name="connsiteY114" fmla="*/ 9585530 h 26281626"/>
              <a:gd name="connsiteX115" fmla="*/ 11910090 w 12592357"/>
              <a:gd name="connsiteY115" fmla="*/ 9744920 h 26281626"/>
              <a:gd name="connsiteX116" fmla="*/ 12093677 w 12592357"/>
              <a:gd name="connsiteY116" fmla="*/ 9999406 h 26281626"/>
              <a:gd name="connsiteX117" fmla="*/ 12270658 w 12592357"/>
              <a:gd name="connsiteY117" fmla="*/ 10176387 h 26281626"/>
              <a:gd name="connsiteX118" fmla="*/ 12270658 w 12592357"/>
              <a:gd name="connsiteY118" fmla="*/ 10176387 h 26281626"/>
              <a:gd name="connsiteX119" fmla="*/ 12592357 w 12592357"/>
              <a:gd name="connsiteY119" fmla="*/ 10616073 h 26281626"/>
              <a:gd name="connsiteX120" fmla="*/ 10086975 w 12592357"/>
              <a:gd name="connsiteY120" fmla="*/ 10710786 h 26281626"/>
              <a:gd name="connsiteX121" fmla="*/ 9969910 w 12592357"/>
              <a:gd name="connsiteY121" fmla="*/ 10825316 h 26281626"/>
              <a:gd name="connsiteX122" fmla="*/ 9857606 w 12592357"/>
              <a:gd name="connsiteY122" fmla="*/ 11290120 h 26281626"/>
              <a:gd name="connsiteX123" fmla="*/ 9732476 w 12592357"/>
              <a:gd name="connsiteY123" fmla="*/ 11555591 h 26281626"/>
              <a:gd name="connsiteX124" fmla="*/ 9592135 w 12592357"/>
              <a:gd name="connsiteY124" fmla="*/ 11818835 h 26281626"/>
              <a:gd name="connsiteX125" fmla="*/ 9468465 w 12592357"/>
              <a:gd name="connsiteY125" fmla="*/ 11888659 h 26281626"/>
              <a:gd name="connsiteX126" fmla="*/ 9320981 w 12592357"/>
              <a:gd name="connsiteY126" fmla="*/ 12359148 h 26281626"/>
              <a:gd name="connsiteX127" fmla="*/ 9173497 w 12592357"/>
              <a:gd name="connsiteY127" fmla="*/ 12860593 h 26281626"/>
              <a:gd name="connsiteX128" fmla="*/ 9114503 w 12592357"/>
              <a:gd name="connsiteY128" fmla="*/ 13126064 h 26281626"/>
              <a:gd name="connsiteX129" fmla="*/ 8908026 w 12592357"/>
              <a:gd name="connsiteY129" fmla="*/ 13598013 h 26281626"/>
              <a:gd name="connsiteX130" fmla="*/ 8642555 w 12592357"/>
              <a:gd name="connsiteY130" fmla="*/ 14040464 h 26281626"/>
              <a:gd name="connsiteX131" fmla="*/ 8465574 w 12592357"/>
              <a:gd name="connsiteY131" fmla="*/ 14305935 h 26281626"/>
              <a:gd name="connsiteX132" fmla="*/ 8170606 w 12592357"/>
              <a:gd name="connsiteY132" fmla="*/ 14659897 h 26281626"/>
              <a:gd name="connsiteX133" fmla="*/ 8111613 w 12592357"/>
              <a:gd name="connsiteY133" fmla="*/ 15043355 h 26281626"/>
              <a:gd name="connsiteX134" fmla="*/ 7964129 w 12592357"/>
              <a:gd name="connsiteY134" fmla="*/ 15338322 h 26281626"/>
              <a:gd name="connsiteX135" fmla="*/ 7816645 w 12592357"/>
              <a:gd name="connsiteY135" fmla="*/ 15780774 h 26281626"/>
              <a:gd name="connsiteX136" fmla="*/ 7610168 w 12592357"/>
              <a:gd name="connsiteY136" fmla="*/ 16134735 h 26281626"/>
              <a:gd name="connsiteX137" fmla="*/ 7462684 w 12592357"/>
              <a:gd name="connsiteY137" fmla="*/ 16518193 h 26281626"/>
              <a:gd name="connsiteX138" fmla="*/ 7197213 w 12592357"/>
              <a:gd name="connsiteY138" fmla="*/ 16783664 h 26281626"/>
              <a:gd name="connsiteX139" fmla="*/ 7138219 w 12592357"/>
              <a:gd name="connsiteY139" fmla="*/ 16960645 h 26281626"/>
              <a:gd name="connsiteX140" fmla="*/ 7138219 w 12592357"/>
              <a:gd name="connsiteY140" fmla="*/ 17167122 h 26281626"/>
              <a:gd name="connsiteX141" fmla="*/ 7172478 w 12592357"/>
              <a:gd name="connsiteY141" fmla="*/ 17465776 h 26281626"/>
              <a:gd name="connsiteX142" fmla="*/ 7229476 w 12592357"/>
              <a:gd name="connsiteY142" fmla="*/ 17695223 h 26281626"/>
              <a:gd name="connsiteX143" fmla="*/ 7256206 w 12592357"/>
              <a:gd name="connsiteY143" fmla="*/ 17845548 h 26281626"/>
              <a:gd name="connsiteX144" fmla="*/ 7196138 w 12592357"/>
              <a:gd name="connsiteY144" fmla="*/ 18045268 h 26281626"/>
              <a:gd name="connsiteX145" fmla="*/ 7079226 w 12592357"/>
              <a:gd name="connsiteY145" fmla="*/ 18229006 h 26281626"/>
              <a:gd name="connsiteX146" fmla="*/ 6843252 w 12592357"/>
              <a:gd name="connsiteY146" fmla="*/ 18523974 h 26281626"/>
              <a:gd name="connsiteX147" fmla="*/ 6666271 w 12592357"/>
              <a:gd name="connsiteY147" fmla="*/ 19084413 h 26281626"/>
              <a:gd name="connsiteX148" fmla="*/ 6636774 w 12592357"/>
              <a:gd name="connsiteY148" fmla="*/ 19467871 h 26281626"/>
              <a:gd name="connsiteX149" fmla="*/ 6577781 w 12592357"/>
              <a:gd name="connsiteY149" fmla="*/ 19762839 h 26281626"/>
              <a:gd name="connsiteX150" fmla="*/ 6577781 w 12592357"/>
              <a:gd name="connsiteY150" fmla="*/ 20205290 h 26281626"/>
              <a:gd name="connsiteX151" fmla="*/ 6577781 w 12592357"/>
              <a:gd name="connsiteY151" fmla="*/ 20795226 h 26281626"/>
              <a:gd name="connsiteX152" fmla="*/ 6489290 w 12592357"/>
              <a:gd name="connsiteY152" fmla="*/ 21208181 h 26281626"/>
              <a:gd name="connsiteX153" fmla="*/ 6282813 w 12592357"/>
              <a:gd name="connsiteY153" fmla="*/ 21680129 h 26281626"/>
              <a:gd name="connsiteX154" fmla="*/ 6253316 w 12592357"/>
              <a:gd name="connsiteY154" fmla="*/ 22358555 h 26281626"/>
              <a:gd name="connsiteX155" fmla="*/ 6371303 w 12592357"/>
              <a:gd name="connsiteY155" fmla="*/ 23656413 h 26281626"/>
              <a:gd name="connsiteX156" fmla="*/ 6666271 w 12592357"/>
              <a:gd name="connsiteY156" fmla="*/ 24452826 h 26281626"/>
              <a:gd name="connsiteX157" fmla="*/ 6990735 w 12592357"/>
              <a:gd name="connsiteY157" fmla="*/ 25190245 h 26281626"/>
              <a:gd name="connsiteX158" fmla="*/ 7344697 w 12592357"/>
              <a:gd name="connsiteY158" fmla="*/ 25809677 h 26281626"/>
              <a:gd name="connsiteX159" fmla="*/ 7728155 w 12592357"/>
              <a:gd name="connsiteY159" fmla="*/ 26281626 h 26281626"/>
              <a:gd name="connsiteX160" fmla="*/ 5220929 w 12592357"/>
              <a:gd name="connsiteY160" fmla="*/ 26134142 h 26281626"/>
              <a:gd name="connsiteX161" fmla="*/ 5456903 w 12592357"/>
              <a:gd name="connsiteY161" fmla="*/ 25308232 h 26281626"/>
              <a:gd name="connsiteX162" fmla="*/ 5515897 w 12592357"/>
              <a:gd name="connsiteY162" fmla="*/ 24393832 h 26281626"/>
              <a:gd name="connsiteX163" fmla="*/ 5633884 w 12592357"/>
              <a:gd name="connsiteY163" fmla="*/ 23302451 h 26281626"/>
              <a:gd name="connsiteX164" fmla="*/ 5604387 w 12592357"/>
              <a:gd name="connsiteY164" fmla="*/ 22742013 h 26281626"/>
              <a:gd name="connsiteX165" fmla="*/ 5574890 w 12592357"/>
              <a:gd name="connsiteY165" fmla="*/ 22329058 h 26281626"/>
              <a:gd name="connsiteX166" fmla="*/ 5574890 w 12592357"/>
              <a:gd name="connsiteY166" fmla="*/ 21886606 h 26281626"/>
              <a:gd name="connsiteX167" fmla="*/ 5604387 w 12592357"/>
              <a:gd name="connsiteY167" fmla="*/ 21532645 h 26281626"/>
              <a:gd name="connsiteX168" fmla="*/ 5604387 w 12592357"/>
              <a:gd name="connsiteY168" fmla="*/ 21326168 h 26281626"/>
              <a:gd name="connsiteX169" fmla="*/ 5515897 w 12592357"/>
              <a:gd name="connsiteY169" fmla="*/ 20883716 h 26281626"/>
              <a:gd name="connsiteX170" fmla="*/ 5515897 w 12592357"/>
              <a:gd name="connsiteY170" fmla="*/ 20706735 h 26281626"/>
              <a:gd name="connsiteX171" fmla="*/ 5456903 w 12592357"/>
              <a:gd name="connsiteY171" fmla="*/ 20588748 h 26281626"/>
              <a:gd name="connsiteX172" fmla="*/ 5427406 w 12592357"/>
              <a:gd name="connsiteY172" fmla="*/ 20352774 h 26281626"/>
              <a:gd name="connsiteX173" fmla="*/ 5515897 w 12592357"/>
              <a:gd name="connsiteY173" fmla="*/ 20205290 h 26281626"/>
              <a:gd name="connsiteX174" fmla="*/ 5604387 w 12592357"/>
              <a:gd name="connsiteY174" fmla="*/ 20028310 h 26281626"/>
              <a:gd name="connsiteX175" fmla="*/ 5604387 w 12592357"/>
              <a:gd name="connsiteY175" fmla="*/ 19851329 h 26281626"/>
              <a:gd name="connsiteX176" fmla="*/ 5604387 w 12592357"/>
              <a:gd name="connsiteY176" fmla="*/ 19851329 h 26281626"/>
              <a:gd name="connsiteX177" fmla="*/ 5612069 w 12592357"/>
              <a:gd name="connsiteY177" fmla="*/ 19850407 h 26281626"/>
              <a:gd name="connsiteX0" fmla="*/ 5612069 w 12592357"/>
              <a:gd name="connsiteY0" fmla="*/ 19850407 h 26281626"/>
              <a:gd name="connsiteX1" fmla="*/ 5899355 w 12592357"/>
              <a:gd name="connsiteY1" fmla="*/ 20057806 h 26281626"/>
              <a:gd name="connsiteX2" fmla="*/ 6076335 w 12592357"/>
              <a:gd name="connsiteY2" fmla="*/ 20352774 h 26281626"/>
              <a:gd name="connsiteX3" fmla="*/ 6105832 w 12592357"/>
              <a:gd name="connsiteY3" fmla="*/ 20470761 h 26281626"/>
              <a:gd name="connsiteX4" fmla="*/ 6135329 w 12592357"/>
              <a:gd name="connsiteY4" fmla="*/ 20559251 h 26281626"/>
              <a:gd name="connsiteX5" fmla="*/ 6253316 w 12592357"/>
              <a:gd name="connsiteY5" fmla="*/ 20736232 h 26281626"/>
              <a:gd name="connsiteX6" fmla="*/ 6341806 w 12592357"/>
              <a:gd name="connsiteY6" fmla="*/ 20736232 h 26281626"/>
              <a:gd name="connsiteX7" fmla="*/ 6341806 w 12592357"/>
              <a:gd name="connsiteY7" fmla="*/ 20736232 h 26281626"/>
              <a:gd name="connsiteX8" fmla="*/ 6371303 w 12592357"/>
              <a:gd name="connsiteY8" fmla="*/ 20205290 h 26281626"/>
              <a:gd name="connsiteX9" fmla="*/ 6322219 w 12592357"/>
              <a:gd name="connsiteY9" fmla="*/ 19870377 h 26281626"/>
              <a:gd name="connsiteX10" fmla="*/ 6395115 w 12592357"/>
              <a:gd name="connsiteY10" fmla="*/ 19087717 h 26281626"/>
              <a:gd name="connsiteX11" fmla="*/ 6548284 w 12592357"/>
              <a:gd name="connsiteY11" fmla="*/ 18759948 h 26281626"/>
              <a:gd name="connsiteX12" fmla="*/ 6894564 w 12592357"/>
              <a:gd name="connsiteY12" fmla="*/ 18258504 h 26281626"/>
              <a:gd name="connsiteX13" fmla="*/ 6983054 w 12592357"/>
              <a:gd name="connsiteY13" fmla="*/ 17812750 h 26281626"/>
              <a:gd name="connsiteX14" fmla="*/ 6967461 w 12592357"/>
              <a:gd name="connsiteY14" fmla="*/ 17371219 h 26281626"/>
              <a:gd name="connsiteX15" fmla="*/ 7049729 w 12592357"/>
              <a:gd name="connsiteY15" fmla="*/ 16960645 h 26281626"/>
              <a:gd name="connsiteX16" fmla="*/ 7197213 w 12592357"/>
              <a:gd name="connsiteY16" fmla="*/ 16636181 h 26281626"/>
              <a:gd name="connsiteX17" fmla="*/ 7267575 w 12592357"/>
              <a:gd name="connsiteY17" fmla="*/ 16523647 h 26281626"/>
              <a:gd name="connsiteX18" fmla="*/ 7296687 w 12592357"/>
              <a:gd name="connsiteY18" fmla="*/ 16307875 h 26281626"/>
              <a:gd name="connsiteX19" fmla="*/ 7610168 w 12592357"/>
              <a:gd name="connsiteY19" fmla="*/ 15810271 h 26281626"/>
              <a:gd name="connsiteX20" fmla="*/ 7869416 w 12592357"/>
              <a:gd name="connsiteY20" fmla="*/ 15279329 h 26281626"/>
              <a:gd name="connsiteX21" fmla="*/ 7875639 w 12592357"/>
              <a:gd name="connsiteY21" fmla="*/ 14984361 h 26281626"/>
              <a:gd name="connsiteX22" fmla="*/ 7964129 w 12592357"/>
              <a:gd name="connsiteY22" fmla="*/ 14653674 h 26281626"/>
              <a:gd name="connsiteX23" fmla="*/ 8141493 w 12592357"/>
              <a:gd name="connsiteY23" fmla="*/ 14378141 h 26281626"/>
              <a:gd name="connsiteX24" fmla="*/ 8358571 w 12592357"/>
              <a:gd name="connsiteY24" fmla="*/ 14089011 h 26281626"/>
              <a:gd name="connsiteX25" fmla="*/ 8583561 w 12592357"/>
              <a:gd name="connsiteY25" fmla="*/ 13774993 h 26281626"/>
              <a:gd name="connsiteX26" fmla="*/ 8849032 w 12592357"/>
              <a:gd name="connsiteY26" fmla="*/ 13421032 h 26281626"/>
              <a:gd name="connsiteX27" fmla="*/ 8908026 w 12592357"/>
              <a:gd name="connsiteY27" fmla="*/ 13185058 h 26281626"/>
              <a:gd name="connsiteX28" fmla="*/ 8996516 w 12592357"/>
              <a:gd name="connsiteY28" fmla="*/ 12683613 h 26281626"/>
              <a:gd name="connsiteX29" fmla="*/ 9261987 w 12592357"/>
              <a:gd name="connsiteY29" fmla="*/ 12005187 h 26281626"/>
              <a:gd name="connsiteX30" fmla="*/ 9556955 w 12592357"/>
              <a:gd name="connsiteY30" fmla="*/ 11474245 h 26281626"/>
              <a:gd name="connsiteX31" fmla="*/ 9733935 w 12592357"/>
              <a:gd name="connsiteY31" fmla="*/ 11090787 h 26281626"/>
              <a:gd name="connsiteX32" fmla="*/ 9763432 w 12592357"/>
              <a:gd name="connsiteY32" fmla="*/ 10825316 h 26281626"/>
              <a:gd name="connsiteX33" fmla="*/ 9881419 w 12592357"/>
              <a:gd name="connsiteY33" fmla="*/ 10530348 h 26281626"/>
              <a:gd name="connsiteX34" fmla="*/ 10235381 w 12592357"/>
              <a:gd name="connsiteY34" fmla="*/ 9940413 h 26281626"/>
              <a:gd name="connsiteX35" fmla="*/ 10600326 w 12592357"/>
              <a:gd name="connsiteY35" fmla="*/ 9576005 h 26281626"/>
              <a:gd name="connsiteX36" fmla="*/ 10869100 w 12592357"/>
              <a:gd name="connsiteY36" fmla="*/ 9285416 h 26281626"/>
              <a:gd name="connsiteX37" fmla="*/ 11073734 w 12592357"/>
              <a:gd name="connsiteY37" fmla="*/ 9006578 h 26281626"/>
              <a:gd name="connsiteX38" fmla="*/ 11097931 w 12592357"/>
              <a:gd name="connsiteY38" fmla="*/ 8720598 h 26281626"/>
              <a:gd name="connsiteX39" fmla="*/ 11074656 w 12592357"/>
              <a:gd name="connsiteY39" fmla="*/ 8318243 h 26281626"/>
              <a:gd name="connsiteX40" fmla="*/ 10875706 w 12592357"/>
              <a:gd name="connsiteY40" fmla="*/ 7666779 h 26281626"/>
              <a:gd name="connsiteX41" fmla="*/ 10717776 w 12592357"/>
              <a:gd name="connsiteY41" fmla="*/ 7383718 h 26281626"/>
              <a:gd name="connsiteX42" fmla="*/ 10382865 w 12592357"/>
              <a:gd name="connsiteY42" fmla="*/ 6990735 h 26281626"/>
              <a:gd name="connsiteX43" fmla="*/ 10087897 w 12592357"/>
              <a:gd name="connsiteY43" fmla="*/ 6518787 h 26281626"/>
              <a:gd name="connsiteX44" fmla="*/ 9990419 w 12592357"/>
              <a:gd name="connsiteY44" fmla="*/ 5674212 h 26281626"/>
              <a:gd name="connsiteX45" fmla="*/ 9945713 w 12592357"/>
              <a:gd name="connsiteY45" fmla="*/ 5243435 h 26281626"/>
              <a:gd name="connsiteX46" fmla="*/ 9801917 w 12592357"/>
              <a:gd name="connsiteY46" fmla="*/ 4350851 h 26281626"/>
              <a:gd name="connsiteX47" fmla="*/ 9573086 w 12592357"/>
              <a:gd name="connsiteY47" fmla="*/ 3872681 h 26281626"/>
              <a:gd name="connsiteX48" fmla="*/ 9000203 w 12592357"/>
              <a:gd name="connsiteY48" fmla="*/ 3306941 h 26281626"/>
              <a:gd name="connsiteX49" fmla="*/ 8819535 w 12592357"/>
              <a:gd name="connsiteY49" fmla="*/ 3038168 h 26281626"/>
              <a:gd name="connsiteX50" fmla="*/ 8400896 w 12592357"/>
              <a:gd name="connsiteY50" fmla="*/ 2669919 h 26281626"/>
              <a:gd name="connsiteX51" fmla="*/ 7993626 w 12592357"/>
              <a:gd name="connsiteY51" fmla="*/ 2094271 h 26281626"/>
              <a:gd name="connsiteX52" fmla="*/ 7669161 w 12592357"/>
              <a:gd name="connsiteY52" fmla="*/ 1563329 h 26281626"/>
              <a:gd name="connsiteX53" fmla="*/ 7443251 w 12592357"/>
              <a:gd name="connsiteY53" fmla="*/ 1085313 h 26281626"/>
              <a:gd name="connsiteX54" fmla="*/ 7022460 w 12592357"/>
              <a:gd name="connsiteY54" fmla="*/ 859248 h 26281626"/>
              <a:gd name="connsiteX55" fmla="*/ 6668499 w 12592357"/>
              <a:gd name="connsiteY55" fmla="*/ 756085 h 26281626"/>
              <a:gd name="connsiteX56" fmla="*/ 6164288 w 12592357"/>
              <a:gd name="connsiteY56" fmla="*/ 747481 h 26281626"/>
              <a:gd name="connsiteX57" fmla="*/ 5508753 w 12592357"/>
              <a:gd name="connsiteY57" fmla="*/ 773676 h 26281626"/>
              <a:gd name="connsiteX58" fmla="*/ 4513006 w 12592357"/>
              <a:gd name="connsiteY58" fmla="*/ 678426 h 26281626"/>
              <a:gd name="connsiteX59" fmla="*/ 3868840 w 12592357"/>
              <a:gd name="connsiteY59" fmla="*/ 686107 h 26281626"/>
              <a:gd name="connsiteX60" fmla="*/ 3027721 w 12592357"/>
              <a:gd name="connsiteY60" fmla="*/ 610446 h 26281626"/>
              <a:gd name="connsiteX61" fmla="*/ 2945606 w 12592357"/>
              <a:gd name="connsiteY61" fmla="*/ 590704 h 26281626"/>
              <a:gd name="connsiteX62" fmla="*/ 2123768 w 12592357"/>
              <a:gd name="connsiteY62" fmla="*/ 412955 h 26281626"/>
              <a:gd name="connsiteX63" fmla="*/ 1887794 w 12592357"/>
              <a:gd name="connsiteY63" fmla="*/ 383458 h 26281626"/>
              <a:gd name="connsiteX64" fmla="*/ 1209368 w 12592357"/>
              <a:gd name="connsiteY64" fmla="*/ 265471 h 26281626"/>
              <a:gd name="connsiteX65" fmla="*/ 589935 w 12592357"/>
              <a:gd name="connsiteY65" fmla="*/ 235974 h 26281626"/>
              <a:gd name="connsiteX66" fmla="*/ 265471 w 12592357"/>
              <a:gd name="connsiteY66" fmla="*/ 235974 h 26281626"/>
              <a:gd name="connsiteX67" fmla="*/ 0 w 12592357"/>
              <a:gd name="connsiteY67" fmla="*/ 206477 h 26281626"/>
              <a:gd name="connsiteX68" fmla="*/ 265471 w 12592357"/>
              <a:gd name="connsiteY68" fmla="*/ 0 h 26281626"/>
              <a:gd name="connsiteX69" fmla="*/ 1179871 w 12592357"/>
              <a:gd name="connsiteY69" fmla="*/ 88490 h 26281626"/>
              <a:gd name="connsiteX70" fmla="*/ 2094271 w 12592357"/>
              <a:gd name="connsiteY70" fmla="*/ 235974 h 26281626"/>
              <a:gd name="connsiteX71" fmla="*/ 2850971 w 12592357"/>
              <a:gd name="connsiteY71" fmla="*/ 249186 h 26281626"/>
              <a:gd name="connsiteX72" fmla="*/ 3769366 w 12592357"/>
              <a:gd name="connsiteY72" fmla="*/ 321546 h 26281626"/>
              <a:gd name="connsiteX73" fmla="*/ 4244617 w 12592357"/>
              <a:gd name="connsiteY73" fmla="*/ 371013 h 26281626"/>
              <a:gd name="connsiteX74" fmla="*/ 5003467 w 12592357"/>
              <a:gd name="connsiteY74" fmla="*/ 374316 h 26281626"/>
              <a:gd name="connsiteX75" fmla="*/ 5679511 w 12592357"/>
              <a:gd name="connsiteY75" fmla="*/ 424323 h 26281626"/>
              <a:gd name="connsiteX76" fmla="*/ 6214678 w 12592357"/>
              <a:gd name="connsiteY76" fmla="*/ 463882 h 26281626"/>
              <a:gd name="connsiteX77" fmla="*/ 7050113 w 12592357"/>
              <a:gd name="connsiteY77" fmla="*/ 591395 h 26281626"/>
              <a:gd name="connsiteX78" fmla="*/ 7305138 w 12592357"/>
              <a:gd name="connsiteY78" fmla="*/ 620892 h 26281626"/>
              <a:gd name="connsiteX79" fmla="*/ 7455002 w 12592357"/>
              <a:gd name="connsiteY79" fmla="*/ 680807 h 26281626"/>
              <a:gd name="connsiteX80" fmla="*/ 7572452 w 12592357"/>
              <a:gd name="connsiteY80" fmla="*/ 809242 h 26281626"/>
              <a:gd name="connsiteX81" fmla="*/ 8119679 w 12592357"/>
              <a:gd name="connsiteY81" fmla="*/ 1713194 h 26281626"/>
              <a:gd name="connsiteX82" fmla="*/ 8644553 w 12592357"/>
              <a:gd name="connsiteY82" fmla="*/ 2563070 h 26281626"/>
              <a:gd name="connsiteX83" fmla="*/ 8842810 w 12592357"/>
              <a:gd name="connsiteY83" fmla="*/ 2736057 h 26281626"/>
              <a:gd name="connsiteX84" fmla="*/ 9196388 w 12592357"/>
              <a:gd name="connsiteY84" fmla="*/ 3155770 h 26281626"/>
              <a:gd name="connsiteX85" fmla="*/ 9518855 w 12592357"/>
              <a:gd name="connsiteY85" fmla="*/ 3443057 h 26281626"/>
              <a:gd name="connsiteX86" fmla="*/ 9858528 w 12592357"/>
              <a:gd name="connsiteY86" fmla="*/ 3839881 h 26281626"/>
              <a:gd name="connsiteX87" fmla="*/ 9970831 w 12592357"/>
              <a:gd name="connsiteY87" fmla="*/ 4217500 h 26281626"/>
              <a:gd name="connsiteX88" fmla="*/ 9997025 w 12592357"/>
              <a:gd name="connsiteY88" fmla="*/ 4582293 h 26281626"/>
              <a:gd name="connsiteX89" fmla="*/ 10129301 w 12592357"/>
              <a:gd name="connsiteY89" fmla="*/ 5188514 h 26281626"/>
              <a:gd name="connsiteX90" fmla="*/ 10205884 w 12592357"/>
              <a:gd name="connsiteY90" fmla="*/ 5633884 h 26281626"/>
              <a:gd name="connsiteX91" fmla="*/ 10271484 w 12592357"/>
              <a:gd name="connsiteY91" fmla="*/ 5901736 h 26281626"/>
              <a:gd name="connsiteX92" fmla="*/ 10302440 w 12592357"/>
              <a:gd name="connsiteY92" fmla="*/ 6167208 h 26281626"/>
              <a:gd name="connsiteX93" fmla="*/ 10202043 w 12592357"/>
              <a:gd name="connsiteY93" fmla="*/ 6439822 h 26281626"/>
              <a:gd name="connsiteX94" fmla="*/ 10293837 w 12592357"/>
              <a:gd name="connsiteY94" fmla="*/ 6688624 h 26281626"/>
              <a:gd name="connsiteX95" fmla="*/ 10630207 w 12592357"/>
              <a:gd name="connsiteY95" fmla="*/ 7117326 h 26281626"/>
              <a:gd name="connsiteX96" fmla="*/ 10868562 w 12592357"/>
              <a:gd name="connsiteY96" fmla="*/ 7375653 h 26281626"/>
              <a:gd name="connsiteX97" fmla="*/ 10960357 w 12592357"/>
              <a:gd name="connsiteY97" fmla="*/ 7515456 h 26281626"/>
              <a:gd name="connsiteX98" fmla="*/ 11121206 w 12592357"/>
              <a:gd name="connsiteY98" fmla="*/ 7878020 h 26281626"/>
              <a:gd name="connsiteX99" fmla="*/ 11234430 w 12592357"/>
              <a:gd name="connsiteY99" fmla="*/ 8221535 h 26281626"/>
              <a:gd name="connsiteX100" fmla="*/ 11241959 w 12592357"/>
              <a:gd name="connsiteY100" fmla="*/ 8693482 h 26281626"/>
              <a:gd name="connsiteX101" fmla="*/ 11244263 w 12592357"/>
              <a:gd name="connsiteY101" fmla="*/ 8875072 h 26281626"/>
              <a:gd name="connsiteX102" fmla="*/ 11277677 w 12592357"/>
              <a:gd name="connsiteY102" fmla="*/ 9052744 h 26281626"/>
              <a:gd name="connsiteX103" fmla="*/ 11375692 w 12592357"/>
              <a:gd name="connsiteY103" fmla="*/ 9146919 h 26281626"/>
              <a:gd name="connsiteX104" fmla="*/ 11562735 w 12592357"/>
              <a:gd name="connsiteY104" fmla="*/ 9379974 h 26281626"/>
              <a:gd name="connsiteX105" fmla="*/ 11326761 w 12592357"/>
              <a:gd name="connsiteY105" fmla="*/ 9291484 h 26281626"/>
              <a:gd name="connsiteX106" fmla="*/ 11120284 w 12592357"/>
              <a:gd name="connsiteY106" fmla="*/ 9291484 h 26281626"/>
              <a:gd name="connsiteX107" fmla="*/ 10884310 w 12592357"/>
              <a:gd name="connsiteY107" fmla="*/ 9320981 h 26281626"/>
              <a:gd name="connsiteX108" fmla="*/ 10605473 w 12592357"/>
              <a:gd name="connsiteY108" fmla="*/ 9572701 h 26281626"/>
              <a:gd name="connsiteX109" fmla="*/ 10478115 w 12592357"/>
              <a:gd name="connsiteY109" fmla="*/ 9839095 h 26281626"/>
              <a:gd name="connsiteX110" fmla="*/ 10593182 w 12592357"/>
              <a:gd name="connsiteY110" fmla="*/ 9767272 h 26281626"/>
              <a:gd name="connsiteX111" fmla="*/ 10972800 w 12592357"/>
              <a:gd name="connsiteY111" fmla="*/ 9556955 h 26281626"/>
              <a:gd name="connsiteX112" fmla="*/ 11149090 w 12592357"/>
              <a:gd name="connsiteY112" fmla="*/ 9478911 h 26281626"/>
              <a:gd name="connsiteX113" fmla="*/ 11344275 w 12592357"/>
              <a:gd name="connsiteY113" fmla="*/ 9491817 h 26281626"/>
              <a:gd name="connsiteX114" fmla="*/ 11525020 w 12592357"/>
              <a:gd name="connsiteY114" fmla="*/ 9585530 h 26281626"/>
              <a:gd name="connsiteX115" fmla="*/ 11910090 w 12592357"/>
              <a:gd name="connsiteY115" fmla="*/ 9744920 h 26281626"/>
              <a:gd name="connsiteX116" fmla="*/ 12093677 w 12592357"/>
              <a:gd name="connsiteY116" fmla="*/ 9999406 h 26281626"/>
              <a:gd name="connsiteX117" fmla="*/ 12270658 w 12592357"/>
              <a:gd name="connsiteY117" fmla="*/ 10176387 h 26281626"/>
              <a:gd name="connsiteX118" fmla="*/ 12270658 w 12592357"/>
              <a:gd name="connsiteY118" fmla="*/ 10176387 h 26281626"/>
              <a:gd name="connsiteX119" fmla="*/ 12592357 w 12592357"/>
              <a:gd name="connsiteY119" fmla="*/ 10616073 h 26281626"/>
              <a:gd name="connsiteX120" fmla="*/ 10086975 w 12592357"/>
              <a:gd name="connsiteY120" fmla="*/ 10710786 h 26281626"/>
              <a:gd name="connsiteX121" fmla="*/ 9969910 w 12592357"/>
              <a:gd name="connsiteY121" fmla="*/ 10825316 h 26281626"/>
              <a:gd name="connsiteX122" fmla="*/ 9857606 w 12592357"/>
              <a:gd name="connsiteY122" fmla="*/ 11290120 h 26281626"/>
              <a:gd name="connsiteX123" fmla="*/ 9732476 w 12592357"/>
              <a:gd name="connsiteY123" fmla="*/ 11555591 h 26281626"/>
              <a:gd name="connsiteX124" fmla="*/ 9592135 w 12592357"/>
              <a:gd name="connsiteY124" fmla="*/ 11818835 h 26281626"/>
              <a:gd name="connsiteX125" fmla="*/ 9468465 w 12592357"/>
              <a:gd name="connsiteY125" fmla="*/ 11888659 h 26281626"/>
              <a:gd name="connsiteX126" fmla="*/ 9320981 w 12592357"/>
              <a:gd name="connsiteY126" fmla="*/ 12359148 h 26281626"/>
              <a:gd name="connsiteX127" fmla="*/ 9173497 w 12592357"/>
              <a:gd name="connsiteY127" fmla="*/ 12860593 h 26281626"/>
              <a:gd name="connsiteX128" fmla="*/ 9114503 w 12592357"/>
              <a:gd name="connsiteY128" fmla="*/ 13126064 h 26281626"/>
              <a:gd name="connsiteX129" fmla="*/ 8908026 w 12592357"/>
              <a:gd name="connsiteY129" fmla="*/ 13598013 h 26281626"/>
              <a:gd name="connsiteX130" fmla="*/ 8642555 w 12592357"/>
              <a:gd name="connsiteY130" fmla="*/ 14040464 h 26281626"/>
              <a:gd name="connsiteX131" fmla="*/ 8465574 w 12592357"/>
              <a:gd name="connsiteY131" fmla="*/ 14305935 h 26281626"/>
              <a:gd name="connsiteX132" fmla="*/ 8170606 w 12592357"/>
              <a:gd name="connsiteY132" fmla="*/ 14659897 h 26281626"/>
              <a:gd name="connsiteX133" fmla="*/ 8111613 w 12592357"/>
              <a:gd name="connsiteY133" fmla="*/ 15043355 h 26281626"/>
              <a:gd name="connsiteX134" fmla="*/ 7964129 w 12592357"/>
              <a:gd name="connsiteY134" fmla="*/ 15338322 h 26281626"/>
              <a:gd name="connsiteX135" fmla="*/ 7816645 w 12592357"/>
              <a:gd name="connsiteY135" fmla="*/ 15780774 h 26281626"/>
              <a:gd name="connsiteX136" fmla="*/ 7610168 w 12592357"/>
              <a:gd name="connsiteY136" fmla="*/ 16134735 h 26281626"/>
              <a:gd name="connsiteX137" fmla="*/ 7462684 w 12592357"/>
              <a:gd name="connsiteY137" fmla="*/ 16518193 h 26281626"/>
              <a:gd name="connsiteX138" fmla="*/ 7197213 w 12592357"/>
              <a:gd name="connsiteY138" fmla="*/ 16783664 h 26281626"/>
              <a:gd name="connsiteX139" fmla="*/ 7138219 w 12592357"/>
              <a:gd name="connsiteY139" fmla="*/ 16960645 h 26281626"/>
              <a:gd name="connsiteX140" fmla="*/ 7138219 w 12592357"/>
              <a:gd name="connsiteY140" fmla="*/ 17167122 h 26281626"/>
              <a:gd name="connsiteX141" fmla="*/ 7172478 w 12592357"/>
              <a:gd name="connsiteY141" fmla="*/ 17465776 h 26281626"/>
              <a:gd name="connsiteX142" fmla="*/ 7229476 w 12592357"/>
              <a:gd name="connsiteY142" fmla="*/ 17695223 h 26281626"/>
              <a:gd name="connsiteX143" fmla="*/ 7256206 w 12592357"/>
              <a:gd name="connsiteY143" fmla="*/ 17845548 h 26281626"/>
              <a:gd name="connsiteX144" fmla="*/ 7196138 w 12592357"/>
              <a:gd name="connsiteY144" fmla="*/ 18045268 h 26281626"/>
              <a:gd name="connsiteX145" fmla="*/ 7079226 w 12592357"/>
              <a:gd name="connsiteY145" fmla="*/ 18229006 h 26281626"/>
              <a:gd name="connsiteX146" fmla="*/ 6843252 w 12592357"/>
              <a:gd name="connsiteY146" fmla="*/ 18523974 h 26281626"/>
              <a:gd name="connsiteX147" fmla="*/ 6666271 w 12592357"/>
              <a:gd name="connsiteY147" fmla="*/ 19084413 h 26281626"/>
              <a:gd name="connsiteX148" fmla="*/ 6636774 w 12592357"/>
              <a:gd name="connsiteY148" fmla="*/ 19467871 h 26281626"/>
              <a:gd name="connsiteX149" fmla="*/ 6577781 w 12592357"/>
              <a:gd name="connsiteY149" fmla="*/ 19762839 h 26281626"/>
              <a:gd name="connsiteX150" fmla="*/ 6577781 w 12592357"/>
              <a:gd name="connsiteY150" fmla="*/ 20205290 h 26281626"/>
              <a:gd name="connsiteX151" fmla="*/ 6577781 w 12592357"/>
              <a:gd name="connsiteY151" fmla="*/ 20795226 h 26281626"/>
              <a:gd name="connsiteX152" fmla="*/ 6489290 w 12592357"/>
              <a:gd name="connsiteY152" fmla="*/ 21208181 h 26281626"/>
              <a:gd name="connsiteX153" fmla="*/ 6282813 w 12592357"/>
              <a:gd name="connsiteY153" fmla="*/ 21680129 h 26281626"/>
              <a:gd name="connsiteX154" fmla="*/ 6253316 w 12592357"/>
              <a:gd name="connsiteY154" fmla="*/ 22358555 h 26281626"/>
              <a:gd name="connsiteX155" fmla="*/ 6371303 w 12592357"/>
              <a:gd name="connsiteY155" fmla="*/ 23656413 h 26281626"/>
              <a:gd name="connsiteX156" fmla="*/ 6666271 w 12592357"/>
              <a:gd name="connsiteY156" fmla="*/ 24452826 h 26281626"/>
              <a:gd name="connsiteX157" fmla="*/ 6990735 w 12592357"/>
              <a:gd name="connsiteY157" fmla="*/ 25190245 h 26281626"/>
              <a:gd name="connsiteX158" fmla="*/ 7344697 w 12592357"/>
              <a:gd name="connsiteY158" fmla="*/ 25809677 h 26281626"/>
              <a:gd name="connsiteX159" fmla="*/ 7728155 w 12592357"/>
              <a:gd name="connsiteY159" fmla="*/ 26281626 h 26281626"/>
              <a:gd name="connsiteX160" fmla="*/ 5220929 w 12592357"/>
              <a:gd name="connsiteY160" fmla="*/ 26134142 h 26281626"/>
              <a:gd name="connsiteX161" fmla="*/ 5456903 w 12592357"/>
              <a:gd name="connsiteY161" fmla="*/ 25308232 h 26281626"/>
              <a:gd name="connsiteX162" fmla="*/ 5515897 w 12592357"/>
              <a:gd name="connsiteY162" fmla="*/ 24393832 h 26281626"/>
              <a:gd name="connsiteX163" fmla="*/ 5633884 w 12592357"/>
              <a:gd name="connsiteY163" fmla="*/ 23302451 h 26281626"/>
              <a:gd name="connsiteX164" fmla="*/ 5604387 w 12592357"/>
              <a:gd name="connsiteY164" fmla="*/ 22742013 h 26281626"/>
              <a:gd name="connsiteX165" fmla="*/ 5574890 w 12592357"/>
              <a:gd name="connsiteY165" fmla="*/ 22329058 h 26281626"/>
              <a:gd name="connsiteX166" fmla="*/ 5574890 w 12592357"/>
              <a:gd name="connsiteY166" fmla="*/ 21886606 h 26281626"/>
              <a:gd name="connsiteX167" fmla="*/ 5604387 w 12592357"/>
              <a:gd name="connsiteY167" fmla="*/ 21532645 h 26281626"/>
              <a:gd name="connsiteX168" fmla="*/ 5604387 w 12592357"/>
              <a:gd name="connsiteY168" fmla="*/ 21326168 h 26281626"/>
              <a:gd name="connsiteX169" fmla="*/ 5515897 w 12592357"/>
              <a:gd name="connsiteY169" fmla="*/ 20883716 h 26281626"/>
              <a:gd name="connsiteX170" fmla="*/ 5515897 w 12592357"/>
              <a:gd name="connsiteY170" fmla="*/ 20706735 h 26281626"/>
              <a:gd name="connsiteX171" fmla="*/ 5456903 w 12592357"/>
              <a:gd name="connsiteY171" fmla="*/ 20588748 h 26281626"/>
              <a:gd name="connsiteX172" fmla="*/ 5427406 w 12592357"/>
              <a:gd name="connsiteY172" fmla="*/ 20352774 h 26281626"/>
              <a:gd name="connsiteX173" fmla="*/ 5515897 w 12592357"/>
              <a:gd name="connsiteY173" fmla="*/ 20205290 h 26281626"/>
              <a:gd name="connsiteX174" fmla="*/ 5604387 w 12592357"/>
              <a:gd name="connsiteY174" fmla="*/ 20028310 h 26281626"/>
              <a:gd name="connsiteX175" fmla="*/ 5604387 w 12592357"/>
              <a:gd name="connsiteY175" fmla="*/ 19851329 h 26281626"/>
              <a:gd name="connsiteX176" fmla="*/ 5604387 w 12592357"/>
              <a:gd name="connsiteY176" fmla="*/ 19851329 h 26281626"/>
              <a:gd name="connsiteX177" fmla="*/ 5612069 w 12592357"/>
              <a:gd name="connsiteY177" fmla="*/ 19850407 h 26281626"/>
              <a:gd name="connsiteX0" fmla="*/ 5612069 w 12592357"/>
              <a:gd name="connsiteY0" fmla="*/ 19850407 h 26281626"/>
              <a:gd name="connsiteX1" fmla="*/ 5899355 w 12592357"/>
              <a:gd name="connsiteY1" fmla="*/ 20057806 h 26281626"/>
              <a:gd name="connsiteX2" fmla="*/ 6076335 w 12592357"/>
              <a:gd name="connsiteY2" fmla="*/ 20352774 h 26281626"/>
              <a:gd name="connsiteX3" fmla="*/ 6105832 w 12592357"/>
              <a:gd name="connsiteY3" fmla="*/ 20470761 h 26281626"/>
              <a:gd name="connsiteX4" fmla="*/ 6135329 w 12592357"/>
              <a:gd name="connsiteY4" fmla="*/ 20559251 h 26281626"/>
              <a:gd name="connsiteX5" fmla="*/ 6253316 w 12592357"/>
              <a:gd name="connsiteY5" fmla="*/ 20736232 h 26281626"/>
              <a:gd name="connsiteX6" fmla="*/ 6341806 w 12592357"/>
              <a:gd name="connsiteY6" fmla="*/ 20736232 h 26281626"/>
              <a:gd name="connsiteX7" fmla="*/ 6341806 w 12592357"/>
              <a:gd name="connsiteY7" fmla="*/ 20736232 h 26281626"/>
              <a:gd name="connsiteX8" fmla="*/ 6371303 w 12592357"/>
              <a:gd name="connsiteY8" fmla="*/ 20205290 h 26281626"/>
              <a:gd name="connsiteX9" fmla="*/ 6322219 w 12592357"/>
              <a:gd name="connsiteY9" fmla="*/ 19870377 h 26281626"/>
              <a:gd name="connsiteX10" fmla="*/ 6395115 w 12592357"/>
              <a:gd name="connsiteY10" fmla="*/ 19087717 h 26281626"/>
              <a:gd name="connsiteX11" fmla="*/ 6548284 w 12592357"/>
              <a:gd name="connsiteY11" fmla="*/ 18759948 h 26281626"/>
              <a:gd name="connsiteX12" fmla="*/ 6894564 w 12592357"/>
              <a:gd name="connsiteY12" fmla="*/ 18258504 h 26281626"/>
              <a:gd name="connsiteX13" fmla="*/ 6983054 w 12592357"/>
              <a:gd name="connsiteY13" fmla="*/ 17812750 h 26281626"/>
              <a:gd name="connsiteX14" fmla="*/ 6967461 w 12592357"/>
              <a:gd name="connsiteY14" fmla="*/ 17371219 h 26281626"/>
              <a:gd name="connsiteX15" fmla="*/ 7049729 w 12592357"/>
              <a:gd name="connsiteY15" fmla="*/ 16960645 h 26281626"/>
              <a:gd name="connsiteX16" fmla="*/ 7197213 w 12592357"/>
              <a:gd name="connsiteY16" fmla="*/ 16636181 h 26281626"/>
              <a:gd name="connsiteX17" fmla="*/ 7267575 w 12592357"/>
              <a:gd name="connsiteY17" fmla="*/ 16523647 h 26281626"/>
              <a:gd name="connsiteX18" fmla="*/ 7296687 w 12592357"/>
              <a:gd name="connsiteY18" fmla="*/ 16307875 h 26281626"/>
              <a:gd name="connsiteX19" fmla="*/ 7610168 w 12592357"/>
              <a:gd name="connsiteY19" fmla="*/ 15810271 h 26281626"/>
              <a:gd name="connsiteX20" fmla="*/ 7869416 w 12592357"/>
              <a:gd name="connsiteY20" fmla="*/ 15279329 h 26281626"/>
              <a:gd name="connsiteX21" fmla="*/ 7875639 w 12592357"/>
              <a:gd name="connsiteY21" fmla="*/ 14984361 h 26281626"/>
              <a:gd name="connsiteX22" fmla="*/ 7964129 w 12592357"/>
              <a:gd name="connsiteY22" fmla="*/ 14653674 h 26281626"/>
              <a:gd name="connsiteX23" fmla="*/ 8141493 w 12592357"/>
              <a:gd name="connsiteY23" fmla="*/ 14378141 h 26281626"/>
              <a:gd name="connsiteX24" fmla="*/ 8358571 w 12592357"/>
              <a:gd name="connsiteY24" fmla="*/ 14089011 h 26281626"/>
              <a:gd name="connsiteX25" fmla="*/ 8583561 w 12592357"/>
              <a:gd name="connsiteY25" fmla="*/ 13774993 h 26281626"/>
              <a:gd name="connsiteX26" fmla="*/ 8849032 w 12592357"/>
              <a:gd name="connsiteY26" fmla="*/ 13421032 h 26281626"/>
              <a:gd name="connsiteX27" fmla="*/ 8908026 w 12592357"/>
              <a:gd name="connsiteY27" fmla="*/ 13185058 h 26281626"/>
              <a:gd name="connsiteX28" fmla="*/ 8996516 w 12592357"/>
              <a:gd name="connsiteY28" fmla="*/ 12683613 h 26281626"/>
              <a:gd name="connsiteX29" fmla="*/ 9261987 w 12592357"/>
              <a:gd name="connsiteY29" fmla="*/ 12005187 h 26281626"/>
              <a:gd name="connsiteX30" fmla="*/ 9556955 w 12592357"/>
              <a:gd name="connsiteY30" fmla="*/ 11474245 h 26281626"/>
              <a:gd name="connsiteX31" fmla="*/ 9733935 w 12592357"/>
              <a:gd name="connsiteY31" fmla="*/ 11090787 h 26281626"/>
              <a:gd name="connsiteX32" fmla="*/ 9763432 w 12592357"/>
              <a:gd name="connsiteY32" fmla="*/ 10825316 h 26281626"/>
              <a:gd name="connsiteX33" fmla="*/ 9881419 w 12592357"/>
              <a:gd name="connsiteY33" fmla="*/ 10530348 h 26281626"/>
              <a:gd name="connsiteX34" fmla="*/ 10235381 w 12592357"/>
              <a:gd name="connsiteY34" fmla="*/ 9940413 h 26281626"/>
              <a:gd name="connsiteX35" fmla="*/ 10600326 w 12592357"/>
              <a:gd name="connsiteY35" fmla="*/ 9576005 h 26281626"/>
              <a:gd name="connsiteX36" fmla="*/ 10869100 w 12592357"/>
              <a:gd name="connsiteY36" fmla="*/ 9285416 h 26281626"/>
              <a:gd name="connsiteX37" fmla="*/ 11073734 w 12592357"/>
              <a:gd name="connsiteY37" fmla="*/ 9006578 h 26281626"/>
              <a:gd name="connsiteX38" fmla="*/ 11097931 w 12592357"/>
              <a:gd name="connsiteY38" fmla="*/ 8720598 h 26281626"/>
              <a:gd name="connsiteX39" fmla="*/ 11074656 w 12592357"/>
              <a:gd name="connsiteY39" fmla="*/ 8318243 h 26281626"/>
              <a:gd name="connsiteX40" fmla="*/ 10875706 w 12592357"/>
              <a:gd name="connsiteY40" fmla="*/ 7666779 h 26281626"/>
              <a:gd name="connsiteX41" fmla="*/ 10717776 w 12592357"/>
              <a:gd name="connsiteY41" fmla="*/ 7383718 h 26281626"/>
              <a:gd name="connsiteX42" fmla="*/ 10382865 w 12592357"/>
              <a:gd name="connsiteY42" fmla="*/ 6990735 h 26281626"/>
              <a:gd name="connsiteX43" fmla="*/ 10087897 w 12592357"/>
              <a:gd name="connsiteY43" fmla="*/ 6518787 h 26281626"/>
              <a:gd name="connsiteX44" fmla="*/ 9990419 w 12592357"/>
              <a:gd name="connsiteY44" fmla="*/ 5674212 h 26281626"/>
              <a:gd name="connsiteX45" fmla="*/ 9945713 w 12592357"/>
              <a:gd name="connsiteY45" fmla="*/ 5243435 h 26281626"/>
              <a:gd name="connsiteX46" fmla="*/ 9801917 w 12592357"/>
              <a:gd name="connsiteY46" fmla="*/ 4350851 h 26281626"/>
              <a:gd name="connsiteX47" fmla="*/ 9573086 w 12592357"/>
              <a:gd name="connsiteY47" fmla="*/ 3872681 h 26281626"/>
              <a:gd name="connsiteX48" fmla="*/ 9000203 w 12592357"/>
              <a:gd name="connsiteY48" fmla="*/ 3306941 h 26281626"/>
              <a:gd name="connsiteX49" fmla="*/ 8819535 w 12592357"/>
              <a:gd name="connsiteY49" fmla="*/ 3038168 h 26281626"/>
              <a:gd name="connsiteX50" fmla="*/ 8400896 w 12592357"/>
              <a:gd name="connsiteY50" fmla="*/ 2669919 h 26281626"/>
              <a:gd name="connsiteX51" fmla="*/ 7993626 w 12592357"/>
              <a:gd name="connsiteY51" fmla="*/ 2094271 h 26281626"/>
              <a:gd name="connsiteX52" fmla="*/ 7669161 w 12592357"/>
              <a:gd name="connsiteY52" fmla="*/ 1563329 h 26281626"/>
              <a:gd name="connsiteX53" fmla="*/ 7443251 w 12592357"/>
              <a:gd name="connsiteY53" fmla="*/ 1085313 h 26281626"/>
              <a:gd name="connsiteX54" fmla="*/ 7022460 w 12592357"/>
              <a:gd name="connsiteY54" fmla="*/ 859248 h 26281626"/>
              <a:gd name="connsiteX55" fmla="*/ 6668499 w 12592357"/>
              <a:gd name="connsiteY55" fmla="*/ 756085 h 26281626"/>
              <a:gd name="connsiteX56" fmla="*/ 6164288 w 12592357"/>
              <a:gd name="connsiteY56" fmla="*/ 747481 h 26281626"/>
              <a:gd name="connsiteX57" fmla="*/ 5508753 w 12592357"/>
              <a:gd name="connsiteY57" fmla="*/ 773676 h 26281626"/>
              <a:gd name="connsiteX58" fmla="*/ 4784468 w 12592357"/>
              <a:gd name="connsiteY58" fmla="*/ 799870 h 26281626"/>
              <a:gd name="connsiteX59" fmla="*/ 3868840 w 12592357"/>
              <a:gd name="connsiteY59" fmla="*/ 686107 h 26281626"/>
              <a:gd name="connsiteX60" fmla="*/ 3027721 w 12592357"/>
              <a:gd name="connsiteY60" fmla="*/ 610446 h 26281626"/>
              <a:gd name="connsiteX61" fmla="*/ 2945606 w 12592357"/>
              <a:gd name="connsiteY61" fmla="*/ 590704 h 26281626"/>
              <a:gd name="connsiteX62" fmla="*/ 2123768 w 12592357"/>
              <a:gd name="connsiteY62" fmla="*/ 412955 h 26281626"/>
              <a:gd name="connsiteX63" fmla="*/ 1887794 w 12592357"/>
              <a:gd name="connsiteY63" fmla="*/ 383458 h 26281626"/>
              <a:gd name="connsiteX64" fmla="*/ 1209368 w 12592357"/>
              <a:gd name="connsiteY64" fmla="*/ 265471 h 26281626"/>
              <a:gd name="connsiteX65" fmla="*/ 589935 w 12592357"/>
              <a:gd name="connsiteY65" fmla="*/ 235974 h 26281626"/>
              <a:gd name="connsiteX66" fmla="*/ 265471 w 12592357"/>
              <a:gd name="connsiteY66" fmla="*/ 235974 h 26281626"/>
              <a:gd name="connsiteX67" fmla="*/ 0 w 12592357"/>
              <a:gd name="connsiteY67" fmla="*/ 206477 h 26281626"/>
              <a:gd name="connsiteX68" fmla="*/ 265471 w 12592357"/>
              <a:gd name="connsiteY68" fmla="*/ 0 h 26281626"/>
              <a:gd name="connsiteX69" fmla="*/ 1179871 w 12592357"/>
              <a:gd name="connsiteY69" fmla="*/ 88490 h 26281626"/>
              <a:gd name="connsiteX70" fmla="*/ 2094271 w 12592357"/>
              <a:gd name="connsiteY70" fmla="*/ 235974 h 26281626"/>
              <a:gd name="connsiteX71" fmla="*/ 2850971 w 12592357"/>
              <a:gd name="connsiteY71" fmla="*/ 249186 h 26281626"/>
              <a:gd name="connsiteX72" fmla="*/ 3769366 w 12592357"/>
              <a:gd name="connsiteY72" fmla="*/ 321546 h 26281626"/>
              <a:gd name="connsiteX73" fmla="*/ 4244617 w 12592357"/>
              <a:gd name="connsiteY73" fmla="*/ 371013 h 26281626"/>
              <a:gd name="connsiteX74" fmla="*/ 5003467 w 12592357"/>
              <a:gd name="connsiteY74" fmla="*/ 374316 h 26281626"/>
              <a:gd name="connsiteX75" fmla="*/ 5679511 w 12592357"/>
              <a:gd name="connsiteY75" fmla="*/ 424323 h 26281626"/>
              <a:gd name="connsiteX76" fmla="*/ 6214678 w 12592357"/>
              <a:gd name="connsiteY76" fmla="*/ 463882 h 26281626"/>
              <a:gd name="connsiteX77" fmla="*/ 7050113 w 12592357"/>
              <a:gd name="connsiteY77" fmla="*/ 591395 h 26281626"/>
              <a:gd name="connsiteX78" fmla="*/ 7305138 w 12592357"/>
              <a:gd name="connsiteY78" fmla="*/ 620892 h 26281626"/>
              <a:gd name="connsiteX79" fmla="*/ 7455002 w 12592357"/>
              <a:gd name="connsiteY79" fmla="*/ 680807 h 26281626"/>
              <a:gd name="connsiteX80" fmla="*/ 7572452 w 12592357"/>
              <a:gd name="connsiteY80" fmla="*/ 809242 h 26281626"/>
              <a:gd name="connsiteX81" fmla="*/ 8119679 w 12592357"/>
              <a:gd name="connsiteY81" fmla="*/ 1713194 h 26281626"/>
              <a:gd name="connsiteX82" fmla="*/ 8644553 w 12592357"/>
              <a:gd name="connsiteY82" fmla="*/ 2563070 h 26281626"/>
              <a:gd name="connsiteX83" fmla="*/ 8842810 w 12592357"/>
              <a:gd name="connsiteY83" fmla="*/ 2736057 h 26281626"/>
              <a:gd name="connsiteX84" fmla="*/ 9196388 w 12592357"/>
              <a:gd name="connsiteY84" fmla="*/ 3155770 h 26281626"/>
              <a:gd name="connsiteX85" fmla="*/ 9518855 w 12592357"/>
              <a:gd name="connsiteY85" fmla="*/ 3443057 h 26281626"/>
              <a:gd name="connsiteX86" fmla="*/ 9858528 w 12592357"/>
              <a:gd name="connsiteY86" fmla="*/ 3839881 h 26281626"/>
              <a:gd name="connsiteX87" fmla="*/ 9970831 w 12592357"/>
              <a:gd name="connsiteY87" fmla="*/ 4217500 h 26281626"/>
              <a:gd name="connsiteX88" fmla="*/ 9997025 w 12592357"/>
              <a:gd name="connsiteY88" fmla="*/ 4582293 h 26281626"/>
              <a:gd name="connsiteX89" fmla="*/ 10129301 w 12592357"/>
              <a:gd name="connsiteY89" fmla="*/ 5188514 h 26281626"/>
              <a:gd name="connsiteX90" fmla="*/ 10205884 w 12592357"/>
              <a:gd name="connsiteY90" fmla="*/ 5633884 h 26281626"/>
              <a:gd name="connsiteX91" fmla="*/ 10271484 w 12592357"/>
              <a:gd name="connsiteY91" fmla="*/ 5901736 h 26281626"/>
              <a:gd name="connsiteX92" fmla="*/ 10302440 w 12592357"/>
              <a:gd name="connsiteY92" fmla="*/ 6167208 h 26281626"/>
              <a:gd name="connsiteX93" fmla="*/ 10202043 w 12592357"/>
              <a:gd name="connsiteY93" fmla="*/ 6439822 h 26281626"/>
              <a:gd name="connsiteX94" fmla="*/ 10293837 w 12592357"/>
              <a:gd name="connsiteY94" fmla="*/ 6688624 h 26281626"/>
              <a:gd name="connsiteX95" fmla="*/ 10630207 w 12592357"/>
              <a:gd name="connsiteY95" fmla="*/ 7117326 h 26281626"/>
              <a:gd name="connsiteX96" fmla="*/ 10868562 w 12592357"/>
              <a:gd name="connsiteY96" fmla="*/ 7375653 h 26281626"/>
              <a:gd name="connsiteX97" fmla="*/ 10960357 w 12592357"/>
              <a:gd name="connsiteY97" fmla="*/ 7515456 h 26281626"/>
              <a:gd name="connsiteX98" fmla="*/ 11121206 w 12592357"/>
              <a:gd name="connsiteY98" fmla="*/ 7878020 h 26281626"/>
              <a:gd name="connsiteX99" fmla="*/ 11234430 w 12592357"/>
              <a:gd name="connsiteY99" fmla="*/ 8221535 h 26281626"/>
              <a:gd name="connsiteX100" fmla="*/ 11241959 w 12592357"/>
              <a:gd name="connsiteY100" fmla="*/ 8693482 h 26281626"/>
              <a:gd name="connsiteX101" fmla="*/ 11244263 w 12592357"/>
              <a:gd name="connsiteY101" fmla="*/ 8875072 h 26281626"/>
              <a:gd name="connsiteX102" fmla="*/ 11277677 w 12592357"/>
              <a:gd name="connsiteY102" fmla="*/ 9052744 h 26281626"/>
              <a:gd name="connsiteX103" fmla="*/ 11375692 w 12592357"/>
              <a:gd name="connsiteY103" fmla="*/ 9146919 h 26281626"/>
              <a:gd name="connsiteX104" fmla="*/ 11562735 w 12592357"/>
              <a:gd name="connsiteY104" fmla="*/ 9379974 h 26281626"/>
              <a:gd name="connsiteX105" fmla="*/ 11326761 w 12592357"/>
              <a:gd name="connsiteY105" fmla="*/ 9291484 h 26281626"/>
              <a:gd name="connsiteX106" fmla="*/ 11120284 w 12592357"/>
              <a:gd name="connsiteY106" fmla="*/ 9291484 h 26281626"/>
              <a:gd name="connsiteX107" fmla="*/ 10884310 w 12592357"/>
              <a:gd name="connsiteY107" fmla="*/ 9320981 h 26281626"/>
              <a:gd name="connsiteX108" fmla="*/ 10605473 w 12592357"/>
              <a:gd name="connsiteY108" fmla="*/ 9572701 h 26281626"/>
              <a:gd name="connsiteX109" fmla="*/ 10478115 w 12592357"/>
              <a:gd name="connsiteY109" fmla="*/ 9839095 h 26281626"/>
              <a:gd name="connsiteX110" fmla="*/ 10593182 w 12592357"/>
              <a:gd name="connsiteY110" fmla="*/ 9767272 h 26281626"/>
              <a:gd name="connsiteX111" fmla="*/ 10972800 w 12592357"/>
              <a:gd name="connsiteY111" fmla="*/ 9556955 h 26281626"/>
              <a:gd name="connsiteX112" fmla="*/ 11149090 w 12592357"/>
              <a:gd name="connsiteY112" fmla="*/ 9478911 h 26281626"/>
              <a:gd name="connsiteX113" fmla="*/ 11344275 w 12592357"/>
              <a:gd name="connsiteY113" fmla="*/ 9491817 h 26281626"/>
              <a:gd name="connsiteX114" fmla="*/ 11525020 w 12592357"/>
              <a:gd name="connsiteY114" fmla="*/ 9585530 h 26281626"/>
              <a:gd name="connsiteX115" fmla="*/ 11910090 w 12592357"/>
              <a:gd name="connsiteY115" fmla="*/ 9744920 h 26281626"/>
              <a:gd name="connsiteX116" fmla="*/ 12093677 w 12592357"/>
              <a:gd name="connsiteY116" fmla="*/ 9999406 h 26281626"/>
              <a:gd name="connsiteX117" fmla="*/ 12270658 w 12592357"/>
              <a:gd name="connsiteY117" fmla="*/ 10176387 h 26281626"/>
              <a:gd name="connsiteX118" fmla="*/ 12270658 w 12592357"/>
              <a:gd name="connsiteY118" fmla="*/ 10176387 h 26281626"/>
              <a:gd name="connsiteX119" fmla="*/ 12592357 w 12592357"/>
              <a:gd name="connsiteY119" fmla="*/ 10616073 h 26281626"/>
              <a:gd name="connsiteX120" fmla="*/ 10086975 w 12592357"/>
              <a:gd name="connsiteY120" fmla="*/ 10710786 h 26281626"/>
              <a:gd name="connsiteX121" fmla="*/ 9969910 w 12592357"/>
              <a:gd name="connsiteY121" fmla="*/ 10825316 h 26281626"/>
              <a:gd name="connsiteX122" fmla="*/ 9857606 w 12592357"/>
              <a:gd name="connsiteY122" fmla="*/ 11290120 h 26281626"/>
              <a:gd name="connsiteX123" fmla="*/ 9732476 w 12592357"/>
              <a:gd name="connsiteY123" fmla="*/ 11555591 h 26281626"/>
              <a:gd name="connsiteX124" fmla="*/ 9592135 w 12592357"/>
              <a:gd name="connsiteY124" fmla="*/ 11818835 h 26281626"/>
              <a:gd name="connsiteX125" fmla="*/ 9468465 w 12592357"/>
              <a:gd name="connsiteY125" fmla="*/ 11888659 h 26281626"/>
              <a:gd name="connsiteX126" fmla="*/ 9320981 w 12592357"/>
              <a:gd name="connsiteY126" fmla="*/ 12359148 h 26281626"/>
              <a:gd name="connsiteX127" fmla="*/ 9173497 w 12592357"/>
              <a:gd name="connsiteY127" fmla="*/ 12860593 h 26281626"/>
              <a:gd name="connsiteX128" fmla="*/ 9114503 w 12592357"/>
              <a:gd name="connsiteY128" fmla="*/ 13126064 h 26281626"/>
              <a:gd name="connsiteX129" fmla="*/ 8908026 w 12592357"/>
              <a:gd name="connsiteY129" fmla="*/ 13598013 h 26281626"/>
              <a:gd name="connsiteX130" fmla="*/ 8642555 w 12592357"/>
              <a:gd name="connsiteY130" fmla="*/ 14040464 h 26281626"/>
              <a:gd name="connsiteX131" fmla="*/ 8465574 w 12592357"/>
              <a:gd name="connsiteY131" fmla="*/ 14305935 h 26281626"/>
              <a:gd name="connsiteX132" fmla="*/ 8170606 w 12592357"/>
              <a:gd name="connsiteY132" fmla="*/ 14659897 h 26281626"/>
              <a:gd name="connsiteX133" fmla="*/ 8111613 w 12592357"/>
              <a:gd name="connsiteY133" fmla="*/ 15043355 h 26281626"/>
              <a:gd name="connsiteX134" fmla="*/ 7964129 w 12592357"/>
              <a:gd name="connsiteY134" fmla="*/ 15338322 h 26281626"/>
              <a:gd name="connsiteX135" fmla="*/ 7816645 w 12592357"/>
              <a:gd name="connsiteY135" fmla="*/ 15780774 h 26281626"/>
              <a:gd name="connsiteX136" fmla="*/ 7610168 w 12592357"/>
              <a:gd name="connsiteY136" fmla="*/ 16134735 h 26281626"/>
              <a:gd name="connsiteX137" fmla="*/ 7462684 w 12592357"/>
              <a:gd name="connsiteY137" fmla="*/ 16518193 h 26281626"/>
              <a:gd name="connsiteX138" fmla="*/ 7197213 w 12592357"/>
              <a:gd name="connsiteY138" fmla="*/ 16783664 h 26281626"/>
              <a:gd name="connsiteX139" fmla="*/ 7138219 w 12592357"/>
              <a:gd name="connsiteY139" fmla="*/ 16960645 h 26281626"/>
              <a:gd name="connsiteX140" fmla="*/ 7138219 w 12592357"/>
              <a:gd name="connsiteY140" fmla="*/ 17167122 h 26281626"/>
              <a:gd name="connsiteX141" fmla="*/ 7172478 w 12592357"/>
              <a:gd name="connsiteY141" fmla="*/ 17465776 h 26281626"/>
              <a:gd name="connsiteX142" fmla="*/ 7229476 w 12592357"/>
              <a:gd name="connsiteY142" fmla="*/ 17695223 h 26281626"/>
              <a:gd name="connsiteX143" fmla="*/ 7256206 w 12592357"/>
              <a:gd name="connsiteY143" fmla="*/ 17845548 h 26281626"/>
              <a:gd name="connsiteX144" fmla="*/ 7196138 w 12592357"/>
              <a:gd name="connsiteY144" fmla="*/ 18045268 h 26281626"/>
              <a:gd name="connsiteX145" fmla="*/ 7079226 w 12592357"/>
              <a:gd name="connsiteY145" fmla="*/ 18229006 h 26281626"/>
              <a:gd name="connsiteX146" fmla="*/ 6843252 w 12592357"/>
              <a:gd name="connsiteY146" fmla="*/ 18523974 h 26281626"/>
              <a:gd name="connsiteX147" fmla="*/ 6666271 w 12592357"/>
              <a:gd name="connsiteY147" fmla="*/ 19084413 h 26281626"/>
              <a:gd name="connsiteX148" fmla="*/ 6636774 w 12592357"/>
              <a:gd name="connsiteY148" fmla="*/ 19467871 h 26281626"/>
              <a:gd name="connsiteX149" fmla="*/ 6577781 w 12592357"/>
              <a:gd name="connsiteY149" fmla="*/ 19762839 h 26281626"/>
              <a:gd name="connsiteX150" fmla="*/ 6577781 w 12592357"/>
              <a:gd name="connsiteY150" fmla="*/ 20205290 h 26281626"/>
              <a:gd name="connsiteX151" fmla="*/ 6577781 w 12592357"/>
              <a:gd name="connsiteY151" fmla="*/ 20795226 h 26281626"/>
              <a:gd name="connsiteX152" fmla="*/ 6489290 w 12592357"/>
              <a:gd name="connsiteY152" fmla="*/ 21208181 h 26281626"/>
              <a:gd name="connsiteX153" fmla="*/ 6282813 w 12592357"/>
              <a:gd name="connsiteY153" fmla="*/ 21680129 h 26281626"/>
              <a:gd name="connsiteX154" fmla="*/ 6253316 w 12592357"/>
              <a:gd name="connsiteY154" fmla="*/ 22358555 h 26281626"/>
              <a:gd name="connsiteX155" fmla="*/ 6371303 w 12592357"/>
              <a:gd name="connsiteY155" fmla="*/ 23656413 h 26281626"/>
              <a:gd name="connsiteX156" fmla="*/ 6666271 w 12592357"/>
              <a:gd name="connsiteY156" fmla="*/ 24452826 h 26281626"/>
              <a:gd name="connsiteX157" fmla="*/ 6990735 w 12592357"/>
              <a:gd name="connsiteY157" fmla="*/ 25190245 h 26281626"/>
              <a:gd name="connsiteX158" fmla="*/ 7344697 w 12592357"/>
              <a:gd name="connsiteY158" fmla="*/ 25809677 h 26281626"/>
              <a:gd name="connsiteX159" fmla="*/ 7728155 w 12592357"/>
              <a:gd name="connsiteY159" fmla="*/ 26281626 h 26281626"/>
              <a:gd name="connsiteX160" fmla="*/ 5220929 w 12592357"/>
              <a:gd name="connsiteY160" fmla="*/ 26134142 h 26281626"/>
              <a:gd name="connsiteX161" fmla="*/ 5456903 w 12592357"/>
              <a:gd name="connsiteY161" fmla="*/ 25308232 h 26281626"/>
              <a:gd name="connsiteX162" fmla="*/ 5515897 w 12592357"/>
              <a:gd name="connsiteY162" fmla="*/ 24393832 h 26281626"/>
              <a:gd name="connsiteX163" fmla="*/ 5633884 w 12592357"/>
              <a:gd name="connsiteY163" fmla="*/ 23302451 h 26281626"/>
              <a:gd name="connsiteX164" fmla="*/ 5604387 w 12592357"/>
              <a:gd name="connsiteY164" fmla="*/ 22742013 h 26281626"/>
              <a:gd name="connsiteX165" fmla="*/ 5574890 w 12592357"/>
              <a:gd name="connsiteY165" fmla="*/ 22329058 h 26281626"/>
              <a:gd name="connsiteX166" fmla="*/ 5574890 w 12592357"/>
              <a:gd name="connsiteY166" fmla="*/ 21886606 h 26281626"/>
              <a:gd name="connsiteX167" fmla="*/ 5604387 w 12592357"/>
              <a:gd name="connsiteY167" fmla="*/ 21532645 h 26281626"/>
              <a:gd name="connsiteX168" fmla="*/ 5604387 w 12592357"/>
              <a:gd name="connsiteY168" fmla="*/ 21326168 h 26281626"/>
              <a:gd name="connsiteX169" fmla="*/ 5515897 w 12592357"/>
              <a:gd name="connsiteY169" fmla="*/ 20883716 h 26281626"/>
              <a:gd name="connsiteX170" fmla="*/ 5515897 w 12592357"/>
              <a:gd name="connsiteY170" fmla="*/ 20706735 h 26281626"/>
              <a:gd name="connsiteX171" fmla="*/ 5456903 w 12592357"/>
              <a:gd name="connsiteY171" fmla="*/ 20588748 h 26281626"/>
              <a:gd name="connsiteX172" fmla="*/ 5427406 w 12592357"/>
              <a:gd name="connsiteY172" fmla="*/ 20352774 h 26281626"/>
              <a:gd name="connsiteX173" fmla="*/ 5515897 w 12592357"/>
              <a:gd name="connsiteY173" fmla="*/ 20205290 h 26281626"/>
              <a:gd name="connsiteX174" fmla="*/ 5604387 w 12592357"/>
              <a:gd name="connsiteY174" fmla="*/ 20028310 h 26281626"/>
              <a:gd name="connsiteX175" fmla="*/ 5604387 w 12592357"/>
              <a:gd name="connsiteY175" fmla="*/ 19851329 h 26281626"/>
              <a:gd name="connsiteX176" fmla="*/ 5604387 w 12592357"/>
              <a:gd name="connsiteY176" fmla="*/ 19851329 h 26281626"/>
              <a:gd name="connsiteX177" fmla="*/ 5612069 w 12592357"/>
              <a:gd name="connsiteY177" fmla="*/ 19850407 h 26281626"/>
              <a:gd name="connsiteX0" fmla="*/ 5612069 w 12592357"/>
              <a:gd name="connsiteY0" fmla="*/ 19850407 h 26281626"/>
              <a:gd name="connsiteX1" fmla="*/ 5899355 w 12592357"/>
              <a:gd name="connsiteY1" fmla="*/ 20057806 h 26281626"/>
              <a:gd name="connsiteX2" fmla="*/ 6076335 w 12592357"/>
              <a:gd name="connsiteY2" fmla="*/ 20352774 h 26281626"/>
              <a:gd name="connsiteX3" fmla="*/ 6105832 w 12592357"/>
              <a:gd name="connsiteY3" fmla="*/ 20470761 h 26281626"/>
              <a:gd name="connsiteX4" fmla="*/ 6135329 w 12592357"/>
              <a:gd name="connsiteY4" fmla="*/ 20559251 h 26281626"/>
              <a:gd name="connsiteX5" fmla="*/ 6253316 w 12592357"/>
              <a:gd name="connsiteY5" fmla="*/ 20736232 h 26281626"/>
              <a:gd name="connsiteX6" fmla="*/ 6341806 w 12592357"/>
              <a:gd name="connsiteY6" fmla="*/ 20736232 h 26281626"/>
              <a:gd name="connsiteX7" fmla="*/ 6341806 w 12592357"/>
              <a:gd name="connsiteY7" fmla="*/ 20736232 h 26281626"/>
              <a:gd name="connsiteX8" fmla="*/ 6371303 w 12592357"/>
              <a:gd name="connsiteY8" fmla="*/ 20205290 h 26281626"/>
              <a:gd name="connsiteX9" fmla="*/ 6322219 w 12592357"/>
              <a:gd name="connsiteY9" fmla="*/ 19870377 h 26281626"/>
              <a:gd name="connsiteX10" fmla="*/ 6395115 w 12592357"/>
              <a:gd name="connsiteY10" fmla="*/ 19087717 h 26281626"/>
              <a:gd name="connsiteX11" fmla="*/ 6548284 w 12592357"/>
              <a:gd name="connsiteY11" fmla="*/ 18759948 h 26281626"/>
              <a:gd name="connsiteX12" fmla="*/ 6894564 w 12592357"/>
              <a:gd name="connsiteY12" fmla="*/ 18258504 h 26281626"/>
              <a:gd name="connsiteX13" fmla="*/ 6983054 w 12592357"/>
              <a:gd name="connsiteY13" fmla="*/ 17812750 h 26281626"/>
              <a:gd name="connsiteX14" fmla="*/ 6967461 w 12592357"/>
              <a:gd name="connsiteY14" fmla="*/ 17371219 h 26281626"/>
              <a:gd name="connsiteX15" fmla="*/ 7049729 w 12592357"/>
              <a:gd name="connsiteY15" fmla="*/ 16960645 h 26281626"/>
              <a:gd name="connsiteX16" fmla="*/ 7197213 w 12592357"/>
              <a:gd name="connsiteY16" fmla="*/ 16636181 h 26281626"/>
              <a:gd name="connsiteX17" fmla="*/ 7267575 w 12592357"/>
              <a:gd name="connsiteY17" fmla="*/ 16523647 h 26281626"/>
              <a:gd name="connsiteX18" fmla="*/ 7296687 w 12592357"/>
              <a:gd name="connsiteY18" fmla="*/ 16307875 h 26281626"/>
              <a:gd name="connsiteX19" fmla="*/ 7610168 w 12592357"/>
              <a:gd name="connsiteY19" fmla="*/ 15810271 h 26281626"/>
              <a:gd name="connsiteX20" fmla="*/ 7869416 w 12592357"/>
              <a:gd name="connsiteY20" fmla="*/ 15279329 h 26281626"/>
              <a:gd name="connsiteX21" fmla="*/ 7875639 w 12592357"/>
              <a:gd name="connsiteY21" fmla="*/ 14984361 h 26281626"/>
              <a:gd name="connsiteX22" fmla="*/ 7964129 w 12592357"/>
              <a:gd name="connsiteY22" fmla="*/ 14653674 h 26281626"/>
              <a:gd name="connsiteX23" fmla="*/ 8141493 w 12592357"/>
              <a:gd name="connsiteY23" fmla="*/ 14378141 h 26281626"/>
              <a:gd name="connsiteX24" fmla="*/ 8358571 w 12592357"/>
              <a:gd name="connsiteY24" fmla="*/ 14089011 h 26281626"/>
              <a:gd name="connsiteX25" fmla="*/ 8583561 w 12592357"/>
              <a:gd name="connsiteY25" fmla="*/ 13774993 h 26281626"/>
              <a:gd name="connsiteX26" fmla="*/ 8849032 w 12592357"/>
              <a:gd name="connsiteY26" fmla="*/ 13421032 h 26281626"/>
              <a:gd name="connsiteX27" fmla="*/ 8908026 w 12592357"/>
              <a:gd name="connsiteY27" fmla="*/ 13185058 h 26281626"/>
              <a:gd name="connsiteX28" fmla="*/ 8996516 w 12592357"/>
              <a:gd name="connsiteY28" fmla="*/ 12683613 h 26281626"/>
              <a:gd name="connsiteX29" fmla="*/ 9261987 w 12592357"/>
              <a:gd name="connsiteY29" fmla="*/ 12005187 h 26281626"/>
              <a:gd name="connsiteX30" fmla="*/ 9556955 w 12592357"/>
              <a:gd name="connsiteY30" fmla="*/ 11474245 h 26281626"/>
              <a:gd name="connsiteX31" fmla="*/ 9733935 w 12592357"/>
              <a:gd name="connsiteY31" fmla="*/ 11090787 h 26281626"/>
              <a:gd name="connsiteX32" fmla="*/ 9763432 w 12592357"/>
              <a:gd name="connsiteY32" fmla="*/ 10825316 h 26281626"/>
              <a:gd name="connsiteX33" fmla="*/ 9881419 w 12592357"/>
              <a:gd name="connsiteY33" fmla="*/ 10530348 h 26281626"/>
              <a:gd name="connsiteX34" fmla="*/ 10235381 w 12592357"/>
              <a:gd name="connsiteY34" fmla="*/ 9940413 h 26281626"/>
              <a:gd name="connsiteX35" fmla="*/ 10600326 w 12592357"/>
              <a:gd name="connsiteY35" fmla="*/ 9576005 h 26281626"/>
              <a:gd name="connsiteX36" fmla="*/ 10869100 w 12592357"/>
              <a:gd name="connsiteY36" fmla="*/ 9285416 h 26281626"/>
              <a:gd name="connsiteX37" fmla="*/ 11073734 w 12592357"/>
              <a:gd name="connsiteY37" fmla="*/ 9006578 h 26281626"/>
              <a:gd name="connsiteX38" fmla="*/ 11097931 w 12592357"/>
              <a:gd name="connsiteY38" fmla="*/ 8720598 h 26281626"/>
              <a:gd name="connsiteX39" fmla="*/ 11074656 w 12592357"/>
              <a:gd name="connsiteY39" fmla="*/ 8318243 h 26281626"/>
              <a:gd name="connsiteX40" fmla="*/ 10875706 w 12592357"/>
              <a:gd name="connsiteY40" fmla="*/ 7666779 h 26281626"/>
              <a:gd name="connsiteX41" fmla="*/ 10717776 w 12592357"/>
              <a:gd name="connsiteY41" fmla="*/ 7383718 h 26281626"/>
              <a:gd name="connsiteX42" fmla="*/ 10382865 w 12592357"/>
              <a:gd name="connsiteY42" fmla="*/ 6990735 h 26281626"/>
              <a:gd name="connsiteX43" fmla="*/ 10087897 w 12592357"/>
              <a:gd name="connsiteY43" fmla="*/ 6518787 h 26281626"/>
              <a:gd name="connsiteX44" fmla="*/ 9990419 w 12592357"/>
              <a:gd name="connsiteY44" fmla="*/ 5674212 h 26281626"/>
              <a:gd name="connsiteX45" fmla="*/ 9945713 w 12592357"/>
              <a:gd name="connsiteY45" fmla="*/ 5243435 h 26281626"/>
              <a:gd name="connsiteX46" fmla="*/ 9801917 w 12592357"/>
              <a:gd name="connsiteY46" fmla="*/ 4350851 h 26281626"/>
              <a:gd name="connsiteX47" fmla="*/ 9573086 w 12592357"/>
              <a:gd name="connsiteY47" fmla="*/ 3872681 h 26281626"/>
              <a:gd name="connsiteX48" fmla="*/ 9000203 w 12592357"/>
              <a:gd name="connsiteY48" fmla="*/ 3306941 h 26281626"/>
              <a:gd name="connsiteX49" fmla="*/ 8819535 w 12592357"/>
              <a:gd name="connsiteY49" fmla="*/ 3038168 h 26281626"/>
              <a:gd name="connsiteX50" fmla="*/ 8400896 w 12592357"/>
              <a:gd name="connsiteY50" fmla="*/ 2669919 h 26281626"/>
              <a:gd name="connsiteX51" fmla="*/ 7993626 w 12592357"/>
              <a:gd name="connsiteY51" fmla="*/ 2094271 h 26281626"/>
              <a:gd name="connsiteX52" fmla="*/ 7669161 w 12592357"/>
              <a:gd name="connsiteY52" fmla="*/ 1563329 h 26281626"/>
              <a:gd name="connsiteX53" fmla="*/ 7443251 w 12592357"/>
              <a:gd name="connsiteY53" fmla="*/ 1085313 h 26281626"/>
              <a:gd name="connsiteX54" fmla="*/ 7022460 w 12592357"/>
              <a:gd name="connsiteY54" fmla="*/ 859248 h 26281626"/>
              <a:gd name="connsiteX55" fmla="*/ 6668499 w 12592357"/>
              <a:gd name="connsiteY55" fmla="*/ 756085 h 26281626"/>
              <a:gd name="connsiteX56" fmla="*/ 6164288 w 12592357"/>
              <a:gd name="connsiteY56" fmla="*/ 747481 h 26281626"/>
              <a:gd name="connsiteX57" fmla="*/ 5508753 w 12592357"/>
              <a:gd name="connsiteY57" fmla="*/ 773676 h 26281626"/>
              <a:gd name="connsiteX58" fmla="*/ 4784468 w 12592357"/>
              <a:gd name="connsiteY58" fmla="*/ 799870 h 26281626"/>
              <a:gd name="connsiteX59" fmla="*/ 3868840 w 12592357"/>
              <a:gd name="connsiteY59" fmla="*/ 686107 h 26281626"/>
              <a:gd name="connsiteX60" fmla="*/ 3027721 w 12592357"/>
              <a:gd name="connsiteY60" fmla="*/ 610446 h 26281626"/>
              <a:gd name="connsiteX61" fmla="*/ 2945606 w 12592357"/>
              <a:gd name="connsiteY61" fmla="*/ 590704 h 26281626"/>
              <a:gd name="connsiteX62" fmla="*/ 2149962 w 12592357"/>
              <a:gd name="connsiteY62" fmla="*/ 520111 h 26281626"/>
              <a:gd name="connsiteX63" fmla="*/ 1887794 w 12592357"/>
              <a:gd name="connsiteY63" fmla="*/ 383458 h 26281626"/>
              <a:gd name="connsiteX64" fmla="*/ 1209368 w 12592357"/>
              <a:gd name="connsiteY64" fmla="*/ 265471 h 26281626"/>
              <a:gd name="connsiteX65" fmla="*/ 589935 w 12592357"/>
              <a:gd name="connsiteY65" fmla="*/ 235974 h 26281626"/>
              <a:gd name="connsiteX66" fmla="*/ 265471 w 12592357"/>
              <a:gd name="connsiteY66" fmla="*/ 235974 h 26281626"/>
              <a:gd name="connsiteX67" fmla="*/ 0 w 12592357"/>
              <a:gd name="connsiteY67" fmla="*/ 206477 h 26281626"/>
              <a:gd name="connsiteX68" fmla="*/ 265471 w 12592357"/>
              <a:gd name="connsiteY68" fmla="*/ 0 h 26281626"/>
              <a:gd name="connsiteX69" fmla="*/ 1179871 w 12592357"/>
              <a:gd name="connsiteY69" fmla="*/ 88490 h 26281626"/>
              <a:gd name="connsiteX70" fmla="*/ 2094271 w 12592357"/>
              <a:gd name="connsiteY70" fmla="*/ 235974 h 26281626"/>
              <a:gd name="connsiteX71" fmla="*/ 2850971 w 12592357"/>
              <a:gd name="connsiteY71" fmla="*/ 249186 h 26281626"/>
              <a:gd name="connsiteX72" fmla="*/ 3769366 w 12592357"/>
              <a:gd name="connsiteY72" fmla="*/ 321546 h 26281626"/>
              <a:gd name="connsiteX73" fmla="*/ 4244617 w 12592357"/>
              <a:gd name="connsiteY73" fmla="*/ 371013 h 26281626"/>
              <a:gd name="connsiteX74" fmla="*/ 5003467 w 12592357"/>
              <a:gd name="connsiteY74" fmla="*/ 374316 h 26281626"/>
              <a:gd name="connsiteX75" fmla="*/ 5679511 w 12592357"/>
              <a:gd name="connsiteY75" fmla="*/ 424323 h 26281626"/>
              <a:gd name="connsiteX76" fmla="*/ 6214678 w 12592357"/>
              <a:gd name="connsiteY76" fmla="*/ 463882 h 26281626"/>
              <a:gd name="connsiteX77" fmla="*/ 7050113 w 12592357"/>
              <a:gd name="connsiteY77" fmla="*/ 591395 h 26281626"/>
              <a:gd name="connsiteX78" fmla="*/ 7305138 w 12592357"/>
              <a:gd name="connsiteY78" fmla="*/ 620892 h 26281626"/>
              <a:gd name="connsiteX79" fmla="*/ 7455002 w 12592357"/>
              <a:gd name="connsiteY79" fmla="*/ 680807 h 26281626"/>
              <a:gd name="connsiteX80" fmla="*/ 7572452 w 12592357"/>
              <a:gd name="connsiteY80" fmla="*/ 809242 h 26281626"/>
              <a:gd name="connsiteX81" fmla="*/ 8119679 w 12592357"/>
              <a:gd name="connsiteY81" fmla="*/ 1713194 h 26281626"/>
              <a:gd name="connsiteX82" fmla="*/ 8644553 w 12592357"/>
              <a:gd name="connsiteY82" fmla="*/ 2563070 h 26281626"/>
              <a:gd name="connsiteX83" fmla="*/ 8842810 w 12592357"/>
              <a:gd name="connsiteY83" fmla="*/ 2736057 h 26281626"/>
              <a:gd name="connsiteX84" fmla="*/ 9196388 w 12592357"/>
              <a:gd name="connsiteY84" fmla="*/ 3155770 h 26281626"/>
              <a:gd name="connsiteX85" fmla="*/ 9518855 w 12592357"/>
              <a:gd name="connsiteY85" fmla="*/ 3443057 h 26281626"/>
              <a:gd name="connsiteX86" fmla="*/ 9858528 w 12592357"/>
              <a:gd name="connsiteY86" fmla="*/ 3839881 h 26281626"/>
              <a:gd name="connsiteX87" fmla="*/ 9970831 w 12592357"/>
              <a:gd name="connsiteY87" fmla="*/ 4217500 h 26281626"/>
              <a:gd name="connsiteX88" fmla="*/ 9997025 w 12592357"/>
              <a:gd name="connsiteY88" fmla="*/ 4582293 h 26281626"/>
              <a:gd name="connsiteX89" fmla="*/ 10129301 w 12592357"/>
              <a:gd name="connsiteY89" fmla="*/ 5188514 h 26281626"/>
              <a:gd name="connsiteX90" fmla="*/ 10205884 w 12592357"/>
              <a:gd name="connsiteY90" fmla="*/ 5633884 h 26281626"/>
              <a:gd name="connsiteX91" fmla="*/ 10271484 w 12592357"/>
              <a:gd name="connsiteY91" fmla="*/ 5901736 h 26281626"/>
              <a:gd name="connsiteX92" fmla="*/ 10302440 w 12592357"/>
              <a:gd name="connsiteY92" fmla="*/ 6167208 h 26281626"/>
              <a:gd name="connsiteX93" fmla="*/ 10202043 w 12592357"/>
              <a:gd name="connsiteY93" fmla="*/ 6439822 h 26281626"/>
              <a:gd name="connsiteX94" fmla="*/ 10293837 w 12592357"/>
              <a:gd name="connsiteY94" fmla="*/ 6688624 h 26281626"/>
              <a:gd name="connsiteX95" fmla="*/ 10630207 w 12592357"/>
              <a:gd name="connsiteY95" fmla="*/ 7117326 h 26281626"/>
              <a:gd name="connsiteX96" fmla="*/ 10868562 w 12592357"/>
              <a:gd name="connsiteY96" fmla="*/ 7375653 h 26281626"/>
              <a:gd name="connsiteX97" fmla="*/ 10960357 w 12592357"/>
              <a:gd name="connsiteY97" fmla="*/ 7515456 h 26281626"/>
              <a:gd name="connsiteX98" fmla="*/ 11121206 w 12592357"/>
              <a:gd name="connsiteY98" fmla="*/ 7878020 h 26281626"/>
              <a:gd name="connsiteX99" fmla="*/ 11234430 w 12592357"/>
              <a:gd name="connsiteY99" fmla="*/ 8221535 h 26281626"/>
              <a:gd name="connsiteX100" fmla="*/ 11241959 w 12592357"/>
              <a:gd name="connsiteY100" fmla="*/ 8693482 h 26281626"/>
              <a:gd name="connsiteX101" fmla="*/ 11244263 w 12592357"/>
              <a:gd name="connsiteY101" fmla="*/ 8875072 h 26281626"/>
              <a:gd name="connsiteX102" fmla="*/ 11277677 w 12592357"/>
              <a:gd name="connsiteY102" fmla="*/ 9052744 h 26281626"/>
              <a:gd name="connsiteX103" fmla="*/ 11375692 w 12592357"/>
              <a:gd name="connsiteY103" fmla="*/ 9146919 h 26281626"/>
              <a:gd name="connsiteX104" fmla="*/ 11562735 w 12592357"/>
              <a:gd name="connsiteY104" fmla="*/ 9379974 h 26281626"/>
              <a:gd name="connsiteX105" fmla="*/ 11326761 w 12592357"/>
              <a:gd name="connsiteY105" fmla="*/ 9291484 h 26281626"/>
              <a:gd name="connsiteX106" fmla="*/ 11120284 w 12592357"/>
              <a:gd name="connsiteY106" fmla="*/ 9291484 h 26281626"/>
              <a:gd name="connsiteX107" fmla="*/ 10884310 w 12592357"/>
              <a:gd name="connsiteY107" fmla="*/ 9320981 h 26281626"/>
              <a:gd name="connsiteX108" fmla="*/ 10605473 w 12592357"/>
              <a:gd name="connsiteY108" fmla="*/ 9572701 h 26281626"/>
              <a:gd name="connsiteX109" fmla="*/ 10478115 w 12592357"/>
              <a:gd name="connsiteY109" fmla="*/ 9839095 h 26281626"/>
              <a:gd name="connsiteX110" fmla="*/ 10593182 w 12592357"/>
              <a:gd name="connsiteY110" fmla="*/ 9767272 h 26281626"/>
              <a:gd name="connsiteX111" fmla="*/ 10972800 w 12592357"/>
              <a:gd name="connsiteY111" fmla="*/ 9556955 h 26281626"/>
              <a:gd name="connsiteX112" fmla="*/ 11149090 w 12592357"/>
              <a:gd name="connsiteY112" fmla="*/ 9478911 h 26281626"/>
              <a:gd name="connsiteX113" fmla="*/ 11344275 w 12592357"/>
              <a:gd name="connsiteY113" fmla="*/ 9491817 h 26281626"/>
              <a:gd name="connsiteX114" fmla="*/ 11525020 w 12592357"/>
              <a:gd name="connsiteY114" fmla="*/ 9585530 h 26281626"/>
              <a:gd name="connsiteX115" fmla="*/ 11910090 w 12592357"/>
              <a:gd name="connsiteY115" fmla="*/ 9744920 h 26281626"/>
              <a:gd name="connsiteX116" fmla="*/ 12093677 w 12592357"/>
              <a:gd name="connsiteY116" fmla="*/ 9999406 h 26281626"/>
              <a:gd name="connsiteX117" fmla="*/ 12270658 w 12592357"/>
              <a:gd name="connsiteY117" fmla="*/ 10176387 h 26281626"/>
              <a:gd name="connsiteX118" fmla="*/ 12270658 w 12592357"/>
              <a:gd name="connsiteY118" fmla="*/ 10176387 h 26281626"/>
              <a:gd name="connsiteX119" fmla="*/ 12592357 w 12592357"/>
              <a:gd name="connsiteY119" fmla="*/ 10616073 h 26281626"/>
              <a:gd name="connsiteX120" fmla="*/ 10086975 w 12592357"/>
              <a:gd name="connsiteY120" fmla="*/ 10710786 h 26281626"/>
              <a:gd name="connsiteX121" fmla="*/ 9969910 w 12592357"/>
              <a:gd name="connsiteY121" fmla="*/ 10825316 h 26281626"/>
              <a:gd name="connsiteX122" fmla="*/ 9857606 w 12592357"/>
              <a:gd name="connsiteY122" fmla="*/ 11290120 h 26281626"/>
              <a:gd name="connsiteX123" fmla="*/ 9732476 w 12592357"/>
              <a:gd name="connsiteY123" fmla="*/ 11555591 h 26281626"/>
              <a:gd name="connsiteX124" fmla="*/ 9592135 w 12592357"/>
              <a:gd name="connsiteY124" fmla="*/ 11818835 h 26281626"/>
              <a:gd name="connsiteX125" fmla="*/ 9468465 w 12592357"/>
              <a:gd name="connsiteY125" fmla="*/ 11888659 h 26281626"/>
              <a:gd name="connsiteX126" fmla="*/ 9320981 w 12592357"/>
              <a:gd name="connsiteY126" fmla="*/ 12359148 h 26281626"/>
              <a:gd name="connsiteX127" fmla="*/ 9173497 w 12592357"/>
              <a:gd name="connsiteY127" fmla="*/ 12860593 h 26281626"/>
              <a:gd name="connsiteX128" fmla="*/ 9114503 w 12592357"/>
              <a:gd name="connsiteY128" fmla="*/ 13126064 h 26281626"/>
              <a:gd name="connsiteX129" fmla="*/ 8908026 w 12592357"/>
              <a:gd name="connsiteY129" fmla="*/ 13598013 h 26281626"/>
              <a:gd name="connsiteX130" fmla="*/ 8642555 w 12592357"/>
              <a:gd name="connsiteY130" fmla="*/ 14040464 h 26281626"/>
              <a:gd name="connsiteX131" fmla="*/ 8465574 w 12592357"/>
              <a:gd name="connsiteY131" fmla="*/ 14305935 h 26281626"/>
              <a:gd name="connsiteX132" fmla="*/ 8170606 w 12592357"/>
              <a:gd name="connsiteY132" fmla="*/ 14659897 h 26281626"/>
              <a:gd name="connsiteX133" fmla="*/ 8111613 w 12592357"/>
              <a:gd name="connsiteY133" fmla="*/ 15043355 h 26281626"/>
              <a:gd name="connsiteX134" fmla="*/ 7964129 w 12592357"/>
              <a:gd name="connsiteY134" fmla="*/ 15338322 h 26281626"/>
              <a:gd name="connsiteX135" fmla="*/ 7816645 w 12592357"/>
              <a:gd name="connsiteY135" fmla="*/ 15780774 h 26281626"/>
              <a:gd name="connsiteX136" fmla="*/ 7610168 w 12592357"/>
              <a:gd name="connsiteY136" fmla="*/ 16134735 h 26281626"/>
              <a:gd name="connsiteX137" fmla="*/ 7462684 w 12592357"/>
              <a:gd name="connsiteY137" fmla="*/ 16518193 h 26281626"/>
              <a:gd name="connsiteX138" fmla="*/ 7197213 w 12592357"/>
              <a:gd name="connsiteY138" fmla="*/ 16783664 h 26281626"/>
              <a:gd name="connsiteX139" fmla="*/ 7138219 w 12592357"/>
              <a:gd name="connsiteY139" fmla="*/ 16960645 h 26281626"/>
              <a:gd name="connsiteX140" fmla="*/ 7138219 w 12592357"/>
              <a:gd name="connsiteY140" fmla="*/ 17167122 h 26281626"/>
              <a:gd name="connsiteX141" fmla="*/ 7172478 w 12592357"/>
              <a:gd name="connsiteY141" fmla="*/ 17465776 h 26281626"/>
              <a:gd name="connsiteX142" fmla="*/ 7229476 w 12592357"/>
              <a:gd name="connsiteY142" fmla="*/ 17695223 h 26281626"/>
              <a:gd name="connsiteX143" fmla="*/ 7256206 w 12592357"/>
              <a:gd name="connsiteY143" fmla="*/ 17845548 h 26281626"/>
              <a:gd name="connsiteX144" fmla="*/ 7196138 w 12592357"/>
              <a:gd name="connsiteY144" fmla="*/ 18045268 h 26281626"/>
              <a:gd name="connsiteX145" fmla="*/ 7079226 w 12592357"/>
              <a:gd name="connsiteY145" fmla="*/ 18229006 h 26281626"/>
              <a:gd name="connsiteX146" fmla="*/ 6843252 w 12592357"/>
              <a:gd name="connsiteY146" fmla="*/ 18523974 h 26281626"/>
              <a:gd name="connsiteX147" fmla="*/ 6666271 w 12592357"/>
              <a:gd name="connsiteY147" fmla="*/ 19084413 h 26281626"/>
              <a:gd name="connsiteX148" fmla="*/ 6636774 w 12592357"/>
              <a:gd name="connsiteY148" fmla="*/ 19467871 h 26281626"/>
              <a:gd name="connsiteX149" fmla="*/ 6577781 w 12592357"/>
              <a:gd name="connsiteY149" fmla="*/ 19762839 h 26281626"/>
              <a:gd name="connsiteX150" fmla="*/ 6577781 w 12592357"/>
              <a:gd name="connsiteY150" fmla="*/ 20205290 h 26281626"/>
              <a:gd name="connsiteX151" fmla="*/ 6577781 w 12592357"/>
              <a:gd name="connsiteY151" fmla="*/ 20795226 h 26281626"/>
              <a:gd name="connsiteX152" fmla="*/ 6489290 w 12592357"/>
              <a:gd name="connsiteY152" fmla="*/ 21208181 h 26281626"/>
              <a:gd name="connsiteX153" fmla="*/ 6282813 w 12592357"/>
              <a:gd name="connsiteY153" fmla="*/ 21680129 h 26281626"/>
              <a:gd name="connsiteX154" fmla="*/ 6253316 w 12592357"/>
              <a:gd name="connsiteY154" fmla="*/ 22358555 h 26281626"/>
              <a:gd name="connsiteX155" fmla="*/ 6371303 w 12592357"/>
              <a:gd name="connsiteY155" fmla="*/ 23656413 h 26281626"/>
              <a:gd name="connsiteX156" fmla="*/ 6666271 w 12592357"/>
              <a:gd name="connsiteY156" fmla="*/ 24452826 h 26281626"/>
              <a:gd name="connsiteX157" fmla="*/ 6990735 w 12592357"/>
              <a:gd name="connsiteY157" fmla="*/ 25190245 h 26281626"/>
              <a:gd name="connsiteX158" fmla="*/ 7344697 w 12592357"/>
              <a:gd name="connsiteY158" fmla="*/ 25809677 h 26281626"/>
              <a:gd name="connsiteX159" fmla="*/ 7728155 w 12592357"/>
              <a:gd name="connsiteY159" fmla="*/ 26281626 h 26281626"/>
              <a:gd name="connsiteX160" fmla="*/ 5220929 w 12592357"/>
              <a:gd name="connsiteY160" fmla="*/ 26134142 h 26281626"/>
              <a:gd name="connsiteX161" fmla="*/ 5456903 w 12592357"/>
              <a:gd name="connsiteY161" fmla="*/ 25308232 h 26281626"/>
              <a:gd name="connsiteX162" fmla="*/ 5515897 w 12592357"/>
              <a:gd name="connsiteY162" fmla="*/ 24393832 h 26281626"/>
              <a:gd name="connsiteX163" fmla="*/ 5633884 w 12592357"/>
              <a:gd name="connsiteY163" fmla="*/ 23302451 h 26281626"/>
              <a:gd name="connsiteX164" fmla="*/ 5604387 w 12592357"/>
              <a:gd name="connsiteY164" fmla="*/ 22742013 h 26281626"/>
              <a:gd name="connsiteX165" fmla="*/ 5574890 w 12592357"/>
              <a:gd name="connsiteY165" fmla="*/ 22329058 h 26281626"/>
              <a:gd name="connsiteX166" fmla="*/ 5574890 w 12592357"/>
              <a:gd name="connsiteY166" fmla="*/ 21886606 h 26281626"/>
              <a:gd name="connsiteX167" fmla="*/ 5604387 w 12592357"/>
              <a:gd name="connsiteY167" fmla="*/ 21532645 h 26281626"/>
              <a:gd name="connsiteX168" fmla="*/ 5604387 w 12592357"/>
              <a:gd name="connsiteY168" fmla="*/ 21326168 h 26281626"/>
              <a:gd name="connsiteX169" fmla="*/ 5515897 w 12592357"/>
              <a:gd name="connsiteY169" fmla="*/ 20883716 h 26281626"/>
              <a:gd name="connsiteX170" fmla="*/ 5515897 w 12592357"/>
              <a:gd name="connsiteY170" fmla="*/ 20706735 h 26281626"/>
              <a:gd name="connsiteX171" fmla="*/ 5456903 w 12592357"/>
              <a:gd name="connsiteY171" fmla="*/ 20588748 h 26281626"/>
              <a:gd name="connsiteX172" fmla="*/ 5427406 w 12592357"/>
              <a:gd name="connsiteY172" fmla="*/ 20352774 h 26281626"/>
              <a:gd name="connsiteX173" fmla="*/ 5515897 w 12592357"/>
              <a:gd name="connsiteY173" fmla="*/ 20205290 h 26281626"/>
              <a:gd name="connsiteX174" fmla="*/ 5604387 w 12592357"/>
              <a:gd name="connsiteY174" fmla="*/ 20028310 h 26281626"/>
              <a:gd name="connsiteX175" fmla="*/ 5604387 w 12592357"/>
              <a:gd name="connsiteY175" fmla="*/ 19851329 h 26281626"/>
              <a:gd name="connsiteX176" fmla="*/ 5604387 w 12592357"/>
              <a:gd name="connsiteY176" fmla="*/ 19851329 h 26281626"/>
              <a:gd name="connsiteX177" fmla="*/ 5612069 w 12592357"/>
              <a:gd name="connsiteY177" fmla="*/ 19850407 h 26281626"/>
              <a:gd name="connsiteX0" fmla="*/ 5612069 w 12592357"/>
              <a:gd name="connsiteY0" fmla="*/ 19850407 h 26281626"/>
              <a:gd name="connsiteX1" fmla="*/ 5899355 w 12592357"/>
              <a:gd name="connsiteY1" fmla="*/ 20057806 h 26281626"/>
              <a:gd name="connsiteX2" fmla="*/ 6076335 w 12592357"/>
              <a:gd name="connsiteY2" fmla="*/ 20352774 h 26281626"/>
              <a:gd name="connsiteX3" fmla="*/ 6105832 w 12592357"/>
              <a:gd name="connsiteY3" fmla="*/ 20470761 h 26281626"/>
              <a:gd name="connsiteX4" fmla="*/ 6135329 w 12592357"/>
              <a:gd name="connsiteY4" fmla="*/ 20559251 h 26281626"/>
              <a:gd name="connsiteX5" fmla="*/ 6253316 w 12592357"/>
              <a:gd name="connsiteY5" fmla="*/ 20736232 h 26281626"/>
              <a:gd name="connsiteX6" fmla="*/ 6341806 w 12592357"/>
              <a:gd name="connsiteY6" fmla="*/ 20736232 h 26281626"/>
              <a:gd name="connsiteX7" fmla="*/ 6341806 w 12592357"/>
              <a:gd name="connsiteY7" fmla="*/ 20736232 h 26281626"/>
              <a:gd name="connsiteX8" fmla="*/ 6371303 w 12592357"/>
              <a:gd name="connsiteY8" fmla="*/ 20205290 h 26281626"/>
              <a:gd name="connsiteX9" fmla="*/ 6322219 w 12592357"/>
              <a:gd name="connsiteY9" fmla="*/ 19870377 h 26281626"/>
              <a:gd name="connsiteX10" fmla="*/ 6395115 w 12592357"/>
              <a:gd name="connsiteY10" fmla="*/ 19087717 h 26281626"/>
              <a:gd name="connsiteX11" fmla="*/ 6548284 w 12592357"/>
              <a:gd name="connsiteY11" fmla="*/ 18759948 h 26281626"/>
              <a:gd name="connsiteX12" fmla="*/ 6894564 w 12592357"/>
              <a:gd name="connsiteY12" fmla="*/ 18258504 h 26281626"/>
              <a:gd name="connsiteX13" fmla="*/ 6983054 w 12592357"/>
              <a:gd name="connsiteY13" fmla="*/ 17812750 h 26281626"/>
              <a:gd name="connsiteX14" fmla="*/ 6967461 w 12592357"/>
              <a:gd name="connsiteY14" fmla="*/ 17371219 h 26281626"/>
              <a:gd name="connsiteX15" fmla="*/ 7049729 w 12592357"/>
              <a:gd name="connsiteY15" fmla="*/ 16960645 h 26281626"/>
              <a:gd name="connsiteX16" fmla="*/ 7197213 w 12592357"/>
              <a:gd name="connsiteY16" fmla="*/ 16636181 h 26281626"/>
              <a:gd name="connsiteX17" fmla="*/ 7267575 w 12592357"/>
              <a:gd name="connsiteY17" fmla="*/ 16523647 h 26281626"/>
              <a:gd name="connsiteX18" fmla="*/ 7296687 w 12592357"/>
              <a:gd name="connsiteY18" fmla="*/ 16307875 h 26281626"/>
              <a:gd name="connsiteX19" fmla="*/ 7610168 w 12592357"/>
              <a:gd name="connsiteY19" fmla="*/ 15810271 h 26281626"/>
              <a:gd name="connsiteX20" fmla="*/ 7869416 w 12592357"/>
              <a:gd name="connsiteY20" fmla="*/ 15279329 h 26281626"/>
              <a:gd name="connsiteX21" fmla="*/ 7875639 w 12592357"/>
              <a:gd name="connsiteY21" fmla="*/ 14984361 h 26281626"/>
              <a:gd name="connsiteX22" fmla="*/ 7964129 w 12592357"/>
              <a:gd name="connsiteY22" fmla="*/ 14653674 h 26281626"/>
              <a:gd name="connsiteX23" fmla="*/ 8141493 w 12592357"/>
              <a:gd name="connsiteY23" fmla="*/ 14378141 h 26281626"/>
              <a:gd name="connsiteX24" fmla="*/ 8358571 w 12592357"/>
              <a:gd name="connsiteY24" fmla="*/ 14089011 h 26281626"/>
              <a:gd name="connsiteX25" fmla="*/ 8583561 w 12592357"/>
              <a:gd name="connsiteY25" fmla="*/ 13774993 h 26281626"/>
              <a:gd name="connsiteX26" fmla="*/ 8849032 w 12592357"/>
              <a:gd name="connsiteY26" fmla="*/ 13421032 h 26281626"/>
              <a:gd name="connsiteX27" fmla="*/ 8908026 w 12592357"/>
              <a:gd name="connsiteY27" fmla="*/ 13185058 h 26281626"/>
              <a:gd name="connsiteX28" fmla="*/ 8996516 w 12592357"/>
              <a:gd name="connsiteY28" fmla="*/ 12683613 h 26281626"/>
              <a:gd name="connsiteX29" fmla="*/ 9261987 w 12592357"/>
              <a:gd name="connsiteY29" fmla="*/ 12005187 h 26281626"/>
              <a:gd name="connsiteX30" fmla="*/ 9556955 w 12592357"/>
              <a:gd name="connsiteY30" fmla="*/ 11474245 h 26281626"/>
              <a:gd name="connsiteX31" fmla="*/ 9733935 w 12592357"/>
              <a:gd name="connsiteY31" fmla="*/ 11090787 h 26281626"/>
              <a:gd name="connsiteX32" fmla="*/ 9763432 w 12592357"/>
              <a:gd name="connsiteY32" fmla="*/ 10825316 h 26281626"/>
              <a:gd name="connsiteX33" fmla="*/ 9881419 w 12592357"/>
              <a:gd name="connsiteY33" fmla="*/ 10530348 h 26281626"/>
              <a:gd name="connsiteX34" fmla="*/ 10235381 w 12592357"/>
              <a:gd name="connsiteY34" fmla="*/ 9940413 h 26281626"/>
              <a:gd name="connsiteX35" fmla="*/ 10600326 w 12592357"/>
              <a:gd name="connsiteY35" fmla="*/ 9576005 h 26281626"/>
              <a:gd name="connsiteX36" fmla="*/ 10869100 w 12592357"/>
              <a:gd name="connsiteY36" fmla="*/ 9285416 h 26281626"/>
              <a:gd name="connsiteX37" fmla="*/ 11073734 w 12592357"/>
              <a:gd name="connsiteY37" fmla="*/ 9006578 h 26281626"/>
              <a:gd name="connsiteX38" fmla="*/ 11097931 w 12592357"/>
              <a:gd name="connsiteY38" fmla="*/ 8720598 h 26281626"/>
              <a:gd name="connsiteX39" fmla="*/ 11074656 w 12592357"/>
              <a:gd name="connsiteY39" fmla="*/ 8318243 h 26281626"/>
              <a:gd name="connsiteX40" fmla="*/ 10875706 w 12592357"/>
              <a:gd name="connsiteY40" fmla="*/ 7666779 h 26281626"/>
              <a:gd name="connsiteX41" fmla="*/ 10717776 w 12592357"/>
              <a:gd name="connsiteY41" fmla="*/ 7383718 h 26281626"/>
              <a:gd name="connsiteX42" fmla="*/ 10382865 w 12592357"/>
              <a:gd name="connsiteY42" fmla="*/ 6990735 h 26281626"/>
              <a:gd name="connsiteX43" fmla="*/ 10087897 w 12592357"/>
              <a:gd name="connsiteY43" fmla="*/ 6518787 h 26281626"/>
              <a:gd name="connsiteX44" fmla="*/ 9990419 w 12592357"/>
              <a:gd name="connsiteY44" fmla="*/ 5674212 h 26281626"/>
              <a:gd name="connsiteX45" fmla="*/ 9945713 w 12592357"/>
              <a:gd name="connsiteY45" fmla="*/ 5243435 h 26281626"/>
              <a:gd name="connsiteX46" fmla="*/ 9801917 w 12592357"/>
              <a:gd name="connsiteY46" fmla="*/ 4350851 h 26281626"/>
              <a:gd name="connsiteX47" fmla="*/ 9573086 w 12592357"/>
              <a:gd name="connsiteY47" fmla="*/ 3872681 h 26281626"/>
              <a:gd name="connsiteX48" fmla="*/ 9000203 w 12592357"/>
              <a:gd name="connsiteY48" fmla="*/ 3306941 h 26281626"/>
              <a:gd name="connsiteX49" fmla="*/ 8819535 w 12592357"/>
              <a:gd name="connsiteY49" fmla="*/ 3038168 h 26281626"/>
              <a:gd name="connsiteX50" fmla="*/ 8400896 w 12592357"/>
              <a:gd name="connsiteY50" fmla="*/ 2669919 h 26281626"/>
              <a:gd name="connsiteX51" fmla="*/ 7993626 w 12592357"/>
              <a:gd name="connsiteY51" fmla="*/ 2094271 h 26281626"/>
              <a:gd name="connsiteX52" fmla="*/ 7669161 w 12592357"/>
              <a:gd name="connsiteY52" fmla="*/ 1563329 h 26281626"/>
              <a:gd name="connsiteX53" fmla="*/ 7443251 w 12592357"/>
              <a:gd name="connsiteY53" fmla="*/ 1085313 h 26281626"/>
              <a:gd name="connsiteX54" fmla="*/ 7022460 w 12592357"/>
              <a:gd name="connsiteY54" fmla="*/ 859248 h 26281626"/>
              <a:gd name="connsiteX55" fmla="*/ 6668499 w 12592357"/>
              <a:gd name="connsiteY55" fmla="*/ 756085 h 26281626"/>
              <a:gd name="connsiteX56" fmla="*/ 6164288 w 12592357"/>
              <a:gd name="connsiteY56" fmla="*/ 747481 h 26281626"/>
              <a:gd name="connsiteX57" fmla="*/ 5508753 w 12592357"/>
              <a:gd name="connsiteY57" fmla="*/ 773676 h 26281626"/>
              <a:gd name="connsiteX58" fmla="*/ 4784468 w 12592357"/>
              <a:gd name="connsiteY58" fmla="*/ 799870 h 26281626"/>
              <a:gd name="connsiteX59" fmla="*/ 3868840 w 12592357"/>
              <a:gd name="connsiteY59" fmla="*/ 686107 h 26281626"/>
              <a:gd name="connsiteX60" fmla="*/ 3027721 w 12592357"/>
              <a:gd name="connsiteY60" fmla="*/ 610446 h 26281626"/>
              <a:gd name="connsiteX61" fmla="*/ 2945606 w 12592357"/>
              <a:gd name="connsiteY61" fmla="*/ 590704 h 26281626"/>
              <a:gd name="connsiteX62" fmla="*/ 2149962 w 12592357"/>
              <a:gd name="connsiteY62" fmla="*/ 520111 h 26281626"/>
              <a:gd name="connsiteX63" fmla="*/ 1813975 w 12592357"/>
              <a:gd name="connsiteY63" fmla="*/ 414415 h 26281626"/>
              <a:gd name="connsiteX64" fmla="*/ 1209368 w 12592357"/>
              <a:gd name="connsiteY64" fmla="*/ 265471 h 26281626"/>
              <a:gd name="connsiteX65" fmla="*/ 589935 w 12592357"/>
              <a:gd name="connsiteY65" fmla="*/ 235974 h 26281626"/>
              <a:gd name="connsiteX66" fmla="*/ 265471 w 12592357"/>
              <a:gd name="connsiteY66" fmla="*/ 235974 h 26281626"/>
              <a:gd name="connsiteX67" fmla="*/ 0 w 12592357"/>
              <a:gd name="connsiteY67" fmla="*/ 206477 h 26281626"/>
              <a:gd name="connsiteX68" fmla="*/ 265471 w 12592357"/>
              <a:gd name="connsiteY68" fmla="*/ 0 h 26281626"/>
              <a:gd name="connsiteX69" fmla="*/ 1179871 w 12592357"/>
              <a:gd name="connsiteY69" fmla="*/ 88490 h 26281626"/>
              <a:gd name="connsiteX70" fmla="*/ 2094271 w 12592357"/>
              <a:gd name="connsiteY70" fmla="*/ 235974 h 26281626"/>
              <a:gd name="connsiteX71" fmla="*/ 2850971 w 12592357"/>
              <a:gd name="connsiteY71" fmla="*/ 249186 h 26281626"/>
              <a:gd name="connsiteX72" fmla="*/ 3769366 w 12592357"/>
              <a:gd name="connsiteY72" fmla="*/ 321546 h 26281626"/>
              <a:gd name="connsiteX73" fmla="*/ 4244617 w 12592357"/>
              <a:gd name="connsiteY73" fmla="*/ 371013 h 26281626"/>
              <a:gd name="connsiteX74" fmla="*/ 5003467 w 12592357"/>
              <a:gd name="connsiteY74" fmla="*/ 374316 h 26281626"/>
              <a:gd name="connsiteX75" fmla="*/ 5679511 w 12592357"/>
              <a:gd name="connsiteY75" fmla="*/ 424323 h 26281626"/>
              <a:gd name="connsiteX76" fmla="*/ 6214678 w 12592357"/>
              <a:gd name="connsiteY76" fmla="*/ 463882 h 26281626"/>
              <a:gd name="connsiteX77" fmla="*/ 7050113 w 12592357"/>
              <a:gd name="connsiteY77" fmla="*/ 591395 h 26281626"/>
              <a:gd name="connsiteX78" fmla="*/ 7305138 w 12592357"/>
              <a:gd name="connsiteY78" fmla="*/ 620892 h 26281626"/>
              <a:gd name="connsiteX79" fmla="*/ 7455002 w 12592357"/>
              <a:gd name="connsiteY79" fmla="*/ 680807 h 26281626"/>
              <a:gd name="connsiteX80" fmla="*/ 7572452 w 12592357"/>
              <a:gd name="connsiteY80" fmla="*/ 809242 h 26281626"/>
              <a:gd name="connsiteX81" fmla="*/ 8119679 w 12592357"/>
              <a:gd name="connsiteY81" fmla="*/ 1713194 h 26281626"/>
              <a:gd name="connsiteX82" fmla="*/ 8644553 w 12592357"/>
              <a:gd name="connsiteY82" fmla="*/ 2563070 h 26281626"/>
              <a:gd name="connsiteX83" fmla="*/ 8842810 w 12592357"/>
              <a:gd name="connsiteY83" fmla="*/ 2736057 h 26281626"/>
              <a:gd name="connsiteX84" fmla="*/ 9196388 w 12592357"/>
              <a:gd name="connsiteY84" fmla="*/ 3155770 h 26281626"/>
              <a:gd name="connsiteX85" fmla="*/ 9518855 w 12592357"/>
              <a:gd name="connsiteY85" fmla="*/ 3443057 h 26281626"/>
              <a:gd name="connsiteX86" fmla="*/ 9858528 w 12592357"/>
              <a:gd name="connsiteY86" fmla="*/ 3839881 h 26281626"/>
              <a:gd name="connsiteX87" fmla="*/ 9970831 w 12592357"/>
              <a:gd name="connsiteY87" fmla="*/ 4217500 h 26281626"/>
              <a:gd name="connsiteX88" fmla="*/ 9997025 w 12592357"/>
              <a:gd name="connsiteY88" fmla="*/ 4582293 h 26281626"/>
              <a:gd name="connsiteX89" fmla="*/ 10129301 w 12592357"/>
              <a:gd name="connsiteY89" fmla="*/ 5188514 h 26281626"/>
              <a:gd name="connsiteX90" fmla="*/ 10205884 w 12592357"/>
              <a:gd name="connsiteY90" fmla="*/ 5633884 h 26281626"/>
              <a:gd name="connsiteX91" fmla="*/ 10271484 w 12592357"/>
              <a:gd name="connsiteY91" fmla="*/ 5901736 h 26281626"/>
              <a:gd name="connsiteX92" fmla="*/ 10302440 w 12592357"/>
              <a:gd name="connsiteY92" fmla="*/ 6167208 h 26281626"/>
              <a:gd name="connsiteX93" fmla="*/ 10202043 w 12592357"/>
              <a:gd name="connsiteY93" fmla="*/ 6439822 h 26281626"/>
              <a:gd name="connsiteX94" fmla="*/ 10293837 w 12592357"/>
              <a:gd name="connsiteY94" fmla="*/ 6688624 h 26281626"/>
              <a:gd name="connsiteX95" fmla="*/ 10630207 w 12592357"/>
              <a:gd name="connsiteY95" fmla="*/ 7117326 h 26281626"/>
              <a:gd name="connsiteX96" fmla="*/ 10868562 w 12592357"/>
              <a:gd name="connsiteY96" fmla="*/ 7375653 h 26281626"/>
              <a:gd name="connsiteX97" fmla="*/ 10960357 w 12592357"/>
              <a:gd name="connsiteY97" fmla="*/ 7515456 h 26281626"/>
              <a:gd name="connsiteX98" fmla="*/ 11121206 w 12592357"/>
              <a:gd name="connsiteY98" fmla="*/ 7878020 h 26281626"/>
              <a:gd name="connsiteX99" fmla="*/ 11234430 w 12592357"/>
              <a:gd name="connsiteY99" fmla="*/ 8221535 h 26281626"/>
              <a:gd name="connsiteX100" fmla="*/ 11241959 w 12592357"/>
              <a:gd name="connsiteY100" fmla="*/ 8693482 h 26281626"/>
              <a:gd name="connsiteX101" fmla="*/ 11244263 w 12592357"/>
              <a:gd name="connsiteY101" fmla="*/ 8875072 h 26281626"/>
              <a:gd name="connsiteX102" fmla="*/ 11277677 w 12592357"/>
              <a:gd name="connsiteY102" fmla="*/ 9052744 h 26281626"/>
              <a:gd name="connsiteX103" fmla="*/ 11375692 w 12592357"/>
              <a:gd name="connsiteY103" fmla="*/ 9146919 h 26281626"/>
              <a:gd name="connsiteX104" fmla="*/ 11562735 w 12592357"/>
              <a:gd name="connsiteY104" fmla="*/ 9379974 h 26281626"/>
              <a:gd name="connsiteX105" fmla="*/ 11326761 w 12592357"/>
              <a:gd name="connsiteY105" fmla="*/ 9291484 h 26281626"/>
              <a:gd name="connsiteX106" fmla="*/ 11120284 w 12592357"/>
              <a:gd name="connsiteY106" fmla="*/ 9291484 h 26281626"/>
              <a:gd name="connsiteX107" fmla="*/ 10884310 w 12592357"/>
              <a:gd name="connsiteY107" fmla="*/ 9320981 h 26281626"/>
              <a:gd name="connsiteX108" fmla="*/ 10605473 w 12592357"/>
              <a:gd name="connsiteY108" fmla="*/ 9572701 h 26281626"/>
              <a:gd name="connsiteX109" fmla="*/ 10478115 w 12592357"/>
              <a:gd name="connsiteY109" fmla="*/ 9839095 h 26281626"/>
              <a:gd name="connsiteX110" fmla="*/ 10593182 w 12592357"/>
              <a:gd name="connsiteY110" fmla="*/ 9767272 h 26281626"/>
              <a:gd name="connsiteX111" fmla="*/ 10972800 w 12592357"/>
              <a:gd name="connsiteY111" fmla="*/ 9556955 h 26281626"/>
              <a:gd name="connsiteX112" fmla="*/ 11149090 w 12592357"/>
              <a:gd name="connsiteY112" fmla="*/ 9478911 h 26281626"/>
              <a:gd name="connsiteX113" fmla="*/ 11344275 w 12592357"/>
              <a:gd name="connsiteY113" fmla="*/ 9491817 h 26281626"/>
              <a:gd name="connsiteX114" fmla="*/ 11525020 w 12592357"/>
              <a:gd name="connsiteY114" fmla="*/ 9585530 h 26281626"/>
              <a:gd name="connsiteX115" fmla="*/ 11910090 w 12592357"/>
              <a:gd name="connsiteY115" fmla="*/ 9744920 h 26281626"/>
              <a:gd name="connsiteX116" fmla="*/ 12093677 w 12592357"/>
              <a:gd name="connsiteY116" fmla="*/ 9999406 h 26281626"/>
              <a:gd name="connsiteX117" fmla="*/ 12270658 w 12592357"/>
              <a:gd name="connsiteY117" fmla="*/ 10176387 h 26281626"/>
              <a:gd name="connsiteX118" fmla="*/ 12270658 w 12592357"/>
              <a:gd name="connsiteY118" fmla="*/ 10176387 h 26281626"/>
              <a:gd name="connsiteX119" fmla="*/ 12592357 w 12592357"/>
              <a:gd name="connsiteY119" fmla="*/ 10616073 h 26281626"/>
              <a:gd name="connsiteX120" fmla="*/ 10086975 w 12592357"/>
              <a:gd name="connsiteY120" fmla="*/ 10710786 h 26281626"/>
              <a:gd name="connsiteX121" fmla="*/ 9969910 w 12592357"/>
              <a:gd name="connsiteY121" fmla="*/ 10825316 h 26281626"/>
              <a:gd name="connsiteX122" fmla="*/ 9857606 w 12592357"/>
              <a:gd name="connsiteY122" fmla="*/ 11290120 h 26281626"/>
              <a:gd name="connsiteX123" fmla="*/ 9732476 w 12592357"/>
              <a:gd name="connsiteY123" fmla="*/ 11555591 h 26281626"/>
              <a:gd name="connsiteX124" fmla="*/ 9592135 w 12592357"/>
              <a:gd name="connsiteY124" fmla="*/ 11818835 h 26281626"/>
              <a:gd name="connsiteX125" fmla="*/ 9468465 w 12592357"/>
              <a:gd name="connsiteY125" fmla="*/ 11888659 h 26281626"/>
              <a:gd name="connsiteX126" fmla="*/ 9320981 w 12592357"/>
              <a:gd name="connsiteY126" fmla="*/ 12359148 h 26281626"/>
              <a:gd name="connsiteX127" fmla="*/ 9173497 w 12592357"/>
              <a:gd name="connsiteY127" fmla="*/ 12860593 h 26281626"/>
              <a:gd name="connsiteX128" fmla="*/ 9114503 w 12592357"/>
              <a:gd name="connsiteY128" fmla="*/ 13126064 h 26281626"/>
              <a:gd name="connsiteX129" fmla="*/ 8908026 w 12592357"/>
              <a:gd name="connsiteY129" fmla="*/ 13598013 h 26281626"/>
              <a:gd name="connsiteX130" fmla="*/ 8642555 w 12592357"/>
              <a:gd name="connsiteY130" fmla="*/ 14040464 h 26281626"/>
              <a:gd name="connsiteX131" fmla="*/ 8465574 w 12592357"/>
              <a:gd name="connsiteY131" fmla="*/ 14305935 h 26281626"/>
              <a:gd name="connsiteX132" fmla="*/ 8170606 w 12592357"/>
              <a:gd name="connsiteY132" fmla="*/ 14659897 h 26281626"/>
              <a:gd name="connsiteX133" fmla="*/ 8111613 w 12592357"/>
              <a:gd name="connsiteY133" fmla="*/ 15043355 h 26281626"/>
              <a:gd name="connsiteX134" fmla="*/ 7964129 w 12592357"/>
              <a:gd name="connsiteY134" fmla="*/ 15338322 h 26281626"/>
              <a:gd name="connsiteX135" fmla="*/ 7816645 w 12592357"/>
              <a:gd name="connsiteY135" fmla="*/ 15780774 h 26281626"/>
              <a:gd name="connsiteX136" fmla="*/ 7610168 w 12592357"/>
              <a:gd name="connsiteY136" fmla="*/ 16134735 h 26281626"/>
              <a:gd name="connsiteX137" fmla="*/ 7462684 w 12592357"/>
              <a:gd name="connsiteY137" fmla="*/ 16518193 h 26281626"/>
              <a:gd name="connsiteX138" fmla="*/ 7197213 w 12592357"/>
              <a:gd name="connsiteY138" fmla="*/ 16783664 h 26281626"/>
              <a:gd name="connsiteX139" fmla="*/ 7138219 w 12592357"/>
              <a:gd name="connsiteY139" fmla="*/ 16960645 h 26281626"/>
              <a:gd name="connsiteX140" fmla="*/ 7138219 w 12592357"/>
              <a:gd name="connsiteY140" fmla="*/ 17167122 h 26281626"/>
              <a:gd name="connsiteX141" fmla="*/ 7172478 w 12592357"/>
              <a:gd name="connsiteY141" fmla="*/ 17465776 h 26281626"/>
              <a:gd name="connsiteX142" fmla="*/ 7229476 w 12592357"/>
              <a:gd name="connsiteY142" fmla="*/ 17695223 h 26281626"/>
              <a:gd name="connsiteX143" fmla="*/ 7256206 w 12592357"/>
              <a:gd name="connsiteY143" fmla="*/ 17845548 h 26281626"/>
              <a:gd name="connsiteX144" fmla="*/ 7196138 w 12592357"/>
              <a:gd name="connsiteY144" fmla="*/ 18045268 h 26281626"/>
              <a:gd name="connsiteX145" fmla="*/ 7079226 w 12592357"/>
              <a:gd name="connsiteY145" fmla="*/ 18229006 h 26281626"/>
              <a:gd name="connsiteX146" fmla="*/ 6843252 w 12592357"/>
              <a:gd name="connsiteY146" fmla="*/ 18523974 h 26281626"/>
              <a:gd name="connsiteX147" fmla="*/ 6666271 w 12592357"/>
              <a:gd name="connsiteY147" fmla="*/ 19084413 h 26281626"/>
              <a:gd name="connsiteX148" fmla="*/ 6636774 w 12592357"/>
              <a:gd name="connsiteY148" fmla="*/ 19467871 h 26281626"/>
              <a:gd name="connsiteX149" fmla="*/ 6577781 w 12592357"/>
              <a:gd name="connsiteY149" fmla="*/ 19762839 h 26281626"/>
              <a:gd name="connsiteX150" fmla="*/ 6577781 w 12592357"/>
              <a:gd name="connsiteY150" fmla="*/ 20205290 h 26281626"/>
              <a:gd name="connsiteX151" fmla="*/ 6577781 w 12592357"/>
              <a:gd name="connsiteY151" fmla="*/ 20795226 h 26281626"/>
              <a:gd name="connsiteX152" fmla="*/ 6489290 w 12592357"/>
              <a:gd name="connsiteY152" fmla="*/ 21208181 h 26281626"/>
              <a:gd name="connsiteX153" fmla="*/ 6282813 w 12592357"/>
              <a:gd name="connsiteY153" fmla="*/ 21680129 h 26281626"/>
              <a:gd name="connsiteX154" fmla="*/ 6253316 w 12592357"/>
              <a:gd name="connsiteY154" fmla="*/ 22358555 h 26281626"/>
              <a:gd name="connsiteX155" fmla="*/ 6371303 w 12592357"/>
              <a:gd name="connsiteY155" fmla="*/ 23656413 h 26281626"/>
              <a:gd name="connsiteX156" fmla="*/ 6666271 w 12592357"/>
              <a:gd name="connsiteY156" fmla="*/ 24452826 h 26281626"/>
              <a:gd name="connsiteX157" fmla="*/ 6990735 w 12592357"/>
              <a:gd name="connsiteY157" fmla="*/ 25190245 h 26281626"/>
              <a:gd name="connsiteX158" fmla="*/ 7344697 w 12592357"/>
              <a:gd name="connsiteY158" fmla="*/ 25809677 h 26281626"/>
              <a:gd name="connsiteX159" fmla="*/ 7728155 w 12592357"/>
              <a:gd name="connsiteY159" fmla="*/ 26281626 h 26281626"/>
              <a:gd name="connsiteX160" fmla="*/ 5220929 w 12592357"/>
              <a:gd name="connsiteY160" fmla="*/ 26134142 h 26281626"/>
              <a:gd name="connsiteX161" fmla="*/ 5456903 w 12592357"/>
              <a:gd name="connsiteY161" fmla="*/ 25308232 h 26281626"/>
              <a:gd name="connsiteX162" fmla="*/ 5515897 w 12592357"/>
              <a:gd name="connsiteY162" fmla="*/ 24393832 h 26281626"/>
              <a:gd name="connsiteX163" fmla="*/ 5633884 w 12592357"/>
              <a:gd name="connsiteY163" fmla="*/ 23302451 h 26281626"/>
              <a:gd name="connsiteX164" fmla="*/ 5604387 w 12592357"/>
              <a:gd name="connsiteY164" fmla="*/ 22742013 h 26281626"/>
              <a:gd name="connsiteX165" fmla="*/ 5574890 w 12592357"/>
              <a:gd name="connsiteY165" fmla="*/ 22329058 h 26281626"/>
              <a:gd name="connsiteX166" fmla="*/ 5574890 w 12592357"/>
              <a:gd name="connsiteY166" fmla="*/ 21886606 h 26281626"/>
              <a:gd name="connsiteX167" fmla="*/ 5604387 w 12592357"/>
              <a:gd name="connsiteY167" fmla="*/ 21532645 h 26281626"/>
              <a:gd name="connsiteX168" fmla="*/ 5604387 w 12592357"/>
              <a:gd name="connsiteY168" fmla="*/ 21326168 h 26281626"/>
              <a:gd name="connsiteX169" fmla="*/ 5515897 w 12592357"/>
              <a:gd name="connsiteY169" fmla="*/ 20883716 h 26281626"/>
              <a:gd name="connsiteX170" fmla="*/ 5515897 w 12592357"/>
              <a:gd name="connsiteY170" fmla="*/ 20706735 h 26281626"/>
              <a:gd name="connsiteX171" fmla="*/ 5456903 w 12592357"/>
              <a:gd name="connsiteY171" fmla="*/ 20588748 h 26281626"/>
              <a:gd name="connsiteX172" fmla="*/ 5427406 w 12592357"/>
              <a:gd name="connsiteY172" fmla="*/ 20352774 h 26281626"/>
              <a:gd name="connsiteX173" fmla="*/ 5515897 w 12592357"/>
              <a:gd name="connsiteY173" fmla="*/ 20205290 h 26281626"/>
              <a:gd name="connsiteX174" fmla="*/ 5604387 w 12592357"/>
              <a:gd name="connsiteY174" fmla="*/ 20028310 h 26281626"/>
              <a:gd name="connsiteX175" fmla="*/ 5604387 w 12592357"/>
              <a:gd name="connsiteY175" fmla="*/ 19851329 h 26281626"/>
              <a:gd name="connsiteX176" fmla="*/ 5604387 w 12592357"/>
              <a:gd name="connsiteY176" fmla="*/ 19851329 h 26281626"/>
              <a:gd name="connsiteX177" fmla="*/ 5612069 w 12592357"/>
              <a:gd name="connsiteY177" fmla="*/ 19850407 h 26281626"/>
              <a:gd name="connsiteX0" fmla="*/ 5612069 w 12592357"/>
              <a:gd name="connsiteY0" fmla="*/ 19850407 h 26281626"/>
              <a:gd name="connsiteX1" fmla="*/ 5899355 w 12592357"/>
              <a:gd name="connsiteY1" fmla="*/ 20057806 h 26281626"/>
              <a:gd name="connsiteX2" fmla="*/ 6076335 w 12592357"/>
              <a:gd name="connsiteY2" fmla="*/ 20352774 h 26281626"/>
              <a:gd name="connsiteX3" fmla="*/ 6105832 w 12592357"/>
              <a:gd name="connsiteY3" fmla="*/ 20470761 h 26281626"/>
              <a:gd name="connsiteX4" fmla="*/ 6135329 w 12592357"/>
              <a:gd name="connsiteY4" fmla="*/ 20559251 h 26281626"/>
              <a:gd name="connsiteX5" fmla="*/ 6253316 w 12592357"/>
              <a:gd name="connsiteY5" fmla="*/ 20736232 h 26281626"/>
              <a:gd name="connsiteX6" fmla="*/ 6341806 w 12592357"/>
              <a:gd name="connsiteY6" fmla="*/ 20736232 h 26281626"/>
              <a:gd name="connsiteX7" fmla="*/ 6341806 w 12592357"/>
              <a:gd name="connsiteY7" fmla="*/ 20736232 h 26281626"/>
              <a:gd name="connsiteX8" fmla="*/ 6371303 w 12592357"/>
              <a:gd name="connsiteY8" fmla="*/ 20205290 h 26281626"/>
              <a:gd name="connsiteX9" fmla="*/ 6322219 w 12592357"/>
              <a:gd name="connsiteY9" fmla="*/ 19870377 h 26281626"/>
              <a:gd name="connsiteX10" fmla="*/ 6395115 w 12592357"/>
              <a:gd name="connsiteY10" fmla="*/ 19087717 h 26281626"/>
              <a:gd name="connsiteX11" fmla="*/ 6548284 w 12592357"/>
              <a:gd name="connsiteY11" fmla="*/ 18759948 h 26281626"/>
              <a:gd name="connsiteX12" fmla="*/ 6894564 w 12592357"/>
              <a:gd name="connsiteY12" fmla="*/ 18258504 h 26281626"/>
              <a:gd name="connsiteX13" fmla="*/ 6983054 w 12592357"/>
              <a:gd name="connsiteY13" fmla="*/ 17812750 h 26281626"/>
              <a:gd name="connsiteX14" fmla="*/ 6967461 w 12592357"/>
              <a:gd name="connsiteY14" fmla="*/ 17371219 h 26281626"/>
              <a:gd name="connsiteX15" fmla="*/ 7049729 w 12592357"/>
              <a:gd name="connsiteY15" fmla="*/ 16960645 h 26281626"/>
              <a:gd name="connsiteX16" fmla="*/ 7197213 w 12592357"/>
              <a:gd name="connsiteY16" fmla="*/ 16636181 h 26281626"/>
              <a:gd name="connsiteX17" fmla="*/ 7267575 w 12592357"/>
              <a:gd name="connsiteY17" fmla="*/ 16523647 h 26281626"/>
              <a:gd name="connsiteX18" fmla="*/ 7296687 w 12592357"/>
              <a:gd name="connsiteY18" fmla="*/ 16307875 h 26281626"/>
              <a:gd name="connsiteX19" fmla="*/ 7610168 w 12592357"/>
              <a:gd name="connsiteY19" fmla="*/ 15810271 h 26281626"/>
              <a:gd name="connsiteX20" fmla="*/ 7869416 w 12592357"/>
              <a:gd name="connsiteY20" fmla="*/ 15279329 h 26281626"/>
              <a:gd name="connsiteX21" fmla="*/ 7875639 w 12592357"/>
              <a:gd name="connsiteY21" fmla="*/ 14984361 h 26281626"/>
              <a:gd name="connsiteX22" fmla="*/ 7964129 w 12592357"/>
              <a:gd name="connsiteY22" fmla="*/ 14653674 h 26281626"/>
              <a:gd name="connsiteX23" fmla="*/ 8141493 w 12592357"/>
              <a:gd name="connsiteY23" fmla="*/ 14378141 h 26281626"/>
              <a:gd name="connsiteX24" fmla="*/ 8358571 w 12592357"/>
              <a:gd name="connsiteY24" fmla="*/ 14089011 h 26281626"/>
              <a:gd name="connsiteX25" fmla="*/ 8583561 w 12592357"/>
              <a:gd name="connsiteY25" fmla="*/ 13774993 h 26281626"/>
              <a:gd name="connsiteX26" fmla="*/ 8849032 w 12592357"/>
              <a:gd name="connsiteY26" fmla="*/ 13421032 h 26281626"/>
              <a:gd name="connsiteX27" fmla="*/ 8908026 w 12592357"/>
              <a:gd name="connsiteY27" fmla="*/ 13185058 h 26281626"/>
              <a:gd name="connsiteX28" fmla="*/ 8996516 w 12592357"/>
              <a:gd name="connsiteY28" fmla="*/ 12683613 h 26281626"/>
              <a:gd name="connsiteX29" fmla="*/ 9261987 w 12592357"/>
              <a:gd name="connsiteY29" fmla="*/ 12005187 h 26281626"/>
              <a:gd name="connsiteX30" fmla="*/ 9556955 w 12592357"/>
              <a:gd name="connsiteY30" fmla="*/ 11474245 h 26281626"/>
              <a:gd name="connsiteX31" fmla="*/ 9733935 w 12592357"/>
              <a:gd name="connsiteY31" fmla="*/ 11090787 h 26281626"/>
              <a:gd name="connsiteX32" fmla="*/ 9763432 w 12592357"/>
              <a:gd name="connsiteY32" fmla="*/ 10825316 h 26281626"/>
              <a:gd name="connsiteX33" fmla="*/ 9881419 w 12592357"/>
              <a:gd name="connsiteY33" fmla="*/ 10530348 h 26281626"/>
              <a:gd name="connsiteX34" fmla="*/ 10235381 w 12592357"/>
              <a:gd name="connsiteY34" fmla="*/ 9940413 h 26281626"/>
              <a:gd name="connsiteX35" fmla="*/ 10600326 w 12592357"/>
              <a:gd name="connsiteY35" fmla="*/ 9576005 h 26281626"/>
              <a:gd name="connsiteX36" fmla="*/ 10869100 w 12592357"/>
              <a:gd name="connsiteY36" fmla="*/ 9285416 h 26281626"/>
              <a:gd name="connsiteX37" fmla="*/ 11073734 w 12592357"/>
              <a:gd name="connsiteY37" fmla="*/ 9006578 h 26281626"/>
              <a:gd name="connsiteX38" fmla="*/ 11097931 w 12592357"/>
              <a:gd name="connsiteY38" fmla="*/ 8720598 h 26281626"/>
              <a:gd name="connsiteX39" fmla="*/ 11074656 w 12592357"/>
              <a:gd name="connsiteY39" fmla="*/ 8318243 h 26281626"/>
              <a:gd name="connsiteX40" fmla="*/ 10875706 w 12592357"/>
              <a:gd name="connsiteY40" fmla="*/ 7666779 h 26281626"/>
              <a:gd name="connsiteX41" fmla="*/ 10717776 w 12592357"/>
              <a:gd name="connsiteY41" fmla="*/ 7383718 h 26281626"/>
              <a:gd name="connsiteX42" fmla="*/ 10382865 w 12592357"/>
              <a:gd name="connsiteY42" fmla="*/ 6990735 h 26281626"/>
              <a:gd name="connsiteX43" fmla="*/ 10087897 w 12592357"/>
              <a:gd name="connsiteY43" fmla="*/ 6518787 h 26281626"/>
              <a:gd name="connsiteX44" fmla="*/ 9990419 w 12592357"/>
              <a:gd name="connsiteY44" fmla="*/ 5674212 h 26281626"/>
              <a:gd name="connsiteX45" fmla="*/ 9945713 w 12592357"/>
              <a:gd name="connsiteY45" fmla="*/ 5243435 h 26281626"/>
              <a:gd name="connsiteX46" fmla="*/ 9801917 w 12592357"/>
              <a:gd name="connsiteY46" fmla="*/ 4350851 h 26281626"/>
              <a:gd name="connsiteX47" fmla="*/ 9573086 w 12592357"/>
              <a:gd name="connsiteY47" fmla="*/ 3872681 h 26281626"/>
              <a:gd name="connsiteX48" fmla="*/ 9000203 w 12592357"/>
              <a:gd name="connsiteY48" fmla="*/ 3306941 h 26281626"/>
              <a:gd name="connsiteX49" fmla="*/ 8819535 w 12592357"/>
              <a:gd name="connsiteY49" fmla="*/ 3038168 h 26281626"/>
              <a:gd name="connsiteX50" fmla="*/ 8400896 w 12592357"/>
              <a:gd name="connsiteY50" fmla="*/ 2669919 h 26281626"/>
              <a:gd name="connsiteX51" fmla="*/ 7993626 w 12592357"/>
              <a:gd name="connsiteY51" fmla="*/ 2094271 h 26281626"/>
              <a:gd name="connsiteX52" fmla="*/ 7669161 w 12592357"/>
              <a:gd name="connsiteY52" fmla="*/ 1563329 h 26281626"/>
              <a:gd name="connsiteX53" fmla="*/ 7443251 w 12592357"/>
              <a:gd name="connsiteY53" fmla="*/ 1085313 h 26281626"/>
              <a:gd name="connsiteX54" fmla="*/ 7022460 w 12592357"/>
              <a:gd name="connsiteY54" fmla="*/ 859248 h 26281626"/>
              <a:gd name="connsiteX55" fmla="*/ 6668499 w 12592357"/>
              <a:gd name="connsiteY55" fmla="*/ 756085 h 26281626"/>
              <a:gd name="connsiteX56" fmla="*/ 6164288 w 12592357"/>
              <a:gd name="connsiteY56" fmla="*/ 747481 h 26281626"/>
              <a:gd name="connsiteX57" fmla="*/ 5508753 w 12592357"/>
              <a:gd name="connsiteY57" fmla="*/ 773676 h 26281626"/>
              <a:gd name="connsiteX58" fmla="*/ 4784468 w 12592357"/>
              <a:gd name="connsiteY58" fmla="*/ 799870 h 26281626"/>
              <a:gd name="connsiteX59" fmla="*/ 3868840 w 12592357"/>
              <a:gd name="connsiteY59" fmla="*/ 686107 h 26281626"/>
              <a:gd name="connsiteX60" fmla="*/ 3027721 w 12592357"/>
              <a:gd name="connsiteY60" fmla="*/ 610446 h 26281626"/>
              <a:gd name="connsiteX61" fmla="*/ 2945606 w 12592357"/>
              <a:gd name="connsiteY61" fmla="*/ 590704 h 26281626"/>
              <a:gd name="connsiteX62" fmla="*/ 2149962 w 12592357"/>
              <a:gd name="connsiteY62" fmla="*/ 520111 h 26281626"/>
              <a:gd name="connsiteX63" fmla="*/ 1813975 w 12592357"/>
              <a:gd name="connsiteY63" fmla="*/ 414415 h 26281626"/>
              <a:gd name="connsiteX64" fmla="*/ 1016487 w 12592357"/>
              <a:gd name="connsiteY64" fmla="*/ 217846 h 26281626"/>
              <a:gd name="connsiteX65" fmla="*/ 589935 w 12592357"/>
              <a:gd name="connsiteY65" fmla="*/ 235974 h 26281626"/>
              <a:gd name="connsiteX66" fmla="*/ 265471 w 12592357"/>
              <a:gd name="connsiteY66" fmla="*/ 235974 h 26281626"/>
              <a:gd name="connsiteX67" fmla="*/ 0 w 12592357"/>
              <a:gd name="connsiteY67" fmla="*/ 206477 h 26281626"/>
              <a:gd name="connsiteX68" fmla="*/ 265471 w 12592357"/>
              <a:gd name="connsiteY68" fmla="*/ 0 h 26281626"/>
              <a:gd name="connsiteX69" fmla="*/ 1179871 w 12592357"/>
              <a:gd name="connsiteY69" fmla="*/ 88490 h 26281626"/>
              <a:gd name="connsiteX70" fmla="*/ 2094271 w 12592357"/>
              <a:gd name="connsiteY70" fmla="*/ 235974 h 26281626"/>
              <a:gd name="connsiteX71" fmla="*/ 2850971 w 12592357"/>
              <a:gd name="connsiteY71" fmla="*/ 249186 h 26281626"/>
              <a:gd name="connsiteX72" fmla="*/ 3769366 w 12592357"/>
              <a:gd name="connsiteY72" fmla="*/ 321546 h 26281626"/>
              <a:gd name="connsiteX73" fmla="*/ 4244617 w 12592357"/>
              <a:gd name="connsiteY73" fmla="*/ 371013 h 26281626"/>
              <a:gd name="connsiteX74" fmla="*/ 5003467 w 12592357"/>
              <a:gd name="connsiteY74" fmla="*/ 374316 h 26281626"/>
              <a:gd name="connsiteX75" fmla="*/ 5679511 w 12592357"/>
              <a:gd name="connsiteY75" fmla="*/ 424323 h 26281626"/>
              <a:gd name="connsiteX76" fmla="*/ 6214678 w 12592357"/>
              <a:gd name="connsiteY76" fmla="*/ 463882 h 26281626"/>
              <a:gd name="connsiteX77" fmla="*/ 7050113 w 12592357"/>
              <a:gd name="connsiteY77" fmla="*/ 591395 h 26281626"/>
              <a:gd name="connsiteX78" fmla="*/ 7305138 w 12592357"/>
              <a:gd name="connsiteY78" fmla="*/ 620892 h 26281626"/>
              <a:gd name="connsiteX79" fmla="*/ 7455002 w 12592357"/>
              <a:gd name="connsiteY79" fmla="*/ 680807 h 26281626"/>
              <a:gd name="connsiteX80" fmla="*/ 7572452 w 12592357"/>
              <a:gd name="connsiteY80" fmla="*/ 809242 h 26281626"/>
              <a:gd name="connsiteX81" fmla="*/ 8119679 w 12592357"/>
              <a:gd name="connsiteY81" fmla="*/ 1713194 h 26281626"/>
              <a:gd name="connsiteX82" fmla="*/ 8644553 w 12592357"/>
              <a:gd name="connsiteY82" fmla="*/ 2563070 h 26281626"/>
              <a:gd name="connsiteX83" fmla="*/ 8842810 w 12592357"/>
              <a:gd name="connsiteY83" fmla="*/ 2736057 h 26281626"/>
              <a:gd name="connsiteX84" fmla="*/ 9196388 w 12592357"/>
              <a:gd name="connsiteY84" fmla="*/ 3155770 h 26281626"/>
              <a:gd name="connsiteX85" fmla="*/ 9518855 w 12592357"/>
              <a:gd name="connsiteY85" fmla="*/ 3443057 h 26281626"/>
              <a:gd name="connsiteX86" fmla="*/ 9858528 w 12592357"/>
              <a:gd name="connsiteY86" fmla="*/ 3839881 h 26281626"/>
              <a:gd name="connsiteX87" fmla="*/ 9970831 w 12592357"/>
              <a:gd name="connsiteY87" fmla="*/ 4217500 h 26281626"/>
              <a:gd name="connsiteX88" fmla="*/ 9997025 w 12592357"/>
              <a:gd name="connsiteY88" fmla="*/ 4582293 h 26281626"/>
              <a:gd name="connsiteX89" fmla="*/ 10129301 w 12592357"/>
              <a:gd name="connsiteY89" fmla="*/ 5188514 h 26281626"/>
              <a:gd name="connsiteX90" fmla="*/ 10205884 w 12592357"/>
              <a:gd name="connsiteY90" fmla="*/ 5633884 h 26281626"/>
              <a:gd name="connsiteX91" fmla="*/ 10271484 w 12592357"/>
              <a:gd name="connsiteY91" fmla="*/ 5901736 h 26281626"/>
              <a:gd name="connsiteX92" fmla="*/ 10302440 w 12592357"/>
              <a:gd name="connsiteY92" fmla="*/ 6167208 h 26281626"/>
              <a:gd name="connsiteX93" fmla="*/ 10202043 w 12592357"/>
              <a:gd name="connsiteY93" fmla="*/ 6439822 h 26281626"/>
              <a:gd name="connsiteX94" fmla="*/ 10293837 w 12592357"/>
              <a:gd name="connsiteY94" fmla="*/ 6688624 h 26281626"/>
              <a:gd name="connsiteX95" fmla="*/ 10630207 w 12592357"/>
              <a:gd name="connsiteY95" fmla="*/ 7117326 h 26281626"/>
              <a:gd name="connsiteX96" fmla="*/ 10868562 w 12592357"/>
              <a:gd name="connsiteY96" fmla="*/ 7375653 h 26281626"/>
              <a:gd name="connsiteX97" fmla="*/ 10960357 w 12592357"/>
              <a:gd name="connsiteY97" fmla="*/ 7515456 h 26281626"/>
              <a:gd name="connsiteX98" fmla="*/ 11121206 w 12592357"/>
              <a:gd name="connsiteY98" fmla="*/ 7878020 h 26281626"/>
              <a:gd name="connsiteX99" fmla="*/ 11234430 w 12592357"/>
              <a:gd name="connsiteY99" fmla="*/ 8221535 h 26281626"/>
              <a:gd name="connsiteX100" fmla="*/ 11241959 w 12592357"/>
              <a:gd name="connsiteY100" fmla="*/ 8693482 h 26281626"/>
              <a:gd name="connsiteX101" fmla="*/ 11244263 w 12592357"/>
              <a:gd name="connsiteY101" fmla="*/ 8875072 h 26281626"/>
              <a:gd name="connsiteX102" fmla="*/ 11277677 w 12592357"/>
              <a:gd name="connsiteY102" fmla="*/ 9052744 h 26281626"/>
              <a:gd name="connsiteX103" fmla="*/ 11375692 w 12592357"/>
              <a:gd name="connsiteY103" fmla="*/ 9146919 h 26281626"/>
              <a:gd name="connsiteX104" fmla="*/ 11562735 w 12592357"/>
              <a:gd name="connsiteY104" fmla="*/ 9379974 h 26281626"/>
              <a:gd name="connsiteX105" fmla="*/ 11326761 w 12592357"/>
              <a:gd name="connsiteY105" fmla="*/ 9291484 h 26281626"/>
              <a:gd name="connsiteX106" fmla="*/ 11120284 w 12592357"/>
              <a:gd name="connsiteY106" fmla="*/ 9291484 h 26281626"/>
              <a:gd name="connsiteX107" fmla="*/ 10884310 w 12592357"/>
              <a:gd name="connsiteY107" fmla="*/ 9320981 h 26281626"/>
              <a:gd name="connsiteX108" fmla="*/ 10605473 w 12592357"/>
              <a:gd name="connsiteY108" fmla="*/ 9572701 h 26281626"/>
              <a:gd name="connsiteX109" fmla="*/ 10478115 w 12592357"/>
              <a:gd name="connsiteY109" fmla="*/ 9839095 h 26281626"/>
              <a:gd name="connsiteX110" fmla="*/ 10593182 w 12592357"/>
              <a:gd name="connsiteY110" fmla="*/ 9767272 h 26281626"/>
              <a:gd name="connsiteX111" fmla="*/ 10972800 w 12592357"/>
              <a:gd name="connsiteY111" fmla="*/ 9556955 h 26281626"/>
              <a:gd name="connsiteX112" fmla="*/ 11149090 w 12592357"/>
              <a:gd name="connsiteY112" fmla="*/ 9478911 h 26281626"/>
              <a:gd name="connsiteX113" fmla="*/ 11344275 w 12592357"/>
              <a:gd name="connsiteY113" fmla="*/ 9491817 h 26281626"/>
              <a:gd name="connsiteX114" fmla="*/ 11525020 w 12592357"/>
              <a:gd name="connsiteY114" fmla="*/ 9585530 h 26281626"/>
              <a:gd name="connsiteX115" fmla="*/ 11910090 w 12592357"/>
              <a:gd name="connsiteY115" fmla="*/ 9744920 h 26281626"/>
              <a:gd name="connsiteX116" fmla="*/ 12093677 w 12592357"/>
              <a:gd name="connsiteY116" fmla="*/ 9999406 h 26281626"/>
              <a:gd name="connsiteX117" fmla="*/ 12270658 w 12592357"/>
              <a:gd name="connsiteY117" fmla="*/ 10176387 h 26281626"/>
              <a:gd name="connsiteX118" fmla="*/ 12270658 w 12592357"/>
              <a:gd name="connsiteY118" fmla="*/ 10176387 h 26281626"/>
              <a:gd name="connsiteX119" fmla="*/ 12592357 w 12592357"/>
              <a:gd name="connsiteY119" fmla="*/ 10616073 h 26281626"/>
              <a:gd name="connsiteX120" fmla="*/ 10086975 w 12592357"/>
              <a:gd name="connsiteY120" fmla="*/ 10710786 h 26281626"/>
              <a:gd name="connsiteX121" fmla="*/ 9969910 w 12592357"/>
              <a:gd name="connsiteY121" fmla="*/ 10825316 h 26281626"/>
              <a:gd name="connsiteX122" fmla="*/ 9857606 w 12592357"/>
              <a:gd name="connsiteY122" fmla="*/ 11290120 h 26281626"/>
              <a:gd name="connsiteX123" fmla="*/ 9732476 w 12592357"/>
              <a:gd name="connsiteY123" fmla="*/ 11555591 h 26281626"/>
              <a:gd name="connsiteX124" fmla="*/ 9592135 w 12592357"/>
              <a:gd name="connsiteY124" fmla="*/ 11818835 h 26281626"/>
              <a:gd name="connsiteX125" fmla="*/ 9468465 w 12592357"/>
              <a:gd name="connsiteY125" fmla="*/ 11888659 h 26281626"/>
              <a:gd name="connsiteX126" fmla="*/ 9320981 w 12592357"/>
              <a:gd name="connsiteY126" fmla="*/ 12359148 h 26281626"/>
              <a:gd name="connsiteX127" fmla="*/ 9173497 w 12592357"/>
              <a:gd name="connsiteY127" fmla="*/ 12860593 h 26281626"/>
              <a:gd name="connsiteX128" fmla="*/ 9114503 w 12592357"/>
              <a:gd name="connsiteY128" fmla="*/ 13126064 h 26281626"/>
              <a:gd name="connsiteX129" fmla="*/ 8908026 w 12592357"/>
              <a:gd name="connsiteY129" fmla="*/ 13598013 h 26281626"/>
              <a:gd name="connsiteX130" fmla="*/ 8642555 w 12592357"/>
              <a:gd name="connsiteY130" fmla="*/ 14040464 h 26281626"/>
              <a:gd name="connsiteX131" fmla="*/ 8465574 w 12592357"/>
              <a:gd name="connsiteY131" fmla="*/ 14305935 h 26281626"/>
              <a:gd name="connsiteX132" fmla="*/ 8170606 w 12592357"/>
              <a:gd name="connsiteY132" fmla="*/ 14659897 h 26281626"/>
              <a:gd name="connsiteX133" fmla="*/ 8111613 w 12592357"/>
              <a:gd name="connsiteY133" fmla="*/ 15043355 h 26281626"/>
              <a:gd name="connsiteX134" fmla="*/ 7964129 w 12592357"/>
              <a:gd name="connsiteY134" fmla="*/ 15338322 h 26281626"/>
              <a:gd name="connsiteX135" fmla="*/ 7816645 w 12592357"/>
              <a:gd name="connsiteY135" fmla="*/ 15780774 h 26281626"/>
              <a:gd name="connsiteX136" fmla="*/ 7610168 w 12592357"/>
              <a:gd name="connsiteY136" fmla="*/ 16134735 h 26281626"/>
              <a:gd name="connsiteX137" fmla="*/ 7462684 w 12592357"/>
              <a:gd name="connsiteY137" fmla="*/ 16518193 h 26281626"/>
              <a:gd name="connsiteX138" fmla="*/ 7197213 w 12592357"/>
              <a:gd name="connsiteY138" fmla="*/ 16783664 h 26281626"/>
              <a:gd name="connsiteX139" fmla="*/ 7138219 w 12592357"/>
              <a:gd name="connsiteY139" fmla="*/ 16960645 h 26281626"/>
              <a:gd name="connsiteX140" fmla="*/ 7138219 w 12592357"/>
              <a:gd name="connsiteY140" fmla="*/ 17167122 h 26281626"/>
              <a:gd name="connsiteX141" fmla="*/ 7172478 w 12592357"/>
              <a:gd name="connsiteY141" fmla="*/ 17465776 h 26281626"/>
              <a:gd name="connsiteX142" fmla="*/ 7229476 w 12592357"/>
              <a:gd name="connsiteY142" fmla="*/ 17695223 h 26281626"/>
              <a:gd name="connsiteX143" fmla="*/ 7256206 w 12592357"/>
              <a:gd name="connsiteY143" fmla="*/ 17845548 h 26281626"/>
              <a:gd name="connsiteX144" fmla="*/ 7196138 w 12592357"/>
              <a:gd name="connsiteY144" fmla="*/ 18045268 h 26281626"/>
              <a:gd name="connsiteX145" fmla="*/ 7079226 w 12592357"/>
              <a:gd name="connsiteY145" fmla="*/ 18229006 h 26281626"/>
              <a:gd name="connsiteX146" fmla="*/ 6843252 w 12592357"/>
              <a:gd name="connsiteY146" fmla="*/ 18523974 h 26281626"/>
              <a:gd name="connsiteX147" fmla="*/ 6666271 w 12592357"/>
              <a:gd name="connsiteY147" fmla="*/ 19084413 h 26281626"/>
              <a:gd name="connsiteX148" fmla="*/ 6636774 w 12592357"/>
              <a:gd name="connsiteY148" fmla="*/ 19467871 h 26281626"/>
              <a:gd name="connsiteX149" fmla="*/ 6577781 w 12592357"/>
              <a:gd name="connsiteY149" fmla="*/ 19762839 h 26281626"/>
              <a:gd name="connsiteX150" fmla="*/ 6577781 w 12592357"/>
              <a:gd name="connsiteY150" fmla="*/ 20205290 h 26281626"/>
              <a:gd name="connsiteX151" fmla="*/ 6577781 w 12592357"/>
              <a:gd name="connsiteY151" fmla="*/ 20795226 h 26281626"/>
              <a:gd name="connsiteX152" fmla="*/ 6489290 w 12592357"/>
              <a:gd name="connsiteY152" fmla="*/ 21208181 h 26281626"/>
              <a:gd name="connsiteX153" fmla="*/ 6282813 w 12592357"/>
              <a:gd name="connsiteY153" fmla="*/ 21680129 h 26281626"/>
              <a:gd name="connsiteX154" fmla="*/ 6253316 w 12592357"/>
              <a:gd name="connsiteY154" fmla="*/ 22358555 h 26281626"/>
              <a:gd name="connsiteX155" fmla="*/ 6371303 w 12592357"/>
              <a:gd name="connsiteY155" fmla="*/ 23656413 h 26281626"/>
              <a:gd name="connsiteX156" fmla="*/ 6666271 w 12592357"/>
              <a:gd name="connsiteY156" fmla="*/ 24452826 h 26281626"/>
              <a:gd name="connsiteX157" fmla="*/ 6990735 w 12592357"/>
              <a:gd name="connsiteY157" fmla="*/ 25190245 h 26281626"/>
              <a:gd name="connsiteX158" fmla="*/ 7344697 w 12592357"/>
              <a:gd name="connsiteY158" fmla="*/ 25809677 h 26281626"/>
              <a:gd name="connsiteX159" fmla="*/ 7728155 w 12592357"/>
              <a:gd name="connsiteY159" fmla="*/ 26281626 h 26281626"/>
              <a:gd name="connsiteX160" fmla="*/ 5220929 w 12592357"/>
              <a:gd name="connsiteY160" fmla="*/ 26134142 h 26281626"/>
              <a:gd name="connsiteX161" fmla="*/ 5456903 w 12592357"/>
              <a:gd name="connsiteY161" fmla="*/ 25308232 h 26281626"/>
              <a:gd name="connsiteX162" fmla="*/ 5515897 w 12592357"/>
              <a:gd name="connsiteY162" fmla="*/ 24393832 h 26281626"/>
              <a:gd name="connsiteX163" fmla="*/ 5633884 w 12592357"/>
              <a:gd name="connsiteY163" fmla="*/ 23302451 h 26281626"/>
              <a:gd name="connsiteX164" fmla="*/ 5604387 w 12592357"/>
              <a:gd name="connsiteY164" fmla="*/ 22742013 h 26281626"/>
              <a:gd name="connsiteX165" fmla="*/ 5574890 w 12592357"/>
              <a:gd name="connsiteY165" fmla="*/ 22329058 h 26281626"/>
              <a:gd name="connsiteX166" fmla="*/ 5574890 w 12592357"/>
              <a:gd name="connsiteY166" fmla="*/ 21886606 h 26281626"/>
              <a:gd name="connsiteX167" fmla="*/ 5604387 w 12592357"/>
              <a:gd name="connsiteY167" fmla="*/ 21532645 h 26281626"/>
              <a:gd name="connsiteX168" fmla="*/ 5604387 w 12592357"/>
              <a:gd name="connsiteY168" fmla="*/ 21326168 h 26281626"/>
              <a:gd name="connsiteX169" fmla="*/ 5515897 w 12592357"/>
              <a:gd name="connsiteY169" fmla="*/ 20883716 h 26281626"/>
              <a:gd name="connsiteX170" fmla="*/ 5515897 w 12592357"/>
              <a:gd name="connsiteY170" fmla="*/ 20706735 h 26281626"/>
              <a:gd name="connsiteX171" fmla="*/ 5456903 w 12592357"/>
              <a:gd name="connsiteY171" fmla="*/ 20588748 h 26281626"/>
              <a:gd name="connsiteX172" fmla="*/ 5427406 w 12592357"/>
              <a:gd name="connsiteY172" fmla="*/ 20352774 h 26281626"/>
              <a:gd name="connsiteX173" fmla="*/ 5515897 w 12592357"/>
              <a:gd name="connsiteY173" fmla="*/ 20205290 h 26281626"/>
              <a:gd name="connsiteX174" fmla="*/ 5604387 w 12592357"/>
              <a:gd name="connsiteY174" fmla="*/ 20028310 h 26281626"/>
              <a:gd name="connsiteX175" fmla="*/ 5604387 w 12592357"/>
              <a:gd name="connsiteY175" fmla="*/ 19851329 h 26281626"/>
              <a:gd name="connsiteX176" fmla="*/ 5604387 w 12592357"/>
              <a:gd name="connsiteY176" fmla="*/ 19851329 h 26281626"/>
              <a:gd name="connsiteX177" fmla="*/ 5612069 w 12592357"/>
              <a:gd name="connsiteY177" fmla="*/ 19850407 h 26281626"/>
              <a:gd name="connsiteX0" fmla="*/ 5448008 w 12428296"/>
              <a:gd name="connsiteY0" fmla="*/ 19853943 h 26285162"/>
              <a:gd name="connsiteX1" fmla="*/ 5735294 w 12428296"/>
              <a:gd name="connsiteY1" fmla="*/ 20061342 h 26285162"/>
              <a:gd name="connsiteX2" fmla="*/ 5912274 w 12428296"/>
              <a:gd name="connsiteY2" fmla="*/ 20356310 h 26285162"/>
              <a:gd name="connsiteX3" fmla="*/ 5941771 w 12428296"/>
              <a:gd name="connsiteY3" fmla="*/ 20474297 h 26285162"/>
              <a:gd name="connsiteX4" fmla="*/ 5971268 w 12428296"/>
              <a:gd name="connsiteY4" fmla="*/ 20562787 h 26285162"/>
              <a:gd name="connsiteX5" fmla="*/ 6089255 w 12428296"/>
              <a:gd name="connsiteY5" fmla="*/ 20739768 h 26285162"/>
              <a:gd name="connsiteX6" fmla="*/ 6177745 w 12428296"/>
              <a:gd name="connsiteY6" fmla="*/ 20739768 h 26285162"/>
              <a:gd name="connsiteX7" fmla="*/ 6177745 w 12428296"/>
              <a:gd name="connsiteY7" fmla="*/ 20739768 h 26285162"/>
              <a:gd name="connsiteX8" fmla="*/ 6207242 w 12428296"/>
              <a:gd name="connsiteY8" fmla="*/ 20208826 h 26285162"/>
              <a:gd name="connsiteX9" fmla="*/ 6158158 w 12428296"/>
              <a:gd name="connsiteY9" fmla="*/ 19873913 h 26285162"/>
              <a:gd name="connsiteX10" fmla="*/ 6231054 w 12428296"/>
              <a:gd name="connsiteY10" fmla="*/ 19091253 h 26285162"/>
              <a:gd name="connsiteX11" fmla="*/ 6384223 w 12428296"/>
              <a:gd name="connsiteY11" fmla="*/ 18763484 h 26285162"/>
              <a:gd name="connsiteX12" fmla="*/ 6730503 w 12428296"/>
              <a:gd name="connsiteY12" fmla="*/ 18262040 h 26285162"/>
              <a:gd name="connsiteX13" fmla="*/ 6818993 w 12428296"/>
              <a:gd name="connsiteY13" fmla="*/ 17816286 h 26285162"/>
              <a:gd name="connsiteX14" fmla="*/ 6803400 w 12428296"/>
              <a:gd name="connsiteY14" fmla="*/ 17374755 h 26285162"/>
              <a:gd name="connsiteX15" fmla="*/ 6885668 w 12428296"/>
              <a:gd name="connsiteY15" fmla="*/ 16964181 h 26285162"/>
              <a:gd name="connsiteX16" fmla="*/ 7033152 w 12428296"/>
              <a:gd name="connsiteY16" fmla="*/ 16639717 h 26285162"/>
              <a:gd name="connsiteX17" fmla="*/ 7103514 w 12428296"/>
              <a:gd name="connsiteY17" fmla="*/ 16527183 h 26285162"/>
              <a:gd name="connsiteX18" fmla="*/ 7132626 w 12428296"/>
              <a:gd name="connsiteY18" fmla="*/ 16311411 h 26285162"/>
              <a:gd name="connsiteX19" fmla="*/ 7446107 w 12428296"/>
              <a:gd name="connsiteY19" fmla="*/ 15813807 h 26285162"/>
              <a:gd name="connsiteX20" fmla="*/ 7705355 w 12428296"/>
              <a:gd name="connsiteY20" fmla="*/ 15282865 h 26285162"/>
              <a:gd name="connsiteX21" fmla="*/ 7711578 w 12428296"/>
              <a:gd name="connsiteY21" fmla="*/ 14987897 h 26285162"/>
              <a:gd name="connsiteX22" fmla="*/ 7800068 w 12428296"/>
              <a:gd name="connsiteY22" fmla="*/ 14657210 h 26285162"/>
              <a:gd name="connsiteX23" fmla="*/ 7977432 w 12428296"/>
              <a:gd name="connsiteY23" fmla="*/ 14381677 h 26285162"/>
              <a:gd name="connsiteX24" fmla="*/ 8194510 w 12428296"/>
              <a:gd name="connsiteY24" fmla="*/ 14092547 h 26285162"/>
              <a:gd name="connsiteX25" fmla="*/ 8419500 w 12428296"/>
              <a:gd name="connsiteY25" fmla="*/ 13778529 h 26285162"/>
              <a:gd name="connsiteX26" fmla="*/ 8684971 w 12428296"/>
              <a:gd name="connsiteY26" fmla="*/ 13424568 h 26285162"/>
              <a:gd name="connsiteX27" fmla="*/ 8743965 w 12428296"/>
              <a:gd name="connsiteY27" fmla="*/ 13188594 h 26285162"/>
              <a:gd name="connsiteX28" fmla="*/ 8832455 w 12428296"/>
              <a:gd name="connsiteY28" fmla="*/ 12687149 h 26285162"/>
              <a:gd name="connsiteX29" fmla="*/ 9097926 w 12428296"/>
              <a:gd name="connsiteY29" fmla="*/ 12008723 h 26285162"/>
              <a:gd name="connsiteX30" fmla="*/ 9392894 w 12428296"/>
              <a:gd name="connsiteY30" fmla="*/ 11477781 h 26285162"/>
              <a:gd name="connsiteX31" fmla="*/ 9569874 w 12428296"/>
              <a:gd name="connsiteY31" fmla="*/ 11094323 h 26285162"/>
              <a:gd name="connsiteX32" fmla="*/ 9599371 w 12428296"/>
              <a:gd name="connsiteY32" fmla="*/ 10828852 h 26285162"/>
              <a:gd name="connsiteX33" fmla="*/ 9717358 w 12428296"/>
              <a:gd name="connsiteY33" fmla="*/ 10533884 h 26285162"/>
              <a:gd name="connsiteX34" fmla="*/ 10071320 w 12428296"/>
              <a:gd name="connsiteY34" fmla="*/ 9943949 h 26285162"/>
              <a:gd name="connsiteX35" fmla="*/ 10436265 w 12428296"/>
              <a:gd name="connsiteY35" fmla="*/ 9579541 h 26285162"/>
              <a:gd name="connsiteX36" fmla="*/ 10705039 w 12428296"/>
              <a:gd name="connsiteY36" fmla="*/ 9288952 h 26285162"/>
              <a:gd name="connsiteX37" fmla="*/ 10909673 w 12428296"/>
              <a:gd name="connsiteY37" fmla="*/ 9010114 h 26285162"/>
              <a:gd name="connsiteX38" fmla="*/ 10933870 w 12428296"/>
              <a:gd name="connsiteY38" fmla="*/ 8724134 h 26285162"/>
              <a:gd name="connsiteX39" fmla="*/ 10910595 w 12428296"/>
              <a:gd name="connsiteY39" fmla="*/ 8321779 h 26285162"/>
              <a:gd name="connsiteX40" fmla="*/ 10711645 w 12428296"/>
              <a:gd name="connsiteY40" fmla="*/ 7670315 h 26285162"/>
              <a:gd name="connsiteX41" fmla="*/ 10553715 w 12428296"/>
              <a:gd name="connsiteY41" fmla="*/ 7387254 h 26285162"/>
              <a:gd name="connsiteX42" fmla="*/ 10218804 w 12428296"/>
              <a:gd name="connsiteY42" fmla="*/ 6994271 h 26285162"/>
              <a:gd name="connsiteX43" fmla="*/ 9923836 w 12428296"/>
              <a:gd name="connsiteY43" fmla="*/ 6522323 h 26285162"/>
              <a:gd name="connsiteX44" fmla="*/ 9826358 w 12428296"/>
              <a:gd name="connsiteY44" fmla="*/ 5677748 h 26285162"/>
              <a:gd name="connsiteX45" fmla="*/ 9781652 w 12428296"/>
              <a:gd name="connsiteY45" fmla="*/ 5246971 h 26285162"/>
              <a:gd name="connsiteX46" fmla="*/ 9637856 w 12428296"/>
              <a:gd name="connsiteY46" fmla="*/ 4354387 h 26285162"/>
              <a:gd name="connsiteX47" fmla="*/ 9409025 w 12428296"/>
              <a:gd name="connsiteY47" fmla="*/ 3876217 h 26285162"/>
              <a:gd name="connsiteX48" fmla="*/ 8836142 w 12428296"/>
              <a:gd name="connsiteY48" fmla="*/ 3310477 h 26285162"/>
              <a:gd name="connsiteX49" fmla="*/ 8655474 w 12428296"/>
              <a:gd name="connsiteY49" fmla="*/ 3041704 h 26285162"/>
              <a:gd name="connsiteX50" fmla="*/ 8236835 w 12428296"/>
              <a:gd name="connsiteY50" fmla="*/ 2673455 h 26285162"/>
              <a:gd name="connsiteX51" fmla="*/ 7829565 w 12428296"/>
              <a:gd name="connsiteY51" fmla="*/ 2097807 h 26285162"/>
              <a:gd name="connsiteX52" fmla="*/ 7505100 w 12428296"/>
              <a:gd name="connsiteY52" fmla="*/ 1566865 h 26285162"/>
              <a:gd name="connsiteX53" fmla="*/ 7279190 w 12428296"/>
              <a:gd name="connsiteY53" fmla="*/ 1088849 h 26285162"/>
              <a:gd name="connsiteX54" fmla="*/ 6858399 w 12428296"/>
              <a:gd name="connsiteY54" fmla="*/ 862784 h 26285162"/>
              <a:gd name="connsiteX55" fmla="*/ 6504438 w 12428296"/>
              <a:gd name="connsiteY55" fmla="*/ 759621 h 26285162"/>
              <a:gd name="connsiteX56" fmla="*/ 6000227 w 12428296"/>
              <a:gd name="connsiteY56" fmla="*/ 751017 h 26285162"/>
              <a:gd name="connsiteX57" fmla="*/ 5344692 w 12428296"/>
              <a:gd name="connsiteY57" fmla="*/ 777212 h 26285162"/>
              <a:gd name="connsiteX58" fmla="*/ 4620407 w 12428296"/>
              <a:gd name="connsiteY58" fmla="*/ 803406 h 26285162"/>
              <a:gd name="connsiteX59" fmla="*/ 3704779 w 12428296"/>
              <a:gd name="connsiteY59" fmla="*/ 689643 h 26285162"/>
              <a:gd name="connsiteX60" fmla="*/ 2863660 w 12428296"/>
              <a:gd name="connsiteY60" fmla="*/ 613982 h 26285162"/>
              <a:gd name="connsiteX61" fmla="*/ 2781545 w 12428296"/>
              <a:gd name="connsiteY61" fmla="*/ 594240 h 26285162"/>
              <a:gd name="connsiteX62" fmla="*/ 1985901 w 12428296"/>
              <a:gd name="connsiteY62" fmla="*/ 523647 h 26285162"/>
              <a:gd name="connsiteX63" fmla="*/ 1649914 w 12428296"/>
              <a:gd name="connsiteY63" fmla="*/ 417951 h 26285162"/>
              <a:gd name="connsiteX64" fmla="*/ 852426 w 12428296"/>
              <a:gd name="connsiteY64" fmla="*/ 221382 h 26285162"/>
              <a:gd name="connsiteX65" fmla="*/ 425874 w 12428296"/>
              <a:gd name="connsiteY65" fmla="*/ 239510 h 26285162"/>
              <a:gd name="connsiteX66" fmla="*/ 101410 w 12428296"/>
              <a:gd name="connsiteY66" fmla="*/ 239510 h 26285162"/>
              <a:gd name="connsiteX67" fmla="*/ 245 w 12428296"/>
              <a:gd name="connsiteY67" fmla="*/ 219538 h 26285162"/>
              <a:gd name="connsiteX68" fmla="*/ 101410 w 12428296"/>
              <a:gd name="connsiteY68" fmla="*/ 3536 h 26285162"/>
              <a:gd name="connsiteX69" fmla="*/ 1015810 w 12428296"/>
              <a:gd name="connsiteY69" fmla="*/ 92026 h 26285162"/>
              <a:gd name="connsiteX70" fmla="*/ 1930210 w 12428296"/>
              <a:gd name="connsiteY70" fmla="*/ 239510 h 26285162"/>
              <a:gd name="connsiteX71" fmla="*/ 2686910 w 12428296"/>
              <a:gd name="connsiteY71" fmla="*/ 252722 h 26285162"/>
              <a:gd name="connsiteX72" fmla="*/ 3605305 w 12428296"/>
              <a:gd name="connsiteY72" fmla="*/ 325082 h 26285162"/>
              <a:gd name="connsiteX73" fmla="*/ 4080556 w 12428296"/>
              <a:gd name="connsiteY73" fmla="*/ 374549 h 26285162"/>
              <a:gd name="connsiteX74" fmla="*/ 4839406 w 12428296"/>
              <a:gd name="connsiteY74" fmla="*/ 377852 h 26285162"/>
              <a:gd name="connsiteX75" fmla="*/ 5515450 w 12428296"/>
              <a:gd name="connsiteY75" fmla="*/ 427859 h 26285162"/>
              <a:gd name="connsiteX76" fmla="*/ 6050617 w 12428296"/>
              <a:gd name="connsiteY76" fmla="*/ 467418 h 26285162"/>
              <a:gd name="connsiteX77" fmla="*/ 6886052 w 12428296"/>
              <a:gd name="connsiteY77" fmla="*/ 594931 h 26285162"/>
              <a:gd name="connsiteX78" fmla="*/ 7141077 w 12428296"/>
              <a:gd name="connsiteY78" fmla="*/ 624428 h 26285162"/>
              <a:gd name="connsiteX79" fmla="*/ 7290941 w 12428296"/>
              <a:gd name="connsiteY79" fmla="*/ 684343 h 26285162"/>
              <a:gd name="connsiteX80" fmla="*/ 7408391 w 12428296"/>
              <a:gd name="connsiteY80" fmla="*/ 812778 h 26285162"/>
              <a:gd name="connsiteX81" fmla="*/ 7955618 w 12428296"/>
              <a:gd name="connsiteY81" fmla="*/ 1716730 h 26285162"/>
              <a:gd name="connsiteX82" fmla="*/ 8480492 w 12428296"/>
              <a:gd name="connsiteY82" fmla="*/ 2566606 h 26285162"/>
              <a:gd name="connsiteX83" fmla="*/ 8678749 w 12428296"/>
              <a:gd name="connsiteY83" fmla="*/ 2739593 h 26285162"/>
              <a:gd name="connsiteX84" fmla="*/ 9032327 w 12428296"/>
              <a:gd name="connsiteY84" fmla="*/ 3159306 h 26285162"/>
              <a:gd name="connsiteX85" fmla="*/ 9354794 w 12428296"/>
              <a:gd name="connsiteY85" fmla="*/ 3446593 h 26285162"/>
              <a:gd name="connsiteX86" fmla="*/ 9694467 w 12428296"/>
              <a:gd name="connsiteY86" fmla="*/ 3843417 h 26285162"/>
              <a:gd name="connsiteX87" fmla="*/ 9806770 w 12428296"/>
              <a:gd name="connsiteY87" fmla="*/ 4221036 h 26285162"/>
              <a:gd name="connsiteX88" fmla="*/ 9832964 w 12428296"/>
              <a:gd name="connsiteY88" fmla="*/ 4585829 h 26285162"/>
              <a:gd name="connsiteX89" fmla="*/ 9965240 w 12428296"/>
              <a:gd name="connsiteY89" fmla="*/ 5192050 h 26285162"/>
              <a:gd name="connsiteX90" fmla="*/ 10041823 w 12428296"/>
              <a:gd name="connsiteY90" fmla="*/ 5637420 h 26285162"/>
              <a:gd name="connsiteX91" fmla="*/ 10107423 w 12428296"/>
              <a:gd name="connsiteY91" fmla="*/ 5905272 h 26285162"/>
              <a:gd name="connsiteX92" fmla="*/ 10138379 w 12428296"/>
              <a:gd name="connsiteY92" fmla="*/ 6170744 h 26285162"/>
              <a:gd name="connsiteX93" fmla="*/ 10037982 w 12428296"/>
              <a:gd name="connsiteY93" fmla="*/ 6443358 h 26285162"/>
              <a:gd name="connsiteX94" fmla="*/ 10129776 w 12428296"/>
              <a:gd name="connsiteY94" fmla="*/ 6692160 h 26285162"/>
              <a:gd name="connsiteX95" fmla="*/ 10466146 w 12428296"/>
              <a:gd name="connsiteY95" fmla="*/ 7120862 h 26285162"/>
              <a:gd name="connsiteX96" fmla="*/ 10704501 w 12428296"/>
              <a:gd name="connsiteY96" fmla="*/ 7379189 h 26285162"/>
              <a:gd name="connsiteX97" fmla="*/ 10796296 w 12428296"/>
              <a:gd name="connsiteY97" fmla="*/ 7518992 h 26285162"/>
              <a:gd name="connsiteX98" fmla="*/ 10957145 w 12428296"/>
              <a:gd name="connsiteY98" fmla="*/ 7881556 h 26285162"/>
              <a:gd name="connsiteX99" fmla="*/ 11070369 w 12428296"/>
              <a:gd name="connsiteY99" fmla="*/ 8225071 h 26285162"/>
              <a:gd name="connsiteX100" fmla="*/ 11077898 w 12428296"/>
              <a:gd name="connsiteY100" fmla="*/ 8697018 h 26285162"/>
              <a:gd name="connsiteX101" fmla="*/ 11080202 w 12428296"/>
              <a:gd name="connsiteY101" fmla="*/ 8878608 h 26285162"/>
              <a:gd name="connsiteX102" fmla="*/ 11113616 w 12428296"/>
              <a:gd name="connsiteY102" fmla="*/ 9056280 h 26285162"/>
              <a:gd name="connsiteX103" fmla="*/ 11211631 w 12428296"/>
              <a:gd name="connsiteY103" fmla="*/ 9150455 h 26285162"/>
              <a:gd name="connsiteX104" fmla="*/ 11398674 w 12428296"/>
              <a:gd name="connsiteY104" fmla="*/ 9383510 h 26285162"/>
              <a:gd name="connsiteX105" fmla="*/ 11162700 w 12428296"/>
              <a:gd name="connsiteY105" fmla="*/ 9295020 h 26285162"/>
              <a:gd name="connsiteX106" fmla="*/ 10956223 w 12428296"/>
              <a:gd name="connsiteY106" fmla="*/ 9295020 h 26285162"/>
              <a:gd name="connsiteX107" fmla="*/ 10720249 w 12428296"/>
              <a:gd name="connsiteY107" fmla="*/ 9324517 h 26285162"/>
              <a:gd name="connsiteX108" fmla="*/ 10441412 w 12428296"/>
              <a:gd name="connsiteY108" fmla="*/ 9576237 h 26285162"/>
              <a:gd name="connsiteX109" fmla="*/ 10314054 w 12428296"/>
              <a:gd name="connsiteY109" fmla="*/ 9842631 h 26285162"/>
              <a:gd name="connsiteX110" fmla="*/ 10429121 w 12428296"/>
              <a:gd name="connsiteY110" fmla="*/ 9770808 h 26285162"/>
              <a:gd name="connsiteX111" fmla="*/ 10808739 w 12428296"/>
              <a:gd name="connsiteY111" fmla="*/ 9560491 h 26285162"/>
              <a:gd name="connsiteX112" fmla="*/ 10985029 w 12428296"/>
              <a:gd name="connsiteY112" fmla="*/ 9482447 h 26285162"/>
              <a:gd name="connsiteX113" fmla="*/ 11180214 w 12428296"/>
              <a:gd name="connsiteY113" fmla="*/ 9495353 h 26285162"/>
              <a:gd name="connsiteX114" fmla="*/ 11360959 w 12428296"/>
              <a:gd name="connsiteY114" fmla="*/ 9589066 h 26285162"/>
              <a:gd name="connsiteX115" fmla="*/ 11746029 w 12428296"/>
              <a:gd name="connsiteY115" fmla="*/ 9748456 h 26285162"/>
              <a:gd name="connsiteX116" fmla="*/ 11929616 w 12428296"/>
              <a:gd name="connsiteY116" fmla="*/ 10002942 h 26285162"/>
              <a:gd name="connsiteX117" fmla="*/ 12106597 w 12428296"/>
              <a:gd name="connsiteY117" fmla="*/ 10179923 h 26285162"/>
              <a:gd name="connsiteX118" fmla="*/ 12106597 w 12428296"/>
              <a:gd name="connsiteY118" fmla="*/ 10179923 h 26285162"/>
              <a:gd name="connsiteX119" fmla="*/ 12428296 w 12428296"/>
              <a:gd name="connsiteY119" fmla="*/ 10619609 h 26285162"/>
              <a:gd name="connsiteX120" fmla="*/ 9922914 w 12428296"/>
              <a:gd name="connsiteY120" fmla="*/ 10714322 h 26285162"/>
              <a:gd name="connsiteX121" fmla="*/ 9805849 w 12428296"/>
              <a:gd name="connsiteY121" fmla="*/ 10828852 h 26285162"/>
              <a:gd name="connsiteX122" fmla="*/ 9693545 w 12428296"/>
              <a:gd name="connsiteY122" fmla="*/ 11293656 h 26285162"/>
              <a:gd name="connsiteX123" fmla="*/ 9568415 w 12428296"/>
              <a:gd name="connsiteY123" fmla="*/ 11559127 h 26285162"/>
              <a:gd name="connsiteX124" fmla="*/ 9428074 w 12428296"/>
              <a:gd name="connsiteY124" fmla="*/ 11822371 h 26285162"/>
              <a:gd name="connsiteX125" fmla="*/ 9304404 w 12428296"/>
              <a:gd name="connsiteY125" fmla="*/ 11892195 h 26285162"/>
              <a:gd name="connsiteX126" fmla="*/ 9156920 w 12428296"/>
              <a:gd name="connsiteY126" fmla="*/ 12362684 h 26285162"/>
              <a:gd name="connsiteX127" fmla="*/ 9009436 w 12428296"/>
              <a:gd name="connsiteY127" fmla="*/ 12864129 h 26285162"/>
              <a:gd name="connsiteX128" fmla="*/ 8950442 w 12428296"/>
              <a:gd name="connsiteY128" fmla="*/ 13129600 h 26285162"/>
              <a:gd name="connsiteX129" fmla="*/ 8743965 w 12428296"/>
              <a:gd name="connsiteY129" fmla="*/ 13601549 h 26285162"/>
              <a:gd name="connsiteX130" fmla="*/ 8478494 w 12428296"/>
              <a:gd name="connsiteY130" fmla="*/ 14044000 h 26285162"/>
              <a:gd name="connsiteX131" fmla="*/ 8301513 w 12428296"/>
              <a:gd name="connsiteY131" fmla="*/ 14309471 h 26285162"/>
              <a:gd name="connsiteX132" fmla="*/ 8006545 w 12428296"/>
              <a:gd name="connsiteY132" fmla="*/ 14663433 h 26285162"/>
              <a:gd name="connsiteX133" fmla="*/ 7947552 w 12428296"/>
              <a:gd name="connsiteY133" fmla="*/ 15046891 h 26285162"/>
              <a:gd name="connsiteX134" fmla="*/ 7800068 w 12428296"/>
              <a:gd name="connsiteY134" fmla="*/ 15341858 h 26285162"/>
              <a:gd name="connsiteX135" fmla="*/ 7652584 w 12428296"/>
              <a:gd name="connsiteY135" fmla="*/ 15784310 h 26285162"/>
              <a:gd name="connsiteX136" fmla="*/ 7446107 w 12428296"/>
              <a:gd name="connsiteY136" fmla="*/ 16138271 h 26285162"/>
              <a:gd name="connsiteX137" fmla="*/ 7298623 w 12428296"/>
              <a:gd name="connsiteY137" fmla="*/ 16521729 h 26285162"/>
              <a:gd name="connsiteX138" fmla="*/ 7033152 w 12428296"/>
              <a:gd name="connsiteY138" fmla="*/ 16787200 h 26285162"/>
              <a:gd name="connsiteX139" fmla="*/ 6974158 w 12428296"/>
              <a:gd name="connsiteY139" fmla="*/ 16964181 h 26285162"/>
              <a:gd name="connsiteX140" fmla="*/ 6974158 w 12428296"/>
              <a:gd name="connsiteY140" fmla="*/ 17170658 h 26285162"/>
              <a:gd name="connsiteX141" fmla="*/ 7008417 w 12428296"/>
              <a:gd name="connsiteY141" fmla="*/ 17469312 h 26285162"/>
              <a:gd name="connsiteX142" fmla="*/ 7065415 w 12428296"/>
              <a:gd name="connsiteY142" fmla="*/ 17698759 h 26285162"/>
              <a:gd name="connsiteX143" fmla="*/ 7092145 w 12428296"/>
              <a:gd name="connsiteY143" fmla="*/ 17849084 h 26285162"/>
              <a:gd name="connsiteX144" fmla="*/ 7032077 w 12428296"/>
              <a:gd name="connsiteY144" fmla="*/ 18048804 h 26285162"/>
              <a:gd name="connsiteX145" fmla="*/ 6915165 w 12428296"/>
              <a:gd name="connsiteY145" fmla="*/ 18232542 h 26285162"/>
              <a:gd name="connsiteX146" fmla="*/ 6679191 w 12428296"/>
              <a:gd name="connsiteY146" fmla="*/ 18527510 h 26285162"/>
              <a:gd name="connsiteX147" fmla="*/ 6502210 w 12428296"/>
              <a:gd name="connsiteY147" fmla="*/ 19087949 h 26285162"/>
              <a:gd name="connsiteX148" fmla="*/ 6472713 w 12428296"/>
              <a:gd name="connsiteY148" fmla="*/ 19471407 h 26285162"/>
              <a:gd name="connsiteX149" fmla="*/ 6413720 w 12428296"/>
              <a:gd name="connsiteY149" fmla="*/ 19766375 h 26285162"/>
              <a:gd name="connsiteX150" fmla="*/ 6413720 w 12428296"/>
              <a:gd name="connsiteY150" fmla="*/ 20208826 h 26285162"/>
              <a:gd name="connsiteX151" fmla="*/ 6413720 w 12428296"/>
              <a:gd name="connsiteY151" fmla="*/ 20798762 h 26285162"/>
              <a:gd name="connsiteX152" fmla="*/ 6325229 w 12428296"/>
              <a:gd name="connsiteY152" fmla="*/ 21211717 h 26285162"/>
              <a:gd name="connsiteX153" fmla="*/ 6118752 w 12428296"/>
              <a:gd name="connsiteY153" fmla="*/ 21683665 h 26285162"/>
              <a:gd name="connsiteX154" fmla="*/ 6089255 w 12428296"/>
              <a:gd name="connsiteY154" fmla="*/ 22362091 h 26285162"/>
              <a:gd name="connsiteX155" fmla="*/ 6207242 w 12428296"/>
              <a:gd name="connsiteY155" fmla="*/ 23659949 h 26285162"/>
              <a:gd name="connsiteX156" fmla="*/ 6502210 w 12428296"/>
              <a:gd name="connsiteY156" fmla="*/ 24456362 h 26285162"/>
              <a:gd name="connsiteX157" fmla="*/ 6826674 w 12428296"/>
              <a:gd name="connsiteY157" fmla="*/ 25193781 h 26285162"/>
              <a:gd name="connsiteX158" fmla="*/ 7180636 w 12428296"/>
              <a:gd name="connsiteY158" fmla="*/ 25813213 h 26285162"/>
              <a:gd name="connsiteX159" fmla="*/ 7564094 w 12428296"/>
              <a:gd name="connsiteY159" fmla="*/ 26285162 h 26285162"/>
              <a:gd name="connsiteX160" fmla="*/ 5056868 w 12428296"/>
              <a:gd name="connsiteY160" fmla="*/ 26137678 h 26285162"/>
              <a:gd name="connsiteX161" fmla="*/ 5292842 w 12428296"/>
              <a:gd name="connsiteY161" fmla="*/ 25311768 h 26285162"/>
              <a:gd name="connsiteX162" fmla="*/ 5351836 w 12428296"/>
              <a:gd name="connsiteY162" fmla="*/ 24397368 h 26285162"/>
              <a:gd name="connsiteX163" fmla="*/ 5469823 w 12428296"/>
              <a:gd name="connsiteY163" fmla="*/ 23305987 h 26285162"/>
              <a:gd name="connsiteX164" fmla="*/ 5440326 w 12428296"/>
              <a:gd name="connsiteY164" fmla="*/ 22745549 h 26285162"/>
              <a:gd name="connsiteX165" fmla="*/ 5410829 w 12428296"/>
              <a:gd name="connsiteY165" fmla="*/ 22332594 h 26285162"/>
              <a:gd name="connsiteX166" fmla="*/ 5410829 w 12428296"/>
              <a:gd name="connsiteY166" fmla="*/ 21890142 h 26285162"/>
              <a:gd name="connsiteX167" fmla="*/ 5440326 w 12428296"/>
              <a:gd name="connsiteY167" fmla="*/ 21536181 h 26285162"/>
              <a:gd name="connsiteX168" fmla="*/ 5440326 w 12428296"/>
              <a:gd name="connsiteY168" fmla="*/ 21329704 h 26285162"/>
              <a:gd name="connsiteX169" fmla="*/ 5351836 w 12428296"/>
              <a:gd name="connsiteY169" fmla="*/ 20887252 h 26285162"/>
              <a:gd name="connsiteX170" fmla="*/ 5351836 w 12428296"/>
              <a:gd name="connsiteY170" fmla="*/ 20710271 h 26285162"/>
              <a:gd name="connsiteX171" fmla="*/ 5292842 w 12428296"/>
              <a:gd name="connsiteY171" fmla="*/ 20592284 h 26285162"/>
              <a:gd name="connsiteX172" fmla="*/ 5263345 w 12428296"/>
              <a:gd name="connsiteY172" fmla="*/ 20356310 h 26285162"/>
              <a:gd name="connsiteX173" fmla="*/ 5351836 w 12428296"/>
              <a:gd name="connsiteY173" fmla="*/ 20208826 h 26285162"/>
              <a:gd name="connsiteX174" fmla="*/ 5440326 w 12428296"/>
              <a:gd name="connsiteY174" fmla="*/ 20031846 h 26285162"/>
              <a:gd name="connsiteX175" fmla="*/ 5440326 w 12428296"/>
              <a:gd name="connsiteY175" fmla="*/ 19854865 h 26285162"/>
              <a:gd name="connsiteX176" fmla="*/ 5440326 w 12428296"/>
              <a:gd name="connsiteY176" fmla="*/ 19854865 h 26285162"/>
              <a:gd name="connsiteX177" fmla="*/ 5448008 w 12428296"/>
              <a:gd name="connsiteY177" fmla="*/ 19853943 h 26285162"/>
              <a:gd name="connsiteX0" fmla="*/ 5461300 w 12441588"/>
              <a:gd name="connsiteY0" fmla="*/ 19853943 h 26285162"/>
              <a:gd name="connsiteX1" fmla="*/ 5748586 w 12441588"/>
              <a:gd name="connsiteY1" fmla="*/ 20061342 h 26285162"/>
              <a:gd name="connsiteX2" fmla="*/ 5925566 w 12441588"/>
              <a:gd name="connsiteY2" fmla="*/ 20356310 h 26285162"/>
              <a:gd name="connsiteX3" fmla="*/ 5955063 w 12441588"/>
              <a:gd name="connsiteY3" fmla="*/ 20474297 h 26285162"/>
              <a:gd name="connsiteX4" fmla="*/ 5984560 w 12441588"/>
              <a:gd name="connsiteY4" fmla="*/ 20562787 h 26285162"/>
              <a:gd name="connsiteX5" fmla="*/ 6102547 w 12441588"/>
              <a:gd name="connsiteY5" fmla="*/ 20739768 h 26285162"/>
              <a:gd name="connsiteX6" fmla="*/ 6191037 w 12441588"/>
              <a:gd name="connsiteY6" fmla="*/ 20739768 h 26285162"/>
              <a:gd name="connsiteX7" fmla="*/ 6191037 w 12441588"/>
              <a:gd name="connsiteY7" fmla="*/ 20739768 h 26285162"/>
              <a:gd name="connsiteX8" fmla="*/ 6220534 w 12441588"/>
              <a:gd name="connsiteY8" fmla="*/ 20208826 h 26285162"/>
              <a:gd name="connsiteX9" fmla="*/ 6171450 w 12441588"/>
              <a:gd name="connsiteY9" fmla="*/ 19873913 h 26285162"/>
              <a:gd name="connsiteX10" fmla="*/ 6244346 w 12441588"/>
              <a:gd name="connsiteY10" fmla="*/ 19091253 h 26285162"/>
              <a:gd name="connsiteX11" fmla="*/ 6397515 w 12441588"/>
              <a:gd name="connsiteY11" fmla="*/ 18763484 h 26285162"/>
              <a:gd name="connsiteX12" fmla="*/ 6743795 w 12441588"/>
              <a:gd name="connsiteY12" fmla="*/ 18262040 h 26285162"/>
              <a:gd name="connsiteX13" fmla="*/ 6832285 w 12441588"/>
              <a:gd name="connsiteY13" fmla="*/ 17816286 h 26285162"/>
              <a:gd name="connsiteX14" fmla="*/ 6816692 w 12441588"/>
              <a:gd name="connsiteY14" fmla="*/ 17374755 h 26285162"/>
              <a:gd name="connsiteX15" fmla="*/ 6898960 w 12441588"/>
              <a:gd name="connsiteY15" fmla="*/ 16964181 h 26285162"/>
              <a:gd name="connsiteX16" fmla="*/ 7046444 w 12441588"/>
              <a:gd name="connsiteY16" fmla="*/ 16639717 h 26285162"/>
              <a:gd name="connsiteX17" fmla="*/ 7116806 w 12441588"/>
              <a:gd name="connsiteY17" fmla="*/ 16527183 h 26285162"/>
              <a:gd name="connsiteX18" fmla="*/ 7145918 w 12441588"/>
              <a:gd name="connsiteY18" fmla="*/ 16311411 h 26285162"/>
              <a:gd name="connsiteX19" fmla="*/ 7459399 w 12441588"/>
              <a:gd name="connsiteY19" fmla="*/ 15813807 h 26285162"/>
              <a:gd name="connsiteX20" fmla="*/ 7718647 w 12441588"/>
              <a:gd name="connsiteY20" fmla="*/ 15282865 h 26285162"/>
              <a:gd name="connsiteX21" fmla="*/ 7724870 w 12441588"/>
              <a:gd name="connsiteY21" fmla="*/ 14987897 h 26285162"/>
              <a:gd name="connsiteX22" fmla="*/ 7813360 w 12441588"/>
              <a:gd name="connsiteY22" fmla="*/ 14657210 h 26285162"/>
              <a:gd name="connsiteX23" fmla="*/ 7990724 w 12441588"/>
              <a:gd name="connsiteY23" fmla="*/ 14381677 h 26285162"/>
              <a:gd name="connsiteX24" fmla="*/ 8207802 w 12441588"/>
              <a:gd name="connsiteY24" fmla="*/ 14092547 h 26285162"/>
              <a:gd name="connsiteX25" fmla="*/ 8432792 w 12441588"/>
              <a:gd name="connsiteY25" fmla="*/ 13778529 h 26285162"/>
              <a:gd name="connsiteX26" fmla="*/ 8698263 w 12441588"/>
              <a:gd name="connsiteY26" fmla="*/ 13424568 h 26285162"/>
              <a:gd name="connsiteX27" fmla="*/ 8757257 w 12441588"/>
              <a:gd name="connsiteY27" fmla="*/ 13188594 h 26285162"/>
              <a:gd name="connsiteX28" fmla="*/ 8845747 w 12441588"/>
              <a:gd name="connsiteY28" fmla="*/ 12687149 h 26285162"/>
              <a:gd name="connsiteX29" fmla="*/ 9111218 w 12441588"/>
              <a:gd name="connsiteY29" fmla="*/ 12008723 h 26285162"/>
              <a:gd name="connsiteX30" fmla="*/ 9406186 w 12441588"/>
              <a:gd name="connsiteY30" fmla="*/ 11477781 h 26285162"/>
              <a:gd name="connsiteX31" fmla="*/ 9583166 w 12441588"/>
              <a:gd name="connsiteY31" fmla="*/ 11094323 h 26285162"/>
              <a:gd name="connsiteX32" fmla="*/ 9612663 w 12441588"/>
              <a:gd name="connsiteY32" fmla="*/ 10828852 h 26285162"/>
              <a:gd name="connsiteX33" fmla="*/ 9730650 w 12441588"/>
              <a:gd name="connsiteY33" fmla="*/ 10533884 h 26285162"/>
              <a:gd name="connsiteX34" fmla="*/ 10084612 w 12441588"/>
              <a:gd name="connsiteY34" fmla="*/ 9943949 h 26285162"/>
              <a:gd name="connsiteX35" fmla="*/ 10449557 w 12441588"/>
              <a:gd name="connsiteY35" fmla="*/ 9579541 h 26285162"/>
              <a:gd name="connsiteX36" fmla="*/ 10718331 w 12441588"/>
              <a:gd name="connsiteY36" fmla="*/ 9288952 h 26285162"/>
              <a:gd name="connsiteX37" fmla="*/ 10922965 w 12441588"/>
              <a:gd name="connsiteY37" fmla="*/ 9010114 h 26285162"/>
              <a:gd name="connsiteX38" fmla="*/ 10947162 w 12441588"/>
              <a:gd name="connsiteY38" fmla="*/ 8724134 h 26285162"/>
              <a:gd name="connsiteX39" fmla="*/ 10923887 w 12441588"/>
              <a:gd name="connsiteY39" fmla="*/ 8321779 h 26285162"/>
              <a:gd name="connsiteX40" fmla="*/ 10724937 w 12441588"/>
              <a:gd name="connsiteY40" fmla="*/ 7670315 h 26285162"/>
              <a:gd name="connsiteX41" fmla="*/ 10567007 w 12441588"/>
              <a:gd name="connsiteY41" fmla="*/ 7387254 h 26285162"/>
              <a:gd name="connsiteX42" fmla="*/ 10232096 w 12441588"/>
              <a:gd name="connsiteY42" fmla="*/ 6994271 h 26285162"/>
              <a:gd name="connsiteX43" fmla="*/ 9937128 w 12441588"/>
              <a:gd name="connsiteY43" fmla="*/ 6522323 h 26285162"/>
              <a:gd name="connsiteX44" fmla="*/ 9839650 w 12441588"/>
              <a:gd name="connsiteY44" fmla="*/ 5677748 h 26285162"/>
              <a:gd name="connsiteX45" fmla="*/ 9794944 w 12441588"/>
              <a:gd name="connsiteY45" fmla="*/ 5246971 h 26285162"/>
              <a:gd name="connsiteX46" fmla="*/ 9651148 w 12441588"/>
              <a:gd name="connsiteY46" fmla="*/ 4354387 h 26285162"/>
              <a:gd name="connsiteX47" fmla="*/ 9422317 w 12441588"/>
              <a:gd name="connsiteY47" fmla="*/ 3876217 h 26285162"/>
              <a:gd name="connsiteX48" fmla="*/ 8849434 w 12441588"/>
              <a:gd name="connsiteY48" fmla="*/ 3310477 h 26285162"/>
              <a:gd name="connsiteX49" fmla="*/ 8668766 w 12441588"/>
              <a:gd name="connsiteY49" fmla="*/ 3041704 h 26285162"/>
              <a:gd name="connsiteX50" fmla="*/ 8250127 w 12441588"/>
              <a:gd name="connsiteY50" fmla="*/ 2673455 h 26285162"/>
              <a:gd name="connsiteX51" fmla="*/ 7842857 w 12441588"/>
              <a:gd name="connsiteY51" fmla="*/ 2097807 h 26285162"/>
              <a:gd name="connsiteX52" fmla="*/ 7518392 w 12441588"/>
              <a:gd name="connsiteY52" fmla="*/ 1566865 h 26285162"/>
              <a:gd name="connsiteX53" fmla="*/ 7292482 w 12441588"/>
              <a:gd name="connsiteY53" fmla="*/ 1088849 h 26285162"/>
              <a:gd name="connsiteX54" fmla="*/ 6871691 w 12441588"/>
              <a:gd name="connsiteY54" fmla="*/ 862784 h 26285162"/>
              <a:gd name="connsiteX55" fmla="*/ 6517730 w 12441588"/>
              <a:gd name="connsiteY55" fmla="*/ 759621 h 26285162"/>
              <a:gd name="connsiteX56" fmla="*/ 6013519 w 12441588"/>
              <a:gd name="connsiteY56" fmla="*/ 751017 h 26285162"/>
              <a:gd name="connsiteX57" fmla="*/ 5357984 w 12441588"/>
              <a:gd name="connsiteY57" fmla="*/ 777212 h 26285162"/>
              <a:gd name="connsiteX58" fmla="*/ 4633699 w 12441588"/>
              <a:gd name="connsiteY58" fmla="*/ 803406 h 26285162"/>
              <a:gd name="connsiteX59" fmla="*/ 3718071 w 12441588"/>
              <a:gd name="connsiteY59" fmla="*/ 689643 h 26285162"/>
              <a:gd name="connsiteX60" fmla="*/ 2876952 w 12441588"/>
              <a:gd name="connsiteY60" fmla="*/ 613982 h 26285162"/>
              <a:gd name="connsiteX61" fmla="*/ 2794837 w 12441588"/>
              <a:gd name="connsiteY61" fmla="*/ 594240 h 26285162"/>
              <a:gd name="connsiteX62" fmla="*/ 1999193 w 12441588"/>
              <a:gd name="connsiteY62" fmla="*/ 523647 h 26285162"/>
              <a:gd name="connsiteX63" fmla="*/ 1663206 w 12441588"/>
              <a:gd name="connsiteY63" fmla="*/ 417951 h 26285162"/>
              <a:gd name="connsiteX64" fmla="*/ 865718 w 12441588"/>
              <a:gd name="connsiteY64" fmla="*/ 221382 h 26285162"/>
              <a:gd name="connsiteX65" fmla="*/ 439166 w 12441588"/>
              <a:gd name="connsiteY65" fmla="*/ 239510 h 26285162"/>
              <a:gd name="connsiteX66" fmla="*/ 114702 w 12441588"/>
              <a:gd name="connsiteY66" fmla="*/ 239510 h 26285162"/>
              <a:gd name="connsiteX67" fmla="*/ 13537 w 12441588"/>
              <a:gd name="connsiteY67" fmla="*/ 219538 h 26285162"/>
              <a:gd name="connsiteX68" fmla="*/ 114702 w 12441588"/>
              <a:gd name="connsiteY68" fmla="*/ 3536 h 26285162"/>
              <a:gd name="connsiteX69" fmla="*/ 1029102 w 12441588"/>
              <a:gd name="connsiteY69" fmla="*/ 92026 h 26285162"/>
              <a:gd name="connsiteX70" fmla="*/ 1943502 w 12441588"/>
              <a:gd name="connsiteY70" fmla="*/ 239510 h 26285162"/>
              <a:gd name="connsiteX71" fmla="*/ 2700202 w 12441588"/>
              <a:gd name="connsiteY71" fmla="*/ 252722 h 26285162"/>
              <a:gd name="connsiteX72" fmla="*/ 3618597 w 12441588"/>
              <a:gd name="connsiteY72" fmla="*/ 325082 h 26285162"/>
              <a:gd name="connsiteX73" fmla="*/ 4093848 w 12441588"/>
              <a:gd name="connsiteY73" fmla="*/ 374549 h 26285162"/>
              <a:gd name="connsiteX74" fmla="*/ 4852698 w 12441588"/>
              <a:gd name="connsiteY74" fmla="*/ 377852 h 26285162"/>
              <a:gd name="connsiteX75" fmla="*/ 5528742 w 12441588"/>
              <a:gd name="connsiteY75" fmla="*/ 427859 h 26285162"/>
              <a:gd name="connsiteX76" fmla="*/ 6063909 w 12441588"/>
              <a:gd name="connsiteY76" fmla="*/ 467418 h 26285162"/>
              <a:gd name="connsiteX77" fmla="*/ 6899344 w 12441588"/>
              <a:gd name="connsiteY77" fmla="*/ 594931 h 26285162"/>
              <a:gd name="connsiteX78" fmla="*/ 7154369 w 12441588"/>
              <a:gd name="connsiteY78" fmla="*/ 624428 h 26285162"/>
              <a:gd name="connsiteX79" fmla="*/ 7304233 w 12441588"/>
              <a:gd name="connsiteY79" fmla="*/ 684343 h 26285162"/>
              <a:gd name="connsiteX80" fmla="*/ 7421683 w 12441588"/>
              <a:gd name="connsiteY80" fmla="*/ 812778 h 26285162"/>
              <a:gd name="connsiteX81" fmla="*/ 7968910 w 12441588"/>
              <a:gd name="connsiteY81" fmla="*/ 1716730 h 26285162"/>
              <a:gd name="connsiteX82" fmla="*/ 8493784 w 12441588"/>
              <a:gd name="connsiteY82" fmla="*/ 2566606 h 26285162"/>
              <a:gd name="connsiteX83" fmla="*/ 8692041 w 12441588"/>
              <a:gd name="connsiteY83" fmla="*/ 2739593 h 26285162"/>
              <a:gd name="connsiteX84" fmla="*/ 9045619 w 12441588"/>
              <a:gd name="connsiteY84" fmla="*/ 3159306 h 26285162"/>
              <a:gd name="connsiteX85" fmla="*/ 9368086 w 12441588"/>
              <a:gd name="connsiteY85" fmla="*/ 3446593 h 26285162"/>
              <a:gd name="connsiteX86" fmla="*/ 9707759 w 12441588"/>
              <a:gd name="connsiteY86" fmla="*/ 3843417 h 26285162"/>
              <a:gd name="connsiteX87" fmla="*/ 9820062 w 12441588"/>
              <a:gd name="connsiteY87" fmla="*/ 4221036 h 26285162"/>
              <a:gd name="connsiteX88" fmla="*/ 9846256 w 12441588"/>
              <a:gd name="connsiteY88" fmla="*/ 4585829 h 26285162"/>
              <a:gd name="connsiteX89" fmla="*/ 9978532 w 12441588"/>
              <a:gd name="connsiteY89" fmla="*/ 5192050 h 26285162"/>
              <a:gd name="connsiteX90" fmla="*/ 10055115 w 12441588"/>
              <a:gd name="connsiteY90" fmla="*/ 5637420 h 26285162"/>
              <a:gd name="connsiteX91" fmla="*/ 10120715 w 12441588"/>
              <a:gd name="connsiteY91" fmla="*/ 5905272 h 26285162"/>
              <a:gd name="connsiteX92" fmla="*/ 10151671 w 12441588"/>
              <a:gd name="connsiteY92" fmla="*/ 6170744 h 26285162"/>
              <a:gd name="connsiteX93" fmla="*/ 10051274 w 12441588"/>
              <a:gd name="connsiteY93" fmla="*/ 6443358 h 26285162"/>
              <a:gd name="connsiteX94" fmla="*/ 10143068 w 12441588"/>
              <a:gd name="connsiteY94" fmla="*/ 6692160 h 26285162"/>
              <a:gd name="connsiteX95" fmla="*/ 10479438 w 12441588"/>
              <a:gd name="connsiteY95" fmla="*/ 7120862 h 26285162"/>
              <a:gd name="connsiteX96" fmla="*/ 10717793 w 12441588"/>
              <a:gd name="connsiteY96" fmla="*/ 7379189 h 26285162"/>
              <a:gd name="connsiteX97" fmla="*/ 10809588 w 12441588"/>
              <a:gd name="connsiteY97" fmla="*/ 7518992 h 26285162"/>
              <a:gd name="connsiteX98" fmla="*/ 10970437 w 12441588"/>
              <a:gd name="connsiteY98" fmla="*/ 7881556 h 26285162"/>
              <a:gd name="connsiteX99" fmla="*/ 11083661 w 12441588"/>
              <a:gd name="connsiteY99" fmla="*/ 8225071 h 26285162"/>
              <a:gd name="connsiteX100" fmla="*/ 11091190 w 12441588"/>
              <a:gd name="connsiteY100" fmla="*/ 8697018 h 26285162"/>
              <a:gd name="connsiteX101" fmla="*/ 11093494 w 12441588"/>
              <a:gd name="connsiteY101" fmla="*/ 8878608 h 26285162"/>
              <a:gd name="connsiteX102" fmla="*/ 11126908 w 12441588"/>
              <a:gd name="connsiteY102" fmla="*/ 9056280 h 26285162"/>
              <a:gd name="connsiteX103" fmla="*/ 11224923 w 12441588"/>
              <a:gd name="connsiteY103" fmla="*/ 9150455 h 26285162"/>
              <a:gd name="connsiteX104" fmla="*/ 11411966 w 12441588"/>
              <a:gd name="connsiteY104" fmla="*/ 9383510 h 26285162"/>
              <a:gd name="connsiteX105" fmla="*/ 11175992 w 12441588"/>
              <a:gd name="connsiteY105" fmla="*/ 9295020 h 26285162"/>
              <a:gd name="connsiteX106" fmla="*/ 10969515 w 12441588"/>
              <a:gd name="connsiteY106" fmla="*/ 9295020 h 26285162"/>
              <a:gd name="connsiteX107" fmla="*/ 10733541 w 12441588"/>
              <a:gd name="connsiteY107" fmla="*/ 9324517 h 26285162"/>
              <a:gd name="connsiteX108" fmla="*/ 10454704 w 12441588"/>
              <a:gd name="connsiteY108" fmla="*/ 9576237 h 26285162"/>
              <a:gd name="connsiteX109" fmla="*/ 10327346 w 12441588"/>
              <a:gd name="connsiteY109" fmla="*/ 9842631 h 26285162"/>
              <a:gd name="connsiteX110" fmla="*/ 10442413 w 12441588"/>
              <a:gd name="connsiteY110" fmla="*/ 9770808 h 26285162"/>
              <a:gd name="connsiteX111" fmla="*/ 10822031 w 12441588"/>
              <a:gd name="connsiteY111" fmla="*/ 9560491 h 26285162"/>
              <a:gd name="connsiteX112" fmla="*/ 10998321 w 12441588"/>
              <a:gd name="connsiteY112" fmla="*/ 9482447 h 26285162"/>
              <a:gd name="connsiteX113" fmla="*/ 11193506 w 12441588"/>
              <a:gd name="connsiteY113" fmla="*/ 9495353 h 26285162"/>
              <a:gd name="connsiteX114" fmla="*/ 11374251 w 12441588"/>
              <a:gd name="connsiteY114" fmla="*/ 9589066 h 26285162"/>
              <a:gd name="connsiteX115" fmla="*/ 11759321 w 12441588"/>
              <a:gd name="connsiteY115" fmla="*/ 9748456 h 26285162"/>
              <a:gd name="connsiteX116" fmla="*/ 11942908 w 12441588"/>
              <a:gd name="connsiteY116" fmla="*/ 10002942 h 26285162"/>
              <a:gd name="connsiteX117" fmla="*/ 12119889 w 12441588"/>
              <a:gd name="connsiteY117" fmla="*/ 10179923 h 26285162"/>
              <a:gd name="connsiteX118" fmla="*/ 12119889 w 12441588"/>
              <a:gd name="connsiteY118" fmla="*/ 10179923 h 26285162"/>
              <a:gd name="connsiteX119" fmla="*/ 12441588 w 12441588"/>
              <a:gd name="connsiteY119" fmla="*/ 10619609 h 26285162"/>
              <a:gd name="connsiteX120" fmla="*/ 9936206 w 12441588"/>
              <a:gd name="connsiteY120" fmla="*/ 10714322 h 26285162"/>
              <a:gd name="connsiteX121" fmla="*/ 9819141 w 12441588"/>
              <a:gd name="connsiteY121" fmla="*/ 10828852 h 26285162"/>
              <a:gd name="connsiteX122" fmla="*/ 9706837 w 12441588"/>
              <a:gd name="connsiteY122" fmla="*/ 11293656 h 26285162"/>
              <a:gd name="connsiteX123" fmla="*/ 9581707 w 12441588"/>
              <a:gd name="connsiteY123" fmla="*/ 11559127 h 26285162"/>
              <a:gd name="connsiteX124" fmla="*/ 9441366 w 12441588"/>
              <a:gd name="connsiteY124" fmla="*/ 11822371 h 26285162"/>
              <a:gd name="connsiteX125" fmla="*/ 9317696 w 12441588"/>
              <a:gd name="connsiteY125" fmla="*/ 11892195 h 26285162"/>
              <a:gd name="connsiteX126" fmla="*/ 9170212 w 12441588"/>
              <a:gd name="connsiteY126" fmla="*/ 12362684 h 26285162"/>
              <a:gd name="connsiteX127" fmla="*/ 9022728 w 12441588"/>
              <a:gd name="connsiteY127" fmla="*/ 12864129 h 26285162"/>
              <a:gd name="connsiteX128" fmla="*/ 8963734 w 12441588"/>
              <a:gd name="connsiteY128" fmla="*/ 13129600 h 26285162"/>
              <a:gd name="connsiteX129" fmla="*/ 8757257 w 12441588"/>
              <a:gd name="connsiteY129" fmla="*/ 13601549 h 26285162"/>
              <a:gd name="connsiteX130" fmla="*/ 8491786 w 12441588"/>
              <a:gd name="connsiteY130" fmla="*/ 14044000 h 26285162"/>
              <a:gd name="connsiteX131" fmla="*/ 8314805 w 12441588"/>
              <a:gd name="connsiteY131" fmla="*/ 14309471 h 26285162"/>
              <a:gd name="connsiteX132" fmla="*/ 8019837 w 12441588"/>
              <a:gd name="connsiteY132" fmla="*/ 14663433 h 26285162"/>
              <a:gd name="connsiteX133" fmla="*/ 7960844 w 12441588"/>
              <a:gd name="connsiteY133" fmla="*/ 15046891 h 26285162"/>
              <a:gd name="connsiteX134" fmla="*/ 7813360 w 12441588"/>
              <a:gd name="connsiteY134" fmla="*/ 15341858 h 26285162"/>
              <a:gd name="connsiteX135" fmla="*/ 7665876 w 12441588"/>
              <a:gd name="connsiteY135" fmla="*/ 15784310 h 26285162"/>
              <a:gd name="connsiteX136" fmla="*/ 7459399 w 12441588"/>
              <a:gd name="connsiteY136" fmla="*/ 16138271 h 26285162"/>
              <a:gd name="connsiteX137" fmla="*/ 7311915 w 12441588"/>
              <a:gd name="connsiteY137" fmla="*/ 16521729 h 26285162"/>
              <a:gd name="connsiteX138" fmla="*/ 7046444 w 12441588"/>
              <a:gd name="connsiteY138" fmla="*/ 16787200 h 26285162"/>
              <a:gd name="connsiteX139" fmla="*/ 6987450 w 12441588"/>
              <a:gd name="connsiteY139" fmla="*/ 16964181 h 26285162"/>
              <a:gd name="connsiteX140" fmla="*/ 6987450 w 12441588"/>
              <a:gd name="connsiteY140" fmla="*/ 17170658 h 26285162"/>
              <a:gd name="connsiteX141" fmla="*/ 7021709 w 12441588"/>
              <a:gd name="connsiteY141" fmla="*/ 17469312 h 26285162"/>
              <a:gd name="connsiteX142" fmla="*/ 7078707 w 12441588"/>
              <a:gd name="connsiteY142" fmla="*/ 17698759 h 26285162"/>
              <a:gd name="connsiteX143" fmla="*/ 7105437 w 12441588"/>
              <a:gd name="connsiteY143" fmla="*/ 17849084 h 26285162"/>
              <a:gd name="connsiteX144" fmla="*/ 7045369 w 12441588"/>
              <a:gd name="connsiteY144" fmla="*/ 18048804 h 26285162"/>
              <a:gd name="connsiteX145" fmla="*/ 6928457 w 12441588"/>
              <a:gd name="connsiteY145" fmla="*/ 18232542 h 26285162"/>
              <a:gd name="connsiteX146" fmla="*/ 6692483 w 12441588"/>
              <a:gd name="connsiteY146" fmla="*/ 18527510 h 26285162"/>
              <a:gd name="connsiteX147" fmla="*/ 6515502 w 12441588"/>
              <a:gd name="connsiteY147" fmla="*/ 19087949 h 26285162"/>
              <a:gd name="connsiteX148" fmla="*/ 6486005 w 12441588"/>
              <a:gd name="connsiteY148" fmla="*/ 19471407 h 26285162"/>
              <a:gd name="connsiteX149" fmla="*/ 6427012 w 12441588"/>
              <a:gd name="connsiteY149" fmla="*/ 19766375 h 26285162"/>
              <a:gd name="connsiteX150" fmla="*/ 6427012 w 12441588"/>
              <a:gd name="connsiteY150" fmla="*/ 20208826 h 26285162"/>
              <a:gd name="connsiteX151" fmla="*/ 6427012 w 12441588"/>
              <a:gd name="connsiteY151" fmla="*/ 20798762 h 26285162"/>
              <a:gd name="connsiteX152" fmla="*/ 6338521 w 12441588"/>
              <a:gd name="connsiteY152" fmla="*/ 21211717 h 26285162"/>
              <a:gd name="connsiteX153" fmla="*/ 6132044 w 12441588"/>
              <a:gd name="connsiteY153" fmla="*/ 21683665 h 26285162"/>
              <a:gd name="connsiteX154" fmla="*/ 6102547 w 12441588"/>
              <a:gd name="connsiteY154" fmla="*/ 22362091 h 26285162"/>
              <a:gd name="connsiteX155" fmla="*/ 6220534 w 12441588"/>
              <a:gd name="connsiteY155" fmla="*/ 23659949 h 26285162"/>
              <a:gd name="connsiteX156" fmla="*/ 6515502 w 12441588"/>
              <a:gd name="connsiteY156" fmla="*/ 24456362 h 26285162"/>
              <a:gd name="connsiteX157" fmla="*/ 6839966 w 12441588"/>
              <a:gd name="connsiteY157" fmla="*/ 25193781 h 26285162"/>
              <a:gd name="connsiteX158" fmla="*/ 7193928 w 12441588"/>
              <a:gd name="connsiteY158" fmla="*/ 25813213 h 26285162"/>
              <a:gd name="connsiteX159" fmla="*/ 7577386 w 12441588"/>
              <a:gd name="connsiteY159" fmla="*/ 26285162 h 26285162"/>
              <a:gd name="connsiteX160" fmla="*/ 5070160 w 12441588"/>
              <a:gd name="connsiteY160" fmla="*/ 26137678 h 26285162"/>
              <a:gd name="connsiteX161" fmla="*/ 5306134 w 12441588"/>
              <a:gd name="connsiteY161" fmla="*/ 25311768 h 26285162"/>
              <a:gd name="connsiteX162" fmla="*/ 5365128 w 12441588"/>
              <a:gd name="connsiteY162" fmla="*/ 24397368 h 26285162"/>
              <a:gd name="connsiteX163" fmla="*/ 5483115 w 12441588"/>
              <a:gd name="connsiteY163" fmla="*/ 23305987 h 26285162"/>
              <a:gd name="connsiteX164" fmla="*/ 5453618 w 12441588"/>
              <a:gd name="connsiteY164" fmla="*/ 22745549 h 26285162"/>
              <a:gd name="connsiteX165" fmla="*/ 5424121 w 12441588"/>
              <a:gd name="connsiteY165" fmla="*/ 22332594 h 26285162"/>
              <a:gd name="connsiteX166" fmla="*/ 5424121 w 12441588"/>
              <a:gd name="connsiteY166" fmla="*/ 21890142 h 26285162"/>
              <a:gd name="connsiteX167" fmla="*/ 5453618 w 12441588"/>
              <a:gd name="connsiteY167" fmla="*/ 21536181 h 26285162"/>
              <a:gd name="connsiteX168" fmla="*/ 5453618 w 12441588"/>
              <a:gd name="connsiteY168" fmla="*/ 21329704 h 26285162"/>
              <a:gd name="connsiteX169" fmla="*/ 5365128 w 12441588"/>
              <a:gd name="connsiteY169" fmla="*/ 20887252 h 26285162"/>
              <a:gd name="connsiteX170" fmla="*/ 5365128 w 12441588"/>
              <a:gd name="connsiteY170" fmla="*/ 20710271 h 26285162"/>
              <a:gd name="connsiteX171" fmla="*/ 5306134 w 12441588"/>
              <a:gd name="connsiteY171" fmla="*/ 20592284 h 26285162"/>
              <a:gd name="connsiteX172" fmla="*/ 5276637 w 12441588"/>
              <a:gd name="connsiteY172" fmla="*/ 20356310 h 26285162"/>
              <a:gd name="connsiteX173" fmla="*/ 5365128 w 12441588"/>
              <a:gd name="connsiteY173" fmla="*/ 20208826 h 26285162"/>
              <a:gd name="connsiteX174" fmla="*/ 5453618 w 12441588"/>
              <a:gd name="connsiteY174" fmla="*/ 20031846 h 26285162"/>
              <a:gd name="connsiteX175" fmla="*/ 5453618 w 12441588"/>
              <a:gd name="connsiteY175" fmla="*/ 19854865 h 26285162"/>
              <a:gd name="connsiteX176" fmla="*/ 5453618 w 12441588"/>
              <a:gd name="connsiteY176" fmla="*/ 19854865 h 26285162"/>
              <a:gd name="connsiteX177" fmla="*/ 5461300 w 12441588"/>
              <a:gd name="connsiteY177" fmla="*/ 19853943 h 26285162"/>
              <a:gd name="connsiteX0" fmla="*/ 5447763 w 12428051"/>
              <a:gd name="connsiteY0" fmla="*/ 19904244 h 26335463"/>
              <a:gd name="connsiteX1" fmla="*/ 5735049 w 12428051"/>
              <a:gd name="connsiteY1" fmla="*/ 20111643 h 26335463"/>
              <a:gd name="connsiteX2" fmla="*/ 5912029 w 12428051"/>
              <a:gd name="connsiteY2" fmla="*/ 20406611 h 26335463"/>
              <a:gd name="connsiteX3" fmla="*/ 5941526 w 12428051"/>
              <a:gd name="connsiteY3" fmla="*/ 20524598 h 26335463"/>
              <a:gd name="connsiteX4" fmla="*/ 5971023 w 12428051"/>
              <a:gd name="connsiteY4" fmla="*/ 20613088 h 26335463"/>
              <a:gd name="connsiteX5" fmla="*/ 6089010 w 12428051"/>
              <a:gd name="connsiteY5" fmla="*/ 20790069 h 26335463"/>
              <a:gd name="connsiteX6" fmla="*/ 6177500 w 12428051"/>
              <a:gd name="connsiteY6" fmla="*/ 20790069 h 26335463"/>
              <a:gd name="connsiteX7" fmla="*/ 6177500 w 12428051"/>
              <a:gd name="connsiteY7" fmla="*/ 20790069 h 26335463"/>
              <a:gd name="connsiteX8" fmla="*/ 6206997 w 12428051"/>
              <a:gd name="connsiteY8" fmla="*/ 20259127 h 26335463"/>
              <a:gd name="connsiteX9" fmla="*/ 6157913 w 12428051"/>
              <a:gd name="connsiteY9" fmla="*/ 19924214 h 26335463"/>
              <a:gd name="connsiteX10" fmla="*/ 6230809 w 12428051"/>
              <a:gd name="connsiteY10" fmla="*/ 19141554 h 26335463"/>
              <a:gd name="connsiteX11" fmla="*/ 6383978 w 12428051"/>
              <a:gd name="connsiteY11" fmla="*/ 18813785 h 26335463"/>
              <a:gd name="connsiteX12" fmla="*/ 6730258 w 12428051"/>
              <a:gd name="connsiteY12" fmla="*/ 18312341 h 26335463"/>
              <a:gd name="connsiteX13" fmla="*/ 6818748 w 12428051"/>
              <a:gd name="connsiteY13" fmla="*/ 17866587 h 26335463"/>
              <a:gd name="connsiteX14" fmla="*/ 6803155 w 12428051"/>
              <a:gd name="connsiteY14" fmla="*/ 17425056 h 26335463"/>
              <a:gd name="connsiteX15" fmla="*/ 6885423 w 12428051"/>
              <a:gd name="connsiteY15" fmla="*/ 17014482 h 26335463"/>
              <a:gd name="connsiteX16" fmla="*/ 7032907 w 12428051"/>
              <a:gd name="connsiteY16" fmla="*/ 16690018 h 26335463"/>
              <a:gd name="connsiteX17" fmla="*/ 7103269 w 12428051"/>
              <a:gd name="connsiteY17" fmla="*/ 16577484 h 26335463"/>
              <a:gd name="connsiteX18" fmla="*/ 7132381 w 12428051"/>
              <a:gd name="connsiteY18" fmla="*/ 16361712 h 26335463"/>
              <a:gd name="connsiteX19" fmla="*/ 7445862 w 12428051"/>
              <a:gd name="connsiteY19" fmla="*/ 15864108 h 26335463"/>
              <a:gd name="connsiteX20" fmla="*/ 7705110 w 12428051"/>
              <a:gd name="connsiteY20" fmla="*/ 15333166 h 26335463"/>
              <a:gd name="connsiteX21" fmla="*/ 7711333 w 12428051"/>
              <a:gd name="connsiteY21" fmla="*/ 15038198 h 26335463"/>
              <a:gd name="connsiteX22" fmla="*/ 7799823 w 12428051"/>
              <a:gd name="connsiteY22" fmla="*/ 14707511 h 26335463"/>
              <a:gd name="connsiteX23" fmla="*/ 7977187 w 12428051"/>
              <a:gd name="connsiteY23" fmla="*/ 14431978 h 26335463"/>
              <a:gd name="connsiteX24" fmla="*/ 8194265 w 12428051"/>
              <a:gd name="connsiteY24" fmla="*/ 14142848 h 26335463"/>
              <a:gd name="connsiteX25" fmla="*/ 8419255 w 12428051"/>
              <a:gd name="connsiteY25" fmla="*/ 13828830 h 26335463"/>
              <a:gd name="connsiteX26" fmla="*/ 8684726 w 12428051"/>
              <a:gd name="connsiteY26" fmla="*/ 13474869 h 26335463"/>
              <a:gd name="connsiteX27" fmla="*/ 8743720 w 12428051"/>
              <a:gd name="connsiteY27" fmla="*/ 13238895 h 26335463"/>
              <a:gd name="connsiteX28" fmla="*/ 8832210 w 12428051"/>
              <a:gd name="connsiteY28" fmla="*/ 12737450 h 26335463"/>
              <a:gd name="connsiteX29" fmla="*/ 9097681 w 12428051"/>
              <a:gd name="connsiteY29" fmla="*/ 12059024 h 26335463"/>
              <a:gd name="connsiteX30" fmla="*/ 9392649 w 12428051"/>
              <a:gd name="connsiteY30" fmla="*/ 11528082 h 26335463"/>
              <a:gd name="connsiteX31" fmla="*/ 9569629 w 12428051"/>
              <a:gd name="connsiteY31" fmla="*/ 11144624 h 26335463"/>
              <a:gd name="connsiteX32" fmla="*/ 9599126 w 12428051"/>
              <a:gd name="connsiteY32" fmla="*/ 10879153 h 26335463"/>
              <a:gd name="connsiteX33" fmla="*/ 9717113 w 12428051"/>
              <a:gd name="connsiteY33" fmla="*/ 10584185 h 26335463"/>
              <a:gd name="connsiteX34" fmla="*/ 10071075 w 12428051"/>
              <a:gd name="connsiteY34" fmla="*/ 9994250 h 26335463"/>
              <a:gd name="connsiteX35" fmla="*/ 10436020 w 12428051"/>
              <a:gd name="connsiteY35" fmla="*/ 9629842 h 26335463"/>
              <a:gd name="connsiteX36" fmla="*/ 10704794 w 12428051"/>
              <a:gd name="connsiteY36" fmla="*/ 9339253 h 26335463"/>
              <a:gd name="connsiteX37" fmla="*/ 10909428 w 12428051"/>
              <a:gd name="connsiteY37" fmla="*/ 9060415 h 26335463"/>
              <a:gd name="connsiteX38" fmla="*/ 10933625 w 12428051"/>
              <a:gd name="connsiteY38" fmla="*/ 8774435 h 26335463"/>
              <a:gd name="connsiteX39" fmla="*/ 10910350 w 12428051"/>
              <a:gd name="connsiteY39" fmla="*/ 8372080 h 26335463"/>
              <a:gd name="connsiteX40" fmla="*/ 10711400 w 12428051"/>
              <a:gd name="connsiteY40" fmla="*/ 7720616 h 26335463"/>
              <a:gd name="connsiteX41" fmla="*/ 10553470 w 12428051"/>
              <a:gd name="connsiteY41" fmla="*/ 7437555 h 26335463"/>
              <a:gd name="connsiteX42" fmla="*/ 10218559 w 12428051"/>
              <a:gd name="connsiteY42" fmla="*/ 7044572 h 26335463"/>
              <a:gd name="connsiteX43" fmla="*/ 9923591 w 12428051"/>
              <a:gd name="connsiteY43" fmla="*/ 6572624 h 26335463"/>
              <a:gd name="connsiteX44" fmla="*/ 9826113 w 12428051"/>
              <a:gd name="connsiteY44" fmla="*/ 5728049 h 26335463"/>
              <a:gd name="connsiteX45" fmla="*/ 9781407 w 12428051"/>
              <a:gd name="connsiteY45" fmla="*/ 5297272 h 26335463"/>
              <a:gd name="connsiteX46" fmla="*/ 9637611 w 12428051"/>
              <a:gd name="connsiteY46" fmla="*/ 4404688 h 26335463"/>
              <a:gd name="connsiteX47" fmla="*/ 9408780 w 12428051"/>
              <a:gd name="connsiteY47" fmla="*/ 3926518 h 26335463"/>
              <a:gd name="connsiteX48" fmla="*/ 8835897 w 12428051"/>
              <a:gd name="connsiteY48" fmla="*/ 3360778 h 26335463"/>
              <a:gd name="connsiteX49" fmla="*/ 8655229 w 12428051"/>
              <a:gd name="connsiteY49" fmla="*/ 3092005 h 26335463"/>
              <a:gd name="connsiteX50" fmla="*/ 8236590 w 12428051"/>
              <a:gd name="connsiteY50" fmla="*/ 2723756 h 26335463"/>
              <a:gd name="connsiteX51" fmla="*/ 7829320 w 12428051"/>
              <a:gd name="connsiteY51" fmla="*/ 2148108 h 26335463"/>
              <a:gd name="connsiteX52" fmla="*/ 7504855 w 12428051"/>
              <a:gd name="connsiteY52" fmla="*/ 1617166 h 26335463"/>
              <a:gd name="connsiteX53" fmla="*/ 7278945 w 12428051"/>
              <a:gd name="connsiteY53" fmla="*/ 1139150 h 26335463"/>
              <a:gd name="connsiteX54" fmla="*/ 6858154 w 12428051"/>
              <a:gd name="connsiteY54" fmla="*/ 913085 h 26335463"/>
              <a:gd name="connsiteX55" fmla="*/ 6504193 w 12428051"/>
              <a:gd name="connsiteY55" fmla="*/ 809922 h 26335463"/>
              <a:gd name="connsiteX56" fmla="*/ 5999982 w 12428051"/>
              <a:gd name="connsiteY56" fmla="*/ 801318 h 26335463"/>
              <a:gd name="connsiteX57" fmla="*/ 5344447 w 12428051"/>
              <a:gd name="connsiteY57" fmla="*/ 827513 h 26335463"/>
              <a:gd name="connsiteX58" fmla="*/ 4620162 w 12428051"/>
              <a:gd name="connsiteY58" fmla="*/ 853707 h 26335463"/>
              <a:gd name="connsiteX59" fmla="*/ 3704534 w 12428051"/>
              <a:gd name="connsiteY59" fmla="*/ 739944 h 26335463"/>
              <a:gd name="connsiteX60" fmla="*/ 2863415 w 12428051"/>
              <a:gd name="connsiteY60" fmla="*/ 664283 h 26335463"/>
              <a:gd name="connsiteX61" fmla="*/ 2781300 w 12428051"/>
              <a:gd name="connsiteY61" fmla="*/ 644541 h 26335463"/>
              <a:gd name="connsiteX62" fmla="*/ 1985656 w 12428051"/>
              <a:gd name="connsiteY62" fmla="*/ 573948 h 26335463"/>
              <a:gd name="connsiteX63" fmla="*/ 1649669 w 12428051"/>
              <a:gd name="connsiteY63" fmla="*/ 468252 h 26335463"/>
              <a:gd name="connsiteX64" fmla="*/ 852181 w 12428051"/>
              <a:gd name="connsiteY64" fmla="*/ 271683 h 26335463"/>
              <a:gd name="connsiteX65" fmla="*/ 425629 w 12428051"/>
              <a:gd name="connsiteY65" fmla="*/ 289811 h 26335463"/>
              <a:gd name="connsiteX66" fmla="*/ 101165 w 12428051"/>
              <a:gd name="connsiteY66" fmla="*/ 289811 h 26335463"/>
              <a:gd name="connsiteX67" fmla="*/ 0 w 12428051"/>
              <a:gd name="connsiteY67" fmla="*/ 269839 h 26335463"/>
              <a:gd name="connsiteX68" fmla="*/ 101165 w 12428051"/>
              <a:gd name="connsiteY68" fmla="*/ 53837 h 26335463"/>
              <a:gd name="connsiteX69" fmla="*/ 1015565 w 12428051"/>
              <a:gd name="connsiteY69" fmla="*/ 142327 h 26335463"/>
              <a:gd name="connsiteX70" fmla="*/ 1929965 w 12428051"/>
              <a:gd name="connsiteY70" fmla="*/ 289811 h 26335463"/>
              <a:gd name="connsiteX71" fmla="*/ 2686665 w 12428051"/>
              <a:gd name="connsiteY71" fmla="*/ 303023 h 26335463"/>
              <a:gd name="connsiteX72" fmla="*/ 3605060 w 12428051"/>
              <a:gd name="connsiteY72" fmla="*/ 375383 h 26335463"/>
              <a:gd name="connsiteX73" fmla="*/ 4080311 w 12428051"/>
              <a:gd name="connsiteY73" fmla="*/ 424850 h 26335463"/>
              <a:gd name="connsiteX74" fmla="*/ 4839161 w 12428051"/>
              <a:gd name="connsiteY74" fmla="*/ 428153 h 26335463"/>
              <a:gd name="connsiteX75" fmla="*/ 5515205 w 12428051"/>
              <a:gd name="connsiteY75" fmla="*/ 478160 h 26335463"/>
              <a:gd name="connsiteX76" fmla="*/ 6050372 w 12428051"/>
              <a:gd name="connsiteY76" fmla="*/ 517719 h 26335463"/>
              <a:gd name="connsiteX77" fmla="*/ 6885807 w 12428051"/>
              <a:gd name="connsiteY77" fmla="*/ 645232 h 26335463"/>
              <a:gd name="connsiteX78" fmla="*/ 7140832 w 12428051"/>
              <a:gd name="connsiteY78" fmla="*/ 674729 h 26335463"/>
              <a:gd name="connsiteX79" fmla="*/ 7290696 w 12428051"/>
              <a:gd name="connsiteY79" fmla="*/ 734644 h 26335463"/>
              <a:gd name="connsiteX80" fmla="*/ 7408146 w 12428051"/>
              <a:gd name="connsiteY80" fmla="*/ 863079 h 26335463"/>
              <a:gd name="connsiteX81" fmla="*/ 7955373 w 12428051"/>
              <a:gd name="connsiteY81" fmla="*/ 1767031 h 26335463"/>
              <a:gd name="connsiteX82" fmla="*/ 8480247 w 12428051"/>
              <a:gd name="connsiteY82" fmla="*/ 2616907 h 26335463"/>
              <a:gd name="connsiteX83" fmla="*/ 8678504 w 12428051"/>
              <a:gd name="connsiteY83" fmla="*/ 2789894 h 26335463"/>
              <a:gd name="connsiteX84" fmla="*/ 9032082 w 12428051"/>
              <a:gd name="connsiteY84" fmla="*/ 3209607 h 26335463"/>
              <a:gd name="connsiteX85" fmla="*/ 9354549 w 12428051"/>
              <a:gd name="connsiteY85" fmla="*/ 3496894 h 26335463"/>
              <a:gd name="connsiteX86" fmla="*/ 9694222 w 12428051"/>
              <a:gd name="connsiteY86" fmla="*/ 3893718 h 26335463"/>
              <a:gd name="connsiteX87" fmla="*/ 9806525 w 12428051"/>
              <a:gd name="connsiteY87" fmla="*/ 4271337 h 26335463"/>
              <a:gd name="connsiteX88" fmla="*/ 9832719 w 12428051"/>
              <a:gd name="connsiteY88" fmla="*/ 4636130 h 26335463"/>
              <a:gd name="connsiteX89" fmla="*/ 9964995 w 12428051"/>
              <a:gd name="connsiteY89" fmla="*/ 5242351 h 26335463"/>
              <a:gd name="connsiteX90" fmla="*/ 10041578 w 12428051"/>
              <a:gd name="connsiteY90" fmla="*/ 5687721 h 26335463"/>
              <a:gd name="connsiteX91" fmla="*/ 10107178 w 12428051"/>
              <a:gd name="connsiteY91" fmla="*/ 5955573 h 26335463"/>
              <a:gd name="connsiteX92" fmla="*/ 10138134 w 12428051"/>
              <a:gd name="connsiteY92" fmla="*/ 6221045 h 26335463"/>
              <a:gd name="connsiteX93" fmla="*/ 10037737 w 12428051"/>
              <a:gd name="connsiteY93" fmla="*/ 6493659 h 26335463"/>
              <a:gd name="connsiteX94" fmla="*/ 10129531 w 12428051"/>
              <a:gd name="connsiteY94" fmla="*/ 6742461 h 26335463"/>
              <a:gd name="connsiteX95" fmla="*/ 10465901 w 12428051"/>
              <a:gd name="connsiteY95" fmla="*/ 7171163 h 26335463"/>
              <a:gd name="connsiteX96" fmla="*/ 10704256 w 12428051"/>
              <a:gd name="connsiteY96" fmla="*/ 7429490 h 26335463"/>
              <a:gd name="connsiteX97" fmla="*/ 10796051 w 12428051"/>
              <a:gd name="connsiteY97" fmla="*/ 7569293 h 26335463"/>
              <a:gd name="connsiteX98" fmla="*/ 10956900 w 12428051"/>
              <a:gd name="connsiteY98" fmla="*/ 7931857 h 26335463"/>
              <a:gd name="connsiteX99" fmla="*/ 11070124 w 12428051"/>
              <a:gd name="connsiteY99" fmla="*/ 8275372 h 26335463"/>
              <a:gd name="connsiteX100" fmla="*/ 11077653 w 12428051"/>
              <a:gd name="connsiteY100" fmla="*/ 8747319 h 26335463"/>
              <a:gd name="connsiteX101" fmla="*/ 11079957 w 12428051"/>
              <a:gd name="connsiteY101" fmla="*/ 8928909 h 26335463"/>
              <a:gd name="connsiteX102" fmla="*/ 11113371 w 12428051"/>
              <a:gd name="connsiteY102" fmla="*/ 9106581 h 26335463"/>
              <a:gd name="connsiteX103" fmla="*/ 11211386 w 12428051"/>
              <a:gd name="connsiteY103" fmla="*/ 9200756 h 26335463"/>
              <a:gd name="connsiteX104" fmla="*/ 11398429 w 12428051"/>
              <a:gd name="connsiteY104" fmla="*/ 9433811 h 26335463"/>
              <a:gd name="connsiteX105" fmla="*/ 11162455 w 12428051"/>
              <a:gd name="connsiteY105" fmla="*/ 9345321 h 26335463"/>
              <a:gd name="connsiteX106" fmla="*/ 10955978 w 12428051"/>
              <a:gd name="connsiteY106" fmla="*/ 9345321 h 26335463"/>
              <a:gd name="connsiteX107" fmla="*/ 10720004 w 12428051"/>
              <a:gd name="connsiteY107" fmla="*/ 9374818 h 26335463"/>
              <a:gd name="connsiteX108" fmla="*/ 10441167 w 12428051"/>
              <a:gd name="connsiteY108" fmla="*/ 9626538 h 26335463"/>
              <a:gd name="connsiteX109" fmla="*/ 10313809 w 12428051"/>
              <a:gd name="connsiteY109" fmla="*/ 9892932 h 26335463"/>
              <a:gd name="connsiteX110" fmla="*/ 10428876 w 12428051"/>
              <a:gd name="connsiteY110" fmla="*/ 9821109 h 26335463"/>
              <a:gd name="connsiteX111" fmla="*/ 10808494 w 12428051"/>
              <a:gd name="connsiteY111" fmla="*/ 9610792 h 26335463"/>
              <a:gd name="connsiteX112" fmla="*/ 10984784 w 12428051"/>
              <a:gd name="connsiteY112" fmla="*/ 9532748 h 26335463"/>
              <a:gd name="connsiteX113" fmla="*/ 11179969 w 12428051"/>
              <a:gd name="connsiteY113" fmla="*/ 9545654 h 26335463"/>
              <a:gd name="connsiteX114" fmla="*/ 11360714 w 12428051"/>
              <a:gd name="connsiteY114" fmla="*/ 9639367 h 26335463"/>
              <a:gd name="connsiteX115" fmla="*/ 11745784 w 12428051"/>
              <a:gd name="connsiteY115" fmla="*/ 9798757 h 26335463"/>
              <a:gd name="connsiteX116" fmla="*/ 11929371 w 12428051"/>
              <a:gd name="connsiteY116" fmla="*/ 10053243 h 26335463"/>
              <a:gd name="connsiteX117" fmla="*/ 12106352 w 12428051"/>
              <a:gd name="connsiteY117" fmla="*/ 10230224 h 26335463"/>
              <a:gd name="connsiteX118" fmla="*/ 12106352 w 12428051"/>
              <a:gd name="connsiteY118" fmla="*/ 10230224 h 26335463"/>
              <a:gd name="connsiteX119" fmla="*/ 12428051 w 12428051"/>
              <a:gd name="connsiteY119" fmla="*/ 10669910 h 26335463"/>
              <a:gd name="connsiteX120" fmla="*/ 9922669 w 12428051"/>
              <a:gd name="connsiteY120" fmla="*/ 10764623 h 26335463"/>
              <a:gd name="connsiteX121" fmla="*/ 9805604 w 12428051"/>
              <a:gd name="connsiteY121" fmla="*/ 10879153 h 26335463"/>
              <a:gd name="connsiteX122" fmla="*/ 9693300 w 12428051"/>
              <a:gd name="connsiteY122" fmla="*/ 11343957 h 26335463"/>
              <a:gd name="connsiteX123" fmla="*/ 9568170 w 12428051"/>
              <a:gd name="connsiteY123" fmla="*/ 11609428 h 26335463"/>
              <a:gd name="connsiteX124" fmla="*/ 9427829 w 12428051"/>
              <a:gd name="connsiteY124" fmla="*/ 11872672 h 26335463"/>
              <a:gd name="connsiteX125" fmla="*/ 9304159 w 12428051"/>
              <a:gd name="connsiteY125" fmla="*/ 11942496 h 26335463"/>
              <a:gd name="connsiteX126" fmla="*/ 9156675 w 12428051"/>
              <a:gd name="connsiteY126" fmla="*/ 12412985 h 26335463"/>
              <a:gd name="connsiteX127" fmla="*/ 9009191 w 12428051"/>
              <a:gd name="connsiteY127" fmla="*/ 12914430 h 26335463"/>
              <a:gd name="connsiteX128" fmla="*/ 8950197 w 12428051"/>
              <a:gd name="connsiteY128" fmla="*/ 13179901 h 26335463"/>
              <a:gd name="connsiteX129" fmla="*/ 8743720 w 12428051"/>
              <a:gd name="connsiteY129" fmla="*/ 13651850 h 26335463"/>
              <a:gd name="connsiteX130" fmla="*/ 8478249 w 12428051"/>
              <a:gd name="connsiteY130" fmla="*/ 14094301 h 26335463"/>
              <a:gd name="connsiteX131" fmla="*/ 8301268 w 12428051"/>
              <a:gd name="connsiteY131" fmla="*/ 14359772 h 26335463"/>
              <a:gd name="connsiteX132" fmla="*/ 8006300 w 12428051"/>
              <a:gd name="connsiteY132" fmla="*/ 14713734 h 26335463"/>
              <a:gd name="connsiteX133" fmla="*/ 7947307 w 12428051"/>
              <a:gd name="connsiteY133" fmla="*/ 15097192 h 26335463"/>
              <a:gd name="connsiteX134" fmla="*/ 7799823 w 12428051"/>
              <a:gd name="connsiteY134" fmla="*/ 15392159 h 26335463"/>
              <a:gd name="connsiteX135" fmla="*/ 7652339 w 12428051"/>
              <a:gd name="connsiteY135" fmla="*/ 15834611 h 26335463"/>
              <a:gd name="connsiteX136" fmla="*/ 7445862 w 12428051"/>
              <a:gd name="connsiteY136" fmla="*/ 16188572 h 26335463"/>
              <a:gd name="connsiteX137" fmla="*/ 7298378 w 12428051"/>
              <a:gd name="connsiteY137" fmla="*/ 16572030 h 26335463"/>
              <a:gd name="connsiteX138" fmla="*/ 7032907 w 12428051"/>
              <a:gd name="connsiteY138" fmla="*/ 16837501 h 26335463"/>
              <a:gd name="connsiteX139" fmla="*/ 6973913 w 12428051"/>
              <a:gd name="connsiteY139" fmla="*/ 17014482 h 26335463"/>
              <a:gd name="connsiteX140" fmla="*/ 6973913 w 12428051"/>
              <a:gd name="connsiteY140" fmla="*/ 17220959 h 26335463"/>
              <a:gd name="connsiteX141" fmla="*/ 7008172 w 12428051"/>
              <a:gd name="connsiteY141" fmla="*/ 17519613 h 26335463"/>
              <a:gd name="connsiteX142" fmla="*/ 7065170 w 12428051"/>
              <a:gd name="connsiteY142" fmla="*/ 17749060 h 26335463"/>
              <a:gd name="connsiteX143" fmla="*/ 7091900 w 12428051"/>
              <a:gd name="connsiteY143" fmla="*/ 17899385 h 26335463"/>
              <a:gd name="connsiteX144" fmla="*/ 7031832 w 12428051"/>
              <a:gd name="connsiteY144" fmla="*/ 18099105 h 26335463"/>
              <a:gd name="connsiteX145" fmla="*/ 6914920 w 12428051"/>
              <a:gd name="connsiteY145" fmla="*/ 18282843 h 26335463"/>
              <a:gd name="connsiteX146" fmla="*/ 6678946 w 12428051"/>
              <a:gd name="connsiteY146" fmla="*/ 18577811 h 26335463"/>
              <a:gd name="connsiteX147" fmla="*/ 6501965 w 12428051"/>
              <a:gd name="connsiteY147" fmla="*/ 19138250 h 26335463"/>
              <a:gd name="connsiteX148" fmla="*/ 6472468 w 12428051"/>
              <a:gd name="connsiteY148" fmla="*/ 19521708 h 26335463"/>
              <a:gd name="connsiteX149" fmla="*/ 6413475 w 12428051"/>
              <a:gd name="connsiteY149" fmla="*/ 19816676 h 26335463"/>
              <a:gd name="connsiteX150" fmla="*/ 6413475 w 12428051"/>
              <a:gd name="connsiteY150" fmla="*/ 20259127 h 26335463"/>
              <a:gd name="connsiteX151" fmla="*/ 6413475 w 12428051"/>
              <a:gd name="connsiteY151" fmla="*/ 20849063 h 26335463"/>
              <a:gd name="connsiteX152" fmla="*/ 6324984 w 12428051"/>
              <a:gd name="connsiteY152" fmla="*/ 21262018 h 26335463"/>
              <a:gd name="connsiteX153" fmla="*/ 6118507 w 12428051"/>
              <a:gd name="connsiteY153" fmla="*/ 21733966 h 26335463"/>
              <a:gd name="connsiteX154" fmla="*/ 6089010 w 12428051"/>
              <a:gd name="connsiteY154" fmla="*/ 22412392 h 26335463"/>
              <a:gd name="connsiteX155" fmla="*/ 6206997 w 12428051"/>
              <a:gd name="connsiteY155" fmla="*/ 23710250 h 26335463"/>
              <a:gd name="connsiteX156" fmla="*/ 6501965 w 12428051"/>
              <a:gd name="connsiteY156" fmla="*/ 24506663 h 26335463"/>
              <a:gd name="connsiteX157" fmla="*/ 6826429 w 12428051"/>
              <a:gd name="connsiteY157" fmla="*/ 25244082 h 26335463"/>
              <a:gd name="connsiteX158" fmla="*/ 7180391 w 12428051"/>
              <a:gd name="connsiteY158" fmla="*/ 25863514 h 26335463"/>
              <a:gd name="connsiteX159" fmla="*/ 7563849 w 12428051"/>
              <a:gd name="connsiteY159" fmla="*/ 26335463 h 26335463"/>
              <a:gd name="connsiteX160" fmla="*/ 5056623 w 12428051"/>
              <a:gd name="connsiteY160" fmla="*/ 26187979 h 26335463"/>
              <a:gd name="connsiteX161" fmla="*/ 5292597 w 12428051"/>
              <a:gd name="connsiteY161" fmla="*/ 25362069 h 26335463"/>
              <a:gd name="connsiteX162" fmla="*/ 5351591 w 12428051"/>
              <a:gd name="connsiteY162" fmla="*/ 24447669 h 26335463"/>
              <a:gd name="connsiteX163" fmla="*/ 5469578 w 12428051"/>
              <a:gd name="connsiteY163" fmla="*/ 23356288 h 26335463"/>
              <a:gd name="connsiteX164" fmla="*/ 5440081 w 12428051"/>
              <a:gd name="connsiteY164" fmla="*/ 22795850 h 26335463"/>
              <a:gd name="connsiteX165" fmla="*/ 5410584 w 12428051"/>
              <a:gd name="connsiteY165" fmla="*/ 22382895 h 26335463"/>
              <a:gd name="connsiteX166" fmla="*/ 5410584 w 12428051"/>
              <a:gd name="connsiteY166" fmla="*/ 21940443 h 26335463"/>
              <a:gd name="connsiteX167" fmla="*/ 5440081 w 12428051"/>
              <a:gd name="connsiteY167" fmla="*/ 21586482 h 26335463"/>
              <a:gd name="connsiteX168" fmla="*/ 5440081 w 12428051"/>
              <a:gd name="connsiteY168" fmla="*/ 21380005 h 26335463"/>
              <a:gd name="connsiteX169" fmla="*/ 5351591 w 12428051"/>
              <a:gd name="connsiteY169" fmla="*/ 20937553 h 26335463"/>
              <a:gd name="connsiteX170" fmla="*/ 5351591 w 12428051"/>
              <a:gd name="connsiteY170" fmla="*/ 20760572 h 26335463"/>
              <a:gd name="connsiteX171" fmla="*/ 5292597 w 12428051"/>
              <a:gd name="connsiteY171" fmla="*/ 20642585 h 26335463"/>
              <a:gd name="connsiteX172" fmla="*/ 5263100 w 12428051"/>
              <a:gd name="connsiteY172" fmla="*/ 20406611 h 26335463"/>
              <a:gd name="connsiteX173" fmla="*/ 5351591 w 12428051"/>
              <a:gd name="connsiteY173" fmla="*/ 20259127 h 26335463"/>
              <a:gd name="connsiteX174" fmla="*/ 5440081 w 12428051"/>
              <a:gd name="connsiteY174" fmla="*/ 20082147 h 26335463"/>
              <a:gd name="connsiteX175" fmla="*/ 5440081 w 12428051"/>
              <a:gd name="connsiteY175" fmla="*/ 19905166 h 26335463"/>
              <a:gd name="connsiteX176" fmla="*/ 5440081 w 12428051"/>
              <a:gd name="connsiteY176" fmla="*/ 19905166 h 26335463"/>
              <a:gd name="connsiteX177" fmla="*/ 5447763 w 12428051"/>
              <a:gd name="connsiteY177" fmla="*/ 19904244 h 26335463"/>
              <a:gd name="connsiteX0" fmla="*/ 5447763 w 12428051"/>
              <a:gd name="connsiteY0" fmla="*/ 19907258 h 26338477"/>
              <a:gd name="connsiteX1" fmla="*/ 5735049 w 12428051"/>
              <a:gd name="connsiteY1" fmla="*/ 20114657 h 26338477"/>
              <a:gd name="connsiteX2" fmla="*/ 5912029 w 12428051"/>
              <a:gd name="connsiteY2" fmla="*/ 20409625 h 26338477"/>
              <a:gd name="connsiteX3" fmla="*/ 5941526 w 12428051"/>
              <a:gd name="connsiteY3" fmla="*/ 20527612 h 26338477"/>
              <a:gd name="connsiteX4" fmla="*/ 5971023 w 12428051"/>
              <a:gd name="connsiteY4" fmla="*/ 20616102 h 26338477"/>
              <a:gd name="connsiteX5" fmla="*/ 6089010 w 12428051"/>
              <a:gd name="connsiteY5" fmla="*/ 20793083 h 26338477"/>
              <a:gd name="connsiteX6" fmla="*/ 6177500 w 12428051"/>
              <a:gd name="connsiteY6" fmla="*/ 20793083 h 26338477"/>
              <a:gd name="connsiteX7" fmla="*/ 6177500 w 12428051"/>
              <a:gd name="connsiteY7" fmla="*/ 20793083 h 26338477"/>
              <a:gd name="connsiteX8" fmla="*/ 6206997 w 12428051"/>
              <a:gd name="connsiteY8" fmla="*/ 20262141 h 26338477"/>
              <a:gd name="connsiteX9" fmla="*/ 6157913 w 12428051"/>
              <a:gd name="connsiteY9" fmla="*/ 19927228 h 26338477"/>
              <a:gd name="connsiteX10" fmla="*/ 6230809 w 12428051"/>
              <a:gd name="connsiteY10" fmla="*/ 19144568 h 26338477"/>
              <a:gd name="connsiteX11" fmla="*/ 6383978 w 12428051"/>
              <a:gd name="connsiteY11" fmla="*/ 18816799 h 26338477"/>
              <a:gd name="connsiteX12" fmla="*/ 6730258 w 12428051"/>
              <a:gd name="connsiteY12" fmla="*/ 18315355 h 26338477"/>
              <a:gd name="connsiteX13" fmla="*/ 6818748 w 12428051"/>
              <a:gd name="connsiteY13" fmla="*/ 17869601 h 26338477"/>
              <a:gd name="connsiteX14" fmla="*/ 6803155 w 12428051"/>
              <a:gd name="connsiteY14" fmla="*/ 17428070 h 26338477"/>
              <a:gd name="connsiteX15" fmla="*/ 6885423 w 12428051"/>
              <a:gd name="connsiteY15" fmla="*/ 17017496 h 26338477"/>
              <a:gd name="connsiteX16" fmla="*/ 7032907 w 12428051"/>
              <a:gd name="connsiteY16" fmla="*/ 16693032 h 26338477"/>
              <a:gd name="connsiteX17" fmla="*/ 7103269 w 12428051"/>
              <a:gd name="connsiteY17" fmla="*/ 16580498 h 26338477"/>
              <a:gd name="connsiteX18" fmla="*/ 7132381 w 12428051"/>
              <a:gd name="connsiteY18" fmla="*/ 16364726 h 26338477"/>
              <a:gd name="connsiteX19" fmla="*/ 7445862 w 12428051"/>
              <a:gd name="connsiteY19" fmla="*/ 15867122 h 26338477"/>
              <a:gd name="connsiteX20" fmla="*/ 7705110 w 12428051"/>
              <a:gd name="connsiteY20" fmla="*/ 15336180 h 26338477"/>
              <a:gd name="connsiteX21" fmla="*/ 7711333 w 12428051"/>
              <a:gd name="connsiteY21" fmla="*/ 15041212 h 26338477"/>
              <a:gd name="connsiteX22" fmla="*/ 7799823 w 12428051"/>
              <a:gd name="connsiteY22" fmla="*/ 14710525 h 26338477"/>
              <a:gd name="connsiteX23" fmla="*/ 7977187 w 12428051"/>
              <a:gd name="connsiteY23" fmla="*/ 14434992 h 26338477"/>
              <a:gd name="connsiteX24" fmla="*/ 8194265 w 12428051"/>
              <a:gd name="connsiteY24" fmla="*/ 14145862 h 26338477"/>
              <a:gd name="connsiteX25" fmla="*/ 8419255 w 12428051"/>
              <a:gd name="connsiteY25" fmla="*/ 13831844 h 26338477"/>
              <a:gd name="connsiteX26" fmla="*/ 8684726 w 12428051"/>
              <a:gd name="connsiteY26" fmla="*/ 13477883 h 26338477"/>
              <a:gd name="connsiteX27" fmla="*/ 8743720 w 12428051"/>
              <a:gd name="connsiteY27" fmla="*/ 13241909 h 26338477"/>
              <a:gd name="connsiteX28" fmla="*/ 8832210 w 12428051"/>
              <a:gd name="connsiteY28" fmla="*/ 12740464 h 26338477"/>
              <a:gd name="connsiteX29" fmla="*/ 9097681 w 12428051"/>
              <a:gd name="connsiteY29" fmla="*/ 12062038 h 26338477"/>
              <a:gd name="connsiteX30" fmla="*/ 9392649 w 12428051"/>
              <a:gd name="connsiteY30" fmla="*/ 11531096 h 26338477"/>
              <a:gd name="connsiteX31" fmla="*/ 9569629 w 12428051"/>
              <a:gd name="connsiteY31" fmla="*/ 11147638 h 26338477"/>
              <a:gd name="connsiteX32" fmla="*/ 9599126 w 12428051"/>
              <a:gd name="connsiteY32" fmla="*/ 10882167 h 26338477"/>
              <a:gd name="connsiteX33" fmla="*/ 9717113 w 12428051"/>
              <a:gd name="connsiteY33" fmla="*/ 10587199 h 26338477"/>
              <a:gd name="connsiteX34" fmla="*/ 10071075 w 12428051"/>
              <a:gd name="connsiteY34" fmla="*/ 9997264 h 26338477"/>
              <a:gd name="connsiteX35" fmla="*/ 10436020 w 12428051"/>
              <a:gd name="connsiteY35" fmla="*/ 9632856 h 26338477"/>
              <a:gd name="connsiteX36" fmla="*/ 10704794 w 12428051"/>
              <a:gd name="connsiteY36" fmla="*/ 9342267 h 26338477"/>
              <a:gd name="connsiteX37" fmla="*/ 10909428 w 12428051"/>
              <a:gd name="connsiteY37" fmla="*/ 9063429 h 26338477"/>
              <a:gd name="connsiteX38" fmla="*/ 10933625 w 12428051"/>
              <a:gd name="connsiteY38" fmla="*/ 8777449 h 26338477"/>
              <a:gd name="connsiteX39" fmla="*/ 10910350 w 12428051"/>
              <a:gd name="connsiteY39" fmla="*/ 8375094 h 26338477"/>
              <a:gd name="connsiteX40" fmla="*/ 10711400 w 12428051"/>
              <a:gd name="connsiteY40" fmla="*/ 7723630 h 26338477"/>
              <a:gd name="connsiteX41" fmla="*/ 10553470 w 12428051"/>
              <a:gd name="connsiteY41" fmla="*/ 7440569 h 26338477"/>
              <a:gd name="connsiteX42" fmla="*/ 10218559 w 12428051"/>
              <a:gd name="connsiteY42" fmla="*/ 7047586 h 26338477"/>
              <a:gd name="connsiteX43" fmla="*/ 9923591 w 12428051"/>
              <a:gd name="connsiteY43" fmla="*/ 6575638 h 26338477"/>
              <a:gd name="connsiteX44" fmla="*/ 9826113 w 12428051"/>
              <a:gd name="connsiteY44" fmla="*/ 5731063 h 26338477"/>
              <a:gd name="connsiteX45" fmla="*/ 9781407 w 12428051"/>
              <a:gd name="connsiteY45" fmla="*/ 5300286 h 26338477"/>
              <a:gd name="connsiteX46" fmla="*/ 9637611 w 12428051"/>
              <a:gd name="connsiteY46" fmla="*/ 4407702 h 26338477"/>
              <a:gd name="connsiteX47" fmla="*/ 9408780 w 12428051"/>
              <a:gd name="connsiteY47" fmla="*/ 3929532 h 26338477"/>
              <a:gd name="connsiteX48" fmla="*/ 8835897 w 12428051"/>
              <a:gd name="connsiteY48" fmla="*/ 3363792 h 26338477"/>
              <a:gd name="connsiteX49" fmla="*/ 8655229 w 12428051"/>
              <a:gd name="connsiteY49" fmla="*/ 3095019 h 26338477"/>
              <a:gd name="connsiteX50" fmla="*/ 8236590 w 12428051"/>
              <a:gd name="connsiteY50" fmla="*/ 2726770 h 26338477"/>
              <a:gd name="connsiteX51" fmla="*/ 7829320 w 12428051"/>
              <a:gd name="connsiteY51" fmla="*/ 2151122 h 26338477"/>
              <a:gd name="connsiteX52" fmla="*/ 7504855 w 12428051"/>
              <a:gd name="connsiteY52" fmla="*/ 1620180 h 26338477"/>
              <a:gd name="connsiteX53" fmla="*/ 7278945 w 12428051"/>
              <a:gd name="connsiteY53" fmla="*/ 1142164 h 26338477"/>
              <a:gd name="connsiteX54" fmla="*/ 6858154 w 12428051"/>
              <a:gd name="connsiteY54" fmla="*/ 916099 h 26338477"/>
              <a:gd name="connsiteX55" fmla="*/ 6504193 w 12428051"/>
              <a:gd name="connsiteY55" fmla="*/ 812936 h 26338477"/>
              <a:gd name="connsiteX56" fmla="*/ 5999982 w 12428051"/>
              <a:gd name="connsiteY56" fmla="*/ 804332 h 26338477"/>
              <a:gd name="connsiteX57" fmla="*/ 5344447 w 12428051"/>
              <a:gd name="connsiteY57" fmla="*/ 830527 h 26338477"/>
              <a:gd name="connsiteX58" fmla="*/ 4620162 w 12428051"/>
              <a:gd name="connsiteY58" fmla="*/ 856721 h 26338477"/>
              <a:gd name="connsiteX59" fmla="*/ 3704534 w 12428051"/>
              <a:gd name="connsiteY59" fmla="*/ 742958 h 26338477"/>
              <a:gd name="connsiteX60" fmla="*/ 2863415 w 12428051"/>
              <a:gd name="connsiteY60" fmla="*/ 667297 h 26338477"/>
              <a:gd name="connsiteX61" fmla="*/ 2781300 w 12428051"/>
              <a:gd name="connsiteY61" fmla="*/ 647555 h 26338477"/>
              <a:gd name="connsiteX62" fmla="*/ 1985656 w 12428051"/>
              <a:gd name="connsiteY62" fmla="*/ 576962 h 26338477"/>
              <a:gd name="connsiteX63" fmla="*/ 1649669 w 12428051"/>
              <a:gd name="connsiteY63" fmla="*/ 471266 h 26338477"/>
              <a:gd name="connsiteX64" fmla="*/ 852181 w 12428051"/>
              <a:gd name="connsiteY64" fmla="*/ 274697 h 26338477"/>
              <a:gd name="connsiteX65" fmla="*/ 425629 w 12428051"/>
              <a:gd name="connsiteY65" fmla="*/ 292825 h 26338477"/>
              <a:gd name="connsiteX66" fmla="*/ 101165 w 12428051"/>
              <a:gd name="connsiteY66" fmla="*/ 292825 h 26338477"/>
              <a:gd name="connsiteX67" fmla="*/ 0 w 12428051"/>
              <a:gd name="connsiteY67" fmla="*/ 272853 h 26338477"/>
              <a:gd name="connsiteX68" fmla="*/ 101165 w 12428051"/>
              <a:gd name="connsiteY68" fmla="*/ 56851 h 26338477"/>
              <a:gd name="connsiteX69" fmla="*/ 1015565 w 12428051"/>
              <a:gd name="connsiteY69" fmla="*/ 145341 h 26338477"/>
              <a:gd name="connsiteX70" fmla="*/ 1929965 w 12428051"/>
              <a:gd name="connsiteY70" fmla="*/ 292825 h 26338477"/>
              <a:gd name="connsiteX71" fmla="*/ 2686665 w 12428051"/>
              <a:gd name="connsiteY71" fmla="*/ 306037 h 26338477"/>
              <a:gd name="connsiteX72" fmla="*/ 3605060 w 12428051"/>
              <a:gd name="connsiteY72" fmla="*/ 378397 h 26338477"/>
              <a:gd name="connsiteX73" fmla="*/ 4080311 w 12428051"/>
              <a:gd name="connsiteY73" fmla="*/ 427864 h 26338477"/>
              <a:gd name="connsiteX74" fmla="*/ 4839161 w 12428051"/>
              <a:gd name="connsiteY74" fmla="*/ 431167 h 26338477"/>
              <a:gd name="connsiteX75" fmla="*/ 5515205 w 12428051"/>
              <a:gd name="connsiteY75" fmla="*/ 481174 h 26338477"/>
              <a:gd name="connsiteX76" fmla="*/ 6050372 w 12428051"/>
              <a:gd name="connsiteY76" fmla="*/ 520733 h 26338477"/>
              <a:gd name="connsiteX77" fmla="*/ 6885807 w 12428051"/>
              <a:gd name="connsiteY77" fmla="*/ 648246 h 26338477"/>
              <a:gd name="connsiteX78" fmla="*/ 7140832 w 12428051"/>
              <a:gd name="connsiteY78" fmla="*/ 677743 h 26338477"/>
              <a:gd name="connsiteX79" fmla="*/ 7290696 w 12428051"/>
              <a:gd name="connsiteY79" fmla="*/ 737658 h 26338477"/>
              <a:gd name="connsiteX80" fmla="*/ 7408146 w 12428051"/>
              <a:gd name="connsiteY80" fmla="*/ 866093 h 26338477"/>
              <a:gd name="connsiteX81" fmla="*/ 7955373 w 12428051"/>
              <a:gd name="connsiteY81" fmla="*/ 1770045 h 26338477"/>
              <a:gd name="connsiteX82" fmla="*/ 8480247 w 12428051"/>
              <a:gd name="connsiteY82" fmla="*/ 2619921 h 26338477"/>
              <a:gd name="connsiteX83" fmla="*/ 8678504 w 12428051"/>
              <a:gd name="connsiteY83" fmla="*/ 2792908 h 26338477"/>
              <a:gd name="connsiteX84" fmla="*/ 9032082 w 12428051"/>
              <a:gd name="connsiteY84" fmla="*/ 3212621 h 26338477"/>
              <a:gd name="connsiteX85" fmla="*/ 9354549 w 12428051"/>
              <a:gd name="connsiteY85" fmla="*/ 3499908 h 26338477"/>
              <a:gd name="connsiteX86" fmla="*/ 9694222 w 12428051"/>
              <a:gd name="connsiteY86" fmla="*/ 3896732 h 26338477"/>
              <a:gd name="connsiteX87" fmla="*/ 9806525 w 12428051"/>
              <a:gd name="connsiteY87" fmla="*/ 4274351 h 26338477"/>
              <a:gd name="connsiteX88" fmla="*/ 9832719 w 12428051"/>
              <a:gd name="connsiteY88" fmla="*/ 4639144 h 26338477"/>
              <a:gd name="connsiteX89" fmla="*/ 9964995 w 12428051"/>
              <a:gd name="connsiteY89" fmla="*/ 5245365 h 26338477"/>
              <a:gd name="connsiteX90" fmla="*/ 10041578 w 12428051"/>
              <a:gd name="connsiteY90" fmla="*/ 5690735 h 26338477"/>
              <a:gd name="connsiteX91" fmla="*/ 10107178 w 12428051"/>
              <a:gd name="connsiteY91" fmla="*/ 5958587 h 26338477"/>
              <a:gd name="connsiteX92" fmla="*/ 10138134 w 12428051"/>
              <a:gd name="connsiteY92" fmla="*/ 6224059 h 26338477"/>
              <a:gd name="connsiteX93" fmla="*/ 10037737 w 12428051"/>
              <a:gd name="connsiteY93" fmla="*/ 6496673 h 26338477"/>
              <a:gd name="connsiteX94" fmla="*/ 10129531 w 12428051"/>
              <a:gd name="connsiteY94" fmla="*/ 6745475 h 26338477"/>
              <a:gd name="connsiteX95" fmla="*/ 10465901 w 12428051"/>
              <a:gd name="connsiteY95" fmla="*/ 7174177 h 26338477"/>
              <a:gd name="connsiteX96" fmla="*/ 10704256 w 12428051"/>
              <a:gd name="connsiteY96" fmla="*/ 7432504 h 26338477"/>
              <a:gd name="connsiteX97" fmla="*/ 10796051 w 12428051"/>
              <a:gd name="connsiteY97" fmla="*/ 7572307 h 26338477"/>
              <a:gd name="connsiteX98" fmla="*/ 10956900 w 12428051"/>
              <a:gd name="connsiteY98" fmla="*/ 7934871 h 26338477"/>
              <a:gd name="connsiteX99" fmla="*/ 11070124 w 12428051"/>
              <a:gd name="connsiteY99" fmla="*/ 8278386 h 26338477"/>
              <a:gd name="connsiteX100" fmla="*/ 11077653 w 12428051"/>
              <a:gd name="connsiteY100" fmla="*/ 8750333 h 26338477"/>
              <a:gd name="connsiteX101" fmla="*/ 11079957 w 12428051"/>
              <a:gd name="connsiteY101" fmla="*/ 8931923 h 26338477"/>
              <a:gd name="connsiteX102" fmla="*/ 11113371 w 12428051"/>
              <a:gd name="connsiteY102" fmla="*/ 9109595 h 26338477"/>
              <a:gd name="connsiteX103" fmla="*/ 11211386 w 12428051"/>
              <a:gd name="connsiteY103" fmla="*/ 9203770 h 26338477"/>
              <a:gd name="connsiteX104" fmla="*/ 11398429 w 12428051"/>
              <a:gd name="connsiteY104" fmla="*/ 9436825 h 26338477"/>
              <a:gd name="connsiteX105" fmla="*/ 11162455 w 12428051"/>
              <a:gd name="connsiteY105" fmla="*/ 9348335 h 26338477"/>
              <a:gd name="connsiteX106" fmla="*/ 10955978 w 12428051"/>
              <a:gd name="connsiteY106" fmla="*/ 9348335 h 26338477"/>
              <a:gd name="connsiteX107" fmla="*/ 10720004 w 12428051"/>
              <a:gd name="connsiteY107" fmla="*/ 9377832 h 26338477"/>
              <a:gd name="connsiteX108" fmla="*/ 10441167 w 12428051"/>
              <a:gd name="connsiteY108" fmla="*/ 9629552 h 26338477"/>
              <a:gd name="connsiteX109" fmla="*/ 10313809 w 12428051"/>
              <a:gd name="connsiteY109" fmla="*/ 9895946 h 26338477"/>
              <a:gd name="connsiteX110" fmla="*/ 10428876 w 12428051"/>
              <a:gd name="connsiteY110" fmla="*/ 9824123 h 26338477"/>
              <a:gd name="connsiteX111" fmla="*/ 10808494 w 12428051"/>
              <a:gd name="connsiteY111" fmla="*/ 9613806 h 26338477"/>
              <a:gd name="connsiteX112" fmla="*/ 10984784 w 12428051"/>
              <a:gd name="connsiteY112" fmla="*/ 9535762 h 26338477"/>
              <a:gd name="connsiteX113" fmla="*/ 11179969 w 12428051"/>
              <a:gd name="connsiteY113" fmla="*/ 9548668 h 26338477"/>
              <a:gd name="connsiteX114" fmla="*/ 11360714 w 12428051"/>
              <a:gd name="connsiteY114" fmla="*/ 9642381 h 26338477"/>
              <a:gd name="connsiteX115" fmla="*/ 11745784 w 12428051"/>
              <a:gd name="connsiteY115" fmla="*/ 9801771 h 26338477"/>
              <a:gd name="connsiteX116" fmla="*/ 11929371 w 12428051"/>
              <a:gd name="connsiteY116" fmla="*/ 10056257 h 26338477"/>
              <a:gd name="connsiteX117" fmla="*/ 12106352 w 12428051"/>
              <a:gd name="connsiteY117" fmla="*/ 10233238 h 26338477"/>
              <a:gd name="connsiteX118" fmla="*/ 12106352 w 12428051"/>
              <a:gd name="connsiteY118" fmla="*/ 10233238 h 26338477"/>
              <a:gd name="connsiteX119" fmla="*/ 12428051 w 12428051"/>
              <a:gd name="connsiteY119" fmla="*/ 10672924 h 26338477"/>
              <a:gd name="connsiteX120" fmla="*/ 9922669 w 12428051"/>
              <a:gd name="connsiteY120" fmla="*/ 10767637 h 26338477"/>
              <a:gd name="connsiteX121" fmla="*/ 9805604 w 12428051"/>
              <a:gd name="connsiteY121" fmla="*/ 10882167 h 26338477"/>
              <a:gd name="connsiteX122" fmla="*/ 9693300 w 12428051"/>
              <a:gd name="connsiteY122" fmla="*/ 11346971 h 26338477"/>
              <a:gd name="connsiteX123" fmla="*/ 9568170 w 12428051"/>
              <a:gd name="connsiteY123" fmla="*/ 11612442 h 26338477"/>
              <a:gd name="connsiteX124" fmla="*/ 9427829 w 12428051"/>
              <a:gd name="connsiteY124" fmla="*/ 11875686 h 26338477"/>
              <a:gd name="connsiteX125" fmla="*/ 9304159 w 12428051"/>
              <a:gd name="connsiteY125" fmla="*/ 11945510 h 26338477"/>
              <a:gd name="connsiteX126" fmla="*/ 9156675 w 12428051"/>
              <a:gd name="connsiteY126" fmla="*/ 12415999 h 26338477"/>
              <a:gd name="connsiteX127" fmla="*/ 9009191 w 12428051"/>
              <a:gd name="connsiteY127" fmla="*/ 12917444 h 26338477"/>
              <a:gd name="connsiteX128" fmla="*/ 8950197 w 12428051"/>
              <a:gd name="connsiteY128" fmla="*/ 13182915 h 26338477"/>
              <a:gd name="connsiteX129" fmla="*/ 8743720 w 12428051"/>
              <a:gd name="connsiteY129" fmla="*/ 13654864 h 26338477"/>
              <a:gd name="connsiteX130" fmla="*/ 8478249 w 12428051"/>
              <a:gd name="connsiteY130" fmla="*/ 14097315 h 26338477"/>
              <a:gd name="connsiteX131" fmla="*/ 8301268 w 12428051"/>
              <a:gd name="connsiteY131" fmla="*/ 14362786 h 26338477"/>
              <a:gd name="connsiteX132" fmla="*/ 8006300 w 12428051"/>
              <a:gd name="connsiteY132" fmla="*/ 14716748 h 26338477"/>
              <a:gd name="connsiteX133" fmla="*/ 7947307 w 12428051"/>
              <a:gd name="connsiteY133" fmla="*/ 15100206 h 26338477"/>
              <a:gd name="connsiteX134" fmla="*/ 7799823 w 12428051"/>
              <a:gd name="connsiteY134" fmla="*/ 15395173 h 26338477"/>
              <a:gd name="connsiteX135" fmla="*/ 7652339 w 12428051"/>
              <a:gd name="connsiteY135" fmla="*/ 15837625 h 26338477"/>
              <a:gd name="connsiteX136" fmla="*/ 7445862 w 12428051"/>
              <a:gd name="connsiteY136" fmla="*/ 16191586 h 26338477"/>
              <a:gd name="connsiteX137" fmla="*/ 7298378 w 12428051"/>
              <a:gd name="connsiteY137" fmla="*/ 16575044 h 26338477"/>
              <a:gd name="connsiteX138" fmla="*/ 7032907 w 12428051"/>
              <a:gd name="connsiteY138" fmla="*/ 16840515 h 26338477"/>
              <a:gd name="connsiteX139" fmla="*/ 6973913 w 12428051"/>
              <a:gd name="connsiteY139" fmla="*/ 17017496 h 26338477"/>
              <a:gd name="connsiteX140" fmla="*/ 6973913 w 12428051"/>
              <a:gd name="connsiteY140" fmla="*/ 17223973 h 26338477"/>
              <a:gd name="connsiteX141" fmla="*/ 7008172 w 12428051"/>
              <a:gd name="connsiteY141" fmla="*/ 17522627 h 26338477"/>
              <a:gd name="connsiteX142" fmla="*/ 7065170 w 12428051"/>
              <a:gd name="connsiteY142" fmla="*/ 17752074 h 26338477"/>
              <a:gd name="connsiteX143" fmla="*/ 7091900 w 12428051"/>
              <a:gd name="connsiteY143" fmla="*/ 17902399 h 26338477"/>
              <a:gd name="connsiteX144" fmla="*/ 7031832 w 12428051"/>
              <a:gd name="connsiteY144" fmla="*/ 18102119 h 26338477"/>
              <a:gd name="connsiteX145" fmla="*/ 6914920 w 12428051"/>
              <a:gd name="connsiteY145" fmla="*/ 18285857 h 26338477"/>
              <a:gd name="connsiteX146" fmla="*/ 6678946 w 12428051"/>
              <a:gd name="connsiteY146" fmla="*/ 18580825 h 26338477"/>
              <a:gd name="connsiteX147" fmla="*/ 6501965 w 12428051"/>
              <a:gd name="connsiteY147" fmla="*/ 19141264 h 26338477"/>
              <a:gd name="connsiteX148" fmla="*/ 6472468 w 12428051"/>
              <a:gd name="connsiteY148" fmla="*/ 19524722 h 26338477"/>
              <a:gd name="connsiteX149" fmla="*/ 6413475 w 12428051"/>
              <a:gd name="connsiteY149" fmla="*/ 19819690 h 26338477"/>
              <a:gd name="connsiteX150" fmla="*/ 6413475 w 12428051"/>
              <a:gd name="connsiteY150" fmla="*/ 20262141 h 26338477"/>
              <a:gd name="connsiteX151" fmla="*/ 6413475 w 12428051"/>
              <a:gd name="connsiteY151" fmla="*/ 20852077 h 26338477"/>
              <a:gd name="connsiteX152" fmla="*/ 6324984 w 12428051"/>
              <a:gd name="connsiteY152" fmla="*/ 21265032 h 26338477"/>
              <a:gd name="connsiteX153" fmla="*/ 6118507 w 12428051"/>
              <a:gd name="connsiteY153" fmla="*/ 21736980 h 26338477"/>
              <a:gd name="connsiteX154" fmla="*/ 6089010 w 12428051"/>
              <a:gd name="connsiteY154" fmla="*/ 22415406 h 26338477"/>
              <a:gd name="connsiteX155" fmla="*/ 6206997 w 12428051"/>
              <a:gd name="connsiteY155" fmla="*/ 23713264 h 26338477"/>
              <a:gd name="connsiteX156" fmla="*/ 6501965 w 12428051"/>
              <a:gd name="connsiteY156" fmla="*/ 24509677 h 26338477"/>
              <a:gd name="connsiteX157" fmla="*/ 6826429 w 12428051"/>
              <a:gd name="connsiteY157" fmla="*/ 25247096 h 26338477"/>
              <a:gd name="connsiteX158" fmla="*/ 7180391 w 12428051"/>
              <a:gd name="connsiteY158" fmla="*/ 25866528 h 26338477"/>
              <a:gd name="connsiteX159" fmla="*/ 7563849 w 12428051"/>
              <a:gd name="connsiteY159" fmla="*/ 26338477 h 26338477"/>
              <a:gd name="connsiteX160" fmla="*/ 5056623 w 12428051"/>
              <a:gd name="connsiteY160" fmla="*/ 26190993 h 26338477"/>
              <a:gd name="connsiteX161" fmla="*/ 5292597 w 12428051"/>
              <a:gd name="connsiteY161" fmla="*/ 25365083 h 26338477"/>
              <a:gd name="connsiteX162" fmla="*/ 5351591 w 12428051"/>
              <a:gd name="connsiteY162" fmla="*/ 24450683 h 26338477"/>
              <a:gd name="connsiteX163" fmla="*/ 5469578 w 12428051"/>
              <a:gd name="connsiteY163" fmla="*/ 23359302 h 26338477"/>
              <a:gd name="connsiteX164" fmla="*/ 5440081 w 12428051"/>
              <a:gd name="connsiteY164" fmla="*/ 22798864 h 26338477"/>
              <a:gd name="connsiteX165" fmla="*/ 5410584 w 12428051"/>
              <a:gd name="connsiteY165" fmla="*/ 22385909 h 26338477"/>
              <a:gd name="connsiteX166" fmla="*/ 5410584 w 12428051"/>
              <a:gd name="connsiteY166" fmla="*/ 21943457 h 26338477"/>
              <a:gd name="connsiteX167" fmla="*/ 5440081 w 12428051"/>
              <a:gd name="connsiteY167" fmla="*/ 21589496 h 26338477"/>
              <a:gd name="connsiteX168" fmla="*/ 5440081 w 12428051"/>
              <a:gd name="connsiteY168" fmla="*/ 21383019 h 26338477"/>
              <a:gd name="connsiteX169" fmla="*/ 5351591 w 12428051"/>
              <a:gd name="connsiteY169" fmla="*/ 20940567 h 26338477"/>
              <a:gd name="connsiteX170" fmla="*/ 5351591 w 12428051"/>
              <a:gd name="connsiteY170" fmla="*/ 20763586 h 26338477"/>
              <a:gd name="connsiteX171" fmla="*/ 5292597 w 12428051"/>
              <a:gd name="connsiteY171" fmla="*/ 20645599 h 26338477"/>
              <a:gd name="connsiteX172" fmla="*/ 5263100 w 12428051"/>
              <a:gd name="connsiteY172" fmla="*/ 20409625 h 26338477"/>
              <a:gd name="connsiteX173" fmla="*/ 5351591 w 12428051"/>
              <a:gd name="connsiteY173" fmla="*/ 20262141 h 26338477"/>
              <a:gd name="connsiteX174" fmla="*/ 5440081 w 12428051"/>
              <a:gd name="connsiteY174" fmla="*/ 20085161 h 26338477"/>
              <a:gd name="connsiteX175" fmla="*/ 5440081 w 12428051"/>
              <a:gd name="connsiteY175" fmla="*/ 19908180 h 26338477"/>
              <a:gd name="connsiteX176" fmla="*/ 5440081 w 12428051"/>
              <a:gd name="connsiteY176" fmla="*/ 19908180 h 26338477"/>
              <a:gd name="connsiteX177" fmla="*/ 5447763 w 12428051"/>
              <a:gd name="connsiteY177" fmla="*/ 19907258 h 26338477"/>
              <a:gd name="connsiteX0" fmla="*/ 5447763 w 12428051"/>
              <a:gd name="connsiteY0" fmla="*/ 19907258 h 26338477"/>
              <a:gd name="connsiteX1" fmla="*/ 5735049 w 12428051"/>
              <a:gd name="connsiteY1" fmla="*/ 20114657 h 26338477"/>
              <a:gd name="connsiteX2" fmla="*/ 5912029 w 12428051"/>
              <a:gd name="connsiteY2" fmla="*/ 20409625 h 26338477"/>
              <a:gd name="connsiteX3" fmla="*/ 5941526 w 12428051"/>
              <a:gd name="connsiteY3" fmla="*/ 20527612 h 26338477"/>
              <a:gd name="connsiteX4" fmla="*/ 5971023 w 12428051"/>
              <a:gd name="connsiteY4" fmla="*/ 20616102 h 26338477"/>
              <a:gd name="connsiteX5" fmla="*/ 6089010 w 12428051"/>
              <a:gd name="connsiteY5" fmla="*/ 20793083 h 26338477"/>
              <a:gd name="connsiteX6" fmla="*/ 6177500 w 12428051"/>
              <a:gd name="connsiteY6" fmla="*/ 20793083 h 26338477"/>
              <a:gd name="connsiteX7" fmla="*/ 6177500 w 12428051"/>
              <a:gd name="connsiteY7" fmla="*/ 20793083 h 26338477"/>
              <a:gd name="connsiteX8" fmla="*/ 6206997 w 12428051"/>
              <a:gd name="connsiteY8" fmla="*/ 20262141 h 26338477"/>
              <a:gd name="connsiteX9" fmla="*/ 6157913 w 12428051"/>
              <a:gd name="connsiteY9" fmla="*/ 19927228 h 26338477"/>
              <a:gd name="connsiteX10" fmla="*/ 6230809 w 12428051"/>
              <a:gd name="connsiteY10" fmla="*/ 19144568 h 26338477"/>
              <a:gd name="connsiteX11" fmla="*/ 6383978 w 12428051"/>
              <a:gd name="connsiteY11" fmla="*/ 18816799 h 26338477"/>
              <a:gd name="connsiteX12" fmla="*/ 6730258 w 12428051"/>
              <a:gd name="connsiteY12" fmla="*/ 18315355 h 26338477"/>
              <a:gd name="connsiteX13" fmla="*/ 6818748 w 12428051"/>
              <a:gd name="connsiteY13" fmla="*/ 17869601 h 26338477"/>
              <a:gd name="connsiteX14" fmla="*/ 6803155 w 12428051"/>
              <a:gd name="connsiteY14" fmla="*/ 17428070 h 26338477"/>
              <a:gd name="connsiteX15" fmla="*/ 6885423 w 12428051"/>
              <a:gd name="connsiteY15" fmla="*/ 17017496 h 26338477"/>
              <a:gd name="connsiteX16" fmla="*/ 7032907 w 12428051"/>
              <a:gd name="connsiteY16" fmla="*/ 16693032 h 26338477"/>
              <a:gd name="connsiteX17" fmla="*/ 7103269 w 12428051"/>
              <a:gd name="connsiteY17" fmla="*/ 16580498 h 26338477"/>
              <a:gd name="connsiteX18" fmla="*/ 7132381 w 12428051"/>
              <a:gd name="connsiteY18" fmla="*/ 16364726 h 26338477"/>
              <a:gd name="connsiteX19" fmla="*/ 7445862 w 12428051"/>
              <a:gd name="connsiteY19" fmla="*/ 15867122 h 26338477"/>
              <a:gd name="connsiteX20" fmla="*/ 7705110 w 12428051"/>
              <a:gd name="connsiteY20" fmla="*/ 15336180 h 26338477"/>
              <a:gd name="connsiteX21" fmla="*/ 7711333 w 12428051"/>
              <a:gd name="connsiteY21" fmla="*/ 15041212 h 26338477"/>
              <a:gd name="connsiteX22" fmla="*/ 7799823 w 12428051"/>
              <a:gd name="connsiteY22" fmla="*/ 14710525 h 26338477"/>
              <a:gd name="connsiteX23" fmla="*/ 7977187 w 12428051"/>
              <a:gd name="connsiteY23" fmla="*/ 14434992 h 26338477"/>
              <a:gd name="connsiteX24" fmla="*/ 8194265 w 12428051"/>
              <a:gd name="connsiteY24" fmla="*/ 14145862 h 26338477"/>
              <a:gd name="connsiteX25" fmla="*/ 8419255 w 12428051"/>
              <a:gd name="connsiteY25" fmla="*/ 13831844 h 26338477"/>
              <a:gd name="connsiteX26" fmla="*/ 8684726 w 12428051"/>
              <a:gd name="connsiteY26" fmla="*/ 13477883 h 26338477"/>
              <a:gd name="connsiteX27" fmla="*/ 8743720 w 12428051"/>
              <a:gd name="connsiteY27" fmla="*/ 13241909 h 26338477"/>
              <a:gd name="connsiteX28" fmla="*/ 8832210 w 12428051"/>
              <a:gd name="connsiteY28" fmla="*/ 12740464 h 26338477"/>
              <a:gd name="connsiteX29" fmla="*/ 9097681 w 12428051"/>
              <a:gd name="connsiteY29" fmla="*/ 12062038 h 26338477"/>
              <a:gd name="connsiteX30" fmla="*/ 9392649 w 12428051"/>
              <a:gd name="connsiteY30" fmla="*/ 11531096 h 26338477"/>
              <a:gd name="connsiteX31" fmla="*/ 9569629 w 12428051"/>
              <a:gd name="connsiteY31" fmla="*/ 11147638 h 26338477"/>
              <a:gd name="connsiteX32" fmla="*/ 9599126 w 12428051"/>
              <a:gd name="connsiteY32" fmla="*/ 10882167 h 26338477"/>
              <a:gd name="connsiteX33" fmla="*/ 9717113 w 12428051"/>
              <a:gd name="connsiteY33" fmla="*/ 10587199 h 26338477"/>
              <a:gd name="connsiteX34" fmla="*/ 10071075 w 12428051"/>
              <a:gd name="connsiteY34" fmla="*/ 9997264 h 26338477"/>
              <a:gd name="connsiteX35" fmla="*/ 10436020 w 12428051"/>
              <a:gd name="connsiteY35" fmla="*/ 9632856 h 26338477"/>
              <a:gd name="connsiteX36" fmla="*/ 10704794 w 12428051"/>
              <a:gd name="connsiteY36" fmla="*/ 9342267 h 26338477"/>
              <a:gd name="connsiteX37" fmla="*/ 10909428 w 12428051"/>
              <a:gd name="connsiteY37" fmla="*/ 9063429 h 26338477"/>
              <a:gd name="connsiteX38" fmla="*/ 10933625 w 12428051"/>
              <a:gd name="connsiteY38" fmla="*/ 8777449 h 26338477"/>
              <a:gd name="connsiteX39" fmla="*/ 10910350 w 12428051"/>
              <a:gd name="connsiteY39" fmla="*/ 8375094 h 26338477"/>
              <a:gd name="connsiteX40" fmla="*/ 10711400 w 12428051"/>
              <a:gd name="connsiteY40" fmla="*/ 7723630 h 26338477"/>
              <a:gd name="connsiteX41" fmla="*/ 10553470 w 12428051"/>
              <a:gd name="connsiteY41" fmla="*/ 7440569 h 26338477"/>
              <a:gd name="connsiteX42" fmla="*/ 10218559 w 12428051"/>
              <a:gd name="connsiteY42" fmla="*/ 7047586 h 26338477"/>
              <a:gd name="connsiteX43" fmla="*/ 9923591 w 12428051"/>
              <a:gd name="connsiteY43" fmla="*/ 6575638 h 26338477"/>
              <a:gd name="connsiteX44" fmla="*/ 9826113 w 12428051"/>
              <a:gd name="connsiteY44" fmla="*/ 5731063 h 26338477"/>
              <a:gd name="connsiteX45" fmla="*/ 9781407 w 12428051"/>
              <a:gd name="connsiteY45" fmla="*/ 5300286 h 26338477"/>
              <a:gd name="connsiteX46" fmla="*/ 9637611 w 12428051"/>
              <a:gd name="connsiteY46" fmla="*/ 4407702 h 26338477"/>
              <a:gd name="connsiteX47" fmla="*/ 9408780 w 12428051"/>
              <a:gd name="connsiteY47" fmla="*/ 3929532 h 26338477"/>
              <a:gd name="connsiteX48" fmla="*/ 8835897 w 12428051"/>
              <a:gd name="connsiteY48" fmla="*/ 3363792 h 26338477"/>
              <a:gd name="connsiteX49" fmla="*/ 8655229 w 12428051"/>
              <a:gd name="connsiteY49" fmla="*/ 3095019 h 26338477"/>
              <a:gd name="connsiteX50" fmla="*/ 8236590 w 12428051"/>
              <a:gd name="connsiteY50" fmla="*/ 2726770 h 26338477"/>
              <a:gd name="connsiteX51" fmla="*/ 7829320 w 12428051"/>
              <a:gd name="connsiteY51" fmla="*/ 2151122 h 26338477"/>
              <a:gd name="connsiteX52" fmla="*/ 7504855 w 12428051"/>
              <a:gd name="connsiteY52" fmla="*/ 1620180 h 26338477"/>
              <a:gd name="connsiteX53" fmla="*/ 7278945 w 12428051"/>
              <a:gd name="connsiteY53" fmla="*/ 1142164 h 26338477"/>
              <a:gd name="connsiteX54" fmla="*/ 6858154 w 12428051"/>
              <a:gd name="connsiteY54" fmla="*/ 916099 h 26338477"/>
              <a:gd name="connsiteX55" fmla="*/ 6504193 w 12428051"/>
              <a:gd name="connsiteY55" fmla="*/ 812936 h 26338477"/>
              <a:gd name="connsiteX56" fmla="*/ 5999982 w 12428051"/>
              <a:gd name="connsiteY56" fmla="*/ 804332 h 26338477"/>
              <a:gd name="connsiteX57" fmla="*/ 5344447 w 12428051"/>
              <a:gd name="connsiteY57" fmla="*/ 830527 h 26338477"/>
              <a:gd name="connsiteX58" fmla="*/ 4620162 w 12428051"/>
              <a:gd name="connsiteY58" fmla="*/ 856721 h 26338477"/>
              <a:gd name="connsiteX59" fmla="*/ 3704534 w 12428051"/>
              <a:gd name="connsiteY59" fmla="*/ 742958 h 26338477"/>
              <a:gd name="connsiteX60" fmla="*/ 2863415 w 12428051"/>
              <a:gd name="connsiteY60" fmla="*/ 667297 h 26338477"/>
              <a:gd name="connsiteX61" fmla="*/ 2781300 w 12428051"/>
              <a:gd name="connsiteY61" fmla="*/ 647555 h 26338477"/>
              <a:gd name="connsiteX62" fmla="*/ 1985656 w 12428051"/>
              <a:gd name="connsiteY62" fmla="*/ 576962 h 26338477"/>
              <a:gd name="connsiteX63" fmla="*/ 1649669 w 12428051"/>
              <a:gd name="connsiteY63" fmla="*/ 471266 h 26338477"/>
              <a:gd name="connsiteX64" fmla="*/ 852181 w 12428051"/>
              <a:gd name="connsiteY64" fmla="*/ 274697 h 26338477"/>
              <a:gd name="connsiteX65" fmla="*/ 425629 w 12428051"/>
              <a:gd name="connsiteY65" fmla="*/ 292825 h 26338477"/>
              <a:gd name="connsiteX66" fmla="*/ 101165 w 12428051"/>
              <a:gd name="connsiteY66" fmla="*/ 292825 h 26338477"/>
              <a:gd name="connsiteX67" fmla="*/ 0 w 12428051"/>
              <a:gd name="connsiteY67" fmla="*/ 272853 h 26338477"/>
              <a:gd name="connsiteX68" fmla="*/ 101165 w 12428051"/>
              <a:gd name="connsiteY68" fmla="*/ 56851 h 26338477"/>
              <a:gd name="connsiteX69" fmla="*/ 1015565 w 12428051"/>
              <a:gd name="connsiteY69" fmla="*/ 145341 h 26338477"/>
              <a:gd name="connsiteX70" fmla="*/ 1929965 w 12428051"/>
              <a:gd name="connsiteY70" fmla="*/ 292825 h 26338477"/>
              <a:gd name="connsiteX71" fmla="*/ 2686665 w 12428051"/>
              <a:gd name="connsiteY71" fmla="*/ 306037 h 26338477"/>
              <a:gd name="connsiteX72" fmla="*/ 3605060 w 12428051"/>
              <a:gd name="connsiteY72" fmla="*/ 378397 h 26338477"/>
              <a:gd name="connsiteX73" fmla="*/ 4080311 w 12428051"/>
              <a:gd name="connsiteY73" fmla="*/ 427864 h 26338477"/>
              <a:gd name="connsiteX74" fmla="*/ 4839161 w 12428051"/>
              <a:gd name="connsiteY74" fmla="*/ 431167 h 26338477"/>
              <a:gd name="connsiteX75" fmla="*/ 5515205 w 12428051"/>
              <a:gd name="connsiteY75" fmla="*/ 481174 h 26338477"/>
              <a:gd name="connsiteX76" fmla="*/ 6050372 w 12428051"/>
              <a:gd name="connsiteY76" fmla="*/ 520733 h 26338477"/>
              <a:gd name="connsiteX77" fmla="*/ 6885807 w 12428051"/>
              <a:gd name="connsiteY77" fmla="*/ 648246 h 26338477"/>
              <a:gd name="connsiteX78" fmla="*/ 7140832 w 12428051"/>
              <a:gd name="connsiteY78" fmla="*/ 677743 h 26338477"/>
              <a:gd name="connsiteX79" fmla="*/ 7290696 w 12428051"/>
              <a:gd name="connsiteY79" fmla="*/ 737658 h 26338477"/>
              <a:gd name="connsiteX80" fmla="*/ 7408146 w 12428051"/>
              <a:gd name="connsiteY80" fmla="*/ 866093 h 26338477"/>
              <a:gd name="connsiteX81" fmla="*/ 7955373 w 12428051"/>
              <a:gd name="connsiteY81" fmla="*/ 1770045 h 26338477"/>
              <a:gd name="connsiteX82" fmla="*/ 8480247 w 12428051"/>
              <a:gd name="connsiteY82" fmla="*/ 2619921 h 26338477"/>
              <a:gd name="connsiteX83" fmla="*/ 8678504 w 12428051"/>
              <a:gd name="connsiteY83" fmla="*/ 2792908 h 26338477"/>
              <a:gd name="connsiteX84" fmla="*/ 9032082 w 12428051"/>
              <a:gd name="connsiteY84" fmla="*/ 3212621 h 26338477"/>
              <a:gd name="connsiteX85" fmla="*/ 9354549 w 12428051"/>
              <a:gd name="connsiteY85" fmla="*/ 3499908 h 26338477"/>
              <a:gd name="connsiteX86" fmla="*/ 9694222 w 12428051"/>
              <a:gd name="connsiteY86" fmla="*/ 3896732 h 26338477"/>
              <a:gd name="connsiteX87" fmla="*/ 9806525 w 12428051"/>
              <a:gd name="connsiteY87" fmla="*/ 4274351 h 26338477"/>
              <a:gd name="connsiteX88" fmla="*/ 9832719 w 12428051"/>
              <a:gd name="connsiteY88" fmla="*/ 4639144 h 26338477"/>
              <a:gd name="connsiteX89" fmla="*/ 9964995 w 12428051"/>
              <a:gd name="connsiteY89" fmla="*/ 5245365 h 26338477"/>
              <a:gd name="connsiteX90" fmla="*/ 10041578 w 12428051"/>
              <a:gd name="connsiteY90" fmla="*/ 5690735 h 26338477"/>
              <a:gd name="connsiteX91" fmla="*/ 10107178 w 12428051"/>
              <a:gd name="connsiteY91" fmla="*/ 5958587 h 26338477"/>
              <a:gd name="connsiteX92" fmla="*/ 10138134 w 12428051"/>
              <a:gd name="connsiteY92" fmla="*/ 6224059 h 26338477"/>
              <a:gd name="connsiteX93" fmla="*/ 10037737 w 12428051"/>
              <a:gd name="connsiteY93" fmla="*/ 6496673 h 26338477"/>
              <a:gd name="connsiteX94" fmla="*/ 10129531 w 12428051"/>
              <a:gd name="connsiteY94" fmla="*/ 6745475 h 26338477"/>
              <a:gd name="connsiteX95" fmla="*/ 10465901 w 12428051"/>
              <a:gd name="connsiteY95" fmla="*/ 7174177 h 26338477"/>
              <a:gd name="connsiteX96" fmla="*/ 10704256 w 12428051"/>
              <a:gd name="connsiteY96" fmla="*/ 7432504 h 26338477"/>
              <a:gd name="connsiteX97" fmla="*/ 10796051 w 12428051"/>
              <a:gd name="connsiteY97" fmla="*/ 7572307 h 26338477"/>
              <a:gd name="connsiteX98" fmla="*/ 10956900 w 12428051"/>
              <a:gd name="connsiteY98" fmla="*/ 7934871 h 26338477"/>
              <a:gd name="connsiteX99" fmla="*/ 11070124 w 12428051"/>
              <a:gd name="connsiteY99" fmla="*/ 8278386 h 26338477"/>
              <a:gd name="connsiteX100" fmla="*/ 11077653 w 12428051"/>
              <a:gd name="connsiteY100" fmla="*/ 8750333 h 26338477"/>
              <a:gd name="connsiteX101" fmla="*/ 11079957 w 12428051"/>
              <a:gd name="connsiteY101" fmla="*/ 8931923 h 26338477"/>
              <a:gd name="connsiteX102" fmla="*/ 11113371 w 12428051"/>
              <a:gd name="connsiteY102" fmla="*/ 9109595 h 26338477"/>
              <a:gd name="connsiteX103" fmla="*/ 11211386 w 12428051"/>
              <a:gd name="connsiteY103" fmla="*/ 9203770 h 26338477"/>
              <a:gd name="connsiteX104" fmla="*/ 11398429 w 12428051"/>
              <a:gd name="connsiteY104" fmla="*/ 9436825 h 26338477"/>
              <a:gd name="connsiteX105" fmla="*/ 11162455 w 12428051"/>
              <a:gd name="connsiteY105" fmla="*/ 9348335 h 26338477"/>
              <a:gd name="connsiteX106" fmla="*/ 10955978 w 12428051"/>
              <a:gd name="connsiteY106" fmla="*/ 9348335 h 26338477"/>
              <a:gd name="connsiteX107" fmla="*/ 10720004 w 12428051"/>
              <a:gd name="connsiteY107" fmla="*/ 9377832 h 26338477"/>
              <a:gd name="connsiteX108" fmla="*/ 10441167 w 12428051"/>
              <a:gd name="connsiteY108" fmla="*/ 9629552 h 26338477"/>
              <a:gd name="connsiteX109" fmla="*/ 10313809 w 12428051"/>
              <a:gd name="connsiteY109" fmla="*/ 9895946 h 26338477"/>
              <a:gd name="connsiteX110" fmla="*/ 10428876 w 12428051"/>
              <a:gd name="connsiteY110" fmla="*/ 9824123 h 26338477"/>
              <a:gd name="connsiteX111" fmla="*/ 10808494 w 12428051"/>
              <a:gd name="connsiteY111" fmla="*/ 9613806 h 26338477"/>
              <a:gd name="connsiteX112" fmla="*/ 10984784 w 12428051"/>
              <a:gd name="connsiteY112" fmla="*/ 9535762 h 26338477"/>
              <a:gd name="connsiteX113" fmla="*/ 11179969 w 12428051"/>
              <a:gd name="connsiteY113" fmla="*/ 9548668 h 26338477"/>
              <a:gd name="connsiteX114" fmla="*/ 11360714 w 12428051"/>
              <a:gd name="connsiteY114" fmla="*/ 9642381 h 26338477"/>
              <a:gd name="connsiteX115" fmla="*/ 11745784 w 12428051"/>
              <a:gd name="connsiteY115" fmla="*/ 9801771 h 26338477"/>
              <a:gd name="connsiteX116" fmla="*/ 11929371 w 12428051"/>
              <a:gd name="connsiteY116" fmla="*/ 10056257 h 26338477"/>
              <a:gd name="connsiteX117" fmla="*/ 12106352 w 12428051"/>
              <a:gd name="connsiteY117" fmla="*/ 10233238 h 26338477"/>
              <a:gd name="connsiteX118" fmla="*/ 12106352 w 12428051"/>
              <a:gd name="connsiteY118" fmla="*/ 10233238 h 26338477"/>
              <a:gd name="connsiteX119" fmla="*/ 12428051 w 12428051"/>
              <a:gd name="connsiteY119" fmla="*/ 10672924 h 26338477"/>
              <a:gd name="connsiteX120" fmla="*/ 9922669 w 12428051"/>
              <a:gd name="connsiteY120" fmla="*/ 10767637 h 26338477"/>
              <a:gd name="connsiteX121" fmla="*/ 9805604 w 12428051"/>
              <a:gd name="connsiteY121" fmla="*/ 10882167 h 26338477"/>
              <a:gd name="connsiteX122" fmla="*/ 9693300 w 12428051"/>
              <a:gd name="connsiteY122" fmla="*/ 11346971 h 26338477"/>
              <a:gd name="connsiteX123" fmla="*/ 9568170 w 12428051"/>
              <a:gd name="connsiteY123" fmla="*/ 11612442 h 26338477"/>
              <a:gd name="connsiteX124" fmla="*/ 9427829 w 12428051"/>
              <a:gd name="connsiteY124" fmla="*/ 11875686 h 26338477"/>
              <a:gd name="connsiteX125" fmla="*/ 9304159 w 12428051"/>
              <a:gd name="connsiteY125" fmla="*/ 11945510 h 26338477"/>
              <a:gd name="connsiteX126" fmla="*/ 9156675 w 12428051"/>
              <a:gd name="connsiteY126" fmla="*/ 12415999 h 26338477"/>
              <a:gd name="connsiteX127" fmla="*/ 9009191 w 12428051"/>
              <a:gd name="connsiteY127" fmla="*/ 12917444 h 26338477"/>
              <a:gd name="connsiteX128" fmla="*/ 8950197 w 12428051"/>
              <a:gd name="connsiteY128" fmla="*/ 13182915 h 26338477"/>
              <a:gd name="connsiteX129" fmla="*/ 8743720 w 12428051"/>
              <a:gd name="connsiteY129" fmla="*/ 13654864 h 26338477"/>
              <a:gd name="connsiteX130" fmla="*/ 8478249 w 12428051"/>
              <a:gd name="connsiteY130" fmla="*/ 14097315 h 26338477"/>
              <a:gd name="connsiteX131" fmla="*/ 8301268 w 12428051"/>
              <a:gd name="connsiteY131" fmla="*/ 14362786 h 26338477"/>
              <a:gd name="connsiteX132" fmla="*/ 8006300 w 12428051"/>
              <a:gd name="connsiteY132" fmla="*/ 14716748 h 26338477"/>
              <a:gd name="connsiteX133" fmla="*/ 7947307 w 12428051"/>
              <a:gd name="connsiteY133" fmla="*/ 15100206 h 26338477"/>
              <a:gd name="connsiteX134" fmla="*/ 7799823 w 12428051"/>
              <a:gd name="connsiteY134" fmla="*/ 15395173 h 26338477"/>
              <a:gd name="connsiteX135" fmla="*/ 7652339 w 12428051"/>
              <a:gd name="connsiteY135" fmla="*/ 15837625 h 26338477"/>
              <a:gd name="connsiteX136" fmla="*/ 7445862 w 12428051"/>
              <a:gd name="connsiteY136" fmla="*/ 16191586 h 26338477"/>
              <a:gd name="connsiteX137" fmla="*/ 7298378 w 12428051"/>
              <a:gd name="connsiteY137" fmla="*/ 16575044 h 26338477"/>
              <a:gd name="connsiteX138" fmla="*/ 7032907 w 12428051"/>
              <a:gd name="connsiteY138" fmla="*/ 16840515 h 26338477"/>
              <a:gd name="connsiteX139" fmla="*/ 6973913 w 12428051"/>
              <a:gd name="connsiteY139" fmla="*/ 17017496 h 26338477"/>
              <a:gd name="connsiteX140" fmla="*/ 6973913 w 12428051"/>
              <a:gd name="connsiteY140" fmla="*/ 17223973 h 26338477"/>
              <a:gd name="connsiteX141" fmla="*/ 7008172 w 12428051"/>
              <a:gd name="connsiteY141" fmla="*/ 17522627 h 26338477"/>
              <a:gd name="connsiteX142" fmla="*/ 7065170 w 12428051"/>
              <a:gd name="connsiteY142" fmla="*/ 17752074 h 26338477"/>
              <a:gd name="connsiteX143" fmla="*/ 7091900 w 12428051"/>
              <a:gd name="connsiteY143" fmla="*/ 17902399 h 26338477"/>
              <a:gd name="connsiteX144" fmla="*/ 7031832 w 12428051"/>
              <a:gd name="connsiteY144" fmla="*/ 18102119 h 26338477"/>
              <a:gd name="connsiteX145" fmla="*/ 6914920 w 12428051"/>
              <a:gd name="connsiteY145" fmla="*/ 18285857 h 26338477"/>
              <a:gd name="connsiteX146" fmla="*/ 6678946 w 12428051"/>
              <a:gd name="connsiteY146" fmla="*/ 18580825 h 26338477"/>
              <a:gd name="connsiteX147" fmla="*/ 6501965 w 12428051"/>
              <a:gd name="connsiteY147" fmla="*/ 19141264 h 26338477"/>
              <a:gd name="connsiteX148" fmla="*/ 6472468 w 12428051"/>
              <a:gd name="connsiteY148" fmla="*/ 19524722 h 26338477"/>
              <a:gd name="connsiteX149" fmla="*/ 6413475 w 12428051"/>
              <a:gd name="connsiteY149" fmla="*/ 19819690 h 26338477"/>
              <a:gd name="connsiteX150" fmla="*/ 6413475 w 12428051"/>
              <a:gd name="connsiteY150" fmla="*/ 20262141 h 26338477"/>
              <a:gd name="connsiteX151" fmla="*/ 6413475 w 12428051"/>
              <a:gd name="connsiteY151" fmla="*/ 20852077 h 26338477"/>
              <a:gd name="connsiteX152" fmla="*/ 6324984 w 12428051"/>
              <a:gd name="connsiteY152" fmla="*/ 21265032 h 26338477"/>
              <a:gd name="connsiteX153" fmla="*/ 6118507 w 12428051"/>
              <a:gd name="connsiteY153" fmla="*/ 21736980 h 26338477"/>
              <a:gd name="connsiteX154" fmla="*/ 6089010 w 12428051"/>
              <a:gd name="connsiteY154" fmla="*/ 22415406 h 26338477"/>
              <a:gd name="connsiteX155" fmla="*/ 6206997 w 12428051"/>
              <a:gd name="connsiteY155" fmla="*/ 23713264 h 26338477"/>
              <a:gd name="connsiteX156" fmla="*/ 6501965 w 12428051"/>
              <a:gd name="connsiteY156" fmla="*/ 24509677 h 26338477"/>
              <a:gd name="connsiteX157" fmla="*/ 6826429 w 12428051"/>
              <a:gd name="connsiteY157" fmla="*/ 25247096 h 26338477"/>
              <a:gd name="connsiteX158" fmla="*/ 7180391 w 12428051"/>
              <a:gd name="connsiteY158" fmla="*/ 25866528 h 26338477"/>
              <a:gd name="connsiteX159" fmla="*/ 7563849 w 12428051"/>
              <a:gd name="connsiteY159" fmla="*/ 26338477 h 26338477"/>
              <a:gd name="connsiteX160" fmla="*/ 5056623 w 12428051"/>
              <a:gd name="connsiteY160" fmla="*/ 26190993 h 26338477"/>
              <a:gd name="connsiteX161" fmla="*/ 5292597 w 12428051"/>
              <a:gd name="connsiteY161" fmla="*/ 25365083 h 26338477"/>
              <a:gd name="connsiteX162" fmla="*/ 5351591 w 12428051"/>
              <a:gd name="connsiteY162" fmla="*/ 24450683 h 26338477"/>
              <a:gd name="connsiteX163" fmla="*/ 5469578 w 12428051"/>
              <a:gd name="connsiteY163" fmla="*/ 23359302 h 26338477"/>
              <a:gd name="connsiteX164" fmla="*/ 5440081 w 12428051"/>
              <a:gd name="connsiteY164" fmla="*/ 22798864 h 26338477"/>
              <a:gd name="connsiteX165" fmla="*/ 5410584 w 12428051"/>
              <a:gd name="connsiteY165" fmla="*/ 22385909 h 26338477"/>
              <a:gd name="connsiteX166" fmla="*/ 5410584 w 12428051"/>
              <a:gd name="connsiteY166" fmla="*/ 21943457 h 26338477"/>
              <a:gd name="connsiteX167" fmla="*/ 5440081 w 12428051"/>
              <a:gd name="connsiteY167" fmla="*/ 21589496 h 26338477"/>
              <a:gd name="connsiteX168" fmla="*/ 5440081 w 12428051"/>
              <a:gd name="connsiteY168" fmla="*/ 21383019 h 26338477"/>
              <a:gd name="connsiteX169" fmla="*/ 5351591 w 12428051"/>
              <a:gd name="connsiteY169" fmla="*/ 20940567 h 26338477"/>
              <a:gd name="connsiteX170" fmla="*/ 5351591 w 12428051"/>
              <a:gd name="connsiteY170" fmla="*/ 20763586 h 26338477"/>
              <a:gd name="connsiteX171" fmla="*/ 5292597 w 12428051"/>
              <a:gd name="connsiteY171" fmla="*/ 20645599 h 26338477"/>
              <a:gd name="connsiteX172" fmla="*/ 5263100 w 12428051"/>
              <a:gd name="connsiteY172" fmla="*/ 20409625 h 26338477"/>
              <a:gd name="connsiteX173" fmla="*/ 5351591 w 12428051"/>
              <a:gd name="connsiteY173" fmla="*/ 20262141 h 26338477"/>
              <a:gd name="connsiteX174" fmla="*/ 5440081 w 12428051"/>
              <a:gd name="connsiteY174" fmla="*/ 20085161 h 26338477"/>
              <a:gd name="connsiteX175" fmla="*/ 5440081 w 12428051"/>
              <a:gd name="connsiteY175" fmla="*/ 19908180 h 26338477"/>
              <a:gd name="connsiteX176" fmla="*/ 5440081 w 12428051"/>
              <a:gd name="connsiteY176" fmla="*/ 19908180 h 26338477"/>
              <a:gd name="connsiteX177" fmla="*/ 5447763 w 12428051"/>
              <a:gd name="connsiteY177" fmla="*/ 19907258 h 26338477"/>
              <a:gd name="connsiteX0" fmla="*/ 5447763 w 12428051"/>
              <a:gd name="connsiteY0" fmla="*/ 19851684 h 26282903"/>
              <a:gd name="connsiteX1" fmla="*/ 5735049 w 12428051"/>
              <a:gd name="connsiteY1" fmla="*/ 20059083 h 26282903"/>
              <a:gd name="connsiteX2" fmla="*/ 5912029 w 12428051"/>
              <a:gd name="connsiteY2" fmla="*/ 20354051 h 26282903"/>
              <a:gd name="connsiteX3" fmla="*/ 5941526 w 12428051"/>
              <a:gd name="connsiteY3" fmla="*/ 20472038 h 26282903"/>
              <a:gd name="connsiteX4" fmla="*/ 5971023 w 12428051"/>
              <a:gd name="connsiteY4" fmla="*/ 20560528 h 26282903"/>
              <a:gd name="connsiteX5" fmla="*/ 6089010 w 12428051"/>
              <a:gd name="connsiteY5" fmla="*/ 20737509 h 26282903"/>
              <a:gd name="connsiteX6" fmla="*/ 6177500 w 12428051"/>
              <a:gd name="connsiteY6" fmla="*/ 20737509 h 26282903"/>
              <a:gd name="connsiteX7" fmla="*/ 6177500 w 12428051"/>
              <a:gd name="connsiteY7" fmla="*/ 20737509 h 26282903"/>
              <a:gd name="connsiteX8" fmla="*/ 6206997 w 12428051"/>
              <a:gd name="connsiteY8" fmla="*/ 20206567 h 26282903"/>
              <a:gd name="connsiteX9" fmla="*/ 6157913 w 12428051"/>
              <a:gd name="connsiteY9" fmla="*/ 19871654 h 26282903"/>
              <a:gd name="connsiteX10" fmla="*/ 6230809 w 12428051"/>
              <a:gd name="connsiteY10" fmla="*/ 19088994 h 26282903"/>
              <a:gd name="connsiteX11" fmla="*/ 6383978 w 12428051"/>
              <a:gd name="connsiteY11" fmla="*/ 18761225 h 26282903"/>
              <a:gd name="connsiteX12" fmla="*/ 6730258 w 12428051"/>
              <a:gd name="connsiteY12" fmla="*/ 18259781 h 26282903"/>
              <a:gd name="connsiteX13" fmla="*/ 6818748 w 12428051"/>
              <a:gd name="connsiteY13" fmla="*/ 17814027 h 26282903"/>
              <a:gd name="connsiteX14" fmla="*/ 6803155 w 12428051"/>
              <a:gd name="connsiteY14" fmla="*/ 17372496 h 26282903"/>
              <a:gd name="connsiteX15" fmla="*/ 6885423 w 12428051"/>
              <a:gd name="connsiteY15" fmla="*/ 16961922 h 26282903"/>
              <a:gd name="connsiteX16" fmla="*/ 7032907 w 12428051"/>
              <a:gd name="connsiteY16" fmla="*/ 16637458 h 26282903"/>
              <a:gd name="connsiteX17" fmla="*/ 7103269 w 12428051"/>
              <a:gd name="connsiteY17" fmla="*/ 16524924 h 26282903"/>
              <a:gd name="connsiteX18" fmla="*/ 7132381 w 12428051"/>
              <a:gd name="connsiteY18" fmla="*/ 16309152 h 26282903"/>
              <a:gd name="connsiteX19" fmla="*/ 7445862 w 12428051"/>
              <a:gd name="connsiteY19" fmla="*/ 15811548 h 26282903"/>
              <a:gd name="connsiteX20" fmla="*/ 7705110 w 12428051"/>
              <a:gd name="connsiteY20" fmla="*/ 15280606 h 26282903"/>
              <a:gd name="connsiteX21" fmla="*/ 7711333 w 12428051"/>
              <a:gd name="connsiteY21" fmla="*/ 14985638 h 26282903"/>
              <a:gd name="connsiteX22" fmla="*/ 7799823 w 12428051"/>
              <a:gd name="connsiteY22" fmla="*/ 14654951 h 26282903"/>
              <a:gd name="connsiteX23" fmla="*/ 7977187 w 12428051"/>
              <a:gd name="connsiteY23" fmla="*/ 14379418 h 26282903"/>
              <a:gd name="connsiteX24" fmla="*/ 8194265 w 12428051"/>
              <a:gd name="connsiteY24" fmla="*/ 14090288 h 26282903"/>
              <a:gd name="connsiteX25" fmla="*/ 8419255 w 12428051"/>
              <a:gd name="connsiteY25" fmla="*/ 13776270 h 26282903"/>
              <a:gd name="connsiteX26" fmla="*/ 8684726 w 12428051"/>
              <a:gd name="connsiteY26" fmla="*/ 13422309 h 26282903"/>
              <a:gd name="connsiteX27" fmla="*/ 8743720 w 12428051"/>
              <a:gd name="connsiteY27" fmla="*/ 13186335 h 26282903"/>
              <a:gd name="connsiteX28" fmla="*/ 8832210 w 12428051"/>
              <a:gd name="connsiteY28" fmla="*/ 12684890 h 26282903"/>
              <a:gd name="connsiteX29" fmla="*/ 9097681 w 12428051"/>
              <a:gd name="connsiteY29" fmla="*/ 12006464 h 26282903"/>
              <a:gd name="connsiteX30" fmla="*/ 9392649 w 12428051"/>
              <a:gd name="connsiteY30" fmla="*/ 11475522 h 26282903"/>
              <a:gd name="connsiteX31" fmla="*/ 9569629 w 12428051"/>
              <a:gd name="connsiteY31" fmla="*/ 11092064 h 26282903"/>
              <a:gd name="connsiteX32" fmla="*/ 9599126 w 12428051"/>
              <a:gd name="connsiteY32" fmla="*/ 10826593 h 26282903"/>
              <a:gd name="connsiteX33" fmla="*/ 9717113 w 12428051"/>
              <a:gd name="connsiteY33" fmla="*/ 10531625 h 26282903"/>
              <a:gd name="connsiteX34" fmla="*/ 10071075 w 12428051"/>
              <a:gd name="connsiteY34" fmla="*/ 9941690 h 26282903"/>
              <a:gd name="connsiteX35" fmla="*/ 10436020 w 12428051"/>
              <a:gd name="connsiteY35" fmla="*/ 9577282 h 26282903"/>
              <a:gd name="connsiteX36" fmla="*/ 10704794 w 12428051"/>
              <a:gd name="connsiteY36" fmla="*/ 9286693 h 26282903"/>
              <a:gd name="connsiteX37" fmla="*/ 10909428 w 12428051"/>
              <a:gd name="connsiteY37" fmla="*/ 9007855 h 26282903"/>
              <a:gd name="connsiteX38" fmla="*/ 10933625 w 12428051"/>
              <a:gd name="connsiteY38" fmla="*/ 8721875 h 26282903"/>
              <a:gd name="connsiteX39" fmla="*/ 10910350 w 12428051"/>
              <a:gd name="connsiteY39" fmla="*/ 8319520 h 26282903"/>
              <a:gd name="connsiteX40" fmla="*/ 10711400 w 12428051"/>
              <a:gd name="connsiteY40" fmla="*/ 7668056 h 26282903"/>
              <a:gd name="connsiteX41" fmla="*/ 10553470 w 12428051"/>
              <a:gd name="connsiteY41" fmla="*/ 7384995 h 26282903"/>
              <a:gd name="connsiteX42" fmla="*/ 10218559 w 12428051"/>
              <a:gd name="connsiteY42" fmla="*/ 6992012 h 26282903"/>
              <a:gd name="connsiteX43" fmla="*/ 9923591 w 12428051"/>
              <a:gd name="connsiteY43" fmla="*/ 6520064 h 26282903"/>
              <a:gd name="connsiteX44" fmla="*/ 9826113 w 12428051"/>
              <a:gd name="connsiteY44" fmla="*/ 5675489 h 26282903"/>
              <a:gd name="connsiteX45" fmla="*/ 9781407 w 12428051"/>
              <a:gd name="connsiteY45" fmla="*/ 5244712 h 26282903"/>
              <a:gd name="connsiteX46" fmla="*/ 9637611 w 12428051"/>
              <a:gd name="connsiteY46" fmla="*/ 4352128 h 26282903"/>
              <a:gd name="connsiteX47" fmla="*/ 9408780 w 12428051"/>
              <a:gd name="connsiteY47" fmla="*/ 3873958 h 26282903"/>
              <a:gd name="connsiteX48" fmla="*/ 8835897 w 12428051"/>
              <a:gd name="connsiteY48" fmla="*/ 3308218 h 26282903"/>
              <a:gd name="connsiteX49" fmla="*/ 8655229 w 12428051"/>
              <a:gd name="connsiteY49" fmla="*/ 3039445 h 26282903"/>
              <a:gd name="connsiteX50" fmla="*/ 8236590 w 12428051"/>
              <a:gd name="connsiteY50" fmla="*/ 2671196 h 26282903"/>
              <a:gd name="connsiteX51" fmla="*/ 7829320 w 12428051"/>
              <a:gd name="connsiteY51" fmla="*/ 2095548 h 26282903"/>
              <a:gd name="connsiteX52" fmla="*/ 7504855 w 12428051"/>
              <a:gd name="connsiteY52" fmla="*/ 1564606 h 26282903"/>
              <a:gd name="connsiteX53" fmla="*/ 7278945 w 12428051"/>
              <a:gd name="connsiteY53" fmla="*/ 1086590 h 26282903"/>
              <a:gd name="connsiteX54" fmla="*/ 6858154 w 12428051"/>
              <a:gd name="connsiteY54" fmla="*/ 860525 h 26282903"/>
              <a:gd name="connsiteX55" fmla="*/ 6504193 w 12428051"/>
              <a:gd name="connsiteY55" fmla="*/ 757362 h 26282903"/>
              <a:gd name="connsiteX56" fmla="*/ 5999982 w 12428051"/>
              <a:gd name="connsiteY56" fmla="*/ 748758 h 26282903"/>
              <a:gd name="connsiteX57" fmla="*/ 5344447 w 12428051"/>
              <a:gd name="connsiteY57" fmla="*/ 774953 h 26282903"/>
              <a:gd name="connsiteX58" fmla="*/ 4620162 w 12428051"/>
              <a:gd name="connsiteY58" fmla="*/ 801147 h 26282903"/>
              <a:gd name="connsiteX59" fmla="*/ 3704534 w 12428051"/>
              <a:gd name="connsiteY59" fmla="*/ 687384 h 26282903"/>
              <a:gd name="connsiteX60" fmla="*/ 2863415 w 12428051"/>
              <a:gd name="connsiteY60" fmla="*/ 611723 h 26282903"/>
              <a:gd name="connsiteX61" fmla="*/ 2781300 w 12428051"/>
              <a:gd name="connsiteY61" fmla="*/ 591981 h 26282903"/>
              <a:gd name="connsiteX62" fmla="*/ 1985656 w 12428051"/>
              <a:gd name="connsiteY62" fmla="*/ 521388 h 26282903"/>
              <a:gd name="connsiteX63" fmla="*/ 1649669 w 12428051"/>
              <a:gd name="connsiteY63" fmla="*/ 415692 h 26282903"/>
              <a:gd name="connsiteX64" fmla="*/ 852181 w 12428051"/>
              <a:gd name="connsiteY64" fmla="*/ 219123 h 26282903"/>
              <a:gd name="connsiteX65" fmla="*/ 425629 w 12428051"/>
              <a:gd name="connsiteY65" fmla="*/ 237251 h 26282903"/>
              <a:gd name="connsiteX66" fmla="*/ 101165 w 12428051"/>
              <a:gd name="connsiteY66" fmla="*/ 237251 h 26282903"/>
              <a:gd name="connsiteX67" fmla="*/ 0 w 12428051"/>
              <a:gd name="connsiteY67" fmla="*/ 217279 h 26282903"/>
              <a:gd name="connsiteX68" fmla="*/ 101165 w 12428051"/>
              <a:gd name="connsiteY68" fmla="*/ 1277 h 26282903"/>
              <a:gd name="connsiteX69" fmla="*/ 1015565 w 12428051"/>
              <a:gd name="connsiteY69" fmla="*/ 89767 h 26282903"/>
              <a:gd name="connsiteX70" fmla="*/ 1929965 w 12428051"/>
              <a:gd name="connsiteY70" fmla="*/ 237251 h 26282903"/>
              <a:gd name="connsiteX71" fmla="*/ 2686665 w 12428051"/>
              <a:gd name="connsiteY71" fmla="*/ 250463 h 26282903"/>
              <a:gd name="connsiteX72" fmla="*/ 3605060 w 12428051"/>
              <a:gd name="connsiteY72" fmla="*/ 322823 h 26282903"/>
              <a:gd name="connsiteX73" fmla="*/ 4080311 w 12428051"/>
              <a:gd name="connsiteY73" fmla="*/ 372290 h 26282903"/>
              <a:gd name="connsiteX74" fmla="*/ 4839161 w 12428051"/>
              <a:gd name="connsiteY74" fmla="*/ 375593 h 26282903"/>
              <a:gd name="connsiteX75" fmla="*/ 5515205 w 12428051"/>
              <a:gd name="connsiteY75" fmla="*/ 425600 h 26282903"/>
              <a:gd name="connsiteX76" fmla="*/ 6050372 w 12428051"/>
              <a:gd name="connsiteY76" fmla="*/ 465159 h 26282903"/>
              <a:gd name="connsiteX77" fmla="*/ 6885807 w 12428051"/>
              <a:gd name="connsiteY77" fmla="*/ 592672 h 26282903"/>
              <a:gd name="connsiteX78" fmla="*/ 7140832 w 12428051"/>
              <a:gd name="connsiteY78" fmla="*/ 622169 h 26282903"/>
              <a:gd name="connsiteX79" fmla="*/ 7290696 w 12428051"/>
              <a:gd name="connsiteY79" fmla="*/ 682084 h 26282903"/>
              <a:gd name="connsiteX80" fmla="*/ 7408146 w 12428051"/>
              <a:gd name="connsiteY80" fmla="*/ 810519 h 26282903"/>
              <a:gd name="connsiteX81" fmla="*/ 7955373 w 12428051"/>
              <a:gd name="connsiteY81" fmla="*/ 1714471 h 26282903"/>
              <a:gd name="connsiteX82" fmla="*/ 8480247 w 12428051"/>
              <a:gd name="connsiteY82" fmla="*/ 2564347 h 26282903"/>
              <a:gd name="connsiteX83" fmla="*/ 8678504 w 12428051"/>
              <a:gd name="connsiteY83" fmla="*/ 2737334 h 26282903"/>
              <a:gd name="connsiteX84" fmla="*/ 9032082 w 12428051"/>
              <a:gd name="connsiteY84" fmla="*/ 3157047 h 26282903"/>
              <a:gd name="connsiteX85" fmla="*/ 9354549 w 12428051"/>
              <a:gd name="connsiteY85" fmla="*/ 3444334 h 26282903"/>
              <a:gd name="connsiteX86" fmla="*/ 9694222 w 12428051"/>
              <a:gd name="connsiteY86" fmla="*/ 3841158 h 26282903"/>
              <a:gd name="connsiteX87" fmla="*/ 9806525 w 12428051"/>
              <a:gd name="connsiteY87" fmla="*/ 4218777 h 26282903"/>
              <a:gd name="connsiteX88" fmla="*/ 9832719 w 12428051"/>
              <a:gd name="connsiteY88" fmla="*/ 4583570 h 26282903"/>
              <a:gd name="connsiteX89" fmla="*/ 9964995 w 12428051"/>
              <a:gd name="connsiteY89" fmla="*/ 5189791 h 26282903"/>
              <a:gd name="connsiteX90" fmla="*/ 10041578 w 12428051"/>
              <a:gd name="connsiteY90" fmla="*/ 5635161 h 26282903"/>
              <a:gd name="connsiteX91" fmla="*/ 10107178 w 12428051"/>
              <a:gd name="connsiteY91" fmla="*/ 5903013 h 26282903"/>
              <a:gd name="connsiteX92" fmla="*/ 10138134 w 12428051"/>
              <a:gd name="connsiteY92" fmla="*/ 6168485 h 26282903"/>
              <a:gd name="connsiteX93" fmla="*/ 10037737 w 12428051"/>
              <a:gd name="connsiteY93" fmla="*/ 6441099 h 26282903"/>
              <a:gd name="connsiteX94" fmla="*/ 10129531 w 12428051"/>
              <a:gd name="connsiteY94" fmla="*/ 6689901 h 26282903"/>
              <a:gd name="connsiteX95" fmla="*/ 10465901 w 12428051"/>
              <a:gd name="connsiteY95" fmla="*/ 7118603 h 26282903"/>
              <a:gd name="connsiteX96" fmla="*/ 10704256 w 12428051"/>
              <a:gd name="connsiteY96" fmla="*/ 7376930 h 26282903"/>
              <a:gd name="connsiteX97" fmla="*/ 10796051 w 12428051"/>
              <a:gd name="connsiteY97" fmla="*/ 7516733 h 26282903"/>
              <a:gd name="connsiteX98" fmla="*/ 10956900 w 12428051"/>
              <a:gd name="connsiteY98" fmla="*/ 7879297 h 26282903"/>
              <a:gd name="connsiteX99" fmla="*/ 11070124 w 12428051"/>
              <a:gd name="connsiteY99" fmla="*/ 8222812 h 26282903"/>
              <a:gd name="connsiteX100" fmla="*/ 11077653 w 12428051"/>
              <a:gd name="connsiteY100" fmla="*/ 8694759 h 26282903"/>
              <a:gd name="connsiteX101" fmla="*/ 11079957 w 12428051"/>
              <a:gd name="connsiteY101" fmla="*/ 8876349 h 26282903"/>
              <a:gd name="connsiteX102" fmla="*/ 11113371 w 12428051"/>
              <a:gd name="connsiteY102" fmla="*/ 9054021 h 26282903"/>
              <a:gd name="connsiteX103" fmla="*/ 11211386 w 12428051"/>
              <a:gd name="connsiteY103" fmla="*/ 9148196 h 26282903"/>
              <a:gd name="connsiteX104" fmla="*/ 11398429 w 12428051"/>
              <a:gd name="connsiteY104" fmla="*/ 9381251 h 26282903"/>
              <a:gd name="connsiteX105" fmla="*/ 11162455 w 12428051"/>
              <a:gd name="connsiteY105" fmla="*/ 9292761 h 26282903"/>
              <a:gd name="connsiteX106" fmla="*/ 10955978 w 12428051"/>
              <a:gd name="connsiteY106" fmla="*/ 9292761 h 26282903"/>
              <a:gd name="connsiteX107" fmla="*/ 10720004 w 12428051"/>
              <a:gd name="connsiteY107" fmla="*/ 9322258 h 26282903"/>
              <a:gd name="connsiteX108" fmla="*/ 10441167 w 12428051"/>
              <a:gd name="connsiteY108" fmla="*/ 9573978 h 26282903"/>
              <a:gd name="connsiteX109" fmla="*/ 10313809 w 12428051"/>
              <a:gd name="connsiteY109" fmla="*/ 9840372 h 26282903"/>
              <a:gd name="connsiteX110" fmla="*/ 10428876 w 12428051"/>
              <a:gd name="connsiteY110" fmla="*/ 9768549 h 26282903"/>
              <a:gd name="connsiteX111" fmla="*/ 10808494 w 12428051"/>
              <a:gd name="connsiteY111" fmla="*/ 9558232 h 26282903"/>
              <a:gd name="connsiteX112" fmla="*/ 10984784 w 12428051"/>
              <a:gd name="connsiteY112" fmla="*/ 9480188 h 26282903"/>
              <a:gd name="connsiteX113" fmla="*/ 11179969 w 12428051"/>
              <a:gd name="connsiteY113" fmla="*/ 9493094 h 26282903"/>
              <a:gd name="connsiteX114" fmla="*/ 11360714 w 12428051"/>
              <a:gd name="connsiteY114" fmla="*/ 9586807 h 26282903"/>
              <a:gd name="connsiteX115" fmla="*/ 11745784 w 12428051"/>
              <a:gd name="connsiteY115" fmla="*/ 9746197 h 26282903"/>
              <a:gd name="connsiteX116" fmla="*/ 11929371 w 12428051"/>
              <a:gd name="connsiteY116" fmla="*/ 10000683 h 26282903"/>
              <a:gd name="connsiteX117" fmla="*/ 12106352 w 12428051"/>
              <a:gd name="connsiteY117" fmla="*/ 10177664 h 26282903"/>
              <a:gd name="connsiteX118" fmla="*/ 12106352 w 12428051"/>
              <a:gd name="connsiteY118" fmla="*/ 10177664 h 26282903"/>
              <a:gd name="connsiteX119" fmla="*/ 12428051 w 12428051"/>
              <a:gd name="connsiteY119" fmla="*/ 10617350 h 26282903"/>
              <a:gd name="connsiteX120" fmla="*/ 9922669 w 12428051"/>
              <a:gd name="connsiteY120" fmla="*/ 10712063 h 26282903"/>
              <a:gd name="connsiteX121" fmla="*/ 9805604 w 12428051"/>
              <a:gd name="connsiteY121" fmla="*/ 10826593 h 26282903"/>
              <a:gd name="connsiteX122" fmla="*/ 9693300 w 12428051"/>
              <a:gd name="connsiteY122" fmla="*/ 11291397 h 26282903"/>
              <a:gd name="connsiteX123" fmla="*/ 9568170 w 12428051"/>
              <a:gd name="connsiteY123" fmla="*/ 11556868 h 26282903"/>
              <a:gd name="connsiteX124" fmla="*/ 9427829 w 12428051"/>
              <a:gd name="connsiteY124" fmla="*/ 11820112 h 26282903"/>
              <a:gd name="connsiteX125" fmla="*/ 9304159 w 12428051"/>
              <a:gd name="connsiteY125" fmla="*/ 11889936 h 26282903"/>
              <a:gd name="connsiteX126" fmla="*/ 9156675 w 12428051"/>
              <a:gd name="connsiteY126" fmla="*/ 12360425 h 26282903"/>
              <a:gd name="connsiteX127" fmla="*/ 9009191 w 12428051"/>
              <a:gd name="connsiteY127" fmla="*/ 12861870 h 26282903"/>
              <a:gd name="connsiteX128" fmla="*/ 8950197 w 12428051"/>
              <a:gd name="connsiteY128" fmla="*/ 13127341 h 26282903"/>
              <a:gd name="connsiteX129" fmla="*/ 8743720 w 12428051"/>
              <a:gd name="connsiteY129" fmla="*/ 13599290 h 26282903"/>
              <a:gd name="connsiteX130" fmla="*/ 8478249 w 12428051"/>
              <a:gd name="connsiteY130" fmla="*/ 14041741 h 26282903"/>
              <a:gd name="connsiteX131" fmla="*/ 8301268 w 12428051"/>
              <a:gd name="connsiteY131" fmla="*/ 14307212 h 26282903"/>
              <a:gd name="connsiteX132" fmla="*/ 8006300 w 12428051"/>
              <a:gd name="connsiteY132" fmla="*/ 14661174 h 26282903"/>
              <a:gd name="connsiteX133" fmla="*/ 7947307 w 12428051"/>
              <a:gd name="connsiteY133" fmla="*/ 15044632 h 26282903"/>
              <a:gd name="connsiteX134" fmla="*/ 7799823 w 12428051"/>
              <a:gd name="connsiteY134" fmla="*/ 15339599 h 26282903"/>
              <a:gd name="connsiteX135" fmla="*/ 7652339 w 12428051"/>
              <a:gd name="connsiteY135" fmla="*/ 15782051 h 26282903"/>
              <a:gd name="connsiteX136" fmla="*/ 7445862 w 12428051"/>
              <a:gd name="connsiteY136" fmla="*/ 16136012 h 26282903"/>
              <a:gd name="connsiteX137" fmla="*/ 7298378 w 12428051"/>
              <a:gd name="connsiteY137" fmla="*/ 16519470 h 26282903"/>
              <a:gd name="connsiteX138" fmla="*/ 7032907 w 12428051"/>
              <a:gd name="connsiteY138" fmla="*/ 16784941 h 26282903"/>
              <a:gd name="connsiteX139" fmla="*/ 6973913 w 12428051"/>
              <a:gd name="connsiteY139" fmla="*/ 16961922 h 26282903"/>
              <a:gd name="connsiteX140" fmla="*/ 6973913 w 12428051"/>
              <a:gd name="connsiteY140" fmla="*/ 17168399 h 26282903"/>
              <a:gd name="connsiteX141" fmla="*/ 7008172 w 12428051"/>
              <a:gd name="connsiteY141" fmla="*/ 17467053 h 26282903"/>
              <a:gd name="connsiteX142" fmla="*/ 7065170 w 12428051"/>
              <a:gd name="connsiteY142" fmla="*/ 17696500 h 26282903"/>
              <a:gd name="connsiteX143" fmla="*/ 7091900 w 12428051"/>
              <a:gd name="connsiteY143" fmla="*/ 17846825 h 26282903"/>
              <a:gd name="connsiteX144" fmla="*/ 7031832 w 12428051"/>
              <a:gd name="connsiteY144" fmla="*/ 18046545 h 26282903"/>
              <a:gd name="connsiteX145" fmla="*/ 6914920 w 12428051"/>
              <a:gd name="connsiteY145" fmla="*/ 18230283 h 26282903"/>
              <a:gd name="connsiteX146" fmla="*/ 6678946 w 12428051"/>
              <a:gd name="connsiteY146" fmla="*/ 18525251 h 26282903"/>
              <a:gd name="connsiteX147" fmla="*/ 6501965 w 12428051"/>
              <a:gd name="connsiteY147" fmla="*/ 19085690 h 26282903"/>
              <a:gd name="connsiteX148" fmla="*/ 6472468 w 12428051"/>
              <a:gd name="connsiteY148" fmla="*/ 19469148 h 26282903"/>
              <a:gd name="connsiteX149" fmla="*/ 6413475 w 12428051"/>
              <a:gd name="connsiteY149" fmla="*/ 19764116 h 26282903"/>
              <a:gd name="connsiteX150" fmla="*/ 6413475 w 12428051"/>
              <a:gd name="connsiteY150" fmla="*/ 20206567 h 26282903"/>
              <a:gd name="connsiteX151" fmla="*/ 6413475 w 12428051"/>
              <a:gd name="connsiteY151" fmla="*/ 20796503 h 26282903"/>
              <a:gd name="connsiteX152" fmla="*/ 6324984 w 12428051"/>
              <a:gd name="connsiteY152" fmla="*/ 21209458 h 26282903"/>
              <a:gd name="connsiteX153" fmla="*/ 6118507 w 12428051"/>
              <a:gd name="connsiteY153" fmla="*/ 21681406 h 26282903"/>
              <a:gd name="connsiteX154" fmla="*/ 6089010 w 12428051"/>
              <a:gd name="connsiteY154" fmla="*/ 22359832 h 26282903"/>
              <a:gd name="connsiteX155" fmla="*/ 6206997 w 12428051"/>
              <a:gd name="connsiteY155" fmla="*/ 23657690 h 26282903"/>
              <a:gd name="connsiteX156" fmla="*/ 6501965 w 12428051"/>
              <a:gd name="connsiteY156" fmla="*/ 24454103 h 26282903"/>
              <a:gd name="connsiteX157" fmla="*/ 6826429 w 12428051"/>
              <a:gd name="connsiteY157" fmla="*/ 25191522 h 26282903"/>
              <a:gd name="connsiteX158" fmla="*/ 7180391 w 12428051"/>
              <a:gd name="connsiteY158" fmla="*/ 25810954 h 26282903"/>
              <a:gd name="connsiteX159" fmla="*/ 7563849 w 12428051"/>
              <a:gd name="connsiteY159" fmla="*/ 26282903 h 26282903"/>
              <a:gd name="connsiteX160" fmla="*/ 5056623 w 12428051"/>
              <a:gd name="connsiteY160" fmla="*/ 26135419 h 26282903"/>
              <a:gd name="connsiteX161" fmla="*/ 5292597 w 12428051"/>
              <a:gd name="connsiteY161" fmla="*/ 25309509 h 26282903"/>
              <a:gd name="connsiteX162" fmla="*/ 5351591 w 12428051"/>
              <a:gd name="connsiteY162" fmla="*/ 24395109 h 26282903"/>
              <a:gd name="connsiteX163" fmla="*/ 5469578 w 12428051"/>
              <a:gd name="connsiteY163" fmla="*/ 23303728 h 26282903"/>
              <a:gd name="connsiteX164" fmla="*/ 5440081 w 12428051"/>
              <a:gd name="connsiteY164" fmla="*/ 22743290 h 26282903"/>
              <a:gd name="connsiteX165" fmla="*/ 5410584 w 12428051"/>
              <a:gd name="connsiteY165" fmla="*/ 22330335 h 26282903"/>
              <a:gd name="connsiteX166" fmla="*/ 5410584 w 12428051"/>
              <a:gd name="connsiteY166" fmla="*/ 21887883 h 26282903"/>
              <a:gd name="connsiteX167" fmla="*/ 5440081 w 12428051"/>
              <a:gd name="connsiteY167" fmla="*/ 21533922 h 26282903"/>
              <a:gd name="connsiteX168" fmla="*/ 5440081 w 12428051"/>
              <a:gd name="connsiteY168" fmla="*/ 21327445 h 26282903"/>
              <a:gd name="connsiteX169" fmla="*/ 5351591 w 12428051"/>
              <a:gd name="connsiteY169" fmla="*/ 20884993 h 26282903"/>
              <a:gd name="connsiteX170" fmla="*/ 5351591 w 12428051"/>
              <a:gd name="connsiteY170" fmla="*/ 20708012 h 26282903"/>
              <a:gd name="connsiteX171" fmla="*/ 5292597 w 12428051"/>
              <a:gd name="connsiteY171" fmla="*/ 20590025 h 26282903"/>
              <a:gd name="connsiteX172" fmla="*/ 5263100 w 12428051"/>
              <a:gd name="connsiteY172" fmla="*/ 20354051 h 26282903"/>
              <a:gd name="connsiteX173" fmla="*/ 5351591 w 12428051"/>
              <a:gd name="connsiteY173" fmla="*/ 20206567 h 26282903"/>
              <a:gd name="connsiteX174" fmla="*/ 5440081 w 12428051"/>
              <a:gd name="connsiteY174" fmla="*/ 20029587 h 26282903"/>
              <a:gd name="connsiteX175" fmla="*/ 5440081 w 12428051"/>
              <a:gd name="connsiteY175" fmla="*/ 19852606 h 26282903"/>
              <a:gd name="connsiteX176" fmla="*/ 5440081 w 12428051"/>
              <a:gd name="connsiteY176" fmla="*/ 19852606 h 26282903"/>
              <a:gd name="connsiteX177" fmla="*/ 5447763 w 12428051"/>
              <a:gd name="connsiteY177" fmla="*/ 19851684 h 26282903"/>
              <a:gd name="connsiteX0" fmla="*/ 5447763 w 12428051"/>
              <a:gd name="connsiteY0" fmla="*/ 19850410 h 26281629"/>
              <a:gd name="connsiteX1" fmla="*/ 5735049 w 12428051"/>
              <a:gd name="connsiteY1" fmla="*/ 20057809 h 26281629"/>
              <a:gd name="connsiteX2" fmla="*/ 5912029 w 12428051"/>
              <a:gd name="connsiteY2" fmla="*/ 20352777 h 26281629"/>
              <a:gd name="connsiteX3" fmla="*/ 5941526 w 12428051"/>
              <a:gd name="connsiteY3" fmla="*/ 20470764 h 26281629"/>
              <a:gd name="connsiteX4" fmla="*/ 5971023 w 12428051"/>
              <a:gd name="connsiteY4" fmla="*/ 20559254 h 26281629"/>
              <a:gd name="connsiteX5" fmla="*/ 6089010 w 12428051"/>
              <a:gd name="connsiteY5" fmla="*/ 20736235 h 26281629"/>
              <a:gd name="connsiteX6" fmla="*/ 6177500 w 12428051"/>
              <a:gd name="connsiteY6" fmla="*/ 20736235 h 26281629"/>
              <a:gd name="connsiteX7" fmla="*/ 6177500 w 12428051"/>
              <a:gd name="connsiteY7" fmla="*/ 20736235 h 26281629"/>
              <a:gd name="connsiteX8" fmla="*/ 6206997 w 12428051"/>
              <a:gd name="connsiteY8" fmla="*/ 20205293 h 26281629"/>
              <a:gd name="connsiteX9" fmla="*/ 6157913 w 12428051"/>
              <a:gd name="connsiteY9" fmla="*/ 19870380 h 26281629"/>
              <a:gd name="connsiteX10" fmla="*/ 6230809 w 12428051"/>
              <a:gd name="connsiteY10" fmla="*/ 19087720 h 26281629"/>
              <a:gd name="connsiteX11" fmla="*/ 6383978 w 12428051"/>
              <a:gd name="connsiteY11" fmla="*/ 18759951 h 26281629"/>
              <a:gd name="connsiteX12" fmla="*/ 6730258 w 12428051"/>
              <a:gd name="connsiteY12" fmla="*/ 18258507 h 26281629"/>
              <a:gd name="connsiteX13" fmla="*/ 6818748 w 12428051"/>
              <a:gd name="connsiteY13" fmla="*/ 17812753 h 26281629"/>
              <a:gd name="connsiteX14" fmla="*/ 6803155 w 12428051"/>
              <a:gd name="connsiteY14" fmla="*/ 17371222 h 26281629"/>
              <a:gd name="connsiteX15" fmla="*/ 6885423 w 12428051"/>
              <a:gd name="connsiteY15" fmla="*/ 16960648 h 26281629"/>
              <a:gd name="connsiteX16" fmla="*/ 7032907 w 12428051"/>
              <a:gd name="connsiteY16" fmla="*/ 16636184 h 26281629"/>
              <a:gd name="connsiteX17" fmla="*/ 7103269 w 12428051"/>
              <a:gd name="connsiteY17" fmla="*/ 16523650 h 26281629"/>
              <a:gd name="connsiteX18" fmla="*/ 7132381 w 12428051"/>
              <a:gd name="connsiteY18" fmla="*/ 16307878 h 26281629"/>
              <a:gd name="connsiteX19" fmla="*/ 7445862 w 12428051"/>
              <a:gd name="connsiteY19" fmla="*/ 15810274 h 26281629"/>
              <a:gd name="connsiteX20" fmla="*/ 7705110 w 12428051"/>
              <a:gd name="connsiteY20" fmla="*/ 15279332 h 26281629"/>
              <a:gd name="connsiteX21" fmla="*/ 7711333 w 12428051"/>
              <a:gd name="connsiteY21" fmla="*/ 14984364 h 26281629"/>
              <a:gd name="connsiteX22" fmla="*/ 7799823 w 12428051"/>
              <a:gd name="connsiteY22" fmla="*/ 14653677 h 26281629"/>
              <a:gd name="connsiteX23" fmla="*/ 7977187 w 12428051"/>
              <a:gd name="connsiteY23" fmla="*/ 14378144 h 26281629"/>
              <a:gd name="connsiteX24" fmla="*/ 8194265 w 12428051"/>
              <a:gd name="connsiteY24" fmla="*/ 14089014 h 26281629"/>
              <a:gd name="connsiteX25" fmla="*/ 8419255 w 12428051"/>
              <a:gd name="connsiteY25" fmla="*/ 13774996 h 26281629"/>
              <a:gd name="connsiteX26" fmla="*/ 8684726 w 12428051"/>
              <a:gd name="connsiteY26" fmla="*/ 13421035 h 26281629"/>
              <a:gd name="connsiteX27" fmla="*/ 8743720 w 12428051"/>
              <a:gd name="connsiteY27" fmla="*/ 13185061 h 26281629"/>
              <a:gd name="connsiteX28" fmla="*/ 8832210 w 12428051"/>
              <a:gd name="connsiteY28" fmla="*/ 12683616 h 26281629"/>
              <a:gd name="connsiteX29" fmla="*/ 9097681 w 12428051"/>
              <a:gd name="connsiteY29" fmla="*/ 12005190 h 26281629"/>
              <a:gd name="connsiteX30" fmla="*/ 9392649 w 12428051"/>
              <a:gd name="connsiteY30" fmla="*/ 11474248 h 26281629"/>
              <a:gd name="connsiteX31" fmla="*/ 9569629 w 12428051"/>
              <a:gd name="connsiteY31" fmla="*/ 11090790 h 26281629"/>
              <a:gd name="connsiteX32" fmla="*/ 9599126 w 12428051"/>
              <a:gd name="connsiteY32" fmla="*/ 10825319 h 26281629"/>
              <a:gd name="connsiteX33" fmla="*/ 9717113 w 12428051"/>
              <a:gd name="connsiteY33" fmla="*/ 10530351 h 26281629"/>
              <a:gd name="connsiteX34" fmla="*/ 10071075 w 12428051"/>
              <a:gd name="connsiteY34" fmla="*/ 9940416 h 26281629"/>
              <a:gd name="connsiteX35" fmla="*/ 10436020 w 12428051"/>
              <a:gd name="connsiteY35" fmla="*/ 9576008 h 26281629"/>
              <a:gd name="connsiteX36" fmla="*/ 10704794 w 12428051"/>
              <a:gd name="connsiteY36" fmla="*/ 9285419 h 26281629"/>
              <a:gd name="connsiteX37" fmla="*/ 10909428 w 12428051"/>
              <a:gd name="connsiteY37" fmla="*/ 9006581 h 26281629"/>
              <a:gd name="connsiteX38" fmla="*/ 10933625 w 12428051"/>
              <a:gd name="connsiteY38" fmla="*/ 8720601 h 26281629"/>
              <a:gd name="connsiteX39" fmla="*/ 10910350 w 12428051"/>
              <a:gd name="connsiteY39" fmla="*/ 8318246 h 26281629"/>
              <a:gd name="connsiteX40" fmla="*/ 10711400 w 12428051"/>
              <a:gd name="connsiteY40" fmla="*/ 7666782 h 26281629"/>
              <a:gd name="connsiteX41" fmla="*/ 10553470 w 12428051"/>
              <a:gd name="connsiteY41" fmla="*/ 7383721 h 26281629"/>
              <a:gd name="connsiteX42" fmla="*/ 10218559 w 12428051"/>
              <a:gd name="connsiteY42" fmla="*/ 6990738 h 26281629"/>
              <a:gd name="connsiteX43" fmla="*/ 9923591 w 12428051"/>
              <a:gd name="connsiteY43" fmla="*/ 6518790 h 26281629"/>
              <a:gd name="connsiteX44" fmla="*/ 9826113 w 12428051"/>
              <a:gd name="connsiteY44" fmla="*/ 5674215 h 26281629"/>
              <a:gd name="connsiteX45" fmla="*/ 9781407 w 12428051"/>
              <a:gd name="connsiteY45" fmla="*/ 5243438 h 26281629"/>
              <a:gd name="connsiteX46" fmla="*/ 9637611 w 12428051"/>
              <a:gd name="connsiteY46" fmla="*/ 4350854 h 26281629"/>
              <a:gd name="connsiteX47" fmla="*/ 9408780 w 12428051"/>
              <a:gd name="connsiteY47" fmla="*/ 3872684 h 26281629"/>
              <a:gd name="connsiteX48" fmla="*/ 8835897 w 12428051"/>
              <a:gd name="connsiteY48" fmla="*/ 3306944 h 26281629"/>
              <a:gd name="connsiteX49" fmla="*/ 8655229 w 12428051"/>
              <a:gd name="connsiteY49" fmla="*/ 3038171 h 26281629"/>
              <a:gd name="connsiteX50" fmla="*/ 8236590 w 12428051"/>
              <a:gd name="connsiteY50" fmla="*/ 2669922 h 26281629"/>
              <a:gd name="connsiteX51" fmla="*/ 7829320 w 12428051"/>
              <a:gd name="connsiteY51" fmla="*/ 2094274 h 26281629"/>
              <a:gd name="connsiteX52" fmla="*/ 7504855 w 12428051"/>
              <a:gd name="connsiteY52" fmla="*/ 1563332 h 26281629"/>
              <a:gd name="connsiteX53" fmla="*/ 7278945 w 12428051"/>
              <a:gd name="connsiteY53" fmla="*/ 1085316 h 26281629"/>
              <a:gd name="connsiteX54" fmla="*/ 6858154 w 12428051"/>
              <a:gd name="connsiteY54" fmla="*/ 859251 h 26281629"/>
              <a:gd name="connsiteX55" fmla="*/ 6504193 w 12428051"/>
              <a:gd name="connsiteY55" fmla="*/ 756088 h 26281629"/>
              <a:gd name="connsiteX56" fmla="*/ 5999982 w 12428051"/>
              <a:gd name="connsiteY56" fmla="*/ 747484 h 26281629"/>
              <a:gd name="connsiteX57" fmla="*/ 5344447 w 12428051"/>
              <a:gd name="connsiteY57" fmla="*/ 773679 h 26281629"/>
              <a:gd name="connsiteX58" fmla="*/ 4620162 w 12428051"/>
              <a:gd name="connsiteY58" fmla="*/ 799873 h 26281629"/>
              <a:gd name="connsiteX59" fmla="*/ 3704534 w 12428051"/>
              <a:gd name="connsiteY59" fmla="*/ 686110 h 26281629"/>
              <a:gd name="connsiteX60" fmla="*/ 2863415 w 12428051"/>
              <a:gd name="connsiteY60" fmla="*/ 610449 h 26281629"/>
              <a:gd name="connsiteX61" fmla="*/ 2781300 w 12428051"/>
              <a:gd name="connsiteY61" fmla="*/ 590707 h 26281629"/>
              <a:gd name="connsiteX62" fmla="*/ 1985656 w 12428051"/>
              <a:gd name="connsiteY62" fmla="*/ 520114 h 26281629"/>
              <a:gd name="connsiteX63" fmla="*/ 1649669 w 12428051"/>
              <a:gd name="connsiteY63" fmla="*/ 414418 h 26281629"/>
              <a:gd name="connsiteX64" fmla="*/ 852181 w 12428051"/>
              <a:gd name="connsiteY64" fmla="*/ 217849 h 26281629"/>
              <a:gd name="connsiteX65" fmla="*/ 425629 w 12428051"/>
              <a:gd name="connsiteY65" fmla="*/ 235977 h 26281629"/>
              <a:gd name="connsiteX66" fmla="*/ 101165 w 12428051"/>
              <a:gd name="connsiteY66" fmla="*/ 235977 h 26281629"/>
              <a:gd name="connsiteX67" fmla="*/ 0 w 12428051"/>
              <a:gd name="connsiteY67" fmla="*/ 216005 h 26281629"/>
              <a:gd name="connsiteX68" fmla="*/ 101165 w 12428051"/>
              <a:gd name="connsiteY68" fmla="*/ 3 h 26281629"/>
              <a:gd name="connsiteX69" fmla="*/ 1015565 w 12428051"/>
              <a:gd name="connsiteY69" fmla="*/ 88493 h 26281629"/>
              <a:gd name="connsiteX70" fmla="*/ 1929965 w 12428051"/>
              <a:gd name="connsiteY70" fmla="*/ 235977 h 26281629"/>
              <a:gd name="connsiteX71" fmla="*/ 2686665 w 12428051"/>
              <a:gd name="connsiteY71" fmla="*/ 249189 h 26281629"/>
              <a:gd name="connsiteX72" fmla="*/ 3605060 w 12428051"/>
              <a:gd name="connsiteY72" fmla="*/ 321549 h 26281629"/>
              <a:gd name="connsiteX73" fmla="*/ 4080311 w 12428051"/>
              <a:gd name="connsiteY73" fmla="*/ 371016 h 26281629"/>
              <a:gd name="connsiteX74" fmla="*/ 4839161 w 12428051"/>
              <a:gd name="connsiteY74" fmla="*/ 374319 h 26281629"/>
              <a:gd name="connsiteX75" fmla="*/ 5515205 w 12428051"/>
              <a:gd name="connsiteY75" fmla="*/ 424326 h 26281629"/>
              <a:gd name="connsiteX76" fmla="*/ 6050372 w 12428051"/>
              <a:gd name="connsiteY76" fmla="*/ 463885 h 26281629"/>
              <a:gd name="connsiteX77" fmla="*/ 6885807 w 12428051"/>
              <a:gd name="connsiteY77" fmla="*/ 591398 h 26281629"/>
              <a:gd name="connsiteX78" fmla="*/ 7140832 w 12428051"/>
              <a:gd name="connsiteY78" fmla="*/ 620895 h 26281629"/>
              <a:gd name="connsiteX79" fmla="*/ 7290696 w 12428051"/>
              <a:gd name="connsiteY79" fmla="*/ 680810 h 26281629"/>
              <a:gd name="connsiteX80" fmla="*/ 7408146 w 12428051"/>
              <a:gd name="connsiteY80" fmla="*/ 809245 h 26281629"/>
              <a:gd name="connsiteX81" fmla="*/ 7955373 w 12428051"/>
              <a:gd name="connsiteY81" fmla="*/ 1713197 h 26281629"/>
              <a:gd name="connsiteX82" fmla="*/ 8480247 w 12428051"/>
              <a:gd name="connsiteY82" fmla="*/ 2563073 h 26281629"/>
              <a:gd name="connsiteX83" fmla="*/ 8678504 w 12428051"/>
              <a:gd name="connsiteY83" fmla="*/ 2736060 h 26281629"/>
              <a:gd name="connsiteX84" fmla="*/ 9032082 w 12428051"/>
              <a:gd name="connsiteY84" fmla="*/ 3155773 h 26281629"/>
              <a:gd name="connsiteX85" fmla="*/ 9354549 w 12428051"/>
              <a:gd name="connsiteY85" fmla="*/ 3443060 h 26281629"/>
              <a:gd name="connsiteX86" fmla="*/ 9694222 w 12428051"/>
              <a:gd name="connsiteY86" fmla="*/ 3839884 h 26281629"/>
              <a:gd name="connsiteX87" fmla="*/ 9806525 w 12428051"/>
              <a:gd name="connsiteY87" fmla="*/ 4217503 h 26281629"/>
              <a:gd name="connsiteX88" fmla="*/ 9832719 w 12428051"/>
              <a:gd name="connsiteY88" fmla="*/ 4582296 h 26281629"/>
              <a:gd name="connsiteX89" fmla="*/ 9964995 w 12428051"/>
              <a:gd name="connsiteY89" fmla="*/ 5188517 h 26281629"/>
              <a:gd name="connsiteX90" fmla="*/ 10041578 w 12428051"/>
              <a:gd name="connsiteY90" fmla="*/ 5633887 h 26281629"/>
              <a:gd name="connsiteX91" fmla="*/ 10107178 w 12428051"/>
              <a:gd name="connsiteY91" fmla="*/ 5901739 h 26281629"/>
              <a:gd name="connsiteX92" fmla="*/ 10138134 w 12428051"/>
              <a:gd name="connsiteY92" fmla="*/ 6167211 h 26281629"/>
              <a:gd name="connsiteX93" fmla="*/ 10037737 w 12428051"/>
              <a:gd name="connsiteY93" fmla="*/ 6439825 h 26281629"/>
              <a:gd name="connsiteX94" fmla="*/ 10129531 w 12428051"/>
              <a:gd name="connsiteY94" fmla="*/ 6688627 h 26281629"/>
              <a:gd name="connsiteX95" fmla="*/ 10465901 w 12428051"/>
              <a:gd name="connsiteY95" fmla="*/ 7117329 h 26281629"/>
              <a:gd name="connsiteX96" fmla="*/ 10704256 w 12428051"/>
              <a:gd name="connsiteY96" fmla="*/ 7375656 h 26281629"/>
              <a:gd name="connsiteX97" fmla="*/ 10796051 w 12428051"/>
              <a:gd name="connsiteY97" fmla="*/ 7515459 h 26281629"/>
              <a:gd name="connsiteX98" fmla="*/ 10956900 w 12428051"/>
              <a:gd name="connsiteY98" fmla="*/ 7878023 h 26281629"/>
              <a:gd name="connsiteX99" fmla="*/ 11070124 w 12428051"/>
              <a:gd name="connsiteY99" fmla="*/ 8221538 h 26281629"/>
              <a:gd name="connsiteX100" fmla="*/ 11077653 w 12428051"/>
              <a:gd name="connsiteY100" fmla="*/ 8693485 h 26281629"/>
              <a:gd name="connsiteX101" fmla="*/ 11079957 w 12428051"/>
              <a:gd name="connsiteY101" fmla="*/ 8875075 h 26281629"/>
              <a:gd name="connsiteX102" fmla="*/ 11113371 w 12428051"/>
              <a:gd name="connsiteY102" fmla="*/ 9052747 h 26281629"/>
              <a:gd name="connsiteX103" fmla="*/ 11211386 w 12428051"/>
              <a:gd name="connsiteY103" fmla="*/ 9146922 h 26281629"/>
              <a:gd name="connsiteX104" fmla="*/ 11398429 w 12428051"/>
              <a:gd name="connsiteY104" fmla="*/ 9379977 h 26281629"/>
              <a:gd name="connsiteX105" fmla="*/ 11162455 w 12428051"/>
              <a:gd name="connsiteY105" fmla="*/ 9291487 h 26281629"/>
              <a:gd name="connsiteX106" fmla="*/ 10955978 w 12428051"/>
              <a:gd name="connsiteY106" fmla="*/ 9291487 h 26281629"/>
              <a:gd name="connsiteX107" fmla="*/ 10720004 w 12428051"/>
              <a:gd name="connsiteY107" fmla="*/ 9320984 h 26281629"/>
              <a:gd name="connsiteX108" fmla="*/ 10441167 w 12428051"/>
              <a:gd name="connsiteY108" fmla="*/ 9572704 h 26281629"/>
              <a:gd name="connsiteX109" fmla="*/ 10313809 w 12428051"/>
              <a:gd name="connsiteY109" fmla="*/ 9839098 h 26281629"/>
              <a:gd name="connsiteX110" fmla="*/ 10428876 w 12428051"/>
              <a:gd name="connsiteY110" fmla="*/ 9767275 h 26281629"/>
              <a:gd name="connsiteX111" fmla="*/ 10808494 w 12428051"/>
              <a:gd name="connsiteY111" fmla="*/ 9556958 h 26281629"/>
              <a:gd name="connsiteX112" fmla="*/ 10984784 w 12428051"/>
              <a:gd name="connsiteY112" fmla="*/ 9478914 h 26281629"/>
              <a:gd name="connsiteX113" fmla="*/ 11179969 w 12428051"/>
              <a:gd name="connsiteY113" fmla="*/ 9491820 h 26281629"/>
              <a:gd name="connsiteX114" fmla="*/ 11360714 w 12428051"/>
              <a:gd name="connsiteY114" fmla="*/ 9585533 h 26281629"/>
              <a:gd name="connsiteX115" fmla="*/ 11745784 w 12428051"/>
              <a:gd name="connsiteY115" fmla="*/ 9744923 h 26281629"/>
              <a:gd name="connsiteX116" fmla="*/ 11929371 w 12428051"/>
              <a:gd name="connsiteY116" fmla="*/ 9999409 h 26281629"/>
              <a:gd name="connsiteX117" fmla="*/ 12106352 w 12428051"/>
              <a:gd name="connsiteY117" fmla="*/ 10176390 h 26281629"/>
              <a:gd name="connsiteX118" fmla="*/ 12106352 w 12428051"/>
              <a:gd name="connsiteY118" fmla="*/ 10176390 h 26281629"/>
              <a:gd name="connsiteX119" fmla="*/ 12428051 w 12428051"/>
              <a:gd name="connsiteY119" fmla="*/ 10616076 h 26281629"/>
              <a:gd name="connsiteX120" fmla="*/ 9922669 w 12428051"/>
              <a:gd name="connsiteY120" fmla="*/ 10710789 h 26281629"/>
              <a:gd name="connsiteX121" fmla="*/ 9805604 w 12428051"/>
              <a:gd name="connsiteY121" fmla="*/ 10825319 h 26281629"/>
              <a:gd name="connsiteX122" fmla="*/ 9693300 w 12428051"/>
              <a:gd name="connsiteY122" fmla="*/ 11290123 h 26281629"/>
              <a:gd name="connsiteX123" fmla="*/ 9568170 w 12428051"/>
              <a:gd name="connsiteY123" fmla="*/ 11555594 h 26281629"/>
              <a:gd name="connsiteX124" fmla="*/ 9427829 w 12428051"/>
              <a:gd name="connsiteY124" fmla="*/ 11818838 h 26281629"/>
              <a:gd name="connsiteX125" fmla="*/ 9304159 w 12428051"/>
              <a:gd name="connsiteY125" fmla="*/ 11888662 h 26281629"/>
              <a:gd name="connsiteX126" fmla="*/ 9156675 w 12428051"/>
              <a:gd name="connsiteY126" fmla="*/ 12359151 h 26281629"/>
              <a:gd name="connsiteX127" fmla="*/ 9009191 w 12428051"/>
              <a:gd name="connsiteY127" fmla="*/ 12860596 h 26281629"/>
              <a:gd name="connsiteX128" fmla="*/ 8950197 w 12428051"/>
              <a:gd name="connsiteY128" fmla="*/ 13126067 h 26281629"/>
              <a:gd name="connsiteX129" fmla="*/ 8743720 w 12428051"/>
              <a:gd name="connsiteY129" fmla="*/ 13598016 h 26281629"/>
              <a:gd name="connsiteX130" fmla="*/ 8478249 w 12428051"/>
              <a:gd name="connsiteY130" fmla="*/ 14040467 h 26281629"/>
              <a:gd name="connsiteX131" fmla="*/ 8301268 w 12428051"/>
              <a:gd name="connsiteY131" fmla="*/ 14305938 h 26281629"/>
              <a:gd name="connsiteX132" fmla="*/ 8006300 w 12428051"/>
              <a:gd name="connsiteY132" fmla="*/ 14659900 h 26281629"/>
              <a:gd name="connsiteX133" fmla="*/ 7947307 w 12428051"/>
              <a:gd name="connsiteY133" fmla="*/ 15043358 h 26281629"/>
              <a:gd name="connsiteX134" fmla="*/ 7799823 w 12428051"/>
              <a:gd name="connsiteY134" fmla="*/ 15338325 h 26281629"/>
              <a:gd name="connsiteX135" fmla="*/ 7652339 w 12428051"/>
              <a:gd name="connsiteY135" fmla="*/ 15780777 h 26281629"/>
              <a:gd name="connsiteX136" fmla="*/ 7445862 w 12428051"/>
              <a:gd name="connsiteY136" fmla="*/ 16134738 h 26281629"/>
              <a:gd name="connsiteX137" fmla="*/ 7298378 w 12428051"/>
              <a:gd name="connsiteY137" fmla="*/ 16518196 h 26281629"/>
              <a:gd name="connsiteX138" fmla="*/ 7032907 w 12428051"/>
              <a:gd name="connsiteY138" fmla="*/ 16783667 h 26281629"/>
              <a:gd name="connsiteX139" fmla="*/ 6973913 w 12428051"/>
              <a:gd name="connsiteY139" fmla="*/ 16960648 h 26281629"/>
              <a:gd name="connsiteX140" fmla="*/ 6973913 w 12428051"/>
              <a:gd name="connsiteY140" fmla="*/ 17167125 h 26281629"/>
              <a:gd name="connsiteX141" fmla="*/ 7008172 w 12428051"/>
              <a:gd name="connsiteY141" fmla="*/ 17465779 h 26281629"/>
              <a:gd name="connsiteX142" fmla="*/ 7065170 w 12428051"/>
              <a:gd name="connsiteY142" fmla="*/ 17695226 h 26281629"/>
              <a:gd name="connsiteX143" fmla="*/ 7091900 w 12428051"/>
              <a:gd name="connsiteY143" fmla="*/ 17845551 h 26281629"/>
              <a:gd name="connsiteX144" fmla="*/ 7031832 w 12428051"/>
              <a:gd name="connsiteY144" fmla="*/ 18045271 h 26281629"/>
              <a:gd name="connsiteX145" fmla="*/ 6914920 w 12428051"/>
              <a:gd name="connsiteY145" fmla="*/ 18229009 h 26281629"/>
              <a:gd name="connsiteX146" fmla="*/ 6678946 w 12428051"/>
              <a:gd name="connsiteY146" fmla="*/ 18523977 h 26281629"/>
              <a:gd name="connsiteX147" fmla="*/ 6501965 w 12428051"/>
              <a:gd name="connsiteY147" fmla="*/ 19084416 h 26281629"/>
              <a:gd name="connsiteX148" fmla="*/ 6472468 w 12428051"/>
              <a:gd name="connsiteY148" fmla="*/ 19467874 h 26281629"/>
              <a:gd name="connsiteX149" fmla="*/ 6413475 w 12428051"/>
              <a:gd name="connsiteY149" fmla="*/ 19762842 h 26281629"/>
              <a:gd name="connsiteX150" fmla="*/ 6413475 w 12428051"/>
              <a:gd name="connsiteY150" fmla="*/ 20205293 h 26281629"/>
              <a:gd name="connsiteX151" fmla="*/ 6413475 w 12428051"/>
              <a:gd name="connsiteY151" fmla="*/ 20795229 h 26281629"/>
              <a:gd name="connsiteX152" fmla="*/ 6324984 w 12428051"/>
              <a:gd name="connsiteY152" fmla="*/ 21208184 h 26281629"/>
              <a:gd name="connsiteX153" fmla="*/ 6118507 w 12428051"/>
              <a:gd name="connsiteY153" fmla="*/ 21680132 h 26281629"/>
              <a:gd name="connsiteX154" fmla="*/ 6089010 w 12428051"/>
              <a:gd name="connsiteY154" fmla="*/ 22358558 h 26281629"/>
              <a:gd name="connsiteX155" fmla="*/ 6206997 w 12428051"/>
              <a:gd name="connsiteY155" fmla="*/ 23656416 h 26281629"/>
              <a:gd name="connsiteX156" fmla="*/ 6501965 w 12428051"/>
              <a:gd name="connsiteY156" fmla="*/ 24452829 h 26281629"/>
              <a:gd name="connsiteX157" fmla="*/ 6826429 w 12428051"/>
              <a:gd name="connsiteY157" fmla="*/ 25190248 h 26281629"/>
              <a:gd name="connsiteX158" fmla="*/ 7180391 w 12428051"/>
              <a:gd name="connsiteY158" fmla="*/ 25809680 h 26281629"/>
              <a:gd name="connsiteX159" fmla="*/ 7563849 w 12428051"/>
              <a:gd name="connsiteY159" fmla="*/ 26281629 h 26281629"/>
              <a:gd name="connsiteX160" fmla="*/ 5056623 w 12428051"/>
              <a:gd name="connsiteY160" fmla="*/ 26134145 h 26281629"/>
              <a:gd name="connsiteX161" fmla="*/ 5292597 w 12428051"/>
              <a:gd name="connsiteY161" fmla="*/ 25308235 h 26281629"/>
              <a:gd name="connsiteX162" fmla="*/ 5351591 w 12428051"/>
              <a:gd name="connsiteY162" fmla="*/ 24393835 h 26281629"/>
              <a:gd name="connsiteX163" fmla="*/ 5469578 w 12428051"/>
              <a:gd name="connsiteY163" fmla="*/ 23302454 h 26281629"/>
              <a:gd name="connsiteX164" fmla="*/ 5440081 w 12428051"/>
              <a:gd name="connsiteY164" fmla="*/ 22742016 h 26281629"/>
              <a:gd name="connsiteX165" fmla="*/ 5410584 w 12428051"/>
              <a:gd name="connsiteY165" fmla="*/ 22329061 h 26281629"/>
              <a:gd name="connsiteX166" fmla="*/ 5410584 w 12428051"/>
              <a:gd name="connsiteY166" fmla="*/ 21886609 h 26281629"/>
              <a:gd name="connsiteX167" fmla="*/ 5440081 w 12428051"/>
              <a:gd name="connsiteY167" fmla="*/ 21532648 h 26281629"/>
              <a:gd name="connsiteX168" fmla="*/ 5440081 w 12428051"/>
              <a:gd name="connsiteY168" fmla="*/ 21326171 h 26281629"/>
              <a:gd name="connsiteX169" fmla="*/ 5351591 w 12428051"/>
              <a:gd name="connsiteY169" fmla="*/ 20883719 h 26281629"/>
              <a:gd name="connsiteX170" fmla="*/ 5351591 w 12428051"/>
              <a:gd name="connsiteY170" fmla="*/ 20706738 h 26281629"/>
              <a:gd name="connsiteX171" fmla="*/ 5292597 w 12428051"/>
              <a:gd name="connsiteY171" fmla="*/ 20588751 h 26281629"/>
              <a:gd name="connsiteX172" fmla="*/ 5263100 w 12428051"/>
              <a:gd name="connsiteY172" fmla="*/ 20352777 h 26281629"/>
              <a:gd name="connsiteX173" fmla="*/ 5351591 w 12428051"/>
              <a:gd name="connsiteY173" fmla="*/ 20205293 h 26281629"/>
              <a:gd name="connsiteX174" fmla="*/ 5440081 w 12428051"/>
              <a:gd name="connsiteY174" fmla="*/ 20028313 h 26281629"/>
              <a:gd name="connsiteX175" fmla="*/ 5440081 w 12428051"/>
              <a:gd name="connsiteY175" fmla="*/ 19851332 h 26281629"/>
              <a:gd name="connsiteX176" fmla="*/ 5440081 w 12428051"/>
              <a:gd name="connsiteY176" fmla="*/ 19851332 h 26281629"/>
              <a:gd name="connsiteX177" fmla="*/ 5447763 w 12428051"/>
              <a:gd name="connsiteY177" fmla="*/ 19850410 h 26281629"/>
              <a:gd name="connsiteX0" fmla="*/ 5453755 w 12434043"/>
              <a:gd name="connsiteY0" fmla="*/ 19850410 h 26281629"/>
              <a:gd name="connsiteX1" fmla="*/ 5741041 w 12434043"/>
              <a:gd name="connsiteY1" fmla="*/ 20057809 h 26281629"/>
              <a:gd name="connsiteX2" fmla="*/ 5918021 w 12434043"/>
              <a:gd name="connsiteY2" fmla="*/ 20352777 h 26281629"/>
              <a:gd name="connsiteX3" fmla="*/ 5947518 w 12434043"/>
              <a:gd name="connsiteY3" fmla="*/ 20470764 h 26281629"/>
              <a:gd name="connsiteX4" fmla="*/ 5977015 w 12434043"/>
              <a:gd name="connsiteY4" fmla="*/ 20559254 h 26281629"/>
              <a:gd name="connsiteX5" fmla="*/ 6095002 w 12434043"/>
              <a:gd name="connsiteY5" fmla="*/ 20736235 h 26281629"/>
              <a:gd name="connsiteX6" fmla="*/ 6183492 w 12434043"/>
              <a:gd name="connsiteY6" fmla="*/ 20736235 h 26281629"/>
              <a:gd name="connsiteX7" fmla="*/ 6183492 w 12434043"/>
              <a:gd name="connsiteY7" fmla="*/ 20736235 h 26281629"/>
              <a:gd name="connsiteX8" fmla="*/ 6212989 w 12434043"/>
              <a:gd name="connsiteY8" fmla="*/ 20205293 h 26281629"/>
              <a:gd name="connsiteX9" fmla="*/ 6163905 w 12434043"/>
              <a:gd name="connsiteY9" fmla="*/ 19870380 h 26281629"/>
              <a:gd name="connsiteX10" fmla="*/ 6236801 w 12434043"/>
              <a:gd name="connsiteY10" fmla="*/ 19087720 h 26281629"/>
              <a:gd name="connsiteX11" fmla="*/ 6389970 w 12434043"/>
              <a:gd name="connsiteY11" fmla="*/ 18759951 h 26281629"/>
              <a:gd name="connsiteX12" fmla="*/ 6736250 w 12434043"/>
              <a:gd name="connsiteY12" fmla="*/ 18258507 h 26281629"/>
              <a:gd name="connsiteX13" fmla="*/ 6824740 w 12434043"/>
              <a:gd name="connsiteY13" fmla="*/ 17812753 h 26281629"/>
              <a:gd name="connsiteX14" fmla="*/ 6809147 w 12434043"/>
              <a:gd name="connsiteY14" fmla="*/ 17371222 h 26281629"/>
              <a:gd name="connsiteX15" fmla="*/ 6891415 w 12434043"/>
              <a:gd name="connsiteY15" fmla="*/ 16960648 h 26281629"/>
              <a:gd name="connsiteX16" fmla="*/ 7038899 w 12434043"/>
              <a:gd name="connsiteY16" fmla="*/ 16636184 h 26281629"/>
              <a:gd name="connsiteX17" fmla="*/ 7109261 w 12434043"/>
              <a:gd name="connsiteY17" fmla="*/ 16523650 h 26281629"/>
              <a:gd name="connsiteX18" fmla="*/ 7138373 w 12434043"/>
              <a:gd name="connsiteY18" fmla="*/ 16307878 h 26281629"/>
              <a:gd name="connsiteX19" fmla="*/ 7451854 w 12434043"/>
              <a:gd name="connsiteY19" fmla="*/ 15810274 h 26281629"/>
              <a:gd name="connsiteX20" fmla="*/ 7711102 w 12434043"/>
              <a:gd name="connsiteY20" fmla="*/ 15279332 h 26281629"/>
              <a:gd name="connsiteX21" fmla="*/ 7717325 w 12434043"/>
              <a:gd name="connsiteY21" fmla="*/ 14984364 h 26281629"/>
              <a:gd name="connsiteX22" fmla="*/ 7805815 w 12434043"/>
              <a:gd name="connsiteY22" fmla="*/ 14653677 h 26281629"/>
              <a:gd name="connsiteX23" fmla="*/ 7983179 w 12434043"/>
              <a:gd name="connsiteY23" fmla="*/ 14378144 h 26281629"/>
              <a:gd name="connsiteX24" fmla="*/ 8200257 w 12434043"/>
              <a:gd name="connsiteY24" fmla="*/ 14089014 h 26281629"/>
              <a:gd name="connsiteX25" fmla="*/ 8425247 w 12434043"/>
              <a:gd name="connsiteY25" fmla="*/ 13774996 h 26281629"/>
              <a:gd name="connsiteX26" fmla="*/ 8690718 w 12434043"/>
              <a:gd name="connsiteY26" fmla="*/ 13421035 h 26281629"/>
              <a:gd name="connsiteX27" fmla="*/ 8749712 w 12434043"/>
              <a:gd name="connsiteY27" fmla="*/ 13185061 h 26281629"/>
              <a:gd name="connsiteX28" fmla="*/ 8838202 w 12434043"/>
              <a:gd name="connsiteY28" fmla="*/ 12683616 h 26281629"/>
              <a:gd name="connsiteX29" fmla="*/ 9103673 w 12434043"/>
              <a:gd name="connsiteY29" fmla="*/ 12005190 h 26281629"/>
              <a:gd name="connsiteX30" fmla="*/ 9398641 w 12434043"/>
              <a:gd name="connsiteY30" fmla="*/ 11474248 h 26281629"/>
              <a:gd name="connsiteX31" fmla="*/ 9575621 w 12434043"/>
              <a:gd name="connsiteY31" fmla="*/ 11090790 h 26281629"/>
              <a:gd name="connsiteX32" fmla="*/ 9605118 w 12434043"/>
              <a:gd name="connsiteY32" fmla="*/ 10825319 h 26281629"/>
              <a:gd name="connsiteX33" fmla="*/ 9723105 w 12434043"/>
              <a:gd name="connsiteY33" fmla="*/ 10530351 h 26281629"/>
              <a:gd name="connsiteX34" fmla="*/ 10077067 w 12434043"/>
              <a:gd name="connsiteY34" fmla="*/ 9940416 h 26281629"/>
              <a:gd name="connsiteX35" fmla="*/ 10442012 w 12434043"/>
              <a:gd name="connsiteY35" fmla="*/ 9576008 h 26281629"/>
              <a:gd name="connsiteX36" fmla="*/ 10710786 w 12434043"/>
              <a:gd name="connsiteY36" fmla="*/ 9285419 h 26281629"/>
              <a:gd name="connsiteX37" fmla="*/ 10915420 w 12434043"/>
              <a:gd name="connsiteY37" fmla="*/ 9006581 h 26281629"/>
              <a:gd name="connsiteX38" fmla="*/ 10939617 w 12434043"/>
              <a:gd name="connsiteY38" fmla="*/ 8720601 h 26281629"/>
              <a:gd name="connsiteX39" fmla="*/ 10916342 w 12434043"/>
              <a:gd name="connsiteY39" fmla="*/ 8318246 h 26281629"/>
              <a:gd name="connsiteX40" fmla="*/ 10717392 w 12434043"/>
              <a:gd name="connsiteY40" fmla="*/ 7666782 h 26281629"/>
              <a:gd name="connsiteX41" fmla="*/ 10559462 w 12434043"/>
              <a:gd name="connsiteY41" fmla="*/ 7383721 h 26281629"/>
              <a:gd name="connsiteX42" fmla="*/ 10224551 w 12434043"/>
              <a:gd name="connsiteY42" fmla="*/ 6990738 h 26281629"/>
              <a:gd name="connsiteX43" fmla="*/ 9929583 w 12434043"/>
              <a:gd name="connsiteY43" fmla="*/ 6518790 h 26281629"/>
              <a:gd name="connsiteX44" fmla="*/ 9832105 w 12434043"/>
              <a:gd name="connsiteY44" fmla="*/ 5674215 h 26281629"/>
              <a:gd name="connsiteX45" fmla="*/ 9787399 w 12434043"/>
              <a:gd name="connsiteY45" fmla="*/ 5243438 h 26281629"/>
              <a:gd name="connsiteX46" fmla="*/ 9643603 w 12434043"/>
              <a:gd name="connsiteY46" fmla="*/ 4350854 h 26281629"/>
              <a:gd name="connsiteX47" fmla="*/ 9414772 w 12434043"/>
              <a:gd name="connsiteY47" fmla="*/ 3872684 h 26281629"/>
              <a:gd name="connsiteX48" fmla="*/ 8841889 w 12434043"/>
              <a:gd name="connsiteY48" fmla="*/ 3306944 h 26281629"/>
              <a:gd name="connsiteX49" fmla="*/ 8661221 w 12434043"/>
              <a:gd name="connsiteY49" fmla="*/ 3038171 h 26281629"/>
              <a:gd name="connsiteX50" fmla="*/ 8242582 w 12434043"/>
              <a:gd name="connsiteY50" fmla="*/ 2669922 h 26281629"/>
              <a:gd name="connsiteX51" fmla="*/ 7835312 w 12434043"/>
              <a:gd name="connsiteY51" fmla="*/ 2094274 h 26281629"/>
              <a:gd name="connsiteX52" fmla="*/ 7510847 w 12434043"/>
              <a:gd name="connsiteY52" fmla="*/ 1563332 h 26281629"/>
              <a:gd name="connsiteX53" fmla="*/ 7284937 w 12434043"/>
              <a:gd name="connsiteY53" fmla="*/ 1085316 h 26281629"/>
              <a:gd name="connsiteX54" fmla="*/ 6864146 w 12434043"/>
              <a:gd name="connsiteY54" fmla="*/ 859251 h 26281629"/>
              <a:gd name="connsiteX55" fmla="*/ 6510185 w 12434043"/>
              <a:gd name="connsiteY55" fmla="*/ 756088 h 26281629"/>
              <a:gd name="connsiteX56" fmla="*/ 6005974 w 12434043"/>
              <a:gd name="connsiteY56" fmla="*/ 747484 h 26281629"/>
              <a:gd name="connsiteX57" fmla="*/ 5350439 w 12434043"/>
              <a:gd name="connsiteY57" fmla="*/ 773679 h 26281629"/>
              <a:gd name="connsiteX58" fmla="*/ 4626154 w 12434043"/>
              <a:gd name="connsiteY58" fmla="*/ 799873 h 26281629"/>
              <a:gd name="connsiteX59" fmla="*/ 3710526 w 12434043"/>
              <a:gd name="connsiteY59" fmla="*/ 686110 h 26281629"/>
              <a:gd name="connsiteX60" fmla="*/ 2869407 w 12434043"/>
              <a:gd name="connsiteY60" fmla="*/ 610449 h 26281629"/>
              <a:gd name="connsiteX61" fmla="*/ 2787292 w 12434043"/>
              <a:gd name="connsiteY61" fmla="*/ 590707 h 26281629"/>
              <a:gd name="connsiteX62" fmla="*/ 1991648 w 12434043"/>
              <a:gd name="connsiteY62" fmla="*/ 520114 h 26281629"/>
              <a:gd name="connsiteX63" fmla="*/ 1655661 w 12434043"/>
              <a:gd name="connsiteY63" fmla="*/ 414418 h 26281629"/>
              <a:gd name="connsiteX64" fmla="*/ 858173 w 12434043"/>
              <a:gd name="connsiteY64" fmla="*/ 217849 h 26281629"/>
              <a:gd name="connsiteX65" fmla="*/ 431621 w 12434043"/>
              <a:gd name="connsiteY65" fmla="*/ 235977 h 26281629"/>
              <a:gd name="connsiteX66" fmla="*/ 0 w 12434043"/>
              <a:gd name="connsiteY66" fmla="*/ 288364 h 26281629"/>
              <a:gd name="connsiteX67" fmla="*/ 5992 w 12434043"/>
              <a:gd name="connsiteY67" fmla="*/ 216005 h 26281629"/>
              <a:gd name="connsiteX68" fmla="*/ 107157 w 12434043"/>
              <a:gd name="connsiteY68" fmla="*/ 3 h 26281629"/>
              <a:gd name="connsiteX69" fmla="*/ 1021557 w 12434043"/>
              <a:gd name="connsiteY69" fmla="*/ 88493 h 26281629"/>
              <a:gd name="connsiteX70" fmla="*/ 1935957 w 12434043"/>
              <a:gd name="connsiteY70" fmla="*/ 235977 h 26281629"/>
              <a:gd name="connsiteX71" fmla="*/ 2692657 w 12434043"/>
              <a:gd name="connsiteY71" fmla="*/ 249189 h 26281629"/>
              <a:gd name="connsiteX72" fmla="*/ 3611052 w 12434043"/>
              <a:gd name="connsiteY72" fmla="*/ 321549 h 26281629"/>
              <a:gd name="connsiteX73" fmla="*/ 4086303 w 12434043"/>
              <a:gd name="connsiteY73" fmla="*/ 371016 h 26281629"/>
              <a:gd name="connsiteX74" fmla="*/ 4845153 w 12434043"/>
              <a:gd name="connsiteY74" fmla="*/ 374319 h 26281629"/>
              <a:gd name="connsiteX75" fmla="*/ 5521197 w 12434043"/>
              <a:gd name="connsiteY75" fmla="*/ 424326 h 26281629"/>
              <a:gd name="connsiteX76" fmla="*/ 6056364 w 12434043"/>
              <a:gd name="connsiteY76" fmla="*/ 463885 h 26281629"/>
              <a:gd name="connsiteX77" fmla="*/ 6891799 w 12434043"/>
              <a:gd name="connsiteY77" fmla="*/ 591398 h 26281629"/>
              <a:gd name="connsiteX78" fmla="*/ 7146824 w 12434043"/>
              <a:gd name="connsiteY78" fmla="*/ 620895 h 26281629"/>
              <a:gd name="connsiteX79" fmla="*/ 7296688 w 12434043"/>
              <a:gd name="connsiteY79" fmla="*/ 680810 h 26281629"/>
              <a:gd name="connsiteX80" fmla="*/ 7414138 w 12434043"/>
              <a:gd name="connsiteY80" fmla="*/ 809245 h 26281629"/>
              <a:gd name="connsiteX81" fmla="*/ 7961365 w 12434043"/>
              <a:gd name="connsiteY81" fmla="*/ 1713197 h 26281629"/>
              <a:gd name="connsiteX82" fmla="*/ 8486239 w 12434043"/>
              <a:gd name="connsiteY82" fmla="*/ 2563073 h 26281629"/>
              <a:gd name="connsiteX83" fmla="*/ 8684496 w 12434043"/>
              <a:gd name="connsiteY83" fmla="*/ 2736060 h 26281629"/>
              <a:gd name="connsiteX84" fmla="*/ 9038074 w 12434043"/>
              <a:gd name="connsiteY84" fmla="*/ 3155773 h 26281629"/>
              <a:gd name="connsiteX85" fmla="*/ 9360541 w 12434043"/>
              <a:gd name="connsiteY85" fmla="*/ 3443060 h 26281629"/>
              <a:gd name="connsiteX86" fmla="*/ 9700214 w 12434043"/>
              <a:gd name="connsiteY86" fmla="*/ 3839884 h 26281629"/>
              <a:gd name="connsiteX87" fmla="*/ 9812517 w 12434043"/>
              <a:gd name="connsiteY87" fmla="*/ 4217503 h 26281629"/>
              <a:gd name="connsiteX88" fmla="*/ 9838711 w 12434043"/>
              <a:gd name="connsiteY88" fmla="*/ 4582296 h 26281629"/>
              <a:gd name="connsiteX89" fmla="*/ 9970987 w 12434043"/>
              <a:gd name="connsiteY89" fmla="*/ 5188517 h 26281629"/>
              <a:gd name="connsiteX90" fmla="*/ 10047570 w 12434043"/>
              <a:gd name="connsiteY90" fmla="*/ 5633887 h 26281629"/>
              <a:gd name="connsiteX91" fmla="*/ 10113170 w 12434043"/>
              <a:gd name="connsiteY91" fmla="*/ 5901739 h 26281629"/>
              <a:gd name="connsiteX92" fmla="*/ 10144126 w 12434043"/>
              <a:gd name="connsiteY92" fmla="*/ 6167211 h 26281629"/>
              <a:gd name="connsiteX93" fmla="*/ 10043729 w 12434043"/>
              <a:gd name="connsiteY93" fmla="*/ 6439825 h 26281629"/>
              <a:gd name="connsiteX94" fmla="*/ 10135523 w 12434043"/>
              <a:gd name="connsiteY94" fmla="*/ 6688627 h 26281629"/>
              <a:gd name="connsiteX95" fmla="*/ 10471893 w 12434043"/>
              <a:gd name="connsiteY95" fmla="*/ 7117329 h 26281629"/>
              <a:gd name="connsiteX96" fmla="*/ 10710248 w 12434043"/>
              <a:gd name="connsiteY96" fmla="*/ 7375656 h 26281629"/>
              <a:gd name="connsiteX97" fmla="*/ 10802043 w 12434043"/>
              <a:gd name="connsiteY97" fmla="*/ 7515459 h 26281629"/>
              <a:gd name="connsiteX98" fmla="*/ 10962892 w 12434043"/>
              <a:gd name="connsiteY98" fmla="*/ 7878023 h 26281629"/>
              <a:gd name="connsiteX99" fmla="*/ 11076116 w 12434043"/>
              <a:gd name="connsiteY99" fmla="*/ 8221538 h 26281629"/>
              <a:gd name="connsiteX100" fmla="*/ 11083645 w 12434043"/>
              <a:gd name="connsiteY100" fmla="*/ 8693485 h 26281629"/>
              <a:gd name="connsiteX101" fmla="*/ 11085949 w 12434043"/>
              <a:gd name="connsiteY101" fmla="*/ 8875075 h 26281629"/>
              <a:gd name="connsiteX102" fmla="*/ 11119363 w 12434043"/>
              <a:gd name="connsiteY102" fmla="*/ 9052747 h 26281629"/>
              <a:gd name="connsiteX103" fmla="*/ 11217378 w 12434043"/>
              <a:gd name="connsiteY103" fmla="*/ 9146922 h 26281629"/>
              <a:gd name="connsiteX104" fmla="*/ 11404421 w 12434043"/>
              <a:gd name="connsiteY104" fmla="*/ 9379977 h 26281629"/>
              <a:gd name="connsiteX105" fmla="*/ 11168447 w 12434043"/>
              <a:gd name="connsiteY105" fmla="*/ 9291487 h 26281629"/>
              <a:gd name="connsiteX106" fmla="*/ 10961970 w 12434043"/>
              <a:gd name="connsiteY106" fmla="*/ 9291487 h 26281629"/>
              <a:gd name="connsiteX107" fmla="*/ 10725996 w 12434043"/>
              <a:gd name="connsiteY107" fmla="*/ 9320984 h 26281629"/>
              <a:gd name="connsiteX108" fmla="*/ 10447159 w 12434043"/>
              <a:gd name="connsiteY108" fmla="*/ 9572704 h 26281629"/>
              <a:gd name="connsiteX109" fmla="*/ 10319801 w 12434043"/>
              <a:gd name="connsiteY109" fmla="*/ 9839098 h 26281629"/>
              <a:gd name="connsiteX110" fmla="*/ 10434868 w 12434043"/>
              <a:gd name="connsiteY110" fmla="*/ 9767275 h 26281629"/>
              <a:gd name="connsiteX111" fmla="*/ 10814486 w 12434043"/>
              <a:gd name="connsiteY111" fmla="*/ 9556958 h 26281629"/>
              <a:gd name="connsiteX112" fmla="*/ 10990776 w 12434043"/>
              <a:gd name="connsiteY112" fmla="*/ 9478914 h 26281629"/>
              <a:gd name="connsiteX113" fmla="*/ 11185961 w 12434043"/>
              <a:gd name="connsiteY113" fmla="*/ 9491820 h 26281629"/>
              <a:gd name="connsiteX114" fmla="*/ 11366706 w 12434043"/>
              <a:gd name="connsiteY114" fmla="*/ 9585533 h 26281629"/>
              <a:gd name="connsiteX115" fmla="*/ 11751776 w 12434043"/>
              <a:gd name="connsiteY115" fmla="*/ 9744923 h 26281629"/>
              <a:gd name="connsiteX116" fmla="*/ 11935363 w 12434043"/>
              <a:gd name="connsiteY116" fmla="*/ 9999409 h 26281629"/>
              <a:gd name="connsiteX117" fmla="*/ 12112344 w 12434043"/>
              <a:gd name="connsiteY117" fmla="*/ 10176390 h 26281629"/>
              <a:gd name="connsiteX118" fmla="*/ 12112344 w 12434043"/>
              <a:gd name="connsiteY118" fmla="*/ 10176390 h 26281629"/>
              <a:gd name="connsiteX119" fmla="*/ 12434043 w 12434043"/>
              <a:gd name="connsiteY119" fmla="*/ 10616076 h 26281629"/>
              <a:gd name="connsiteX120" fmla="*/ 9928661 w 12434043"/>
              <a:gd name="connsiteY120" fmla="*/ 10710789 h 26281629"/>
              <a:gd name="connsiteX121" fmla="*/ 9811596 w 12434043"/>
              <a:gd name="connsiteY121" fmla="*/ 10825319 h 26281629"/>
              <a:gd name="connsiteX122" fmla="*/ 9699292 w 12434043"/>
              <a:gd name="connsiteY122" fmla="*/ 11290123 h 26281629"/>
              <a:gd name="connsiteX123" fmla="*/ 9574162 w 12434043"/>
              <a:gd name="connsiteY123" fmla="*/ 11555594 h 26281629"/>
              <a:gd name="connsiteX124" fmla="*/ 9433821 w 12434043"/>
              <a:gd name="connsiteY124" fmla="*/ 11818838 h 26281629"/>
              <a:gd name="connsiteX125" fmla="*/ 9310151 w 12434043"/>
              <a:gd name="connsiteY125" fmla="*/ 11888662 h 26281629"/>
              <a:gd name="connsiteX126" fmla="*/ 9162667 w 12434043"/>
              <a:gd name="connsiteY126" fmla="*/ 12359151 h 26281629"/>
              <a:gd name="connsiteX127" fmla="*/ 9015183 w 12434043"/>
              <a:gd name="connsiteY127" fmla="*/ 12860596 h 26281629"/>
              <a:gd name="connsiteX128" fmla="*/ 8956189 w 12434043"/>
              <a:gd name="connsiteY128" fmla="*/ 13126067 h 26281629"/>
              <a:gd name="connsiteX129" fmla="*/ 8749712 w 12434043"/>
              <a:gd name="connsiteY129" fmla="*/ 13598016 h 26281629"/>
              <a:gd name="connsiteX130" fmla="*/ 8484241 w 12434043"/>
              <a:gd name="connsiteY130" fmla="*/ 14040467 h 26281629"/>
              <a:gd name="connsiteX131" fmla="*/ 8307260 w 12434043"/>
              <a:gd name="connsiteY131" fmla="*/ 14305938 h 26281629"/>
              <a:gd name="connsiteX132" fmla="*/ 8012292 w 12434043"/>
              <a:gd name="connsiteY132" fmla="*/ 14659900 h 26281629"/>
              <a:gd name="connsiteX133" fmla="*/ 7953299 w 12434043"/>
              <a:gd name="connsiteY133" fmla="*/ 15043358 h 26281629"/>
              <a:gd name="connsiteX134" fmla="*/ 7805815 w 12434043"/>
              <a:gd name="connsiteY134" fmla="*/ 15338325 h 26281629"/>
              <a:gd name="connsiteX135" fmla="*/ 7658331 w 12434043"/>
              <a:gd name="connsiteY135" fmla="*/ 15780777 h 26281629"/>
              <a:gd name="connsiteX136" fmla="*/ 7451854 w 12434043"/>
              <a:gd name="connsiteY136" fmla="*/ 16134738 h 26281629"/>
              <a:gd name="connsiteX137" fmla="*/ 7304370 w 12434043"/>
              <a:gd name="connsiteY137" fmla="*/ 16518196 h 26281629"/>
              <a:gd name="connsiteX138" fmla="*/ 7038899 w 12434043"/>
              <a:gd name="connsiteY138" fmla="*/ 16783667 h 26281629"/>
              <a:gd name="connsiteX139" fmla="*/ 6979905 w 12434043"/>
              <a:gd name="connsiteY139" fmla="*/ 16960648 h 26281629"/>
              <a:gd name="connsiteX140" fmla="*/ 6979905 w 12434043"/>
              <a:gd name="connsiteY140" fmla="*/ 17167125 h 26281629"/>
              <a:gd name="connsiteX141" fmla="*/ 7014164 w 12434043"/>
              <a:gd name="connsiteY141" fmla="*/ 17465779 h 26281629"/>
              <a:gd name="connsiteX142" fmla="*/ 7071162 w 12434043"/>
              <a:gd name="connsiteY142" fmla="*/ 17695226 h 26281629"/>
              <a:gd name="connsiteX143" fmla="*/ 7097892 w 12434043"/>
              <a:gd name="connsiteY143" fmla="*/ 17845551 h 26281629"/>
              <a:gd name="connsiteX144" fmla="*/ 7037824 w 12434043"/>
              <a:gd name="connsiteY144" fmla="*/ 18045271 h 26281629"/>
              <a:gd name="connsiteX145" fmla="*/ 6920912 w 12434043"/>
              <a:gd name="connsiteY145" fmla="*/ 18229009 h 26281629"/>
              <a:gd name="connsiteX146" fmla="*/ 6684938 w 12434043"/>
              <a:gd name="connsiteY146" fmla="*/ 18523977 h 26281629"/>
              <a:gd name="connsiteX147" fmla="*/ 6507957 w 12434043"/>
              <a:gd name="connsiteY147" fmla="*/ 19084416 h 26281629"/>
              <a:gd name="connsiteX148" fmla="*/ 6478460 w 12434043"/>
              <a:gd name="connsiteY148" fmla="*/ 19467874 h 26281629"/>
              <a:gd name="connsiteX149" fmla="*/ 6419467 w 12434043"/>
              <a:gd name="connsiteY149" fmla="*/ 19762842 h 26281629"/>
              <a:gd name="connsiteX150" fmla="*/ 6419467 w 12434043"/>
              <a:gd name="connsiteY150" fmla="*/ 20205293 h 26281629"/>
              <a:gd name="connsiteX151" fmla="*/ 6419467 w 12434043"/>
              <a:gd name="connsiteY151" fmla="*/ 20795229 h 26281629"/>
              <a:gd name="connsiteX152" fmla="*/ 6330976 w 12434043"/>
              <a:gd name="connsiteY152" fmla="*/ 21208184 h 26281629"/>
              <a:gd name="connsiteX153" fmla="*/ 6124499 w 12434043"/>
              <a:gd name="connsiteY153" fmla="*/ 21680132 h 26281629"/>
              <a:gd name="connsiteX154" fmla="*/ 6095002 w 12434043"/>
              <a:gd name="connsiteY154" fmla="*/ 22358558 h 26281629"/>
              <a:gd name="connsiteX155" fmla="*/ 6212989 w 12434043"/>
              <a:gd name="connsiteY155" fmla="*/ 23656416 h 26281629"/>
              <a:gd name="connsiteX156" fmla="*/ 6507957 w 12434043"/>
              <a:gd name="connsiteY156" fmla="*/ 24452829 h 26281629"/>
              <a:gd name="connsiteX157" fmla="*/ 6832421 w 12434043"/>
              <a:gd name="connsiteY157" fmla="*/ 25190248 h 26281629"/>
              <a:gd name="connsiteX158" fmla="*/ 7186383 w 12434043"/>
              <a:gd name="connsiteY158" fmla="*/ 25809680 h 26281629"/>
              <a:gd name="connsiteX159" fmla="*/ 7569841 w 12434043"/>
              <a:gd name="connsiteY159" fmla="*/ 26281629 h 26281629"/>
              <a:gd name="connsiteX160" fmla="*/ 5062615 w 12434043"/>
              <a:gd name="connsiteY160" fmla="*/ 26134145 h 26281629"/>
              <a:gd name="connsiteX161" fmla="*/ 5298589 w 12434043"/>
              <a:gd name="connsiteY161" fmla="*/ 25308235 h 26281629"/>
              <a:gd name="connsiteX162" fmla="*/ 5357583 w 12434043"/>
              <a:gd name="connsiteY162" fmla="*/ 24393835 h 26281629"/>
              <a:gd name="connsiteX163" fmla="*/ 5475570 w 12434043"/>
              <a:gd name="connsiteY163" fmla="*/ 23302454 h 26281629"/>
              <a:gd name="connsiteX164" fmla="*/ 5446073 w 12434043"/>
              <a:gd name="connsiteY164" fmla="*/ 22742016 h 26281629"/>
              <a:gd name="connsiteX165" fmla="*/ 5416576 w 12434043"/>
              <a:gd name="connsiteY165" fmla="*/ 22329061 h 26281629"/>
              <a:gd name="connsiteX166" fmla="*/ 5416576 w 12434043"/>
              <a:gd name="connsiteY166" fmla="*/ 21886609 h 26281629"/>
              <a:gd name="connsiteX167" fmla="*/ 5446073 w 12434043"/>
              <a:gd name="connsiteY167" fmla="*/ 21532648 h 26281629"/>
              <a:gd name="connsiteX168" fmla="*/ 5446073 w 12434043"/>
              <a:gd name="connsiteY168" fmla="*/ 21326171 h 26281629"/>
              <a:gd name="connsiteX169" fmla="*/ 5357583 w 12434043"/>
              <a:gd name="connsiteY169" fmla="*/ 20883719 h 26281629"/>
              <a:gd name="connsiteX170" fmla="*/ 5357583 w 12434043"/>
              <a:gd name="connsiteY170" fmla="*/ 20706738 h 26281629"/>
              <a:gd name="connsiteX171" fmla="*/ 5298589 w 12434043"/>
              <a:gd name="connsiteY171" fmla="*/ 20588751 h 26281629"/>
              <a:gd name="connsiteX172" fmla="*/ 5269092 w 12434043"/>
              <a:gd name="connsiteY172" fmla="*/ 20352777 h 26281629"/>
              <a:gd name="connsiteX173" fmla="*/ 5357583 w 12434043"/>
              <a:gd name="connsiteY173" fmla="*/ 20205293 h 26281629"/>
              <a:gd name="connsiteX174" fmla="*/ 5446073 w 12434043"/>
              <a:gd name="connsiteY174" fmla="*/ 20028313 h 26281629"/>
              <a:gd name="connsiteX175" fmla="*/ 5446073 w 12434043"/>
              <a:gd name="connsiteY175" fmla="*/ 19851332 h 26281629"/>
              <a:gd name="connsiteX176" fmla="*/ 5446073 w 12434043"/>
              <a:gd name="connsiteY176" fmla="*/ 19851332 h 26281629"/>
              <a:gd name="connsiteX177" fmla="*/ 5453755 w 12434043"/>
              <a:gd name="connsiteY177" fmla="*/ 19850410 h 26281629"/>
              <a:gd name="connsiteX0" fmla="*/ 5453755 w 12434043"/>
              <a:gd name="connsiteY0" fmla="*/ 19817076 h 26248295"/>
              <a:gd name="connsiteX1" fmla="*/ 5741041 w 12434043"/>
              <a:gd name="connsiteY1" fmla="*/ 20024475 h 26248295"/>
              <a:gd name="connsiteX2" fmla="*/ 5918021 w 12434043"/>
              <a:gd name="connsiteY2" fmla="*/ 20319443 h 26248295"/>
              <a:gd name="connsiteX3" fmla="*/ 5947518 w 12434043"/>
              <a:gd name="connsiteY3" fmla="*/ 20437430 h 26248295"/>
              <a:gd name="connsiteX4" fmla="*/ 5977015 w 12434043"/>
              <a:gd name="connsiteY4" fmla="*/ 20525920 h 26248295"/>
              <a:gd name="connsiteX5" fmla="*/ 6095002 w 12434043"/>
              <a:gd name="connsiteY5" fmla="*/ 20702901 h 26248295"/>
              <a:gd name="connsiteX6" fmla="*/ 6183492 w 12434043"/>
              <a:gd name="connsiteY6" fmla="*/ 20702901 h 26248295"/>
              <a:gd name="connsiteX7" fmla="*/ 6183492 w 12434043"/>
              <a:gd name="connsiteY7" fmla="*/ 20702901 h 26248295"/>
              <a:gd name="connsiteX8" fmla="*/ 6212989 w 12434043"/>
              <a:gd name="connsiteY8" fmla="*/ 20171959 h 26248295"/>
              <a:gd name="connsiteX9" fmla="*/ 6163905 w 12434043"/>
              <a:gd name="connsiteY9" fmla="*/ 19837046 h 26248295"/>
              <a:gd name="connsiteX10" fmla="*/ 6236801 w 12434043"/>
              <a:gd name="connsiteY10" fmla="*/ 19054386 h 26248295"/>
              <a:gd name="connsiteX11" fmla="*/ 6389970 w 12434043"/>
              <a:gd name="connsiteY11" fmla="*/ 18726617 h 26248295"/>
              <a:gd name="connsiteX12" fmla="*/ 6736250 w 12434043"/>
              <a:gd name="connsiteY12" fmla="*/ 18225173 h 26248295"/>
              <a:gd name="connsiteX13" fmla="*/ 6824740 w 12434043"/>
              <a:gd name="connsiteY13" fmla="*/ 17779419 h 26248295"/>
              <a:gd name="connsiteX14" fmla="*/ 6809147 w 12434043"/>
              <a:gd name="connsiteY14" fmla="*/ 17337888 h 26248295"/>
              <a:gd name="connsiteX15" fmla="*/ 6891415 w 12434043"/>
              <a:gd name="connsiteY15" fmla="*/ 16927314 h 26248295"/>
              <a:gd name="connsiteX16" fmla="*/ 7038899 w 12434043"/>
              <a:gd name="connsiteY16" fmla="*/ 16602850 h 26248295"/>
              <a:gd name="connsiteX17" fmla="*/ 7109261 w 12434043"/>
              <a:gd name="connsiteY17" fmla="*/ 16490316 h 26248295"/>
              <a:gd name="connsiteX18" fmla="*/ 7138373 w 12434043"/>
              <a:gd name="connsiteY18" fmla="*/ 16274544 h 26248295"/>
              <a:gd name="connsiteX19" fmla="*/ 7451854 w 12434043"/>
              <a:gd name="connsiteY19" fmla="*/ 15776940 h 26248295"/>
              <a:gd name="connsiteX20" fmla="*/ 7711102 w 12434043"/>
              <a:gd name="connsiteY20" fmla="*/ 15245998 h 26248295"/>
              <a:gd name="connsiteX21" fmla="*/ 7717325 w 12434043"/>
              <a:gd name="connsiteY21" fmla="*/ 14951030 h 26248295"/>
              <a:gd name="connsiteX22" fmla="*/ 7805815 w 12434043"/>
              <a:gd name="connsiteY22" fmla="*/ 14620343 h 26248295"/>
              <a:gd name="connsiteX23" fmla="*/ 7983179 w 12434043"/>
              <a:gd name="connsiteY23" fmla="*/ 14344810 h 26248295"/>
              <a:gd name="connsiteX24" fmla="*/ 8200257 w 12434043"/>
              <a:gd name="connsiteY24" fmla="*/ 14055680 h 26248295"/>
              <a:gd name="connsiteX25" fmla="*/ 8425247 w 12434043"/>
              <a:gd name="connsiteY25" fmla="*/ 13741662 h 26248295"/>
              <a:gd name="connsiteX26" fmla="*/ 8690718 w 12434043"/>
              <a:gd name="connsiteY26" fmla="*/ 13387701 h 26248295"/>
              <a:gd name="connsiteX27" fmla="*/ 8749712 w 12434043"/>
              <a:gd name="connsiteY27" fmla="*/ 13151727 h 26248295"/>
              <a:gd name="connsiteX28" fmla="*/ 8838202 w 12434043"/>
              <a:gd name="connsiteY28" fmla="*/ 12650282 h 26248295"/>
              <a:gd name="connsiteX29" fmla="*/ 9103673 w 12434043"/>
              <a:gd name="connsiteY29" fmla="*/ 11971856 h 26248295"/>
              <a:gd name="connsiteX30" fmla="*/ 9398641 w 12434043"/>
              <a:gd name="connsiteY30" fmla="*/ 11440914 h 26248295"/>
              <a:gd name="connsiteX31" fmla="*/ 9575621 w 12434043"/>
              <a:gd name="connsiteY31" fmla="*/ 11057456 h 26248295"/>
              <a:gd name="connsiteX32" fmla="*/ 9605118 w 12434043"/>
              <a:gd name="connsiteY32" fmla="*/ 10791985 h 26248295"/>
              <a:gd name="connsiteX33" fmla="*/ 9723105 w 12434043"/>
              <a:gd name="connsiteY33" fmla="*/ 10497017 h 26248295"/>
              <a:gd name="connsiteX34" fmla="*/ 10077067 w 12434043"/>
              <a:gd name="connsiteY34" fmla="*/ 9907082 h 26248295"/>
              <a:gd name="connsiteX35" fmla="*/ 10442012 w 12434043"/>
              <a:gd name="connsiteY35" fmla="*/ 9542674 h 26248295"/>
              <a:gd name="connsiteX36" fmla="*/ 10710786 w 12434043"/>
              <a:gd name="connsiteY36" fmla="*/ 9252085 h 26248295"/>
              <a:gd name="connsiteX37" fmla="*/ 10915420 w 12434043"/>
              <a:gd name="connsiteY37" fmla="*/ 8973247 h 26248295"/>
              <a:gd name="connsiteX38" fmla="*/ 10939617 w 12434043"/>
              <a:gd name="connsiteY38" fmla="*/ 8687267 h 26248295"/>
              <a:gd name="connsiteX39" fmla="*/ 10916342 w 12434043"/>
              <a:gd name="connsiteY39" fmla="*/ 8284912 h 26248295"/>
              <a:gd name="connsiteX40" fmla="*/ 10717392 w 12434043"/>
              <a:gd name="connsiteY40" fmla="*/ 7633448 h 26248295"/>
              <a:gd name="connsiteX41" fmla="*/ 10559462 w 12434043"/>
              <a:gd name="connsiteY41" fmla="*/ 7350387 h 26248295"/>
              <a:gd name="connsiteX42" fmla="*/ 10224551 w 12434043"/>
              <a:gd name="connsiteY42" fmla="*/ 6957404 h 26248295"/>
              <a:gd name="connsiteX43" fmla="*/ 9929583 w 12434043"/>
              <a:gd name="connsiteY43" fmla="*/ 6485456 h 26248295"/>
              <a:gd name="connsiteX44" fmla="*/ 9832105 w 12434043"/>
              <a:gd name="connsiteY44" fmla="*/ 5640881 h 26248295"/>
              <a:gd name="connsiteX45" fmla="*/ 9787399 w 12434043"/>
              <a:gd name="connsiteY45" fmla="*/ 5210104 h 26248295"/>
              <a:gd name="connsiteX46" fmla="*/ 9643603 w 12434043"/>
              <a:gd name="connsiteY46" fmla="*/ 4317520 h 26248295"/>
              <a:gd name="connsiteX47" fmla="*/ 9414772 w 12434043"/>
              <a:gd name="connsiteY47" fmla="*/ 3839350 h 26248295"/>
              <a:gd name="connsiteX48" fmla="*/ 8841889 w 12434043"/>
              <a:gd name="connsiteY48" fmla="*/ 3273610 h 26248295"/>
              <a:gd name="connsiteX49" fmla="*/ 8661221 w 12434043"/>
              <a:gd name="connsiteY49" fmla="*/ 3004837 h 26248295"/>
              <a:gd name="connsiteX50" fmla="*/ 8242582 w 12434043"/>
              <a:gd name="connsiteY50" fmla="*/ 2636588 h 26248295"/>
              <a:gd name="connsiteX51" fmla="*/ 7835312 w 12434043"/>
              <a:gd name="connsiteY51" fmla="*/ 2060940 h 26248295"/>
              <a:gd name="connsiteX52" fmla="*/ 7510847 w 12434043"/>
              <a:gd name="connsiteY52" fmla="*/ 1529998 h 26248295"/>
              <a:gd name="connsiteX53" fmla="*/ 7284937 w 12434043"/>
              <a:gd name="connsiteY53" fmla="*/ 1051982 h 26248295"/>
              <a:gd name="connsiteX54" fmla="*/ 6864146 w 12434043"/>
              <a:gd name="connsiteY54" fmla="*/ 825917 h 26248295"/>
              <a:gd name="connsiteX55" fmla="*/ 6510185 w 12434043"/>
              <a:gd name="connsiteY55" fmla="*/ 722754 h 26248295"/>
              <a:gd name="connsiteX56" fmla="*/ 6005974 w 12434043"/>
              <a:gd name="connsiteY56" fmla="*/ 714150 h 26248295"/>
              <a:gd name="connsiteX57" fmla="*/ 5350439 w 12434043"/>
              <a:gd name="connsiteY57" fmla="*/ 740345 h 26248295"/>
              <a:gd name="connsiteX58" fmla="*/ 4626154 w 12434043"/>
              <a:gd name="connsiteY58" fmla="*/ 766539 h 26248295"/>
              <a:gd name="connsiteX59" fmla="*/ 3710526 w 12434043"/>
              <a:gd name="connsiteY59" fmla="*/ 652776 h 26248295"/>
              <a:gd name="connsiteX60" fmla="*/ 2869407 w 12434043"/>
              <a:gd name="connsiteY60" fmla="*/ 577115 h 26248295"/>
              <a:gd name="connsiteX61" fmla="*/ 2787292 w 12434043"/>
              <a:gd name="connsiteY61" fmla="*/ 557373 h 26248295"/>
              <a:gd name="connsiteX62" fmla="*/ 1991648 w 12434043"/>
              <a:gd name="connsiteY62" fmla="*/ 486780 h 26248295"/>
              <a:gd name="connsiteX63" fmla="*/ 1655661 w 12434043"/>
              <a:gd name="connsiteY63" fmla="*/ 381084 h 26248295"/>
              <a:gd name="connsiteX64" fmla="*/ 858173 w 12434043"/>
              <a:gd name="connsiteY64" fmla="*/ 184515 h 26248295"/>
              <a:gd name="connsiteX65" fmla="*/ 431621 w 12434043"/>
              <a:gd name="connsiteY65" fmla="*/ 202643 h 26248295"/>
              <a:gd name="connsiteX66" fmla="*/ 0 w 12434043"/>
              <a:gd name="connsiteY66" fmla="*/ 255030 h 26248295"/>
              <a:gd name="connsiteX67" fmla="*/ 5992 w 12434043"/>
              <a:gd name="connsiteY67" fmla="*/ 182671 h 26248295"/>
              <a:gd name="connsiteX68" fmla="*/ 171451 w 12434043"/>
              <a:gd name="connsiteY68" fmla="*/ 6 h 26248295"/>
              <a:gd name="connsiteX69" fmla="*/ 1021557 w 12434043"/>
              <a:gd name="connsiteY69" fmla="*/ 55159 h 26248295"/>
              <a:gd name="connsiteX70" fmla="*/ 1935957 w 12434043"/>
              <a:gd name="connsiteY70" fmla="*/ 202643 h 26248295"/>
              <a:gd name="connsiteX71" fmla="*/ 2692657 w 12434043"/>
              <a:gd name="connsiteY71" fmla="*/ 215855 h 26248295"/>
              <a:gd name="connsiteX72" fmla="*/ 3611052 w 12434043"/>
              <a:gd name="connsiteY72" fmla="*/ 288215 h 26248295"/>
              <a:gd name="connsiteX73" fmla="*/ 4086303 w 12434043"/>
              <a:gd name="connsiteY73" fmla="*/ 337682 h 26248295"/>
              <a:gd name="connsiteX74" fmla="*/ 4845153 w 12434043"/>
              <a:gd name="connsiteY74" fmla="*/ 340985 h 26248295"/>
              <a:gd name="connsiteX75" fmla="*/ 5521197 w 12434043"/>
              <a:gd name="connsiteY75" fmla="*/ 390992 h 26248295"/>
              <a:gd name="connsiteX76" fmla="*/ 6056364 w 12434043"/>
              <a:gd name="connsiteY76" fmla="*/ 430551 h 26248295"/>
              <a:gd name="connsiteX77" fmla="*/ 6891799 w 12434043"/>
              <a:gd name="connsiteY77" fmla="*/ 558064 h 26248295"/>
              <a:gd name="connsiteX78" fmla="*/ 7146824 w 12434043"/>
              <a:gd name="connsiteY78" fmla="*/ 587561 h 26248295"/>
              <a:gd name="connsiteX79" fmla="*/ 7296688 w 12434043"/>
              <a:gd name="connsiteY79" fmla="*/ 647476 h 26248295"/>
              <a:gd name="connsiteX80" fmla="*/ 7414138 w 12434043"/>
              <a:gd name="connsiteY80" fmla="*/ 775911 h 26248295"/>
              <a:gd name="connsiteX81" fmla="*/ 7961365 w 12434043"/>
              <a:gd name="connsiteY81" fmla="*/ 1679863 h 26248295"/>
              <a:gd name="connsiteX82" fmla="*/ 8486239 w 12434043"/>
              <a:gd name="connsiteY82" fmla="*/ 2529739 h 26248295"/>
              <a:gd name="connsiteX83" fmla="*/ 8684496 w 12434043"/>
              <a:gd name="connsiteY83" fmla="*/ 2702726 h 26248295"/>
              <a:gd name="connsiteX84" fmla="*/ 9038074 w 12434043"/>
              <a:gd name="connsiteY84" fmla="*/ 3122439 h 26248295"/>
              <a:gd name="connsiteX85" fmla="*/ 9360541 w 12434043"/>
              <a:gd name="connsiteY85" fmla="*/ 3409726 h 26248295"/>
              <a:gd name="connsiteX86" fmla="*/ 9700214 w 12434043"/>
              <a:gd name="connsiteY86" fmla="*/ 3806550 h 26248295"/>
              <a:gd name="connsiteX87" fmla="*/ 9812517 w 12434043"/>
              <a:gd name="connsiteY87" fmla="*/ 4184169 h 26248295"/>
              <a:gd name="connsiteX88" fmla="*/ 9838711 w 12434043"/>
              <a:gd name="connsiteY88" fmla="*/ 4548962 h 26248295"/>
              <a:gd name="connsiteX89" fmla="*/ 9970987 w 12434043"/>
              <a:gd name="connsiteY89" fmla="*/ 5155183 h 26248295"/>
              <a:gd name="connsiteX90" fmla="*/ 10047570 w 12434043"/>
              <a:gd name="connsiteY90" fmla="*/ 5600553 h 26248295"/>
              <a:gd name="connsiteX91" fmla="*/ 10113170 w 12434043"/>
              <a:gd name="connsiteY91" fmla="*/ 5868405 h 26248295"/>
              <a:gd name="connsiteX92" fmla="*/ 10144126 w 12434043"/>
              <a:gd name="connsiteY92" fmla="*/ 6133877 h 26248295"/>
              <a:gd name="connsiteX93" fmla="*/ 10043729 w 12434043"/>
              <a:gd name="connsiteY93" fmla="*/ 6406491 h 26248295"/>
              <a:gd name="connsiteX94" fmla="*/ 10135523 w 12434043"/>
              <a:gd name="connsiteY94" fmla="*/ 6655293 h 26248295"/>
              <a:gd name="connsiteX95" fmla="*/ 10471893 w 12434043"/>
              <a:gd name="connsiteY95" fmla="*/ 7083995 h 26248295"/>
              <a:gd name="connsiteX96" fmla="*/ 10710248 w 12434043"/>
              <a:gd name="connsiteY96" fmla="*/ 7342322 h 26248295"/>
              <a:gd name="connsiteX97" fmla="*/ 10802043 w 12434043"/>
              <a:gd name="connsiteY97" fmla="*/ 7482125 h 26248295"/>
              <a:gd name="connsiteX98" fmla="*/ 10962892 w 12434043"/>
              <a:gd name="connsiteY98" fmla="*/ 7844689 h 26248295"/>
              <a:gd name="connsiteX99" fmla="*/ 11076116 w 12434043"/>
              <a:gd name="connsiteY99" fmla="*/ 8188204 h 26248295"/>
              <a:gd name="connsiteX100" fmla="*/ 11083645 w 12434043"/>
              <a:gd name="connsiteY100" fmla="*/ 8660151 h 26248295"/>
              <a:gd name="connsiteX101" fmla="*/ 11085949 w 12434043"/>
              <a:gd name="connsiteY101" fmla="*/ 8841741 h 26248295"/>
              <a:gd name="connsiteX102" fmla="*/ 11119363 w 12434043"/>
              <a:gd name="connsiteY102" fmla="*/ 9019413 h 26248295"/>
              <a:gd name="connsiteX103" fmla="*/ 11217378 w 12434043"/>
              <a:gd name="connsiteY103" fmla="*/ 9113588 h 26248295"/>
              <a:gd name="connsiteX104" fmla="*/ 11404421 w 12434043"/>
              <a:gd name="connsiteY104" fmla="*/ 9346643 h 26248295"/>
              <a:gd name="connsiteX105" fmla="*/ 11168447 w 12434043"/>
              <a:gd name="connsiteY105" fmla="*/ 9258153 h 26248295"/>
              <a:gd name="connsiteX106" fmla="*/ 10961970 w 12434043"/>
              <a:gd name="connsiteY106" fmla="*/ 9258153 h 26248295"/>
              <a:gd name="connsiteX107" fmla="*/ 10725996 w 12434043"/>
              <a:gd name="connsiteY107" fmla="*/ 9287650 h 26248295"/>
              <a:gd name="connsiteX108" fmla="*/ 10447159 w 12434043"/>
              <a:gd name="connsiteY108" fmla="*/ 9539370 h 26248295"/>
              <a:gd name="connsiteX109" fmla="*/ 10319801 w 12434043"/>
              <a:gd name="connsiteY109" fmla="*/ 9805764 h 26248295"/>
              <a:gd name="connsiteX110" fmla="*/ 10434868 w 12434043"/>
              <a:gd name="connsiteY110" fmla="*/ 9733941 h 26248295"/>
              <a:gd name="connsiteX111" fmla="*/ 10814486 w 12434043"/>
              <a:gd name="connsiteY111" fmla="*/ 9523624 h 26248295"/>
              <a:gd name="connsiteX112" fmla="*/ 10990776 w 12434043"/>
              <a:gd name="connsiteY112" fmla="*/ 9445580 h 26248295"/>
              <a:gd name="connsiteX113" fmla="*/ 11185961 w 12434043"/>
              <a:gd name="connsiteY113" fmla="*/ 9458486 h 26248295"/>
              <a:gd name="connsiteX114" fmla="*/ 11366706 w 12434043"/>
              <a:gd name="connsiteY114" fmla="*/ 9552199 h 26248295"/>
              <a:gd name="connsiteX115" fmla="*/ 11751776 w 12434043"/>
              <a:gd name="connsiteY115" fmla="*/ 9711589 h 26248295"/>
              <a:gd name="connsiteX116" fmla="*/ 11935363 w 12434043"/>
              <a:gd name="connsiteY116" fmla="*/ 9966075 h 26248295"/>
              <a:gd name="connsiteX117" fmla="*/ 12112344 w 12434043"/>
              <a:gd name="connsiteY117" fmla="*/ 10143056 h 26248295"/>
              <a:gd name="connsiteX118" fmla="*/ 12112344 w 12434043"/>
              <a:gd name="connsiteY118" fmla="*/ 10143056 h 26248295"/>
              <a:gd name="connsiteX119" fmla="*/ 12434043 w 12434043"/>
              <a:gd name="connsiteY119" fmla="*/ 10582742 h 26248295"/>
              <a:gd name="connsiteX120" fmla="*/ 9928661 w 12434043"/>
              <a:gd name="connsiteY120" fmla="*/ 10677455 h 26248295"/>
              <a:gd name="connsiteX121" fmla="*/ 9811596 w 12434043"/>
              <a:gd name="connsiteY121" fmla="*/ 10791985 h 26248295"/>
              <a:gd name="connsiteX122" fmla="*/ 9699292 w 12434043"/>
              <a:gd name="connsiteY122" fmla="*/ 11256789 h 26248295"/>
              <a:gd name="connsiteX123" fmla="*/ 9574162 w 12434043"/>
              <a:gd name="connsiteY123" fmla="*/ 11522260 h 26248295"/>
              <a:gd name="connsiteX124" fmla="*/ 9433821 w 12434043"/>
              <a:gd name="connsiteY124" fmla="*/ 11785504 h 26248295"/>
              <a:gd name="connsiteX125" fmla="*/ 9310151 w 12434043"/>
              <a:gd name="connsiteY125" fmla="*/ 11855328 h 26248295"/>
              <a:gd name="connsiteX126" fmla="*/ 9162667 w 12434043"/>
              <a:gd name="connsiteY126" fmla="*/ 12325817 h 26248295"/>
              <a:gd name="connsiteX127" fmla="*/ 9015183 w 12434043"/>
              <a:gd name="connsiteY127" fmla="*/ 12827262 h 26248295"/>
              <a:gd name="connsiteX128" fmla="*/ 8956189 w 12434043"/>
              <a:gd name="connsiteY128" fmla="*/ 13092733 h 26248295"/>
              <a:gd name="connsiteX129" fmla="*/ 8749712 w 12434043"/>
              <a:gd name="connsiteY129" fmla="*/ 13564682 h 26248295"/>
              <a:gd name="connsiteX130" fmla="*/ 8484241 w 12434043"/>
              <a:gd name="connsiteY130" fmla="*/ 14007133 h 26248295"/>
              <a:gd name="connsiteX131" fmla="*/ 8307260 w 12434043"/>
              <a:gd name="connsiteY131" fmla="*/ 14272604 h 26248295"/>
              <a:gd name="connsiteX132" fmla="*/ 8012292 w 12434043"/>
              <a:gd name="connsiteY132" fmla="*/ 14626566 h 26248295"/>
              <a:gd name="connsiteX133" fmla="*/ 7953299 w 12434043"/>
              <a:gd name="connsiteY133" fmla="*/ 15010024 h 26248295"/>
              <a:gd name="connsiteX134" fmla="*/ 7805815 w 12434043"/>
              <a:gd name="connsiteY134" fmla="*/ 15304991 h 26248295"/>
              <a:gd name="connsiteX135" fmla="*/ 7658331 w 12434043"/>
              <a:gd name="connsiteY135" fmla="*/ 15747443 h 26248295"/>
              <a:gd name="connsiteX136" fmla="*/ 7451854 w 12434043"/>
              <a:gd name="connsiteY136" fmla="*/ 16101404 h 26248295"/>
              <a:gd name="connsiteX137" fmla="*/ 7304370 w 12434043"/>
              <a:gd name="connsiteY137" fmla="*/ 16484862 h 26248295"/>
              <a:gd name="connsiteX138" fmla="*/ 7038899 w 12434043"/>
              <a:gd name="connsiteY138" fmla="*/ 16750333 h 26248295"/>
              <a:gd name="connsiteX139" fmla="*/ 6979905 w 12434043"/>
              <a:gd name="connsiteY139" fmla="*/ 16927314 h 26248295"/>
              <a:gd name="connsiteX140" fmla="*/ 6979905 w 12434043"/>
              <a:gd name="connsiteY140" fmla="*/ 17133791 h 26248295"/>
              <a:gd name="connsiteX141" fmla="*/ 7014164 w 12434043"/>
              <a:gd name="connsiteY141" fmla="*/ 17432445 h 26248295"/>
              <a:gd name="connsiteX142" fmla="*/ 7071162 w 12434043"/>
              <a:gd name="connsiteY142" fmla="*/ 17661892 h 26248295"/>
              <a:gd name="connsiteX143" fmla="*/ 7097892 w 12434043"/>
              <a:gd name="connsiteY143" fmla="*/ 17812217 h 26248295"/>
              <a:gd name="connsiteX144" fmla="*/ 7037824 w 12434043"/>
              <a:gd name="connsiteY144" fmla="*/ 18011937 h 26248295"/>
              <a:gd name="connsiteX145" fmla="*/ 6920912 w 12434043"/>
              <a:gd name="connsiteY145" fmla="*/ 18195675 h 26248295"/>
              <a:gd name="connsiteX146" fmla="*/ 6684938 w 12434043"/>
              <a:gd name="connsiteY146" fmla="*/ 18490643 h 26248295"/>
              <a:gd name="connsiteX147" fmla="*/ 6507957 w 12434043"/>
              <a:gd name="connsiteY147" fmla="*/ 19051082 h 26248295"/>
              <a:gd name="connsiteX148" fmla="*/ 6478460 w 12434043"/>
              <a:gd name="connsiteY148" fmla="*/ 19434540 h 26248295"/>
              <a:gd name="connsiteX149" fmla="*/ 6419467 w 12434043"/>
              <a:gd name="connsiteY149" fmla="*/ 19729508 h 26248295"/>
              <a:gd name="connsiteX150" fmla="*/ 6419467 w 12434043"/>
              <a:gd name="connsiteY150" fmla="*/ 20171959 h 26248295"/>
              <a:gd name="connsiteX151" fmla="*/ 6419467 w 12434043"/>
              <a:gd name="connsiteY151" fmla="*/ 20761895 h 26248295"/>
              <a:gd name="connsiteX152" fmla="*/ 6330976 w 12434043"/>
              <a:gd name="connsiteY152" fmla="*/ 21174850 h 26248295"/>
              <a:gd name="connsiteX153" fmla="*/ 6124499 w 12434043"/>
              <a:gd name="connsiteY153" fmla="*/ 21646798 h 26248295"/>
              <a:gd name="connsiteX154" fmla="*/ 6095002 w 12434043"/>
              <a:gd name="connsiteY154" fmla="*/ 22325224 h 26248295"/>
              <a:gd name="connsiteX155" fmla="*/ 6212989 w 12434043"/>
              <a:gd name="connsiteY155" fmla="*/ 23623082 h 26248295"/>
              <a:gd name="connsiteX156" fmla="*/ 6507957 w 12434043"/>
              <a:gd name="connsiteY156" fmla="*/ 24419495 h 26248295"/>
              <a:gd name="connsiteX157" fmla="*/ 6832421 w 12434043"/>
              <a:gd name="connsiteY157" fmla="*/ 25156914 h 26248295"/>
              <a:gd name="connsiteX158" fmla="*/ 7186383 w 12434043"/>
              <a:gd name="connsiteY158" fmla="*/ 25776346 h 26248295"/>
              <a:gd name="connsiteX159" fmla="*/ 7569841 w 12434043"/>
              <a:gd name="connsiteY159" fmla="*/ 26248295 h 26248295"/>
              <a:gd name="connsiteX160" fmla="*/ 5062615 w 12434043"/>
              <a:gd name="connsiteY160" fmla="*/ 26100811 h 26248295"/>
              <a:gd name="connsiteX161" fmla="*/ 5298589 w 12434043"/>
              <a:gd name="connsiteY161" fmla="*/ 25274901 h 26248295"/>
              <a:gd name="connsiteX162" fmla="*/ 5357583 w 12434043"/>
              <a:gd name="connsiteY162" fmla="*/ 24360501 h 26248295"/>
              <a:gd name="connsiteX163" fmla="*/ 5475570 w 12434043"/>
              <a:gd name="connsiteY163" fmla="*/ 23269120 h 26248295"/>
              <a:gd name="connsiteX164" fmla="*/ 5446073 w 12434043"/>
              <a:gd name="connsiteY164" fmla="*/ 22708682 h 26248295"/>
              <a:gd name="connsiteX165" fmla="*/ 5416576 w 12434043"/>
              <a:gd name="connsiteY165" fmla="*/ 22295727 h 26248295"/>
              <a:gd name="connsiteX166" fmla="*/ 5416576 w 12434043"/>
              <a:gd name="connsiteY166" fmla="*/ 21853275 h 26248295"/>
              <a:gd name="connsiteX167" fmla="*/ 5446073 w 12434043"/>
              <a:gd name="connsiteY167" fmla="*/ 21499314 h 26248295"/>
              <a:gd name="connsiteX168" fmla="*/ 5446073 w 12434043"/>
              <a:gd name="connsiteY168" fmla="*/ 21292837 h 26248295"/>
              <a:gd name="connsiteX169" fmla="*/ 5357583 w 12434043"/>
              <a:gd name="connsiteY169" fmla="*/ 20850385 h 26248295"/>
              <a:gd name="connsiteX170" fmla="*/ 5357583 w 12434043"/>
              <a:gd name="connsiteY170" fmla="*/ 20673404 h 26248295"/>
              <a:gd name="connsiteX171" fmla="*/ 5298589 w 12434043"/>
              <a:gd name="connsiteY171" fmla="*/ 20555417 h 26248295"/>
              <a:gd name="connsiteX172" fmla="*/ 5269092 w 12434043"/>
              <a:gd name="connsiteY172" fmla="*/ 20319443 h 26248295"/>
              <a:gd name="connsiteX173" fmla="*/ 5357583 w 12434043"/>
              <a:gd name="connsiteY173" fmla="*/ 20171959 h 26248295"/>
              <a:gd name="connsiteX174" fmla="*/ 5446073 w 12434043"/>
              <a:gd name="connsiteY174" fmla="*/ 19994979 h 26248295"/>
              <a:gd name="connsiteX175" fmla="*/ 5446073 w 12434043"/>
              <a:gd name="connsiteY175" fmla="*/ 19817998 h 26248295"/>
              <a:gd name="connsiteX176" fmla="*/ 5446073 w 12434043"/>
              <a:gd name="connsiteY176" fmla="*/ 19817998 h 26248295"/>
              <a:gd name="connsiteX177" fmla="*/ 5453755 w 12434043"/>
              <a:gd name="connsiteY177" fmla="*/ 19817076 h 26248295"/>
              <a:gd name="connsiteX0" fmla="*/ 5453755 w 12434043"/>
              <a:gd name="connsiteY0" fmla="*/ 19817076 h 26248295"/>
              <a:gd name="connsiteX1" fmla="*/ 5741041 w 12434043"/>
              <a:gd name="connsiteY1" fmla="*/ 20024475 h 26248295"/>
              <a:gd name="connsiteX2" fmla="*/ 5918021 w 12434043"/>
              <a:gd name="connsiteY2" fmla="*/ 20319443 h 26248295"/>
              <a:gd name="connsiteX3" fmla="*/ 5947518 w 12434043"/>
              <a:gd name="connsiteY3" fmla="*/ 20437430 h 26248295"/>
              <a:gd name="connsiteX4" fmla="*/ 5977015 w 12434043"/>
              <a:gd name="connsiteY4" fmla="*/ 20525920 h 26248295"/>
              <a:gd name="connsiteX5" fmla="*/ 6095002 w 12434043"/>
              <a:gd name="connsiteY5" fmla="*/ 20702901 h 26248295"/>
              <a:gd name="connsiteX6" fmla="*/ 6183492 w 12434043"/>
              <a:gd name="connsiteY6" fmla="*/ 20702901 h 26248295"/>
              <a:gd name="connsiteX7" fmla="*/ 6183492 w 12434043"/>
              <a:gd name="connsiteY7" fmla="*/ 20702901 h 26248295"/>
              <a:gd name="connsiteX8" fmla="*/ 6212989 w 12434043"/>
              <a:gd name="connsiteY8" fmla="*/ 20171959 h 26248295"/>
              <a:gd name="connsiteX9" fmla="*/ 6163905 w 12434043"/>
              <a:gd name="connsiteY9" fmla="*/ 19837046 h 26248295"/>
              <a:gd name="connsiteX10" fmla="*/ 6236801 w 12434043"/>
              <a:gd name="connsiteY10" fmla="*/ 19054386 h 26248295"/>
              <a:gd name="connsiteX11" fmla="*/ 6389970 w 12434043"/>
              <a:gd name="connsiteY11" fmla="*/ 18726617 h 26248295"/>
              <a:gd name="connsiteX12" fmla="*/ 6736250 w 12434043"/>
              <a:gd name="connsiteY12" fmla="*/ 18225173 h 26248295"/>
              <a:gd name="connsiteX13" fmla="*/ 6824740 w 12434043"/>
              <a:gd name="connsiteY13" fmla="*/ 17779419 h 26248295"/>
              <a:gd name="connsiteX14" fmla="*/ 6809147 w 12434043"/>
              <a:gd name="connsiteY14" fmla="*/ 17337888 h 26248295"/>
              <a:gd name="connsiteX15" fmla="*/ 6891415 w 12434043"/>
              <a:gd name="connsiteY15" fmla="*/ 16927314 h 26248295"/>
              <a:gd name="connsiteX16" fmla="*/ 7038899 w 12434043"/>
              <a:gd name="connsiteY16" fmla="*/ 16602850 h 26248295"/>
              <a:gd name="connsiteX17" fmla="*/ 7109261 w 12434043"/>
              <a:gd name="connsiteY17" fmla="*/ 16490316 h 26248295"/>
              <a:gd name="connsiteX18" fmla="*/ 7138373 w 12434043"/>
              <a:gd name="connsiteY18" fmla="*/ 16274544 h 26248295"/>
              <a:gd name="connsiteX19" fmla="*/ 7451854 w 12434043"/>
              <a:gd name="connsiteY19" fmla="*/ 15776940 h 26248295"/>
              <a:gd name="connsiteX20" fmla="*/ 7711102 w 12434043"/>
              <a:gd name="connsiteY20" fmla="*/ 15245998 h 26248295"/>
              <a:gd name="connsiteX21" fmla="*/ 7717325 w 12434043"/>
              <a:gd name="connsiteY21" fmla="*/ 14951030 h 26248295"/>
              <a:gd name="connsiteX22" fmla="*/ 7805815 w 12434043"/>
              <a:gd name="connsiteY22" fmla="*/ 14620343 h 26248295"/>
              <a:gd name="connsiteX23" fmla="*/ 7983179 w 12434043"/>
              <a:gd name="connsiteY23" fmla="*/ 14344810 h 26248295"/>
              <a:gd name="connsiteX24" fmla="*/ 8200257 w 12434043"/>
              <a:gd name="connsiteY24" fmla="*/ 14055680 h 26248295"/>
              <a:gd name="connsiteX25" fmla="*/ 8425247 w 12434043"/>
              <a:gd name="connsiteY25" fmla="*/ 13741662 h 26248295"/>
              <a:gd name="connsiteX26" fmla="*/ 8690718 w 12434043"/>
              <a:gd name="connsiteY26" fmla="*/ 13387701 h 26248295"/>
              <a:gd name="connsiteX27" fmla="*/ 8749712 w 12434043"/>
              <a:gd name="connsiteY27" fmla="*/ 13151727 h 26248295"/>
              <a:gd name="connsiteX28" fmla="*/ 8838202 w 12434043"/>
              <a:gd name="connsiteY28" fmla="*/ 12650282 h 26248295"/>
              <a:gd name="connsiteX29" fmla="*/ 9103673 w 12434043"/>
              <a:gd name="connsiteY29" fmla="*/ 11971856 h 26248295"/>
              <a:gd name="connsiteX30" fmla="*/ 9398641 w 12434043"/>
              <a:gd name="connsiteY30" fmla="*/ 11440914 h 26248295"/>
              <a:gd name="connsiteX31" fmla="*/ 9575621 w 12434043"/>
              <a:gd name="connsiteY31" fmla="*/ 11057456 h 26248295"/>
              <a:gd name="connsiteX32" fmla="*/ 9605118 w 12434043"/>
              <a:gd name="connsiteY32" fmla="*/ 10791985 h 26248295"/>
              <a:gd name="connsiteX33" fmla="*/ 9723105 w 12434043"/>
              <a:gd name="connsiteY33" fmla="*/ 10497017 h 26248295"/>
              <a:gd name="connsiteX34" fmla="*/ 10077067 w 12434043"/>
              <a:gd name="connsiteY34" fmla="*/ 9907082 h 26248295"/>
              <a:gd name="connsiteX35" fmla="*/ 10442012 w 12434043"/>
              <a:gd name="connsiteY35" fmla="*/ 9542674 h 26248295"/>
              <a:gd name="connsiteX36" fmla="*/ 10710786 w 12434043"/>
              <a:gd name="connsiteY36" fmla="*/ 9252085 h 26248295"/>
              <a:gd name="connsiteX37" fmla="*/ 10915420 w 12434043"/>
              <a:gd name="connsiteY37" fmla="*/ 8973247 h 26248295"/>
              <a:gd name="connsiteX38" fmla="*/ 10939617 w 12434043"/>
              <a:gd name="connsiteY38" fmla="*/ 8687267 h 26248295"/>
              <a:gd name="connsiteX39" fmla="*/ 10916342 w 12434043"/>
              <a:gd name="connsiteY39" fmla="*/ 8284912 h 26248295"/>
              <a:gd name="connsiteX40" fmla="*/ 10717392 w 12434043"/>
              <a:gd name="connsiteY40" fmla="*/ 7633448 h 26248295"/>
              <a:gd name="connsiteX41" fmla="*/ 10559462 w 12434043"/>
              <a:gd name="connsiteY41" fmla="*/ 7350387 h 26248295"/>
              <a:gd name="connsiteX42" fmla="*/ 10224551 w 12434043"/>
              <a:gd name="connsiteY42" fmla="*/ 6957404 h 26248295"/>
              <a:gd name="connsiteX43" fmla="*/ 9929583 w 12434043"/>
              <a:gd name="connsiteY43" fmla="*/ 6485456 h 26248295"/>
              <a:gd name="connsiteX44" fmla="*/ 9832105 w 12434043"/>
              <a:gd name="connsiteY44" fmla="*/ 5640881 h 26248295"/>
              <a:gd name="connsiteX45" fmla="*/ 9787399 w 12434043"/>
              <a:gd name="connsiteY45" fmla="*/ 5210104 h 26248295"/>
              <a:gd name="connsiteX46" fmla="*/ 9643603 w 12434043"/>
              <a:gd name="connsiteY46" fmla="*/ 4317520 h 26248295"/>
              <a:gd name="connsiteX47" fmla="*/ 9414772 w 12434043"/>
              <a:gd name="connsiteY47" fmla="*/ 3839350 h 26248295"/>
              <a:gd name="connsiteX48" fmla="*/ 8841889 w 12434043"/>
              <a:gd name="connsiteY48" fmla="*/ 3273610 h 26248295"/>
              <a:gd name="connsiteX49" fmla="*/ 8661221 w 12434043"/>
              <a:gd name="connsiteY49" fmla="*/ 3004837 h 26248295"/>
              <a:gd name="connsiteX50" fmla="*/ 8242582 w 12434043"/>
              <a:gd name="connsiteY50" fmla="*/ 2636588 h 26248295"/>
              <a:gd name="connsiteX51" fmla="*/ 7835312 w 12434043"/>
              <a:gd name="connsiteY51" fmla="*/ 2060940 h 26248295"/>
              <a:gd name="connsiteX52" fmla="*/ 7510847 w 12434043"/>
              <a:gd name="connsiteY52" fmla="*/ 1529998 h 26248295"/>
              <a:gd name="connsiteX53" fmla="*/ 7284937 w 12434043"/>
              <a:gd name="connsiteY53" fmla="*/ 1051982 h 26248295"/>
              <a:gd name="connsiteX54" fmla="*/ 6864146 w 12434043"/>
              <a:gd name="connsiteY54" fmla="*/ 825917 h 26248295"/>
              <a:gd name="connsiteX55" fmla="*/ 6510185 w 12434043"/>
              <a:gd name="connsiteY55" fmla="*/ 722754 h 26248295"/>
              <a:gd name="connsiteX56" fmla="*/ 6005974 w 12434043"/>
              <a:gd name="connsiteY56" fmla="*/ 714150 h 26248295"/>
              <a:gd name="connsiteX57" fmla="*/ 5350439 w 12434043"/>
              <a:gd name="connsiteY57" fmla="*/ 740345 h 26248295"/>
              <a:gd name="connsiteX58" fmla="*/ 4626154 w 12434043"/>
              <a:gd name="connsiteY58" fmla="*/ 766539 h 26248295"/>
              <a:gd name="connsiteX59" fmla="*/ 3710526 w 12434043"/>
              <a:gd name="connsiteY59" fmla="*/ 652776 h 26248295"/>
              <a:gd name="connsiteX60" fmla="*/ 2869407 w 12434043"/>
              <a:gd name="connsiteY60" fmla="*/ 577115 h 26248295"/>
              <a:gd name="connsiteX61" fmla="*/ 2787292 w 12434043"/>
              <a:gd name="connsiteY61" fmla="*/ 557373 h 26248295"/>
              <a:gd name="connsiteX62" fmla="*/ 1991648 w 12434043"/>
              <a:gd name="connsiteY62" fmla="*/ 486780 h 26248295"/>
              <a:gd name="connsiteX63" fmla="*/ 1655661 w 12434043"/>
              <a:gd name="connsiteY63" fmla="*/ 381084 h 26248295"/>
              <a:gd name="connsiteX64" fmla="*/ 858173 w 12434043"/>
              <a:gd name="connsiteY64" fmla="*/ 184515 h 26248295"/>
              <a:gd name="connsiteX65" fmla="*/ 431621 w 12434043"/>
              <a:gd name="connsiteY65" fmla="*/ 202643 h 26248295"/>
              <a:gd name="connsiteX66" fmla="*/ 0 w 12434043"/>
              <a:gd name="connsiteY66" fmla="*/ 255030 h 26248295"/>
              <a:gd name="connsiteX67" fmla="*/ 5992 w 12434043"/>
              <a:gd name="connsiteY67" fmla="*/ 182671 h 26248295"/>
              <a:gd name="connsiteX68" fmla="*/ 171451 w 12434043"/>
              <a:gd name="connsiteY68" fmla="*/ 6 h 26248295"/>
              <a:gd name="connsiteX69" fmla="*/ 1021557 w 12434043"/>
              <a:gd name="connsiteY69" fmla="*/ 55159 h 26248295"/>
              <a:gd name="connsiteX70" fmla="*/ 1935957 w 12434043"/>
              <a:gd name="connsiteY70" fmla="*/ 202643 h 26248295"/>
              <a:gd name="connsiteX71" fmla="*/ 2692657 w 12434043"/>
              <a:gd name="connsiteY71" fmla="*/ 215855 h 26248295"/>
              <a:gd name="connsiteX72" fmla="*/ 3611052 w 12434043"/>
              <a:gd name="connsiteY72" fmla="*/ 288215 h 26248295"/>
              <a:gd name="connsiteX73" fmla="*/ 4086303 w 12434043"/>
              <a:gd name="connsiteY73" fmla="*/ 337682 h 26248295"/>
              <a:gd name="connsiteX74" fmla="*/ 4845153 w 12434043"/>
              <a:gd name="connsiteY74" fmla="*/ 340985 h 26248295"/>
              <a:gd name="connsiteX75" fmla="*/ 5521197 w 12434043"/>
              <a:gd name="connsiteY75" fmla="*/ 390992 h 26248295"/>
              <a:gd name="connsiteX76" fmla="*/ 6056364 w 12434043"/>
              <a:gd name="connsiteY76" fmla="*/ 430551 h 26248295"/>
              <a:gd name="connsiteX77" fmla="*/ 6891799 w 12434043"/>
              <a:gd name="connsiteY77" fmla="*/ 558064 h 26248295"/>
              <a:gd name="connsiteX78" fmla="*/ 7146824 w 12434043"/>
              <a:gd name="connsiteY78" fmla="*/ 587561 h 26248295"/>
              <a:gd name="connsiteX79" fmla="*/ 7296688 w 12434043"/>
              <a:gd name="connsiteY79" fmla="*/ 647476 h 26248295"/>
              <a:gd name="connsiteX80" fmla="*/ 7414138 w 12434043"/>
              <a:gd name="connsiteY80" fmla="*/ 775911 h 26248295"/>
              <a:gd name="connsiteX81" fmla="*/ 7961365 w 12434043"/>
              <a:gd name="connsiteY81" fmla="*/ 1679863 h 26248295"/>
              <a:gd name="connsiteX82" fmla="*/ 8486239 w 12434043"/>
              <a:gd name="connsiteY82" fmla="*/ 2529739 h 26248295"/>
              <a:gd name="connsiteX83" fmla="*/ 8684496 w 12434043"/>
              <a:gd name="connsiteY83" fmla="*/ 2702726 h 26248295"/>
              <a:gd name="connsiteX84" fmla="*/ 9038074 w 12434043"/>
              <a:gd name="connsiteY84" fmla="*/ 3122439 h 26248295"/>
              <a:gd name="connsiteX85" fmla="*/ 9360541 w 12434043"/>
              <a:gd name="connsiteY85" fmla="*/ 3409726 h 26248295"/>
              <a:gd name="connsiteX86" fmla="*/ 9700214 w 12434043"/>
              <a:gd name="connsiteY86" fmla="*/ 3806550 h 26248295"/>
              <a:gd name="connsiteX87" fmla="*/ 9812517 w 12434043"/>
              <a:gd name="connsiteY87" fmla="*/ 4184169 h 26248295"/>
              <a:gd name="connsiteX88" fmla="*/ 9838711 w 12434043"/>
              <a:gd name="connsiteY88" fmla="*/ 4548962 h 26248295"/>
              <a:gd name="connsiteX89" fmla="*/ 9970987 w 12434043"/>
              <a:gd name="connsiteY89" fmla="*/ 5155183 h 26248295"/>
              <a:gd name="connsiteX90" fmla="*/ 10047570 w 12434043"/>
              <a:gd name="connsiteY90" fmla="*/ 5600553 h 26248295"/>
              <a:gd name="connsiteX91" fmla="*/ 10113170 w 12434043"/>
              <a:gd name="connsiteY91" fmla="*/ 5868405 h 26248295"/>
              <a:gd name="connsiteX92" fmla="*/ 10144126 w 12434043"/>
              <a:gd name="connsiteY92" fmla="*/ 6133877 h 26248295"/>
              <a:gd name="connsiteX93" fmla="*/ 10043729 w 12434043"/>
              <a:gd name="connsiteY93" fmla="*/ 6406491 h 26248295"/>
              <a:gd name="connsiteX94" fmla="*/ 10135523 w 12434043"/>
              <a:gd name="connsiteY94" fmla="*/ 6655293 h 26248295"/>
              <a:gd name="connsiteX95" fmla="*/ 10471893 w 12434043"/>
              <a:gd name="connsiteY95" fmla="*/ 7083995 h 26248295"/>
              <a:gd name="connsiteX96" fmla="*/ 10710248 w 12434043"/>
              <a:gd name="connsiteY96" fmla="*/ 7342322 h 26248295"/>
              <a:gd name="connsiteX97" fmla="*/ 10802043 w 12434043"/>
              <a:gd name="connsiteY97" fmla="*/ 7482125 h 26248295"/>
              <a:gd name="connsiteX98" fmla="*/ 10962892 w 12434043"/>
              <a:gd name="connsiteY98" fmla="*/ 7844689 h 26248295"/>
              <a:gd name="connsiteX99" fmla="*/ 11076116 w 12434043"/>
              <a:gd name="connsiteY99" fmla="*/ 8188204 h 26248295"/>
              <a:gd name="connsiteX100" fmla="*/ 11083645 w 12434043"/>
              <a:gd name="connsiteY100" fmla="*/ 8660151 h 26248295"/>
              <a:gd name="connsiteX101" fmla="*/ 11085949 w 12434043"/>
              <a:gd name="connsiteY101" fmla="*/ 8841741 h 26248295"/>
              <a:gd name="connsiteX102" fmla="*/ 11119363 w 12434043"/>
              <a:gd name="connsiteY102" fmla="*/ 9019413 h 26248295"/>
              <a:gd name="connsiteX103" fmla="*/ 11217378 w 12434043"/>
              <a:gd name="connsiteY103" fmla="*/ 9113588 h 26248295"/>
              <a:gd name="connsiteX104" fmla="*/ 11404421 w 12434043"/>
              <a:gd name="connsiteY104" fmla="*/ 9346643 h 26248295"/>
              <a:gd name="connsiteX105" fmla="*/ 11168447 w 12434043"/>
              <a:gd name="connsiteY105" fmla="*/ 9258153 h 26248295"/>
              <a:gd name="connsiteX106" fmla="*/ 10961970 w 12434043"/>
              <a:gd name="connsiteY106" fmla="*/ 9258153 h 26248295"/>
              <a:gd name="connsiteX107" fmla="*/ 10725996 w 12434043"/>
              <a:gd name="connsiteY107" fmla="*/ 9287650 h 26248295"/>
              <a:gd name="connsiteX108" fmla="*/ 10494784 w 12434043"/>
              <a:gd name="connsiteY108" fmla="*/ 9565563 h 26248295"/>
              <a:gd name="connsiteX109" fmla="*/ 10319801 w 12434043"/>
              <a:gd name="connsiteY109" fmla="*/ 9805764 h 26248295"/>
              <a:gd name="connsiteX110" fmla="*/ 10434868 w 12434043"/>
              <a:gd name="connsiteY110" fmla="*/ 9733941 h 26248295"/>
              <a:gd name="connsiteX111" fmla="*/ 10814486 w 12434043"/>
              <a:gd name="connsiteY111" fmla="*/ 9523624 h 26248295"/>
              <a:gd name="connsiteX112" fmla="*/ 10990776 w 12434043"/>
              <a:gd name="connsiteY112" fmla="*/ 9445580 h 26248295"/>
              <a:gd name="connsiteX113" fmla="*/ 11185961 w 12434043"/>
              <a:gd name="connsiteY113" fmla="*/ 9458486 h 26248295"/>
              <a:gd name="connsiteX114" fmla="*/ 11366706 w 12434043"/>
              <a:gd name="connsiteY114" fmla="*/ 9552199 h 26248295"/>
              <a:gd name="connsiteX115" fmla="*/ 11751776 w 12434043"/>
              <a:gd name="connsiteY115" fmla="*/ 9711589 h 26248295"/>
              <a:gd name="connsiteX116" fmla="*/ 11935363 w 12434043"/>
              <a:gd name="connsiteY116" fmla="*/ 9966075 h 26248295"/>
              <a:gd name="connsiteX117" fmla="*/ 12112344 w 12434043"/>
              <a:gd name="connsiteY117" fmla="*/ 10143056 h 26248295"/>
              <a:gd name="connsiteX118" fmla="*/ 12112344 w 12434043"/>
              <a:gd name="connsiteY118" fmla="*/ 10143056 h 26248295"/>
              <a:gd name="connsiteX119" fmla="*/ 12434043 w 12434043"/>
              <a:gd name="connsiteY119" fmla="*/ 10582742 h 26248295"/>
              <a:gd name="connsiteX120" fmla="*/ 9928661 w 12434043"/>
              <a:gd name="connsiteY120" fmla="*/ 10677455 h 26248295"/>
              <a:gd name="connsiteX121" fmla="*/ 9811596 w 12434043"/>
              <a:gd name="connsiteY121" fmla="*/ 10791985 h 26248295"/>
              <a:gd name="connsiteX122" fmla="*/ 9699292 w 12434043"/>
              <a:gd name="connsiteY122" fmla="*/ 11256789 h 26248295"/>
              <a:gd name="connsiteX123" fmla="*/ 9574162 w 12434043"/>
              <a:gd name="connsiteY123" fmla="*/ 11522260 h 26248295"/>
              <a:gd name="connsiteX124" fmla="*/ 9433821 w 12434043"/>
              <a:gd name="connsiteY124" fmla="*/ 11785504 h 26248295"/>
              <a:gd name="connsiteX125" fmla="*/ 9310151 w 12434043"/>
              <a:gd name="connsiteY125" fmla="*/ 11855328 h 26248295"/>
              <a:gd name="connsiteX126" fmla="*/ 9162667 w 12434043"/>
              <a:gd name="connsiteY126" fmla="*/ 12325817 h 26248295"/>
              <a:gd name="connsiteX127" fmla="*/ 9015183 w 12434043"/>
              <a:gd name="connsiteY127" fmla="*/ 12827262 h 26248295"/>
              <a:gd name="connsiteX128" fmla="*/ 8956189 w 12434043"/>
              <a:gd name="connsiteY128" fmla="*/ 13092733 h 26248295"/>
              <a:gd name="connsiteX129" fmla="*/ 8749712 w 12434043"/>
              <a:gd name="connsiteY129" fmla="*/ 13564682 h 26248295"/>
              <a:gd name="connsiteX130" fmla="*/ 8484241 w 12434043"/>
              <a:gd name="connsiteY130" fmla="*/ 14007133 h 26248295"/>
              <a:gd name="connsiteX131" fmla="*/ 8307260 w 12434043"/>
              <a:gd name="connsiteY131" fmla="*/ 14272604 h 26248295"/>
              <a:gd name="connsiteX132" fmla="*/ 8012292 w 12434043"/>
              <a:gd name="connsiteY132" fmla="*/ 14626566 h 26248295"/>
              <a:gd name="connsiteX133" fmla="*/ 7953299 w 12434043"/>
              <a:gd name="connsiteY133" fmla="*/ 15010024 h 26248295"/>
              <a:gd name="connsiteX134" fmla="*/ 7805815 w 12434043"/>
              <a:gd name="connsiteY134" fmla="*/ 15304991 h 26248295"/>
              <a:gd name="connsiteX135" fmla="*/ 7658331 w 12434043"/>
              <a:gd name="connsiteY135" fmla="*/ 15747443 h 26248295"/>
              <a:gd name="connsiteX136" fmla="*/ 7451854 w 12434043"/>
              <a:gd name="connsiteY136" fmla="*/ 16101404 h 26248295"/>
              <a:gd name="connsiteX137" fmla="*/ 7304370 w 12434043"/>
              <a:gd name="connsiteY137" fmla="*/ 16484862 h 26248295"/>
              <a:gd name="connsiteX138" fmla="*/ 7038899 w 12434043"/>
              <a:gd name="connsiteY138" fmla="*/ 16750333 h 26248295"/>
              <a:gd name="connsiteX139" fmla="*/ 6979905 w 12434043"/>
              <a:gd name="connsiteY139" fmla="*/ 16927314 h 26248295"/>
              <a:gd name="connsiteX140" fmla="*/ 6979905 w 12434043"/>
              <a:gd name="connsiteY140" fmla="*/ 17133791 h 26248295"/>
              <a:gd name="connsiteX141" fmla="*/ 7014164 w 12434043"/>
              <a:gd name="connsiteY141" fmla="*/ 17432445 h 26248295"/>
              <a:gd name="connsiteX142" fmla="*/ 7071162 w 12434043"/>
              <a:gd name="connsiteY142" fmla="*/ 17661892 h 26248295"/>
              <a:gd name="connsiteX143" fmla="*/ 7097892 w 12434043"/>
              <a:gd name="connsiteY143" fmla="*/ 17812217 h 26248295"/>
              <a:gd name="connsiteX144" fmla="*/ 7037824 w 12434043"/>
              <a:gd name="connsiteY144" fmla="*/ 18011937 h 26248295"/>
              <a:gd name="connsiteX145" fmla="*/ 6920912 w 12434043"/>
              <a:gd name="connsiteY145" fmla="*/ 18195675 h 26248295"/>
              <a:gd name="connsiteX146" fmla="*/ 6684938 w 12434043"/>
              <a:gd name="connsiteY146" fmla="*/ 18490643 h 26248295"/>
              <a:gd name="connsiteX147" fmla="*/ 6507957 w 12434043"/>
              <a:gd name="connsiteY147" fmla="*/ 19051082 h 26248295"/>
              <a:gd name="connsiteX148" fmla="*/ 6478460 w 12434043"/>
              <a:gd name="connsiteY148" fmla="*/ 19434540 h 26248295"/>
              <a:gd name="connsiteX149" fmla="*/ 6419467 w 12434043"/>
              <a:gd name="connsiteY149" fmla="*/ 19729508 h 26248295"/>
              <a:gd name="connsiteX150" fmla="*/ 6419467 w 12434043"/>
              <a:gd name="connsiteY150" fmla="*/ 20171959 h 26248295"/>
              <a:gd name="connsiteX151" fmla="*/ 6419467 w 12434043"/>
              <a:gd name="connsiteY151" fmla="*/ 20761895 h 26248295"/>
              <a:gd name="connsiteX152" fmla="*/ 6330976 w 12434043"/>
              <a:gd name="connsiteY152" fmla="*/ 21174850 h 26248295"/>
              <a:gd name="connsiteX153" fmla="*/ 6124499 w 12434043"/>
              <a:gd name="connsiteY153" fmla="*/ 21646798 h 26248295"/>
              <a:gd name="connsiteX154" fmla="*/ 6095002 w 12434043"/>
              <a:gd name="connsiteY154" fmla="*/ 22325224 h 26248295"/>
              <a:gd name="connsiteX155" fmla="*/ 6212989 w 12434043"/>
              <a:gd name="connsiteY155" fmla="*/ 23623082 h 26248295"/>
              <a:gd name="connsiteX156" fmla="*/ 6507957 w 12434043"/>
              <a:gd name="connsiteY156" fmla="*/ 24419495 h 26248295"/>
              <a:gd name="connsiteX157" fmla="*/ 6832421 w 12434043"/>
              <a:gd name="connsiteY157" fmla="*/ 25156914 h 26248295"/>
              <a:gd name="connsiteX158" fmla="*/ 7186383 w 12434043"/>
              <a:gd name="connsiteY158" fmla="*/ 25776346 h 26248295"/>
              <a:gd name="connsiteX159" fmla="*/ 7569841 w 12434043"/>
              <a:gd name="connsiteY159" fmla="*/ 26248295 h 26248295"/>
              <a:gd name="connsiteX160" fmla="*/ 5062615 w 12434043"/>
              <a:gd name="connsiteY160" fmla="*/ 26100811 h 26248295"/>
              <a:gd name="connsiteX161" fmla="*/ 5298589 w 12434043"/>
              <a:gd name="connsiteY161" fmla="*/ 25274901 h 26248295"/>
              <a:gd name="connsiteX162" fmla="*/ 5357583 w 12434043"/>
              <a:gd name="connsiteY162" fmla="*/ 24360501 h 26248295"/>
              <a:gd name="connsiteX163" fmla="*/ 5475570 w 12434043"/>
              <a:gd name="connsiteY163" fmla="*/ 23269120 h 26248295"/>
              <a:gd name="connsiteX164" fmla="*/ 5446073 w 12434043"/>
              <a:gd name="connsiteY164" fmla="*/ 22708682 h 26248295"/>
              <a:gd name="connsiteX165" fmla="*/ 5416576 w 12434043"/>
              <a:gd name="connsiteY165" fmla="*/ 22295727 h 26248295"/>
              <a:gd name="connsiteX166" fmla="*/ 5416576 w 12434043"/>
              <a:gd name="connsiteY166" fmla="*/ 21853275 h 26248295"/>
              <a:gd name="connsiteX167" fmla="*/ 5446073 w 12434043"/>
              <a:gd name="connsiteY167" fmla="*/ 21499314 h 26248295"/>
              <a:gd name="connsiteX168" fmla="*/ 5446073 w 12434043"/>
              <a:gd name="connsiteY168" fmla="*/ 21292837 h 26248295"/>
              <a:gd name="connsiteX169" fmla="*/ 5357583 w 12434043"/>
              <a:gd name="connsiteY169" fmla="*/ 20850385 h 26248295"/>
              <a:gd name="connsiteX170" fmla="*/ 5357583 w 12434043"/>
              <a:gd name="connsiteY170" fmla="*/ 20673404 h 26248295"/>
              <a:gd name="connsiteX171" fmla="*/ 5298589 w 12434043"/>
              <a:gd name="connsiteY171" fmla="*/ 20555417 h 26248295"/>
              <a:gd name="connsiteX172" fmla="*/ 5269092 w 12434043"/>
              <a:gd name="connsiteY172" fmla="*/ 20319443 h 26248295"/>
              <a:gd name="connsiteX173" fmla="*/ 5357583 w 12434043"/>
              <a:gd name="connsiteY173" fmla="*/ 20171959 h 26248295"/>
              <a:gd name="connsiteX174" fmla="*/ 5446073 w 12434043"/>
              <a:gd name="connsiteY174" fmla="*/ 19994979 h 26248295"/>
              <a:gd name="connsiteX175" fmla="*/ 5446073 w 12434043"/>
              <a:gd name="connsiteY175" fmla="*/ 19817998 h 26248295"/>
              <a:gd name="connsiteX176" fmla="*/ 5446073 w 12434043"/>
              <a:gd name="connsiteY176" fmla="*/ 19817998 h 26248295"/>
              <a:gd name="connsiteX177" fmla="*/ 5453755 w 12434043"/>
              <a:gd name="connsiteY177" fmla="*/ 19817076 h 26248295"/>
              <a:gd name="connsiteX0" fmla="*/ 5453755 w 12434043"/>
              <a:gd name="connsiteY0" fmla="*/ 19817076 h 26248295"/>
              <a:gd name="connsiteX1" fmla="*/ 5741041 w 12434043"/>
              <a:gd name="connsiteY1" fmla="*/ 20024475 h 26248295"/>
              <a:gd name="connsiteX2" fmla="*/ 5918021 w 12434043"/>
              <a:gd name="connsiteY2" fmla="*/ 20319443 h 26248295"/>
              <a:gd name="connsiteX3" fmla="*/ 5947518 w 12434043"/>
              <a:gd name="connsiteY3" fmla="*/ 20437430 h 26248295"/>
              <a:gd name="connsiteX4" fmla="*/ 5977015 w 12434043"/>
              <a:gd name="connsiteY4" fmla="*/ 20525920 h 26248295"/>
              <a:gd name="connsiteX5" fmla="*/ 6095002 w 12434043"/>
              <a:gd name="connsiteY5" fmla="*/ 20702901 h 26248295"/>
              <a:gd name="connsiteX6" fmla="*/ 6183492 w 12434043"/>
              <a:gd name="connsiteY6" fmla="*/ 20702901 h 26248295"/>
              <a:gd name="connsiteX7" fmla="*/ 6183492 w 12434043"/>
              <a:gd name="connsiteY7" fmla="*/ 20702901 h 26248295"/>
              <a:gd name="connsiteX8" fmla="*/ 6212989 w 12434043"/>
              <a:gd name="connsiteY8" fmla="*/ 20171959 h 26248295"/>
              <a:gd name="connsiteX9" fmla="*/ 6163905 w 12434043"/>
              <a:gd name="connsiteY9" fmla="*/ 19837046 h 26248295"/>
              <a:gd name="connsiteX10" fmla="*/ 6236801 w 12434043"/>
              <a:gd name="connsiteY10" fmla="*/ 19054386 h 26248295"/>
              <a:gd name="connsiteX11" fmla="*/ 6389970 w 12434043"/>
              <a:gd name="connsiteY11" fmla="*/ 18726617 h 26248295"/>
              <a:gd name="connsiteX12" fmla="*/ 6736250 w 12434043"/>
              <a:gd name="connsiteY12" fmla="*/ 18225173 h 26248295"/>
              <a:gd name="connsiteX13" fmla="*/ 6824740 w 12434043"/>
              <a:gd name="connsiteY13" fmla="*/ 17779419 h 26248295"/>
              <a:gd name="connsiteX14" fmla="*/ 6809147 w 12434043"/>
              <a:gd name="connsiteY14" fmla="*/ 17337888 h 26248295"/>
              <a:gd name="connsiteX15" fmla="*/ 6891415 w 12434043"/>
              <a:gd name="connsiteY15" fmla="*/ 16927314 h 26248295"/>
              <a:gd name="connsiteX16" fmla="*/ 7038899 w 12434043"/>
              <a:gd name="connsiteY16" fmla="*/ 16602850 h 26248295"/>
              <a:gd name="connsiteX17" fmla="*/ 7109261 w 12434043"/>
              <a:gd name="connsiteY17" fmla="*/ 16490316 h 26248295"/>
              <a:gd name="connsiteX18" fmla="*/ 7138373 w 12434043"/>
              <a:gd name="connsiteY18" fmla="*/ 16274544 h 26248295"/>
              <a:gd name="connsiteX19" fmla="*/ 7451854 w 12434043"/>
              <a:gd name="connsiteY19" fmla="*/ 15776940 h 26248295"/>
              <a:gd name="connsiteX20" fmla="*/ 7711102 w 12434043"/>
              <a:gd name="connsiteY20" fmla="*/ 15245998 h 26248295"/>
              <a:gd name="connsiteX21" fmla="*/ 7717325 w 12434043"/>
              <a:gd name="connsiteY21" fmla="*/ 14951030 h 26248295"/>
              <a:gd name="connsiteX22" fmla="*/ 7805815 w 12434043"/>
              <a:gd name="connsiteY22" fmla="*/ 14620343 h 26248295"/>
              <a:gd name="connsiteX23" fmla="*/ 7983179 w 12434043"/>
              <a:gd name="connsiteY23" fmla="*/ 14344810 h 26248295"/>
              <a:gd name="connsiteX24" fmla="*/ 8200257 w 12434043"/>
              <a:gd name="connsiteY24" fmla="*/ 14055680 h 26248295"/>
              <a:gd name="connsiteX25" fmla="*/ 8425247 w 12434043"/>
              <a:gd name="connsiteY25" fmla="*/ 13741662 h 26248295"/>
              <a:gd name="connsiteX26" fmla="*/ 8690718 w 12434043"/>
              <a:gd name="connsiteY26" fmla="*/ 13387701 h 26248295"/>
              <a:gd name="connsiteX27" fmla="*/ 8749712 w 12434043"/>
              <a:gd name="connsiteY27" fmla="*/ 13151727 h 26248295"/>
              <a:gd name="connsiteX28" fmla="*/ 8838202 w 12434043"/>
              <a:gd name="connsiteY28" fmla="*/ 12650282 h 26248295"/>
              <a:gd name="connsiteX29" fmla="*/ 9103673 w 12434043"/>
              <a:gd name="connsiteY29" fmla="*/ 11971856 h 26248295"/>
              <a:gd name="connsiteX30" fmla="*/ 9398641 w 12434043"/>
              <a:gd name="connsiteY30" fmla="*/ 11440914 h 26248295"/>
              <a:gd name="connsiteX31" fmla="*/ 9575621 w 12434043"/>
              <a:gd name="connsiteY31" fmla="*/ 11057456 h 26248295"/>
              <a:gd name="connsiteX32" fmla="*/ 9605118 w 12434043"/>
              <a:gd name="connsiteY32" fmla="*/ 10791985 h 26248295"/>
              <a:gd name="connsiteX33" fmla="*/ 9723105 w 12434043"/>
              <a:gd name="connsiteY33" fmla="*/ 10497017 h 26248295"/>
              <a:gd name="connsiteX34" fmla="*/ 10077067 w 12434043"/>
              <a:gd name="connsiteY34" fmla="*/ 9907082 h 26248295"/>
              <a:gd name="connsiteX35" fmla="*/ 10442012 w 12434043"/>
              <a:gd name="connsiteY35" fmla="*/ 9542674 h 26248295"/>
              <a:gd name="connsiteX36" fmla="*/ 10710786 w 12434043"/>
              <a:gd name="connsiteY36" fmla="*/ 9252085 h 26248295"/>
              <a:gd name="connsiteX37" fmla="*/ 10915420 w 12434043"/>
              <a:gd name="connsiteY37" fmla="*/ 8973247 h 26248295"/>
              <a:gd name="connsiteX38" fmla="*/ 10939617 w 12434043"/>
              <a:gd name="connsiteY38" fmla="*/ 8687267 h 26248295"/>
              <a:gd name="connsiteX39" fmla="*/ 10916342 w 12434043"/>
              <a:gd name="connsiteY39" fmla="*/ 8284912 h 26248295"/>
              <a:gd name="connsiteX40" fmla="*/ 10717392 w 12434043"/>
              <a:gd name="connsiteY40" fmla="*/ 7633448 h 26248295"/>
              <a:gd name="connsiteX41" fmla="*/ 10559462 w 12434043"/>
              <a:gd name="connsiteY41" fmla="*/ 7350387 h 26248295"/>
              <a:gd name="connsiteX42" fmla="*/ 10224551 w 12434043"/>
              <a:gd name="connsiteY42" fmla="*/ 6957404 h 26248295"/>
              <a:gd name="connsiteX43" fmla="*/ 9929583 w 12434043"/>
              <a:gd name="connsiteY43" fmla="*/ 6485456 h 26248295"/>
              <a:gd name="connsiteX44" fmla="*/ 9832105 w 12434043"/>
              <a:gd name="connsiteY44" fmla="*/ 5640881 h 26248295"/>
              <a:gd name="connsiteX45" fmla="*/ 9787399 w 12434043"/>
              <a:gd name="connsiteY45" fmla="*/ 5210104 h 26248295"/>
              <a:gd name="connsiteX46" fmla="*/ 9643603 w 12434043"/>
              <a:gd name="connsiteY46" fmla="*/ 4317520 h 26248295"/>
              <a:gd name="connsiteX47" fmla="*/ 9414772 w 12434043"/>
              <a:gd name="connsiteY47" fmla="*/ 3839350 h 26248295"/>
              <a:gd name="connsiteX48" fmla="*/ 8841889 w 12434043"/>
              <a:gd name="connsiteY48" fmla="*/ 3273610 h 26248295"/>
              <a:gd name="connsiteX49" fmla="*/ 8661221 w 12434043"/>
              <a:gd name="connsiteY49" fmla="*/ 3004837 h 26248295"/>
              <a:gd name="connsiteX50" fmla="*/ 8242582 w 12434043"/>
              <a:gd name="connsiteY50" fmla="*/ 2636588 h 26248295"/>
              <a:gd name="connsiteX51" fmla="*/ 7835312 w 12434043"/>
              <a:gd name="connsiteY51" fmla="*/ 2060940 h 26248295"/>
              <a:gd name="connsiteX52" fmla="*/ 7510847 w 12434043"/>
              <a:gd name="connsiteY52" fmla="*/ 1529998 h 26248295"/>
              <a:gd name="connsiteX53" fmla="*/ 7284937 w 12434043"/>
              <a:gd name="connsiteY53" fmla="*/ 1051982 h 26248295"/>
              <a:gd name="connsiteX54" fmla="*/ 6864146 w 12434043"/>
              <a:gd name="connsiteY54" fmla="*/ 825917 h 26248295"/>
              <a:gd name="connsiteX55" fmla="*/ 6510185 w 12434043"/>
              <a:gd name="connsiteY55" fmla="*/ 722754 h 26248295"/>
              <a:gd name="connsiteX56" fmla="*/ 6005974 w 12434043"/>
              <a:gd name="connsiteY56" fmla="*/ 714150 h 26248295"/>
              <a:gd name="connsiteX57" fmla="*/ 5350439 w 12434043"/>
              <a:gd name="connsiteY57" fmla="*/ 740345 h 26248295"/>
              <a:gd name="connsiteX58" fmla="*/ 4626154 w 12434043"/>
              <a:gd name="connsiteY58" fmla="*/ 766539 h 26248295"/>
              <a:gd name="connsiteX59" fmla="*/ 3710526 w 12434043"/>
              <a:gd name="connsiteY59" fmla="*/ 652776 h 26248295"/>
              <a:gd name="connsiteX60" fmla="*/ 2869407 w 12434043"/>
              <a:gd name="connsiteY60" fmla="*/ 577115 h 26248295"/>
              <a:gd name="connsiteX61" fmla="*/ 2787292 w 12434043"/>
              <a:gd name="connsiteY61" fmla="*/ 557373 h 26248295"/>
              <a:gd name="connsiteX62" fmla="*/ 1991648 w 12434043"/>
              <a:gd name="connsiteY62" fmla="*/ 486780 h 26248295"/>
              <a:gd name="connsiteX63" fmla="*/ 1655661 w 12434043"/>
              <a:gd name="connsiteY63" fmla="*/ 381084 h 26248295"/>
              <a:gd name="connsiteX64" fmla="*/ 858173 w 12434043"/>
              <a:gd name="connsiteY64" fmla="*/ 184515 h 26248295"/>
              <a:gd name="connsiteX65" fmla="*/ 431621 w 12434043"/>
              <a:gd name="connsiteY65" fmla="*/ 202643 h 26248295"/>
              <a:gd name="connsiteX66" fmla="*/ 0 w 12434043"/>
              <a:gd name="connsiteY66" fmla="*/ 255030 h 26248295"/>
              <a:gd name="connsiteX67" fmla="*/ 5992 w 12434043"/>
              <a:gd name="connsiteY67" fmla="*/ 182671 h 26248295"/>
              <a:gd name="connsiteX68" fmla="*/ 171451 w 12434043"/>
              <a:gd name="connsiteY68" fmla="*/ 6 h 26248295"/>
              <a:gd name="connsiteX69" fmla="*/ 1021557 w 12434043"/>
              <a:gd name="connsiteY69" fmla="*/ 55159 h 26248295"/>
              <a:gd name="connsiteX70" fmla="*/ 1935957 w 12434043"/>
              <a:gd name="connsiteY70" fmla="*/ 202643 h 26248295"/>
              <a:gd name="connsiteX71" fmla="*/ 2692657 w 12434043"/>
              <a:gd name="connsiteY71" fmla="*/ 215855 h 26248295"/>
              <a:gd name="connsiteX72" fmla="*/ 3611052 w 12434043"/>
              <a:gd name="connsiteY72" fmla="*/ 288215 h 26248295"/>
              <a:gd name="connsiteX73" fmla="*/ 4086303 w 12434043"/>
              <a:gd name="connsiteY73" fmla="*/ 337682 h 26248295"/>
              <a:gd name="connsiteX74" fmla="*/ 4845153 w 12434043"/>
              <a:gd name="connsiteY74" fmla="*/ 340985 h 26248295"/>
              <a:gd name="connsiteX75" fmla="*/ 5521197 w 12434043"/>
              <a:gd name="connsiteY75" fmla="*/ 390992 h 26248295"/>
              <a:gd name="connsiteX76" fmla="*/ 6056364 w 12434043"/>
              <a:gd name="connsiteY76" fmla="*/ 430551 h 26248295"/>
              <a:gd name="connsiteX77" fmla="*/ 6891799 w 12434043"/>
              <a:gd name="connsiteY77" fmla="*/ 558064 h 26248295"/>
              <a:gd name="connsiteX78" fmla="*/ 7146824 w 12434043"/>
              <a:gd name="connsiteY78" fmla="*/ 587561 h 26248295"/>
              <a:gd name="connsiteX79" fmla="*/ 7296688 w 12434043"/>
              <a:gd name="connsiteY79" fmla="*/ 647476 h 26248295"/>
              <a:gd name="connsiteX80" fmla="*/ 7414138 w 12434043"/>
              <a:gd name="connsiteY80" fmla="*/ 775911 h 26248295"/>
              <a:gd name="connsiteX81" fmla="*/ 7961365 w 12434043"/>
              <a:gd name="connsiteY81" fmla="*/ 1679863 h 26248295"/>
              <a:gd name="connsiteX82" fmla="*/ 8486239 w 12434043"/>
              <a:gd name="connsiteY82" fmla="*/ 2529739 h 26248295"/>
              <a:gd name="connsiteX83" fmla="*/ 8684496 w 12434043"/>
              <a:gd name="connsiteY83" fmla="*/ 2702726 h 26248295"/>
              <a:gd name="connsiteX84" fmla="*/ 9038074 w 12434043"/>
              <a:gd name="connsiteY84" fmla="*/ 3122439 h 26248295"/>
              <a:gd name="connsiteX85" fmla="*/ 9360541 w 12434043"/>
              <a:gd name="connsiteY85" fmla="*/ 3409726 h 26248295"/>
              <a:gd name="connsiteX86" fmla="*/ 9700214 w 12434043"/>
              <a:gd name="connsiteY86" fmla="*/ 3806550 h 26248295"/>
              <a:gd name="connsiteX87" fmla="*/ 9812517 w 12434043"/>
              <a:gd name="connsiteY87" fmla="*/ 4184169 h 26248295"/>
              <a:gd name="connsiteX88" fmla="*/ 9838711 w 12434043"/>
              <a:gd name="connsiteY88" fmla="*/ 4548962 h 26248295"/>
              <a:gd name="connsiteX89" fmla="*/ 9970987 w 12434043"/>
              <a:gd name="connsiteY89" fmla="*/ 5155183 h 26248295"/>
              <a:gd name="connsiteX90" fmla="*/ 10047570 w 12434043"/>
              <a:gd name="connsiteY90" fmla="*/ 5600553 h 26248295"/>
              <a:gd name="connsiteX91" fmla="*/ 10113170 w 12434043"/>
              <a:gd name="connsiteY91" fmla="*/ 5868405 h 26248295"/>
              <a:gd name="connsiteX92" fmla="*/ 10144126 w 12434043"/>
              <a:gd name="connsiteY92" fmla="*/ 6133877 h 26248295"/>
              <a:gd name="connsiteX93" fmla="*/ 10043729 w 12434043"/>
              <a:gd name="connsiteY93" fmla="*/ 6406491 h 26248295"/>
              <a:gd name="connsiteX94" fmla="*/ 10135523 w 12434043"/>
              <a:gd name="connsiteY94" fmla="*/ 6655293 h 26248295"/>
              <a:gd name="connsiteX95" fmla="*/ 10471893 w 12434043"/>
              <a:gd name="connsiteY95" fmla="*/ 7083995 h 26248295"/>
              <a:gd name="connsiteX96" fmla="*/ 10710248 w 12434043"/>
              <a:gd name="connsiteY96" fmla="*/ 7342322 h 26248295"/>
              <a:gd name="connsiteX97" fmla="*/ 10802043 w 12434043"/>
              <a:gd name="connsiteY97" fmla="*/ 7482125 h 26248295"/>
              <a:gd name="connsiteX98" fmla="*/ 10962892 w 12434043"/>
              <a:gd name="connsiteY98" fmla="*/ 7844689 h 26248295"/>
              <a:gd name="connsiteX99" fmla="*/ 11076116 w 12434043"/>
              <a:gd name="connsiteY99" fmla="*/ 8188204 h 26248295"/>
              <a:gd name="connsiteX100" fmla="*/ 11083645 w 12434043"/>
              <a:gd name="connsiteY100" fmla="*/ 8660151 h 26248295"/>
              <a:gd name="connsiteX101" fmla="*/ 11085949 w 12434043"/>
              <a:gd name="connsiteY101" fmla="*/ 8841741 h 26248295"/>
              <a:gd name="connsiteX102" fmla="*/ 11119363 w 12434043"/>
              <a:gd name="connsiteY102" fmla="*/ 9019413 h 26248295"/>
              <a:gd name="connsiteX103" fmla="*/ 11217378 w 12434043"/>
              <a:gd name="connsiteY103" fmla="*/ 9113588 h 26248295"/>
              <a:gd name="connsiteX104" fmla="*/ 11404421 w 12434043"/>
              <a:gd name="connsiteY104" fmla="*/ 9346643 h 26248295"/>
              <a:gd name="connsiteX105" fmla="*/ 11168447 w 12434043"/>
              <a:gd name="connsiteY105" fmla="*/ 9258153 h 26248295"/>
              <a:gd name="connsiteX106" fmla="*/ 10961970 w 12434043"/>
              <a:gd name="connsiteY106" fmla="*/ 9258153 h 26248295"/>
              <a:gd name="connsiteX107" fmla="*/ 10773621 w 12434043"/>
              <a:gd name="connsiteY107" fmla="*/ 9349562 h 26248295"/>
              <a:gd name="connsiteX108" fmla="*/ 10494784 w 12434043"/>
              <a:gd name="connsiteY108" fmla="*/ 9565563 h 26248295"/>
              <a:gd name="connsiteX109" fmla="*/ 10319801 w 12434043"/>
              <a:gd name="connsiteY109" fmla="*/ 9805764 h 26248295"/>
              <a:gd name="connsiteX110" fmla="*/ 10434868 w 12434043"/>
              <a:gd name="connsiteY110" fmla="*/ 9733941 h 26248295"/>
              <a:gd name="connsiteX111" fmla="*/ 10814486 w 12434043"/>
              <a:gd name="connsiteY111" fmla="*/ 9523624 h 26248295"/>
              <a:gd name="connsiteX112" fmla="*/ 10990776 w 12434043"/>
              <a:gd name="connsiteY112" fmla="*/ 9445580 h 26248295"/>
              <a:gd name="connsiteX113" fmla="*/ 11185961 w 12434043"/>
              <a:gd name="connsiteY113" fmla="*/ 9458486 h 26248295"/>
              <a:gd name="connsiteX114" fmla="*/ 11366706 w 12434043"/>
              <a:gd name="connsiteY114" fmla="*/ 9552199 h 26248295"/>
              <a:gd name="connsiteX115" fmla="*/ 11751776 w 12434043"/>
              <a:gd name="connsiteY115" fmla="*/ 9711589 h 26248295"/>
              <a:gd name="connsiteX116" fmla="*/ 11935363 w 12434043"/>
              <a:gd name="connsiteY116" fmla="*/ 9966075 h 26248295"/>
              <a:gd name="connsiteX117" fmla="*/ 12112344 w 12434043"/>
              <a:gd name="connsiteY117" fmla="*/ 10143056 h 26248295"/>
              <a:gd name="connsiteX118" fmla="*/ 12112344 w 12434043"/>
              <a:gd name="connsiteY118" fmla="*/ 10143056 h 26248295"/>
              <a:gd name="connsiteX119" fmla="*/ 12434043 w 12434043"/>
              <a:gd name="connsiteY119" fmla="*/ 10582742 h 26248295"/>
              <a:gd name="connsiteX120" fmla="*/ 9928661 w 12434043"/>
              <a:gd name="connsiteY120" fmla="*/ 10677455 h 26248295"/>
              <a:gd name="connsiteX121" fmla="*/ 9811596 w 12434043"/>
              <a:gd name="connsiteY121" fmla="*/ 10791985 h 26248295"/>
              <a:gd name="connsiteX122" fmla="*/ 9699292 w 12434043"/>
              <a:gd name="connsiteY122" fmla="*/ 11256789 h 26248295"/>
              <a:gd name="connsiteX123" fmla="*/ 9574162 w 12434043"/>
              <a:gd name="connsiteY123" fmla="*/ 11522260 h 26248295"/>
              <a:gd name="connsiteX124" fmla="*/ 9433821 w 12434043"/>
              <a:gd name="connsiteY124" fmla="*/ 11785504 h 26248295"/>
              <a:gd name="connsiteX125" fmla="*/ 9310151 w 12434043"/>
              <a:gd name="connsiteY125" fmla="*/ 11855328 h 26248295"/>
              <a:gd name="connsiteX126" fmla="*/ 9162667 w 12434043"/>
              <a:gd name="connsiteY126" fmla="*/ 12325817 h 26248295"/>
              <a:gd name="connsiteX127" fmla="*/ 9015183 w 12434043"/>
              <a:gd name="connsiteY127" fmla="*/ 12827262 h 26248295"/>
              <a:gd name="connsiteX128" fmla="*/ 8956189 w 12434043"/>
              <a:gd name="connsiteY128" fmla="*/ 13092733 h 26248295"/>
              <a:gd name="connsiteX129" fmla="*/ 8749712 w 12434043"/>
              <a:gd name="connsiteY129" fmla="*/ 13564682 h 26248295"/>
              <a:gd name="connsiteX130" fmla="*/ 8484241 w 12434043"/>
              <a:gd name="connsiteY130" fmla="*/ 14007133 h 26248295"/>
              <a:gd name="connsiteX131" fmla="*/ 8307260 w 12434043"/>
              <a:gd name="connsiteY131" fmla="*/ 14272604 h 26248295"/>
              <a:gd name="connsiteX132" fmla="*/ 8012292 w 12434043"/>
              <a:gd name="connsiteY132" fmla="*/ 14626566 h 26248295"/>
              <a:gd name="connsiteX133" fmla="*/ 7953299 w 12434043"/>
              <a:gd name="connsiteY133" fmla="*/ 15010024 h 26248295"/>
              <a:gd name="connsiteX134" fmla="*/ 7805815 w 12434043"/>
              <a:gd name="connsiteY134" fmla="*/ 15304991 h 26248295"/>
              <a:gd name="connsiteX135" fmla="*/ 7658331 w 12434043"/>
              <a:gd name="connsiteY135" fmla="*/ 15747443 h 26248295"/>
              <a:gd name="connsiteX136" fmla="*/ 7451854 w 12434043"/>
              <a:gd name="connsiteY136" fmla="*/ 16101404 h 26248295"/>
              <a:gd name="connsiteX137" fmla="*/ 7304370 w 12434043"/>
              <a:gd name="connsiteY137" fmla="*/ 16484862 h 26248295"/>
              <a:gd name="connsiteX138" fmla="*/ 7038899 w 12434043"/>
              <a:gd name="connsiteY138" fmla="*/ 16750333 h 26248295"/>
              <a:gd name="connsiteX139" fmla="*/ 6979905 w 12434043"/>
              <a:gd name="connsiteY139" fmla="*/ 16927314 h 26248295"/>
              <a:gd name="connsiteX140" fmla="*/ 6979905 w 12434043"/>
              <a:gd name="connsiteY140" fmla="*/ 17133791 h 26248295"/>
              <a:gd name="connsiteX141" fmla="*/ 7014164 w 12434043"/>
              <a:gd name="connsiteY141" fmla="*/ 17432445 h 26248295"/>
              <a:gd name="connsiteX142" fmla="*/ 7071162 w 12434043"/>
              <a:gd name="connsiteY142" fmla="*/ 17661892 h 26248295"/>
              <a:gd name="connsiteX143" fmla="*/ 7097892 w 12434043"/>
              <a:gd name="connsiteY143" fmla="*/ 17812217 h 26248295"/>
              <a:gd name="connsiteX144" fmla="*/ 7037824 w 12434043"/>
              <a:gd name="connsiteY144" fmla="*/ 18011937 h 26248295"/>
              <a:gd name="connsiteX145" fmla="*/ 6920912 w 12434043"/>
              <a:gd name="connsiteY145" fmla="*/ 18195675 h 26248295"/>
              <a:gd name="connsiteX146" fmla="*/ 6684938 w 12434043"/>
              <a:gd name="connsiteY146" fmla="*/ 18490643 h 26248295"/>
              <a:gd name="connsiteX147" fmla="*/ 6507957 w 12434043"/>
              <a:gd name="connsiteY147" fmla="*/ 19051082 h 26248295"/>
              <a:gd name="connsiteX148" fmla="*/ 6478460 w 12434043"/>
              <a:gd name="connsiteY148" fmla="*/ 19434540 h 26248295"/>
              <a:gd name="connsiteX149" fmla="*/ 6419467 w 12434043"/>
              <a:gd name="connsiteY149" fmla="*/ 19729508 h 26248295"/>
              <a:gd name="connsiteX150" fmla="*/ 6419467 w 12434043"/>
              <a:gd name="connsiteY150" fmla="*/ 20171959 h 26248295"/>
              <a:gd name="connsiteX151" fmla="*/ 6419467 w 12434043"/>
              <a:gd name="connsiteY151" fmla="*/ 20761895 h 26248295"/>
              <a:gd name="connsiteX152" fmla="*/ 6330976 w 12434043"/>
              <a:gd name="connsiteY152" fmla="*/ 21174850 h 26248295"/>
              <a:gd name="connsiteX153" fmla="*/ 6124499 w 12434043"/>
              <a:gd name="connsiteY153" fmla="*/ 21646798 h 26248295"/>
              <a:gd name="connsiteX154" fmla="*/ 6095002 w 12434043"/>
              <a:gd name="connsiteY154" fmla="*/ 22325224 h 26248295"/>
              <a:gd name="connsiteX155" fmla="*/ 6212989 w 12434043"/>
              <a:gd name="connsiteY155" fmla="*/ 23623082 h 26248295"/>
              <a:gd name="connsiteX156" fmla="*/ 6507957 w 12434043"/>
              <a:gd name="connsiteY156" fmla="*/ 24419495 h 26248295"/>
              <a:gd name="connsiteX157" fmla="*/ 6832421 w 12434043"/>
              <a:gd name="connsiteY157" fmla="*/ 25156914 h 26248295"/>
              <a:gd name="connsiteX158" fmla="*/ 7186383 w 12434043"/>
              <a:gd name="connsiteY158" fmla="*/ 25776346 h 26248295"/>
              <a:gd name="connsiteX159" fmla="*/ 7569841 w 12434043"/>
              <a:gd name="connsiteY159" fmla="*/ 26248295 h 26248295"/>
              <a:gd name="connsiteX160" fmla="*/ 5062615 w 12434043"/>
              <a:gd name="connsiteY160" fmla="*/ 26100811 h 26248295"/>
              <a:gd name="connsiteX161" fmla="*/ 5298589 w 12434043"/>
              <a:gd name="connsiteY161" fmla="*/ 25274901 h 26248295"/>
              <a:gd name="connsiteX162" fmla="*/ 5357583 w 12434043"/>
              <a:gd name="connsiteY162" fmla="*/ 24360501 h 26248295"/>
              <a:gd name="connsiteX163" fmla="*/ 5475570 w 12434043"/>
              <a:gd name="connsiteY163" fmla="*/ 23269120 h 26248295"/>
              <a:gd name="connsiteX164" fmla="*/ 5446073 w 12434043"/>
              <a:gd name="connsiteY164" fmla="*/ 22708682 h 26248295"/>
              <a:gd name="connsiteX165" fmla="*/ 5416576 w 12434043"/>
              <a:gd name="connsiteY165" fmla="*/ 22295727 h 26248295"/>
              <a:gd name="connsiteX166" fmla="*/ 5416576 w 12434043"/>
              <a:gd name="connsiteY166" fmla="*/ 21853275 h 26248295"/>
              <a:gd name="connsiteX167" fmla="*/ 5446073 w 12434043"/>
              <a:gd name="connsiteY167" fmla="*/ 21499314 h 26248295"/>
              <a:gd name="connsiteX168" fmla="*/ 5446073 w 12434043"/>
              <a:gd name="connsiteY168" fmla="*/ 21292837 h 26248295"/>
              <a:gd name="connsiteX169" fmla="*/ 5357583 w 12434043"/>
              <a:gd name="connsiteY169" fmla="*/ 20850385 h 26248295"/>
              <a:gd name="connsiteX170" fmla="*/ 5357583 w 12434043"/>
              <a:gd name="connsiteY170" fmla="*/ 20673404 h 26248295"/>
              <a:gd name="connsiteX171" fmla="*/ 5298589 w 12434043"/>
              <a:gd name="connsiteY171" fmla="*/ 20555417 h 26248295"/>
              <a:gd name="connsiteX172" fmla="*/ 5269092 w 12434043"/>
              <a:gd name="connsiteY172" fmla="*/ 20319443 h 26248295"/>
              <a:gd name="connsiteX173" fmla="*/ 5357583 w 12434043"/>
              <a:gd name="connsiteY173" fmla="*/ 20171959 h 26248295"/>
              <a:gd name="connsiteX174" fmla="*/ 5446073 w 12434043"/>
              <a:gd name="connsiteY174" fmla="*/ 19994979 h 26248295"/>
              <a:gd name="connsiteX175" fmla="*/ 5446073 w 12434043"/>
              <a:gd name="connsiteY175" fmla="*/ 19817998 h 26248295"/>
              <a:gd name="connsiteX176" fmla="*/ 5446073 w 12434043"/>
              <a:gd name="connsiteY176" fmla="*/ 19817998 h 26248295"/>
              <a:gd name="connsiteX177" fmla="*/ 5453755 w 12434043"/>
              <a:gd name="connsiteY177" fmla="*/ 19817076 h 26248295"/>
              <a:gd name="connsiteX0" fmla="*/ 5453755 w 12434043"/>
              <a:gd name="connsiteY0" fmla="*/ 19817076 h 26248295"/>
              <a:gd name="connsiteX1" fmla="*/ 5741041 w 12434043"/>
              <a:gd name="connsiteY1" fmla="*/ 20024475 h 26248295"/>
              <a:gd name="connsiteX2" fmla="*/ 5918021 w 12434043"/>
              <a:gd name="connsiteY2" fmla="*/ 20319443 h 26248295"/>
              <a:gd name="connsiteX3" fmla="*/ 5947518 w 12434043"/>
              <a:gd name="connsiteY3" fmla="*/ 20437430 h 26248295"/>
              <a:gd name="connsiteX4" fmla="*/ 5977015 w 12434043"/>
              <a:gd name="connsiteY4" fmla="*/ 20525920 h 26248295"/>
              <a:gd name="connsiteX5" fmla="*/ 6095002 w 12434043"/>
              <a:gd name="connsiteY5" fmla="*/ 20702901 h 26248295"/>
              <a:gd name="connsiteX6" fmla="*/ 6183492 w 12434043"/>
              <a:gd name="connsiteY6" fmla="*/ 20702901 h 26248295"/>
              <a:gd name="connsiteX7" fmla="*/ 6183492 w 12434043"/>
              <a:gd name="connsiteY7" fmla="*/ 20702901 h 26248295"/>
              <a:gd name="connsiteX8" fmla="*/ 6212989 w 12434043"/>
              <a:gd name="connsiteY8" fmla="*/ 20171959 h 26248295"/>
              <a:gd name="connsiteX9" fmla="*/ 6163905 w 12434043"/>
              <a:gd name="connsiteY9" fmla="*/ 19837046 h 26248295"/>
              <a:gd name="connsiteX10" fmla="*/ 6236801 w 12434043"/>
              <a:gd name="connsiteY10" fmla="*/ 19054386 h 26248295"/>
              <a:gd name="connsiteX11" fmla="*/ 6389970 w 12434043"/>
              <a:gd name="connsiteY11" fmla="*/ 18726617 h 26248295"/>
              <a:gd name="connsiteX12" fmla="*/ 6736250 w 12434043"/>
              <a:gd name="connsiteY12" fmla="*/ 18225173 h 26248295"/>
              <a:gd name="connsiteX13" fmla="*/ 6824740 w 12434043"/>
              <a:gd name="connsiteY13" fmla="*/ 17779419 h 26248295"/>
              <a:gd name="connsiteX14" fmla="*/ 6809147 w 12434043"/>
              <a:gd name="connsiteY14" fmla="*/ 17337888 h 26248295"/>
              <a:gd name="connsiteX15" fmla="*/ 6891415 w 12434043"/>
              <a:gd name="connsiteY15" fmla="*/ 16927314 h 26248295"/>
              <a:gd name="connsiteX16" fmla="*/ 7038899 w 12434043"/>
              <a:gd name="connsiteY16" fmla="*/ 16602850 h 26248295"/>
              <a:gd name="connsiteX17" fmla="*/ 7109261 w 12434043"/>
              <a:gd name="connsiteY17" fmla="*/ 16490316 h 26248295"/>
              <a:gd name="connsiteX18" fmla="*/ 7138373 w 12434043"/>
              <a:gd name="connsiteY18" fmla="*/ 16274544 h 26248295"/>
              <a:gd name="connsiteX19" fmla="*/ 7451854 w 12434043"/>
              <a:gd name="connsiteY19" fmla="*/ 15776940 h 26248295"/>
              <a:gd name="connsiteX20" fmla="*/ 7711102 w 12434043"/>
              <a:gd name="connsiteY20" fmla="*/ 15245998 h 26248295"/>
              <a:gd name="connsiteX21" fmla="*/ 7717325 w 12434043"/>
              <a:gd name="connsiteY21" fmla="*/ 14951030 h 26248295"/>
              <a:gd name="connsiteX22" fmla="*/ 7805815 w 12434043"/>
              <a:gd name="connsiteY22" fmla="*/ 14620343 h 26248295"/>
              <a:gd name="connsiteX23" fmla="*/ 7983179 w 12434043"/>
              <a:gd name="connsiteY23" fmla="*/ 14344810 h 26248295"/>
              <a:gd name="connsiteX24" fmla="*/ 8200257 w 12434043"/>
              <a:gd name="connsiteY24" fmla="*/ 14055680 h 26248295"/>
              <a:gd name="connsiteX25" fmla="*/ 8425247 w 12434043"/>
              <a:gd name="connsiteY25" fmla="*/ 13741662 h 26248295"/>
              <a:gd name="connsiteX26" fmla="*/ 8690718 w 12434043"/>
              <a:gd name="connsiteY26" fmla="*/ 13387701 h 26248295"/>
              <a:gd name="connsiteX27" fmla="*/ 8749712 w 12434043"/>
              <a:gd name="connsiteY27" fmla="*/ 13151727 h 26248295"/>
              <a:gd name="connsiteX28" fmla="*/ 8838202 w 12434043"/>
              <a:gd name="connsiteY28" fmla="*/ 12650282 h 26248295"/>
              <a:gd name="connsiteX29" fmla="*/ 9103673 w 12434043"/>
              <a:gd name="connsiteY29" fmla="*/ 11971856 h 26248295"/>
              <a:gd name="connsiteX30" fmla="*/ 9398641 w 12434043"/>
              <a:gd name="connsiteY30" fmla="*/ 11440914 h 26248295"/>
              <a:gd name="connsiteX31" fmla="*/ 9575621 w 12434043"/>
              <a:gd name="connsiteY31" fmla="*/ 11057456 h 26248295"/>
              <a:gd name="connsiteX32" fmla="*/ 9605118 w 12434043"/>
              <a:gd name="connsiteY32" fmla="*/ 10791985 h 26248295"/>
              <a:gd name="connsiteX33" fmla="*/ 9723105 w 12434043"/>
              <a:gd name="connsiteY33" fmla="*/ 10497017 h 26248295"/>
              <a:gd name="connsiteX34" fmla="*/ 10077067 w 12434043"/>
              <a:gd name="connsiteY34" fmla="*/ 9907082 h 26248295"/>
              <a:gd name="connsiteX35" fmla="*/ 10442012 w 12434043"/>
              <a:gd name="connsiteY35" fmla="*/ 9542674 h 26248295"/>
              <a:gd name="connsiteX36" fmla="*/ 10710786 w 12434043"/>
              <a:gd name="connsiteY36" fmla="*/ 9252085 h 26248295"/>
              <a:gd name="connsiteX37" fmla="*/ 10915420 w 12434043"/>
              <a:gd name="connsiteY37" fmla="*/ 8973247 h 26248295"/>
              <a:gd name="connsiteX38" fmla="*/ 10939617 w 12434043"/>
              <a:gd name="connsiteY38" fmla="*/ 8687267 h 26248295"/>
              <a:gd name="connsiteX39" fmla="*/ 10916342 w 12434043"/>
              <a:gd name="connsiteY39" fmla="*/ 8284912 h 26248295"/>
              <a:gd name="connsiteX40" fmla="*/ 10717392 w 12434043"/>
              <a:gd name="connsiteY40" fmla="*/ 7633448 h 26248295"/>
              <a:gd name="connsiteX41" fmla="*/ 10559462 w 12434043"/>
              <a:gd name="connsiteY41" fmla="*/ 7350387 h 26248295"/>
              <a:gd name="connsiteX42" fmla="*/ 10224551 w 12434043"/>
              <a:gd name="connsiteY42" fmla="*/ 6957404 h 26248295"/>
              <a:gd name="connsiteX43" fmla="*/ 9929583 w 12434043"/>
              <a:gd name="connsiteY43" fmla="*/ 6485456 h 26248295"/>
              <a:gd name="connsiteX44" fmla="*/ 9832105 w 12434043"/>
              <a:gd name="connsiteY44" fmla="*/ 5640881 h 26248295"/>
              <a:gd name="connsiteX45" fmla="*/ 9787399 w 12434043"/>
              <a:gd name="connsiteY45" fmla="*/ 5210104 h 26248295"/>
              <a:gd name="connsiteX46" fmla="*/ 9643603 w 12434043"/>
              <a:gd name="connsiteY46" fmla="*/ 4317520 h 26248295"/>
              <a:gd name="connsiteX47" fmla="*/ 9414772 w 12434043"/>
              <a:gd name="connsiteY47" fmla="*/ 3839350 h 26248295"/>
              <a:gd name="connsiteX48" fmla="*/ 8841889 w 12434043"/>
              <a:gd name="connsiteY48" fmla="*/ 3273610 h 26248295"/>
              <a:gd name="connsiteX49" fmla="*/ 8661221 w 12434043"/>
              <a:gd name="connsiteY49" fmla="*/ 3004837 h 26248295"/>
              <a:gd name="connsiteX50" fmla="*/ 8242582 w 12434043"/>
              <a:gd name="connsiteY50" fmla="*/ 2636588 h 26248295"/>
              <a:gd name="connsiteX51" fmla="*/ 7835312 w 12434043"/>
              <a:gd name="connsiteY51" fmla="*/ 2060940 h 26248295"/>
              <a:gd name="connsiteX52" fmla="*/ 7510847 w 12434043"/>
              <a:gd name="connsiteY52" fmla="*/ 1529998 h 26248295"/>
              <a:gd name="connsiteX53" fmla="*/ 7284937 w 12434043"/>
              <a:gd name="connsiteY53" fmla="*/ 1051982 h 26248295"/>
              <a:gd name="connsiteX54" fmla="*/ 6864146 w 12434043"/>
              <a:gd name="connsiteY54" fmla="*/ 825917 h 26248295"/>
              <a:gd name="connsiteX55" fmla="*/ 6510185 w 12434043"/>
              <a:gd name="connsiteY55" fmla="*/ 722754 h 26248295"/>
              <a:gd name="connsiteX56" fmla="*/ 6005974 w 12434043"/>
              <a:gd name="connsiteY56" fmla="*/ 714150 h 26248295"/>
              <a:gd name="connsiteX57" fmla="*/ 5350439 w 12434043"/>
              <a:gd name="connsiteY57" fmla="*/ 740345 h 26248295"/>
              <a:gd name="connsiteX58" fmla="*/ 4626154 w 12434043"/>
              <a:gd name="connsiteY58" fmla="*/ 766539 h 26248295"/>
              <a:gd name="connsiteX59" fmla="*/ 3710526 w 12434043"/>
              <a:gd name="connsiteY59" fmla="*/ 652776 h 26248295"/>
              <a:gd name="connsiteX60" fmla="*/ 2869407 w 12434043"/>
              <a:gd name="connsiteY60" fmla="*/ 577115 h 26248295"/>
              <a:gd name="connsiteX61" fmla="*/ 2787292 w 12434043"/>
              <a:gd name="connsiteY61" fmla="*/ 557373 h 26248295"/>
              <a:gd name="connsiteX62" fmla="*/ 1991648 w 12434043"/>
              <a:gd name="connsiteY62" fmla="*/ 486780 h 26248295"/>
              <a:gd name="connsiteX63" fmla="*/ 1655661 w 12434043"/>
              <a:gd name="connsiteY63" fmla="*/ 381084 h 26248295"/>
              <a:gd name="connsiteX64" fmla="*/ 858173 w 12434043"/>
              <a:gd name="connsiteY64" fmla="*/ 184515 h 26248295"/>
              <a:gd name="connsiteX65" fmla="*/ 431621 w 12434043"/>
              <a:gd name="connsiteY65" fmla="*/ 202643 h 26248295"/>
              <a:gd name="connsiteX66" fmla="*/ 0 w 12434043"/>
              <a:gd name="connsiteY66" fmla="*/ 255030 h 26248295"/>
              <a:gd name="connsiteX67" fmla="*/ 5992 w 12434043"/>
              <a:gd name="connsiteY67" fmla="*/ 182671 h 26248295"/>
              <a:gd name="connsiteX68" fmla="*/ 171451 w 12434043"/>
              <a:gd name="connsiteY68" fmla="*/ 6 h 26248295"/>
              <a:gd name="connsiteX69" fmla="*/ 1021557 w 12434043"/>
              <a:gd name="connsiteY69" fmla="*/ 55159 h 26248295"/>
              <a:gd name="connsiteX70" fmla="*/ 1935957 w 12434043"/>
              <a:gd name="connsiteY70" fmla="*/ 202643 h 26248295"/>
              <a:gd name="connsiteX71" fmla="*/ 2692657 w 12434043"/>
              <a:gd name="connsiteY71" fmla="*/ 215855 h 26248295"/>
              <a:gd name="connsiteX72" fmla="*/ 3611052 w 12434043"/>
              <a:gd name="connsiteY72" fmla="*/ 288215 h 26248295"/>
              <a:gd name="connsiteX73" fmla="*/ 4086303 w 12434043"/>
              <a:gd name="connsiteY73" fmla="*/ 337682 h 26248295"/>
              <a:gd name="connsiteX74" fmla="*/ 4845153 w 12434043"/>
              <a:gd name="connsiteY74" fmla="*/ 340985 h 26248295"/>
              <a:gd name="connsiteX75" fmla="*/ 5521197 w 12434043"/>
              <a:gd name="connsiteY75" fmla="*/ 390992 h 26248295"/>
              <a:gd name="connsiteX76" fmla="*/ 6056364 w 12434043"/>
              <a:gd name="connsiteY76" fmla="*/ 430551 h 26248295"/>
              <a:gd name="connsiteX77" fmla="*/ 6891799 w 12434043"/>
              <a:gd name="connsiteY77" fmla="*/ 558064 h 26248295"/>
              <a:gd name="connsiteX78" fmla="*/ 7146824 w 12434043"/>
              <a:gd name="connsiteY78" fmla="*/ 587561 h 26248295"/>
              <a:gd name="connsiteX79" fmla="*/ 7296688 w 12434043"/>
              <a:gd name="connsiteY79" fmla="*/ 647476 h 26248295"/>
              <a:gd name="connsiteX80" fmla="*/ 7414138 w 12434043"/>
              <a:gd name="connsiteY80" fmla="*/ 775911 h 26248295"/>
              <a:gd name="connsiteX81" fmla="*/ 7961365 w 12434043"/>
              <a:gd name="connsiteY81" fmla="*/ 1679863 h 26248295"/>
              <a:gd name="connsiteX82" fmla="*/ 8486239 w 12434043"/>
              <a:gd name="connsiteY82" fmla="*/ 2529739 h 26248295"/>
              <a:gd name="connsiteX83" fmla="*/ 8684496 w 12434043"/>
              <a:gd name="connsiteY83" fmla="*/ 2702726 h 26248295"/>
              <a:gd name="connsiteX84" fmla="*/ 9038074 w 12434043"/>
              <a:gd name="connsiteY84" fmla="*/ 3122439 h 26248295"/>
              <a:gd name="connsiteX85" fmla="*/ 9360541 w 12434043"/>
              <a:gd name="connsiteY85" fmla="*/ 3409726 h 26248295"/>
              <a:gd name="connsiteX86" fmla="*/ 9700214 w 12434043"/>
              <a:gd name="connsiteY86" fmla="*/ 3806550 h 26248295"/>
              <a:gd name="connsiteX87" fmla="*/ 9812517 w 12434043"/>
              <a:gd name="connsiteY87" fmla="*/ 4184169 h 26248295"/>
              <a:gd name="connsiteX88" fmla="*/ 9838711 w 12434043"/>
              <a:gd name="connsiteY88" fmla="*/ 4548962 h 26248295"/>
              <a:gd name="connsiteX89" fmla="*/ 9970987 w 12434043"/>
              <a:gd name="connsiteY89" fmla="*/ 5155183 h 26248295"/>
              <a:gd name="connsiteX90" fmla="*/ 10047570 w 12434043"/>
              <a:gd name="connsiteY90" fmla="*/ 5600553 h 26248295"/>
              <a:gd name="connsiteX91" fmla="*/ 10113170 w 12434043"/>
              <a:gd name="connsiteY91" fmla="*/ 5868405 h 26248295"/>
              <a:gd name="connsiteX92" fmla="*/ 10144126 w 12434043"/>
              <a:gd name="connsiteY92" fmla="*/ 6133877 h 26248295"/>
              <a:gd name="connsiteX93" fmla="*/ 10043729 w 12434043"/>
              <a:gd name="connsiteY93" fmla="*/ 6406491 h 26248295"/>
              <a:gd name="connsiteX94" fmla="*/ 10135523 w 12434043"/>
              <a:gd name="connsiteY94" fmla="*/ 6655293 h 26248295"/>
              <a:gd name="connsiteX95" fmla="*/ 10471893 w 12434043"/>
              <a:gd name="connsiteY95" fmla="*/ 7083995 h 26248295"/>
              <a:gd name="connsiteX96" fmla="*/ 10710248 w 12434043"/>
              <a:gd name="connsiteY96" fmla="*/ 7342322 h 26248295"/>
              <a:gd name="connsiteX97" fmla="*/ 10802043 w 12434043"/>
              <a:gd name="connsiteY97" fmla="*/ 7482125 h 26248295"/>
              <a:gd name="connsiteX98" fmla="*/ 10962892 w 12434043"/>
              <a:gd name="connsiteY98" fmla="*/ 7844689 h 26248295"/>
              <a:gd name="connsiteX99" fmla="*/ 11076116 w 12434043"/>
              <a:gd name="connsiteY99" fmla="*/ 8188204 h 26248295"/>
              <a:gd name="connsiteX100" fmla="*/ 11083645 w 12434043"/>
              <a:gd name="connsiteY100" fmla="*/ 8660151 h 26248295"/>
              <a:gd name="connsiteX101" fmla="*/ 11085949 w 12434043"/>
              <a:gd name="connsiteY101" fmla="*/ 8841741 h 26248295"/>
              <a:gd name="connsiteX102" fmla="*/ 11119363 w 12434043"/>
              <a:gd name="connsiteY102" fmla="*/ 9019413 h 26248295"/>
              <a:gd name="connsiteX103" fmla="*/ 11217378 w 12434043"/>
              <a:gd name="connsiteY103" fmla="*/ 9113588 h 26248295"/>
              <a:gd name="connsiteX104" fmla="*/ 11404421 w 12434043"/>
              <a:gd name="connsiteY104" fmla="*/ 9346643 h 26248295"/>
              <a:gd name="connsiteX105" fmla="*/ 11168447 w 12434043"/>
              <a:gd name="connsiteY105" fmla="*/ 9258153 h 26248295"/>
              <a:gd name="connsiteX106" fmla="*/ 10983401 w 12434043"/>
              <a:gd name="connsiteY106" fmla="*/ 9289109 h 26248295"/>
              <a:gd name="connsiteX107" fmla="*/ 10773621 w 12434043"/>
              <a:gd name="connsiteY107" fmla="*/ 9349562 h 26248295"/>
              <a:gd name="connsiteX108" fmla="*/ 10494784 w 12434043"/>
              <a:gd name="connsiteY108" fmla="*/ 9565563 h 26248295"/>
              <a:gd name="connsiteX109" fmla="*/ 10319801 w 12434043"/>
              <a:gd name="connsiteY109" fmla="*/ 9805764 h 26248295"/>
              <a:gd name="connsiteX110" fmla="*/ 10434868 w 12434043"/>
              <a:gd name="connsiteY110" fmla="*/ 9733941 h 26248295"/>
              <a:gd name="connsiteX111" fmla="*/ 10814486 w 12434043"/>
              <a:gd name="connsiteY111" fmla="*/ 9523624 h 26248295"/>
              <a:gd name="connsiteX112" fmla="*/ 10990776 w 12434043"/>
              <a:gd name="connsiteY112" fmla="*/ 9445580 h 26248295"/>
              <a:gd name="connsiteX113" fmla="*/ 11185961 w 12434043"/>
              <a:gd name="connsiteY113" fmla="*/ 9458486 h 26248295"/>
              <a:gd name="connsiteX114" fmla="*/ 11366706 w 12434043"/>
              <a:gd name="connsiteY114" fmla="*/ 9552199 h 26248295"/>
              <a:gd name="connsiteX115" fmla="*/ 11751776 w 12434043"/>
              <a:gd name="connsiteY115" fmla="*/ 9711589 h 26248295"/>
              <a:gd name="connsiteX116" fmla="*/ 11935363 w 12434043"/>
              <a:gd name="connsiteY116" fmla="*/ 9966075 h 26248295"/>
              <a:gd name="connsiteX117" fmla="*/ 12112344 w 12434043"/>
              <a:gd name="connsiteY117" fmla="*/ 10143056 h 26248295"/>
              <a:gd name="connsiteX118" fmla="*/ 12112344 w 12434043"/>
              <a:gd name="connsiteY118" fmla="*/ 10143056 h 26248295"/>
              <a:gd name="connsiteX119" fmla="*/ 12434043 w 12434043"/>
              <a:gd name="connsiteY119" fmla="*/ 10582742 h 26248295"/>
              <a:gd name="connsiteX120" fmla="*/ 9928661 w 12434043"/>
              <a:gd name="connsiteY120" fmla="*/ 10677455 h 26248295"/>
              <a:gd name="connsiteX121" fmla="*/ 9811596 w 12434043"/>
              <a:gd name="connsiteY121" fmla="*/ 10791985 h 26248295"/>
              <a:gd name="connsiteX122" fmla="*/ 9699292 w 12434043"/>
              <a:gd name="connsiteY122" fmla="*/ 11256789 h 26248295"/>
              <a:gd name="connsiteX123" fmla="*/ 9574162 w 12434043"/>
              <a:gd name="connsiteY123" fmla="*/ 11522260 h 26248295"/>
              <a:gd name="connsiteX124" fmla="*/ 9433821 w 12434043"/>
              <a:gd name="connsiteY124" fmla="*/ 11785504 h 26248295"/>
              <a:gd name="connsiteX125" fmla="*/ 9310151 w 12434043"/>
              <a:gd name="connsiteY125" fmla="*/ 11855328 h 26248295"/>
              <a:gd name="connsiteX126" fmla="*/ 9162667 w 12434043"/>
              <a:gd name="connsiteY126" fmla="*/ 12325817 h 26248295"/>
              <a:gd name="connsiteX127" fmla="*/ 9015183 w 12434043"/>
              <a:gd name="connsiteY127" fmla="*/ 12827262 h 26248295"/>
              <a:gd name="connsiteX128" fmla="*/ 8956189 w 12434043"/>
              <a:gd name="connsiteY128" fmla="*/ 13092733 h 26248295"/>
              <a:gd name="connsiteX129" fmla="*/ 8749712 w 12434043"/>
              <a:gd name="connsiteY129" fmla="*/ 13564682 h 26248295"/>
              <a:gd name="connsiteX130" fmla="*/ 8484241 w 12434043"/>
              <a:gd name="connsiteY130" fmla="*/ 14007133 h 26248295"/>
              <a:gd name="connsiteX131" fmla="*/ 8307260 w 12434043"/>
              <a:gd name="connsiteY131" fmla="*/ 14272604 h 26248295"/>
              <a:gd name="connsiteX132" fmla="*/ 8012292 w 12434043"/>
              <a:gd name="connsiteY132" fmla="*/ 14626566 h 26248295"/>
              <a:gd name="connsiteX133" fmla="*/ 7953299 w 12434043"/>
              <a:gd name="connsiteY133" fmla="*/ 15010024 h 26248295"/>
              <a:gd name="connsiteX134" fmla="*/ 7805815 w 12434043"/>
              <a:gd name="connsiteY134" fmla="*/ 15304991 h 26248295"/>
              <a:gd name="connsiteX135" fmla="*/ 7658331 w 12434043"/>
              <a:gd name="connsiteY135" fmla="*/ 15747443 h 26248295"/>
              <a:gd name="connsiteX136" fmla="*/ 7451854 w 12434043"/>
              <a:gd name="connsiteY136" fmla="*/ 16101404 h 26248295"/>
              <a:gd name="connsiteX137" fmla="*/ 7304370 w 12434043"/>
              <a:gd name="connsiteY137" fmla="*/ 16484862 h 26248295"/>
              <a:gd name="connsiteX138" fmla="*/ 7038899 w 12434043"/>
              <a:gd name="connsiteY138" fmla="*/ 16750333 h 26248295"/>
              <a:gd name="connsiteX139" fmla="*/ 6979905 w 12434043"/>
              <a:gd name="connsiteY139" fmla="*/ 16927314 h 26248295"/>
              <a:gd name="connsiteX140" fmla="*/ 6979905 w 12434043"/>
              <a:gd name="connsiteY140" fmla="*/ 17133791 h 26248295"/>
              <a:gd name="connsiteX141" fmla="*/ 7014164 w 12434043"/>
              <a:gd name="connsiteY141" fmla="*/ 17432445 h 26248295"/>
              <a:gd name="connsiteX142" fmla="*/ 7071162 w 12434043"/>
              <a:gd name="connsiteY142" fmla="*/ 17661892 h 26248295"/>
              <a:gd name="connsiteX143" fmla="*/ 7097892 w 12434043"/>
              <a:gd name="connsiteY143" fmla="*/ 17812217 h 26248295"/>
              <a:gd name="connsiteX144" fmla="*/ 7037824 w 12434043"/>
              <a:gd name="connsiteY144" fmla="*/ 18011937 h 26248295"/>
              <a:gd name="connsiteX145" fmla="*/ 6920912 w 12434043"/>
              <a:gd name="connsiteY145" fmla="*/ 18195675 h 26248295"/>
              <a:gd name="connsiteX146" fmla="*/ 6684938 w 12434043"/>
              <a:gd name="connsiteY146" fmla="*/ 18490643 h 26248295"/>
              <a:gd name="connsiteX147" fmla="*/ 6507957 w 12434043"/>
              <a:gd name="connsiteY147" fmla="*/ 19051082 h 26248295"/>
              <a:gd name="connsiteX148" fmla="*/ 6478460 w 12434043"/>
              <a:gd name="connsiteY148" fmla="*/ 19434540 h 26248295"/>
              <a:gd name="connsiteX149" fmla="*/ 6419467 w 12434043"/>
              <a:gd name="connsiteY149" fmla="*/ 19729508 h 26248295"/>
              <a:gd name="connsiteX150" fmla="*/ 6419467 w 12434043"/>
              <a:gd name="connsiteY150" fmla="*/ 20171959 h 26248295"/>
              <a:gd name="connsiteX151" fmla="*/ 6419467 w 12434043"/>
              <a:gd name="connsiteY151" fmla="*/ 20761895 h 26248295"/>
              <a:gd name="connsiteX152" fmla="*/ 6330976 w 12434043"/>
              <a:gd name="connsiteY152" fmla="*/ 21174850 h 26248295"/>
              <a:gd name="connsiteX153" fmla="*/ 6124499 w 12434043"/>
              <a:gd name="connsiteY153" fmla="*/ 21646798 h 26248295"/>
              <a:gd name="connsiteX154" fmla="*/ 6095002 w 12434043"/>
              <a:gd name="connsiteY154" fmla="*/ 22325224 h 26248295"/>
              <a:gd name="connsiteX155" fmla="*/ 6212989 w 12434043"/>
              <a:gd name="connsiteY155" fmla="*/ 23623082 h 26248295"/>
              <a:gd name="connsiteX156" fmla="*/ 6507957 w 12434043"/>
              <a:gd name="connsiteY156" fmla="*/ 24419495 h 26248295"/>
              <a:gd name="connsiteX157" fmla="*/ 6832421 w 12434043"/>
              <a:gd name="connsiteY157" fmla="*/ 25156914 h 26248295"/>
              <a:gd name="connsiteX158" fmla="*/ 7186383 w 12434043"/>
              <a:gd name="connsiteY158" fmla="*/ 25776346 h 26248295"/>
              <a:gd name="connsiteX159" fmla="*/ 7569841 w 12434043"/>
              <a:gd name="connsiteY159" fmla="*/ 26248295 h 26248295"/>
              <a:gd name="connsiteX160" fmla="*/ 5062615 w 12434043"/>
              <a:gd name="connsiteY160" fmla="*/ 26100811 h 26248295"/>
              <a:gd name="connsiteX161" fmla="*/ 5298589 w 12434043"/>
              <a:gd name="connsiteY161" fmla="*/ 25274901 h 26248295"/>
              <a:gd name="connsiteX162" fmla="*/ 5357583 w 12434043"/>
              <a:gd name="connsiteY162" fmla="*/ 24360501 h 26248295"/>
              <a:gd name="connsiteX163" fmla="*/ 5475570 w 12434043"/>
              <a:gd name="connsiteY163" fmla="*/ 23269120 h 26248295"/>
              <a:gd name="connsiteX164" fmla="*/ 5446073 w 12434043"/>
              <a:gd name="connsiteY164" fmla="*/ 22708682 h 26248295"/>
              <a:gd name="connsiteX165" fmla="*/ 5416576 w 12434043"/>
              <a:gd name="connsiteY165" fmla="*/ 22295727 h 26248295"/>
              <a:gd name="connsiteX166" fmla="*/ 5416576 w 12434043"/>
              <a:gd name="connsiteY166" fmla="*/ 21853275 h 26248295"/>
              <a:gd name="connsiteX167" fmla="*/ 5446073 w 12434043"/>
              <a:gd name="connsiteY167" fmla="*/ 21499314 h 26248295"/>
              <a:gd name="connsiteX168" fmla="*/ 5446073 w 12434043"/>
              <a:gd name="connsiteY168" fmla="*/ 21292837 h 26248295"/>
              <a:gd name="connsiteX169" fmla="*/ 5357583 w 12434043"/>
              <a:gd name="connsiteY169" fmla="*/ 20850385 h 26248295"/>
              <a:gd name="connsiteX170" fmla="*/ 5357583 w 12434043"/>
              <a:gd name="connsiteY170" fmla="*/ 20673404 h 26248295"/>
              <a:gd name="connsiteX171" fmla="*/ 5298589 w 12434043"/>
              <a:gd name="connsiteY171" fmla="*/ 20555417 h 26248295"/>
              <a:gd name="connsiteX172" fmla="*/ 5269092 w 12434043"/>
              <a:gd name="connsiteY172" fmla="*/ 20319443 h 26248295"/>
              <a:gd name="connsiteX173" fmla="*/ 5357583 w 12434043"/>
              <a:gd name="connsiteY173" fmla="*/ 20171959 h 26248295"/>
              <a:gd name="connsiteX174" fmla="*/ 5446073 w 12434043"/>
              <a:gd name="connsiteY174" fmla="*/ 19994979 h 26248295"/>
              <a:gd name="connsiteX175" fmla="*/ 5446073 w 12434043"/>
              <a:gd name="connsiteY175" fmla="*/ 19817998 h 26248295"/>
              <a:gd name="connsiteX176" fmla="*/ 5446073 w 12434043"/>
              <a:gd name="connsiteY176" fmla="*/ 19817998 h 26248295"/>
              <a:gd name="connsiteX177" fmla="*/ 5453755 w 12434043"/>
              <a:gd name="connsiteY177" fmla="*/ 19817076 h 26248295"/>
              <a:gd name="connsiteX0" fmla="*/ 5453755 w 12434043"/>
              <a:gd name="connsiteY0" fmla="*/ 19817076 h 26248295"/>
              <a:gd name="connsiteX1" fmla="*/ 5741041 w 12434043"/>
              <a:gd name="connsiteY1" fmla="*/ 20024475 h 26248295"/>
              <a:gd name="connsiteX2" fmla="*/ 5918021 w 12434043"/>
              <a:gd name="connsiteY2" fmla="*/ 20319443 h 26248295"/>
              <a:gd name="connsiteX3" fmla="*/ 5947518 w 12434043"/>
              <a:gd name="connsiteY3" fmla="*/ 20437430 h 26248295"/>
              <a:gd name="connsiteX4" fmla="*/ 5977015 w 12434043"/>
              <a:gd name="connsiteY4" fmla="*/ 20525920 h 26248295"/>
              <a:gd name="connsiteX5" fmla="*/ 6095002 w 12434043"/>
              <a:gd name="connsiteY5" fmla="*/ 20702901 h 26248295"/>
              <a:gd name="connsiteX6" fmla="*/ 6183492 w 12434043"/>
              <a:gd name="connsiteY6" fmla="*/ 20702901 h 26248295"/>
              <a:gd name="connsiteX7" fmla="*/ 6183492 w 12434043"/>
              <a:gd name="connsiteY7" fmla="*/ 20702901 h 26248295"/>
              <a:gd name="connsiteX8" fmla="*/ 6212989 w 12434043"/>
              <a:gd name="connsiteY8" fmla="*/ 20171959 h 26248295"/>
              <a:gd name="connsiteX9" fmla="*/ 6163905 w 12434043"/>
              <a:gd name="connsiteY9" fmla="*/ 19837046 h 26248295"/>
              <a:gd name="connsiteX10" fmla="*/ 6236801 w 12434043"/>
              <a:gd name="connsiteY10" fmla="*/ 19054386 h 26248295"/>
              <a:gd name="connsiteX11" fmla="*/ 6389970 w 12434043"/>
              <a:gd name="connsiteY11" fmla="*/ 18726617 h 26248295"/>
              <a:gd name="connsiteX12" fmla="*/ 6736250 w 12434043"/>
              <a:gd name="connsiteY12" fmla="*/ 18225173 h 26248295"/>
              <a:gd name="connsiteX13" fmla="*/ 6824740 w 12434043"/>
              <a:gd name="connsiteY13" fmla="*/ 17779419 h 26248295"/>
              <a:gd name="connsiteX14" fmla="*/ 6809147 w 12434043"/>
              <a:gd name="connsiteY14" fmla="*/ 17337888 h 26248295"/>
              <a:gd name="connsiteX15" fmla="*/ 6891415 w 12434043"/>
              <a:gd name="connsiteY15" fmla="*/ 16927314 h 26248295"/>
              <a:gd name="connsiteX16" fmla="*/ 7038899 w 12434043"/>
              <a:gd name="connsiteY16" fmla="*/ 16602850 h 26248295"/>
              <a:gd name="connsiteX17" fmla="*/ 7109261 w 12434043"/>
              <a:gd name="connsiteY17" fmla="*/ 16490316 h 26248295"/>
              <a:gd name="connsiteX18" fmla="*/ 7138373 w 12434043"/>
              <a:gd name="connsiteY18" fmla="*/ 16274544 h 26248295"/>
              <a:gd name="connsiteX19" fmla="*/ 7451854 w 12434043"/>
              <a:gd name="connsiteY19" fmla="*/ 15776940 h 26248295"/>
              <a:gd name="connsiteX20" fmla="*/ 7711102 w 12434043"/>
              <a:gd name="connsiteY20" fmla="*/ 15245998 h 26248295"/>
              <a:gd name="connsiteX21" fmla="*/ 7717325 w 12434043"/>
              <a:gd name="connsiteY21" fmla="*/ 14951030 h 26248295"/>
              <a:gd name="connsiteX22" fmla="*/ 7805815 w 12434043"/>
              <a:gd name="connsiteY22" fmla="*/ 14620343 h 26248295"/>
              <a:gd name="connsiteX23" fmla="*/ 7983179 w 12434043"/>
              <a:gd name="connsiteY23" fmla="*/ 14344810 h 26248295"/>
              <a:gd name="connsiteX24" fmla="*/ 8200257 w 12434043"/>
              <a:gd name="connsiteY24" fmla="*/ 14055680 h 26248295"/>
              <a:gd name="connsiteX25" fmla="*/ 8425247 w 12434043"/>
              <a:gd name="connsiteY25" fmla="*/ 13741662 h 26248295"/>
              <a:gd name="connsiteX26" fmla="*/ 8690718 w 12434043"/>
              <a:gd name="connsiteY26" fmla="*/ 13387701 h 26248295"/>
              <a:gd name="connsiteX27" fmla="*/ 8749712 w 12434043"/>
              <a:gd name="connsiteY27" fmla="*/ 13151727 h 26248295"/>
              <a:gd name="connsiteX28" fmla="*/ 8838202 w 12434043"/>
              <a:gd name="connsiteY28" fmla="*/ 12650282 h 26248295"/>
              <a:gd name="connsiteX29" fmla="*/ 9103673 w 12434043"/>
              <a:gd name="connsiteY29" fmla="*/ 11971856 h 26248295"/>
              <a:gd name="connsiteX30" fmla="*/ 9398641 w 12434043"/>
              <a:gd name="connsiteY30" fmla="*/ 11440914 h 26248295"/>
              <a:gd name="connsiteX31" fmla="*/ 9575621 w 12434043"/>
              <a:gd name="connsiteY31" fmla="*/ 11057456 h 26248295"/>
              <a:gd name="connsiteX32" fmla="*/ 9605118 w 12434043"/>
              <a:gd name="connsiteY32" fmla="*/ 10791985 h 26248295"/>
              <a:gd name="connsiteX33" fmla="*/ 9723105 w 12434043"/>
              <a:gd name="connsiteY33" fmla="*/ 10497017 h 26248295"/>
              <a:gd name="connsiteX34" fmla="*/ 10077067 w 12434043"/>
              <a:gd name="connsiteY34" fmla="*/ 9907082 h 26248295"/>
              <a:gd name="connsiteX35" fmla="*/ 10442012 w 12434043"/>
              <a:gd name="connsiteY35" fmla="*/ 9542674 h 26248295"/>
              <a:gd name="connsiteX36" fmla="*/ 10710786 w 12434043"/>
              <a:gd name="connsiteY36" fmla="*/ 9252085 h 26248295"/>
              <a:gd name="connsiteX37" fmla="*/ 10915420 w 12434043"/>
              <a:gd name="connsiteY37" fmla="*/ 8973247 h 26248295"/>
              <a:gd name="connsiteX38" fmla="*/ 10939617 w 12434043"/>
              <a:gd name="connsiteY38" fmla="*/ 8687267 h 26248295"/>
              <a:gd name="connsiteX39" fmla="*/ 10916342 w 12434043"/>
              <a:gd name="connsiteY39" fmla="*/ 8284912 h 26248295"/>
              <a:gd name="connsiteX40" fmla="*/ 10717392 w 12434043"/>
              <a:gd name="connsiteY40" fmla="*/ 7633448 h 26248295"/>
              <a:gd name="connsiteX41" fmla="*/ 10559462 w 12434043"/>
              <a:gd name="connsiteY41" fmla="*/ 7350387 h 26248295"/>
              <a:gd name="connsiteX42" fmla="*/ 10224551 w 12434043"/>
              <a:gd name="connsiteY42" fmla="*/ 6957404 h 26248295"/>
              <a:gd name="connsiteX43" fmla="*/ 9929583 w 12434043"/>
              <a:gd name="connsiteY43" fmla="*/ 6485456 h 26248295"/>
              <a:gd name="connsiteX44" fmla="*/ 9832105 w 12434043"/>
              <a:gd name="connsiteY44" fmla="*/ 5640881 h 26248295"/>
              <a:gd name="connsiteX45" fmla="*/ 9787399 w 12434043"/>
              <a:gd name="connsiteY45" fmla="*/ 5210104 h 26248295"/>
              <a:gd name="connsiteX46" fmla="*/ 9643603 w 12434043"/>
              <a:gd name="connsiteY46" fmla="*/ 4317520 h 26248295"/>
              <a:gd name="connsiteX47" fmla="*/ 9414772 w 12434043"/>
              <a:gd name="connsiteY47" fmla="*/ 3839350 h 26248295"/>
              <a:gd name="connsiteX48" fmla="*/ 8841889 w 12434043"/>
              <a:gd name="connsiteY48" fmla="*/ 3273610 h 26248295"/>
              <a:gd name="connsiteX49" fmla="*/ 8661221 w 12434043"/>
              <a:gd name="connsiteY49" fmla="*/ 3004837 h 26248295"/>
              <a:gd name="connsiteX50" fmla="*/ 8242582 w 12434043"/>
              <a:gd name="connsiteY50" fmla="*/ 2636588 h 26248295"/>
              <a:gd name="connsiteX51" fmla="*/ 7835312 w 12434043"/>
              <a:gd name="connsiteY51" fmla="*/ 2060940 h 26248295"/>
              <a:gd name="connsiteX52" fmla="*/ 7510847 w 12434043"/>
              <a:gd name="connsiteY52" fmla="*/ 1529998 h 26248295"/>
              <a:gd name="connsiteX53" fmla="*/ 7284937 w 12434043"/>
              <a:gd name="connsiteY53" fmla="*/ 1051982 h 26248295"/>
              <a:gd name="connsiteX54" fmla="*/ 6864146 w 12434043"/>
              <a:gd name="connsiteY54" fmla="*/ 825917 h 26248295"/>
              <a:gd name="connsiteX55" fmla="*/ 6510185 w 12434043"/>
              <a:gd name="connsiteY55" fmla="*/ 722754 h 26248295"/>
              <a:gd name="connsiteX56" fmla="*/ 6005974 w 12434043"/>
              <a:gd name="connsiteY56" fmla="*/ 714150 h 26248295"/>
              <a:gd name="connsiteX57" fmla="*/ 5350439 w 12434043"/>
              <a:gd name="connsiteY57" fmla="*/ 740345 h 26248295"/>
              <a:gd name="connsiteX58" fmla="*/ 4626154 w 12434043"/>
              <a:gd name="connsiteY58" fmla="*/ 766539 h 26248295"/>
              <a:gd name="connsiteX59" fmla="*/ 3710526 w 12434043"/>
              <a:gd name="connsiteY59" fmla="*/ 652776 h 26248295"/>
              <a:gd name="connsiteX60" fmla="*/ 2869407 w 12434043"/>
              <a:gd name="connsiteY60" fmla="*/ 577115 h 26248295"/>
              <a:gd name="connsiteX61" fmla="*/ 2787292 w 12434043"/>
              <a:gd name="connsiteY61" fmla="*/ 557373 h 26248295"/>
              <a:gd name="connsiteX62" fmla="*/ 1991648 w 12434043"/>
              <a:gd name="connsiteY62" fmla="*/ 486780 h 26248295"/>
              <a:gd name="connsiteX63" fmla="*/ 1655661 w 12434043"/>
              <a:gd name="connsiteY63" fmla="*/ 381084 h 26248295"/>
              <a:gd name="connsiteX64" fmla="*/ 858173 w 12434043"/>
              <a:gd name="connsiteY64" fmla="*/ 184515 h 26248295"/>
              <a:gd name="connsiteX65" fmla="*/ 431621 w 12434043"/>
              <a:gd name="connsiteY65" fmla="*/ 202643 h 26248295"/>
              <a:gd name="connsiteX66" fmla="*/ 0 w 12434043"/>
              <a:gd name="connsiteY66" fmla="*/ 255030 h 26248295"/>
              <a:gd name="connsiteX67" fmla="*/ 5992 w 12434043"/>
              <a:gd name="connsiteY67" fmla="*/ 182671 h 26248295"/>
              <a:gd name="connsiteX68" fmla="*/ 171451 w 12434043"/>
              <a:gd name="connsiteY68" fmla="*/ 6 h 26248295"/>
              <a:gd name="connsiteX69" fmla="*/ 1021557 w 12434043"/>
              <a:gd name="connsiteY69" fmla="*/ 55159 h 26248295"/>
              <a:gd name="connsiteX70" fmla="*/ 1935957 w 12434043"/>
              <a:gd name="connsiteY70" fmla="*/ 202643 h 26248295"/>
              <a:gd name="connsiteX71" fmla="*/ 2692657 w 12434043"/>
              <a:gd name="connsiteY71" fmla="*/ 215855 h 26248295"/>
              <a:gd name="connsiteX72" fmla="*/ 3611052 w 12434043"/>
              <a:gd name="connsiteY72" fmla="*/ 288215 h 26248295"/>
              <a:gd name="connsiteX73" fmla="*/ 4086303 w 12434043"/>
              <a:gd name="connsiteY73" fmla="*/ 337682 h 26248295"/>
              <a:gd name="connsiteX74" fmla="*/ 4845153 w 12434043"/>
              <a:gd name="connsiteY74" fmla="*/ 340985 h 26248295"/>
              <a:gd name="connsiteX75" fmla="*/ 5521197 w 12434043"/>
              <a:gd name="connsiteY75" fmla="*/ 390992 h 26248295"/>
              <a:gd name="connsiteX76" fmla="*/ 6056364 w 12434043"/>
              <a:gd name="connsiteY76" fmla="*/ 430551 h 26248295"/>
              <a:gd name="connsiteX77" fmla="*/ 6891799 w 12434043"/>
              <a:gd name="connsiteY77" fmla="*/ 558064 h 26248295"/>
              <a:gd name="connsiteX78" fmla="*/ 7146824 w 12434043"/>
              <a:gd name="connsiteY78" fmla="*/ 587561 h 26248295"/>
              <a:gd name="connsiteX79" fmla="*/ 7296688 w 12434043"/>
              <a:gd name="connsiteY79" fmla="*/ 647476 h 26248295"/>
              <a:gd name="connsiteX80" fmla="*/ 7414138 w 12434043"/>
              <a:gd name="connsiteY80" fmla="*/ 775911 h 26248295"/>
              <a:gd name="connsiteX81" fmla="*/ 7961365 w 12434043"/>
              <a:gd name="connsiteY81" fmla="*/ 1679863 h 26248295"/>
              <a:gd name="connsiteX82" fmla="*/ 8486239 w 12434043"/>
              <a:gd name="connsiteY82" fmla="*/ 2529739 h 26248295"/>
              <a:gd name="connsiteX83" fmla="*/ 8684496 w 12434043"/>
              <a:gd name="connsiteY83" fmla="*/ 2702726 h 26248295"/>
              <a:gd name="connsiteX84" fmla="*/ 9038074 w 12434043"/>
              <a:gd name="connsiteY84" fmla="*/ 3122439 h 26248295"/>
              <a:gd name="connsiteX85" fmla="*/ 9360541 w 12434043"/>
              <a:gd name="connsiteY85" fmla="*/ 3409726 h 26248295"/>
              <a:gd name="connsiteX86" fmla="*/ 9700214 w 12434043"/>
              <a:gd name="connsiteY86" fmla="*/ 3806550 h 26248295"/>
              <a:gd name="connsiteX87" fmla="*/ 9812517 w 12434043"/>
              <a:gd name="connsiteY87" fmla="*/ 4184169 h 26248295"/>
              <a:gd name="connsiteX88" fmla="*/ 9838711 w 12434043"/>
              <a:gd name="connsiteY88" fmla="*/ 4548962 h 26248295"/>
              <a:gd name="connsiteX89" fmla="*/ 9970987 w 12434043"/>
              <a:gd name="connsiteY89" fmla="*/ 5155183 h 26248295"/>
              <a:gd name="connsiteX90" fmla="*/ 10047570 w 12434043"/>
              <a:gd name="connsiteY90" fmla="*/ 5600553 h 26248295"/>
              <a:gd name="connsiteX91" fmla="*/ 10113170 w 12434043"/>
              <a:gd name="connsiteY91" fmla="*/ 5868405 h 26248295"/>
              <a:gd name="connsiteX92" fmla="*/ 10144126 w 12434043"/>
              <a:gd name="connsiteY92" fmla="*/ 6133877 h 26248295"/>
              <a:gd name="connsiteX93" fmla="*/ 10043729 w 12434043"/>
              <a:gd name="connsiteY93" fmla="*/ 6406491 h 26248295"/>
              <a:gd name="connsiteX94" fmla="*/ 10135523 w 12434043"/>
              <a:gd name="connsiteY94" fmla="*/ 6655293 h 26248295"/>
              <a:gd name="connsiteX95" fmla="*/ 10471893 w 12434043"/>
              <a:gd name="connsiteY95" fmla="*/ 7083995 h 26248295"/>
              <a:gd name="connsiteX96" fmla="*/ 10710248 w 12434043"/>
              <a:gd name="connsiteY96" fmla="*/ 7342322 h 26248295"/>
              <a:gd name="connsiteX97" fmla="*/ 10802043 w 12434043"/>
              <a:gd name="connsiteY97" fmla="*/ 7482125 h 26248295"/>
              <a:gd name="connsiteX98" fmla="*/ 10962892 w 12434043"/>
              <a:gd name="connsiteY98" fmla="*/ 7844689 h 26248295"/>
              <a:gd name="connsiteX99" fmla="*/ 11076116 w 12434043"/>
              <a:gd name="connsiteY99" fmla="*/ 8188204 h 26248295"/>
              <a:gd name="connsiteX100" fmla="*/ 11083645 w 12434043"/>
              <a:gd name="connsiteY100" fmla="*/ 8660151 h 26248295"/>
              <a:gd name="connsiteX101" fmla="*/ 11085949 w 12434043"/>
              <a:gd name="connsiteY101" fmla="*/ 8841741 h 26248295"/>
              <a:gd name="connsiteX102" fmla="*/ 11119363 w 12434043"/>
              <a:gd name="connsiteY102" fmla="*/ 9019413 h 26248295"/>
              <a:gd name="connsiteX103" fmla="*/ 11217378 w 12434043"/>
              <a:gd name="connsiteY103" fmla="*/ 9113588 h 26248295"/>
              <a:gd name="connsiteX104" fmla="*/ 11404421 w 12434043"/>
              <a:gd name="connsiteY104" fmla="*/ 9346643 h 26248295"/>
              <a:gd name="connsiteX105" fmla="*/ 11182734 w 12434043"/>
              <a:gd name="connsiteY105" fmla="*/ 9281966 h 26248295"/>
              <a:gd name="connsiteX106" fmla="*/ 10983401 w 12434043"/>
              <a:gd name="connsiteY106" fmla="*/ 9289109 h 26248295"/>
              <a:gd name="connsiteX107" fmla="*/ 10773621 w 12434043"/>
              <a:gd name="connsiteY107" fmla="*/ 9349562 h 26248295"/>
              <a:gd name="connsiteX108" fmla="*/ 10494784 w 12434043"/>
              <a:gd name="connsiteY108" fmla="*/ 9565563 h 26248295"/>
              <a:gd name="connsiteX109" fmla="*/ 10319801 w 12434043"/>
              <a:gd name="connsiteY109" fmla="*/ 9805764 h 26248295"/>
              <a:gd name="connsiteX110" fmla="*/ 10434868 w 12434043"/>
              <a:gd name="connsiteY110" fmla="*/ 9733941 h 26248295"/>
              <a:gd name="connsiteX111" fmla="*/ 10814486 w 12434043"/>
              <a:gd name="connsiteY111" fmla="*/ 9523624 h 26248295"/>
              <a:gd name="connsiteX112" fmla="*/ 10990776 w 12434043"/>
              <a:gd name="connsiteY112" fmla="*/ 9445580 h 26248295"/>
              <a:gd name="connsiteX113" fmla="*/ 11185961 w 12434043"/>
              <a:gd name="connsiteY113" fmla="*/ 9458486 h 26248295"/>
              <a:gd name="connsiteX114" fmla="*/ 11366706 w 12434043"/>
              <a:gd name="connsiteY114" fmla="*/ 9552199 h 26248295"/>
              <a:gd name="connsiteX115" fmla="*/ 11751776 w 12434043"/>
              <a:gd name="connsiteY115" fmla="*/ 9711589 h 26248295"/>
              <a:gd name="connsiteX116" fmla="*/ 11935363 w 12434043"/>
              <a:gd name="connsiteY116" fmla="*/ 9966075 h 26248295"/>
              <a:gd name="connsiteX117" fmla="*/ 12112344 w 12434043"/>
              <a:gd name="connsiteY117" fmla="*/ 10143056 h 26248295"/>
              <a:gd name="connsiteX118" fmla="*/ 12112344 w 12434043"/>
              <a:gd name="connsiteY118" fmla="*/ 10143056 h 26248295"/>
              <a:gd name="connsiteX119" fmla="*/ 12434043 w 12434043"/>
              <a:gd name="connsiteY119" fmla="*/ 10582742 h 26248295"/>
              <a:gd name="connsiteX120" fmla="*/ 9928661 w 12434043"/>
              <a:gd name="connsiteY120" fmla="*/ 10677455 h 26248295"/>
              <a:gd name="connsiteX121" fmla="*/ 9811596 w 12434043"/>
              <a:gd name="connsiteY121" fmla="*/ 10791985 h 26248295"/>
              <a:gd name="connsiteX122" fmla="*/ 9699292 w 12434043"/>
              <a:gd name="connsiteY122" fmla="*/ 11256789 h 26248295"/>
              <a:gd name="connsiteX123" fmla="*/ 9574162 w 12434043"/>
              <a:gd name="connsiteY123" fmla="*/ 11522260 h 26248295"/>
              <a:gd name="connsiteX124" fmla="*/ 9433821 w 12434043"/>
              <a:gd name="connsiteY124" fmla="*/ 11785504 h 26248295"/>
              <a:gd name="connsiteX125" fmla="*/ 9310151 w 12434043"/>
              <a:gd name="connsiteY125" fmla="*/ 11855328 h 26248295"/>
              <a:gd name="connsiteX126" fmla="*/ 9162667 w 12434043"/>
              <a:gd name="connsiteY126" fmla="*/ 12325817 h 26248295"/>
              <a:gd name="connsiteX127" fmla="*/ 9015183 w 12434043"/>
              <a:gd name="connsiteY127" fmla="*/ 12827262 h 26248295"/>
              <a:gd name="connsiteX128" fmla="*/ 8956189 w 12434043"/>
              <a:gd name="connsiteY128" fmla="*/ 13092733 h 26248295"/>
              <a:gd name="connsiteX129" fmla="*/ 8749712 w 12434043"/>
              <a:gd name="connsiteY129" fmla="*/ 13564682 h 26248295"/>
              <a:gd name="connsiteX130" fmla="*/ 8484241 w 12434043"/>
              <a:gd name="connsiteY130" fmla="*/ 14007133 h 26248295"/>
              <a:gd name="connsiteX131" fmla="*/ 8307260 w 12434043"/>
              <a:gd name="connsiteY131" fmla="*/ 14272604 h 26248295"/>
              <a:gd name="connsiteX132" fmla="*/ 8012292 w 12434043"/>
              <a:gd name="connsiteY132" fmla="*/ 14626566 h 26248295"/>
              <a:gd name="connsiteX133" fmla="*/ 7953299 w 12434043"/>
              <a:gd name="connsiteY133" fmla="*/ 15010024 h 26248295"/>
              <a:gd name="connsiteX134" fmla="*/ 7805815 w 12434043"/>
              <a:gd name="connsiteY134" fmla="*/ 15304991 h 26248295"/>
              <a:gd name="connsiteX135" fmla="*/ 7658331 w 12434043"/>
              <a:gd name="connsiteY135" fmla="*/ 15747443 h 26248295"/>
              <a:gd name="connsiteX136" fmla="*/ 7451854 w 12434043"/>
              <a:gd name="connsiteY136" fmla="*/ 16101404 h 26248295"/>
              <a:gd name="connsiteX137" fmla="*/ 7304370 w 12434043"/>
              <a:gd name="connsiteY137" fmla="*/ 16484862 h 26248295"/>
              <a:gd name="connsiteX138" fmla="*/ 7038899 w 12434043"/>
              <a:gd name="connsiteY138" fmla="*/ 16750333 h 26248295"/>
              <a:gd name="connsiteX139" fmla="*/ 6979905 w 12434043"/>
              <a:gd name="connsiteY139" fmla="*/ 16927314 h 26248295"/>
              <a:gd name="connsiteX140" fmla="*/ 6979905 w 12434043"/>
              <a:gd name="connsiteY140" fmla="*/ 17133791 h 26248295"/>
              <a:gd name="connsiteX141" fmla="*/ 7014164 w 12434043"/>
              <a:gd name="connsiteY141" fmla="*/ 17432445 h 26248295"/>
              <a:gd name="connsiteX142" fmla="*/ 7071162 w 12434043"/>
              <a:gd name="connsiteY142" fmla="*/ 17661892 h 26248295"/>
              <a:gd name="connsiteX143" fmla="*/ 7097892 w 12434043"/>
              <a:gd name="connsiteY143" fmla="*/ 17812217 h 26248295"/>
              <a:gd name="connsiteX144" fmla="*/ 7037824 w 12434043"/>
              <a:gd name="connsiteY144" fmla="*/ 18011937 h 26248295"/>
              <a:gd name="connsiteX145" fmla="*/ 6920912 w 12434043"/>
              <a:gd name="connsiteY145" fmla="*/ 18195675 h 26248295"/>
              <a:gd name="connsiteX146" fmla="*/ 6684938 w 12434043"/>
              <a:gd name="connsiteY146" fmla="*/ 18490643 h 26248295"/>
              <a:gd name="connsiteX147" fmla="*/ 6507957 w 12434043"/>
              <a:gd name="connsiteY147" fmla="*/ 19051082 h 26248295"/>
              <a:gd name="connsiteX148" fmla="*/ 6478460 w 12434043"/>
              <a:gd name="connsiteY148" fmla="*/ 19434540 h 26248295"/>
              <a:gd name="connsiteX149" fmla="*/ 6419467 w 12434043"/>
              <a:gd name="connsiteY149" fmla="*/ 19729508 h 26248295"/>
              <a:gd name="connsiteX150" fmla="*/ 6419467 w 12434043"/>
              <a:gd name="connsiteY150" fmla="*/ 20171959 h 26248295"/>
              <a:gd name="connsiteX151" fmla="*/ 6419467 w 12434043"/>
              <a:gd name="connsiteY151" fmla="*/ 20761895 h 26248295"/>
              <a:gd name="connsiteX152" fmla="*/ 6330976 w 12434043"/>
              <a:gd name="connsiteY152" fmla="*/ 21174850 h 26248295"/>
              <a:gd name="connsiteX153" fmla="*/ 6124499 w 12434043"/>
              <a:gd name="connsiteY153" fmla="*/ 21646798 h 26248295"/>
              <a:gd name="connsiteX154" fmla="*/ 6095002 w 12434043"/>
              <a:gd name="connsiteY154" fmla="*/ 22325224 h 26248295"/>
              <a:gd name="connsiteX155" fmla="*/ 6212989 w 12434043"/>
              <a:gd name="connsiteY155" fmla="*/ 23623082 h 26248295"/>
              <a:gd name="connsiteX156" fmla="*/ 6507957 w 12434043"/>
              <a:gd name="connsiteY156" fmla="*/ 24419495 h 26248295"/>
              <a:gd name="connsiteX157" fmla="*/ 6832421 w 12434043"/>
              <a:gd name="connsiteY157" fmla="*/ 25156914 h 26248295"/>
              <a:gd name="connsiteX158" fmla="*/ 7186383 w 12434043"/>
              <a:gd name="connsiteY158" fmla="*/ 25776346 h 26248295"/>
              <a:gd name="connsiteX159" fmla="*/ 7569841 w 12434043"/>
              <a:gd name="connsiteY159" fmla="*/ 26248295 h 26248295"/>
              <a:gd name="connsiteX160" fmla="*/ 5062615 w 12434043"/>
              <a:gd name="connsiteY160" fmla="*/ 26100811 h 26248295"/>
              <a:gd name="connsiteX161" fmla="*/ 5298589 w 12434043"/>
              <a:gd name="connsiteY161" fmla="*/ 25274901 h 26248295"/>
              <a:gd name="connsiteX162" fmla="*/ 5357583 w 12434043"/>
              <a:gd name="connsiteY162" fmla="*/ 24360501 h 26248295"/>
              <a:gd name="connsiteX163" fmla="*/ 5475570 w 12434043"/>
              <a:gd name="connsiteY163" fmla="*/ 23269120 h 26248295"/>
              <a:gd name="connsiteX164" fmla="*/ 5446073 w 12434043"/>
              <a:gd name="connsiteY164" fmla="*/ 22708682 h 26248295"/>
              <a:gd name="connsiteX165" fmla="*/ 5416576 w 12434043"/>
              <a:gd name="connsiteY165" fmla="*/ 22295727 h 26248295"/>
              <a:gd name="connsiteX166" fmla="*/ 5416576 w 12434043"/>
              <a:gd name="connsiteY166" fmla="*/ 21853275 h 26248295"/>
              <a:gd name="connsiteX167" fmla="*/ 5446073 w 12434043"/>
              <a:gd name="connsiteY167" fmla="*/ 21499314 h 26248295"/>
              <a:gd name="connsiteX168" fmla="*/ 5446073 w 12434043"/>
              <a:gd name="connsiteY168" fmla="*/ 21292837 h 26248295"/>
              <a:gd name="connsiteX169" fmla="*/ 5357583 w 12434043"/>
              <a:gd name="connsiteY169" fmla="*/ 20850385 h 26248295"/>
              <a:gd name="connsiteX170" fmla="*/ 5357583 w 12434043"/>
              <a:gd name="connsiteY170" fmla="*/ 20673404 h 26248295"/>
              <a:gd name="connsiteX171" fmla="*/ 5298589 w 12434043"/>
              <a:gd name="connsiteY171" fmla="*/ 20555417 h 26248295"/>
              <a:gd name="connsiteX172" fmla="*/ 5269092 w 12434043"/>
              <a:gd name="connsiteY172" fmla="*/ 20319443 h 26248295"/>
              <a:gd name="connsiteX173" fmla="*/ 5357583 w 12434043"/>
              <a:gd name="connsiteY173" fmla="*/ 20171959 h 26248295"/>
              <a:gd name="connsiteX174" fmla="*/ 5446073 w 12434043"/>
              <a:gd name="connsiteY174" fmla="*/ 19994979 h 26248295"/>
              <a:gd name="connsiteX175" fmla="*/ 5446073 w 12434043"/>
              <a:gd name="connsiteY175" fmla="*/ 19817998 h 26248295"/>
              <a:gd name="connsiteX176" fmla="*/ 5446073 w 12434043"/>
              <a:gd name="connsiteY176" fmla="*/ 19817998 h 26248295"/>
              <a:gd name="connsiteX177" fmla="*/ 5453755 w 12434043"/>
              <a:gd name="connsiteY177" fmla="*/ 19817076 h 26248295"/>
              <a:gd name="connsiteX0" fmla="*/ 5453755 w 12434043"/>
              <a:gd name="connsiteY0" fmla="*/ 19817076 h 26248295"/>
              <a:gd name="connsiteX1" fmla="*/ 5741041 w 12434043"/>
              <a:gd name="connsiteY1" fmla="*/ 20024475 h 26248295"/>
              <a:gd name="connsiteX2" fmla="*/ 5918021 w 12434043"/>
              <a:gd name="connsiteY2" fmla="*/ 20319443 h 26248295"/>
              <a:gd name="connsiteX3" fmla="*/ 5947518 w 12434043"/>
              <a:gd name="connsiteY3" fmla="*/ 20437430 h 26248295"/>
              <a:gd name="connsiteX4" fmla="*/ 5977015 w 12434043"/>
              <a:gd name="connsiteY4" fmla="*/ 20525920 h 26248295"/>
              <a:gd name="connsiteX5" fmla="*/ 6095002 w 12434043"/>
              <a:gd name="connsiteY5" fmla="*/ 20702901 h 26248295"/>
              <a:gd name="connsiteX6" fmla="*/ 6183492 w 12434043"/>
              <a:gd name="connsiteY6" fmla="*/ 20702901 h 26248295"/>
              <a:gd name="connsiteX7" fmla="*/ 6183492 w 12434043"/>
              <a:gd name="connsiteY7" fmla="*/ 20702901 h 26248295"/>
              <a:gd name="connsiteX8" fmla="*/ 6212989 w 12434043"/>
              <a:gd name="connsiteY8" fmla="*/ 20171959 h 26248295"/>
              <a:gd name="connsiteX9" fmla="*/ 6163905 w 12434043"/>
              <a:gd name="connsiteY9" fmla="*/ 19837046 h 26248295"/>
              <a:gd name="connsiteX10" fmla="*/ 6236801 w 12434043"/>
              <a:gd name="connsiteY10" fmla="*/ 19054386 h 26248295"/>
              <a:gd name="connsiteX11" fmla="*/ 6389970 w 12434043"/>
              <a:gd name="connsiteY11" fmla="*/ 18726617 h 26248295"/>
              <a:gd name="connsiteX12" fmla="*/ 6736250 w 12434043"/>
              <a:gd name="connsiteY12" fmla="*/ 18225173 h 26248295"/>
              <a:gd name="connsiteX13" fmla="*/ 6824740 w 12434043"/>
              <a:gd name="connsiteY13" fmla="*/ 17779419 h 26248295"/>
              <a:gd name="connsiteX14" fmla="*/ 6809147 w 12434043"/>
              <a:gd name="connsiteY14" fmla="*/ 17337888 h 26248295"/>
              <a:gd name="connsiteX15" fmla="*/ 6891415 w 12434043"/>
              <a:gd name="connsiteY15" fmla="*/ 16927314 h 26248295"/>
              <a:gd name="connsiteX16" fmla="*/ 7038899 w 12434043"/>
              <a:gd name="connsiteY16" fmla="*/ 16602850 h 26248295"/>
              <a:gd name="connsiteX17" fmla="*/ 7109261 w 12434043"/>
              <a:gd name="connsiteY17" fmla="*/ 16490316 h 26248295"/>
              <a:gd name="connsiteX18" fmla="*/ 7138373 w 12434043"/>
              <a:gd name="connsiteY18" fmla="*/ 16274544 h 26248295"/>
              <a:gd name="connsiteX19" fmla="*/ 7451854 w 12434043"/>
              <a:gd name="connsiteY19" fmla="*/ 15776940 h 26248295"/>
              <a:gd name="connsiteX20" fmla="*/ 7711102 w 12434043"/>
              <a:gd name="connsiteY20" fmla="*/ 15245998 h 26248295"/>
              <a:gd name="connsiteX21" fmla="*/ 7717325 w 12434043"/>
              <a:gd name="connsiteY21" fmla="*/ 14951030 h 26248295"/>
              <a:gd name="connsiteX22" fmla="*/ 7805815 w 12434043"/>
              <a:gd name="connsiteY22" fmla="*/ 14620343 h 26248295"/>
              <a:gd name="connsiteX23" fmla="*/ 7983179 w 12434043"/>
              <a:gd name="connsiteY23" fmla="*/ 14344810 h 26248295"/>
              <a:gd name="connsiteX24" fmla="*/ 8200257 w 12434043"/>
              <a:gd name="connsiteY24" fmla="*/ 14055680 h 26248295"/>
              <a:gd name="connsiteX25" fmla="*/ 8425247 w 12434043"/>
              <a:gd name="connsiteY25" fmla="*/ 13741662 h 26248295"/>
              <a:gd name="connsiteX26" fmla="*/ 8690718 w 12434043"/>
              <a:gd name="connsiteY26" fmla="*/ 13387701 h 26248295"/>
              <a:gd name="connsiteX27" fmla="*/ 8749712 w 12434043"/>
              <a:gd name="connsiteY27" fmla="*/ 13151727 h 26248295"/>
              <a:gd name="connsiteX28" fmla="*/ 8838202 w 12434043"/>
              <a:gd name="connsiteY28" fmla="*/ 12650282 h 26248295"/>
              <a:gd name="connsiteX29" fmla="*/ 9103673 w 12434043"/>
              <a:gd name="connsiteY29" fmla="*/ 11971856 h 26248295"/>
              <a:gd name="connsiteX30" fmla="*/ 9398641 w 12434043"/>
              <a:gd name="connsiteY30" fmla="*/ 11440914 h 26248295"/>
              <a:gd name="connsiteX31" fmla="*/ 9575621 w 12434043"/>
              <a:gd name="connsiteY31" fmla="*/ 11057456 h 26248295"/>
              <a:gd name="connsiteX32" fmla="*/ 9605118 w 12434043"/>
              <a:gd name="connsiteY32" fmla="*/ 10791985 h 26248295"/>
              <a:gd name="connsiteX33" fmla="*/ 9723105 w 12434043"/>
              <a:gd name="connsiteY33" fmla="*/ 10497017 h 26248295"/>
              <a:gd name="connsiteX34" fmla="*/ 10077067 w 12434043"/>
              <a:gd name="connsiteY34" fmla="*/ 9907082 h 26248295"/>
              <a:gd name="connsiteX35" fmla="*/ 10442012 w 12434043"/>
              <a:gd name="connsiteY35" fmla="*/ 9542674 h 26248295"/>
              <a:gd name="connsiteX36" fmla="*/ 10710786 w 12434043"/>
              <a:gd name="connsiteY36" fmla="*/ 9252085 h 26248295"/>
              <a:gd name="connsiteX37" fmla="*/ 10915420 w 12434043"/>
              <a:gd name="connsiteY37" fmla="*/ 8973247 h 26248295"/>
              <a:gd name="connsiteX38" fmla="*/ 10939617 w 12434043"/>
              <a:gd name="connsiteY38" fmla="*/ 8687267 h 26248295"/>
              <a:gd name="connsiteX39" fmla="*/ 10916342 w 12434043"/>
              <a:gd name="connsiteY39" fmla="*/ 8284912 h 26248295"/>
              <a:gd name="connsiteX40" fmla="*/ 10717392 w 12434043"/>
              <a:gd name="connsiteY40" fmla="*/ 7633448 h 26248295"/>
              <a:gd name="connsiteX41" fmla="*/ 10559462 w 12434043"/>
              <a:gd name="connsiteY41" fmla="*/ 7350387 h 26248295"/>
              <a:gd name="connsiteX42" fmla="*/ 10224551 w 12434043"/>
              <a:gd name="connsiteY42" fmla="*/ 6957404 h 26248295"/>
              <a:gd name="connsiteX43" fmla="*/ 9929583 w 12434043"/>
              <a:gd name="connsiteY43" fmla="*/ 6485456 h 26248295"/>
              <a:gd name="connsiteX44" fmla="*/ 9832105 w 12434043"/>
              <a:gd name="connsiteY44" fmla="*/ 5640881 h 26248295"/>
              <a:gd name="connsiteX45" fmla="*/ 9787399 w 12434043"/>
              <a:gd name="connsiteY45" fmla="*/ 5210104 h 26248295"/>
              <a:gd name="connsiteX46" fmla="*/ 9643603 w 12434043"/>
              <a:gd name="connsiteY46" fmla="*/ 4317520 h 26248295"/>
              <a:gd name="connsiteX47" fmla="*/ 9414772 w 12434043"/>
              <a:gd name="connsiteY47" fmla="*/ 3839350 h 26248295"/>
              <a:gd name="connsiteX48" fmla="*/ 8841889 w 12434043"/>
              <a:gd name="connsiteY48" fmla="*/ 3273610 h 26248295"/>
              <a:gd name="connsiteX49" fmla="*/ 8661221 w 12434043"/>
              <a:gd name="connsiteY49" fmla="*/ 3004837 h 26248295"/>
              <a:gd name="connsiteX50" fmla="*/ 8242582 w 12434043"/>
              <a:gd name="connsiteY50" fmla="*/ 2636588 h 26248295"/>
              <a:gd name="connsiteX51" fmla="*/ 7835312 w 12434043"/>
              <a:gd name="connsiteY51" fmla="*/ 2060940 h 26248295"/>
              <a:gd name="connsiteX52" fmla="*/ 7510847 w 12434043"/>
              <a:gd name="connsiteY52" fmla="*/ 1529998 h 26248295"/>
              <a:gd name="connsiteX53" fmla="*/ 7284937 w 12434043"/>
              <a:gd name="connsiteY53" fmla="*/ 1051982 h 26248295"/>
              <a:gd name="connsiteX54" fmla="*/ 6864146 w 12434043"/>
              <a:gd name="connsiteY54" fmla="*/ 825917 h 26248295"/>
              <a:gd name="connsiteX55" fmla="*/ 6510185 w 12434043"/>
              <a:gd name="connsiteY55" fmla="*/ 722754 h 26248295"/>
              <a:gd name="connsiteX56" fmla="*/ 6005974 w 12434043"/>
              <a:gd name="connsiteY56" fmla="*/ 714150 h 26248295"/>
              <a:gd name="connsiteX57" fmla="*/ 5350439 w 12434043"/>
              <a:gd name="connsiteY57" fmla="*/ 740345 h 26248295"/>
              <a:gd name="connsiteX58" fmla="*/ 4626154 w 12434043"/>
              <a:gd name="connsiteY58" fmla="*/ 766539 h 26248295"/>
              <a:gd name="connsiteX59" fmla="*/ 3710526 w 12434043"/>
              <a:gd name="connsiteY59" fmla="*/ 652776 h 26248295"/>
              <a:gd name="connsiteX60" fmla="*/ 2869407 w 12434043"/>
              <a:gd name="connsiteY60" fmla="*/ 577115 h 26248295"/>
              <a:gd name="connsiteX61" fmla="*/ 2787292 w 12434043"/>
              <a:gd name="connsiteY61" fmla="*/ 557373 h 26248295"/>
              <a:gd name="connsiteX62" fmla="*/ 1991648 w 12434043"/>
              <a:gd name="connsiteY62" fmla="*/ 486780 h 26248295"/>
              <a:gd name="connsiteX63" fmla="*/ 1655661 w 12434043"/>
              <a:gd name="connsiteY63" fmla="*/ 381084 h 26248295"/>
              <a:gd name="connsiteX64" fmla="*/ 858173 w 12434043"/>
              <a:gd name="connsiteY64" fmla="*/ 184515 h 26248295"/>
              <a:gd name="connsiteX65" fmla="*/ 431621 w 12434043"/>
              <a:gd name="connsiteY65" fmla="*/ 202643 h 26248295"/>
              <a:gd name="connsiteX66" fmla="*/ 0 w 12434043"/>
              <a:gd name="connsiteY66" fmla="*/ 255030 h 26248295"/>
              <a:gd name="connsiteX67" fmla="*/ 5992 w 12434043"/>
              <a:gd name="connsiteY67" fmla="*/ 182671 h 26248295"/>
              <a:gd name="connsiteX68" fmla="*/ 171451 w 12434043"/>
              <a:gd name="connsiteY68" fmla="*/ 6 h 26248295"/>
              <a:gd name="connsiteX69" fmla="*/ 1021557 w 12434043"/>
              <a:gd name="connsiteY69" fmla="*/ 55159 h 26248295"/>
              <a:gd name="connsiteX70" fmla="*/ 1935957 w 12434043"/>
              <a:gd name="connsiteY70" fmla="*/ 202643 h 26248295"/>
              <a:gd name="connsiteX71" fmla="*/ 2692657 w 12434043"/>
              <a:gd name="connsiteY71" fmla="*/ 215855 h 26248295"/>
              <a:gd name="connsiteX72" fmla="*/ 3611052 w 12434043"/>
              <a:gd name="connsiteY72" fmla="*/ 288215 h 26248295"/>
              <a:gd name="connsiteX73" fmla="*/ 4086303 w 12434043"/>
              <a:gd name="connsiteY73" fmla="*/ 337682 h 26248295"/>
              <a:gd name="connsiteX74" fmla="*/ 4845153 w 12434043"/>
              <a:gd name="connsiteY74" fmla="*/ 340985 h 26248295"/>
              <a:gd name="connsiteX75" fmla="*/ 5521197 w 12434043"/>
              <a:gd name="connsiteY75" fmla="*/ 390992 h 26248295"/>
              <a:gd name="connsiteX76" fmla="*/ 6056364 w 12434043"/>
              <a:gd name="connsiteY76" fmla="*/ 430551 h 26248295"/>
              <a:gd name="connsiteX77" fmla="*/ 6891799 w 12434043"/>
              <a:gd name="connsiteY77" fmla="*/ 558064 h 26248295"/>
              <a:gd name="connsiteX78" fmla="*/ 7146824 w 12434043"/>
              <a:gd name="connsiteY78" fmla="*/ 587561 h 26248295"/>
              <a:gd name="connsiteX79" fmla="*/ 7296688 w 12434043"/>
              <a:gd name="connsiteY79" fmla="*/ 647476 h 26248295"/>
              <a:gd name="connsiteX80" fmla="*/ 7414138 w 12434043"/>
              <a:gd name="connsiteY80" fmla="*/ 775911 h 26248295"/>
              <a:gd name="connsiteX81" fmla="*/ 7961365 w 12434043"/>
              <a:gd name="connsiteY81" fmla="*/ 1679863 h 26248295"/>
              <a:gd name="connsiteX82" fmla="*/ 8486239 w 12434043"/>
              <a:gd name="connsiteY82" fmla="*/ 2529739 h 26248295"/>
              <a:gd name="connsiteX83" fmla="*/ 8684496 w 12434043"/>
              <a:gd name="connsiteY83" fmla="*/ 2702726 h 26248295"/>
              <a:gd name="connsiteX84" fmla="*/ 9038074 w 12434043"/>
              <a:gd name="connsiteY84" fmla="*/ 3122439 h 26248295"/>
              <a:gd name="connsiteX85" fmla="*/ 9360541 w 12434043"/>
              <a:gd name="connsiteY85" fmla="*/ 3409726 h 26248295"/>
              <a:gd name="connsiteX86" fmla="*/ 9700214 w 12434043"/>
              <a:gd name="connsiteY86" fmla="*/ 3806550 h 26248295"/>
              <a:gd name="connsiteX87" fmla="*/ 9812517 w 12434043"/>
              <a:gd name="connsiteY87" fmla="*/ 4184169 h 26248295"/>
              <a:gd name="connsiteX88" fmla="*/ 9838711 w 12434043"/>
              <a:gd name="connsiteY88" fmla="*/ 4548962 h 26248295"/>
              <a:gd name="connsiteX89" fmla="*/ 9970987 w 12434043"/>
              <a:gd name="connsiteY89" fmla="*/ 5155183 h 26248295"/>
              <a:gd name="connsiteX90" fmla="*/ 10047570 w 12434043"/>
              <a:gd name="connsiteY90" fmla="*/ 5600553 h 26248295"/>
              <a:gd name="connsiteX91" fmla="*/ 10113170 w 12434043"/>
              <a:gd name="connsiteY91" fmla="*/ 5868405 h 26248295"/>
              <a:gd name="connsiteX92" fmla="*/ 10144126 w 12434043"/>
              <a:gd name="connsiteY92" fmla="*/ 6133877 h 26248295"/>
              <a:gd name="connsiteX93" fmla="*/ 10043729 w 12434043"/>
              <a:gd name="connsiteY93" fmla="*/ 6406491 h 26248295"/>
              <a:gd name="connsiteX94" fmla="*/ 10135523 w 12434043"/>
              <a:gd name="connsiteY94" fmla="*/ 6655293 h 26248295"/>
              <a:gd name="connsiteX95" fmla="*/ 10471893 w 12434043"/>
              <a:gd name="connsiteY95" fmla="*/ 7083995 h 26248295"/>
              <a:gd name="connsiteX96" fmla="*/ 10710248 w 12434043"/>
              <a:gd name="connsiteY96" fmla="*/ 7342322 h 26248295"/>
              <a:gd name="connsiteX97" fmla="*/ 10802043 w 12434043"/>
              <a:gd name="connsiteY97" fmla="*/ 7482125 h 26248295"/>
              <a:gd name="connsiteX98" fmla="*/ 10962892 w 12434043"/>
              <a:gd name="connsiteY98" fmla="*/ 7844689 h 26248295"/>
              <a:gd name="connsiteX99" fmla="*/ 11076116 w 12434043"/>
              <a:gd name="connsiteY99" fmla="*/ 8188204 h 26248295"/>
              <a:gd name="connsiteX100" fmla="*/ 11083645 w 12434043"/>
              <a:gd name="connsiteY100" fmla="*/ 8660151 h 26248295"/>
              <a:gd name="connsiteX101" fmla="*/ 11085949 w 12434043"/>
              <a:gd name="connsiteY101" fmla="*/ 8841741 h 26248295"/>
              <a:gd name="connsiteX102" fmla="*/ 11119363 w 12434043"/>
              <a:gd name="connsiteY102" fmla="*/ 9019413 h 26248295"/>
              <a:gd name="connsiteX103" fmla="*/ 11217378 w 12434043"/>
              <a:gd name="connsiteY103" fmla="*/ 9113588 h 26248295"/>
              <a:gd name="connsiteX104" fmla="*/ 11456808 w 12434043"/>
              <a:gd name="connsiteY104" fmla="*/ 9403793 h 26248295"/>
              <a:gd name="connsiteX105" fmla="*/ 11182734 w 12434043"/>
              <a:gd name="connsiteY105" fmla="*/ 9281966 h 26248295"/>
              <a:gd name="connsiteX106" fmla="*/ 10983401 w 12434043"/>
              <a:gd name="connsiteY106" fmla="*/ 9289109 h 26248295"/>
              <a:gd name="connsiteX107" fmla="*/ 10773621 w 12434043"/>
              <a:gd name="connsiteY107" fmla="*/ 9349562 h 26248295"/>
              <a:gd name="connsiteX108" fmla="*/ 10494784 w 12434043"/>
              <a:gd name="connsiteY108" fmla="*/ 9565563 h 26248295"/>
              <a:gd name="connsiteX109" fmla="*/ 10319801 w 12434043"/>
              <a:gd name="connsiteY109" fmla="*/ 9805764 h 26248295"/>
              <a:gd name="connsiteX110" fmla="*/ 10434868 w 12434043"/>
              <a:gd name="connsiteY110" fmla="*/ 9733941 h 26248295"/>
              <a:gd name="connsiteX111" fmla="*/ 10814486 w 12434043"/>
              <a:gd name="connsiteY111" fmla="*/ 9523624 h 26248295"/>
              <a:gd name="connsiteX112" fmla="*/ 10990776 w 12434043"/>
              <a:gd name="connsiteY112" fmla="*/ 9445580 h 26248295"/>
              <a:gd name="connsiteX113" fmla="*/ 11185961 w 12434043"/>
              <a:gd name="connsiteY113" fmla="*/ 9458486 h 26248295"/>
              <a:gd name="connsiteX114" fmla="*/ 11366706 w 12434043"/>
              <a:gd name="connsiteY114" fmla="*/ 9552199 h 26248295"/>
              <a:gd name="connsiteX115" fmla="*/ 11751776 w 12434043"/>
              <a:gd name="connsiteY115" fmla="*/ 9711589 h 26248295"/>
              <a:gd name="connsiteX116" fmla="*/ 11935363 w 12434043"/>
              <a:gd name="connsiteY116" fmla="*/ 9966075 h 26248295"/>
              <a:gd name="connsiteX117" fmla="*/ 12112344 w 12434043"/>
              <a:gd name="connsiteY117" fmla="*/ 10143056 h 26248295"/>
              <a:gd name="connsiteX118" fmla="*/ 12112344 w 12434043"/>
              <a:gd name="connsiteY118" fmla="*/ 10143056 h 26248295"/>
              <a:gd name="connsiteX119" fmla="*/ 12434043 w 12434043"/>
              <a:gd name="connsiteY119" fmla="*/ 10582742 h 26248295"/>
              <a:gd name="connsiteX120" fmla="*/ 9928661 w 12434043"/>
              <a:gd name="connsiteY120" fmla="*/ 10677455 h 26248295"/>
              <a:gd name="connsiteX121" fmla="*/ 9811596 w 12434043"/>
              <a:gd name="connsiteY121" fmla="*/ 10791985 h 26248295"/>
              <a:gd name="connsiteX122" fmla="*/ 9699292 w 12434043"/>
              <a:gd name="connsiteY122" fmla="*/ 11256789 h 26248295"/>
              <a:gd name="connsiteX123" fmla="*/ 9574162 w 12434043"/>
              <a:gd name="connsiteY123" fmla="*/ 11522260 h 26248295"/>
              <a:gd name="connsiteX124" fmla="*/ 9433821 w 12434043"/>
              <a:gd name="connsiteY124" fmla="*/ 11785504 h 26248295"/>
              <a:gd name="connsiteX125" fmla="*/ 9310151 w 12434043"/>
              <a:gd name="connsiteY125" fmla="*/ 11855328 h 26248295"/>
              <a:gd name="connsiteX126" fmla="*/ 9162667 w 12434043"/>
              <a:gd name="connsiteY126" fmla="*/ 12325817 h 26248295"/>
              <a:gd name="connsiteX127" fmla="*/ 9015183 w 12434043"/>
              <a:gd name="connsiteY127" fmla="*/ 12827262 h 26248295"/>
              <a:gd name="connsiteX128" fmla="*/ 8956189 w 12434043"/>
              <a:gd name="connsiteY128" fmla="*/ 13092733 h 26248295"/>
              <a:gd name="connsiteX129" fmla="*/ 8749712 w 12434043"/>
              <a:gd name="connsiteY129" fmla="*/ 13564682 h 26248295"/>
              <a:gd name="connsiteX130" fmla="*/ 8484241 w 12434043"/>
              <a:gd name="connsiteY130" fmla="*/ 14007133 h 26248295"/>
              <a:gd name="connsiteX131" fmla="*/ 8307260 w 12434043"/>
              <a:gd name="connsiteY131" fmla="*/ 14272604 h 26248295"/>
              <a:gd name="connsiteX132" fmla="*/ 8012292 w 12434043"/>
              <a:gd name="connsiteY132" fmla="*/ 14626566 h 26248295"/>
              <a:gd name="connsiteX133" fmla="*/ 7953299 w 12434043"/>
              <a:gd name="connsiteY133" fmla="*/ 15010024 h 26248295"/>
              <a:gd name="connsiteX134" fmla="*/ 7805815 w 12434043"/>
              <a:gd name="connsiteY134" fmla="*/ 15304991 h 26248295"/>
              <a:gd name="connsiteX135" fmla="*/ 7658331 w 12434043"/>
              <a:gd name="connsiteY135" fmla="*/ 15747443 h 26248295"/>
              <a:gd name="connsiteX136" fmla="*/ 7451854 w 12434043"/>
              <a:gd name="connsiteY136" fmla="*/ 16101404 h 26248295"/>
              <a:gd name="connsiteX137" fmla="*/ 7304370 w 12434043"/>
              <a:gd name="connsiteY137" fmla="*/ 16484862 h 26248295"/>
              <a:gd name="connsiteX138" fmla="*/ 7038899 w 12434043"/>
              <a:gd name="connsiteY138" fmla="*/ 16750333 h 26248295"/>
              <a:gd name="connsiteX139" fmla="*/ 6979905 w 12434043"/>
              <a:gd name="connsiteY139" fmla="*/ 16927314 h 26248295"/>
              <a:gd name="connsiteX140" fmla="*/ 6979905 w 12434043"/>
              <a:gd name="connsiteY140" fmla="*/ 17133791 h 26248295"/>
              <a:gd name="connsiteX141" fmla="*/ 7014164 w 12434043"/>
              <a:gd name="connsiteY141" fmla="*/ 17432445 h 26248295"/>
              <a:gd name="connsiteX142" fmla="*/ 7071162 w 12434043"/>
              <a:gd name="connsiteY142" fmla="*/ 17661892 h 26248295"/>
              <a:gd name="connsiteX143" fmla="*/ 7097892 w 12434043"/>
              <a:gd name="connsiteY143" fmla="*/ 17812217 h 26248295"/>
              <a:gd name="connsiteX144" fmla="*/ 7037824 w 12434043"/>
              <a:gd name="connsiteY144" fmla="*/ 18011937 h 26248295"/>
              <a:gd name="connsiteX145" fmla="*/ 6920912 w 12434043"/>
              <a:gd name="connsiteY145" fmla="*/ 18195675 h 26248295"/>
              <a:gd name="connsiteX146" fmla="*/ 6684938 w 12434043"/>
              <a:gd name="connsiteY146" fmla="*/ 18490643 h 26248295"/>
              <a:gd name="connsiteX147" fmla="*/ 6507957 w 12434043"/>
              <a:gd name="connsiteY147" fmla="*/ 19051082 h 26248295"/>
              <a:gd name="connsiteX148" fmla="*/ 6478460 w 12434043"/>
              <a:gd name="connsiteY148" fmla="*/ 19434540 h 26248295"/>
              <a:gd name="connsiteX149" fmla="*/ 6419467 w 12434043"/>
              <a:gd name="connsiteY149" fmla="*/ 19729508 h 26248295"/>
              <a:gd name="connsiteX150" fmla="*/ 6419467 w 12434043"/>
              <a:gd name="connsiteY150" fmla="*/ 20171959 h 26248295"/>
              <a:gd name="connsiteX151" fmla="*/ 6419467 w 12434043"/>
              <a:gd name="connsiteY151" fmla="*/ 20761895 h 26248295"/>
              <a:gd name="connsiteX152" fmla="*/ 6330976 w 12434043"/>
              <a:gd name="connsiteY152" fmla="*/ 21174850 h 26248295"/>
              <a:gd name="connsiteX153" fmla="*/ 6124499 w 12434043"/>
              <a:gd name="connsiteY153" fmla="*/ 21646798 h 26248295"/>
              <a:gd name="connsiteX154" fmla="*/ 6095002 w 12434043"/>
              <a:gd name="connsiteY154" fmla="*/ 22325224 h 26248295"/>
              <a:gd name="connsiteX155" fmla="*/ 6212989 w 12434043"/>
              <a:gd name="connsiteY155" fmla="*/ 23623082 h 26248295"/>
              <a:gd name="connsiteX156" fmla="*/ 6507957 w 12434043"/>
              <a:gd name="connsiteY156" fmla="*/ 24419495 h 26248295"/>
              <a:gd name="connsiteX157" fmla="*/ 6832421 w 12434043"/>
              <a:gd name="connsiteY157" fmla="*/ 25156914 h 26248295"/>
              <a:gd name="connsiteX158" fmla="*/ 7186383 w 12434043"/>
              <a:gd name="connsiteY158" fmla="*/ 25776346 h 26248295"/>
              <a:gd name="connsiteX159" fmla="*/ 7569841 w 12434043"/>
              <a:gd name="connsiteY159" fmla="*/ 26248295 h 26248295"/>
              <a:gd name="connsiteX160" fmla="*/ 5062615 w 12434043"/>
              <a:gd name="connsiteY160" fmla="*/ 26100811 h 26248295"/>
              <a:gd name="connsiteX161" fmla="*/ 5298589 w 12434043"/>
              <a:gd name="connsiteY161" fmla="*/ 25274901 h 26248295"/>
              <a:gd name="connsiteX162" fmla="*/ 5357583 w 12434043"/>
              <a:gd name="connsiteY162" fmla="*/ 24360501 h 26248295"/>
              <a:gd name="connsiteX163" fmla="*/ 5475570 w 12434043"/>
              <a:gd name="connsiteY163" fmla="*/ 23269120 h 26248295"/>
              <a:gd name="connsiteX164" fmla="*/ 5446073 w 12434043"/>
              <a:gd name="connsiteY164" fmla="*/ 22708682 h 26248295"/>
              <a:gd name="connsiteX165" fmla="*/ 5416576 w 12434043"/>
              <a:gd name="connsiteY165" fmla="*/ 22295727 h 26248295"/>
              <a:gd name="connsiteX166" fmla="*/ 5416576 w 12434043"/>
              <a:gd name="connsiteY166" fmla="*/ 21853275 h 26248295"/>
              <a:gd name="connsiteX167" fmla="*/ 5446073 w 12434043"/>
              <a:gd name="connsiteY167" fmla="*/ 21499314 h 26248295"/>
              <a:gd name="connsiteX168" fmla="*/ 5446073 w 12434043"/>
              <a:gd name="connsiteY168" fmla="*/ 21292837 h 26248295"/>
              <a:gd name="connsiteX169" fmla="*/ 5357583 w 12434043"/>
              <a:gd name="connsiteY169" fmla="*/ 20850385 h 26248295"/>
              <a:gd name="connsiteX170" fmla="*/ 5357583 w 12434043"/>
              <a:gd name="connsiteY170" fmla="*/ 20673404 h 26248295"/>
              <a:gd name="connsiteX171" fmla="*/ 5298589 w 12434043"/>
              <a:gd name="connsiteY171" fmla="*/ 20555417 h 26248295"/>
              <a:gd name="connsiteX172" fmla="*/ 5269092 w 12434043"/>
              <a:gd name="connsiteY172" fmla="*/ 20319443 h 26248295"/>
              <a:gd name="connsiteX173" fmla="*/ 5357583 w 12434043"/>
              <a:gd name="connsiteY173" fmla="*/ 20171959 h 26248295"/>
              <a:gd name="connsiteX174" fmla="*/ 5446073 w 12434043"/>
              <a:gd name="connsiteY174" fmla="*/ 19994979 h 26248295"/>
              <a:gd name="connsiteX175" fmla="*/ 5446073 w 12434043"/>
              <a:gd name="connsiteY175" fmla="*/ 19817998 h 26248295"/>
              <a:gd name="connsiteX176" fmla="*/ 5446073 w 12434043"/>
              <a:gd name="connsiteY176" fmla="*/ 19817998 h 26248295"/>
              <a:gd name="connsiteX177" fmla="*/ 5453755 w 12434043"/>
              <a:gd name="connsiteY177" fmla="*/ 19817076 h 26248295"/>
              <a:gd name="connsiteX0" fmla="*/ 5453755 w 12434043"/>
              <a:gd name="connsiteY0" fmla="*/ 19817076 h 26100811"/>
              <a:gd name="connsiteX1" fmla="*/ 5741041 w 12434043"/>
              <a:gd name="connsiteY1" fmla="*/ 20024475 h 26100811"/>
              <a:gd name="connsiteX2" fmla="*/ 5918021 w 12434043"/>
              <a:gd name="connsiteY2" fmla="*/ 20319443 h 26100811"/>
              <a:gd name="connsiteX3" fmla="*/ 5947518 w 12434043"/>
              <a:gd name="connsiteY3" fmla="*/ 20437430 h 26100811"/>
              <a:gd name="connsiteX4" fmla="*/ 5977015 w 12434043"/>
              <a:gd name="connsiteY4" fmla="*/ 20525920 h 26100811"/>
              <a:gd name="connsiteX5" fmla="*/ 6095002 w 12434043"/>
              <a:gd name="connsiteY5" fmla="*/ 20702901 h 26100811"/>
              <a:gd name="connsiteX6" fmla="*/ 6183492 w 12434043"/>
              <a:gd name="connsiteY6" fmla="*/ 20702901 h 26100811"/>
              <a:gd name="connsiteX7" fmla="*/ 6183492 w 12434043"/>
              <a:gd name="connsiteY7" fmla="*/ 20702901 h 26100811"/>
              <a:gd name="connsiteX8" fmla="*/ 6212989 w 12434043"/>
              <a:gd name="connsiteY8" fmla="*/ 20171959 h 26100811"/>
              <a:gd name="connsiteX9" fmla="*/ 6163905 w 12434043"/>
              <a:gd name="connsiteY9" fmla="*/ 19837046 h 26100811"/>
              <a:gd name="connsiteX10" fmla="*/ 6236801 w 12434043"/>
              <a:gd name="connsiteY10" fmla="*/ 19054386 h 26100811"/>
              <a:gd name="connsiteX11" fmla="*/ 6389970 w 12434043"/>
              <a:gd name="connsiteY11" fmla="*/ 18726617 h 26100811"/>
              <a:gd name="connsiteX12" fmla="*/ 6736250 w 12434043"/>
              <a:gd name="connsiteY12" fmla="*/ 18225173 h 26100811"/>
              <a:gd name="connsiteX13" fmla="*/ 6824740 w 12434043"/>
              <a:gd name="connsiteY13" fmla="*/ 17779419 h 26100811"/>
              <a:gd name="connsiteX14" fmla="*/ 6809147 w 12434043"/>
              <a:gd name="connsiteY14" fmla="*/ 17337888 h 26100811"/>
              <a:gd name="connsiteX15" fmla="*/ 6891415 w 12434043"/>
              <a:gd name="connsiteY15" fmla="*/ 16927314 h 26100811"/>
              <a:gd name="connsiteX16" fmla="*/ 7038899 w 12434043"/>
              <a:gd name="connsiteY16" fmla="*/ 16602850 h 26100811"/>
              <a:gd name="connsiteX17" fmla="*/ 7109261 w 12434043"/>
              <a:gd name="connsiteY17" fmla="*/ 16490316 h 26100811"/>
              <a:gd name="connsiteX18" fmla="*/ 7138373 w 12434043"/>
              <a:gd name="connsiteY18" fmla="*/ 16274544 h 26100811"/>
              <a:gd name="connsiteX19" fmla="*/ 7451854 w 12434043"/>
              <a:gd name="connsiteY19" fmla="*/ 15776940 h 26100811"/>
              <a:gd name="connsiteX20" fmla="*/ 7711102 w 12434043"/>
              <a:gd name="connsiteY20" fmla="*/ 15245998 h 26100811"/>
              <a:gd name="connsiteX21" fmla="*/ 7717325 w 12434043"/>
              <a:gd name="connsiteY21" fmla="*/ 14951030 h 26100811"/>
              <a:gd name="connsiteX22" fmla="*/ 7805815 w 12434043"/>
              <a:gd name="connsiteY22" fmla="*/ 14620343 h 26100811"/>
              <a:gd name="connsiteX23" fmla="*/ 7983179 w 12434043"/>
              <a:gd name="connsiteY23" fmla="*/ 14344810 h 26100811"/>
              <a:gd name="connsiteX24" fmla="*/ 8200257 w 12434043"/>
              <a:gd name="connsiteY24" fmla="*/ 14055680 h 26100811"/>
              <a:gd name="connsiteX25" fmla="*/ 8425247 w 12434043"/>
              <a:gd name="connsiteY25" fmla="*/ 13741662 h 26100811"/>
              <a:gd name="connsiteX26" fmla="*/ 8690718 w 12434043"/>
              <a:gd name="connsiteY26" fmla="*/ 13387701 h 26100811"/>
              <a:gd name="connsiteX27" fmla="*/ 8749712 w 12434043"/>
              <a:gd name="connsiteY27" fmla="*/ 13151727 h 26100811"/>
              <a:gd name="connsiteX28" fmla="*/ 8838202 w 12434043"/>
              <a:gd name="connsiteY28" fmla="*/ 12650282 h 26100811"/>
              <a:gd name="connsiteX29" fmla="*/ 9103673 w 12434043"/>
              <a:gd name="connsiteY29" fmla="*/ 11971856 h 26100811"/>
              <a:gd name="connsiteX30" fmla="*/ 9398641 w 12434043"/>
              <a:gd name="connsiteY30" fmla="*/ 11440914 h 26100811"/>
              <a:gd name="connsiteX31" fmla="*/ 9575621 w 12434043"/>
              <a:gd name="connsiteY31" fmla="*/ 11057456 h 26100811"/>
              <a:gd name="connsiteX32" fmla="*/ 9605118 w 12434043"/>
              <a:gd name="connsiteY32" fmla="*/ 10791985 h 26100811"/>
              <a:gd name="connsiteX33" fmla="*/ 9723105 w 12434043"/>
              <a:gd name="connsiteY33" fmla="*/ 10497017 h 26100811"/>
              <a:gd name="connsiteX34" fmla="*/ 10077067 w 12434043"/>
              <a:gd name="connsiteY34" fmla="*/ 9907082 h 26100811"/>
              <a:gd name="connsiteX35" fmla="*/ 10442012 w 12434043"/>
              <a:gd name="connsiteY35" fmla="*/ 9542674 h 26100811"/>
              <a:gd name="connsiteX36" fmla="*/ 10710786 w 12434043"/>
              <a:gd name="connsiteY36" fmla="*/ 9252085 h 26100811"/>
              <a:gd name="connsiteX37" fmla="*/ 10915420 w 12434043"/>
              <a:gd name="connsiteY37" fmla="*/ 8973247 h 26100811"/>
              <a:gd name="connsiteX38" fmla="*/ 10939617 w 12434043"/>
              <a:gd name="connsiteY38" fmla="*/ 8687267 h 26100811"/>
              <a:gd name="connsiteX39" fmla="*/ 10916342 w 12434043"/>
              <a:gd name="connsiteY39" fmla="*/ 8284912 h 26100811"/>
              <a:gd name="connsiteX40" fmla="*/ 10717392 w 12434043"/>
              <a:gd name="connsiteY40" fmla="*/ 7633448 h 26100811"/>
              <a:gd name="connsiteX41" fmla="*/ 10559462 w 12434043"/>
              <a:gd name="connsiteY41" fmla="*/ 7350387 h 26100811"/>
              <a:gd name="connsiteX42" fmla="*/ 10224551 w 12434043"/>
              <a:gd name="connsiteY42" fmla="*/ 6957404 h 26100811"/>
              <a:gd name="connsiteX43" fmla="*/ 9929583 w 12434043"/>
              <a:gd name="connsiteY43" fmla="*/ 6485456 h 26100811"/>
              <a:gd name="connsiteX44" fmla="*/ 9832105 w 12434043"/>
              <a:gd name="connsiteY44" fmla="*/ 5640881 h 26100811"/>
              <a:gd name="connsiteX45" fmla="*/ 9787399 w 12434043"/>
              <a:gd name="connsiteY45" fmla="*/ 5210104 h 26100811"/>
              <a:gd name="connsiteX46" fmla="*/ 9643603 w 12434043"/>
              <a:gd name="connsiteY46" fmla="*/ 4317520 h 26100811"/>
              <a:gd name="connsiteX47" fmla="*/ 9414772 w 12434043"/>
              <a:gd name="connsiteY47" fmla="*/ 3839350 h 26100811"/>
              <a:gd name="connsiteX48" fmla="*/ 8841889 w 12434043"/>
              <a:gd name="connsiteY48" fmla="*/ 3273610 h 26100811"/>
              <a:gd name="connsiteX49" fmla="*/ 8661221 w 12434043"/>
              <a:gd name="connsiteY49" fmla="*/ 3004837 h 26100811"/>
              <a:gd name="connsiteX50" fmla="*/ 8242582 w 12434043"/>
              <a:gd name="connsiteY50" fmla="*/ 2636588 h 26100811"/>
              <a:gd name="connsiteX51" fmla="*/ 7835312 w 12434043"/>
              <a:gd name="connsiteY51" fmla="*/ 2060940 h 26100811"/>
              <a:gd name="connsiteX52" fmla="*/ 7510847 w 12434043"/>
              <a:gd name="connsiteY52" fmla="*/ 1529998 h 26100811"/>
              <a:gd name="connsiteX53" fmla="*/ 7284937 w 12434043"/>
              <a:gd name="connsiteY53" fmla="*/ 1051982 h 26100811"/>
              <a:gd name="connsiteX54" fmla="*/ 6864146 w 12434043"/>
              <a:gd name="connsiteY54" fmla="*/ 825917 h 26100811"/>
              <a:gd name="connsiteX55" fmla="*/ 6510185 w 12434043"/>
              <a:gd name="connsiteY55" fmla="*/ 722754 h 26100811"/>
              <a:gd name="connsiteX56" fmla="*/ 6005974 w 12434043"/>
              <a:gd name="connsiteY56" fmla="*/ 714150 h 26100811"/>
              <a:gd name="connsiteX57" fmla="*/ 5350439 w 12434043"/>
              <a:gd name="connsiteY57" fmla="*/ 740345 h 26100811"/>
              <a:gd name="connsiteX58" fmla="*/ 4626154 w 12434043"/>
              <a:gd name="connsiteY58" fmla="*/ 766539 h 26100811"/>
              <a:gd name="connsiteX59" fmla="*/ 3710526 w 12434043"/>
              <a:gd name="connsiteY59" fmla="*/ 652776 h 26100811"/>
              <a:gd name="connsiteX60" fmla="*/ 2869407 w 12434043"/>
              <a:gd name="connsiteY60" fmla="*/ 577115 h 26100811"/>
              <a:gd name="connsiteX61" fmla="*/ 2787292 w 12434043"/>
              <a:gd name="connsiteY61" fmla="*/ 557373 h 26100811"/>
              <a:gd name="connsiteX62" fmla="*/ 1991648 w 12434043"/>
              <a:gd name="connsiteY62" fmla="*/ 486780 h 26100811"/>
              <a:gd name="connsiteX63" fmla="*/ 1655661 w 12434043"/>
              <a:gd name="connsiteY63" fmla="*/ 381084 h 26100811"/>
              <a:gd name="connsiteX64" fmla="*/ 858173 w 12434043"/>
              <a:gd name="connsiteY64" fmla="*/ 184515 h 26100811"/>
              <a:gd name="connsiteX65" fmla="*/ 431621 w 12434043"/>
              <a:gd name="connsiteY65" fmla="*/ 202643 h 26100811"/>
              <a:gd name="connsiteX66" fmla="*/ 0 w 12434043"/>
              <a:gd name="connsiteY66" fmla="*/ 255030 h 26100811"/>
              <a:gd name="connsiteX67" fmla="*/ 5992 w 12434043"/>
              <a:gd name="connsiteY67" fmla="*/ 182671 h 26100811"/>
              <a:gd name="connsiteX68" fmla="*/ 171451 w 12434043"/>
              <a:gd name="connsiteY68" fmla="*/ 6 h 26100811"/>
              <a:gd name="connsiteX69" fmla="*/ 1021557 w 12434043"/>
              <a:gd name="connsiteY69" fmla="*/ 55159 h 26100811"/>
              <a:gd name="connsiteX70" fmla="*/ 1935957 w 12434043"/>
              <a:gd name="connsiteY70" fmla="*/ 202643 h 26100811"/>
              <a:gd name="connsiteX71" fmla="*/ 2692657 w 12434043"/>
              <a:gd name="connsiteY71" fmla="*/ 215855 h 26100811"/>
              <a:gd name="connsiteX72" fmla="*/ 3611052 w 12434043"/>
              <a:gd name="connsiteY72" fmla="*/ 288215 h 26100811"/>
              <a:gd name="connsiteX73" fmla="*/ 4086303 w 12434043"/>
              <a:gd name="connsiteY73" fmla="*/ 337682 h 26100811"/>
              <a:gd name="connsiteX74" fmla="*/ 4845153 w 12434043"/>
              <a:gd name="connsiteY74" fmla="*/ 340985 h 26100811"/>
              <a:gd name="connsiteX75" fmla="*/ 5521197 w 12434043"/>
              <a:gd name="connsiteY75" fmla="*/ 390992 h 26100811"/>
              <a:gd name="connsiteX76" fmla="*/ 6056364 w 12434043"/>
              <a:gd name="connsiteY76" fmla="*/ 430551 h 26100811"/>
              <a:gd name="connsiteX77" fmla="*/ 6891799 w 12434043"/>
              <a:gd name="connsiteY77" fmla="*/ 558064 h 26100811"/>
              <a:gd name="connsiteX78" fmla="*/ 7146824 w 12434043"/>
              <a:gd name="connsiteY78" fmla="*/ 587561 h 26100811"/>
              <a:gd name="connsiteX79" fmla="*/ 7296688 w 12434043"/>
              <a:gd name="connsiteY79" fmla="*/ 647476 h 26100811"/>
              <a:gd name="connsiteX80" fmla="*/ 7414138 w 12434043"/>
              <a:gd name="connsiteY80" fmla="*/ 775911 h 26100811"/>
              <a:gd name="connsiteX81" fmla="*/ 7961365 w 12434043"/>
              <a:gd name="connsiteY81" fmla="*/ 1679863 h 26100811"/>
              <a:gd name="connsiteX82" fmla="*/ 8486239 w 12434043"/>
              <a:gd name="connsiteY82" fmla="*/ 2529739 h 26100811"/>
              <a:gd name="connsiteX83" fmla="*/ 8684496 w 12434043"/>
              <a:gd name="connsiteY83" fmla="*/ 2702726 h 26100811"/>
              <a:gd name="connsiteX84" fmla="*/ 9038074 w 12434043"/>
              <a:gd name="connsiteY84" fmla="*/ 3122439 h 26100811"/>
              <a:gd name="connsiteX85" fmla="*/ 9360541 w 12434043"/>
              <a:gd name="connsiteY85" fmla="*/ 3409726 h 26100811"/>
              <a:gd name="connsiteX86" fmla="*/ 9700214 w 12434043"/>
              <a:gd name="connsiteY86" fmla="*/ 3806550 h 26100811"/>
              <a:gd name="connsiteX87" fmla="*/ 9812517 w 12434043"/>
              <a:gd name="connsiteY87" fmla="*/ 4184169 h 26100811"/>
              <a:gd name="connsiteX88" fmla="*/ 9838711 w 12434043"/>
              <a:gd name="connsiteY88" fmla="*/ 4548962 h 26100811"/>
              <a:gd name="connsiteX89" fmla="*/ 9970987 w 12434043"/>
              <a:gd name="connsiteY89" fmla="*/ 5155183 h 26100811"/>
              <a:gd name="connsiteX90" fmla="*/ 10047570 w 12434043"/>
              <a:gd name="connsiteY90" fmla="*/ 5600553 h 26100811"/>
              <a:gd name="connsiteX91" fmla="*/ 10113170 w 12434043"/>
              <a:gd name="connsiteY91" fmla="*/ 5868405 h 26100811"/>
              <a:gd name="connsiteX92" fmla="*/ 10144126 w 12434043"/>
              <a:gd name="connsiteY92" fmla="*/ 6133877 h 26100811"/>
              <a:gd name="connsiteX93" fmla="*/ 10043729 w 12434043"/>
              <a:gd name="connsiteY93" fmla="*/ 6406491 h 26100811"/>
              <a:gd name="connsiteX94" fmla="*/ 10135523 w 12434043"/>
              <a:gd name="connsiteY94" fmla="*/ 6655293 h 26100811"/>
              <a:gd name="connsiteX95" fmla="*/ 10471893 w 12434043"/>
              <a:gd name="connsiteY95" fmla="*/ 7083995 h 26100811"/>
              <a:gd name="connsiteX96" fmla="*/ 10710248 w 12434043"/>
              <a:gd name="connsiteY96" fmla="*/ 7342322 h 26100811"/>
              <a:gd name="connsiteX97" fmla="*/ 10802043 w 12434043"/>
              <a:gd name="connsiteY97" fmla="*/ 7482125 h 26100811"/>
              <a:gd name="connsiteX98" fmla="*/ 10962892 w 12434043"/>
              <a:gd name="connsiteY98" fmla="*/ 7844689 h 26100811"/>
              <a:gd name="connsiteX99" fmla="*/ 11076116 w 12434043"/>
              <a:gd name="connsiteY99" fmla="*/ 8188204 h 26100811"/>
              <a:gd name="connsiteX100" fmla="*/ 11083645 w 12434043"/>
              <a:gd name="connsiteY100" fmla="*/ 8660151 h 26100811"/>
              <a:gd name="connsiteX101" fmla="*/ 11085949 w 12434043"/>
              <a:gd name="connsiteY101" fmla="*/ 8841741 h 26100811"/>
              <a:gd name="connsiteX102" fmla="*/ 11119363 w 12434043"/>
              <a:gd name="connsiteY102" fmla="*/ 9019413 h 26100811"/>
              <a:gd name="connsiteX103" fmla="*/ 11217378 w 12434043"/>
              <a:gd name="connsiteY103" fmla="*/ 9113588 h 26100811"/>
              <a:gd name="connsiteX104" fmla="*/ 11456808 w 12434043"/>
              <a:gd name="connsiteY104" fmla="*/ 9403793 h 26100811"/>
              <a:gd name="connsiteX105" fmla="*/ 11182734 w 12434043"/>
              <a:gd name="connsiteY105" fmla="*/ 9281966 h 26100811"/>
              <a:gd name="connsiteX106" fmla="*/ 10983401 w 12434043"/>
              <a:gd name="connsiteY106" fmla="*/ 9289109 h 26100811"/>
              <a:gd name="connsiteX107" fmla="*/ 10773621 w 12434043"/>
              <a:gd name="connsiteY107" fmla="*/ 9349562 h 26100811"/>
              <a:gd name="connsiteX108" fmla="*/ 10494784 w 12434043"/>
              <a:gd name="connsiteY108" fmla="*/ 9565563 h 26100811"/>
              <a:gd name="connsiteX109" fmla="*/ 10319801 w 12434043"/>
              <a:gd name="connsiteY109" fmla="*/ 9805764 h 26100811"/>
              <a:gd name="connsiteX110" fmla="*/ 10434868 w 12434043"/>
              <a:gd name="connsiteY110" fmla="*/ 9733941 h 26100811"/>
              <a:gd name="connsiteX111" fmla="*/ 10814486 w 12434043"/>
              <a:gd name="connsiteY111" fmla="*/ 9523624 h 26100811"/>
              <a:gd name="connsiteX112" fmla="*/ 10990776 w 12434043"/>
              <a:gd name="connsiteY112" fmla="*/ 9445580 h 26100811"/>
              <a:gd name="connsiteX113" fmla="*/ 11185961 w 12434043"/>
              <a:gd name="connsiteY113" fmla="*/ 9458486 h 26100811"/>
              <a:gd name="connsiteX114" fmla="*/ 11366706 w 12434043"/>
              <a:gd name="connsiteY114" fmla="*/ 9552199 h 26100811"/>
              <a:gd name="connsiteX115" fmla="*/ 11751776 w 12434043"/>
              <a:gd name="connsiteY115" fmla="*/ 9711589 h 26100811"/>
              <a:gd name="connsiteX116" fmla="*/ 11935363 w 12434043"/>
              <a:gd name="connsiteY116" fmla="*/ 9966075 h 26100811"/>
              <a:gd name="connsiteX117" fmla="*/ 12112344 w 12434043"/>
              <a:gd name="connsiteY117" fmla="*/ 10143056 h 26100811"/>
              <a:gd name="connsiteX118" fmla="*/ 12112344 w 12434043"/>
              <a:gd name="connsiteY118" fmla="*/ 10143056 h 26100811"/>
              <a:gd name="connsiteX119" fmla="*/ 12434043 w 12434043"/>
              <a:gd name="connsiteY119" fmla="*/ 10582742 h 26100811"/>
              <a:gd name="connsiteX120" fmla="*/ 9928661 w 12434043"/>
              <a:gd name="connsiteY120" fmla="*/ 10677455 h 26100811"/>
              <a:gd name="connsiteX121" fmla="*/ 9811596 w 12434043"/>
              <a:gd name="connsiteY121" fmla="*/ 10791985 h 26100811"/>
              <a:gd name="connsiteX122" fmla="*/ 9699292 w 12434043"/>
              <a:gd name="connsiteY122" fmla="*/ 11256789 h 26100811"/>
              <a:gd name="connsiteX123" fmla="*/ 9574162 w 12434043"/>
              <a:gd name="connsiteY123" fmla="*/ 11522260 h 26100811"/>
              <a:gd name="connsiteX124" fmla="*/ 9433821 w 12434043"/>
              <a:gd name="connsiteY124" fmla="*/ 11785504 h 26100811"/>
              <a:gd name="connsiteX125" fmla="*/ 9310151 w 12434043"/>
              <a:gd name="connsiteY125" fmla="*/ 11855328 h 26100811"/>
              <a:gd name="connsiteX126" fmla="*/ 9162667 w 12434043"/>
              <a:gd name="connsiteY126" fmla="*/ 12325817 h 26100811"/>
              <a:gd name="connsiteX127" fmla="*/ 9015183 w 12434043"/>
              <a:gd name="connsiteY127" fmla="*/ 12827262 h 26100811"/>
              <a:gd name="connsiteX128" fmla="*/ 8956189 w 12434043"/>
              <a:gd name="connsiteY128" fmla="*/ 13092733 h 26100811"/>
              <a:gd name="connsiteX129" fmla="*/ 8749712 w 12434043"/>
              <a:gd name="connsiteY129" fmla="*/ 13564682 h 26100811"/>
              <a:gd name="connsiteX130" fmla="*/ 8484241 w 12434043"/>
              <a:gd name="connsiteY130" fmla="*/ 14007133 h 26100811"/>
              <a:gd name="connsiteX131" fmla="*/ 8307260 w 12434043"/>
              <a:gd name="connsiteY131" fmla="*/ 14272604 h 26100811"/>
              <a:gd name="connsiteX132" fmla="*/ 8012292 w 12434043"/>
              <a:gd name="connsiteY132" fmla="*/ 14626566 h 26100811"/>
              <a:gd name="connsiteX133" fmla="*/ 7953299 w 12434043"/>
              <a:gd name="connsiteY133" fmla="*/ 15010024 h 26100811"/>
              <a:gd name="connsiteX134" fmla="*/ 7805815 w 12434043"/>
              <a:gd name="connsiteY134" fmla="*/ 15304991 h 26100811"/>
              <a:gd name="connsiteX135" fmla="*/ 7658331 w 12434043"/>
              <a:gd name="connsiteY135" fmla="*/ 15747443 h 26100811"/>
              <a:gd name="connsiteX136" fmla="*/ 7451854 w 12434043"/>
              <a:gd name="connsiteY136" fmla="*/ 16101404 h 26100811"/>
              <a:gd name="connsiteX137" fmla="*/ 7304370 w 12434043"/>
              <a:gd name="connsiteY137" fmla="*/ 16484862 h 26100811"/>
              <a:gd name="connsiteX138" fmla="*/ 7038899 w 12434043"/>
              <a:gd name="connsiteY138" fmla="*/ 16750333 h 26100811"/>
              <a:gd name="connsiteX139" fmla="*/ 6979905 w 12434043"/>
              <a:gd name="connsiteY139" fmla="*/ 16927314 h 26100811"/>
              <a:gd name="connsiteX140" fmla="*/ 6979905 w 12434043"/>
              <a:gd name="connsiteY140" fmla="*/ 17133791 h 26100811"/>
              <a:gd name="connsiteX141" fmla="*/ 7014164 w 12434043"/>
              <a:gd name="connsiteY141" fmla="*/ 17432445 h 26100811"/>
              <a:gd name="connsiteX142" fmla="*/ 7071162 w 12434043"/>
              <a:gd name="connsiteY142" fmla="*/ 17661892 h 26100811"/>
              <a:gd name="connsiteX143" fmla="*/ 7097892 w 12434043"/>
              <a:gd name="connsiteY143" fmla="*/ 17812217 h 26100811"/>
              <a:gd name="connsiteX144" fmla="*/ 7037824 w 12434043"/>
              <a:gd name="connsiteY144" fmla="*/ 18011937 h 26100811"/>
              <a:gd name="connsiteX145" fmla="*/ 6920912 w 12434043"/>
              <a:gd name="connsiteY145" fmla="*/ 18195675 h 26100811"/>
              <a:gd name="connsiteX146" fmla="*/ 6684938 w 12434043"/>
              <a:gd name="connsiteY146" fmla="*/ 18490643 h 26100811"/>
              <a:gd name="connsiteX147" fmla="*/ 6507957 w 12434043"/>
              <a:gd name="connsiteY147" fmla="*/ 19051082 h 26100811"/>
              <a:gd name="connsiteX148" fmla="*/ 6478460 w 12434043"/>
              <a:gd name="connsiteY148" fmla="*/ 19434540 h 26100811"/>
              <a:gd name="connsiteX149" fmla="*/ 6419467 w 12434043"/>
              <a:gd name="connsiteY149" fmla="*/ 19729508 h 26100811"/>
              <a:gd name="connsiteX150" fmla="*/ 6419467 w 12434043"/>
              <a:gd name="connsiteY150" fmla="*/ 20171959 h 26100811"/>
              <a:gd name="connsiteX151" fmla="*/ 6419467 w 12434043"/>
              <a:gd name="connsiteY151" fmla="*/ 20761895 h 26100811"/>
              <a:gd name="connsiteX152" fmla="*/ 6330976 w 12434043"/>
              <a:gd name="connsiteY152" fmla="*/ 21174850 h 26100811"/>
              <a:gd name="connsiteX153" fmla="*/ 6124499 w 12434043"/>
              <a:gd name="connsiteY153" fmla="*/ 21646798 h 26100811"/>
              <a:gd name="connsiteX154" fmla="*/ 6095002 w 12434043"/>
              <a:gd name="connsiteY154" fmla="*/ 22325224 h 26100811"/>
              <a:gd name="connsiteX155" fmla="*/ 6212989 w 12434043"/>
              <a:gd name="connsiteY155" fmla="*/ 23623082 h 26100811"/>
              <a:gd name="connsiteX156" fmla="*/ 6507957 w 12434043"/>
              <a:gd name="connsiteY156" fmla="*/ 24419495 h 26100811"/>
              <a:gd name="connsiteX157" fmla="*/ 6832421 w 12434043"/>
              <a:gd name="connsiteY157" fmla="*/ 25156914 h 26100811"/>
              <a:gd name="connsiteX158" fmla="*/ 7186383 w 12434043"/>
              <a:gd name="connsiteY158" fmla="*/ 25776346 h 26100811"/>
              <a:gd name="connsiteX159" fmla="*/ 5062615 w 12434043"/>
              <a:gd name="connsiteY159" fmla="*/ 26100811 h 26100811"/>
              <a:gd name="connsiteX160" fmla="*/ 5298589 w 12434043"/>
              <a:gd name="connsiteY160" fmla="*/ 25274901 h 26100811"/>
              <a:gd name="connsiteX161" fmla="*/ 5357583 w 12434043"/>
              <a:gd name="connsiteY161" fmla="*/ 24360501 h 26100811"/>
              <a:gd name="connsiteX162" fmla="*/ 5475570 w 12434043"/>
              <a:gd name="connsiteY162" fmla="*/ 23269120 h 26100811"/>
              <a:gd name="connsiteX163" fmla="*/ 5446073 w 12434043"/>
              <a:gd name="connsiteY163" fmla="*/ 22708682 h 26100811"/>
              <a:gd name="connsiteX164" fmla="*/ 5416576 w 12434043"/>
              <a:gd name="connsiteY164" fmla="*/ 22295727 h 26100811"/>
              <a:gd name="connsiteX165" fmla="*/ 5416576 w 12434043"/>
              <a:gd name="connsiteY165" fmla="*/ 21853275 h 26100811"/>
              <a:gd name="connsiteX166" fmla="*/ 5446073 w 12434043"/>
              <a:gd name="connsiteY166" fmla="*/ 21499314 h 26100811"/>
              <a:gd name="connsiteX167" fmla="*/ 5446073 w 12434043"/>
              <a:gd name="connsiteY167" fmla="*/ 21292837 h 26100811"/>
              <a:gd name="connsiteX168" fmla="*/ 5357583 w 12434043"/>
              <a:gd name="connsiteY168" fmla="*/ 20850385 h 26100811"/>
              <a:gd name="connsiteX169" fmla="*/ 5357583 w 12434043"/>
              <a:gd name="connsiteY169" fmla="*/ 20673404 h 26100811"/>
              <a:gd name="connsiteX170" fmla="*/ 5298589 w 12434043"/>
              <a:gd name="connsiteY170" fmla="*/ 20555417 h 26100811"/>
              <a:gd name="connsiteX171" fmla="*/ 5269092 w 12434043"/>
              <a:gd name="connsiteY171" fmla="*/ 20319443 h 26100811"/>
              <a:gd name="connsiteX172" fmla="*/ 5357583 w 12434043"/>
              <a:gd name="connsiteY172" fmla="*/ 20171959 h 26100811"/>
              <a:gd name="connsiteX173" fmla="*/ 5446073 w 12434043"/>
              <a:gd name="connsiteY173" fmla="*/ 19994979 h 26100811"/>
              <a:gd name="connsiteX174" fmla="*/ 5446073 w 12434043"/>
              <a:gd name="connsiteY174" fmla="*/ 19817998 h 26100811"/>
              <a:gd name="connsiteX175" fmla="*/ 5446073 w 12434043"/>
              <a:gd name="connsiteY175" fmla="*/ 19817998 h 26100811"/>
              <a:gd name="connsiteX176" fmla="*/ 5453755 w 12434043"/>
              <a:gd name="connsiteY176" fmla="*/ 19817076 h 26100811"/>
              <a:gd name="connsiteX0" fmla="*/ 5453755 w 12434043"/>
              <a:gd name="connsiteY0" fmla="*/ 19817076 h 25776347"/>
              <a:gd name="connsiteX1" fmla="*/ 5741041 w 12434043"/>
              <a:gd name="connsiteY1" fmla="*/ 20024475 h 25776347"/>
              <a:gd name="connsiteX2" fmla="*/ 5918021 w 12434043"/>
              <a:gd name="connsiteY2" fmla="*/ 20319443 h 25776347"/>
              <a:gd name="connsiteX3" fmla="*/ 5947518 w 12434043"/>
              <a:gd name="connsiteY3" fmla="*/ 20437430 h 25776347"/>
              <a:gd name="connsiteX4" fmla="*/ 5977015 w 12434043"/>
              <a:gd name="connsiteY4" fmla="*/ 20525920 h 25776347"/>
              <a:gd name="connsiteX5" fmla="*/ 6095002 w 12434043"/>
              <a:gd name="connsiteY5" fmla="*/ 20702901 h 25776347"/>
              <a:gd name="connsiteX6" fmla="*/ 6183492 w 12434043"/>
              <a:gd name="connsiteY6" fmla="*/ 20702901 h 25776347"/>
              <a:gd name="connsiteX7" fmla="*/ 6183492 w 12434043"/>
              <a:gd name="connsiteY7" fmla="*/ 20702901 h 25776347"/>
              <a:gd name="connsiteX8" fmla="*/ 6212989 w 12434043"/>
              <a:gd name="connsiteY8" fmla="*/ 20171959 h 25776347"/>
              <a:gd name="connsiteX9" fmla="*/ 6163905 w 12434043"/>
              <a:gd name="connsiteY9" fmla="*/ 19837046 h 25776347"/>
              <a:gd name="connsiteX10" fmla="*/ 6236801 w 12434043"/>
              <a:gd name="connsiteY10" fmla="*/ 19054386 h 25776347"/>
              <a:gd name="connsiteX11" fmla="*/ 6389970 w 12434043"/>
              <a:gd name="connsiteY11" fmla="*/ 18726617 h 25776347"/>
              <a:gd name="connsiteX12" fmla="*/ 6736250 w 12434043"/>
              <a:gd name="connsiteY12" fmla="*/ 18225173 h 25776347"/>
              <a:gd name="connsiteX13" fmla="*/ 6824740 w 12434043"/>
              <a:gd name="connsiteY13" fmla="*/ 17779419 h 25776347"/>
              <a:gd name="connsiteX14" fmla="*/ 6809147 w 12434043"/>
              <a:gd name="connsiteY14" fmla="*/ 17337888 h 25776347"/>
              <a:gd name="connsiteX15" fmla="*/ 6891415 w 12434043"/>
              <a:gd name="connsiteY15" fmla="*/ 16927314 h 25776347"/>
              <a:gd name="connsiteX16" fmla="*/ 7038899 w 12434043"/>
              <a:gd name="connsiteY16" fmla="*/ 16602850 h 25776347"/>
              <a:gd name="connsiteX17" fmla="*/ 7109261 w 12434043"/>
              <a:gd name="connsiteY17" fmla="*/ 16490316 h 25776347"/>
              <a:gd name="connsiteX18" fmla="*/ 7138373 w 12434043"/>
              <a:gd name="connsiteY18" fmla="*/ 16274544 h 25776347"/>
              <a:gd name="connsiteX19" fmla="*/ 7451854 w 12434043"/>
              <a:gd name="connsiteY19" fmla="*/ 15776940 h 25776347"/>
              <a:gd name="connsiteX20" fmla="*/ 7711102 w 12434043"/>
              <a:gd name="connsiteY20" fmla="*/ 15245998 h 25776347"/>
              <a:gd name="connsiteX21" fmla="*/ 7717325 w 12434043"/>
              <a:gd name="connsiteY21" fmla="*/ 14951030 h 25776347"/>
              <a:gd name="connsiteX22" fmla="*/ 7805815 w 12434043"/>
              <a:gd name="connsiteY22" fmla="*/ 14620343 h 25776347"/>
              <a:gd name="connsiteX23" fmla="*/ 7983179 w 12434043"/>
              <a:gd name="connsiteY23" fmla="*/ 14344810 h 25776347"/>
              <a:gd name="connsiteX24" fmla="*/ 8200257 w 12434043"/>
              <a:gd name="connsiteY24" fmla="*/ 14055680 h 25776347"/>
              <a:gd name="connsiteX25" fmla="*/ 8425247 w 12434043"/>
              <a:gd name="connsiteY25" fmla="*/ 13741662 h 25776347"/>
              <a:gd name="connsiteX26" fmla="*/ 8690718 w 12434043"/>
              <a:gd name="connsiteY26" fmla="*/ 13387701 h 25776347"/>
              <a:gd name="connsiteX27" fmla="*/ 8749712 w 12434043"/>
              <a:gd name="connsiteY27" fmla="*/ 13151727 h 25776347"/>
              <a:gd name="connsiteX28" fmla="*/ 8838202 w 12434043"/>
              <a:gd name="connsiteY28" fmla="*/ 12650282 h 25776347"/>
              <a:gd name="connsiteX29" fmla="*/ 9103673 w 12434043"/>
              <a:gd name="connsiteY29" fmla="*/ 11971856 h 25776347"/>
              <a:gd name="connsiteX30" fmla="*/ 9398641 w 12434043"/>
              <a:gd name="connsiteY30" fmla="*/ 11440914 h 25776347"/>
              <a:gd name="connsiteX31" fmla="*/ 9575621 w 12434043"/>
              <a:gd name="connsiteY31" fmla="*/ 11057456 h 25776347"/>
              <a:gd name="connsiteX32" fmla="*/ 9605118 w 12434043"/>
              <a:gd name="connsiteY32" fmla="*/ 10791985 h 25776347"/>
              <a:gd name="connsiteX33" fmla="*/ 9723105 w 12434043"/>
              <a:gd name="connsiteY33" fmla="*/ 10497017 h 25776347"/>
              <a:gd name="connsiteX34" fmla="*/ 10077067 w 12434043"/>
              <a:gd name="connsiteY34" fmla="*/ 9907082 h 25776347"/>
              <a:gd name="connsiteX35" fmla="*/ 10442012 w 12434043"/>
              <a:gd name="connsiteY35" fmla="*/ 9542674 h 25776347"/>
              <a:gd name="connsiteX36" fmla="*/ 10710786 w 12434043"/>
              <a:gd name="connsiteY36" fmla="*/ 9252085 h 25776347"/>
              <a:gd name="connsiteX37" fmla="*/ 10915420 w 12434043"/>
              <a:gd name="connsiteY37" fmla="*/ 8973247 h 25776347"/>
              <a:gd name="connsiteX38" fmla="*/ 10939617 w 12434043"/>
              <a:gd name="connsiteY38" fmla="*/ 8687267 h 25776347"/>
              <a:gd name="connsiteX39" fmla="*/ 10916342 w 12434043"/>
              <a:gd name="connsiteY39" fmla="*/ 8284912 h 25776347"/>
              <a:gd name="connsiteX40" fmla="*/ 10717392 w 12434043"/>
              <a:gd name="connsiteY40" fmla="*/ 7633448 h 25776347"/>
              <a:gd name="connsiteX41" fmla="*/ 10559462 w 12434043"/>
              <a:gd name="connsiteY41" fmla="*/ 7350387 h 25776347"/>
              <a:gd name="connsiteX42" fmla="*/ 10224551 w 12434043"/>
              <a:gd name="connsiteY42" fmla="*/ 6957404 h 25776347"/>
              <a:gd name="connsiteX43" fmla="*/ 9929583 w 12434043"/>
              <a:gd name="connsiteY43" fmla="*/ 6485456 h 25776347"/>
              <a:gd name="connsiteX44" fmla="*/ 9832105 w 12434043"/>
              <a:gd name="connsiteY44" fmla="*/ 5640881 h 25776347"/>
              <a:gd name="connsiteX45" fmla="*/ 9787399 w 12434043"/>
              <a:gd name="connsiteY45" fmla="*/ 5210104 h 25776347"/>
              <a:gd name="connsiteX46" fmla="*/ 9643603 w 12434043"/>
              <a:gd name="connsiteY46" fmla="*/ 4317520 h 25776347"/>
              <a:gd name="connsiteX47" fmla="*/ 9414772 w 12434043"/>
              <a:gd name="connsiteY47" fmla="*/ 3839350 h 25776347"/>
              <a:gd name="connsiteX48" fmla="*/ 8841889 w 12434043"/>
              <a:gd name="connsiteY48" fmla="*/ 3273610 h 25776347"/>
              <a:gd name="connsiteX49" fmla="*/ 8661221 w 12434043"/>
              <a:gd name="connsiteY49" fmla="*/ 3004837 h 25776347"/>
              <a:gd name="connsiteX50" fmla="*/ 8242582 w 12434043"/>
              <a:gd name="connsiteY50" fmla="*/ 2636588 h 25776347"/>
              <a:gd name="connsiteX51" fmla="*/ 7835312 w 12434043"/>
              <a:gd name="connsiteY51" fmla="*/ 2060940 h 25776347"/>
              <a:gd name="connsiteX52" fmla="*/ 7510847 w 12434043"/>
              <a:gd name="connsiteY52" fmla="*/ 1529998 h 25776347"/>
              <a:gd name="connsiteX53" fmla="*/ 7284937 w 12434043"/>
              <a:gd name="connsiteY53" fmla="*/ 1051982 h 25776347"/>
              <a:gd name="connsiteX54" fmla="*/ 6864146 w 12434043"/>
              <a:gd name="connsiteY54" fmla="*/ 825917 h 25776347"/>
              <a:gd name="connsiteX55" fmla="*/ 6510185 w 12434043"/>
              <a:gd name="connsiteY55" fmla="*/ 722754 h 25776347"/>
              <a:gd name="connsiteX56" fmla="*/ 6005974 w 12434043"/>
              <a:gd name="connsiteY56" fmla="*/ 714150 h 25776347"/>
              <a:gd name="connsiteX57" fmla="*/ 5350439 w 12434043"/>
              <a:gd name="connsiteY57" fmla="*/ 740345 h 25776347"/>
              <a:gd name="connsiteX58" fmla="*/ 4626154 w 12434043"/>
              <a:gd name="connsiteY58" fmla="*/ 766539 h 25776347"/>
              <a:gd name="connsiteX59" fmla="*/ 3710526 w 12434043"/>
              <a:gd name="connsiteY59" fmla="*/ 652776 h 25776347"/>
              <a:gd name="connsiteX60" fmla="*/ 2869407 w 12434043"/>
              <a:gd name="connsiteY60" fmla="*/ 577115 h 25776347"/>
              <a:gd name="connsiteX61" fmla="*/ 2787292 w 12434043"/>
              <a:gd name="connsiteY61" fmla="*/ 557373 h 25776347"/>
              <a:gd name="connsiteX62" fmla="*/ 1991648 w 12434043"/>
              <a:gd name="connsiteY62" fmla="*/ 486780 h 25776347"/>
              <a:gd name="connsiteX63" fmla="*/ 1655661 w 12434043"/>
              <a:gd name="connsiteY63" fmla="*/ 381084 h 25776347"/>
              <a:gd name="connsiteX64" fmla="*/ 858173 w 12434043"/>
              <a:gd name="connsiteY64" fmla="*/ 184515 h 25776347"/>
              <a:gd name="connsiteX65" fmla="*/ 431621 w 12434043"/>
              <a:gd name="connsiteY65" fmla="*/ 202643 h 25776347"/>
              <a:gd name="connsiteX66" fmla="*/ 0 w 12434043"/>
              <a:gd name="connsiteY66" fmla="*/ 255030 h 25776347"/>
              <a:gd name="connsiteX67" fmla="*/ 5992 w 12434043"/>
              <a:gd name="connsiteY67" fmla="*/ 182671 h 25776347"/>
              <a:gd name="connsiteX68" fmla="*/ 171451 w 12434043"/>
              <a:gd name="connsiteY68" fmla="*/ 6 h 25776347"/>
              <a:gd name="connsiteX69" fmla="*/ 1021557 w 12434043"/>
              <a:gd name="connsiteY69" fmla="*/ 55159 h 25776347"/>
              <a:gd name="connsiteX70" fmla="*/ 1935957 w 12434043"/>
              <a:gd name="connsiteY70" fmla="*/ 202643 h 25776347"/>
              <a:gd name="connsiteX71" fmla="*/ 2692657 w 12434043"/>
              <a:gd name="connsiteY71" fmla="*/ 215855 h 25776347"/>
              <a:gd name="connsiteX72" fmla="*/ 3611052 w 12434043"/>
              <a:gd name="connsiteY72" fmla="*/ 288215 h 25776347"/>
              <a:gd name="connsiteX73" fmla="*/ 4086303 w 12434043"/>
              <a:gd name="connsiteY73" fmla="*/ 337682 h 25776347"/>
              <a:gd name="connsiteX74" fmla="*/ 4845153 w 12434043"/>
              <a:gd name="connsiteY74" fmla="*/ 340985 h 25776347"/>
              <a:gd name="connsiteX75" fmla="*/ 5521197 w 12434043"/>
              <a:gd name="connsiteY75" fmla="*/ 390992 h 25776347"/>
              <a:gd name="connsiteX76" fmla="*/ 6056364 w 12434043"/>
              <a:gd name="connsiteY76" fmla="*/ 430551 h 25776347"/>
              <a:gd name="connsiteX77" fmla="*/ 6891799 w 12434043"/>
              <a:gd name="connsiteY77" fmla="*/ 558064 h 25776347"/>
              <a:gd name="connsiteX78" fmla="*/ 7146824 w 12434043"/>
              <a:gd name="connsiteY78" fmla="*/ 587561 h 25776347"/>
              <a:gd name="connsiteX79" fmla="*/ 7296688 w 12434043"/>
              <a:gd name="connsiteY79" fmla="*/ 647476 h 25776347"/>
              <a:gd name="connsiteX80" fmla="*/ 7414138 w 12434043"/>
              <a:gd name="connsiteY80" fmla="*/ 775911 h 25776347"/>
              <a:gd name="connsiteX81" fmla="*/ 7961365 w 12434043"/>
              <a:gd name="connsiteY81" fmla="*/ 1679863 h 25776347"/>
              <a:gd name="connsiteX82" fmla="*/ 8486239 w 12434043"/>
              <a:gd name="connsiteY82" fmla="*/ 2529739 h 25776347"/>
              <a:gd name="connsiteX83" fmla="*/ 8684496 w 12434043"/>
              <a:gd name="connsiteY83" fmla="*/ 2702726 h 25776347"/>
              <a:gd name="connsiteX84" fmla="*/ 9038074 w 12434043"/>
              <a:gd name="connsiteY84" fmla="*/ 3122439 h 25776347"/>
              <a:gd name="connsiteX85" fmla="*/ 9360541 w 12434043"/>
              <a:gd name="connsiteY85" fmla="*/ 3409726 h 25776347"/>
              <a:gd name="connsiteX86" fmla="*/ 9700214 w 12434043"/>
              <a:gd name="connsiteY86" fmla="*/ 3806550 h 25776347"/>
              <a:gd name="connsiteX87" fmla="*/ 9812517 w 12434043"/>
              <a:gd name="connsiteY87" fmla="*/ 4184169 h 25776347"/>
              <a:gd name="connsiteX88" fmla="*/ 9838711 w 12434043"/>
              <a:gd name="connsiteY88" fmla="*/ 4548962 h 25776347"/>
              <a:gd name="connsiteX89" fmla="*/ 9970987 w 12434043"/>
              <a:gd name="connsiteY89" fmla="*/ 5155183 h 25776347"/>
              <a:gd name="connsiteX90" fmla="*/ 10047570 w 12434043"/>
              <a:gd name="connsiteY90" fmla="*/ 5600553 h 25776347"/>
              <a:gd name="connsiteX91" fmla="*/ 10113170 w 12434043"/>
              <a:gd name="connsiteY91" fmla="*/ 5868405 h 25776347"/>
              <a:gd name="connsiteX92" fmla="*/ 10144126 w 12434043"/>
              <a:gd name="connsiteY92" fmla="*/ 6133877 h 25776347"/>
              <a:gd name="connsiteX93" fmla="*/ 10043729 w 12434043"/>
              <a:gd name="connsiteY93" fmla="*/ 6406491 h 25776347"/>
              <a:gd name="connsiteX94" fmla="*/ 10135523 w 12434043"/>
              <a:gd name="connsiteY94" fmla="*/ 6655293 h 25776347"/>
              <a:gd name="connsiteX95" fmla="*/ 10471893 w 12434043"/>
              <a:gd name="connsiteY95" fmla="*/ 7083995 h 25776347"/>
              <a:gd name="connsiteX96" fmla="*/ 10710248 w 12434043"/>
              <a:gd name="connsiteY96" fmla="*/ 7342322 h 25776347"/>
              <a:gd name="connsiteX97" fmla="*/ 10802043 w 12434043"/>
              <a:gd name="connsiteY97" fmla="*/ 7482125 h 25776347"/>
              <a:gd name="connsiteX98" fmla="*/ 10962892 w 12434043"/>
              <a:gd name="connsiteY98" fmla="*/ 7844689 h 25776347"/>
              <a:gd name="connsiteX99" fmla="*/ 11076116 w 12434043"/>
              <a:gd name="connsiteY99" fmla="*/ 8188204 h 25776347"/>
              <a:gd name="connsiteX100" fmla="*/ 11083645 w 12434043"/>
              <a:gd name="connsiteY100" fmla="*/ 8660151 h 25776347"/>
              <a:gd name="connsiteX101" fmla="*/ 11085949 w 12434043"/>
              <a:gd name="connsiteY101" fmla="*/ 8841741 h 25776347"/>
              <a:gd name="connsiteX102" fmla="*/ 11119363 w 12434043"/>
              <a:gd name="connsiteY102" fmla="*/ 9019413 h 25776347"/>
              <a:gd name="connsiteX103" fmla="*/ 11217378 w 12434043"/>
              <a:gd name="connsiteY103" fmla="*/ 9113588 h 25776347"/>
              <a:gd name="connsiteX104" fmla="*/ 11456808 w 12434043"/>
              <a:gd name="connsiteY104" fmla="*/ 9403793 h 25776347"/>
              <a:gd name="connsiteX105" fmla="*/ 11182734 w 12434043"/>
              <a:gd name="connsiteY105" fmla="*/ 9281966 h 25776347"/>
              <a:gd name="connsiteX106" fmla="*/ 10983401 w 12434043"/>
              <a:gd name="connsiteY106" fmla="*/ 9289109 h 25776347"/>
              <a:gd name="connsiteX107" fmla="*/ 10773621 w 12434043"/>
              <a:gd name="connsiteY107" fmla="*/ 9349562 h 25776347"/>
              <a:gd name="connsiteX108" fmla="*/ 10494784 w 12434043"/>
              <a:gd name="connsiteY108" fmla="*/ 9565563 h 25776347"/>
              <a:gd name="connsiteX109" fmla="*/ 10319801 w 12434043"/>
              <a:gd name="connsiteY109" fmla="*/ 9805764 h 25776347"/>
              <a:gd name="connsiteX110" fmla="*/ 10434868 w 12434043"/>
              <a:gd name="connsiteY110" fmla="*/ 9733941 h 25776347"/>
              <a:gd name="connsiteX111" fmla="*/ 10814486 w 12434043"/>
              <a:gd name="connsiteY111" fmla="*/ 9523624 h 25776347"/>
              <a:gd name="connsiteX112" fmla="*/ 10990776 w 12434043"/>
              <a:gd name="connsiteY112" fmla="*/ 9445580 h 25776347"/>
              <a:gd name="connsiteX113" fmla="*/ 11185961 w 12434043"/>
              <a:gd name="connsiteY113" fmla="*/ 9458486 h 25776347"/>
              <a:gd name="connsiteX114" fmla="*/ 11366706 w 12434043"/>
              <a:gd name="connsiteY114" fmla="*/ 9552199 h 25776347"/>
              <a:gd name="connsiteX115" fmla="*/ 11751776 w 12434043"/>
              <a:gd name="connsiteY115" fmla="*/ 9711589 h 25776347"/>
              <a:gd name="connsiteX116" fmla="*/ 11935363 w 12434043"/>
              <a:gd name="connsiteY116" fmla="*/ 9966075 h 25776347"/>
              <a:gd name="connsiteX117" fmla="*/ 12112344 w 12434043"/>
              <a:gd name="connsiteY117" fmla="*/ 10143056 h 25776347"/>
              <a:gd name="connsiteX118" fmla="*/ 12112344 w 12434043"/>
              <a:gd name="connsiteY118" fmla="*/ 10143056 h 25776347"/>
              <a:gd name="connsiteX119" fmla="*/ 12434043 w 12434043"/>
              <a:gd name="connsiteY119" fmla="*/ 10582742 h 25776347"/>
              <a:gd name="connsiteX120" fmla="*/ 9928661 w 12434043"/>
              <a:gd name="connsiteY120" fmla="*/ 10677455 h 25776347"/>
              <a:gd name="connsiteX121" fmla="*/ 9811596 w 12434043"/>
              <a:gd name="connsiteY121" fmla="*/ 10791985 h 25776347"/>
              <a:gd name="connsiteX122" fmla="*/ 9699292 w 12434043"/>
              <a:gd name="connsiteY122" fmla="*/ 11256789 h 25776347"/>
              <a:gd name="connsiteX123" fmla="*/ 9574162 w 12434043"/>
              <a:gd name="connsiteY123" fmla="*/ 11522260 h 25776347"/>
              <a:gd name="connsiteX124" fmla="*/ 9433821 w 12434043"/>
              <a:gd name="connsiteY124" fmla="*/ 11785504 h 25776347"/>
              <a:gd name="connsiteX125" fmla="*/ 9310151 w 12434043"/>
              <a:gd name="connsiteY125" fmla="*/ 11855328 h 25776347"/>
              <a:gd name="connsiteX126" fmla="*/ 9162667 w 12434043"/>
              <a:gd name="connsiteY126" fmla="*/ 12325817 h 25776347"/>
              <a:gd name="connsiteX127" fmla="*/ 9015183 w 12434043"/>
              <a:gd name="connsiteY127" fmla="*/ 12827262 h 25776347"/>
              <a:gd name="connsiteX128" fmla="*/ 8956189 w 12434043"/>
              <a:gd name="connsiteY128" fmla="*/ 13092733 h 25776347"/>
              <a:gd name="connsiteX129" fmla="*/ 8749712 w 12434043"/>
              <a:gd name="connsiteY129" fmla="*/ 13564682 h 25776347"/>
              <a:gd name="connsiteX130" fmla="*/ 8484241 w 12434043"/>
              <a:gd name="connsiteY130" fmla="*/ 14007133 h 25776347"/>
              <a:gd name="connsiteX131" fmla="*/ 8307260 w 12434043"/>
              <a:gd name="connsiteY131" fmla="*/ 14272604 h 25776347"/>
              <a:gd name="connsiteX132" fmla="*/ 8012292 w 12434043"/>
              <a:gd name="connsiteY132" fmla="*/ 14626566 h 25776347"/>
              <a:gd name="connsiteX133" fmla="*/ 7953299 w 12434043"/>
              <a:gd name="connsiteY133" fmla="*/ 15010024 h 25776347"/>
              <a:gd name="connsiteX134" fmla="*/ 7805815 w 12434043"/>
              <a:gd name="connsiteY134" fmla="*/ 15304991 h 25776347"/>
              <a:gd name="connsiteX135" fmla="*/ 7658331 w 12434043"/>
              <a:gd name="connsiteY135" fmla="*/ 15747443 h 25776347"/>
              <a:gd name="connsiteX136" fmla="*/ 7451854 w 12434043"/>
              <a:gd name="connsiteY136" fmla="*/ 16101404 h 25776347"/>
              <a:gd name="connsiteX137" fmla="*/ 7304370 w 12434043"/>
              <a:gd name="connsiteY137" fmla="*/ 16484862 h 25776347"/>
              <a:gd name="connsiteX138" fmla="*/ 7038899 w 12434043"/>
              <a:gd name="connsiteY138" fmla="*/ 16750333 h 25776347"/>
              <a:gd name="connsiteX139" fmla="*/ 6979905 w 12434043"/>
              <a:gd name="connsiteY139" fmla="*/ 16927314 h 25776347"/>
              <a:gd name="connsiteX140" fmla="*/ 6979905 w 12434043"/>
              <a:gd name="connsiteY140" fmla="*/ 17133791 h 25776347"/>
              <a:gd name="connsiteX141" fmla="*/ 7014164 w 12434043"/>
              <a:gd name="connsiteY141" fmla="*/ 17432445 h 25776347"/>
              <a:gd name="connsiteX142" fmla="*/ 7071162 w 12434043"/>
              <a:gd name="connsiteY142" fmla="*/ 17661892 h 25776347"/>
              <a:gd name="connsiteX143" fmla="*/ 7097892 w 12434043"/>
              <a:gd name="connsiteY143" fmla="*/ 17812217 h 25776347"/>
              <a:gd name="connsiteX144" fmla="*/ 7037824 w 12434043"/>
              <a:gd name="connsiteY144" fmla="*/ 18011937 h 25776347"/>
              <a:gd name="connsiteX145" fmla="*/ 6920912 w 12434043"/>
              <a:gd name="connsiteY145" fmla="*/ 18195675 h 25776347"/>
              <a:gd name="connsiteX146" fmla="*/ 6684938 w 12434043"/>
              <a:gd name="connsiteY146" fmla="*/ 18490643 h 25776347"/>
              <a:gd name="connsiteX147" fmla="*/ 6507957 w 12434043"/>
              <a:gd name="connsiteY147" fmla="*/ 19051082 h 25776347"/>
              <a:gd name="connsiteX148" fmla="*/ 6478460 w 12434043"/>
              <a:gd name="connsiteY148" fmla="*/ 19434540 h 25776347"/>
              <a:gd name="connsiteX149" fmla="*/ 6419467 w 12434043"/>
              <a:gd name="connsiteY149" fmla="*/ 19729508 h 25776347"/>
              <a:gd name="connsiteX150" fmla="*/ 6419467 w 12434043"/>
              <a:gd name="connsiteY150" fmla="*/ 20171959 h 25776347"/>
              <a:gd name="connsiteX151" fmla="*/ 6419467 w 12434043"/>
              <a:gd name="connsiteY151" fmla="*/ 20761895 h 25776347"/>
              <a:gd name="connsiteX152" fmla="*/ 6330976 w 12434043"/>
              <a:gd name="connsiteY152" fmla="*/ 21174850 h 25776347"/>
              <a:gd name="connsiteX153" fmla="*/ 6124499 w 12434043"/>
              <a:gd name="connsiteY153" fmla="*/ 21646798 h 25776347"/>
              <a:gd name="connsiteX154" fmla="*/ 6095002 w 12434043"/>
              <a:gd name="connsiteY154" fmla="*/ 22325224 h 25776347"/>
              <a:gd name="connsiteX155" fmla="*/ 6212989 w 12434043"/>
              <a:gd name="connsiteY155" fmla="*/ 23623082 h 25776347"/>
              <a:gd name="connsiteX156" fmla="*/ 6507957 w 12434043"/>
              <a:gd name="connsiteY156" fmla="*/ 24419495 h 25776347"/>
              <a:gd name="connsiteX157" fmla="*/ 6832421 w 12434043"/>
              <a:gd name="connsiteY157" fmla="*/ 25156914 h 25776347"/>
              <a:gd name="connsiteX158" fmla="*/ 7186383 w 12434043"/>
              <a:gd name="connsiteY158" fmla="*/ 25776346 h 25776347"/>
              <a:gd name="connsiteX159" fmla="*/ 5298589 w 12434043"/>
              <a:gd name="connsiteY159" fmla="*/ 25274901 h 25776347"/>
              <a:gd name="connsiteX160" fmla="*/ 5357583 w 12434043"/>
              <a:gd name="connsiteY160" fmla="*/ 24360501 h 25776347"/>
              <a:gd name="connsiteX161" fmla="*/ 5475570 w 12434043"/>
              <a:gd name="connsiteY161" fmla="*/ 23269120 h 25776347"/>
              <a:gd name="connsiteX162" fmla="*/ 5446073 w 12434043"/>
              <a:gd name="connsiteY162" fmla="*/ 22708682 h 25776347"/>
              <a:gd name="connsiteX163" fmla="*/ 5416576 w 12434043"/>
              <a:gd name="connsiteY163" fmla="*/ 22295727 h 25776347"/>
              <a:gd name="connsiteX164" fmla="*/ 5416576 w 12434043"/>
              <a:gd name="connsiteY164" fmla="*/ 21853275 h 25776347"/>
              <a:gd name="connsiteX165" fmla="*/ 5446073 w 12434043"/>
              <a:gd name="connsiteY165" fmla="*/ 21499314 h 25776347"/>
              <a:gd name="connsiteX166" fmla="*/ 5446073 w 12434043"/>
              <a:gd name="connsiteY166" fmla="*/ 21292837 h 25776347"/>
              <a:gd name="connsiteX167" fmla="*/ 5357583 w 12434043"/>
              <a:gd name="connsiteY167" fmla="*/ 20850385 h 25776347"/>
              <a:gd name="connsiteX168" fmla="*/ 5357583 w 12434043"/>
              <a:gd name="connsiteY168" fmla="*/ 20673404 h 25776347"/>
              <a:gd name="connsiteX169" fmla="*/ 5298589 w 12434043"/>
              <a:gd name="connsiteY169" fmla="*/ 20555417 h 25776347"/>
              <a:gd name="connsiteX170" fmla="*/ 5269092 w 12434043"/>
              <a:gd name="connsiteY170" fmla="*/ 20319443 h 25776347"/>
              <a:gd name="connsiteX171" fmla="*/ 5357583 w 12434043"/>
              <a:gd name="connsiteY171" fmla="*/ 20171959 h 25776347"/>
              <a:gd name="connsiteX172" fmla="*/ 5446073 w 12434043"/>
              <a:gd name="connsiteY172" fmla="*/ 19994979 h 25776347"/>
              <a:gd name="connsiteX173" fmla="*/ 5446073 w 12434043"/>
              <a:gd name="connsiteY173" fmla="*/ 19817998 h 25776347"/>
              <a:gd name="connsiteX174" fmla="*/ 5446073 w 12434043"/>
              <a:gd name="connsiteY174" fmla="*/ 19817998 h 25776347"/>
              <a:gd name="connsiteX175" fmla="*/ 5453755 w 12434043"/>
              <a:gd name="connsiteY175" fmla="*/ 19817076 h 25776347"/>
              <a:gd name="connsiteX0" fmla="*/ 5453755 w 12434043"/>
              <a:gd name="connsiteY0" fmla="*/ 19817076 h 25776347"/>
              <a:gd name="connsiteX1" fmla="*/ 5741041 w 12434043"/>
              <a:gd name="connsiteY1" fmla="*/ 20024475 h 25776347"/>
              <a:gd name="connsiteX2" fmla="*/ 5918021 w 12434043"/>
              <a:gd name="connsiteY2" fmla="*/ 20319443 h 25776347"/>
              <a:gd name="connsiteX3" fmla="*/ 5947518 w 12434043"/>
              <a:gd name="connsiteY3" fmla="*/ 20437430 h 25776347"/>
              <a:gd name="connsiteX4" fmla="*/ 5977015 w 12434043"/>
              <a:gd name="connsiteY4" fmla="*/ 20525920 h 25776347"/>
              <a:gd name="connsiteX5" fmla="*/ 6095002 w 12434043"/>
              <a:gd name="connsiteY5" fmla="*/ 20702901 h 25776347"/>
              <a:gd name="connsiteX6" fmla="*/ 6183492 w 12434043"/>
              <a:gd name="connsiteY6" fmla="*/ 20702901 h 25776347"/>
              <a:gd name="connsiteX7" fmla="*/ 6183492 w 12434043"/>
              <a:gd name="connsiteY7" fmla="*/ 20702901 h 25776347"/>
              <a:gd name="connsiteX8" fmla="*/ 6212989 w 12434043"/>
              <a:gd name="connsiteY8" fmla="*/ 20171959 h 25776347"/>
              <a:gd name="connsiteX9" fmla="*/ 6163905 w 12434043"/>
              <a:gd name="connsiteY9" fmla="*/ 19837046 h 25776347"/>
              <a:gd name="connsiteX10" fmla="*/ 6236801 w 12434043"/>
              <a:gd name="connsiteY10" fmla="*/ 19054386 h 25776347"/>
              <a:gd name="connsiteX11" fmla="*/ 6389970 w 12434043"/>
              <a:gd name="connsiteY11" fmla="*/ 18726617 h 25776347"/>
              <a:gd name="connsiteX12" fmla="*/ 6736250 w 12434043"/>
              <a:gd name="connsiteY12" fmla="*/ 18225173 h 25776347"/>
              <a:gd name="connsiteX13" fmla="*/ 6824740 w 12434043"/>
              <a:gd name="connsiteY13" fmla="*/ 17779419 h 25776347"/>
              <a:gd name="connsiteX14" fmla="*/ 6809147 w 12434043"/>
              <a:gd name="connsiteY14" fmla="*/ 17337888 h 25776347"/>
              <a:gd name="connsiteX15" fmla="*/ 6891415 w 12434043"/>
              <a:gd name="connsiteY15" fmla="*/ 16927314 h 25776347"/>
              <a:gd name="connsiteX16" fmla="*/ 7038899 w 12434043"/>
              <a:gd name="connsiteY16" fmla="*/ 16602850 h 25776347"/>
              <a:gd name="connsiteX17" fmla="*/ 7109261 w 12434043"/>
              <a:gd name="connsiteY17" fmla="*/ 16490316 h 25776347"/>
              <a:gd name="connsiteX18" fmla="*/ 7138373 w 12434043"/>
              <a:gd name="connsiteY18" fmla="*/ 16274544 h 25776347"/>
              <a:gd name="connsiteX19" fmla="*/ 7451854 w 12434043"/>
              <a:gd name="connsiteY19" fmla="*/ 15776940 h 25776347"/>
              <a:gd name="connsiteX20" fmla="*/ 7711102 w 12434043"/>
              <a:gd name="connsiteY20" fmla="*/ 15245998 h 25776347"/>
              <a:gd name="connsiteX21" fmla="*/ 7717325 w 12434043"/>
              <a:gd name="connsiteY21" fmla="*/ 14951030 h 25776347"/>
              <a:gd name="connsiteX22" fmla="*/ 7805815 w 12434043"/>
              <a:gd name="connsiteY22" fmla="*/ 14620343 h 25776347"/>
              <a:gd name="connsiteX23" fmla="*/ 7983179 w 12434043"/>
              <a:gd name="connsiteY23" fmla="*/ 14344810 h 25776347"/>
              <a:gd name="connsiteX24" fmla="*/ 8200257 w 12434043"/>
              <a:gd name="connsiteY24" fmla="*/ 14055680 h 25776347"/>
              <a:gd name="connsiteX25" fmla="*/ 8425247 w 12434043"/>
              <a:gd name="connsiteY25" fmla="*/ 13741662 h 25776347"/>
              <a:gd name="connsiteX26" fmla="*/ 8690718 w 12434043"/>
              <a:gd name="connsiteY26" fmla="*/ 13387701 h 25776347"/>
              <a:gd name="connsiteX27" fmla="*/ 8749712 w 12434043"/>
              <a:gd name="connsiteY27" fmla="*/ 13151727 h 25776347"/>
              <a:gd name="connsiteX28" fmla="*/ 8838202 w 12434043"/>
              <a:gd name="connsiteY28" fmla="*/ 12650282 h 25776347"/>
              <a:gd name="connsiteX29" fmla="*/ 9103673 w 12434043"/>
              <a:gd name="connsiteY29" fmla="*/ 11971856 h 25776347"/>
              <a:gd name="connsiteX30" fmla="*/ 9398641 w 12434043"/>
              <a:gd name="connsiteY30" fmla="*/ 11440914 h 25776347"/>
              <a:gd name="connsiteX31" fmla="*/ 9575621 w 12434043"/>
              <a:gd name="connsiteY31" fmla="*/ 11057456 h 25776347"/>
              <a:gd name="connsiteX32" fmla="*/ 9605118 w 12434043"/>
              <a:gd name="connsiteY32" fmla="*/ 10791985 h 25776347"/>
              <a:gd name="connsiteX33" fmla="*/ 9723105 w 12434043"/>
              <a:gd name="connsiteY33" fmla="*/ 10497017 h 25776347"/>
              <a:gd name="connsiteX34" fmla="*/ 10077067 w 12434043"/>
              <a:gd name="connsiteY34" fmla="*/ 9907082 h 25776347"/>
              <a:gd name="connsiteX35" fmla="*/ 10442012 w 12434043"/>
              <a:gd name="connsiteY35" fmla="*/ 9542674 h 25776347"/>
              <a:gd name="connsiteX36" fmla="*/ 10710786 w 12434043"/>
              <a:gd name="connsiteY36" fmla="*/ 9252085 h 25776347"/>
              <a:gd name="connsiteX37" fmla="*/ 10915420 w 12434043"/>
              <a:gd name="connsiteY37" fmla="*/ 8973247 h 25776347"/>
              <a:gd name="connsiteX38" fmla="*/ 10939617 w 12434043"/>
              <a:gd name="connsiteY38" fmla="*/ 8687267 h 25776347"/>
              <a:gd name="connsiteX39" fmla="*/ 10916342 w 12434043"/>
              <a:gd name="connsiteY39" fmla="*/ 8284912 h 25776347"/>
              <a:gd name="connsiteX40" fmla="*/ 10717392 w 12434043"/>
              <a:gd name="connsiteY40" fmla="*/ 7633448 h 25776347"/>
              <a:gd name="connsiteX41" fmla="*/ 10559462 w 12434043"/>
              <a:gd name="connsiteY41" fmla="*/ 7350387 h 25776347"/>
              <a:gd name="connsiteX42" fmla="*/ 10224551 w 12434043"/>
              <a:gd name="connsiteY42" fmla="*/ 6957404 h 25776347"/>
              <a:gd name="connsiteX43" fmla="*/ 9929583 w 12434043"/>
              <a:gd name="connsiteY43" fmla="*/ 6485456 h 25776347"/>
              <a:gd name="connsiteX44" fmla="*/ 9832105 w 12434043"/>
              <a:gd name="connsiteY44" fmla="*/ 5640881 h 25776347"/>
              <a:gd name="connsiteX45" fmla="*/ 9787399 w 12434043"/>
              <a:gd name="connsiteY45" fmla="*/ 5210104 h 25776347"/>
              <a:gd name="connsiteX46" fmla="*/ 9643603 w 12434043"/>
              <a:gd name="connsiteY46" fmla="*/ 4317520 h 25776347"/>
              <a:gd name="connsiteX47" fmla="*/ 9414772 w 12434043"/>
              <a:gd name="connsiteY47" fmla="*/ 3839350 h 25776347"/>
              <a:gd name="connsiteX48" fmla="*/ 8841889 w 12434043"/>
              <a:gd name="connsiteY48" fmla="*/ 3273610 h 25776347"/>
              <a:gd name="connsiteX49" fmla="*/ 8661221 w 12434043"/>
              <a:gd name="connsiteY49" fmla="*/ 3004837 h 25776347"/>
              <a:gd name="connsiteX50" fmla="*/ 8242582 w 12434043"/>
              <a:gd name="connsiteY50" fmla="*/ 2636588 h 25776347"/>
              <a:gd name="connsiteX51" fmla="*/ 7835312 w 12434043"/>
              <a:gd name="connsiteY51" fmla="*/ 2060940 h 25776347"/>
              <a:gd name="connsiteX52" fmla="*/ 7510847 w 12434043"/>
              <a:gd name="connsiteY52" fmla="*/ 1529998 h 25776347"/>
              <a:gd name="connsiteX53" fmla="*/ 7284937 w 12434043"/>
              <a:gd name="connsiteY53" fmla="*/ 1051982 h 25776347"/>
              <a:gd name="connsiteX54" fmla="*/ 6864146 w 12434043"/>
              <a:gd name="connsiteY54" fmla="*/ 825917 h 25776347"/>
              <a:gd name="connsiteX55" fmla="*/ 6510185 w 12434043"/>
              <a:gd name="connsiteY55" fmla="*/ 722754 h 25776347"/>
              <a:gd name="connsiteX56" fmla="*/ 6005974 w 12434043"/>
              <a:gd name="connsiteY56" fmla="*/ 714150 h 25776347"/>
              <a:gd name="connsiteX57" fmla="*/ 5350439 w 12434043"/>
              <a:gd name="connsiteY57" fmla="*/ 740345 h 25776347"/>
              <a:gd name="connsiteX58" fmla="*/ 4626154 w 12434043"/>
              <a:gd name="connsiteY58" fmla="*/ 766539 h 25776347"/>
              <a:gd name="connsiteX59" fmla="*/ 3710526 w 12434043"/>
              <a:gd name="connsiteY59" fmla="*/ 652776 h 25776347"/>
              <a:gd name="connsiteX60" fmla="*/ 2869407 w 12434043"/>
              <a:gd name="connsiteY60" fmla="*/ 577115 h 25776347"/>
              <a:gd name="connsiteX61" fmla="*/ 2787292 w 12434043"/>
              <a:gd name="connsiteY61" fmla="*/ 557373 h 25776347"/>
              <a:gd name="connsiteX62" fmla="*/ 1991648 w 12434043"/>
              <a:gd name="connsiteY62" fmla="*/ 486780 h 25776347"/>
              <a:gd name="connsiteX63" fmla="*/ 1655661 w 12434043"/>
              <a:gd name="connsiteY63" fmla="*/ 381084 h 25776347"/>
              <a:gd name="connsiteX64" fmla="*/ 858173 w 12434043"/>
              <a:gd name="connsiteY64" fmla="*/ 184515 h 25776347"/>
              <a:gd name="connsiteX65" fmla="*/ 431621 w 12434043"/>
              <a:gd name="connsiteY65" fmla="*/ 202643 h 25776347"/>
              <a:gd name="connsiteX66" fmla="*/ 0 w 12434043"/>
              <a:gd name="connsiteY66" fmla="*/ 255030 h 25776347"/>
              <a:gd name="connsiteX67" fmla="*/ 5992 w 12434043"/>
              <a:gd name="connsiteY67" fmla="*/ 182671 h 25776347"/>
              <a:gd name="connsiteX68" fmla="*/ 171451 w 12434043"/>
              <a:gd name="connsiteY68" fmla="*/ 6 h 25776347"/>
              <a:gd name="connsiteX69" fmla="*/ 1021557 w 12434043"/>
              <a:gd name="connsiteY69" fmla="*/ 55159 h 25776347"/>
              <a:gd name="connsiteX70" fmla="*/ 1935957 w 12434043"/>
              <a:gd name="connsiteY70" fmla="*/ 202643 h 25776347"/>
              <a:gd name="connsiteX71" fmla="*/ 2692657 w 12434043"/>
              <a:gd name="connsiteY71" fmla="*/ 215855 h 25776347"/>
              <a:gd name="connsiteX72" fmla="*/ 3611052 w 12434043"/>
              <a:gd name="connsiteY72" fmla="*/ 288215 h 25776347"/>
              <a:gd name="connsiteX73" fmla="*/ 4086303 w 12434043"/>
              <a:gd name="connsiteY73" fmla="*/ 337682 h 25776347"/>
              <a:gd name="connsiteX74" fmla="*/ 4845153 w 12434043"/>
              <a:gd name="connsiteY74" fmla="*/ 340985 h 25776347"/>
              <a:gd name="connsiteX75" fmla="*/ 5521197 w 12434043"/>
              <a:gd name="connsiteY75" fmla="*/ 390992 h 25776347"/>
              <a:gd name="connsiteX76" fmla="*/ 6056364 w 12434043"/>
              <a:gd name="connsiteY76" fmla="*/ 430551 h 25776347"/>
              <a:gd name="connsiteX77" fmla="*/ 6891799 w 12434043"/>
              <a:gd name="connsiteY77" fmla="*/ 558064 h 25776347"/>
              <a:gd name="connsiteX78" fmla="*/ 7146824 w 12434043"/>
              <a:gd name="connsiteY78" fmla="*/ 587561 h 25776347"/>
              <a:gd name="connsiteX79" fmla="*/ 7296688 w 12434043"/>
              <a:gd name="connsiteY79" fmla="*/ 647476 h 25776347"/>
              <a:gd name="connsiteX80" fmla="*/ 7414138 w 12434043"/>
              <a:gd name="connsiteY80" fmla="*/ 775911 h 25776347"/>
              <a:gd name="connsiteX81" fmla="*/ 7961365 w 12434043"/>
              <a:gd name="connsiteY81" fmla="*/ 1679863 h 25776347"/>
              <a:gd name="connsiteX82" fmla="*/ 8486239 w 12434043"/>
              <a:gd name="connsiteY82" fmla="*/ 2529739 h 25776347"/>
              <a:gd name="connsiteX83" fmla="*/ 8684496 w 12434043"/>
              <a:gd name="connsiteY83" fmla="*/ 2702726 h 25776347"/>
              <a:gd name="connsiteX84" fmla="*/ 9038074 w 12434043"/>
              <a:gd name="connsiteY84" fmla="*/ 3122439 h 25776347"/>
              <a:gd name="connsiteX85" fmla="*/ 9360541 w 12434043"/>
              <a:gd name="connsiteY85" fmla="*/ 3409726 h 25776347"/>
              <a:gd name="connsiteX86" fmla="*/ 9700214 w 12434043"/>
              <a:gd name="connsiteY86" fmla="*/ 3806550 h 25776347"/>
              <a:gd name="connsiteX87" fmla="*/ 9812517 w 12434043"/>
              <a:gd name="connsiteY87" fmla="*/ 4184169 h 25776347"/>
              <a:gd name="connsiteX88" fmla="*/ 9838711 w 12434043"/>
              <a:gd name="connsiteY88" fmla="*/ 4548962 h 25776347"/>
              <a:gd name="connsiteX89" fmla="*/ 9970987 w 12434043"/>
              <a:gd name="connsiteY89" fmla="*/ 5155183 h 25776347"/>
              <a:gd name="connsiteX90" fmla="*/ 10047570 w 12434043"/>
              <a:gd name="connsiteY90" fmla="*/ 5600553 h 25776347"/>
              <a:gd name="connsiteX91" fmla="*/ 10113170 w 12434043"/>
              <a:gd name="connsiteY91" fmla="*/ 5868405 h 25776347"/>
              <a:gd name="connsiteX92" fmla="*/ 10144126 w 12434043"/>
              <a:gd name="connsiteY92" fmla="*/ 6133877 h 25776347"/>
              <a:gd name="connsiteX93" fmla="*/ 10043729 w 12434043"/>
              <a:gd name="connsiteY93" fmla="*/ 6406491 h 25776347"/>
              <a:gd name="connsiteX94" fmla="*/ 10135523 w 12434043"/>
              <a:gd name="connsiteY94" fmla="*/ 6655293 h 25776347"/>
              <a:gd name="connsiteX95" fmla="*/ 10471893 w 12434043"/>
              <a:gd name="connsiteY95" fmla="*/ 7083995 h 25776347"/>
              <a:gd name="connsiteX96" fmla="*/ 10710248 w 12434043"/>
              <a:gd name="connsiteY96" fmla="*/ 7342322 h 25776347"/>
              <a:gd name="connsiteX97" fmla="*/ 10802043 w 12434043"/>
              <a:gd name="connsiteY97" fmla="*/ 7482125 h 25776347"/>
              <a:gd name="connsiteX98" fmla="*/ 10962892 w 12434043"/>
              <a:gd name="connsiteY98" fmla="*/ 7844689 h 25776347"/>
              <a:gd name="connsiteX99" fmla="*/ 11076116 w 12434043"/>
              <a:gd name="connsiteY99" fmla="*/ 8188204 h 25776347"/>
              <a:gd name="connsiteX100" fmla="*/ 11083645 w 12434043"/>
              <a:gd name="connsiteY100" fmla="*/ 8660151 h 25776347"/>
              <a:gd name="connsiteX101" fmla="*/ 11085949 w 12434043"/>
              <a:gd name="connsiteY101" fmla="*/ 8841741 h 25776347"/>
              <a:gd name="connsiteX102" fmla="*/ 11119363 w 12434043"/>
              <a:gd name="connsiteY102" fmla="*/ 9019413 h 25776347"/>
              <a:gd name="connsiteX103" fmla="*/ 11217378 w 12434043"/>
              <a:gd name="connsiteY103" fmla="*/ 9113588 h 25776347"/>
              <a:gd name="connsiteX104" fmla="*/ 11456808 w 12434043"/>
              <a:gd name="connsiteY104" fmla="*/ 9403793 h 25776347"/>
              <a:gd name="connsiteX105" fmla="*/ 11182734 w 12434043"/>
              <a:gd name="connsiteY105" fmla="*/ 9281966 h 25776347"/>
              <a:gd name="connsiteX106" fmla="*/ 10983401 w 12434043"/>
              <a:gd name="connsiteY106" fmla="*/ 9289109 h 25776347"/>
              <a:gd name="connsiteX107" fmla="*/ 10773621 w 12434043"/>
              <a:gd name="connsiteY107" fmla="*/ 9349562 h 25776347"/>
              <a:gd name="connsiteX108" fmla="*/ 10494784 w 12434043"/>
              <a:gd name="connsiteY108" fmla="*/ 9565563 h 25776347"/>
              <a:gd name="connsiteX109" fmla="*/ 10319801 w 12434043"/>
              <a:gd name="connsiteY109" fmla="*/ 9805764 h 25776347"/>
              <a:gd name="connsiteX110" fmla="*/ 10434868 w 12434043"/>
              <a:gd name="connsiteY110" fmla="*/ 9733941 h 25776347"/>
              <a:gd name="connsiteX111" fmla="*/ 10814486 w 12434043"/>
              <a:gd name="connsiteY111" fmla="*/ 9523624 h 25776347"/>
              <a:gd name="connsiteX112" fmla="*/ 10990776 w 12434043"/>
              <a:gd name="connsiteY112" fmla="*/ 9445580 h 25776347"/>
              <a:gd name="connsiteX113" fmla="*/ 11185961 w 12434043"/>
              <a:gd name="connsiteY113" fmla="*/ 9458486 h 25776347"/>
              <a:gd name="connsiteX114" fmla="*/ 11366706 w 12434043"/>
              <a:gd name="connsiteY114" fmla="*/ 9552199 h 25776347"/>
              <a:gd name="connsiteX115" fmla="*/ 11751776 w 12434043"/>
              <a:gd name="connsiteY115" fmla="*/ 9711589 h 25776347"/>
              <a:gd name="connsiteX116" fmla="*/ 11935363 w 12434043"/>
              <a:gd name="connsiteY116" fmla="*/ 9966075 h 25776347"/>
              <a:gd name="connsiteX117" fmla="*/ 12112344 w 12434043"/>
              <a:gd name="connsiteY117" fmla="*/ 10143056 h 25776347"/>
              <a:gd name="connsiteX118" fmla="*/ 12112344 w 12434043"/>
              <a:gd name="connsiteY118" fmla="*/ 10143056 h 25776347"/>
              <a:gd name="connsiteX119" fmla="*/ 12434043 w 12434043"/>
              <a:gd name="connsiteY119" fmla="*/ 10582742 h 25776347"/>
              <a:gd name="connsiteX120" fmla="*/ 9928661 w 12434043"/>
              <a:gd name="connsiteY120" fmla="*/ 10677455 h 25776347"/>
              <a:gd name="connsiteX121" fmla="*/ 9811596 w 12434043"/>
              <a:gd name="connsiteY121" fmla="*/ 10791985 h 25776347"/>
              <a:gd name="connsiteX122" fmla="*/ 9699292 w 12434043"/>
              <a:gd name="connsiteY122" fmla="*/ 11256789 h 25776347"/>
              <a:gd name="connsiteX123" fmla="*/ 9574162 w 12434043"/>
              <a:gd name="connsiteY123" fmla="*/ 11522260 h 25776347"/>
              <a:gd name="connsiteX124" fmla="*/ 9433821 w 12434043"/>
              <a:gd name="connsiteY124" fmla="*/ 11785504 h 25776347"/>
              <a:gd name="connsiteX125" fmla="*/ 9310151 w 12434043"/>
              <a:gd name="connsiteY125" fmla="*/ 11855328 h 25776347"/>
              <a:gd name="connsiteX126" fmla="*/ 9162667 w 12434043"/>
              <a:gd name="connsiteY126" fmla="*/ 12325817 h 25776347"/>
              <a:gd name="connsiteX127" fmla="*/ 9015183 w 12434043"/>
              <a:gd name="connsiteY127" fmla="*/ 12827262 h 25776347"/>
              <a:gd name="connsiteX128" fmla="*/ 8956189 w 12434043"/>
              <a:gd name="connsiteY128" fmla="*/ 13092733 h 25776347"/>
              <a:gd name="connsiteX129" fmla="*/ 8749712 w 12434043"/>
              <a:gd name="connsiteY129" fmla="*/ 13564682 h 25776347"/>
              <a:gd name="connsiteX130" fmla="*/ 8484241 w 12434043"/>
              <a:gd name="connsiteY130" fmla="*/ 14007133 h 25776347"/>
              <a:gd name="connsiteX131" fmla="*/ 8307260 w 12434043"/>
              <a:gd name="connsiteY131" fmla="*/ 14272604 h 25776347"/>
              <a:gd name="connsiteX132" fmla="*/ 8012292 w 12434043"/>
              <a:gd name="connsiteY132" fmla="*/ 14626566 h 25776347"/>
              <a:gd name="connsiteX133" fmla="*/ 7953299 w 12434043"/>
              <a:gd name="connsiteY133" fmla="*/ 15010024 h 25776347"/>
              <a:gd name="connsiteX134" fmla="*/ 7805815 w 12434043"/>
              <a:gd name="connsiteY134" fmla="*/ 15304991 h 25776347"/>
              <a:gd name="connsiteX135" fmla="*/ 7658331 w 12434043"/>
              <a:gd name="connsiteY135" fmla="*/ 15747443 h 25776347"/>
              <a:gd name="connsiteX136" fmla="*/ 7451854 w 12434043"/>
              <a:gd name="connsiteY136" fmla="*/ 16101404 h 25776347"/>
              <a:gd name="connsiteX137" fmla="*/ 7304370 w 12434043"/>
              <a:gd name="connsiteY137" fmla="*/ 16484862 h 25776347"/>
              <a:gd name="connsiteX138" fmla="*/ 7038899 w 12434043"/>
              <a:gd name="connsiteY138" fmla="*/ 16750333 h 25776347"/>
              <a:gd name="connsiteX139" fmla="*/ 6979905 w 12434043"/>
              <a:gd name="connsiteY139" fmla="*/ 16927314 h 25776347"/>
              <a:gd name="connsiteX140" fmla="*/ 6979905 w 12434043"/>
              <a:gd name="connsiteY140" fmla="*/ 17133791 h 25776347"/>
              <a:gd name="connsiteX141" fmla="*/ 7014164 w 12434043"/>
              <a:gd name="connsiteY141" fmla="*/ 17432445 h 25776347"/>
              <a:gd name="connsiteX142" fmla="*/ 7071162 w 12434043"/>
              <a:gd name="connsiteY142" fmla="*/ 17661892 h 25776347"/>
              <a:gd name="connsiteX143" fmla="*/ 7097892 w 12434043"/>
              <a:gd name="connsiteY143" fmla="*/ 17812217 h 25776347"/>
              <a:gd name="connsiteX144" fmla="*/ 7037824 w 12434043"/>
              <a:gd name="connsiteY144" fmla="*/ 18011937 h 25776347"/>
              <a:gd name="connsiteX145" fmla="*/ 6920912 w 12434043"/>
              <a:gd name="connsiteY145" fmla="*/ 18195675 h 25776347"/>
              <a:gd name="connsiteX146" fmla="*/ 6684938 w 12434043"/>
              <a:gd name="connsiteY146" fmla="*/ 18490643 h 25776347"/>
              <a:gd name="connsiteX147" fmla="*/ 6507957 w 12434043"/>
              <a:gd name="connsiteY147" fmla="*/ 19051082 h 25776347"/>
              <a:gd name="connsiteX148" fmla="*/ 6478460 w 12434043"/>
              <a:gd name="connsiteY148" fmla="*/ 19434540 h 25776347"/>
              <a:gd name="connsiteX149" fmla="*/ 6419467 w 12434043"/>
              <a:gd name="connsiteY149" fmla="*/ 19729508 h 25776347"/>
              <a:gd name="connsiteX150" fmla="*/ 6419467 w 12434043"/>
              <a:gd name="connsiteY150" fmla="*/ 20171959 h 25776347"/>
              <a:gd name="connsiteX151" fmla="*/ 6419467 w 12434043"/>
              <a:gd name="connsiteY151" fmla="*/ 20761895 h 25776347"/>
              <a:gd name="connsiteX152" fmla="*/ 6330976 w 12434043"/>
              <a:gd name="connsiteY152" fmla="*/ 21174850 h 25776347"/>
              <a:gd name="connsiteX153" fmla="*/ 6124499 w 12434043"/>
              <a:gd name="connsiteY153" fmla="*/ 21646798 h 25776347"/>
              <a:gd name="connsiteX154" fmla="*/ 6095002 w 12434043"/>
              <a:gd name="connsiteY154" fmla="*/ 22325224 h 25776347"/>
              <a:gd name="connsiteX155" fmla="*/ 6212989 w 12434043"/>
              <a:gd name="connsiteY155" fmla="*/ 23623082 h 25776347"/>
              <a:gd name="connsiteX156" fmla="*/ 6507957 w 12434043"/>
              <a:gd name="connsiteY156" fmla="*/ 24419495 h 25776347"/>
              <a:gd name="connsiteX157" fmla="*/ 6832421 w 12434043"/>
              <a:gd name="connsiteY157" fmla="*/ 25156914 h 25776347"/>
              <a:gd name="connsiteX158" fmla="*/ 7186383 w 12434043"/>
              <a:gd name="connsiteY158" fmla="*/ 25776346 h 25776347"/>
              <a:gd name="connsiteX159" fmla="*/ 5357583 w 12434043"/>
              <a:gd name="connsiteY159" fmla="*/ 24360501 h 25776347"/>
              <a:gd name="connsiteX160" fmla="*/ 5475570 w 12434043"/>
              <a:gd name="connsiteY160" fmla="*/ 23269120 h 25776347"/>
              <a:gd name="connsiteX161" fmla="*/ 5446073 w 12434043"/>
              <a:gd name="connsiteY161" fmla="*/ 22708682 h 25776347"/>
              <a:gd name="connsiteX162" fmla="*/ 5416576 w 12434043"/>
              <a:gd name="connsiteY162" fmla="*/ 22295727 h 25776347"/>
              <a:gd name="connsiteX163" fmla="*/ 5416576 w 12434043"/>
              <a:gd name="connsiteY163" fmla="*/ 21853275 h 25776347"/>
              <a:gd name="connsiteX164" fmla="*/ 5446073 w 12434043"/>
              <a:gd name="connsiteY164" fmla="*/ 21499314 h 25776347"/>
              <a:gd name="connsiteX165" fmla="*/ 5446073 w 12434043"/>
              <a:gd name="connsiteY165" fmla="*/ 21292837 h 25776347"/>
              <a:gd name="connsiteX166" fmla="*/ 5357583 w 12434043"/>
              <a:gd name="connsiteY166" fmla="*/ 20850385 h 25776347"/>
              <a:gd name="connsiteX167" fmla="*/ 5357583 w 12434043"/>
              <a:gd name="connsiteY167" fmla="*/ 20673404 h 25776347"/>
              <a:gd name="connsiteX168" fmla="*/ 5298589 w 12434043"/>
              <a:gd name="connsiteY168" fmla="*/ 20555417 h 25776347"/>
              <a:gd name="connsiteX169" fmla="*/ 5269092 w 12434043"/>
              <a:gd name="connsiteY169" fmla="*/ 20319443 h 25776347"/>
              <a:gd name="connsiteX170" fmla="*/ 5357583 w 12434043"/>
              <a:gd name="connsiteY170" fmla="*/ 20171959 h 25776347"/>
              <a:gd name="connsiteX171" fmla="*/ 5446073 w 12434043"/>
              <a:gd name="connsiteY171" fmla="*/ 19994979 h 25776347"/>
              <a:gd name="connsiteX172" fmla="*/ 5446073 w 12434043"/>
              <a:gd name="connsiteY172" fmla="*/ 19817998 h 25776347"/>
              <a:gd name="connsiteX173" fmla="*/ 5446073 w 12434043"/>
              <a:gd name="connsiteY173" fmla="*/ 19817998 h 25776347"/>
              <a:gd name="connsiteX174" fmla="*/ 5453755 w 12434043"/>
              <a:gd name="connsiteY174" fmla="*/ 19817076 h 25776347"/>
              <a:gd name="connsiteX0" fmla="*/ 5453755 w 12434043"/>
              <a:gd name="connsiteY0" fmla="*/ 19817076 h 25156915"/>
              <a:gd name="connsiteX1" fmla="*/ 5741041 w 12434043"/>
              <a:gd name="connsiteY1" fmla="*/ 20024475 h 25156915"/>
              <a:gd name="connsiteX2" fmla="*/ 5918021 w 12434043"/>
              <a:gd name="connsiteY2" fmla="*/ 20319443 h 25156915"/>
              <a:gd name="connsiteX3" fmla="*/ 5947518 w 12434043"/>
              <a:gd name="connsiteY3" fmla="*/ 20437430 h 25156915"/>
              <a:gd name="connsiteX4" fmla="*/ 5977015 w 12434043"/>
              <a:gd name="connsiteY4" fmla="*/ 20525920 h 25156915"/>
              <a:gd name="connsiteX5" fmla="*/ 6095002 w 12434043"/>
              <a:gd name="connsiteY5" fmla="*/ 20702901 h 25156915"/>
              <a:gd name="connsiteX6" fmla="*/ 6183492 w 12434043"/>
              <a:gd name="connsiteY6" fmla="*/ 20702901 h 25156915"/>
              <a:gd name="connsiteX7" fmla="*/ 6183492 w 12434043"/>
              <a:gd name="connsiteY7" fmla="*/ 20702901 h 25156915"/>
              <a:gd name="connsiteX8" fmla="*/ 6212989 w 12434043"/>
              <a:gd name="connsiteY8" fmla="*/ 20171959 h 25156915"/>
              <a:gd name="connsiteX9" fmla="*/ 6163905 w 12434043"/>
              <a:gd name="connsiteY9" fmla="*/ 19837046 h 25156915"/>
              <a:gd name="connsiteX10" fmla="*/ 6236801 w 12434043"/>
              <a:gd name="connsiteY10" fmla="*/ 19054386 h 25156915"/>
              <a:gd name="connsiteX11" fmla="*/ 6389970 w 12434043"/>
              <a:gd name="connsiteY11" fmla="*/ 18726617 h 25156915"/>
              <a:gd name="connsiteX12" fmla="*/ 6736250 w 12434043"/>
              <a:gd name="connsiteY12" fmla="*/ 18225173 h 25156915"/>
              <a:gd name="connsiteX13" fmla="*/ 6824740 w 12434043"/>
              <a:gd name="connsiteY13" fmla="*/ 17779419 h 25156915"/>
              <a:gd name="connsiteX14" fmla="*/ 6809147 w 12434043"/>
              <a:gd name="connsiteY14" fmla="*/ 17337888 h 25156915"/>
              <a:gd name="connsiteX15" fmla="*/ 6891415 w 12434043"/>
              <a:gd name="connsiteY15" fmla="*/ 16927314 h 25156915"/>
              <a:gd name="connsiteX16" fmla="*/ 7038899 w 12434043"/>
              <a:gd name="connsiteY16" fmla="*/ 16602850 h 25156915"/>
              <a:gd name="connsiteX17" fmla="*/ 7109261 w 12434043"/>
              <a:gd name="connsiteY17" fmla="*/ 16490316 h 25156915"/>
              <a:gd name="connsiteX18" fmla="*/ 7138373 w 12434043"/>
              <a:gd name="connsiteY18" fmla="*/ 16274544 h 25156915"/>
              <a:gd name="connsiteX19" fmla="*/ 7451854 w 12434043"/>
              <a:gd name="connsiteY19" fmla="*/ 15776940 h 25156915"/>
              <a:gd name="connsiteX20" fmla="*/ 7711102 w 12434043"/>
              <a:gd name="connsiteY20" fmla="*/ 15245998 h 25156915"/>
              <a:gd name="connsiteX21" fmla="*/ 7717325 w 12434043"/>
              <a:gd name="connsiteY21" fmla="*/ 14951030 h 25156915"/>
              <a:gd name="connsiteX22" fmla="*/ 7805815 w 12434043"/>
              <a:gd name="connsiteY22" fmla="*/ 14620343 h 25156915"/>
              <a:gd name="connsiteX23" fmla="*/ 7983179 w 12434043"/>
              <a:gd name="connsiteY23" fmla="*/ 14344810 h 25156915"/>
              <a:gd name="connsiteX24" fmla="*/ 8200257 w 12434043"/>
              <a:gd name="connsiteY24" fmla="*/ 14055680 h 25156915"/>
              <a:gd name="connsiteX25" fmla="*/ 8425247 w 12434043"/>
              <a:gd name="connsiteY25" fmla="*/ 13741662 h 25156915"/>
              <a:gd name="connsiteX26" fmla="*/ 8690718 w 12434043"/>
              <a:gd name="connsiteY26" fmla="*/ 13387701 h 25156915"/>
              <a:gd name="connsiteX27" fmla="*/ 8749712 w 12434043"/>
              <a:gd name="connsiteY27" fmla="*/ 13151727 h 25156915"/>
              <a:gd name="connsiteX28" fmla="*/ 8838202 w 12434043"/>
              <a:gd name="connsiteY28" fmla="*/ 12650282 h 25156915"/>
              <a:gd name="connsiteX29" fmla="*/ 9103673 w 12434043"/>
              <a:gd name="connsiteY29" fmla="*/ 11971856 h 25156915"/>
              <a:gd name="connsiteX30" fmla="*/ 9398641 w 12434043"/>
              <a:gd name="connsiteY30" fmla="*/ 11440914 h 25156915"/>
              <a:gd name="connsiteX31" fmla="*/ 9575621 w 12434043"/>
              <a:gd name="connsiteY31" fmla="*/ 11057456 h 25156915"/>
              <a:gd name="connsiteX32" fmla="*/ 9605118 w 12434043"/>
              <a:gd name="connsiteY32" fmla="*/ 10791985 h 25156915"/>
              <a:gd name="connsiteX33" fmla="*/ 9723105 w 12434043"/>
              <a:gd name="connsiteY33" fmla="*/ 10497017 h 25156915"/>
              <a:gd name="connsiteX34" fmla="*/ 10077067 w 12434043"/>
              <a:gd name="connsiteY34" fmla="*/ 9907082 h 25156915"/>
              <a:gd name="connsiteX35" fmla="*/ 10442012 w 12434043"/>
              <a:gd name="connsiteY35" fmla="*/ 9542674 h 25156915"/>
              <a:gd name="connsiteX36" fmla="*/ 10710786 w 12434043"/>
              <a:gd name="connsiteY36" fmla="*/ 9252085 h 25156915"/>
              <a:gd name="connsiteX37" fmla="*/ 10915420 w 12434043"/>
              <a:gd name="connsiteY37" fmla="*/ 8973247 h 25156915"/>
              <a:gd name="connsiteX38" fmla="*/ 10939617 w 12434043"/>
              <a:gd name="connsiteY38" fmla="*/ 8687267 h 25156915"/>
              <a:gd name="connsiteX39" fmla="*/ 10916342 w 12434043"/>
              <a:gd name="connsiteY39" fmla="*/ 8284912 h 25156915"/>
              <a:gd name="connsiteX40" fmla="*/ 10717392 w 12434043"/>
              <a:gd name="connsiteY40" fmla="*/ 7633448 h 25156915"/>
              <a:gd name="connsiteX41" fmla="*/ 10559462 w 12434043"/>
              <a:gd name="connsiteY41" fmla="*/ 7350387 h 25156915"/>
              <a:gd name="connsiteX42" fmla="*/ 10224551 w 12434043"/>
              <a:gd name="connsiteY42" fmla="*/ 6957404 h 25156915"/>
              <a:gd name="connsiteX43" fmla="*/ 9929583 w 12434043"/>
              <a:gd name="connsiteY43" fmla="*/ 6485456 h 25156915"/>
              <a:gd name="connsiteX44" fmla="*/ 9832105 w 12434043"/>
              <a:gd name="connsiteY44" fmla="*/ 5640881 h 25156915"/>
              <a:gd name="connsiteX45" fmla="*/ 9787399 w 12434043"/>
              <a:gd name="connsiteY45" fmla="*/ 5210104 h 25156915"/>
              <a:gd name="connsiteX46" fmla="*/ 9643603 w 12434043"/>
              <a:gd name="connsiteY46" fmla="*/ 4317520 h 25156915"/>
              <a:gd name="connsiteX47" fmla="*/ 9414772 w 12434043"/>
              <a:gd name="connsiteY47" fmla="*/ 3839350 h 25156915"/>
              <a:gd name="connsiteX48" fmla="*/ 8841889 w 12434043"/>
              <a:gd name="connsiteY48" fmla="*/ 3273610 h 25156915"/>
              <a:gd name="connsiteX49" fmla="*/ 8661221 w 12434043"/>
              <a:gd name="connsiteY49" fmla="*/ 3004837 h 25156915"/>
              <a:gd name="connsiteX50" fmla="*/ 8242582 w 12434043"/>
              <a:gd name="connsiteY50" fmla="*/ 2636588 h 25156915"/>
              <a:gd name="connsiteX51" fmla="*/ 7835312 w 12434043"/>
              <a:gd name="connsiteY51" fmla="*/ 2060940 h 25156915"/>
              <a:gd name="connsiteX52" fmla="*/ 7510847 w 12434043"/>
              <a:gd name="connsiteY52" fmla="*/ 1529998 h 25156915"/>
              <a:gd name="connsiteX53" fmla="*/ 7284937 w 12434043"/>
              <a:gd name="connsiteY53" fmla="*/ 1051982 h 25156915"/>
              <a:gd name="connsiteX54" fmla="*/ 6864146 w 12434043"/>
              <a:gd name="connsiteY54" fmla="*/ 825917 h 25156915"/>
              <a:gd name="connsiteX55" fmla="*/ 6510185 w 12434043"/>
              <a:gd name="connsiteY55" fmla="*/ 722754 h 25156915"/>
              <a:gd name="connsiteX56" fmla="*/ 6005974 w 12434043"/>
              <a:gd name="connsiteY56" fmla="*/ 714150 h 25156915"/>
              <a:gd name="connsiteX57" fmla="*/ 5350439 w 12434043"/>
              <a:gd name="connsiteY57" fmla="*/ 740345 h 25156915"/>
              <a:gd name="connsiteX58" fmla="*/ 4626154 w 12434043"/>
              <a:gd name="connsiteY58" fmla="*/ 766539 h 25156915"/>
              <a:gd name="connsiteX59" fmla="*/ 3710526 w 12434043"/>
              <a:gd name="connsiteY59" fmla="*/ 652776 h 25156915"/>
              <a:gd name="connsiteX60" fmla="*/ 2869407 w 12434043"/>
              <a:gd name="connsiteY60" fmla="*/ 577115 h 25156915"/>
              <a:gd name="connsiteX61" fmla="*/ 2787292 w 12434043"/>
              <a:gd name="connsiteY61" fmla="*/ 557373 h 25156915"/>
              <a:gd name="connsiteX62" fmla="*/ 1991648 w 12434043"/>
              <a:gd name="connsiteY62" fmla="*/ 486780 h 25156915"/>
              <a:gd name="connsiteX63" fmla="*/ 1655661 w 12434043"/>
              <a:gd name="connsiteY63" fmla="*/ 381084 h 25156915"/>
              <a:gd name="connsiteX64" fmla="*/ 858173 w 12434043"/>
              <a:gd name="connsiteY64" fmla="*/ 184515 h 25156915"/>
              <a:gd name="connsiteX65" fmla="*/ 431621 w 12434043"/>
              <a:gd name="connsiteY65" fmla="*/ 202643 h 25156915"/>
              <a:gd name="connsiteX66" fmla="*/ 0 w 12434043"/>
              <a:gd name="connsiteY66" fmla="*/ 255030 h 25156915"/>
              <a:gd name="connsiteX67" fmla="*/ 5992 w 12434043"/>
              <a:gd name="connsiteY67" fmla="*/ 182671 h 25156915"/>
              <a:gd name="connsiteX68" fmla="*/ 171451 w 12434043"/>
              <a:gd name="connsiteY68" fmla="*/ 6 h 25156915"/>
              <a:gd name="connsiteX69" fmla="*/ 1021557 w 12434043"/>
              <a:gd name="connsiteY69" fmla="*/ 55159 h 25156915"/>
              <a:gd name="connsiteX70" fmla="*/ 1935957 w 12434043"/>
              <a:gd name="connsiteY70" fmla="*/ 202643 h 25156915"/>
              <a:gd name="connsiteX71" fmla="*/ 2692657 w 12434043"/>
              <a:gd name="connsiteY71" fmla="*/ 215855 h 25156915"/>
              <a:gd name="connsiteX72" fmla="*/ 3611052 w 12434043"/>
              <a:gd name="connsiteY72" fmla="*/ 288215 h 25156915"/>
              <a:gd name="connsiteX73" fmla="*/ 4086303 w 12434043"/>
              <a:gd name="connsiteY73" fmla="*/ 337682 h 25156915"/>
              <a:gd name="connsiteX74" fmla="*/ 4845153 w 12434043"/>
              <a:gd name="connsiteY74" fmla="*/ 340985 h 25156915"/>
              <a:gd name="connsiteX75" fmla="*/ 5521197 w 12434043"/>
              <a:gd name="connsiteY75" fmla="*/ 390992 h 25156915"/>
              <a:gd name="connsiteX76" fmla="*/ 6056364 w 12434043"/>
              <a:gd name="connsiteY76" fmla="*/ 430551 h 25156915"/>
              <a:gd name="connsiteX77" fmla="*/ 6891799 w 12434043"/>
              <a:gd name="connsiteY77" fmla="*/ 558064 h 25156915"/>
              <a:gd name="connsiteX78" fmla="*/ 7146824 w 12434043"/>
              <a:gd name="connsiteY78" fmla="*/ 587561 h 25156915"/>
              <a:gd name="connsiteX79" fmla="*/ 7296688 w 12434043"/>
              <a:gd name="connsiteY79" fmla="*/ 647476 h 25156915"/>
              <a:gd name="connsiteX80" fmla="*/ 7414138 w 12434043"/>
              <a:gd name="connsiteY80" fmla="*/ 775911 h 25156915"/>
              <a:gd name="connsiteX81" fmla="*/ 7961365 w 12434043"/>
              <a:gd name="connsiteY81" fmla="*/ 1679863 h 25156915"/>
              <a:gd name="connsiteX82" fmla="*/ 8486239 w 12434043"/>
              <a:gd name="connsiteY82" fmla="*/ 2529739 h 25156915"/>
              <a:gd name="connsiteX83" fmla="*/ 8684496 w 12434043"/>
              <a:gd name="connsiteY83" fmla="*/ 2702726 h 25156915"/>
              <a:gd name="connsiteX84" fmla="*/ 9038074 w 12434043"/>
              <a:gd name="connsiteY84" fmla="*/ 3122439 h 25156915"/>
              <a:gd name="connsiteX85" fmla="*/ 9360541 w 12434043"/>
              <a:gd name="connsiteY85" fmla="*/ 3409726 h 25156915"/>
              <a:gd name="connsiteX86" fmla="*/ 9700214 w 12434043"/>
              <a:gd name="connsiteY86" fmla="*/ 3806550 h 25156915"/>
              <a:gd name="connsiteX87" fmla="*/ 9812517 w 12434043"/>
              <a:gd name="connsiteY87" fmla="*/ 4184169 h 25156915"/>
              <a:gd name="connsiteX88" fmla="*/ 9838711 w 12434043"/>
              <a:gd name="connsiteY88" fmla="*/ 4548962 h 25156915"/>
              <a:gd name="connsiteX89" fmla="*/ 9970987 w 12434043"/>
              <a:gd name="connsiteY89" fmla="*/ 5155183 h 25156915"/>
              <a:gd name="connsiteX90" fmla="*/ 10047570 w 12434043"/>
              <a:gd name="connsiteY90" fmla="*/ 5600553 h 25156915"/>
              <a:gd name="connsiteX91" fmla="*/ 10113170 w 12434043"/>
              <a:gd name="connsiteY91" fmla="*/ 5868405 h 25156915"/>
              <a:gd name="connsiteX92" fmla="*/ 10144126 w 12434043"/>
              <a:gd name="connsiteY92" fmla="*/ 6133877 h 25156915"/>
              <a:gd name="connsiteX93" fmla="*/ 10043729 w 12434043"/>
              <a:gd name="connsiteY93" fmla="*/ 6406491 h 25156915"/>
              <a:gd name="connsiteX94" fmla="*/ 10135523 w 12434043"/>
              <a:gd name="connsiteY94" fmla="*/ 6655293 h 25156915"/>
              <a:gd name="connsiteX95" fmla="*/ 10471893 w 12434043"/>
              <a:gd name="connsiteY95" fmla="*/ 7083995 h 25156915"/>
              <a:gd name="connsiteX96" fmla="*/ 10710248 w 12434043"/>
              <a:gd name="connsiteY96" fmla="*/ 7342322 h 25156915"/>
              <a:gd name="connsiteX97" fmla="*/ 10802043 w 12434043"/>
              <a:gd name="connsiteY97" fmla="*/ 7482125 h 25156915"/>
              <a:gd name="connsiteX98" fmla="*/ 10962892 w 12434043"/>
              <a:gd name="connsiteY98" fmla="*/ 7844689 h 25156915"/>
              <a:gd name="connsiteX99" fmla="*/ 11076116 w 12434043"/>
              <a:gd name="connsiteY99" fmla="*/ 8188204 h 25156915"/>
              <a:gd name="connsiteX100" fmla="*/ 11083645 w 12434043"/>
              <a:gd name="connsiteY100" fmla="*/ 8660151 h 25156915"/>
              <a:gd name="connsiteX101" fmla="*/ 11085949 w 12434043"/>
              <a:gd name="connsiteY101" fmla="*/ 8841741 h 25156915"/>
              <a:gd name="connsiteX102" fmla="*/ 11119363 w 12434043"/>
              <a:gd name="connsiteY102" fmla="*/ 9019413 h 25156915"/>
              <a:gd name="connsiteX103" fmla="*/ 11217378 w 12434043"/>
              <a:gd name="connsiteY103" fmla="*/ 9113588 h 25156915"/>
              <a:gd name="connsiteX104" fmla="*/ 11456808 w 12434043"/>
              <a:gd name="connsiteY104" fmla="*/ 9403793 h 25156915"/>
              <a:gd name="connsiteX105" fmla="*/ 11182734 w 12434043"/>
              <a:gd name="connsiteY105" fmla="*/ 9281966 h 25156915"/>
              <a:gd name="connsiteX106" fmla="*/ 10983401 w 12434043"/>
              <a:gd name="connsiteY106" fmla="*/ 9289109 h 25156915"/>
              <a:gd name="connsiteX107" fmla="*/ 10773621 w 12434043"/>
              <a:gd name="connsiteY107" fmla="*/ 9349562 h 25156915"/>
              <a:gd name="connsiteX108" fmla="*/ 10494784 w 12434043"/>
              <a:gd name="connsiteY108" fmla="*/ 9565563 h 25156915"/>
              <a:gd name="connsiteX109" fmla="*/ 10319801 w 12434043"/>
              <a:gd name="connsiteY109" fmla="*/ 9805764 h 25156915"/>
              <a:gd name="connsiteX110" fmla="*/ 10434868 w 12434043"/>
              <a:gd name="connsiteY110" fmla="*/ 9733941 h 25156915"/>
              <a:gd name="connsiteX111" fmla="*/ 10814486 w 12434043"/>
              <a:gd name="connsiteY111" fmla="*/ 9523624 h 25156915"/>
              <a:gd name="connsiteX112" fmla="*/ 10990776 w 12434043"/>
              <a:gd name="connsiteY112" fmla="*/ 9445580 h 25156915"/>
              <a:gd name="connsiteX113" fmla="*/ 11185961 w 12434043"/>
              <a:gd name="connsiteY113" fmla="*/ 9458486 h 25156915"/>
              <a:gd name="connsiteX114" fmla="*/ 11366706 w 12434043"/>
              <a:gd name="connsiteY114" fmla="*/ 9552199 h 25156915"/>
              <a:gd name="connsiteX115" fmla="*/ 11751776 w 12434043"/>
              <a:gd name="connsiteY115" fmla="*/ 9711589 h 25156915"/>
              <a:gd name="connsiteX116" fmla="*/ 11935363 w 12434043"/>
              <a:gd name="connsiteY116" fmla="*/ 9966075 h 25156915"/>
              <a:gd name="connsiteX117" fmla="*/ 12112344 w 12434043"/>
              <a:gd name="connsiteY117" fmla="*/ 10143056 h 25156915"/>
              <a:gd name="connsiteX118" fmla="*/ 12112344 w 12434043"/>
              <a:gd name="connsiteY118" fmla="*/ 10143056 h 25156915"/>
              <a:gd name="connsiteX119" fmla="*/ 12434043 w 12434043"/>
              <a:gd name="connsiteY119" fmla="*/ 10582742 h 25156915"/>
              <a:gd name="connsiteX120" fmla="*/ 9928661 w 12434043"/>
              <a:gd name="connsiteY120" fmla="*/ 10677455 h 25156915"/>
              <a:gd name="connsiteX121" fmla="*/ 9811596 w 12434043"/>
              <a:gd name="connsiteY121" fmla="*/ 10791985 h 25156915"/>
              <a:gd name="connsiteX122" fmla="*/ 9699292 w 12434043"/>
              <a:gd name="connsiteY122" fmla="*/ 11256789 h 25156915"/>
              <a:gd name="connsiteX123" fmla="*/ 9574162 w 12434043"/>
              <a:gd name="connsiteY123" fmla="*/ 11522260 h 25156915"/>
              <a:gd name="connsiteX124" fmla="*/ 9433821 w 12434043"/>
              <a:gd name="connsiteY124" fmla="*/ 11785504 h 25156915"/>
              <a:gd name="connsiteX125" fmla="*/ 9310151 w 12434043"/>
              <a:gd name="connsiteY125" fmla="*/ 11855328 h 25156915"/>
              <a:gd name="connsiteX126" fmla="*/ 9162667 w 12434043"/>
              <a:gd name="connsiteY126" fmla="*/ 12325817 h 25156915"/>
              <a:gd name="connsiteX127" fmla="*/ 9015183 w 12434043"/>
              <a:gd name="connsiteY127" fmla="*/ 12827262 h 25156915"/>
              <a:gd name="connsiteX128" fmla="*/ 8956189 w 12434043"/>
              <a:gd name="connsiteY128" fmla="*/ 13092733 h 25156915"/>
              <a:gd name="connsiteX129" fmla="*/ 8749712 w 12434043"/>
              <a:gd name="connsiteY129" fmla="*/ 13564682 h 25156915"/>
              <a:gd name="connsiteX130" fmla="*/ 8484241 w 12434043"/>
              <a:gd name="connsiteY130" fmla="*/ 14007133 h 25156915"/>
              <a:gd name="connsiteX131" fmla="*/ 8307260 w 12434043"/>
              <a:gd name="connsiteY131" fmla="*/ 14272604 h 25156915"/>
              <a:gd name="connsiteX132" fmla="*/ 8012292 w 12434043"/>
              <a:gd name="connsiteY132" fmla="*/ 14626566 h 25156915"/>
              <a:gd name="connsiteX133" fmla="*/ 7953299 w 12434043"/>
              <a:gd name="connsiteY133" fmla="*/ 15010024 h 25156915"/>
              <a:gd name="connsiteX134" fmla="*/ 7805815 w 12434043"/>
              <a:gd name="connsiteY134" fmla="*/ 15304991 h 25156915"/>
              <a:gd name="connsiteX135" fmla="*/ 7658331 w 12434043"/>
              <a:gd name="connsiteY135" fmla="*/ 15747443 h 25156915"/>
              <a:gd name="connsiteX136" fmla="*/ 7451854 w 12434043"/>
              <a:gd name="connsiteY136" fmla="*/ 16101404 h 25156915"/>
              <a:gd name="connsiteX137" fmla="*/ 7304370 w 12434043"/>
              <a:gd name="connsiteY137" fmla="*/ 16484862 h 25156915"/>
              <a:gd name="connsiteX138" fmla="*/ 7038899 w 12434043"/>
              <a:gd name="connsiteY138" fmla="*/ 16750333 h 25156915"/>
              <a:gd name="connsiteX139" fmla="*/ 6979905 w 12434043"/>
              <a:gd name="connsiteY139" fmla="*/ 16927314 h 25156915"/>
              <a:gd name="connsiteX140" fmla="*/ 6979905 w 12434043"/>
              <a:gd name="connsiteY140" fmla="*/ 17133791 h 25156915"/>
              <a:gd name="connsiteX141" fmla="*/ 7014164 w 12434043"/>
              <a:gd name="connsiteY141" fmla="*/ 17432445 h 25156915"/>
              <a:gd name="connsiteX142" fmla="*/ 7071162 w 12434043"/>
              <a:gd name="connsiteY142" fmla="*/ 17661892 h 25156915"/>
              <a:gd name="connsiteX143" fmla="*/ 7097892 w 12434043"/>
              <a:gd name="connsiteY143" fmla="*/ 17812217 h 25156915"/>
              <a:gd name="connsiteX144" fmla="*/ 7037824 w 12434043"/>
              <a:gd name="connsiteY144" fmla="*/ 18011937 h 25156915"/>
              <a:gd name="connsiteX145" fmla="*/ 6920912 w 12434043"/>
              <a:gd name="connsiteY145" fmla="*/ 18195675 h 25156915"/>
              <a:gd name="connsiteX146" fmla="*/ 6684938 w 12434043"/>
              <a:gd name="connsiteY146" fmla="*/ 18490643 h 25156915"/>
              <a:gd name="connsiteX147" fmla="*/ 6507957 w 12434043"/>
              <a:gd name="connsiteY147" fmla="*/ 19051082 h 25156915"/>
              <a:gd name="connsiteX148" fmla="*/ 6478460 w 12434043"/>
              <a:gd name="connsiteY148" fmla="*/ 19434540 h 25156915"/>
              <a:gd name="connsiteX149" fmla="*/ 6419467 w 12434043"/>
              <a:gd name="connsiteY149" fmla="*/ 19729508 h 25156915"/>
              <a:gd name="connsiteX150" fmla="*/ 6419467 w 12434043"/>
              <a:gd name="connsiteY150" fmla="*/ 20171959 h 25156915"/>
              <a:gd name="connsiteX151" fmla="*/ 6419467 w 12434043"/>
              <a:gd name="connsiteY151" fmla="*/ 20761895 h 25156915"/>
              <a:gd name="connsiteX152" fmla="*/ 6330976 w 12434043"/>
              <a:gd name="connsiteY152" fmla="*/ 21174850 h 25156915"/>
              <a:gd name="connsiteX153" fmla="*/ 6124499 w 12434043"/>
              <a:gd name="connsiteY153" fmla="*/ 21646798 h 25156915"/>
              <a:gd name="connsiteX154" fmla="*/ 6095002 w 12434043"/>
              <a:gd name="connsiteY154" fmla="*/ 22325224 h 25156915"/>
              <a:gd name="connsiteX155" fmla="*/ 6212989 w 12434043"/>
              <a:gd name="connsiteY155" fmla="*/ 23623082 h 25156915"/>
              <a:gd name="connsiteX156" fmla="*/ 6507957 w 12434043"/>
              <a:gd name="connsiteY156" fmla="*/ 24419495 h 25156915"/>
              <a:gd name="connsiteX157" fmla="*/ 6832421 w 12434043"/>
              <a:gd name="connsiteY157" fmla="*/ 25156914 h 25156915"/>
              <a:gd name="connsiteX158" fmla="*/ 5357583 w 12434043"/>
              <a:gd name="connsiteY158" fmla="*/ 24360501 h 25156915"/>
              <a:gd name="connsiteX159" fmla="*/ 5475570 w 12434043"/>
              <a:gd name="connsiteY159" fmla="*/ 23269120 h 25156915"/>
              <a:gd name="connsiteX160" fmla="*/ 5446073 w 12434043"/>
              <a:gd name="connsiteY160" fmla="*/ 22708682 h 25156915"/>
              <a:gd name="connsiteX161" fmla="*/ 5416576 w 12434043"/>
              <a:gd name="connsiteY161" fmla="*/ 22295727 h 25156915"/>
              <a:gd name="connsiteX162" fmla="*/ 5416576 w 12434043"/>
              <a:gd name="connsiteY162" fmla="*/ 21853275 h 25156915"/>
              <a:gd name="connsiteX163" fmla="*/ 5446073 w 12434043"/>
              <a:gd name="connsiteY163" fmla="*/ 21499314 h 25156915"/>
              <a:gd name="connsiteX164" fmla="*/ 5446073 w 12434043"/>
              <a:gd name="connsiteY164" fmla="*/ 21292837 h 25156915"/>
              <a:gd name="connsiteX165" fmla="*/ 5357583 w 12434043"/>
              <a:gd name="connsiteY165" fmla="*/ 20850385 h 25156915"/>
              <a:gd name="connsiteX166" fmla="*/ 5357583 w 12434043"/>
              <a:gd name="connsiteY166" fmla="*/ 20673404 h 25156915"/>
              <a:gd name="connsiteX167" fmla="*/ 5298589 w 12434043"/>
              <a:gd name="connsiteY167" fmla="*/ 20555417 h 25156915"/>
              <a:gd name="connsiteX168" fmla="*/ 5269092 w 12434043"/>
              <a:gd name="connsiteY168" fmla="*/ 20319443 h 25156915"/>
              <a:gd name="connsiteX169" fmla="*/ 5357583 w 12434043"/>
              <a:gd name="connsiteY169" fmla="*/ 20171959 h 25156915"/>
              <a:gd name="connsiteX170" fmla="*/ 5446073 w 12434043"/>
              <a:gd name="connsiteY170" fmla="*/ 19994979 h 25156915"/>
              <a:gd name="connsiteX171" fmla="*/ 5446073 w 12434043"/>
              <a:gd name="connsiteY171" fmla="*/ 19817998 h 25156915"/>
              <a:gd name="connsiteX172" fmla="*/ 5446073 w 12434043"/>
              <a:gd name="connsiteY172" fmla="*/ 19817998 h 25156915"/>
              <a:gd name="connsiteX173" fmla="*/ 5453755 w 12434043"/>
              <a:gd name="connsiteY173" fmla="*/ 19817076 h 25156915"/>
              <a:gd name="connsiteX0" fmla="*/ 5453755 w 12434043"/>
              <a:gd name="connsiteY0" fmla="*/ 19817076 h 24419495"/>
              <a:gd name="connsiteX1" fmla="*/ 5741041 w 12434043"/>
              <a:gd name="connsiteY1" fmla="*/ 20024475 h 24419495"/>
              <a:gd name="connsiteX2" fmla="*/ 5918021 w 12434043"/>
              <a:gd name="connsiteY2" fmla="*/ 20319443 h 24419495"/>
              <a:gd name="connsiteX3" fmla="*/ 5947518 w 12434043"/>
              <a:gd name="connsiteY3" fmla="*/ 20437430 h 24419495"/>
              <a:gd name="connsiteX4" fmla="*/ 5977015 w 12434043"/>
              <a:gd name="connsiteY4" fmla="*/ 20525920 h 24419495"/>
              <a:gd name="connsiteX5" fmla="*/ 6095002 w 12434043"/>
              <a:gd name="connsiteY5" fmla="*/ 20702901 h 24419495"/>
              <a:gd name="connsiteX6" fmla="*/ 6183492 w 12434043"/>
              <a:gd name="connsiteY6" fmla="*/ 20702901 h 24419495"/>
              <a:gd name="connsiteX7" fmla="*/ 6183492 w 12434043"/>
              <a:gd name="connsiteY7" fmla="*/ 20702901 h 24419495"/>
              <a:gd name="connsiteX8" fmla="*/ 6212989 w 12434043"/>
              <a:gd name="connsiteY8" fmla="*/ 20171959 h 24419495"/>
              <a:gd name="connsiteX9" fmla="*/ 6163905 w 12434043"/>
              <a:gd name="connsiteY9" fmla="*/ 19837046 h 24419495"/>
              <a:gd name="connsiteX10" fmla="*/ 6236801 w 12434043"/>
              <a:gd name="connsiteY10" fmla="*/ 19054386 h 24419495"/>
              <a:gd name="connsiteX11" fmla="*/ 6389970 w 12434043"/>
              <a:gd name="connsiteY11" fmla="*/ 18726617 h 24419495"/>
              <a:gd name="connsiteX12" fmla="*/ 6736250 w 12434043"/>
              <a:gd name="connsiteY12" fmla="*/ 18225173 h 24419495"/>
              <a:gd name="connsiteX13" fmla="*/ 6824740 w 12434043"/>
              <a:gd name="connsiteY13" fmla="*/ 17779419 h 24419495"/>
              <a:gd name="connsiteX14" fmla="*/ 6809147 w 12434043"/>
              <a:gd name="connsiteY14" fmla="*/ 17337888 h 24419495"/>
              <a:gd name="connsiteX15" fmla="*/ 6891415 w 12434043"/>
              <a:gd name="connsiteY15" fmla="*/ 16927314 h 24419495"/>
              <a:gd name="connsiteX16" fmla="*/ 7038899 w 12434043"/>
              <a:gd name="connsiteY16" fmla="*/ 16602850 h 24419495"/>
              <a:gd name="connsiteX17" fmla="*/ 7109261 w 12434043"/>
              <a:gd name="connsiteY17" fmla="*/ 16490316 h 24419495"/>
              <a:gd name="connsiteX18" fmla="*/ 7138373 w 12434043"/>
              <a:gd name="connsiteY18" fmla="*/ 16274544 h 24419495"/>
              <a:gd name="connsiteX19" fmla="*/ 7451854 w 12434043"/>
              <a:gd name="connsiteY19" fmla="*/ 15776940 h 24419495"/>
              <a:gd name="connsiteX20" fmla="*/ 7711102 w 12434043"/>
              <a:gd name="connsiteY20" fmla="*/ 15245998 h 24419495"/>
              <a:gd name="connsiteX21" fmla="*/ 7717325 w 12434043"/>
              <a:gd name="connsiteY21" fmla="*/ 14951030 h 24419495"/>
              <a:gd name="connsiteX22" fmla="*/ 7805815 w 12434043"/>
              <a:gd name="connsiteY22" fmla="*/ 14620343 h 24419495"/>
              <a:gd name="connsiteX23" fmla="*/ 7983179 w 12434043"/>
              <a:gd name="connsiteY23" fmla="*/ 14344810 h 24419495"/>
              <a:gd name="connsiteX24" fmla="*/ 8200257 w 12434043"/>
              <a:gd name="connsiteY24" fmla="*/ 14055680 h 24419495"/>
              <a:gd name="connsiteX25" fmla="*/ 8425247 w 12434043"/>
              <a:gd name="connsiteY25" fmla="*/ 13741662 h 24419495"/>
              <a:gd name="connsiteX26" fmla="*/ 8690718 w 12434043"/>
              <a:gd name="connsiteY26" fmla="*/ 13387701 h 24419495"/>
              <a:gd name="connsiteX27" fmla="*/ 8749712 w 12434043"/>
              <a:gd name="connsiteY27" fmla="*/ 13151727 h 24419495"/>
              <a:gd name="connsiteX28" fmla="*/ 8838202 w 12434043"/>
              <a:gd name="connsiteY28" fmla="*/ 12650282 h 24419495"/>
              <a:gd name="connsiteX29" fmla="*/ 9103673 w 12434043"/>
              <a:gd name="connsiteY29" fmla="*/ 11971856 h 24419495"/>
              <a:gd name="connsiteX30" fmla="*/ 9398641 w 12434043"/>
              <a:gd name="connsiteY30" fmla="*/ 11440914 h 24419495"/>
              <a:gd name="connsiteX31" fmla="*/ 9575621 w 12434043"/>
              <a:gd name="connsiteY31" fmla="*/ 11057456 h 24419495"/>
              <a:gd name="connsiteX32" fmla="*/ 9605118 w 12434043"/>
              <a:gd name="connsiteY32" fmla="*/ 10791985 h 24419495"/>
              <a:gd name="connsiteX33" fmla="*/ 9723105 w 12434043"/>
              <a:gd name="connsiteY33" fmla="*/ 10497017 h 24419495"/>
              <a:gd name="connsiteX34" fmla="*/ 10077067 w 12434043"/>
              <a:gd name="connsiteY34" fmla="*/ 9907082 h 24419495"/>
              <a:gd name="connsiteX35" fmla="*/ 10442012 w 12434043"/>
              <a:gd name="connsiteY35" fmla="*/ 9542674 h 24419495"/>
              <a:gd name="connsiteX36" fmla="*/ 10710786 w 12434043"/>
              <a:gd name="connsiteY36" fmla="*/ 9252085 h 24419495"/>
              <a:gd name="connsiteX37" fmla="*/ 10915420 w 12434043"/>
              <a:gd name="connsiteY37" fmla="*/ 8973247 h 24419495"/>
              <a:gd name="connsiteX38" fmla="*/ 10939617 w 12434043"/>
              <a:gd name="connsiteY38" fmla="*/ 8687267 h 24419495"/>
              <a:gd name="connsiteX39" fmla="*/ 10916342 w 12434043"/>
              <a:gd name="connsiteY39" fmla="*/ 8284912 h 24419495"/>
              <a:gd name="connsiteX40" fmla="*/ 10717392 w 12434043"/>
              <a:gd name="connsiteY40" fmla="*/ 7633448 h 24419495"/>
              <a:gd name="connsiteX41" fmla="*/ 10559462 w 12434043"/>
              <a:gd name="connsiteY41" fmla="*/ 7350387 h 24419495"/>
              <a:gd name="connsiteX42" fmla="*/ 10224551 w 12434043"/>
              <a:gd name="connsiteY42" fmla="*/ 6957404 h 24419495"/>
              <a:gd name="connsiteX43" fmla="*/ 9929583 w 12434043"/>
              <a:gd name="connsiteY43" fmla="*/ 6485456 h 24419495"/>
              <a:gd name="connsiteX44" fmla="*/ 9832105 w 12434043"/>
              <a:gd name="connsiteY44" fmla="*/ 5640881 h 24419495"/>
              <a:gd name="connsiteX45" fmla="*/ 9787399 w 12434043"/>
              <a:gd name="connsiteY45" fmla="*/ 5210104 h 24419495"/>
              <a:gd name="connsiteX46" fmla="*/ 9643603 w 12434043"/>
              <a:gd name="connsiteY46" fmla="*/ 4317520 h 24419495"/>
              <a:gd name="connsiteX47" fmla="*/ 9414772 w 12434043"/>
              <a:gd name="connsiteY47" fmla="*/ 3839350 h 24419495"/>
              <a:gd name="connsiteX48" fmla="*/ 8841889 w 12434043"/>
              <a:gd name="connsiteY48" fmla="*/ 3273610 h 24419495"/>
              <a:gd name="connsiteX49" fmla="*/ 8661221 w 12434043"/>
              <a:gd name="connsiteY49" fmla="*/ 3004837 h 24419495"/>
              <a:gd name="connsiteX50" fmla="*/ 8242582 w 12434043"/>
              <a:gd name="connsiteY50" fmla="*/ 2636588 h 24419495"/>
              <a:gd name="connsiteX51" fmla="*/ 7835312 w 12434043"/>
              <a:gd name="connsiteY51" fmla="*/ 2060940 h 24419495"/>
              <a:gd name="connsiteX52" fmla="*/ 7510847 w 12434043"/>
              <a:gd name="connsiteY52" fmla="*/ 1529998 h 24419495"/>
              <a:gd name="connsiteX53" fmla="*/ 7284937 w 12434043"/>
              <a:gd name="connsiteY53" fmla="*/ 1051982 h 24419495"/>
              <a:gd name="connsiteX54" fmla="*/ 6864146 w 12434043"/>
              <a:gd name="connsiteY54" fmla="*/ 825917 h 24419495"/>
              <a:gd name="connsiteX55" fmla="*/ 6510185 w 12434043"/>
              <a:gd name="connsiteY55" fmla="*/ 722754 h 24419495"/>
              <a:gd name="connsiteX56" fmla="*/ 6005974 w 12434043"/>
              <a:gd name="connsiteY56" fmla="*/ 714150 h 24419495"/>
              <a:gd name="connsiteX57" fmla="*/ 5350439 w 12434043"/>
              <a:gd name="connsiteY57" fmla="*/ 740345 h 24419495"/>
              <a:gd name="connsiteX58" fmla="*/ 4626154 w 12434043"/>
              <a:gd name="connsiteY58" fmla="*/ 766539 h 24419495"/>
              <a:gd name="connsiteX59" fmla="*/ 3710526 w 12434043"/>
              <a:gd name="connsiteY59" fmla="*/ 652776 h 24419495"/>
              <a:gd name="connsiteX60" fmla="*/ 2869407 w 12434043"/>
              <a:gd name="connsiteY60" fmla="*/ 577115 h 24419495"/>
              <a:gd name="connsiteX61" fmla="*/ 2787292 w 12434043"/>
              <a:gd name="connsiteY61" fmla="*/ 557373 h 24419495"/>
              <a:gd name="connsiteX62" fmla="*/ 1991648 w 12434043"/>
              <a:gd name="connsiteY62" fmla="*/ 486780 h 24419495"/>
              <a:gd name="connsiteX63" fmla="*/ 1655661 w 12434043"/>
              <a:gd name="connsiteY63" fmla="*/ 381084 h 24419495"/>
              <a:gd name="connsiteX64" fmla="*/ 858173 w 12434043"/>
              <a:gd name="connsiteY64" fmla="*/ 184515 h 24419495"/>
              <a:gd name="connsiteX65" fmla="*/ 431621 w 12434043"/>
              <a:gd name="connsiteY65" fmla="*/ 202643 h 24419495"/>
              <a:gd name="connsiteX66" fmla="*/ 0 w 12434043"/>
              <a:gd name="connsiteY66" fmla="*/ 255030 h 24419495"/>
              <a:gd name="connsiteX67" fmla="*/ 5992 w 12434043"/>
              <a:gd name="connsiteY67" fmla="*/ 182671 h 24419495"/>
              <a:gd name="connsiteX68" fmla="*/ 171451 w 12434043"/>
              <a:gd name="connsiteY68" fmla="*/ 6 h 24419495"/>
              <a:gd name="connsiteX69" fmla="*/ 1021557 w 12434043"/>
              <a:gd name="connsiteY69" fmla="*/ 55159 h 24419495"/>
              <a:gd name="connsiteX70" fmla="*/ 1935957 w 12434043"/>
              <a:gd name="connsiteY70" fmla="*/ 202643 h 24419495"/>
              <a:gd name="connsiteX71" fmla="*/ 2692657 w 12434043"/>
              <a:gd name="connsiteY71" fmla="*/ 215855 h 24419495"/>
              <a:gd name="connsiteX72" fmla="*/ 3611052 w 12434043"/>
              <a:gd name="connsiteY72" fmla="*/ 288215 h 24419495"/>
              <a:gd name="connsiteX73" fmla="*/ 4086303 w 12434043"/>
              <a:gd name="connsiteY73" fmla="*/ 337682 h 24419495"/>
              <a:gd name="connsiteX74" fmla="*/ 4845153 w 12434043"/>
              <a:gd name="connsiteY74" fmla="*/ 340985 h 24419495"/>
              <a:gd name="connsiteX75" fmla="*/ 5521197 w 12434043"/>
              <a:gd name="connsiteY75" fmla="*/ 390992 h 24419495"/>
              <a:gd name="connsiteX76" fmla="*/ 6056364 w 12434043"/>
              <a:gd name="connsiteY76" fmla="*/ 430551 h 24419495"/>
              <a:gd name="connsiteX77" fmla="*/ 6891799 w 12434043"/>
              <a:gd name="connsiteY77" fmla="*/ 558064 h 24419495"/>
              <a:gd name="connsiteX78" fmla="*/ 7146824 w 12434043"/>
              <a:gd name="connsiteY78" fmla="*/ 587561 h 24419495"/>
              <a:gd name="connsiteX79" fmla="*/ 7296688 w 12434043"/>
              <a:gd name="connsiteY79" fmla="*/ 647476 h 24419495"/>
              <a:gd name="connsiteX80" fmla="*/ 7414138 w 12434043"/>
              <a:gd name="connsiteY80" fmla="*/ 775911 h 24419495"/>
              <a:gd name="connsiteX81" fmla="*/ 7961365 w 12434043"/>
              <a:gd name="connsiteY81" fmla="*/ 1679863 h 24419495"/>
              <a:gd name="connsiteX82" fmla="*/ 8486239 w 12434043"/>
              <a:gd name="connsiteY82" fmla="*/ 2529739 h 24419495"/>
              <a:gd name="connsiteX83" fmla="*/ 8684496 w 12434043"/>
              <a:gd name="connsiteY83" fmla="*/ 2702726 h 24419495"/>
              <a:gd name="connsiteX84" fmla="*/ 9038074 w 12434043"/>
              <a:gd name="connsiteY84" fmla="*/ 3122439 h 24419495"/>
              <a:gd name="connsiteX85" fmla="*/ 9360541 w 12434043"/>
              <a:gd name="connsiteY85" fmla="*/ 3409726 h 24419495"/>
              <a:gd name="connsiteX86" fmla="*/ 9700214 w 12434043"/>
              <a:gd name="connsiteY86" fmla="*/ 3806550 h 24419495"/>
              <a:gd name="connsiteX87" fmla="*/ 9812517 w 12434043"/>
              <a:gd name="connsiteY87" fmla="*/ 4184169 h 24419495"/>
              <a:gd name="connsiteX88" fmla="*/ 9838711 w 12434043"/>
              <a:gd name="connsiteY88" fmla="*/ 4548962 h 24419495"/>
              <a:gd name="connsiteX89" fmla="*/ 9970987 w 12434043"/>
              <a:gd name="connsiteY89" fmla="*/ 5155183 h 24419495"/>
              <a:gd name="connsiteX90" fmla="*/ 10047570 w 12434043"/>
              <a:gd name="connsiteY90" fmla="*/ 5600553 h 24419495"/>
              <a:gd name="connsiteX91" fmla="*/ 10113170 w 12434043"/>
              <a:gd name="connsiteY91" fmla="*/ 5868405 h 24419495"/>
              <a:gd name="connsiteX92" fmla="*/ 10144126 w 12434043"/>
              <a:gd name="connsiteY92" fmla="*/ 6133877 h 24419495"/>
              <a:gd name="connsiteX93" fmla="*/ 10043729 w 12434043"/>
              <a:gd name="connsiteY93" fmla="*/ 6406491 h 24419495"/>
              <a:gd name="connsiteX94" fmla="*/ 10135523 w 12434043"/>
              <a:gd name="connsiteY94" fmla="*/ 6655293 h 24419495"/>
              <a:gd name="connsiteX95" fmla="*/ 10471893 w 12434043"/>
              <a:gd name="connsiteY95" fmla="*/ 7083995 h 24419495"/>
              <a:gd name="connsiteX96" fmla="*/ 10710248 w 12434043"/>
              <a:gd name="connsiteY96" fmla="*/ 7342322 h 24419495"/>
              <a:gd name="connsiteX97" fmla="*/ 10802043 w 12434043"/>
              <a:gd name="connsiteY97" fmla="*/ 7482125 h 24419495"/>
              <a:gd name="connsiteX98" fmla="*/ 10962892 w 12434043"/>
              <a:gd name="connsiteY98" fmla="*/ 7844689 h 24419495"/>
              <a:gd name="connsiteX99" fmla="*/ 11076116 w 12434043"/>
              <a:gd name="connsiteY99" fmla="*/ 8188204 h 24419495"/>
              <a:gd name="connsiteX100" fmla="*/ 11083645 w 12434043"/>
              <a:gd name="connsiteY100" fmla="*/ 8660151 h 24419495"/>
              <a:gd name="connsiteX101" fmla="*/ 11085949 w 12434043"/>
              <a:gd name="connsiteY101" fmla="*/ 8841741 h 24419495"/>
              <a:gd name="connsiteX102" fmla="*/ 11119363 w 12434043"/>
              <a:gd name="connsiteY102" fmla="*/ 9019413 h 24419495"/>
              <a:gd name="connsiteX103" fmla="*/ 11217378 w 12434043"/>
              <a:gd name="connsiteY103" fmla="*/ 9113588 h 24419495"/>
              <a:gd name="connsiteX104" fmla="*/ 11456808 w 12434043"/>
              <a:gd name="connsiteY104" fmla="*/ 9403793 h 24419495"/>
              <a:gd name="connsiteX105" fmla="*/ 11182734 w 12434043"/>
              <a:gd name="connsiteY105" fmla="*/ 9281966 h 24419495"/>
              <a:gd name="connsiteX106" fmla="*/ 10983401 w 12434043"/>
              <a:gd name="connsiteY106" fmla="*/ 9289109 h 24419495"/>
              <a:gd name="connsiteX107" fmla="*/ 10773621 w 12434043"/>
              <a:gd name="connsiteY107" fmla="*/ 9349562 h 24419495"/>
              <a:gd name="connsiteX108" fmla="*/ 10494784 w 12434043"/>
              <a:gd name="connsiteY108" fmla="*/ 9565563 h 24419495"/>
              <a:gd name="connsiteX109" fmla="*/ 10319801 w 12434043"/>
              <a:gd name="connsiteY109" fmla="*/ 9805764 h 24419495"/>
              <a:gd name="connsiteX110" fmla="*/ 10434868 w 12434043"/>
              <a:gd name="connsiteY110" fmla="*/ 9733941 h 24419495"/>
              <a:gd name="connsiteX111" fmla="*/ 10814486 w 12434043"/>
              <a:gd name="connsiteY111" fmla="*/ 9523624 h 24419495"/>
              <a:gd name="connsiteX112" fmla="*/ 10990776 w 12434043"/>
              <a:gd name="connsiteY112" fmla="*/ 9445580 h 24419495"/>
              <a:gd name="connsiteX113" fmla="*/ 11185961 w 12434043"/>
              <a:gd name="connsiteY113" fmla="*/ 9458486 h 24419495"/>
              <a:gd name="connsiteX114" fmla="*/ 11366706 w 12434043"/>
              <a:gd name="connsiteY114" fmla="*/ 9552199 h 24419495"/>
              <a:gd name="connsiteX115" fmla="*/ 11751776 w 12434043"/>
              <a:gd name="connsiteY115" fmla="*/ 9711589 h 24419495"/>
              <a:gd name="connsiteX116" fmla="*/ 11935363 w 12434043"/>
              <a:gd name="connsiteY116" fmla="*/ 9966075 h 24419495"/>
              <a:gd name="connsiteX117" fmla="*/ 12112344 w 12434043"/>
              <a:gd name="connsiteY117" fmla="*/ 10143056 h 24419495"/>
              <a:gd name="connsiteX118" fmla="*/ 12112344 w 12434043"/>
              <a:gd name="connsiteY118" fmla="*/ 10143056 h 24419495"/>
              <a:gd name="connsiteX119" fmla="*/ 12434043 w 12434043"/>
              <a:gd name="connsiteY119" fmla="*/ 10582742 h 24419495"/>
              <a:gd name="connsiteX120" fmla="*/ 9928661 w 12434043"/>
              <a:gd name="connsiteY120" fmla="*/ 10677455 h 24419495"/>
              <a:gd name="connsiteX121" fmla="*/ 9811596 w 12434043"/>
              <a:gd name="connsiteY121" fmla="*/ 10791985 h 24419495"/>
              <a:gd name="connsiteX122" fmla="*/ 9699292 w 12434043"/>
              <a:gd name="connsiteY122" fmla="*/ 11256789 h 24419495"/>
              <a:gd name="connsiteX123" fmla="*/ 9574162 w 12434043"/>
              <a:gd name="connsiteY123" fmla="*/ 11522260 h 24419495"/>
              <a:gd name="connsiteX124" fmla="*/ 9433821 w 12434043"/>
              <a:gd name="connsiteY124" fmla="*/ 11785504 h 24419495"/>
              <a:gd name="connsiteX125" fmla="*/ 9310151 w 12434043"/>
              <a:gd name="connsiteY125" fmla="*/ 11855328 h 24419495"/>
              <a:gd name="connsiteX126" fmla="*/ 9162667 w 12434043"/>
              <a:gd name="connsiteY126" fmla="*/ 12325817 h 24419495"/>
              <a:gd name="connsiteX127" fmla="*/ 9015183 w 12434043"/>
              <a:gd name="connsiteY127" fmla="*/ 12827262 h 24419495"/>
              <a:gd name="connsiteX128" fmla="*/ 8956189 w 12434043"/>
              <a:gd name="connsiteY128" fmla="*/ 13092733 h 24419495"/>
              <a:gd name="connsiteX129" fmla="*/ 8749712 w 12434043"/>
              <a:gd name="connsiteY129" fmla="*/ 13564682 h 24419495"/>
              <a:gd name="connsiteX130" fmla="*/ 8484241 w 12434043"/>
              <a:gd name="connsiteY130" fmla="*/ 14007133 h 24419495"/>
              <a:gd name="connsiteX131" fmla="*/ 8307260 w 12434043"/>
              <a:gd name="connsiteY131" fmla="*/ 14272604 h 24419495"/>
              <a:gd name="connsiteX132" fmla="*/ 8012292 w 12434043"/>
              <a:gd name="connsiteY132" fmla="*/ 14626566 h 24419495"/>
              <a:gd name="connsiteX133" fmla="*/ 7953299 w 12434043"/>
              <a:gd name="connsiteY133" fmla="*/ 15010024 h 24419495"/>
              <a:gd name="connsiteX134" fmla="*/ 7805815 w 12434043"/>
              <a:gd name="connsiteY134" fmla="*/ 15304991 h 24419495"/>
              <a:gd name="connsiteX135" fmla="*/ 7658331 w 12434043"/>
              <a:gd name="connsiteY135" fmla="*/ 15747443 h 24419495"/>
              <a:gd name="connsiteX136" fmla="*/ 7451854 w 12434043"/>
              <a:gd name="connsiteY136" fmla="*/ 16101404 h 24419495"/>
              <a:gd name="connsiteX137" fmla="*/ 7304370 w 12434043"/>
              <a:gd name="connsiteY137" fmla="*/ 16484862 h 24419495"/>
              <a:gd name="connsiteX138" fmla="*/ 7038899 w 12434043"/>
              <a:gd name="connsiteY138" fmla="*/ 16750333 h 24419495"/>
              <a:gd name="connsiteX139" fmla="*/ 6979905 w 12434043"/>
              <a:gd name="connsiteY139" fmla="*/ 16927314 h 24419495"/>
              <a:gd name="connsiteX140" fmla="*/ 6979905 w 12434043"/>
              <a:gd name="connsiteY140" fmla="*/ 17133791 h 24419495"/>
              <a:gd name="connsiteX141" fmla="*/ 7014164 w 12434043"/>
              <a:gd name="connsiteY141" fmla="*/ 17432445 h 24419495"/>
              <a:gd name="connsiteX142" fmla="*/ 7071162 w 12434043"/>
              <a:gd name="connsiteY142" fmla="*/ 17661892 h 24419495"/>
              <a:gd name="connsiteX143" fmla="*/ 7097892 w 12434043"/>
              <a:gd name="connsiteY143" fmla="*/ 17812217 h 24419495"/>
              <a:gd name="connsiteX144" fmla="*/ 7037824 w 12434043"/>
              <a:gd name="connsiteY144" fmla="*/ 18011937 h 24419495"/>
              <a:gd name="connsiteX145" fmla="*/ 6920912 w 12434043"/>
              <a:gd name="connsiteY145" fmla="*/ 18195675 h 24419495"/>
              <a:gd name="connsiteX146" fmla="*/ 6684938 w 12434043"/>
              <a:gd name="connsiteY146" fmla="*/ 18490643 h 24419495"/>
              <a:gd name="connsiteX147" fmla="*/ 6507957 w 12434043"/>
              <a:gd name="connsiteY147" fmla="*/ 19051082 h 24419495"/>
              <a:gd name="connsiteX148" fmla="*/ 6478460 w 12434043"/>
              <a:gd name="connsiteY148" fmla="*/ 19434540 h 24419495"/>
              <a:gd name="connsiteX149" fmla="*/ 6419467 w 12434043"/>
              <a:gd name="connsiteY149" fmla="*/ 19729508 h 24419495"/>
              <a:gd name="connsiteX150" fmla="*/ 6419467 w 12434043"/>
              <a:gd name="connsiteY150" fmla="*/ 20171959 h 24419495"/>
              <a:gd name="connsiteX151" fmla="*/ 6419467 w 12434043"/>
              <a:gd name="connsiteY151" fmla="*/ 20761895 h 24419495"/>
              <a:gd name="connsiteX152" fmla="*/ 6330976 w 12434043"/>
              <a:gd name="connsiteY152" fmla="*/ 21174850 h 24419495"/>
              <a:gd name="connsiteX153" fmla="*/ 6124499 w 12434043"/>
              <a:gd name="connsiteY153" fmla="*/ 21646798 h 24419495"/>
              <a:gd name="connsiteX154" fmla="*/ 6095002 w 12434043"/>
              <a:gd name="connsiteY154" fmla="*/ 22325224 h 24419495"/>
              <a:gd name="connsiteX155" fmla="*/ 6212989 w 12434043"/>
              <a:gd name="connsiteY155" fmla="*/ 23623082 h 24419495"/>
              <a:gd name="connsiteX156" fmla="*/ 6507957 w 12434043"/>
              <a:gd name="connsiteY156" fmla="*/ 24419495 h 24419495"/>
              <a:gd name="connsiteX157" fmla="*/ 5357583 w 12434043"/>
              <a:gd name="connsiteY157" fmla="*/ 24360501 h 24419495"/>
              <a:gd name="connsiteX158" fmla="*/ 5475570 w 12434043"/>
              <a:gd name="connsiteY158" fmla="*/ 23269120 h 24419495"/>
              <a:gd name="connsiteX159" fmla="*/ 5446073 w 12434043"/>
              <a:gd name="connsiteY159" fmla="*/ 22708682 h 24419495"/>
              <a:gd name="connsiteX160" fmla="*/ 5416576 w 12434043"/>
              <a:gd name="connsiteY160" fmla="*/ 22295727 h 24419495"/>
              <a:gd name="connsiteX161" fmla="*/ 5416576 w 12434043"/>
              <a:gd name="connsiteY161" fmla="*/ 21853275 h 24419495"/>
              <a:gd name="connsiteX162" fmla="*/ 5446073 w 12434043"/>
              <a:gd name="connsiteY162" fmla="*/ 21499314 h 24419495"/>
              <a:gd name="connsiteX163" fmla="*/ 5446073 w 12434043"/>
              <a:gd name="connsiteY163" fmla="*/ 21292837 h 24419495"/>
              <a:gd name="connsiteX164" fmla="*/ 5357583 w 12434043"/>
              <a:gd name="connsiteY164" fmla="*/ 20850385 h 24419495"/>
              <a:gd name="connsiteX165" fmla="*/ 5357583 w 12434043"/>
              <a:gd name="connsiteY165" fmla="*/ 20673404 h 24419495"/>
              <a:gd name="connsiteX166" fmla="*/ 5298589 w 12434043"/>
              <a:gd name="connsiteY166" fmla="*/ 20555417 h 24419495"/>
              <a:gd name="connsiteX167" fmla="*/ 5269092 w 12434043"/>
              <a:gd name="connsiteY167" fmla="*/ 20319443 h 24419495"/>
              <a:gd name="connsiteX168" fmla="*/ 5357583 w 12434043"/>
              <a:gd name="connsiteY168" fmla="*/ 20171959 h 24419495"/>
              <a:gd name="connsiteX169" fmla="*/ 5446073 w 12434043"/>
              <a:gd name="connsiteY169" fmla="*/ 19994979 h 24419495"/>
              <a:gd name="connsiteX170" fmla="*/ 5446073 w 12434043"/>
              <a:gd name="connsiteY170" fmla="*/ 19817998 h 24419495"/>
              <a:gd name="connsiteX171" fmla="*/ 5446073 w 12434043"/>
              <a:gd name="connsiteY171" fmla="*/ 19817998 h 24419495"/>
              <a:gd name="connsiteX172" fmla="*/ 5453755 w 12434043"/>
              <a:gd name="connsiteY172" fmla="*/ 19817076 h 24419495"/>
              <a:gd name="connsiteX0" fmla="*/ 5453755 w 12434043"/>
              <a:gd name="connsiteY0" fmla="*/ 19817076 h 24360500"/>
              <a:gd name="connsiteX1" fmla="*/ 5741041 w 12434043"/>
              <a:gd name="connsiteY1" fmla="*/ 20024475 h 24360500"/>
              <a:gd name="connsiteX2" fmla="*/ 5918021 w 12434043"/>
              <a:gd name="connsiteY2" fmla="*/ 20319443 h 24360500"/>
              <a:gd name="connsiteX3" fmla="*/ 5947518 w 12434043"/>
              <a:gd name="connsiteY3" fmla="*/ 20437430 h 24360500"/>
              <a:gd name="connsiteX4" fmla="*/ 5977015 w 12434043"/>
              <a:gd name="connsiteY4" fmla="*/ 20525920 h 24360500"/>
              <a:gd name="connsiteX5" fmla="*/ 6095002 w 12434043"/>
              <a:gd name="connsiteY5" fmla="*/ 20702901 h 24360500"/>
              <a:gd name="connsiteX6" fmla="*/ 6183492 w 12434043"/>
              <a:gd name="connsiteY6" fmla="*/ 20702901 h 24360500"/>
              <a:gd name="connsiteX7" fmla="*/ 6183492 w 12434043"/>
              <a:gd name="connsiteY7" fmla="*/ 20702901 h 24360500"/>
              <a:gd name="connsiteX8" fmla="*/ 6212989 w 12434043"/>
              <a:gd name="connsiteY8" fmla="*/ 20171959 h 24360500"/>
              <a:gd name="connsiteX9" fmla="*/ 6163905 w 12434043"/>
              <a:gd name="connsiteY9" fmla="*/ 19837046 h 24360500"/>
              <a:gd name="connsiteX10" fmla="*/ 6236801 w 12434043"/>
              <a:gd name="connsiteY10" fmla="*/ 19054386 h 24360500"/>
              <a:gd name="connsiteX11" fmla="*/ 6389970 w 12434043"/>
              <a:gd name="connsiteY11" fmla="*/ 18726617 h 24360500"/>
              <a:gd name="connsiteX12" fmla="*/ 6736250 w 12434043"/>
              <a:gd name="connsiteY12" fmla="*/ 18225173 h 24360500"/>
              <a:gd name="connsiteX13" fmla="*/ 6824740 w 12434043"/>
              <a:gd name="connsiteY13" fmla="*/ 17779419 h 24360500"/>
              <a:gd name="connsiteX14" fmla="*/ 6809147 w 12434043"/>
              <a:gd name="connsiteY14" fmla="*/ 17337888 h 24360500"/>
              <a:gd name="connsiteX15" fmla="*/ 6891415 w 12434043"/>
              <a:gd name="connsiteY15" fmla="*/ 16927314 h 24360500"/>
              <a:gd name="connsiteX16" fmla="*/ 7038899 w 12434043"/>
              <a:gd name="connsiteY16" fmla="*/ 16602850 h 24360500"/>
              <a:gd name="connsiteX17" fmla="*/ 7109261 w 12434043"/>
              <a:gd name="connsiteY17" fmla="*/ 16490316 h 24360500"/>
              <a:gd name="connsiteX18" fmla="*/ 7138373 w 12434043"/>
              <a:gd name="connsiteY18" fmla="*/ 16274544 h 24360500"/>
              <a:gd name="connsiteX19" fmla="*/ 7451854 w 12434043"/>
              <a:gd name="connsiteY19" fmla="*/ 15776940 h 24360500"/>
              <a:gd name="connsiteX20" fmla="*/ 7711102 w 12434043"/>
              <a:gd name="connsiteY20" fmla="*/ 15245998 h 24360500"/>
              <a:gd name="connsiteX21" fmla="*/ 7717325 w 12434043"/>
              <a:gd name="connsiteY21" fmla="*/ 14951030 h 24360500"/>
              <a:gd name="connsiteX22" fmla="*/ 7805815 w 12434043"/>
              <a:gd name="connsiteY22" fmla="*/ 14620343 h 24360500"/>
              <a:gd name="connsiteX23" fmla="*/ 7983179 w 12434043"/>
              <a:gd name="connsiteY23" fmla="*/ 14344810 h 24360500"/>
              <a:gd name="connsiteX24" fmla="*/ 8200257 w 12434043"/>
              <a:gd name="connsiteY24" fmla="*/ 14055680 h 24360500"/>
              <a:gd name="connsiteX25" fmla="*/ 8425247 w 12434043"/>
              <a:gd name="connsiteY25" fmla="*/ 13741662 h 24360500"/>
              <a:gd name="connsiteX26" fmla="*/ 8690718 w 12434043"/>
              <a:gd name="connsiteY26" fmla="*/ 13387701 h 24360500"/>
              <a:gd name="connsiteX27" fmla="*/ 8749712 w 12434043"/>
              <a:gd name="connsiteY27" fmla="*/ 13151727 h 24360500"/>
              <a:gd name="connsiteX28" fmla="*/ 8838202 w 12434043"/>
              <a:gd name="connsiteY28" fmla="*/ 12650282 h 24360500"/>
              <a:gd name="connsiteX29" fmla="*/ 9103673 w 12434043"/>
              <a:gd name="connsiteY29" fmla="*/ 11971856 h 24360500"/>
              <a:gd name="connsiteX30" fmla="*/ 9398641 w 12434043"/>
              <a:gd name="connsiteY30" fmla="*/ 11440914 h 24360500"/>
              <a:gd name="connsiteX31" fmla="*/ 9575621 w 12434043"/>
              <a:gd name="connsiteY31" fmla="*/ 11057456 h 24360500"/>
              <a:gd name="connsiteX32" fmla="*/ 9605118 w 12434043"/>
              <a:gd name="connsiteY32" fmla="*/ 10791985 h 24360500"/>
              <a:gd name="connsiteX33" fmla="*/ 9723105 w 12434043"/>
              <a:gd name="connsiteY33" fmla="*/ 10497017 h 24360500"/>
              <a:gd name="connsiteX34" fmla="*/ 10077067 w 12434043"/>
              <a:gd name="connsiteY34" fmla="*/ 9907082 h 24360500"/>
              <a:gd name="connsiteX35" fmla="*/ 10442012 w 12434043"/>
              <a:gd name="connsiteY35" fmla="*/ 9542674 h 24360500"/>
              <a:gd name="connsiteX36" fmla="*/ 10710786 w 12434043"/>
              <a:gd name="connsiteY36" fmla="*/ 9252085 h 24360500"/>
              <a:gd name="connsiteX37" fmla="*/ 10915420 w 12434043"/>
              <a:gd name="connsiteY37" fmla="*/ 8973247 h 24360500"/>
              <a:gd name="connsiteX38" fmla="*/ 10939617 w 12434043"/>
              <a:gd name="connsiteY38" fmla="*/ 8687267 h 24360500"/>
              <a:gd name="connsiteX39" fmla="*/ 10916342 w 12434043"/>
              <a:gd name="connsiteY39" fmla="*/ 8284912 h 24360500"/>
              <a:gd name="connsiteX40" fmla="*/ 10717392 w 12434043"/>
              <a:gd name="connsiteY40" fmla="*/ 7633448 h 24360500"/>
              <a:gd name="connsiteX41" fmla="*/ 10559462 w 12434043"/>
              <a:gd name="connsiteY41" fmla="*/ 7350387 h 24360500"/>
              <a:gd name="connsiteX42" fmla="*/ 10224551 w 12434043"/>
              <a:gd name="connsiteY42" fmla="*/ 6957404 h 24360500"/>
              <a:gd name="connsiteX43" fmla="*/ 9929583 w 12434043"/>
              <a:gd name="connsiteY43" fmla="*/ 6485456 h 24360500"/>
              <a:gd name="connsiteX44" fmla="*/ 9832105 w 12434043"/>
              <a:gd name="connsiteY44" fmla="*/ 5640881 h 24360500"/>
              <a:gd name="connsiteX45" fmla="*/ 9787399 w 12434043"/>
              <a:gd name="connsiteY45" fmla="*/ 5210104 h 24360500"/>
              <a:gd name="connsiteX46" fmla="*/ 9643603 w 12434043"/>
              <a:gd name="connsiteY46" fmla="*/ 4317520 h 24360500"/>
              <a:gd name="connsiteX47" fmla="*/ 9414772 w 12434043"/>
              <a:gd name="connsiteY47" fmla="*/ 3839350 h 24360500"/>
              <a:gd name="connsiteX48" fmla="*/ 8841889 w 12434043"/>
              <a:gd name="connsiteY48" fmla="*/ 3273610 h 24360500"/>
              <a:gd name="connsiteX49" fmla="*/ 8661221 w 12434043"/>
              <a:gd name="connsiteY49" fmla="*/ 3004837 h 24360500"/>
              <a:gd name="connsiteX50" fmla="*/ 8242582 w 12434043"/>
              <a:gd name="connsiteY50" fmla="*/ 2636588 h 24360500"/>
              <a:gd name="connsiteX51" fmla="*/ 7835312 w 12434043"/>
              <a:gd name="connsiteY51" fmla="*/ 2060940 h 24360500"/>
              <a:gd name="connsiteX52" fmla="*/ 7510847 w 12434043"/>
              <a:gd name="connsiteY52" fmla="*/ 1529998 h 24360500"/>
              <a:gd name="connsiteX53" fmla="*/ 7284937 w 12434043"/>
              <a:gd name="connsiteY53" fmla="*/ 1051982 h 24360500"/>
              <a:gd name="connsiteX54" fmla="*/ 6864146 w 12434043"/>
              <a:gd name="connsiteY54" fmla="*/ 825917 h 24360500"/>
              <a:gd name="connsiteX55" fmla="*/ 6510185 w 12434043"/>
              <a:gd name="connsiteY55" fmla="*/ 722754 h 24360500"/>
              <a:gd name="connsiteX56" fmla="*/ 6005974 w 12434043"/>
              <a:gd name="connsiteY56" fmla="*/ 714150 h 24360500"/>
              <a:gd name="connsiteX57" fmla="*/ 5350439 w 12434043"/>
              <a:gd name="connsiteY57" fmla="*/ 740345 h 24360500"/>
              <a:gd name="connsiteX58" fmla="*/ 4626154 w 12434043"/>
              <a:gd name="connsiteY58" fmla="*/ 766539 h 24360500"/>
              <a:gd name="connsiteX59" fmla="*/ 3710526 w 12434043"/>
              <a:gd name="connsiteY59" fmla="*/ 652776 h 24360500"/>
              <a:gd name="connsiteX60" fmla="*/ 2869407 w 12434043"/>
              <a:gd name="connsiteY60" fmla="*/ 577115 h 24360500"/>
              <a:gd name="connsiteX61" fmla="*/ 2787292 w 12434043"/>
              <a:gd name="connsiteY61" fmla="*/ 557373 h 24360500"/>
              <a:gd name="connsiteX62" fmla="*/ 1991648 w 12434043"/>
              <a:gd name="connsiteY62" fmla="*/ 486780 h 24360500"/>
              <a:gd name="connsiteX63" fmla="*/ 1655661 w 12434043"/>
              <a:gd name="connsiteY63" fmla="*/ 381084 h 24360500"/>
              <a:gd name="connsiteX64" fmla="*/ 858173 w 12434043"/>
              <a:gd name="connsiteY64" fmla="*/ 184515 h 24360500"/>
              <a:gd name="connsiteX65" fmla="*/ 431621 w 12434043"/>
              <a:gd name="connsiteY65" fmla="*/ 202643 h 24360500"/>
              <a:gd name="connsiteX66" fmla="*/ 0 w 12434043"/>
              <a:gd name="connsiteY66" fmla="*/ 255030 h 24360500"/>
              <a:gd name="connsiteX67" fmla="*/ 5992 w 12434043"/>
              <a:gd name="connsiteY67" fmla="*/ 182671 h 24360500"/>
              <a:gd name="connsiteX68" fmla="*/ 171451 w 12434043"/>
              <a:gd name="connsiteY68" fmla="*/ 6 h 24360500"/>
              <a:gd name="connsiteX69" fmla="*/ 1021557 w 12434043"/>
              <a:gd name="connsiteY69" fmla="*/ 55159 h 24360500"/>
              <a:gd name="connsiteX70" fmla="*/ 1935957 w 12434043"/>
              <a:gd name="connsiteY70" fmla="*/ 202643 h 24360500"/>
              <a:gd name="connsiteX71" fmla="*/ 2692657 w 12434043"/>
              <a:gd name="connsiteY71" fmla="*/ 215855 h 24360500"/>
              <a:gd name="connsiteX72" fmla="*/ 3611052 w 12434043"/>
              <a:gd name="connsiteY72" fmla="*/ 288215 h 24360500"/>
              <a:gd name="connsiteX73" fmla="*/ 4086303 w 12434043"/>
              <a:gd name="connsiteY73" fmla="*/ 337682 h 24360500"/>
              <a:gd name="connsiteX74" fmla="*/ 4845153 w 12434043"/>
              <a:gd name="connsiteY74" fmla="*/ 340985 h 24360500"/>
              <a:gd name="connsiteX75" fmla="*/ 5521197 w 12434043"/>
              <a:gd name="connsiteY75" fmla="*/ 390992 h 24360500"/>
              <a:gd name="connsiteX76" fmla="*/ 6056364 w 12434043"/>
              <a:gd name="connsiteY76" fmla="*/ 430551 h 24360500"/>
              <a:gd name="connsiteX77" fmla="*/ 6891799 w 12434043"/>
              <a:gd name="connsiteY77" fmla="*/ 558064 h 24360500"/>
              <a:gd name="connsiteX78" fmla="*/ 7146824 w 12434043"/>
              <a:gd name="connsiteY78" fmla="*/ 587561 h 24360500"/>
              <a:gd name="connsiteX79" fmla="*/ 7296688 w 12434043"/>
              <a:gd name="connsiteY79" fmla="*/ 647476 h 24360500"/>
              <a:gd name="connsiteX80" fmla="*/ 7414138 w 12434043"/>
              <a:gd name="connsiteY80" fmla="*/ 775911 h 24360500"/>
              <a:gd name="connsiteX81" fmla="*/ 7961365 w 12434043"/>
              <a:gd name="connsiteY81" fmla="*/ 1679863 h 24360500"/>
              <a:gd name="connsiteX82" fmla="*/ 8486239 w 12434043"/>
              <a:gd name="connsiteY82" fmla="*/ 2529739 h 24360500"/>
              <a:gd name="connsiteX83" fmla="*/ 8684496 w 12434043"/>
              <a:gd name="connsiteY83" fmla="*/ 2702726 h 24360500"/>
              <a:gd name="connsiteX84" fmla="*/ 9038074 w 12434043"/>
              <a:gd name="connsiteY84" fmla="*/ 3122439 h 24360500"/>
              <a:gd name="connsiteX85" fmla="*/ 9360541 w 12434043"/>
              <a:gd name="connsiteY85" fmla="*/ 3409726 h 24360500"/>
              <a:gd name="connsiteX86" fmla="*/ 9700214 w 12434043"/>
              <a:gd name="connsiteY86" fmla="*/ 3806550 h 24360500"/>
              <a:gd name="connsiteX87" fmla="*/ 9812517 w 12434043"/>
              <a:gd name="connsiteY87" fmla="*/ 4184169 h 24360500"/>
              <a:gd name="connsiteX88" fmla="*/ 9838711 w 12434043"/>
              <a:gd name="connsiteY88" fmla="*/ 4548962 h 24360500"/>
              <a:gd name="connsiteX89" fmla="*/ 9970987 w 12434043"/>
              <a:gd name="connsiteY89" fmla="*/ 5155183 h 24360500"/>
              <a:gd name="connsiteX90" fmla="*/ 10047570 w 12434043"/>
              <a:gd name="connsiteY90" fmla="*/ 5600553 h 24360500"/>
              <a:gd name="connsiteX91" fmla="*/ 10113170 w 12434043"/>
              <a:gd name="connsiteY91" fmla="*/ 5868405 h 24360500"/>
              <a:gd name="connsiteX92" fmla="*/ 10144126 w 12434043"/>
              <a:gd name="connsiteY92" fmla="*/ 6133877 h 24360500"/>
              <a:gd name="connsiteX93" fmla="*/ 10043729 w 12434043"/>
              <a:gd name="connsiteY93" fmla="*/ 6406491 h 24360500"/>
              <a:gd name="connsiteX94" fmla="*/ 10135523 w 12434043"/>
              <a:gd name="connsiteY94" fmla="*/ 6655293 h 24360500"/>
              <a:gd name="connsiteX95" fmla="*/ 10471893 w 12434043"/>
              <a:gd name="connsiteY95" fmla="*/ 7083995 h 24360500"/>
              <a:gd name="connsiteX96" fmla="*/ 10710248 w 12434043"/>
              <a:gd name="connsiteY96" fmla="*/ 7342322 h 24360500"/>
              <a:gd name="connsiteX97" fmla="*/ 10802043 w 12434043"/>
              <a:gd name="connsiteY97" fmla="*/ 7482125 h 24360500"/>
              <a:gd name="connsiteX98" fmla="*/ 10962892 w 12434043"/>
              <a:gd name="connsiteY98" fmla="*/ 7844689 h 24360500"/>
              <a:gd name="connsiteX99" fmla="*/ 11076116 w 12434043"/>
              <a:gd name="connsiteY99" fmla="*/ 8188204 h 24360500"/>
              <a:gd name="connsiteX100" fmla="*/ 11083645 w 12434043"/>
              <a:gd name="connsiteY100" fmla="*/ 8660151 h 24360500"/>
              <a:gd name="connsiteX101" fmla="*/ 11085949 w 12434043"/>
              <a:gd name="connsiteY101" fmla="*/ 8841741 h 24360500"/>
              <a:gd name="connsiteX102" fmla="*/ 11119363 w 12434043"/>
              <a:gd name="connsiteY102" fmla="*/ 9019413 h 24360500"/>
              <a:gd name="connsiteX103" fmla="*/ 11217378 w 12434043"/>
              <a:gd name="connsiteY103" fmla="*/ 9113588 h 24360500"/>
              <a:gd name="connsiteX104" fmla="*/ 11456808 w 12434043"/>
              <a:gd name="connsiteY104" fmla="*/ 9403793 h 24360500"/>
              <a:gd name="connsiteX105" fmla="*/ 11182734 w 12434043"/>
              <a:gd name="connsiteY105" fmla="*/ 9281966 h 24360500"/>
              <a:gd name="connsiteX106" fmla="*/ 10983401 w 12434043"/>
              <a:gd name="connsiteY106" fmla="*/ 9289109 h 24360500"/>
              <a:gd name="connsiteX107" fmla="*/ 10773621 w 12434043"/>
              <a:gd name="connsiteY107" fmla="*/ 9349562 h 24360500"/>
              <a:gd name="connsiteX108" fmla="*/ 10494784 w 12434043"/>
              <a:gd name="connsiteY108" fmla="*/ 9565563 h 24360500"/>
              <a:gd name="connsiteX109" fmla="*/ 10319801 w 12434043"/>
              <a:gd name="connsiteY109" fmla="*/ 9805764 h 24360500"/>
              <a:gd name="connsiteX110" fmla="*/ 10434868 w 12434043"/>
              <a:gd name="connsiteY110" fmla="*/ 9733941 h 24360500"/>
              <a:gd name="connsiteX111" fmla="*/ 10814486 w 12434043"/>
              <a:gd name="connsiteY111" fmla="*/ 9523624 h 24360500"/>
              <a:gd name="connsiteX112" fmla="*/ 10990776 w 12434043"/>
              <a:gd name="connsiteY112" fmla="*/ 9445580 h 24360500"/>
              <a:gd name="connsiteX113" fmla="*/ 11185961 w 12434043"/>
              <a:gd name="connsiteY113" fmla="*/ 9458486 h 24360500"/>
              <a:gd name="connsiteX114" fmla="*/ 11366706 w 12434043"/>
              <a:gd name="connsiteY114" fmla="*/ 9552199 h 24360500"/>
              <a:gd name="connsiteX115" fmla="*/ 11751776 w 12434043"/>
              <a:gd name="connsiteY115" fmla="*/ 9711589 h 24360500"/>
              <a:gd name="connsiteX116" fmla="*/ 11935363 w 12434043"/>
              <a:gd name="connsiteY116" fmla="*/ 9966075 h 24360500"/>
              <a:gd name="connsiteX117" fmla="*/ 12112344 w 12434043"/>
              <a:gd name="connsiteY117" fmla="*/ 10143056 h 24360500"/>
              <a:gd name="connsiteX118" fmla="*/ 12112344 w 12434043"/>
              <a:gd name="connsiteY118" fmla="*/ 10143056 h 24360500"/>
              <a:gd name="connsiteX119" fmla="*/ 12434043 w 12434043"/>
              <a:gd name="connsiteY119" fmla="*/ 10582742 h 24360500"/>
              <a:gd name="connsiteX120" fmla="*/ 9928661 w 12434043"/>
              <a:gd name="connsiteY120" fmla="*/ 10677455 h 24360500"/>
              <a:gd name="connsiteX121" fmla="*/ 9811596 w 12434043"/>
              <a:gd name="connsiteY121" fmla="*/ 10791985 h 24360500"/>
              <a:gd name="connsiteX122" fmla="*/ 9699292 w 12434043"/>
              <a:gd name="connsiteY122" fmla="*/ 11256789 h 24360500"/>
              <a:gd name="connsiteX123" fmla="*/ 9574162 w 12434043"/>
              <a:gd name="connsiteY123" fmla="*/ 11522260 h 24360500"/>
              <a:gd name="connsiteX124" fmla="*/ 9433821 w 12434043"/>
              <a:gd name="connsiteY124" fmla="*/ 11785504 h 24360500"/>
              <a:gd name="connsiteX125" fmla="*/ 9310151 w 12434043"/>
              <a:gd name="connsiteY125" fmla="*/ 11855328 h 24360500"/>
              <a:gd name="connsiteX126" fmla="*/ 9162667 w 12434043"/>
              <a:gd name="connsiteY126" fmla="*/ 12325817 h 24360500"/>
              <a:gd name="connsiteX127" fmla="*/ 9015183 w 12434043"/>
              <a:gd name="connsiteY127" fmla="*/ 12827262 h 24360500"/>
              <a:gd name="connsiteX128" fmla="*/ 8956189 w 12434043"/>
              <a:gd name="connsiteY128" fmla="*/ 13092733 h 24360500"/>
              <a:gd name="connsiteX129" fmla="*/ 8749712 w 12434043"/>
              <a:gd name="connsiteY129" fmla="*/ 13564682 h 24360500"/>
              <a:gd name="connsiteX130" fmla="*/ 8484241 w 12434043"/>
              <a:gd name="connsiteY130" fmla="*/ 14007133 h 24360500"/>
              <a:gd name="connsiteX131" fmla="*/ 8307260 w 12434043"/>
              <a:gd name="connsiteY131" fmla="*/ 14272604 h 24360500"/>
              <a:gd name="connsiteX132" fmla="*/ 8012292 w 12434043"/>
              <a:gd name="connsiteY132" fmla="*/ 14626566 h 24360500"/>
              <a:gd name="connsiteX133" fmla="*/ 7953299 w 12434043"/>
              <a:gd name="connsiteY133" fmla="*/ 15010024 h 24360500"/>
              <a:gd name="connsiteX134" fmla="*/ 7805815 w 12434043"/>
              <a:gd name="connsiteY134" fmla="*/ 15304991 h 24360500"/>
              <a:gd name="connsiteX135" fmla="*/ 7658331 w 12434043"/>
              <a:gd name="connsiteY135" fmla="*/ 15747443 h 24360500"/>
              <a:gd name="connsiteX136" fmla="*/ 7451854 w 12434043"/>
              <a:gd name="connsiteY136" fmla="*/ 16101404 h 24360500"/>
              <a:gd name="connsiteX137" fmla="*/ 7304370 w 12434043"/>
              <a:gd name="connsiteY137" fmla="*/ 16484862 h 24360500"/>
              <a:gd name="connsiteX138" fmla="*/ 7038899 w 12434043"/>
              <a:gd name="connsiteY138" fmla="*/ 16750333 h 24360500"/>
              <a:gd name="connsiteX139" fmla="*/ 6979905 w 12434043"/>
              <a:gd name="connsiteY139" fmla="*/ 16927314 h 24360500"/>
              <a:gd name="connsiteX140" fmla="*/ 6979905 w 12434043"/>
              <a:gd name="connsiteY140" fmla="*/ 17133791 h 24360500"/>
              <a:gd name="connsiteX141" fmla="*/ 7014164 w 12434043"/>
              <a:gd name="connsiteY141" fmla="*/ 17432445 h 24360500"/>
              <a:gd name="connsiteX142" fmla="*/ 7071162 w 12434043"/>
              <a:gd name="connsiteY142" fmla="*/ 17661892 h 24360500"/>
              <a:gd name="connsiteX143" fmla="*/ 7097892 w 12434043"/>
              <a:gd name="connsiteY143" fmla="*/ 17812217 h 24360500"/>
              <a:gd name="connsiteX144" fmla="*/ 7037824 w 12434043"/>
              <a:gd name="connsiteY144" fmla="*/ 18011937 h 24360500"/>
              <a:gd name="connsiteX145" fmla="*/ 6920912 w 12434043"/>
              <a:gd name="connsiteY145" fmla="*/ 18195675 h 24360500"/>
              <a:gd name="connsiteX146" fmla="*/ 6684938 w 12434043"/>
              <a:gd name="connsiteY146" fmla="*/ 18490643 h 24360500"/>
              <a:gd name="connsiteX147" fmla="*/ 6507957 w 12434043"/>
              <a:gd name="connsiteY147" fmla="*/ 19051082 h 24360500"/>
              <a:gd name="connsiteX148" fmla="*/ 6478460 w 12434043"/>
              <a:gd name="connsiteY148" fmla="*/ 19434540 h 24360500"/>
              <a:gd name="connsiteX149" fmla="*/ 6419467 w 12434043"/>
              <a:gd name="connsiteY149" fmla="*/ 19729508 h 24360500"/>
              <a:gd name="connsiteX150" fmla="*/ 6419467 w 12434043"/>
              <a:gd name="connsiteY150" fmla="*/ 20171959 h 24360500"/>
              <a:gd name="connsiteX151" fmla="*/ 6419467 w 12434043"/>
              <a:gd name="connsiteY151" fmla="*/ 20761895 h 24360500"/>
              <a:gd name="connsiteX152" fmla="*/ 6330976 w 12434043"/>
              <a:gd name="connsiteY152" fmla="*/ 21174850 h 24360500"/>
              <a:gd name="connsiteX153" fmla="*/ 6124499 w 12434043"/>
              <a:gd name="connsiteY153" fmla="*/ 21646798 h 24360500"/>
              <a:gd name="connsiteX154" fmla="*/ 6095002 w 12434043"/>
              <a:gd name="connsiteY154" fmla="*/ 22325224 h 24360500"/>
              <a:gd name="connsiteX155" fmla="*/ 6212989 w 12434043"/>
              <a:gd name="connsiteY155" fmla="*/ 23623082 h 24360500"/>
              <a:gd name="connsiteX156" fmla="*/ 5357583 w 12434043"/>
              <a:gd name="connsiteY156" fmla="*/ 24360501 h 24360500"/>
              <a:gd name="connsiteX157" fmla="*/ 5475570 w 12434043"/>
              <a:gd name="connsiteY157" fmla="*/ 23269120 h 24360500"/>
              <a:gd name="connsiteX158" fmla="*/ 5446073 w 12434043"/>
              <a:gd name="connsiteY158" fmla="*/ 22708682 h 24360500"/>
              <a:gd name="connsiteX159" fmla="*/ 5416576 w 12434043"/>
              <a:gd name="connsiteY159" fmla="*/ 22295727 h 24360500"/>
              <a:gd name="connsiteX160" fmla="*/ 5416576 w 12434043"/>
              <a:gd name="connsiteY160" fmla="*/ 21853275 h 24360500"/>
              <a:gd name="connsiteX161" fmla="*/ 5446073 w 12434043"/>
              <a:gd name="connsiteY161" fmla="*/ 21499314 h 24360500"/>
              <a:gd name="connsiteX162" fmla="*/ 5446073 w 12434043"/>
              <a:gd name="connsiteY162" fmla="*/ 21292837 h 24360500"/>
              <a:gd name="connsiteX163" fmla="*/ 5357583 w 12434043"/>
              <a:gd name="connsiteY163" fmla="*/ 20850385 h 24360500"/>
              <a:gd name="connsiteX164" fmla="*/ 5357583 w 12434043"/>
              <a:gd name="connsiteY164" fmla="*/ 20673404 h 24360500"/>
              <a:gd name="connsiteX165" fmla="*/ 5298589 w 12434043"/>
              <a:gd name="connsiteY165" fmla="*/ 20555417 h 24360500"/>
              <a:gd name="connsiteX166" fmla="*/ 5269092 w 12434043"/>
              <a:gd name="connsiteY166" fmla="*/ 20319443 h 24360500"/>
              <a:gd name="connsiteX167" fmla="*/ 5357583 w 12434043"/>
              <a:gd name="connsiteY167" fmla="*/ 20171959 h 24360500"/>
              <a:gd name="connsiteX168" fmla="*/ 5446073 w 12434043"/>
              <a:gd name="connsiteY168" fmla="*/ 19994979 h 24360500"/>
              <a:gd name="connsiteX169" fmla="*/ 5446073 w 12434043"/>
              <a:gd name="connsiteY169" fmla="*/ 19817998 h 24360500"/>
              <a:gd name="connsiteX170" fmla="*/ 5446073 w 12434043"/>
              <a:gd name="connsiteY170" fmla="*/ 19817998 h 24360500"/>
              <a:gd name="connsiteX171" fmla="*/ 5453755 w 12434043"/>
              <a:gd name="connsiteY171" fmla="*/ 19817076 h 24360500"/>
              <a:gd name="connsiteX0" fmla="*/ 5453755 w 12434043"/>
              <a:gd name="connsiteY0" fmla="*/ 19817076 h 23623083"/>
              <a:gd name="connsiteX1" fmla="*/ 5741041 w 12434043"/>
              <a:gd name="connsiteY1" fmla="*/ 20024475 h 23623083"/>
              <a:gd name="connsiteX2" fmla="*/ 5918021 w 12434043"/>
              <a:gd name="connsiteY2" fmla="*/ 20319443 h 23623083"/>
              <a:gd name="connsiteX3" fmla="*/ 5947518 w 12434043"/>
              <a:gd name="connsiteY3" fmla="*/ 20437430 h 23623083"/>
              <a:gd name="connsiteX4" fmla="*/ 5977015 w 12434043"/>
              <a:gd name="connsiteY4" fmla="*/ 20525920 h 23623083"/>
              <a:gd name="connsiteX5" fmla="*/ 6095002 w 12434043"/>
              <a:gd name="connsiteY5" fmla="*/ 20702901 h 23623083"/>
              <a:gd name="connsiteX6" fmla="*/ 6183492 w 12434043"/>
              <a:gd name="connsiteY6" fmla="*/ 20702901 h 23623083"/>
              <a:gd name="connsiteX7" fmla="*/ 6183492 w 12434043"/>
              <a:gd name="connsiteY7" fmla="*/ 20702901 h 23623083"/>
              <a:gd name="connsiteX8" fmla="*/ 6212989 w 12434043"/>
              <a:gd name="connsiteY8" fmla="*/ 20171959 h 23623083"/>
              <a:gd name="connsiteX9" fmla="*/ 6163905 w 12434043"/>
              <a:gd name="connsiteY9" fmla="*/ 19837046 h 23623083"/>
              <a:gd name="connsiteX10" fmla="*/ 6236801 w 12434043"/>
              <a:gd name="connsiteY10" fmla="*/ 19054386 h 23623083"/>
              <a:gd name="connsiteX11" fmla="*/ 6389970 w 12434043"/>
              <a:gd name="connsiteY11" fmla="*/ 18726617 h 23623083"/>
              <a:gd name="connsiteX12" fmla="*/ 6736250 w 12434043"/>
              <a:gd name="connsiteY12" fmla="*/ 18225173 h 23623083"/>
              <a:gd name="connsiteX13" fmla="*/ 6824740 w 12434043"/>
              <a:gd name="connsiteY13" fmla="*/ 17779419 h 23623083"/>
              <a:gd name="connsiteX14" fmla="*/ 6809147 w 12434043"/>
              <a:gd name="connsiteY14" fmla="*/ 17337888 h 23623083"/>
              <a:gd name="connsiteX15" fmla="*/ 6891415 w 12434043"/>
              <a:gd name="connsiteY15" fmla="*/ 16927314 h 23623083"/>
              <a:gd name="connsiteX16" fmla="*/ 7038899 w 12434043"/>
              <a:gd name="connsiteY16" fmla="*/ 16602850 h 23623083"/>
              <a:gd name="connsiteX17" fmla="*/ 7109261 w 12434043"/>
              <a:gd name="connsiteY17" fmla="*/ 16490316 h 23623083"/>
              <a:gd name="connsiteX18" fmla="*/ 7138373 w 12434043"/>
              <a:gd name="connsiteY18" fmla="*/ 16274544 h 23623083"/>
              <a:gd name="connsiteX19" fmla="*/ 7451854 w 12434043"/>
              <a:gd name="connsiteY19" fmla="*/ 15776940 h 23623083"/>
              <a:gd name="connsiteX20" fmla="*/ 7711102 w 12434043"/>
              <a:gd name="connsiteY20" fmla="*/ 15245998 h 23623083"/>
              <a:gd name="connsiteX21" fmla="*/ 7717325 w 12434043"/>
              <a:gd name="connsiteY21" fmla="*/ 14951030 h 23623083"/>
              <a:gd name="connsiteX22" fmla="*/ 7805815 w 12434043"/>
              <a:gd name="connsiteY22" fmla="*/ 14620343 h 23623083"/>
              <a:gd name="connsiteX23" fmla="*/ 7983179 w 12434043"/>
              <a:gd name="connsiteY23" fmla="*/ 14344810 h 23623083"/>
              <a:gd name="connsiteX24" fmla="*/ 8200257 w 12434043"/>
              <a:gd name="connsiteY24" fmla="*/ 14055680 h 23623083"/>
              <a:gd name="connsiteX25" fmla="*/ 8425247 w 12434043"/>
              <a:gd name="connsiteY25" fmla="*/ 13741662 h 23623083"/>
              <a:gd name="connsiteX26" fmla="*/ 8690718 w 12434043"/>
              <a:gd name="connsiteY26" fmla="*/ 13387701 h 23623083"/>
              <a:gd name="connsiteX27" fmla="*/ 8749712 w 12434043"/>
              <a:gd name="connsiteY27" fmla="*/ 13151727 h 23623083"/>
              <a:gd name="connsiteX28" fmla="*/ 8838202 w 12434043"/>
              <a:gd name="connsiteY28" fmla="*/ 12650282 h 23623083"/>
              <a:gd name="connsiteX29" fmla="*/ 9103673 w 12434043"/>
              <a:gd name="connsiteY29" fmla="*/ 11971856 h 23623083"/>
              <a:gd name="connsiteX30" fmla="*/ 9398641 w 12434043"/>
              <a:gd name="connsiteY30" fmla="*/ 11440914 h 23623083"/>
              <a:gd name="connsiteX31" fmla="*/ 9575621 w 12434043"/>
              <a:gd name="connsiteY31" fmla="*/ 11057456 h 23623083"/>
              <a:gd name="connsiteX32" fmla="*/ 9605118 w 12434043"/>
              <a:gd name="connsiteY32" fmla="*/ 10791985 h 23623083"/>
              <a:gd name="connsiteX33" fmla="*/ 9723105 w 12434043"/>
              <a:gd name="connsiteY33" fmla="*/ 10497017 h 23623083"/>
              <a:gd name="connsiteX34" fmla="*/ 10077067 w 12434043"/>
              <a:gd name="connsiteY34" fmla="*/ 9907082 h 23623083"/>
              <a:gd name="connsiteX35" fmla="*/ 10442012 w 12434043"/>
              <a:gd name="connsiteY35" fmla="*/ 9542674 h 23623083"/>
              <a:gd name="connsiteX36" fmla="*/ 10710786 w 12434043"/>
              <a:gd name="connsiteY36" fmla="*/ 9252085 h 23623083"/>
              <a:gd name="connsiteX37" fmla="*/ 10915420 w 12434043"/>
              <a:gd name="connsiteY37" fmla="*/ 8973247 h 23623083"/>
              <a:gd name="connsiteX38" fmla="*/ 10939617 w 12434043"/>
              <a:gd name="connsiteY38" fmla="*/ 8687267 h 23623083"/>
              <a:gd name="connsiteX39" fmla="*/ 10916342 w 12434043"/>
              <a:gd name="connsiteY39" fmla="*/ 8284912 h 23623083"/>
              <a:gd name="connsiteX40" fmla="*/ 10717392 w 12434043"/>
              <a:gd name="connsiteY40" fmla="*/ 7633448 h 23623083"/>
              <a:gd name="connsiteX41" fmla="*/ 10559462 w 12434043"/>
              <a:gd name="connsiteY41" fmla="*/ 7350387 h 23623083"/>
              <a:gd name="connsiteX42" fmla="*/ 10224551 w 12434043"/>
              <a:gd name="connsiteY42" fmla="*/ 6957404 h 23623083"/>
              <a:gd name="connsiteX43" fmla="*/ 9929583 w 12434043"/>
              <a:gd name="connsiteY43" fmla="*/ 6485456 h 23623083"/>
              <a:gd name="connsiteX44" fmla="*/ 9832105 w 12434043"/>
              <a:gd name="connsiteY44" fmla="*/ 5640881 h 23623083"/>
              <a:gd name="connsiteX45" fmla="*/ 9787399 w 12434043"/>
              <a:gd name="connsiteY45" fmla="*/ 5210104 h 23623083"/>
              <a:gd name="connsiteX46" fmla="*/ 9643603 w 12434043"/>
              <a:gd name="connsiteY46" fmla="*/ 4317520 h 23623083"/>
              <a:gd name="connsiteX47" fmla="*/ 9414772 w 12434043"/>
              <a:gd name="connsiteY47" fmla="*/ 3839350 h 23623083"/>
              <a:gd name="connsiteX48" fmla="*/ 8841889 w 12434043"/>
              <a:gd name="connsiteY48" fmla="*/ 3273610 h 23623083"/>
              <a:gd name="connsiteX49" fmla="*/ 8661221 w 12434043"/>
              <a:gd name="connsiteY49" fmla="*/ 3004837 h 23623083"/>
              <a:gd name="connsiteX50" fmla="*/ 8242582 w 12434043"/>
              <a:gd name="connsiteY50" fmla="*/ 2636588 h 23623083"/>
              <a:gd name="connsiteX51" fmla="*/ 7835312 w 12434043"/>
              <a:gd name="connsiteY51" fmla="*/ 2060940 h 23623083"/>
              <a:gd name="connsiteX52" fmla="*/ 7510847 w 12434043"/>
              <a:gd name="connsiteY52" fmla="*/ 1529998 h 23623083"/>
              <a:gd name="connsiteX53" fmla="*/ 7284937 w 12434043"/>
              <a:gd name="connsiteY53" fmla="*/ 1051982 h 23623083"/>
              <a:gd name="connsiteX54" fmla="*/ 6864146 w 12434043"/>
              <a:gd name="connsiteY54" fmla="*/ 825917 h 23623083"/>
              <a:gd name="connsiteX55" fmla="*/ 6510185 w 12434043"/>
              <a:gd name="connsiteY55" fmla="*/ 722754 h 23623083"/>
              <a:gd name="connsiteX56" fmla="*/ 6005974 w 12434043"/>
              <a:gd name="connsiteY56" fmla="*/ 714150 h 23623083"/>
              <a:gd name="connsiteX57" fmla="*/ 5350439 w 12434043"/>
              <a:gd name="connsiteY57" fmla="*/ 740345 h 23623083"/>
              <a:gd name="connsiteX58" fmla="*/ 4626154 w 12434043"/>
              <a:gd name="connsiteY58" fmla="*/ 766539 h 23623083"/>
              <a:gd name="connsiteX59" fmla="*/ 3710526 w 12434043"/>
              <a:gd name="connsiteY59" fmla="*/ 652776 h 23623083"/>
              <a:gd name="connsiteX60" fmla="*/ 2869407 w 12434043"/>
              <a:gd name="connsiteY60" fmla="*/ 577115 h 23623083"/>
              <a:gd name="connsiteX61" fmla="*/ 2787292 w 12434043"/>
              <a:gd name="connsiteY61" fmla="*/ 557373 h 23623083"/>
              <a:gd name="connsiteX62" fmla="*/ 1991648 w 12434043"/>
              <a:gd name="connsiteY62" fmla="*/ 486780 h 23623083"/>
              <a:gd name="connsiteX63" fmla="*/ 1655661 w 12434043"/>
              <a:gd name="connsiteY63" fmla="*/ 381084 h 23623083"/>
              <a:gd name="connsiteX64" fmla="*/ 858173 w 12434043"/>
              <a:gd name="connsiteY64" fmla="*/ 184515 h 23623083"/>
              <a:gd name="connsiteX65" fmla="*/ 431621 w 12434043"/>
              <a:gd name="connsiteY65" fmla="*/ 202643 h 23623083"/>
              <a:gd name="connsiteX66" fmla="*/ 0 w 12434043"/>
              <a:gd name="connsiteY66" fmla="*/ 255030 h 23623083"/>
              <a:gd name="connsiteX67" fmla="*/ 5992 w 12434043"/>
              <a:gd name="connsiteY67" fmla="*/ 182671 h 23623083"/>
              <a:gd name="connsiteX68" fmla="*/ 171451 w 12434043"/>
              <a:gd name="connsiteY68" fmla="*/ 6 h 23623083"/>
              <a:gd name="connsiteX69" fmla="*/ 1021557 w 12434043"/>
              <a:gd name="connsiteY69" fmla="*/ 55159 h 23623083"/>
              <a:gd name="connsiteX70" fmla="*/ 1935957 w 12434043"/>
              <a:gd name="connsiteY70" fmla="*/ 202643 h 23623083"/>
              <a:gd name="connsiteX71" fmla="*/ 2692657 w 12434043"/>
              <a:gd name="connsiteY71" fmla="*/ 215855 h 23623083"/>
              <a:gd name="connsiteX72" fmla="*/ 3611052 w 12434043"/>
              <a:gd name="connsiteY72" fmla="*/ 288215 h 23623083"/>
              <a:gd name="connsiteX73" fmla="*/ 4086303 w 12434043"/>
              <a:gd name="connsiteY73" fmla="*/ 337682 h 23623083"/>
              <a:gd name="connsiteX74" fmla="*/ 4845153 w 12434043"/>
              <a:gd name="connsiteY74" fmla="*/ 340985 h 23623083"/>
              <a:gd name="connsiteX75" fmla="*/ 5521197 w 12434043"/>
              <a:gd name="connsiteY75" fmla="*/ 390992 h 23623083"/>
              <a:gd name="connsiteX76" fmla="*/ 6056364 w 12434043"/>
              <a:gd name="connsiteY76" fmla="*/ 430551 h 23623083"/>
              <a:gd name="connsiteX77" fmla="*/ 6891799 w 12434043"/>
              <a:gd name="connsiteY77" fmla="*/ 558064 h 23623083"/>
              <a:gd name="connsiteX78" fmla="*/ 7146824 w 12434043"/>
              <a:gd name="connsiteY78" fmla="*/ 587561 h 23623083"/>
              <a:gd name="connsiteX79" fmla="*/ 7296688 w 12434043"/>
              <a:gd name="connsiteY79" fmla="*/ 647476 h 23623083"/>
              <a:gd name="connsiteX80" fmla="*/ 7414138 w 12434043"/>
              <a:gd name="connsiteY80" fmla="*/ 775911 h 23623083"/>
              <a:gd name="connsiteX81" fmla="*/ 7961365 w 12434043"/>
              <a:gd name="connsiteY81" fmla="*/ 1679863 h 23623083"/>
              <a:gd name="connsiteX82" fmla="*/ 8486239 w 12434043"/>
              <a:gd name="connsiteY82" fmla="*/ 2529739 h 23623083"/>
              <a:gd name="connsiteX83" fmla="*/ 8684496 w 12434043"/>
              <a:gd name="connsiteY83" fmla="*/ 2702726 h 23623083"/>
              <a:gd name="connsiteX84" fmla="*/ 9038074 w 12434043"/>
              <a:gd name="connsiteY84" fmla="*/ 3122439 h 23623083"/>
              <a:gd name="connsiteX85" fmla="*/ 9360541 w 12434043"/>
              <a:gd name="connsiteY85" fmla="*/ 3409726 h 23623083"/>
              <a:gd name="connsiteX86" fmla="*/ 9700214 w 12434043"/>
              <a:gd name="connsiteY86" fmla="*/ 3806550 h 23623083"/>
              <a:gd name="connsiteX87" fmla="*/ 9812517 w 12434043"/>
              <a:gd name="connsiteY87" fmla="*/ 4184169 h 23623083"/>
              <a:gd name="connsiteX88" fmla="*/ 9838711 w 12434043"/>
              <a:gd name="connsiteY88" fmla="*/ 4548962 h 23623083"/>
              <a:gd name="connsiteX89" fmla="*/ 9970987 w 12434043"/>
              <a:gd name="connsiteY89" fmla="*/ 5155183 h 23623083"/>
              <a:gd name="connsiteX90" fmla="*/ 10047570 w 12434043"/>
              <a:gd name="connsiteY90" fmla="*/ 5600553 h 23623083"/>
              <a:gd name="connsiteX91" fmla="*/ 10113170 w 12434043"/>
              <a:gd name="connsiteY91" fmla="*/ 5868405 h 23623083"/>
              <a:gd name="connsiteX92" fmla="*/ 10144126 w 12434043"/>
              <a:gd name="connsiteY92" fmla="*/ 6133877 h 23623083"/>
              <a:gd name="connsiteX93" fmla="*/ 10043729 w 12434043"/>
              <a:gd name="connsiteY93" fmla="*/ 6406491 h 23623083"/>
              <a:gd name="connsiteX94" fmla="*/ 10135523 w 12434043"/>
              <a:gd name="connsiteY94" fmla="*/ 6655293 h 23623083"/>
              <a:gd name="connsiteX95" fmla="*/ 10471893 w 12434043"/>
              <a:gd name="connsiteY95" fmla="*/ 7083995 h 23623083"/>
              <a:gd name="connsiteX96" fmla="*/ 10710248 w 12434043"/>
              <a:gd name="connsiteY96" fmla="*/ 7342322 h 23623083"/>
              <a:gd name="connsiteX97" fmla="*/ 10802043 w 12434043"/>
              <a:gd name="connsiteY97" fmla="*/ 7482125 h 23623083"/>
              <a:gd name="connsiteX98" fmla="*/ 10962892 w 12434043"/>
              <a:gd name="connsiteY98" fmla="*/ 7844689 h 23623083"/>
              <a:gd name="connsiteX99" fmla="*/ 11076116 w 12434043"/>
              <a:gd name="connsiteY99" fmla="*/ 8188204 h 23623083"/>
              <a:gd name="connsiteX100" fmla="*/ 11083645 w 12434043"/>
              <a:gd name="connsiteY100" fmla="*/ 8660151 h 23623083"/>
              <a:gd name="connsiteX101" fmla="*/ 11085949 w 12434043"/>
              <a:gd name="connsiteY101" fmla="*/ 8841741 h 23623083"/>
              <a:gd name="connsiteX102" fmla="*/ 11119363 w 12434043"/>
              <a:gd name="connsiteY102" fmla="*/ 9019413 h 23623083"/>
              <a:gd name="connsiteX103" fmla="*/ 11217378 w 12434043"/>
              <a:gd name="connsiteY103" fmla="*/ 9113588 h 23623083"/>
              <a:gd name="connsiteX104" fmla="*/ 11456808 w 12434043"/>
              <a:gd name="connsiteY104" fmla="*/ 9403793 h 23623083"/>
              <a:gd name="connsiteX105" fmla="*/ 11182734 w 12434043"/>
              <a:gd name="connsiteY105" fmla="*/ 9281966 h 23623083"/>
              <a:gd name="connsiteX106" fmla="*/ 10983401 w 12434043"/>
              <a:gd name="connsiteY106" fmla="*/ 9289109 h 23623083"/>
              <a:gd name="connsiteX107" fmla="*/ 10773621 w 12434043"/>
              <a:gd name="connsiteY107" fmla="*/ 9349562 h 23623083"/>
              <a:gd name="connsiteX108" fmla="*/ 10494784 w 12434043"/>
              <a:gd name="connsiteY108" fmla="*/ 9565563 h 23623083"/>
              <a:gd name="connsiteX109" fmla="*/ 10319801 w 12434043"/>
              <a:gd name="connsiteY109" fmla="*/ 9805764 h 23623083"/>
              <a:gd name="connsiteX110" fmla="*/ 10434868 w 12434043"/>
              <a:gd name="connsiteY110" fmla="*/ 9733941 h 23623083"/>
              <a:gd name="connsiteX111" fmla="*/ 10814486 w 12434043"/>
              <a:gd name="connsiteY111" fmla="*/ 9523624 h 23623083"/>
              <a:gd name="connsiteX112" fmla="*/ 10990776 w 12434043"/>
              <a:gd name="connsiteY112" fmla="*/ 9445580 h 23623083"/>
              <a:gd name="connsiteX113" fmla="*/ 11185961 w 12434043"/>
              <a:gd name="connsiteY113" fmla="*/ 9458486 h 23623083"/>
              <a:gd name="connsiteX114" fmla="*/ 11366706 w 12434043"/>
              <a:gd name="connsiteY114" fmla="*/ 9552199 h 23623083"/>
              <a:gd name="connsiteX115" fmla="*/ 11751776 w 12434043"/>
              <a:gd name="connsiteY115" fmla="*/ 9711589 h 23623083"/>
              <a:gd name="connsiteX116" fmla="*/ 11935363 w 12434043"/>
              <a:gd name="connsiteY116" fmla="*/ 9966075 h 23623083"/>
              <a:gd name="connsiteX117" fmla="*/ 12112344 w 12434043"/>
              <a:gd name="connsiteY117" fmla="*/ 10143056 h 23623083"/>
              <a:gd name="connsiteX118" fmla="*/ 12112344 w 12434043"/>
              <a:gd name="connsiteY118" fmla="*/ 10143056 h 23623083"/>
              <a:gd name="connsiteX119" fmla="*/ 12434043 w 12434043"/>
              <a:gd name="connsiteY119" fmla="*/ 10582742 h 23623083"/>
              <a:gd name="connsiteX120" fmla="*/ 9928661 w 12434043"/>
              <a:gd name="connsiteY120" fmla="*/ 10677455 h 23623083"/>
              <a:gd name="connsiteX121" fmla="*/ 9811596 w 12434043"/>
              <a:gd name="connsiteY121" fmla="*/ 10791985 h 23623083"/>
              <a:gd name="connsiteX122" fmla="*/ 9699292 w 12434043"/>
              <a:gd name="connsiteY122" fmla="*/ 11256789 h 23623083"/>
              <a:gd name="connsiteX123" fmla="*/ 9574162 w 12434043"/>
              <a:gd name="connsiteY123" fmla="*/ 11522260 h 23623083"/>
              <a:gd name="connsiteX124" fmla="*/ 9433821 w 12434043"/>
              <a:gd name="connsiteY124" fmla="*/ 11785504 h 23623083"/>
              <a:gd name="connsiteX125" fmla="*/ 9310151 w 12434043"/>
              <a:gd name="connsiteY125" fmla="*/ 11855328 h 23623083"/>
              <a:gd name="connsiteX126" fmla="*/ 9162667 w 12434043"/>
              <a:gd name="connsiteY126" fmla="*/ 12325817 h 23623083"/>
              <a:gd name="connsiteX127" fmla="*/ 9015183 w 12434043"/>
              <a:gd name="connsiteY127" fmla="*/ 12827262 h 23623083"/>
              <a:gd name="connsiteX128" fmla="*/ 8956189 w 12434043"/>
              <a:gd name="connsiteY128" fmla="*/ 13092733 h 23623083"/>
              <a:gd name="connsiteX129" fmla="*/ 8749712 w 12434043"/>
              <a:gd name="connsiteY129" fmla="*/ 13564682 h 23623083"/>
              <a:gd name="connsiteX130" fmla="*/ 8484241 w 12434043"/>
              <a:gd name="connsiteY130" fmla="*/ 14007133 h 23623083"/>
              <a:gd name="connsiteX131" fmla="*/ 8307260 w 12434043"/>
              <a:gd name="connsiteY131" fmla="*/ 14272604 h 23623083"/>
              <a:gd name="connsiteX132" fmla="*/ 8012292 w 12434043"/>
              <a:gd name="connsiteY132" fmla="*/ 14626566 h 23623083"/>
              <a:gd name="connsiteX133" fmla="*/ 7953299 w 12434043"/>
              <a:gd name="connsiteY133" fmla="*/ 15010024 h 23623083"/>
              <a:gd name="connsiteX134" fmla="*/ 7805815 w 12434043"/>
              <a:gd name="connsiteY134" fmla="*/ 15304991 h 23623083"/>
              <a:gd name="connsiteX135" fmla="*/ 7658331 w 12434043"/>
              <a:gd name="connsiteY135" fmla="*/ 15747443 h 23623083"/>
              <a:gd name="connsiteX136" fmla="*/ 7451854 w 12434043"/>
              <a:gd name="connsiteY136" fmla="*/ 16101404 h 23623083"/>
              <a:gd name="connsiteX137" fmla="*/ 7304370 w 12434043"/>
              <a:gd name="connsiteY137" fmla="*/ 16484862 h 23623083"/>
              <a:gd name="connsiteX138" fmla="*/ 7038899 w 12434043"/>
              <a:gd name="connsiteY138" fmla="*/ 16750333 h 23623083"/>
              <a:gd name="connsiteX139" fmla="*/ 6979905 w 12434043"/>
              <a:gd name="connsiteY139" fmla="*/ 16927314 h 23623083"/>
              <a:gd name="connsiteX140" fmla="*/ 6979905 w 12434043"/>
              <a:gd name="connsiteY140" fmla="*/ 17133791 h 23623083"/>
              <a:gd name="connsiteX141" fmla="*/ 7014164 w 12434043"/>
              <a:gd name="connsiteY141" fmla="*/ 17432445 h 23623083"/>
              <a:gd name="connsiteX142" fmla="*/ 7071162 w 12434043"/>
              <a:gd name="connsiteY142" fmla="*/ 17661892 h 23623083"/>
              <a:gd name="connsiteX143" fmla="*/ 7097892 w 12434043"/>
              <a:gd name="connsiteY143" fmla="*/ 17812217 h 23623083"/>
              <a:gd name="connsiteX144" fmla="*/ 7037824 w 12434043"/>
              <a:gd name="connsiteY144" fmla="*/ 18011937 h 23623083"/>
              <a:gd name="connsiteX145" fmla="*/ 6920912 w 12434043"/>
              <a:gd name="connsiteY145" fmla="*/ 18195675 h 23623083"/>
              <a:gd name="connsiteX146" fmla="*/ 6684938 w 12434043"/>
              <a:gd name="connsiteY146" fmla="*/ 18490643 h 23623083"/>
              <a:gd name="connsiteX147" fmla="*/ 6507957 w 12434043"/>
              <a:gd name="connsiteY147" fmla="*/ 19051082 h 23623083"/>
              <a:gd name="connsiteX148" fmla="*/ 6478460 w 12434043"/>
              <a:gd name="connsiteY148" fmla="*/ 19434540 h 23623083"/>
              <a:gd name="connsiteX149" fmla="*/ 6419467 w 12434043"/>
              <a:gd name="connsiteY149" fmla="*/ 19729508 h 23623083"/>
              <a:gd name="connsiteX150" fmla="*/ 6419467 w 12434043"/>
              <a:gd name="connsiteY150" fmla="*/ 20171959 h 23623083"/>
              <a:gd name="connsiteX151" fmla="*/ 6419467 w 12434043"/>
              <a:gd name="connsiteY151" fmla="*/ 20761895 h 23623083"/>
              <a:gd name="connsiteX152" fmla="*/ 6330976 w 12434043"/>
              <a:gd name="connsiteY152" fmla="*/ 21174850 h 23623083"/>
              <a:gd name="connsiteX153" fmla="*/ 6124499 w 12434043"/>
              <a:gd name="connsiteY153" fmla="*/ 21646798 h 23623083"/>
              <a:gd name="connsiteX154" fmla="*/ 6095002 w 12434043"/>
              <a:gd name="connsiteY154" fmla="*/ 22325224 h 23623083"/>
              <a:gd name="connsiteX155" fmla="*/ 6212989 w 12434043"/>
              <a:gd name="connsiteY155" fmla="*/ 23623082 h 23623083"/>
              <a:gd name="connsiteX156" fmla="*/ 5475570 w 12434043"/>
              <a:gd name="connsiteY156" fmla="*/ 23269120 h 23623083"/>
              <a:gd name="connsiteX157" fmla="*/ 5446073 w 12434043"/>
              <a:gd name="connsiteY157" fmla="*/ 22708682 h 23623083"/>
              <a:gd name="connsiteX158" fmla="*/ 5416576 w 12434043"/>
              <a:gd name="connsiteY158" fmla="*/ 22295727 h 23623083"/>
              <a:gd name="connsiteX159" fmla="*/ 5416576 w 12434043"/>
              <a:gd name="connsiteY159" fmla="*/ 21853275 h 23623083"/>
              <a:gd name="connsiteX160" fmla="*/ 5446073 w 12434043"/>
              <a:gd name="connsiteY160" fmla="*/ 21499314 h 23623083"/>
              <a:gd name="connsiteX161" fmla="*/ 5446073 w 12434043"/>
              <a:gd name="connsiteY161" fmla="*/ 21292837 h 23623083"/>
              <a:gd name="connsiteX162" fmla="*/ 5357583 w 12434043"/>
              <a:gd name="connsiteY162" fmla="*/ 20850385 h 23623083"/>
              <a:gd name="connsiteX163" fmla="*/ 5357583 w 12434043"/>
              <a:gd name="connsiteY163" fmla="*/ 20673404 h 23623083"/>
              <a:gd name="connsiteX164" fmla="*/ 5298589 w 12434043"/>
              <a:gd name="connsiteY164" fmla="*/ 20555417 h 23623083"/>
              <a:gd name="connsiteX165" fmla="*/ 5269092 w 12434043"/>
              <a:gd name="connsiteY165" fmla="*/ 20319443 h 23623083"/>
              <a:gd name="connsiteX166" fmla="*/ 5357583 w 12434043"/>
              <a:gd name="connsiteY166" fmla="*/ 20171959 h 23623083"/>
              <a:gd name="connsiteX167" fmla="*/ 5446073 w 12434043"/>
              <a:gd name="connsiteY167" fmla="*/ 19994979 h 23623083"/>
              <a:gd name="connsiteX168" fmla="*/ 5446073 w 12434043"/>
              <a:gd name="connsiteY168" fmla="*/ 19817998 h 23623083"/>
              <a:gd name="connsiteX169" fmla="*/ 5446073 w 12434043"/>
              <a:gd name="connsiteY169" fmla="*/ 19817998 h 23623083"/>
              <a:gd name="connsiteX170" fmla="*/ 5453755 w 12434043"/>
              <a:gd name="connsiteY170" fmla="*/ 19817076 h 23623083"/>
              <a:gd name="connsiteX0" fmla="*/ 5453755 w 12434043"/>
              <a:gd name="connsiteY0" fmla="*/ 19817076 h 23269120"/>
              <a:gd name="connsiteX1" fmla="*/ 5741041 w 12434043"/>
              <a:gd name="connsiteY1" fmla="*/ 20024475 h 23269120"/>
              <a:gd name="connsiteX2" fmla="*/ 5918021 w 12434043"/>
              <a:gd name="connsiteY2" fmla="*/ 20319443 h 23269120"/>
              <a:gd name="connsiteX3" fmla="*/ 5947518 w 12434043"/>
              <a:gd name="connsiteY3" fmla="*/ 20437430 h 23269120"/>
              <a:gd name="connsiteX4" fmla="*/ 5977015 w 12434043"/>
              <a:gd name="connsiteY4" fmla="*/ 20525920 h 23269120"/>
              <a:gd name="connsiteX5" fmla="*/ 6095002 w 12434043"/>
              <a:gd name="connsiteY5" fmla="*/ 20702901 h 23269120"/>
              <a:gd name="connsiteX6" fmla="*/ 6183492 w 12434043"/>
              <a:gd name="connsiteY6" fmla="*/ 20702901 h 23269120"/>
              <a:gd name="connsiteX7" fmla="*/ 6183492 w 12434043"/>
              <a:gd name="connsiteY7" fmla="*/ 20702901 h 23269120"/>
              <a:gd name="connsiteX8" fmla="*/ 6212989 w 12434043"/>
              <a:gd name="connsiteY8" fmla="*/ 20171959 h 23269120"/>
              <a:gd name="connsiteX9" fmla="*/ 6163905 w 12434043"/>
              <a:gd name="connsiteY9" fmla="*/ 19837046 h 23269120"/>
              <a:gd name="connsiteX10" fmla="*/ 6236801 w 12434043"/>
              <a:gd name="connsiteY10" fmla="*/ 19054386 h 23269120"/>
              <a:gd name="connsiteX11" fmla="*/ 6389970 w 12434043"/>
              <a:gd name="connsiteY11" fmla="*/ 18726617 h 23269120"/>
              <a:gd name="connsiteX12" fmla="*/ 6736250 w 12434043"/>
              <a:gd name="connsiteY12" fmla="*/ 18225173 h 23269120"/>
              <a:gd name="connsiteX13" fmla="*/ 6824740 w 12434043"/>
              <a:gd name="connsiteY13" fmla="*/ 17779419 h 23269120"/>
              <a:gd name="connsiteX14" fmla="*/ 6809147 w 12434043"/>
              <a:gd name="connsiteY14" fmla="*/ 17337888 h 23269120"/>
              <a:gd name="connsiteX15" fmla="*/ 6891415 w 12434043"/>
              <a:gd name="connsiteY15" fmla="*/ 16927314 h 23269120"/>
              <a:gd name="connsiteX16" fmla="*/ 7038899 w 12434043"/>
              <a:gd name="connsiteY16" fmla="*/ 16602850 h 23269120"/>
              <a:gd name="connsiteX17" fmla="*/ 7109261 w 12434043"/>
              <a:gd name="connsiteY17" fmla="*/ 16490316 h 23269120"/>
              <a:gd name="connsiteX18" fmla="*/ 7138373 w 12434043"/>
              <a:gd name="connsiteY18" fmla="*/ 16274544 h 23269120"/>
              <a:gd name="connsiteX19" fmla="*/ 7451854 w 12434043"/>
              <a:gd name="connsiteY19" fmla="*/ 15776940 h 23269120"/>
              <a:gd name="connsiteX20" fmla="*/ 7711102 w 12434043"/>
              <a:gd name="connsiteY20" fmla="*/ 15245998 h 23269120"/>
              <a:gd name="connsiteX21" fmla="*/ 7717325 w 12434043"/>
              <a:gd name="connsiteY21" fmla="*/ 14951030 h 23269120"/>
              <a:gd name="connsiteX22" fmla="*/ 7805815 w 12434043"/>
              <a:gd name="connsiteY22" fmla="*/ 14620343 h 23269120"/>
              <a:gd name="connsiteX23" fmla="*/ 7983179 w 12434043"/>
              <a:gd name="connsiteY23" fmla="*/ 14344810 h 23269120"/>
              <a:gd name="connsiteX24" fmla="*/ 8200257 w 12434043"/>
              <a:gd name="connsiteY24" fmla="*/ 14055680 h 23269120"/>
              <a:gd name="connsiteX25" fmla="*/ 8425247 w 12434043"/>
              <a:gd name="connsiteY25" fmla="*/ 13741662 h 23269120"/>
              <a:gd name="connsiteX26" fmla="*/ 8690718 w 12434043"/>
              <a:gd name="connsiteY26" fmla="*/ 13387701 h 23269120"/>
              <a:gd name="connsiteX27" fmla="*/ 8749712 w 12434043"/>
              <a:gd name="connsiteY27" fmla="*/ 13151727 h 23269120"/>
              <a:gd name="connsiteX28" fmla="*/ 8838202 w 12434043"/>
              <a:gd name="connsiteY28" fmla="*/ 12650282 h 23269120"/>
              <a:gd name="connsiteX29" fmla="*/ 9103673 w 12434043"/>
              <a:gd name="connsiteY29" fmla="*/ 11971856 h 23269120"/>
              <a:gd name="connsiteX30" fmla="*/ 9398641 w 12434043"/>
              <a:gd name="connsiteY30" fmla="*/ 11440914 h 23269120"/>
              <a:gd name="connsiteX31" fmla="*/ 9575621 w 12434043"/>
              <a:gd name="connsiteY31" fmla="*/ 11057456 h 23269120"/>
              <a:gd name="connsiteX32" fmla="*/ 9605118 w 12434043"/>
              <a:gd name="connsiteY32" fmla="*/ 10791985 h 23269120"/>
              <a:gd name="connsiteX33" fmla="*/ 9723105 w 12434043"/>
              <a:gd name="connsiteY33" fmla="*/ 10497017 h 23269120"/>
              <a:gd name="connsiteX34" fmla="*/ 10077067 w 12434043"/>
              <a:gd name="connsiteY34" fmla="*/ 9907082 h 23269120"/>
              <a:gd name="connsiteX35" fmla="*/ 10442012 w 12434043"/>
              <a:gd name="connsiteY35" fmla="*/ 9542674 h 23269120"/>
              <a:gd name="connsiteX36" fmla="*/ 10710786 w 12434043"/>
              <a:gd name="connsiteY36" fmla="*/ 9252085 h 23269120"/>
              <a:gd name="connsiteX37" fmla="*/ 10915420 w 12434043"/>
              <a:gd name="connsiteY37" fmla="*/ 8973247 h 23269120"/>
              <a:gd name="connsiteX38" fmla="*/ 10939617 w 12434043"/>
              <a:gd name="connsiteY38" fmla="*/ 8687267 h 23269120"/>
              <a:gd name="connsiteX39" fmla="*/ 10916342 w 12434043"/>
              <a:gd name="connsiteY39" fmla="*/ 8284912 h 23269120"/>
              <a:gd name="connsiteX40" fmla="*/ 10717392 w 12434043"/>
              <a:gd name="connsiteY40" fmla="*/ 7633448 h 23269120"/>
              <a:gd name="connsiteX41" fmla="*/ 10559462 w 12434043"/>
              <a:gd name="connsiteY41" fmla="*/ 7350387 h 23269120"/>
              <a:gd name="connsiteX42" fmla="*/ 10224551 w 12434043"/>
              <a:gd name="connsiteY42" fmla="*/ 6957404 h 23269120"/>
              <a:gd name="connsiteX43" fmla="*/ 9929583 w 12434043"/>
              <a:gd name="connsiteY43" fmla="*/ 6485456 h 23269120"/>
              <a:gd name="connsiteX44" fmla="*/ 9832105 w 12434043"/>
              <a:gd name="connsiteY44" fmla="*/ 5640881 h 23269120"/>
              <a:gd name="connsiteX45" fmla="*/ 9787399 w 12434043"/>
              <a:gd name="connsiteY45" fmla="*/ 5210104 h 23269120"/>
              <a:gd name="connsiteX46" fmla="*/ 9643603 w 12434043"/>
              <a:gd name="connsiteY46" fmla="*/ 4317520 h 23269120"/>
              <a:gd name="connsiteX47" fmla="*/ 9414772 w 12434043"/>
              <a:gd name="connsiteY47" fmla="*/ 3839350 h 23269120"/>
              <a:gd name="connsiteX48" fmla="*/ 8841889 w 12434043"/>
              <a:gd name="connsiteY48" fmla="*/ 3273610 h 23269120"/>
              <a:gd name="connsiteX49" fmla="*/ 8661221 w 12434043"/>
              <a:gd name="connsiteY49" fmla="*/ 3004837 h 23269120"/>
              <a:gd name="connsiteX50" fmla="*/ 8242582 w 12434043"/>
              <a:gd name="connsiteY50" fmla="*/ 2636588 h 23269120"/>
              <a:gd name="connsiteX51" fmla="*/ 7835312 w 12434043"/>
              <a:gd name="connsiteY51" fmla="*/ 2060940 h 23269120"/>
              <a:gd name="connsiteX52" fmla="*/ 7510847 w 12434043"/>
              <a:gd name="connsiteY52" fmla="*/ 1529998 h 23269120"/>
              <a:gd name="connsiteX53" fmla="*/ 7284937 w 12434043"/>
              <a:gd name="connsiteY53" fmla="*/ 1051982 h 23269120"/>
              <a:gd name="connsiteX54" fmla="*/ 6864146 w 12434043"/>
              <a:gd name="connsiteY54" fmla="*/ 825917 h 23269120"/>
              <a:gd name="connsiteX55" fmla="*/ 6510185 w 12434043"/>
              <a:gd name="connsiteY55" fmla="*/ 722754 h 23269120"/>
              <a:gd name="connsiteX56" fmla="*/ 6005974 w 12434043"/>
              <a:gd name="connsiteY56" fmla="*/ 714150 h 23269120"/>
              <a:gd name="connsiteX57" fmla="*/ 5350439 w 12434043"/>
              <a:gd name="connsiteY57" fmla="*/ 740345 h 23269120"/>
              <a:gd name="connsiteX58" fmla="*/ 4626154 w 12434043"/>
              <a:gd name="connsiteY58" fmla="*/ 766539 h 23269120"/>
              <a:gd name="connsiteX59" fmla="*/ 3710526 w 12434043"/>
              <a:gd name="connsiteY59" fmla="*/ 652776 h 23269120"/>
              <a:gd name="connsiteX60" fmla="*/ 2869407 w 12434043"/>
              <a:gd name="connsiteY60" fmla="*/ 577115 h 23269120"/>
              <a:gd name="connsiteX61" fmla="*/ 2787292 w 12434043"/>
              <a:gd name="connsiteY61" fmla="*/ 557373 h 23269120"/>
              <a:gd name="connsiteX62" fmla="*/ 1991648 w 12434043"/>
              <a:gd name="connsiteY62" fmla="*/ 486780 h 23269120"/>
              <a:gd name="connsiteX63" fmla="*/ 1655661 w 12434043"/>
              <a:gd name="connsiteY63" fmla="*/ 381084 h 23269120"/>
              <a:gd name="connsiteX64" fmla="*/ 858173 w 12434043"/>
              <a:gd name="connsiteY64" fmla="*/ 184515 h 23269120"/>
              <a:gd name="connsiteX65" fmla="*/ 431621 w 12434043"/>
              <a:gd name="connsiteY65" fmla="*/ 202643 h 23269120"/>
              <a:gd name="connsiteX66" fmla="*/ 0 w 12434043"/>
              <a:gd name="connsiteY66" fmla="*/ 255030 h 23269120"/>
              <a:gd name="connsiteX67" fmla="*/ 5992 w 12434043"/>
              <a:gd name="connsiteY67" fmla="*/ 182671 h 23269120"/>
              <a:gd name="connsiteX68" fmla="*/ 171451 w 12434043"/>
              <a:gd name="connsiteY68" fmla="*/ 6 h 23269120"/>
              <a:gd name="connsiteX69" fmla="*/ 1021557 w 12434043"/>
              <a:gd name="connsiteY69" fmla="*/ 55159 h 23269120"/>
              <a:gd name="connsiteX70" fmla="*/ 1935957 w 12434043"/>
              <a:gd name="connsiteY70" fmla="*/ 202643 h 23269120"/>
              <a:gd name="connsiteX71" fmla="*/ 2692657 w 12434043"/>
              <a:gd name="connsiteY71" fmla="*/ 215855 h 23269120"/>
              <a:gd name="connsiteX72" fmla="*/ 3611052 w 12434043"/>
              <a:gd name="connsiteY72" fmla="*/ 288215 h 23269120"/>
              <a:gd name="connsiteX73" fmla="*/ 4086303 w 12434043"/>
              <a:gd name="connsiteY73" fmla="*/ 337682 h 23269120"/>
              <a:gd name="connsiteX74" fmla="*/ 4845153 w 12434043"/>
              <a:gd name="connsiteY74" fmla="*/ 340985 h 23269120"/>
              <a:gd name="connsiteX75" fmla="*/ 5521197 w 12434043"/>
              <a:gd name="connsiteY75" fmla="*/ 390992 h 23269120"/>
              <a:gd name="connsiteX76" fmla="*/ 6056364 w 12434043"/>
              <a:gd name="connsiteY76" fmla="*/ 430551 h 23269120"/>
              <a:gd name="connsiteX77" fmla="*/ 6891799 w 12434043"/>
              <a:gd name="connsiteY77" fmla="*/ 558064 h 23269120"/>
              <a:gd name="connsiteX78" fmla="*/ 7146824 w 12434043"/>
              <a:gd name="connsiteY78" fmla="*/ 587561 h 23269120"/>
              <a:gd name="connsiteX79" fmla="*/ 7296688 w 12434043"/>
              <a:gd name="connsiteY79" fmla="*/ 647476 h 23269120"/>
              <a:gd name="connsiteX80" fmla="*/ 7414138 w 12434043"/>
              <a:gd name="connsiteY80" fmla="*/ 775911 h 23269120"/>
              <a:gd name="connsiteX81" fmla="*/ 7961365 w 12434043"/>
              <a:gd name="connsiteY81" fmla="*/ 1679863 h 23269120"/>
              <a:gd name="connsiteX82" fmla="*/ 8486239 w 12434043"/>
              <a:gd name="connsiteY82" fmla="*/ 2529739 h 23269120"/>
              <a:gd name="connsiteX83" fmla="*/ 8684496 w 12434043"/>
              <a:gd name="connsiteY83" fmla="*/ 2702726 h 23269120"/>
              <a:gd name="connsiteX84" fmla="*/ 9038074 w 12434043"/>
              <a:gd name="connsiteY84" fmla="*/ 3122439 h 23269120"/>
              <a:gd name="connsiteX85" fmla="*/ 9360541 w 12434043"/>
              <a:gd name="connsiteY85" fmla="*/ 3409726 h 23269120"/>
              <a:gd name="connsiteX86" fmla="*/ 9700214 w 12434043"/>
              <a:gd name="connsiteY86" fmla="*/ 3806550 h 23269120"/>
              <a:gd name="connsiteX87" fmla="*/ 9812517 w 12434043"/>
              <a:gd name="connsiteY87" fmla="*/ 4184169 h 23269120"/>
              <a:gd name="connsiteX88" fmla="*/ 9838711 w 12434043"/>
              <a:gd name="connsiteY88" fmla="*/ 4548962 h 23269120"/>
              <a:gd name="connsiteX89" fmla="*/ 9970987 w 12434043"/>
              <a:gd name="connsiteY89" fmla="*/ 5155183 h 23269120"/>
              <a:gd name="connsiteX90" fmla="*/ 10047570 w 12434043"/>
              <a:gd name="connsiteY90" fmla="*/ 5600553 h 23269120"/>
              <a:gd name="connsiteX91" fmla="*/ 10113170 w 12434043"/>
              <a:gd name="connsiteY91" fmla="*/ 5868405 h 23269120"/>
              <a:gd name="connsiteX92" fmla="*/ 10144126 w 12434043"/>
              <a:gd name="connsiteY92" fmla="*/ 6133877 h 23269120"/>
              <a:gd name="connsiteX93" fmla="*/ 10043729 w 12434043"/>
              <a:gd name="connsiteY93" fmla="*/ 6406491 h 23269120"/>
              <a:gd name="connsiteX94" fmla="*/ 10135523 w 12434043"/>
              <a:gd name="connsiteY94" fmla="*/ 6655293 h 23269120"/>
              <a:gd name="connsiteX95" fmla="*/ 10471893 w 12434043"/>
              <a:gd name="connsiteY95" fmla="*/ 7083995 h 23269120"/>
              <a:gd name="connsiteX96" fmla="*/ 10710248 w 12434043"/>
              <a:gd name="connsiteY96" fmla="*/ 7342322 h 23269120"/>
              <a:gd name="connsiteX97" fmla="*/ 10802043 w 12434043"/>
              <a:gd name="connsiteY97" fmla="*/ 7482125 h 23269120"/>
              <a:gd name="connsiteX98" fmla="*/ 10962892 w 12434043"/>
              <a:gd name="connsiteY98" fmla="*/ 7844689 h 23269120"/>
              <a:gd name="connsiteX99" fmla="*/ 11076116 w 12434043"/>
              <a:gd name="connsiteY99" fmla="*/ 8188204 h 23269120"/>
              <a:gd name="connsiteX100" fmla="*/ 11083645 w 12434043"/>
              <a:gd name="connsiteY100" fmla="*/ 8660151 h 23269120"/>
              <a:gd name="connsiteX101" fmla="*/ 11085949 w 12434043"/>
              <a:gd name="connsiteY101" fmla="*/ 8841741 h 23269120"/>
              <a:gd name="connsiteX102" fmla="*/ 11119363 w 12434043"/>
              <a:gd name="connsiteY102" fmla="*/ 9019413 h 23269120"/>
              <a:gd name="connsiteX103" fmla="*/ 11217378 w 12434043"/>
              <a:gd name="connsiteY103" fmla="*/ 9113588 h 23269120"/>
              <a:gd name="connsiteX104" fmla="*/ 11456808 w 12434043"/>
              <a:gd name="connsiteY104" fmla="*/ 9403793 h 23269120"/>
              <a:gd name="connsiteX105" fmla="*/ 11182734 w 12434043"/>
              <a:gd name="connsiteY105" fmla="*/ 9281966 h 23269120"/>
              <a:gd name="connsiteX106" fmla="*/ 10983401 w 12434043"/>
              <a:gd name="connsiteY106" fmla="*/ 9289109 h 23269120"/>
              <a:gd name="connsiteX107" fmla="*/ 10773621 w 12434043"/>
              <a:gd name="connsiteY107" fmla="*/ 9349562 h 23269120"/>
              <a:gd name="connsiteX108" fmla="*/ 10494784 w 12434043"/>
              <a:gd name="connsiteY108" fmla="*/ 9565563 h 23269120"/>
              <a:gd name="connsiteX109" fmla="*/ 10319801 w 12434043"/>
              <a:gd name="connsiteY109" fmla="*/ 9805764 h 23269120"/>
              <a:gd name="connsiteX110" fmla="*/ 10434868 w 12434043"/>
              <a:gd name="connsiteY110" fmla="*/ 9733941 h 23269120"/>
              <a:gd name="connsiteX111" fmla="*/ 10814486 w 12434043"/>
              <a:gd name="connsiteY111" fmla="*/ 9523624 h 23269120"/>
              <a:gd name="connsiteX112" fmla="*/ 10990776 w 12434043"/>
              <a:gd name="connsiteY112" fmla="*/ 9445580 h 23269120"/>
              <a:gd name="connsiteX113" fmla="*/ 11185961 w 12434043"/>
              <a:gd name="connsiteY113" fmla="*/ 9458486 h 23269120"/>
              <a:gd name="connsiteX114" fmla="*/ 11366706 w 12434043"/>
              <a:gd name="connsiteY114" fmla="*/ 9552199 h 23269120"/>
              <a:gd name="connsiteX115" fmla="*/ 11751776 w 12434043"/>
              <a:gd name="connsiteY115" fmla="*/ 9711589 h 23269120"/>
              <a:gd name="connsiteX116" fmla="*/ 11935363 w 12434043"/>
              <a:gd name="connsiteY116" fmla="*/ 9966075 h 23269120"/>
              <a:gd name="connsiteX117" fmla="*/ 12112344 w 12434043"/>
              <a:gd name="connsiteY117" fmla="*/ 10143056 h 23269120"/>
              <a:gd name="connsiteX118" fmla="*/ 12112344 w 12434043"/>
              <a:gd name="connsiteY118" fmla="*/ 10143056 h 23269120"/>
              <a:gd name="connsiteX119" fmla="*/ 12434043 w 12434043"/>
              <a:gd name="connsiteY119" fmla="*/ 10582742 h 23269120"/>
              <a:gd name="connsiteX120" fmla="*/ 9928661 w 12434043"/>
              <a:gd name="connsiteY120" fmla="*/ 10677455 h 23269120"/>
              <a:gd name="connsiteX121" fmla="*/ 9811596 w 12434043"/>
              <a:gd name="connsiteY121" fmla="*/ 10791985 h 23269120"/>
              <a:gd name="connsiteX122" fmla="*/ 9699292 w 12434043"/>
              <a:gd name="connsiteY122" fmla="*/ 11256789 h 23269120"/>
              <a:gd name="connsiteX123" fmla="*/ 9574162 w 12434043"/>
              <a:gd name="connsiteY123" fmla="*/ 11522260 h 23269120"/>
              <a:gd name="connsiteX124" fmla="*/ 9433821 w 12434043"/>
              <a:gd name="connsiteY124" fmla="*/ 11785504 h 23269120"/>
              <a:gd name="connsiteX125" fmla="*/ 9310151 w 12434043"/>
              <a:gd name="connsiteY125" fmla="*/ 11855328 h 23269120"/>
              <a:gd name="connsiteX126" fmla="*/ 9162667 w 12434043"/>
              <a:gd name="connsiteY126" fmla="*/ 12325817 h 23269120"/>
              <a:gd name="connsiteX127" fmla="*/ 9015183 w 12434043"/>
              <a:gd name="connsiteY127" fmla="*/ 12827262 h 23269120"/>
              <a:gd name="connsiteX128" fmla="*/ 8956189 w 12434043"/>
              <a:gd name="connsiteY128" fmla="*/ 13092733 h 23269120"/>
              <a:gd name="connsiteX129" fmla="*/ 8749712 w 12434043"/>
              <a:gd name="connsiteY129" fmla="*/ 13564682 h 23269120"/>
              <a:gd name="connsiteX130" fmla="*/ 8484241 w 12434043"/>
              <a:gd name="connsiteY130" fmla="*/ 14007133 h 23269120"/>
              <a:gd name="connsiteX131" fmla="*/ 8307260 w 12434043"/>
              <a:gd name="connsiteY131" fmla="*/ 14272604 h 23269120"/>
              <a:gd name="connsiteX132" fmla="*/ 8012292 w 12434043"/>
              <a:gd name="connsiteY132" fmla="*/ 14626566 h 23269120"/>
              <a:gd name="connsiteX133" fmla="*/ 7953299 w 12434043"/>
              <a:gd name="connsiteY133" fmla="*/ 15010024 h 23269120"/>
              <a:gd name="connsiteX134" fmla="*/ 7805815 w 12434043"/>
              <a:gd name="connsiteY134" fmla="*/ 15304991 h 23269120"/>
              <a:gd name="connsiteX135" fmla="*/ 7658331 w 12434043"/>
              <a:gd name="connsiteY135" fmla="*/ 15747443 h 23269120"/>
              <a:gd name="connsiteX136" fmla="*/ 7451854 w 12434043"/>
              <a:gd name="connsiteY136" fmla="*/ 16101404 h 23269120"/>
              <a:gd name="connsiteX137" fmla="*/ 7304370 w 12434043"/>
              <a:gd name="connsiteY137" fmla="*/ 16484862 h 23269120"/>
              <a:gd name="connsiteX138" fmla="*/ 7038899 w 12434043"/>
              <a:gd name="connsiteY138" fmla="*/ 16750333 h 23269120"/>
              <a:gd name="connsiteX139" fmla="*/ 6979905 w 12434043"/>
              <a:gd name="connsiteY139" fmla="*/ 16927314 h 23269120"/>
              <a:gd name="connsiteX140" fmla="*/ 6979905 w 12434043"/>
              <a:gd name="connsiteY140" fmla="*/ 17133791 h 23269120"/>
              <a:gd name="connsiteX141" fmla="*/ 7014164 w 12434043"/>
              <a:gd name="connsiteY141" fmla="*/ 17432445 h 23269120"/>
              <a:gd name="connsiteX142" fmla="*/ 7071162 w 12434043"/>
              <a:gd name="connsiteY142" fmla="*/ 17661892 h 23269120"/>
              <a:gd name="connsiteX143" fmla="*/ 7097892 w 12434043"/>
              <a:gd name="connsiteY143" fmla="*/ 17812217 h 23269120"/>
              <a:gd name="connsiteX144" fmla="*/ 7037824 w 12434043"/>
              <a:gd name="connsiteY144" fmla="*/ 18011937 h 23269120"/>
              <a:gd name="connsiteX145" fmla="*/ 6920912 w 12434043"/>
              <a:gd name="connsiteY145" fmla="*/ 18195675 h 23269120"/>
              <a:gd name="connsiteX146" fmla="*/ 6684938 w 12434043"/>
              <a:gd name="connsiteY146" fmla="*/ 18490643 h 23269120"/>
              <a:gd name="connsiteX147" fmla="*/ 6507957 w 12434043"/>
              <a:gd name="connsiteY147" fmla="*/ 19051082 h 23269120"/>
              <a:gd name="connsiteX148" fmla="*/ 6478460 w 12434043"/>
              <a:gd name="connsiteY148" fmla="*/ 19434540 h 23269120"/>
              <a:gd name="connsiteX149" fmla="*/ 6419467 w 12434043"/>
              <a:gd name="connsiteY149" fmla="*/ 19729508 h 23269120"/>
              <a:gd name="connsiteX150" fmla="*/ 6419467 w 12434043"/>
              <a:gd name="connsiteY150" fmla="*/ 20171959 h 23269120"/>
              <a:gd name="connsiteX151" fmla="*/ 6419467 w 12434043"/>
              <a:gd name="connsiteY151" fmla="*/ 20761895 h 23269120"/>
              <a:gd name="connsiteX152" fmla="*/ 6330976 w 12434043"/>
              <a:gd name="connsiteY152" fmla="*/ 21174850 h 23269120"/>
              <a:gd name="connsiteX153" fmla="*/ 6124499 w 12434043"/>
              <a:gd name="connsiteY153" fmla="*/ 21646798 h 23269120"/>
              <a:gd name="connsiteX154" fmla="*/ 6095002 w 12434043"/>
              <a:gd name="connsiteY154" fmla="*/ 22325224 h 23269120"/>
              <a:gd name="connsiteX155" fmla="*/ 5475570 w 12434043"/>
              <a:gd name="connsiteY155" fmla="*/ 23269120 h 23269120"/>
              <a:gd name="connsiteX156" fmla="*/ 5446073 w 12434043"/>
              <a:gd name="connsiteY156" fmla="*/ 22708682 h 23269120"/>
              <a:gd name="connsiteX157" fmla="*/ 5416576 w 12434043"/>
              <a:gd name="connsiteY157" fmla="*/ 22295727 h 23269120"/>
              <a:gd name="connsiteX158" fmla="*/ 5416576 w 12434043"/>
              <a:gd name="connsiteY158" fmla="*/ 21853275 h 23269120"/>
              <a:gd name="connsiteX159" fmla="*/ 5446073 w 12434043"/>
              <a:gd name="connsiteY159" fmla="*/ 21499314 h 23269120"/>
              <a:gd name="connsiteX160" fmla="*/ 5446073 w 12434043"/>
              <a:gd name="connsiteY160" fmla="*/ 21292837 h 23269120"/>
              <a:gd name="connsiteX161" fmla="*/ 5357583 w 12434043"/>
              <a:gd name="connsiteY161" fmla="*/ 20850385 h 23269120"/>
              <a:gd name="connsiteX162" fmla="*/ 5357583 w 12434043"/>
              <a:gd name="connsiteY162" fmla="*/ 20673404 h 23269120"/>
              <a:gd name="connsiteX163" fmla="*/ 5298589 w 12434043"/>
              <a:gd name="connsiteY163" fmla="*/ 20555417 h 23269120"/>
              <a:gd name="connsiteX164" fmla="*/ 5269092 w 12434043"/>
              <a:gd name="connsiteY164" fmla="*/ 20319443 h 23269120"/>
              <a:gd name="connsiteX165" fmla="*/ 5357583 w 12434043"/>
              <a:gd name="connsiteY165" fmla="*/ 20171959 h 23269120"/>
              <a:gd name="connsiteX166" fmla="*/ 5446073 w 12434043"/>
              <a:gd name="connsiteY166" fmla="*/ 19994979 h 23269120"/>
              <a:gd name="connsiteX167" fmla="*/ 5446073 w 12434043"/>
              <a:gd name="connsiteY167" fmla="*/ 19817998 h 23269120"/>
              <a:gd name="connsiteX168" fmla="*/ 5446073 w 12434043"/>
              <a:gd name="connsiteY168" fmla="*/ 19817998 h 23269120"/>
              <a:gd name="connsiteX169" fmla="*/ 5453755 w 12434043"/>
              <a:gd name="connsiteY169" fmla="*/ 19817076 h 23269120"/>
              <a:gd name="connsiteX0" fmla="*/ 5453755 w 12434043"/>
              <a:gd name="connsiteY0" fmla="*/ 19817076 h 22708683"/>
              <a:gd name="connsiteX1" fmla="*/ 5741041 w 12434043"/>
              <a:gd name="connsiteY1" fmla="*/ 20024475 h 22708683"/>
              <a:gd name="connsiteX2" fmla="*/ 5918021 w 12434043"/>
              <a:gd name="connsiteY2" fmla="*/ 20319443 h 22708683"/>
              <a:gd name="connsiteX3" fmla="*/ 5947518 w 12434043"/>
              <a:gd name="connsiteY3" fmla="*/ 20437430 h 22708683"/>
              <a:gd name="connsiteX4" fmla="*/ 5977015 w 12434043"/>
              <a:gd name="connsiteY4" fmla="*/ 20525920 h 22708683"/>
              <a:gd name="connsiteX5" fmla="*/ 6095002 w 12434043"/>
              <a:gd name="connsiteY5" fmla="*/ 20702901 h 22708683"/>
              <a:gd name="connsiteX6" fmla="*/ 6183492 w 12434043"/>
              <a:gd name="connsiteY6" fmla="*/ 20702901 h 22708683"/>
              <a:gd name="connsiteX7" fmla="*/ 6183492 w 12434043"/>
              <a:gd name="connsiteY7" fmla="*/ 20702901 h 22708683"/>
              <a:gd name="connsiteX8" fmla="*/ 6212989 w 12434043"/>
              <a:gd name="connsiteY8" fmla="*/ 20171959 h 22708683"/>
              <a:gd name="connsiteX9" fmla="*/ 6163905 w 12434043"/>
              <a:gd name="connsiteY9" fmla="*/ 19837046 h 22708683"/>
              <a:gd name="connsiteX10" fmla="*/ 6236801 w 12434043"/>
              <a:gd name="connsiteY10" fmla="*/ 19054386 h 22708683"/>
              <a:gd name="connsiteX11" fmla="*/ 6389970 w 12434043"/>
              <a:gd name="connsiteY11" fmla="*/ 18726617 h 22708683"/>
              <a:gd name="connsiteX12" fmla="*/ 6736250 w 12434043"/>
              <a:gd name="connsiteY12" fmla="*/ 18225173 h 22708683"/>
              <a:gd name="connsiteX13" fmla="*/ 6824740 w 12434043"/>
              <a:gd name="connsiteY13" fmla="*/ 17779419 h 22708683"/>
              <a:gd name="connsiteX14" fmla="*/ 6809147 w 12434043"/>
              <a:gd name="connsiteY14" fmla="*/ 17337888 h 22708683"/>
              <a:gd name="connsiteX15" fmla="*/ 6891415 w 12434043"/>
              <a:gd name="connsiteY15" fmla="*/ 16927314 h 22708683"/>
              <a:gd name="connsiteX16" fmla="*/ 7038899 w 12434043"/>
              <a:gd name="connsiteY16" fmla="*/ 16602850 h 22708683"/>
              <a:gd name="connsiteX17" fmla="*/ 7109261 w 12434043"/>
              <a:gd name="connsiteY17" fmla="*/ 16490316 h 22708683"/>
              <a:gd name="connsiteX18" fmla="*/ 7138373 w 12434043"/>
              <a:gd name="connsiteY18" fmla="*/ 16274544 h 22708683"/>
              <a:gd name="connsiteX19" fmla="*/ 7451854 w 12434043"/>
              <a:gd name="connsiteY19" fmla="*/ 15776940 h 22708683"/>
              <a:gd name="connsiteX20" fmla="*/ 7711102 w 12434043"/>
              <a:gd name="connsiteY20" fmla="*/ 15245998 h 22708683"/>
              <a:gd name="connsiteX21" fmla="*/ 7717325 w 12434043"/>
              <a:gd name="connsiteY21" fmla="*/ 14951030 h 22708683"/>
              <a:gd name="connsiteX22" fmla="*/ 7805815 w 12434043"/>
              <a:gd name="connsiteY22" fmla="*/ 14620343 h 22708683"/>
              <a:gd name="connsiteX23" fmla="*/ 7983179 w 12434043"/>
              <a:gd name="connsiteY23" fmla="*/ 14344810 h 22708683"/>
              <a:gd name="connsiteX24" fmla="*/ 8200257 w 12434043"/>
              <a:gd name="connsiteY24" fmla="*/ 14055680 h 22708683"/>
              <a:gd name="connsiteX25" fmla="*/ 8425247 w 12434043"/>
              <a:gd name="connsiteY25" fmla="*/ 13741662 h 22708683"/>
              <a:gd name="connsiteX26" fmla="*/ 8690718 w 12434043"/>
              <a:gd name="connsiteY26" fmla="*/ 13387701 h 22708683"/>
              <a:gd name="connsiteX27" fmla="*/ 8749712 w 12434043"/>
              <a:gd name="connsiteY27" fmla="*/ 13151727 h 22708683"/>
              <a:gd name="connsiteX28" fmla="*/ 8838202 w 12434043"/>
              <a:gd name="connsiteY28" fmla="*/ 12650282 h 22708683"/>
              <a:gd name="connsiteX29" fmla="*/ 9103673 w 12434043"/>
              <a:gd name="connsiteY29" fmla="*/ 11971856 h 22708683"/>
              <a:gd name="connsiteX30" fmla="*/ 9398641 w 12434043"/>
              <a:gd name="connsiteY30" fmla="*/ 11440914 h 22708683"/>
              <a:gd name="connsiteX31" fmla="*/ 9575621 w 12434043"/>
              <a:gd name="connsiteY31" fmla="*/ 11057456 h 22708683"/>
              <a:gd name="connsiteX32" fmla="*/ 9605118 w 12434043"/>
              <a:gd name="connsiteY32" fmla="*/ 10791985 h 22708683"/>
              <a:gd name="connsiteX33" fmla="*/ 9723105 w 12434043"/>
              <a:gd name="connsiteY33" fmla="*/ 10497017 h 22708683"/>
              <a:gd name="connsiteX34" fmla="*/ 10077067 w 12434043"/>
              <a:gd name="connsiteY34" fmla="*/ 9907082 h 22708683"/>
              <a:gd name="connsiteX35" fmla="*/ 10442012 w 12434043"/>
              <a:gd name="connsiteY35" fmla="*/ 9542674 h 22708683"/>
              <a:gd name="connsiteX36" fmla="*/ 10710786 w 12434043"/>
              <a:gd name="connsiteY36" fmla="*/ 9252085 h 22708683"/>
              <a:gd name="connsiteX37" fmla="*/ 10915420 w 12434043"/>
              <a:gd name="connsiteY37" fmla="*/ 8973247 h 22708683"/>
              <a:gd name="connsiteX38" fmla="*/ 10939617 w 12434043"/>
              <a:gd name="connsiteY38" fmla="*/ 8687267 h 22708683"/>
              <a:gd name="connsiteX39" fmla="*/ 10916342 w 12434043"/>
              <a:gd name="connsiteY39" fmla="*/ 8284912 h 22708683"/>
              <a:gd name="connsiteX40" fmla="*/ 10717392 w 12434043"/>
              <a:gd name="connsiteY40" fmla="*/ 7633448 h 22708683"/>
              <a:gd name="connsiteX41" fmla="*/ 10559462 w 12434043"/>
              <a:gd name="connsiteY41" fmla="*/ 7350387 h 22708683"/>
              <a:gd name="connsiteX42" fmla="*/ 10224551 w 12434043"/>
              <a:gd name="connsiteY42" fmla="*/ 6957404 h 22708683"/>
              <a:gd name="connsiteX43" fmla="*/ 9929583 w 12434043"/>
              <a:gd name="connsiteY43" fmla="*/ 6485456 h 22708683"/>
              <a:gd name="connsiteX44" fmla="*/ 9832105 w 12434043"/>
              <a:gd name="connsiteY44" fmla="*/ 5640881 h 22708683"/>
              <a:gd name="connsiteX45" fmla="*/ 9787399 w 12434043"/>
              <a:gd name="connsiteY45" fmla="*/ 5210104 h 22708683"/>
              <a:gd name="connsiteX46" fmla="*/ 9643603 w 12434043"/>
              <a:gd name="connsiteY46" fmla="*/ 4317520 h 22708683"/>
              <a:gd name="connsiteX47" fmla="*/ 9414772 w 12434043"/>
              <a:gd name="connsiteY47" fmla="*/ 3839350 h 22708683"/>
              <a:gd name="connsiteX48" fmla="*/ 8841889 w 12434043"/>
              <a:gd name="connsiteY48" fmla="*/ 3273610 h 22708683"/>
              <a:gd name="connsiteX49" fmla="*/ 8661221 w 12434043"/>
              <a:gd name="connsiteY49" fmla="*/ 3004837 h 22708683"/>
              <a:gd name="connsiteX50" fmla="*/ 8242582 w 12434043"/>
              <a:gd name="connsiteY50" fmla="*/ 2636588 h 22708683"/>
              <a:gd name="connsiteX51" fmla="*/ 7835312 w 12434043"/>
              <a:gd name="connsiteY51" fmla="*/ 2060940 h 22708683"/>
              <a:gd name="connsiteX52" fmla="*/ 7510847 w 12434043"/>
              <a:gd name="connsiteY52" fmla="*/ 1529998 h 22708683"/>
              <a:gd name="connsiteX53" fmla="*/ 7284937 w 12434043"/>
              <a:gd name="connsiteY53" fmla="*/ 1051982 h 22708683"/>
              <a:gd name="connsiteX54" fmla="*/ 6864146 w 12434043"/>
              <a:gd name="connsiteY54" fmla="*/ 825917 h 22708683"/>
              <a:gd name="connsiteX55" fmla="*/ 6510185 w 12434043"/>
              <a:gd name="connsiteY55" fmla="*/ 722754 h 22708683"/>
              <a:gd name="connsiteX56" fmla="*/ 6005974 w 12434043"/>
              <a:gd name="connsiteY56" fmla="*/ 714150 h 22708683"/>
              <a:gd name="connsiteX57" fmla="*/ 5350439 w 12434043"/>
              <a:gd name="connsiteY57" fmla="*/ 740345 h 22708683"/>
              <a:gd name="connsiteX58" fmla="*/ 4626154 w 12434043"/>
              <a:gd name="connsiteY58" fmla="*/ 766539 h 22708683"/>
              <a:gd name="connsiteX59" fmla="*/ 3710526 w 12434043"/>
              <a:gd name="connsiteY59" fmla="*/ 652776 h 22708683"/>
              <a:gd name="connsiteX60" fmla="*/ 2869407 w 12434043"/>
              <a:gd name="connsiteY60" fmla="*/ 577115 h 22708683"/>
              <a:gd name="connsiteX61" fmla="*/ 2787292 w 12434043"/>
              <a:gd name="connsiteY61" fmla="*/ 557373 h 22708683"/>
              <a:gd name="connsiteX62" fmla="*/ 1991648 w 12434043"/>
              <a:gd name="connsiteY62" fmla="*/ 486780 h 22708683"/>
              <a:gd name="connsiteX63" fmla="*/ 1655661 w 12434043"/>
              <a:gd name="connsiteY63" fmla="*/ 381084 h 22708683"/>
              <a:gd name="connsiteX64" fmla="*/ 858173 w 12434043"/>
              <a:gd name="connsiteY64" fmla="*/ 184515 h 22708683"/>
              <a:gd name="connsiteX65" fmla="*/ 431621 w 12434043"/>
              <a:gd name="connsiteY65" fmla="*/ 202643 h 22708683"/>
              <a:gd name="connsiteX66" fmla="*/ 0 w 12434043"/>
              <a:gd name="connsiteY66" fmla="*/ 255030 h 22708683"/>
              <a:gd name="connsiteX67" fmla="*/ 5992 w 12434043"/>
              <a:gd name="connsiteY67" fmla="*/ 182671 h 22708683"/>
              <a:gd name="connsiteX68" fmla="*/ 171451 w 12434043"/>
              <a:gd name="connsiteY68" fmla="*/ 6 h 22708683"/>
              <a:gd name="connsiteX69" fmla="*/ 1021557 w 12434043"/>
              <a:gd name="connsiteY69" fmla="*/ 55159 h 22708683"/>
              <a:gd name="connsiteX70" fmla="*/ 1935957 w 12434043"/>
              <a:gd name="connsiteY70" fmla="*/ 202643 h 22708683"/>
              <a:gd name="connsiteX71" fmla="*/ 2692657 w 12434043"/>
              <a:gd name="connsiteY71" fmla="*/ 215855 h 22708683"/>
              <a:gd name="connsiteX72" fmla="*/ 3611052 w 12434043"/>
              <a:gd name="connsiteY72" fmla="*/ 288215 h 22708683"/>
              <a:gd name="connsiteX73" fmla="*/ 4086303 w 12434043"/>
              <a:gd name="connsiteY73" fmla="*/ 337682 h 22708683"/>
              <a:gd name="connsiteX74" fmla="*/ 4845153 w 12434043"/>
              <a:gd name="connsiteY74" fmla="*/ 340985 h 22708683"/>
              <a:gd name="connsiteX75" fmla="*/ 5521197 w 12434043"/>
              <a:gd name="connsiteY75" fmla="*/ 390992 h 22708683"/>
              <a:gd name="connsiteX76" fmla="*/ 6056364 w 12434043"/>
              <a:gd name="connsiteY76" fmla="*/ 430551 h 22708683"/>
              <a:gd name="connsiteX77" fmla="*/ 6891799 w 12434043"/>
              <a:gd name="connsiteY77" fmla="*/ 558064 h 22708683"/>
              <a:gd name="connsiteX78" fmla="*/ 7146824 w 12434043"/>
              <a:gd name="connsiteY78" fmla="*/ 587561 h 22708683"/>
              <a:gd name="connsiteX79" fmla="*/ 7296688 w 12434043"/>
              <a:gd name="connsiteY79" fmla="*/ 647476 h 22708683"/>
              <a:gd name="connsiteX80" fmla="*/ 7414138 w 12434043"/>
              <a:gd name="connsiteY80" fmla="*/ 775911 h 22708683"/>
              <a:gd name="connsiteX81" fmla="*/ 7961365 w 12434043"/>
              <a:gd name="connsiteY81" fmla="*/ 1679863 h 22708683"/>
              <a:gd name="connsiteX82" fmla="*/ 8486239 w 12434043"/>
              <a:gd name="connsiteY82" fmla="*/ 2529739 h 22708683"/>
              <a:gd name="connsiteX83" fmla="*/ 8684496 w 12434043"/>
              <a:gd name="connsiteY83" fmla="*/ 2702726 h 22708683"/>
              <a:gd name="connsiteX84" fmla="*/ 9038074 w 12434043"/>
              <a:gd name="connsiteY84" fmla="*/ 3122439 h 22708683"/>
              <a:gd name="connsiteX85" fmla="*/ 9360541 w 12434043"/>
              <a:gd name="connsiteY85" fmla="*/ 3409726 h 22708683"/>
              <a:gd name="connsiteX86" fmla="*/ 9700214 w 12434043"/>
              <a:gd name="connsiteY86" fmla="*/ 3806550 h 22708683"/>
              <a:gd name="connsiteX87" fmla="*/ 9812517 w 12434043"/>
              <a:gd name="connsiteY87" fmla="*/ 4184169 h 22708683"/>
              <a:gd name="connsiteX88" fmla="*/ 9838711 w 12434043"/>
              <a:gd name="connsiteY88" fmla="*/ 4548962 h 22708683"/>
              <a:gd name="connsiteX89" fmla="*/ 9970987 w 12434043"/>
              <a:gd name="connsiteY89" fmla="*/ 5155183 h 22708683"/>
              <a:gd name="connsiteX90" fmla="*/ 10047570 w 12434043"/>
              <a:gd name="connsiteY90" fmla="*/ 5600553 h 22708683"/>
              <a:gd name="connsiteX91" fmla="*/ 10113170 w 12434043"/>
              <a:gd name="connsiteY91" fmla="*/ 5868405 h 22708683"/>
              <a:gd name="connsiteX92" fmla="*/ 10144126 w 12434043"/>
              <a:gd name="connsiteY92" fmla="*/ 6133877 h 22708683"/>
              <a:gd name="connsiteX93" fmla="*/ 10043729 w 12434043"/>
              <a:gd name="connsiteY93" fmla="*/ 6406491 h 22708683"/>
              <a:gd name="connsiteX94" fmla="*/ 10135523 w 12434043"/>
              <a:gd name="connsiteY94" fmla="*/ 6655293 h 22708683"/>
              <a:gd name="connsiteX95" fmla="*/ 10471893 w 12434043"/>
              <a:gd name="connsiteY95" fmla="*/ 7083995 h 22708683"/>
              <a:gd name="connsiteX96" fmla="*/ 10710248 w 12434043"/>
              <a:gd name="connsiteY96" fmla="*/ 7342322 h 22708683"/>
              <a:gd name="connsiteX97" fmla="*/ 10802043 w 12434043"/>
              <a:gd name="connsiteY97" fmla="*/ 7482125 h 22708683"/>
              <a:gd name="connsiteX98" fmla="*/ 10962892 w 12434043"/>
              <a:gd name="connsiteY98" fmla="*/ 7844689 h 22708683"/>
              <a:gd name="connsiteX99" fmla="*/ 11076116 w 12434043"/>
              <a:gd name="connsiteY99" fmla="*/ 8188204 h 22708683"/>
              <a:gd name="connsiteX100" fmla="*/ 11083645 w 12434043"/>
              <a:gd name="connsiteY100" fmla="*/ 8660151 h 22708683"/>
              <a:gd name="connsiteX101" fmla="*/ 11085949 w 12434043"/>
              <a:gd name="connsiteY101" fmla="*/ 8841741 h 22708683"/>
              <a:gd name="connsiteX102" fmla="*/ 11119363 w 12434043"/>
              <a:gd name="connsiteY102" fmla="*/ 9019413 h 22708683"/>
              <a:gd name="connsiteX103" fmla="*/ 11217378 w 12434043"/>
              <a:gd name="connsiteY103" fmla="*/ 9113588 h 22708683"/>
              <a:gd name="connsiteX104" fmla="*/ 11456808 w 12434043"/>
              <a:gd name="connsiteY104" fmla="*/ 9403793 h 22708683"/>
              <a:gd name="connsiteX105" fmla="*/ 11182734 w 12434043"/>
              <a:gd name="connsiteY105" fmla="*/ 9281966 h 22708683"/>
              <a:gd name="connsiteX106" fmla="*/ 10983401 w 12434043"/>
              <a:gd name="connsiteY106" fmla="*/ 9289109 h 22708683"/>
              <a:gd name="connsiteX107" fmla="*/ 10773621 w 12434043"/>
              <a:gd name="connsiteY107" fmla="*/ 9349562 h 22708683"/>
              <a:gd name="connsiteX108" fmla="*/ 10494784 w 12434043"/>
              <a:gd name="connsiteY108" fmla="*/ 9565563 h 22708683"/>
              <a:gd name="connsiteX109" fmla="*/ 10319801 w 12434043"/>
              <a:gd name="connsiteY109" fmla="*/ 9805764 h 22708683"/>
              <a:gd name="connsiteX110" fmla="*/ 10434868 w 12434043"/>
              <a:gd name="connsiteY110" fmla="*/ 9733941 h 22708683"/>
              <a:gd name="connsiteX111" fmla="*/ 10814486 w 12434043"/>
              <a:gd name="connsiteY111" fmla="*/ 9523624 h 22708683"/>
              <a:gd name="connsiteX112" fmla="*/ 10990776 w 12434043"/>
              <a:gd name="connsiteY112" fmla="*/ 9445580 h 22708683"/>
              <a:gd name="connsiteX113" fmla="*/ 11185961 w 12434043"/>
              <a:gd name="connsiteY113" fmla="*/ 9458486 h 22708683"/>
              <a:gd name="connsiteX114" fmla="*/ 11366706 w 12434043"/>
              <a:gd name="connsiteY114" fmla="*/ 9552199 h 22708683"/>
              <a:gd name="connsiteX115" fmla="*/ 11751776 w 12434043"/>
              <a:gd name="connsiteY115" fmla="*/ 9711589 h 22708683"/>
              <a:gd name="connsiteX116" fmla="*/ 11935363 w 12434043"/>
              <a:gd name="connsiteY116" fmla="*/ 9966075 h 22708683"/>
              <a:gd name="connsiteX117" fmla="*/ 12112344 w 12434043"/>
              <a:gd name="connsiteY117" fmla="*/ 10143056 h 22708683"/>
              <a:gd name="connsiteX118" fmla="*/ 12112344 w 12434043"/>
              <a:gd name="connsiteY118" fmla="*/ 10143056 h 22708683"/>
              <a:gd name="connsiteX119" fmla="*/ 12434043 w 12434043"/>
              <a:gd name="connsiteY119" fmla="*/ 10582742 h 22708683"/>
              <a:gd name="connsiteX120" fmla="*/ 9928661 w 12434043"/>
              <a:gd name="connsiteY120" fmla="*/ 10677455 h 22708683"/>
              <a:gd name="connsiteX121" fmla="*/ 9811596 w 12434043"/>
              <a:gd name="connsiteY121" fmla="*/ 10791985 h 22708683"/>
              <a:gd name="connsiteX122" fmla="*/ 9699292 w 12434043"/>
              <a:gd name="connsiteY122" fmla="*/ 11256789 h 22708683"/>
              <a:gd name="connsiteX123" fmla="*/ 9574162 w 12434043"/>
              <a:gd name="connsiteY123" fmla="*/ 11522260 h 22708683"/>
              <a:gd name="connsiteX124" fmla="*/ 9433821 w 12434043"/>
              <a:gd name="connsiteY124" fmla="*/ 11785504 h 22708683"/>
              <a:gd name="connsiteX125" fmla="*/ 9310151 w 12434043"/>
              <a:gd name="connsiteY125" fmla="*/ 11855328 h 22708683"/>
              <a:gd name="connsiteX126" fmla="*/ 9162667 w 12434043"/>
              <a:gd name="connsiteY126" fmla="*/ 12325817 h 22708683"/>
              <a:gd name="connsiteX127" fmla="*/ 9015183 w 12434043"/>
              <a:gd name="connsiteY127" fmla="*/ 12827262 h 22708683"/>
              <a:gd name="connsiteX128" fmla="*/ 8956189 w 12434043"/>
              <a:gd name="connsiteY128" fmla="*/ 13092733 h 22708683"/>
              <a:gd name="connsiteX129" fmla="*/ 8749712 w 12434043"/>
              <a:gd name="connsiteY129" fmla="*/ 13564682 h 22708683"/>
              <a:gd name="connsiteX130" fmla="*/ 8484241 w 12434043"/>
              <a:gd name="connsiteY130" fmla="*/ 14007133 h 22708683"/>
              <a:gd name="connsiteX131" fmla="*/ 8307260 w 12434043"/>
              <a:gd name="connsiteY131" fmla="*/ 14272604 h 22708683"/>
              <a:gd name="connsiteX132" fmla="*/ 8012292 w 12434043"/>
              <a:gd name="connsiteY132" fmla="*/ 14626566 h 22708683"/>
              <a:gd name="connsiteX133" fmla="*/ 7953299 w 12434043"/>
              <a:gd name="connsiteY133" fmla="*/ 15010024 h 22708683"/>
              <a:gd name="connsiteX134" fmla="*/ 7805815 w 12434043"/>
              <a:gd name="connsiteY134" fmla="*/ 15304991 h 22708683"/>
              <a:gd name="connsiteX135" fmla="*/ 7658331 w 12434043"/>
              <a:gd name="connsiteY135" fmla="*/ 15747443 h 22708683"/>
              <a:gd name="connsiteX136" fmla="*/ 7451854 w 12434043"/>
              <a:gd name="connsiteY136" fmla="*/ 16101404 h 22708683"/>
              <a:gd name="connsiteX137" fmla="*/ 7304370 w 12434043"/>
              <a:gd name="connsiteY137" fmla="*/ 16484862 h 22708683"/>
              <a:gd name="connsiteX138" fmla="*/ 7038899 w 12434043"/>
              <a:gd name="connsiteY138" fmla="*/ 16750333 h 22708683"/>
              <a:gd name="connsiteX139" fmla="*/ 6979905 w 12434043"/>
              <a:gd name="connsiteY139" fmla="*/ 16927314 h 22708683"/>
              <a:gd name="connsiteX140" fmla="*/ 6979905 w 12434043"/>
              <a:gd name="connsiteY140" fmla="*/ 17133791 h 22708683"/>
              <a:gd name="connsiteX141" fmla="*/ 7014164 w 12434043"/>
              <a:gd name="connsiteY141" fmla="*/ 17432445 h 22708683"/>
              <a:gd name="connsiteX142" fmla="*/ 7071162 w 12434043"/>
              <a:gd name="connsiteY142" fmla="*/ 17661892 h 22708683"/>
              <a:gd name="connsiteX143" fmla="*/ 7097892 w 12434043"/>
              <a:gd name="connsiteY143" fmla="*/ 17812217 h 22708683"/>
              <a:gd name="connsiteX144" fmla="*/ 7037824 w 12434043"/>
              <a:gd name="connsiteY144" fmla="*/ 18011937 h 22708683"/>
              <a:gd name="connsiteX145" fmla="*/ 6920912 w 12434043"/>
              <a:gd name="connsiteY145" fmla="*/ 18195675 h 22708683"/>
              <a:gd name="connsiteX146" fmla="*/ 6684938 w 12434043"/>
              <a:gd name="connsiteY146" fmla="*/ 18490643 h 22708683"/>
              <a:gd name="connsiteX147" fmla="*/ 6507957 w 12434043"/>
              <a:gd name="connsiteY147" fmla="*/ 19051082 h 22708683"/>
              <a:gd name="connsiteX148" fmla="*/ 6478460 w 12434043"/>
              <a:gd name="connsiteY148" fmla="*/ 19434540 h 22708683"/>
              <a:gd name="connsiteX149" fmla="*/ 6419467 w 12434043"/>
              <a:gd name="connsiteY149" fmla="*/ 19729508 h 22708683"/>
              <a:gd name="connsiteX150" fmla="*/ 6419467 w 12434043"/>
              <a:gd name="connsiteY150" fmla="*/ 20171959 h 22708683"/>
              <a:gd name="connsiteX151" fmla="*/ 6419467 w 12434043"/>
              <a:gd name="connsiteY151" fmla="*/ 20761895 h 22708683"/>
              <a:gd name="connsiteX152" fmla="*/ 6330976 w 12434043"/>
              <a:gd name="connsiteY152" fmla="*/ 21174850 h 22708683"/>
              <a:gd name="connsiteX153" fmla="*/ 6124499 w 12434043"/>
              <a:gd name="connsiteY153" fmla="*/ 21646798 h 22708683"/>
              <a:gd name="connsiteX154" fmla="*/ 6095002 w 12434043"/>
              <a:gd name="connsiteY154" fmla="*/ 22325224 h 22708683"/>
              <a:gd name="connsiteX155" fmla="*/ 5446073 w 12434043"/>
              <a:gd name="connsiteY155" fmla="*/ 22708682 h 22708683"/>
              <a:gd name="connsiteX156" fmla="*/ 5416576 w 12434043"/>
              <a:gd name="connsiteY156" fmla="*/ 22295727 h 22708683"/>
              <a:gd name="connsiteX157" fmla="*/ 5416576 w 12434043"/>
              <a:gd name="connsiteY157" fmla="*/ 21853275 h 22708683"/>
              <a:gd name="connsiteX158" fmla="*/ 5446073 w 12434043"/>
              <a:gd name="connsiteY158" fmla="*/ 21499314 h 22708683"/>
              <a:gd name="connsiteX159" fmla="*/ 5446073 w 12434043"/>
              <a:gd name="connsiteY159" fmla="*/ 21292837 h 22708683"/>
              <a:gd name="connsiteX160" fmla="*/ 5357583 w 12434043"/>
              <a:gd name="connsiteY160" fmla="*/ 20850385 h 22708683"/>
              <a:gd name="connsiteX161" fmla="*/ 5357583 w 12434043"/>
              <a:gd name="connsiteY161" fmla="*/ 20673404 h 22708683"/>
              <a:gd name="connsiteX162" fmla="*/ 5298589 w 12434043"/>
              <a:gd name="connsiteY162" fmla="*/ 20555417 h 22708683"/>
              <a:gd name="connsiteX163" fmla="*/ 5269092 w 12434043"/>
              <a:gd name="connsiteY163" fmla="*/ 20319443 h 22708683"/>
              <a:gd name="connsiteX164" fmla="*/ 5357583 w 12434043"/>
              <a:gd name="connsiteY164" fmla="*/ 20171959 h 22708683"/>
              <a:gd name="connsiteX165" fmla="*/ 5446073 w 12434043"/>
              <a:gd name="connsiteY165" fmla="*/ 19994979 h 22708683"/>
              <a:gd name="connsiteX166" fmla="*/ 5446073 w 12434043"/>
              <a:gd name="connsiteY166" fmla="*/ 19817998 h 22708683"/>
              <a:gd name="connsiteX167" fmla="*/ 5446073 w 12434043"/>
              <a:gd name="connsiteY167" fmla="*/ 19817998 h 22708683"/>
              <a:gd name="connsiteX168" fmla="*/ 5453755 w 12434043"/>
              <a:gd name="connsiteY168" fmla="*/ 19817076 h 22708683"/>
              <a:gd name="connsiteX0" fmla="*/ 5453755 w 12434043"/>
              <a:gd name="connsiteY0" fmla="*/ 19817076 h 22325224"/>
              <a:gd name="connsiteX1" fmla="*/ 5741041 w 12434043"/>
              <a:gd name="connsiteY1" fmla="*/ 20024475 h 22325224"/>
              <a:gd name="connsiteX2" fmla="*/ 5918021 w 12434043"/>
              <a:gd name="connsiteY2" fmla="*/ 20319443 h 22325224"/>
              <a:gd name="connsiteX3" fmla="*/ 5947518 w 12434043"/>
              <a:gd name="connsiteY3" fmla="*/ 20437430 h 22325224"/>
              <a:gd name="connsiteX4" fmla="*/ 5977015 w 12434043"/>
              <a:gd name="connsiteY4" fmla="*/ 20525920 h 22325224"/>
              <a:gd name="connsiteX5" fmla="*/ 6095002 w 12434043"/>
              <a:gd name="connsiteY5" fmla="*/ 20702901 h 22325224"/>
              <a:gd name="connsiteX6" fmla="*/ 6183492 w 12434043"/>
              <a:gd name="connsiteY6" fmla="*/ 20702901 h 22325224"/>
              <a:gd name="connsiteX7" fmla="*/ 6183492 w 12434043"/>
              <a:gd name="connsiteY7" fmla="*/ 20702901 h 22325224"/>
              <a:gd name="connsiteX8" fmla="*/ 6212989 w 12434043"/>
              <a:gd name="connsiteY8" fmla="*/ 20171959 h 22325224"/>
              <a:gd name="connsiteX9" fmla="*/ 6163905 w 12434043"/>
              <a:gd name="connsiteY9" fmla="*/ 19837046 h 22325224"/>
              <a:gd name="connsiteX10" fmla="*/ 6236801 w 12434043"/>
              <a:gd name="connsiteY10" fmla="*/ 19054386 h 22325224"/>
              <a:gd name="connsiteX11" fmla="*/ 6389970 w 12434043"/>
              <a:gd name="connsiteY11" fmla="*/ 18726617 h 22325224"/>
              <a:gd name="connsiteX12" fmla="*/ 6736250 w 12434043"/>
              <a:gd name="connsiteY12" fmla="*/ 18225173 h 22325224"/>
              <a:gd name="connsiteX13" fmla="*/ 6824740 w 12434043"/>
              <a:gd name="connsiteY13" fmla="*/ 17779419 h 22325224"/>
              <a:gd name="connsiteX14" fmla="*/ 6809147 w 12434043"/>
              <a:gd name="connsiteY14" fmla="*/ 17337888 h 22325224"/>
              <a:gd name="connsiteX15" fmla="*/ 6891415 w 12434043"/>
              <a:gd name="connsiteY15" fmla="*/ 16927314 h 22325224"/>
              <a:gd name="connsiteX16" fmla="*/ 7038899 w 12434043"/>
              <a:gd name="connsiteY16" fmla="*/ 16602850 h 22325224"/>
              <a:gd name="connsiteX17" fmla="*/ 7109261 w 12434043"/>
              <a:gd name="connsiteY17" fmla="*/ 16490316 h 22325224"/>
              <a:gd name="connsiteX18" fmla="*/ 7138373 w 12434043"/>
              <a:gd name="connsiteY18" fmla="*/ 16274544 h 22325224"/>
              <a:gd name="connsiteX19" fmla="*/ 7451854 w 12434043"/>
              <a:gd name="connsiteY19" fmla="*/ 15776940 h 22325224"/>
              <a:gd name="connsiteX20" fmla="*/ 7711102 w 12434043"/>
              <a:gd name="connsiteY20" fmla="*/ 15245998 h 22325224"/>
              <a:gd name="connsiteX21" fmla="*/ 7717325 w 12434043"/>
              <a:gd name="connsiteY21" fmla="*/ 14951030 h 22325224"/>
              <a:gd name="connsiteX22" fmla="*/ 7805815 w 12434043"/>
              <a:gd name="connsiteY22" fmla="*/ 14620343 h 22325224"/>
              <a:gd name="connsiteX23" fmla="*/ 7983179 w 12434043"/>
              <a:gd name="connsiteY23" fmla="*/ 14344810 h 22325224"/>
              <a:gd name="connsiteX24" fmla="*/ 8200257 w 12434043"/>
              <a:gd name="connsiteY24" fmla="*/ 14055680 h 22325224"/>
              <a:gd name="connsiteX25" fmla="*/ 8425247 w 12434043"/>
              <a:gd name="connsiteY25" fmla="*/ 13741662 h 22325224"/>
              <a:gd name="connsiteX26" fmla="*/ 8690718 w 12434043"/>
              <a:gd name="connsiteY26" fmla="*/ 13387701 h 22325224"/>
              <a:gd name="connsiteX27" fmla="*/ 8749712 w 12434043"/>
              <a:gd name="connsiteY27" fmla="*/ 13151727 h 22325224"/>
              <a:gd name="connsiteX28" fmla="*/ 8838202 w 12434043"/>
              <a:gd name="connsiteY28" fmla="*/ 12650282 h 22325224"/>
              <a:gd name="connsiteX29" fmla="*/ 9103673 w 12434043"/>
              <a:gd name="connsiteY29" fmla="*/ 11971856 h 22325224"/>
              <a:gd name="connsiteX30" fmla="*/ 9398641 w 12434043"/>
              <a:gd name="connsiteY30" fmla="*/ 11440914 h 22325224"/>
              <a:gd name="connsiteX31" fmla="*/ 9575621 w 12434043"/>
              <a:gd name="connsiteY31" fmla="*/ 11057456 h 22325224"/>
              <a:gd name="connsiteX32" fmla="*/ 9605118 w 12434043"/>
              <a:gd name="connsiteY32" fmla="*/ 10791985 h 22325224"/>
              <a:gd name="connsiteX33" fmla="*/ 9723105 w 12434043"/>
              <a:gd name="connsiteY33" fmla="*/ 10497017 h 22325224"/>
              <a:gd name="connsiteX34" fmla="*/ 10077067 w 12434043"/>
              <a:gd name="connsiteY34" fmla="*/ 9907082 h 22325224"/>
              <a:gd name="connsiteX35" fmla="*/ 10442012 w 12434043"/>
              <a:gd name="connsiteY35" fmla="*/ 9542674 h 22325224"/>
              <a:gd name="connsiteX36" fmla="*/ 10710786 w 12434043"/>
              <a:gd name="connsiteY36" fmla="*/ 9252085 h 22325224"/>
              <a:gd name="connsiteX37" fmla="*/ 10915420 w 12434043"/>
              <a:gd name="connsiteY37" fmla="*/ 8973247 h 22325224"/>
              <a:gd name="connsiteX38" fmla="*/ 10939617 w 12434043"/>
              <a:gd name="connsiteY38" fmla="*/ 8687267 h 22325224"/>
              <a:gd name="connsiteX39" fmla="*/ 10916342 w 12434043"/>
              <a:gd name="connsiteY39" fmla="*/ 8284912 h 22325224"/>
              <a:gd name="connsiteX40" fmla="*/ 10717392 w 12434043"/>
              <a:gd name="connsiteY40" fmla="*/ 7633448 h 22325224"/>
              <a:gd name="connsiteX41" fmla="*/ 10559462 w 12434043"/>
              <a:gd name="connsiteY41" fmla="*/ 7350387 h 22325224"/>
              <a:gd name="connsiteX42" fmla="*/ 10224551 w 12434043"/>
              <a:gd name="connsiteY42" fmla="*/ 6957404 h 22325224"/>
              <a:gd name="connsiteX43" fmla="*/ 9929583 w 12434043"/>
              <a:gd name="connsiteY43" fmla="*/ 6485456 h 22325224"/>
              <a:gd name="connsiteX44" fmla="*/ 9832105 w 12434043"/>
              <a:gd name="connsiteY44" fmla="*/ 5640881 h 22325224"/>
              <a:gd name="connsiteX45" fmla="*/ 9787399 w 12434043"/>
              <a:gd name="connsiteY45" fmla="*/ 5210104 h 22325224"/>
              <a:gd name="connsiteX46" fmla="*/ 9643603 w 12434043"/>
              <a:gd name="connsiteY46" fmla="*/ 4317520 h 22325224"/>
              <a:gd name="connsiteX47" fmla="*/ 9414772 w 12434043"/>
              <a:gd name="connsiteY47" fmla="*/ 3839350 h 22325224"/>
              <a:gd name="connsiteX48" fmla="*/ 8841889 w 12434043"/>
              <a:gd name="connsiteY48" fmla="*/ 3273610 h 22325224"/>
              <a:gd name="connsiteX49" fmla="*/ 8661221 w 12434043"/>
              <a:gd name="connsiteY49" fmla="*/ 3004837 h 22325224"/>
              <a:gd name="connsiteX50" fmla="*/ 8242582 w 12434043"/>
              <a:gd name="connsiteY50" fmla="*/ 2636588 h 22325224"/>
              <a:gd name="connsiteX51" fmla="*/ 7835312 w 12434043"/>
              <a:gd name="connsiteY51" fmla="*/ 2060940 h 22325224"/>
              <a:gd name="connsiteX52" fmla="*/ 7510847 w 12434043"/>
              <a:gd name="connsiteY52" fmla="*/ 1529998 h 22325224"/>
              <a:gd name="connsiteX53" fmla="*/ 7284937 w 12434043"/>
              <a:gd name="connsiteY53" fmla="*/ 1051982 h 22325224"/>
              <a:gd name="connsiteX54" fmla="*/ 6864146 w 12434043"/>
              <a:gd name="connsiteY54" fmla="*/ 825917 h 22325224"/>
              <a:gd name="connsiteX55" fmla="*/ 6510185 w 12434043"/>
              <a:gd name="connsiteY55" fmla="*/ 722754 h 22325224"/>
              <a:gd name="connsiteX56" fmla="*/ 6005974 w 12434043"/>
              <a:gd name="connsiteY56" fmla="*/ 714150 h 22325224"/>
              <a:gd name="connsiteX57" fmla="*/ 5350439 w 12434043"/>
              <a:gd name="connsiteY57" fmla="*/ 740345 h 22325224"/>
              <a:gd name="connsiteX58" fmla="*/ 4626154 w 12434043"/>
              <a:gd name="connsiteY58" fmla="*/ 766539 h 22325224"/>
              <a:gd name="connsiteX59" fmla="*/ 3710526 w 12434043"/>
              <a:gd name="connsiteY59" fmla="*/ 652776 h 22325224"/>
              <a:gd name="connsiteX60" fmla="*/ 2869407 w 12434043"/>
              <a:gd name="connsiteY60" fmla="*/ 577115 h 22325224"/>
              <a:gd name="connsiteX61" fmla="*/ 2787292 w 12434043"/>
              <a:gd name="connsiteY61" fmla="*/ 557373 h 22325224"/>
              <a:gd name="connsiteX62" fmla="*/ 1991648 w 12434043"/>
              <a:gd name="connsiteY62" fmla="*/ 486780 h 22325224"/>
              <a:gd name="connsiteX63" fmla="*/ 1655661 w 12434043"/>
              <a:gd name="connsiteY63" fmla="*/ 381084 h 22325224"/>
              <a:gd name="connsiteX64" fmla="*/ 858173 w 12434043"/>
              <a:gd name="connsiteY64" fmla="*/ 184515 h 22325224"/>
              <a:gd name="connsiteX65" fmla="*/ 431621 w 12434043"/>
              <a:gd name="connsiteY65" fmla="*/ 202643 h 22325224"/>
              <a:gd name="connsiteX66" fmla="*/ 0 w 12434043"/>
              <a:gd name="connsiteY66" fmla="*/ 255030 h 22325224"/>
              <a:gd name="connsiteX67" fmla="*/ 5992 w 12434043"/>
              <a:gd name="connsiteY67" fmla="*/ 182671 h 22325224"/>
              <a:gd name="connsiteX68" fmla="*/ 171451 w 12434043"/>
              <a:gd name="connsiteY68" fmla="*/ 6 h 22325224"/>
              <a:gd name="connsiteX69" fmla="*/ 1021557 w 12434043"/>
              <a:gd name="connsiteY69" fmla="*/ 55159 h 22325224"/>
              <a:gd name="connsiteX70" fmla="*/ 1935957 w 12434043"/>
              <a:gd name="connsiteY70" fmla="*/ 202643 h 22325224"/>
              <a:gd name="connsiteX71" fmla="*/ 2692657 w 12434043"/>
              <a:gd name="connsiteY71" fmla="*/ 215855 h 22325224"/>
              <a:gd name="connsiteX72" fmla="*/ 3611052 w 12434043"/>
              <a:gd name="connsiteY72" fmla="*/ 288215 h 22325224"/>
              <a:gd name="connsiteX73" fmla="*/ 4086303 w 12434043"/>
              <a:gd name="connsiteY73" fmla="*/ 337682 h 22325224"/>
              <a:gd name="connsiteX74" fmla="*/ 4845153 w 12434043"/>
              <a:gd name="connsiteY74" fmla="*/ 340985 h 22325224"/>
              <a:gd name="connsiteX75" fmla="*/ 5521197 w 12434043"/>
              <a:gd name="connsiteY75" fmla="*/ 390992 h 22325224"/>
              <a:gd name="connsiteX76" fmla="*/ 6056364 w 12434043"/>
              <a:gd name="connsiteY76" fmla="*/ 430551 h 22325224"/>
              <a:gd name="connsiteX77" fmla="*/ 6891799 w 12434043"/>
              <a:gd name="connsiteY77" fmla="*/ 558064 h 22325224"/>
              <a:gd name="connsiteX78" fmla="*/ 7146824 w 12434043"/>
              <a:gd name="connsiteY78" fmla="*/ 587561 h 22325224"/>
              <a:gd name="connsiteX79" fmla="*/ 7296688 w 12434043"/>
              <a:gd name="connsiteY79" fmla="*/ 647476 h 22325224"/>
              <a:gd name="connsiteX80" fmla="*/ 7414138 w 12434043"/>
              <a:gd name="connsiteY80" fmla="*/ 775911 h 22325224"/>
              <a:gd name="connsiteX81" fmla="*/ 7961365 w 12434043"/>
              <a:gd name="connsiteY81" fmla="*/ 1679863 h 22325224"/>
              <a:gd name="connsiteX82" fmla="*/ 8486239 w 12434043"/>
              <a:gd name="connsiteY82" fmla="*/ 2529739 h 22325224"/>
              <a:gd name="connsiteX83" fmla="*/ 8684496 w 12434043"/>
              <a:gd name="connsiteY83" fmla="*/ 2702726 h 22325224"/>
              <a:gd name="connsiteX84" fmla="*/ 9038074 w 12434043"/>
              <a:gd name="connsiteY84" fmla="*/ 3122439 h 22325224"/>
              <a:gd name="connsiteX85" fmla="*/ 9360541 w 12434043"/>
              <a:gd name="connsiteY85" fmla="*/ 3409726 h 22325224"/>
              <a:gd name="connsiteX86" fmla="*/ 9700214 w 12434043"/>
              <a:gd name="connsiteY86" fmla="*/ 3806550 h 22325224"/>
              <a:gd name="connsiteX87" fmla="*/ 9812517 w 12434043"/>
              <a:gd name="connsiteY87" fmla="*/ 4184169 h 22325224"/>
              <a:gd name="connsiteX88" fmla="*/ 9838711 w 12434043"/>
              <a:gd name="connsiteY88" fmla="*/ 4548962 h 22325224"/>
              <a:gd name="connsiteX89" fmla="*/ 9970987 w 12434043"/>
              <a:gd name="connsiteY89" fmla="*/ 5155183 h 22325224"/>
              <a:gd name="connsiteX90" fmla="*/ 10047570 w 12434043"/>
              <a:gd name="connsiteY90" fmla="*/ 5600553 h 22325224"/>
              <a:gd name="connsiteX91" fmla="*/ 10113170 w 12434043"/>
              <a:gd name="connsiteY91" fmla="*/ 5868405 h 22325224"/>
              <a:gd name="connsiteX92" fmla="*/ 10144126 w 12434043"/>
              <a:gd name="connsiteY92" fmla="*/ 6133877 h 22325224"/>
              <a:gd name="connsiteX93" fmla="*/ 10043729 w 12434043"/>
              <a:gd name="connsiteY93" fmla="*/ 6406491 h 22325224"/>
              <a:gd name="connsiteX94" fmla="*/ 10135523 w 12434043"/>
              <a:gd name="connsiteY94" fmla="*/ 6655293 h 22325224"/>
              <a:gd name="connsiteX95" fmla="*/ 10471893 w 12434043"/>
              <a:gd name="connsiteY95" fmla="*/ 7083995 h 22325224"/>
              <a:gd name="connsiteX96" fmla="*/ 10710248 w 12434043"/>
              <a:gd name="connsiteY96" fmla="*/ 7342322 h 22325224"/>
              <a:gd name="connsiteX97" fmla="*/ 10802043 w 12434043"/>
              <a:gd name="connsiteY97" fmla="*/ 7482125 h 22325224"/>
              <a:gd name="connsiteX98" fmla="*/ 10962892 w 12434043"/>
              <a:gd name="connsiteY98" fmla="*/ 7844689 h 22325224"/>
              <a:gd name="connsiteX99" fmla="*/ 11076116 w 12434043"/>
              <a:gd name="connsiteY99" fmla="*/ 8188204 h 22325224"/>
              <a:gd name="connsiteX100" fmla="*/ 11083645 w 12434043"/>
              <a:gd name="connsiteY100" fmla="*/ 8660151 h 22325224"/>
              <a:gd name="connsiteX101" fmla="*/ 11085949 w 12434043"/>
              <a:gd name="connsiteY101" fmla="*/ 8841741 h 22325224"/>
              <a:gd name="connsiteX102" fmla="*/ 11119363 w 12434043"/>
              <a:gd name="connsiteY102" fmla="*/ 9019413 h 22325224"/>
              <a:gd name="connsiteX103" fmla="*/ 11217378 w 12434043"/>
              <a:gd name="connsiteY103" fmla="*/ 9113588 h 22325224"/>
              <a:gd name="connsiteX104" fmla="*/ 11456808 w 12434043"/>
              <a:gd name="connsiteY104" fmla="*/ 9403793 h 22325224"/>
              <a:gd name="connsiteX105" fmla="*/ 11182734 w 12434043"/>
              <a:gd name="connsiteY105" fmla="*/ 9281966 h 22325224"/>
              <a:gd name="connsiteX106" fmla="*/ 10983401 w 12434043"/>
              <a:gd name="connsiteY106" fmla="*/ 9289109 h 22325224"/>
              <a:gd name="connsiteX107" fmla="*/ 10773621 w 12434043"/>
              <a:gd name="connsiteY107" fmla="*/ 9349562 h 22325224"/>
              <a:gd name="connsiteX108" fmla="*/ 10494784 w 12434043"/>
              <a:gd name="connsiteY108" fmla="*/ 9565563 h 22325224"/>
              <a:gd name="connsiteX109" fmla="*/ 10319801 w 12434043"/>
              <a:gd name="connsiteY109" fmla="*/ 9805764 h 22325224"/>
              <a:gd name="connsiteX110" fmla="*/ 10434868 w 12434043"/>
              <a:gd name="connsiteY110" fmla="*/ 9733941 h 22325224"/>
              <a:gd name="connsiteX111" fmla="*/ 10814486 w 12434043"/>
              <a:gd name="connsiteY111" fmla="*/ 9523624 h 22325224"/>
              <a:gd name="connsiteX112" fmla="*/ 10990776 w 12434043"/>
              <a:gd name="connsiteY112" fmla="*/ 9445580 h 22325224"/>
              <a:gd name="connsiteX113" fmla="*/ 11185961 w 12434043"/>
              <a:gd name="connsiteY113" fmla="*/ 9458486 h 22325224"/>
              <a:gd name="connsiteX114" fmla="*/ 11366706 w 12434043"/>
              <a:gd name="connsiteY114" fmla="*/ 9552199 h 22325224"/>
              <a:gd name="connsiteX115" fmla="*/ 11751776 w 12434043"/>
              <a:gd name="connsiteY115" fmla="*/ 9711589 h 22325224"/>
              <a:gd name="connsiteX116" fmla="*/ 11935363 w 12434043"/>
              <a:gd name="connsiteY116" fmla="*/ 9966075 h 22325224"/>
              <a:gd name="connsiteX117" fmla="*/ 12112344 w 12434043"/>
              <a:gd name="connsiteY117" fmla="*/ 10143056 h 22325224"/>
              <a:gd name="connsiteX118" fmla="*/ 12112344 w 12434043"/>
              <a:gd name="connsiteY118" fmla="*/ 10143056 h 22325224"/>
              <a:gd name="connsiteX119" fmla="*/ 12434043 w 12434043"/>
              <a:gd name="connsiteY119" fmla="*/ 10582742 h 22325224"/>
              <a:gd name="connsiteX120" fmla="*/ 9928661 w 12434043"/>
              <a:gd name="connsiteY120" fmla="*/ 10677455 h 22325224"/>
              <a:gd name="connsiteX121" fmla="*/ 9811596 w 12434043"/>
              <a:gd name="connsiteY121" fmla="*/ 10791985 h 22325224"/>
              <a:gd name="connsiteX122" fmla="*/ 9699292 w 12434043"/>
              <a:gd name="connsiteY122" fmla="*/ 11256789 h 22325224"/>
              <a:gd name="connsiteX123" fmla="*/ 9574162 w 12434043"/>
              <a:gd name="connsiteY123" fmla="*/ 11522260 h 22325224"/>
              <a:gd name="connsiteX124" fmla="*/ 9433821 w 12434043"/>
              <a:gd name="connsiteY124" fmla="*/ 11785504 h 22325224"/>
              <a:gd name="connsiteX125" fmla="*/ 9310151 w 12434043"/>
              <a:gd name="connsiteY125" fmla="*/ 11855328 h 22325224"/>
              <a:gd name="connsiteX126" fmla="*/ 9162667 w 12434043"/>
              <a:gd name="connsiteY126" fmla="*/ 12325817 h 22325224"/>
              <a:gd name="connsiteX127" fmla="*/ 9015183 w 12434043"/>
              <a:gd name="connsiteY127" fmla="*/ 12827262 h 22325224"/>
              <a:gd name="connsiteX128" fmla="*/ 8956189 w 12434043"/>
              <a:gd name="connsiteY128" fmla="*/ 13092733 h 22325224"/>
              <a:gd name="connsiteX129" fmla="*/ 8749712 w 12434043"/>
              <a:gd name="connsiteY129" fmla="*/ 13564682 h 22325224"/>
              <a:gd name="connsiteX130" fmla="*/ 8484241 w 12434043"/>
              <a:gd name="connsiteY130" fmla="*/ 14007133 h 22325224"/>
              <a:gd name="connsiteX131" fmla="*/ 8307260 w 12434043"/>
              <a:gd name="connsiteY131" fmla="*/ 14272604 h 22325224"/>
              <a:gd name="connsiteX132" fmla="*/ 8012292 w 12434043"/>
              <a:gd name="connsiteY132" fmla="*/ 14626566 h 22325224"/>
              <a:gd name="connsiteX133" fmla="*/ 7953299 w 12434043"/>
              <a:gd name="connsiteY133" fmla="*/ 15010024 h 22325224"/>
              <a:gd name="connsiteX134" fmla="*/ 7805815 w 12434043"/>
              <a:gd name="connsiteY134" fmla="*/ 15304991 h 22325224"/>
              <a:gd name="connsiteX135" fmla="*/ 7658331 w 12434043"/>
              <a:gd name="connsiteY135" fmla="*/ 15747443 h 22325224"/>
              <a:gd name="connsiteX136" fmla="*/ 7451854 w 12434043"/>
              <a:gd name="connsiteY136" fmla="*/ 16101404 h 22325224"/>
              <a:gd name="connsiteX137" fmla="*/ 7304370 w 12434043"/>
              <a:gd name="connsiteY137" fmla="*/ 16484862 h 22325224"/>
              <a:gd name="connsiteX138" fmla="*/ 7038899 w 12434043"/>
              <a:gd name="connsiteY138" fmla="*/ 16750333 h 22325224"/>
              <a:gd name="connsiteX139" fmla="*/ 6979905 w 12434043"/>
              <a:gd name="connsiteY139" fmla="*/ 16927314 h 22325224"/>
              <a:gd name="connsiteX140" fmla="*/ 6979905 w 12434043"/>
              <a:gd name="connsiteY140" fmla="*/ 17133791 h 22325224"/>
              <a:gd name="connsiteX141" fmla="*/ 7014164 w 12434043"/>
              <a:gd name="connsiteY141" fmla="*/ 17432445 h 22325224"/>
              <a:gd name="connsiteX142" fmla="*/ 7071162 w 12434043"/>
              <a:gd name="connsiteY142" fmla="*/ 17661892 h 22325224"/>
              <a:gd name="connsiteX143" fmla="*/ 7097892 w 12434043"/>
              <a:gd name="connsiteY143" fmla="*/ 17812217 h 22325224"/>
              <a:gd name="connsiteX144" fmla="*/ 7037824 w 12434043"/>
              <a:gd name="connsiteY144" fmla="*/ 18011937 h 22325224"/>
              <a:gd name="connsiteX145" fmla="*/ 6920912 w 12434043"/>
              <a:gd name="connsiteY145" fmla="*/ 18195675 h 22325224"/>
              <a:gd name="connsiteX146" fmla="*/ 6684938 w 12434043"/>
              <a:gd name="connsiteY146" fmla="*/ 18490643 h 22325224"/>
              <a:gd name="connsiteX147" fmla="*/ 6507957 w 12434043"/>
              <a:gd name="connsiteY147" fmla="*/ 19051082 h 22325224"/>
              <a:gd name="connsiteX148" fmla="*/ 6478460 w 12434043"/>
              <a:gd name="connsiteY148" fmla="*/ 19434540 h 22325224"/>
              <a:gd name="connsiteX149" fmla="*/ 6419467 w 12434043"/>
              <a:gd name="connsiteY149" fmla="*/ 19729508 h 22325224"/>
              <a:gd name="connsiteX150" fmla="*/ 6419467 w 12434043"/>
              <a:gd name="connsiteY150" fmla="*/ 20171959 h 22325224"/>
              <a:gd name="connsiteX151" fmla="*/ 6419467 w 12434043"/>
              <a:gd name="connsiteY151" fmla="*/ 20761895 h 22325224"/>
              <a:gd name="connsiteX152" fmla="*/ 6330976 w 12434043"/>
              <a:gd name="connsiteY152" fmla="*/ 21174850 h 22325224"/>
              <a:gd name="connsiteX153" fmla="*/ 6124499 w 12434043"/>
              <a:gd name="connsiteY153" fmla="*/ 21646798 h 22325224"/>
              <a:gd name="connsiteX154" fmla="*/ 6095002 w 12434043"/>
              <a:gd name="connsiteY154" fmla="*/ 22325224 h 22325224"/>
              <a:gd name="connsiteX155" fmla="*/ 5416576 w 12434043"/>
              <a:gd name="connsiteY155" fmla="*/ 22295727 h 22325224"/>
              <a:gd name="connsiteX156" fmla="*/ 5416576 w 12434043"/>
              <a:gd name="connsiteY156" fmla="*/ 21853275 h 22325224"/>
              <a:gd name="connsiteX157" fmla="*/ 5446073 w 12434043"/>
              <a:gd name="connsiteY157" fmla="*/ 21499314 h 22325224"/>
              <a:gd name="connsiteX158" fmla="*/ 5446073 w 12434043"/>
              <a:gd name="connsiteY158" fmla="*/ 21292837 h 22325224"/>
              <a:gd name="connsiteX159" fmla="*/ 5357583 w 12434043"/>
              <a:gd name="connsiteY159" fmla="*/ 20850385 h 22325224"/>
              <a:gd name="connsiteX160" fmla="*/ 5357583 w 12434043"/>
              <a:gd name="connsiteY160" fmla="*/ 20673404 h 22325224"/>
              <a:gd name="connsiteX161" fmla="*/ 5298589 w 12434043"/>
              <a:gd name="connsiteY161" fmla="*/ 20555417 h 22325224"/>
              <a:gd name="connsiteX162" fmla="*/ 5269092 w 12434043"/>
              <a:gd name="connsiteY162" fmla="*/ 20319443 h 22325224"/>
              <a:gd name="connsiteX163" fmla="*/ 5357583 w 12434043"/>
              <a:gd name="connsiteY163" fmla="*/ 20171959 h 22325224"/>
              <a:gd name="connsiteX164" fmla="*/ 5446073 w 12434043"/>
              <a:gd name="connsiteY164" fmla="*/ 19994979 h 22325224"/>
              <a:gd name="connsiteX165" fmla="*/ 5446073 w 12434043"/>
              <a:gd name="connsiteY165" fmla="*/ 19817998 h 22325224"/>
              <a:gd name="connsiteX166" fmla="*/ 5446073 w 12434043"/>
              <a:gd name="connsiteY166" fmla="*/ 19817998 h 22325224"/>
              <a:gd name="connsiteX167" fmla="*/ 5453755 w 12434043"/>
              <a:gd name="connsiteY167" fmla="*/ 19817076 h 2232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12434043" h="22325224">
                <a:moveTo>
                  <a:pt x="5453755" y="19817076"/>
                </a:moveTo>
                <a:lnTo>
                  <a:pt x="5741041" y="20024475"/>
                </a:lnTo>
                <a:lnTo>
                  <a:pt x="5918021" y="20319443"/>
                </a:lnTo>
                <a:lnTo>
                  <a:pt x="5947518" y="20437430"/>
                </a:lnTo>
                <a:lnTo>
                  <a:pt x="5977015" y="20525920"/>
                </a:lnTo>
                <a:lnTo>
                  <a:pt x="6095002" y="20702901"/>
                </a:lnTo>
                <a:lnTo>
                  <a:pt x="6183492" y="20702901"/>
                </a:lnTo>
                <a:lnTo>
                  <a:pt x="6183492" y="20702901"/>
                </a:lnTo>
                <a:lnTo>
                  <a:pt x="6212989" y="20171959"/>
                </a:lnTo>
                <a:lnTo>
                  <a:pt x="6163905" y="19837046"/>
                </a:lnTo>
                <a:lnTo>
                  <a:pt x="6236801" y="19054386"/>
                </a:lnTo>
                <a:lnTo>
                  <a:pt x="6389970" y="18726617"/>
                </a:lnTo>
                <a:lnTo>
                  <a:pt x="6736250" y="18225173"/>
                </a:lnTo>
                <a:cubicBezTo>
                  <a:pt x="6806228" y="18088495"/>
                  <a:pt x="6795243" y="17928004"/>
                  <a:pt x="6824740" y="17779419"/>
                </a:cubicBezTo>
                <a:lnTo>
                  <a:pt x="6809147" y="17337888"/>
                </a:lnTo>
                <a:lnTo>
                  <a:pt x="6891415" y="16927314"/>
                </a:lnTo>
                <a:lnTo>
                  <a:pt x="7038899" y="16602850"/>
                </a:lnTo>
                <a:lnTo>
                  <a:pt x="7109261" y="16490316"/>
                </a:lnTo>
                <a:lnTo>
                  <a:pt x="7138373" y="16274544"/>
                </a:lnTo>
                <a:lnTo>
                  <a:pt x="7451854" y="15776940"/>
                </a:lnTo>
                <a:lnTo>
                  <a:pt x="7711102" y="15245998"/>
                </a:lnTo>
                <a:lnTo>
                  <a:pt x="7717325" y="14951030"/>
                </a:lnTo>
                <a:lnTo>
                  <a:pt x="7805815" y="14620343"/>
                </a:lnTo>
                <a:lnTo>
                  <a:pt x="7983179" y="14344810"/>
                </a:lnTo>
                <a:lnTo>
                  <a:pt x="8200257" y="14055680"/>
                </a:lnTo>
                <a:lnTo>
                  <a:pt x="8425247" y="13741662"/>
                </a:lnTo>
                <a:lnTo>
                  <a:pt x="8690718" y="13387701"/>
                </a:lnTo>
                <a:lnTo>
                  <a:pt x="8749712" y="13151727"/>
                </a:lnTo>
                <a:lnTo>
                  <a:pt x="8838202" y="12650282"/>
                </a:lnTo>
                <a:lnTo>
                  <a:pt x="9103673" y="11971856"/>
                </a:lnTo>
                <a:lnTo>
                  <a:pt x="9398641" y="11440914"/>
                </a:lnTo>
                <a:lnTo>
                  <a:pt x="9575621" y="11057456"/>
                </a:lnTo>
                <a:lnTo>
                  <a:pt x="9605118" y="10791985"/>
                </a:lnTo>
                <a:lnTo>
                  <a:pt x="9723105" y="10497017"/>
                </a:lnTo>
                <a:lnTo>
                  <a:pt x="10077067" y="9907082"/>
                </a:lnTo>
                <a:lnTo>
                  <a:pt x="10442012" y="9542674"/>
                </a:lnTo>
                <a:lnTo>
                  <a:pt x="10710786" y="9252085"/>
                </a:lnTo>
                <a:lnTo>
                  <a:pt x="10915420" y="8973247"/>
                </a:lnTo>
                <a:lnTo>
                  <a:pt x="10939617" y="8687267"/>
                </a:lnTo>
                <a:lnTo>
                  <a:pt x="10916342" y="8284912"/>
                </a:lnTo>
                <a:cubicBezTo>
                  <a:pt x="10848438" y="8075695"/>
                  <a:pt x="10754340" y="7792659"/>
                  <a:pt x="10717392" y="7633448"/>
                </a:cubicBezTo>
                <a:lnTo>
                  <a:pt x="10559462" y="7350387"/>
                </a:lnTo>
                <a:lnTo>
                  <a:pt x="10224551" y="6957404"/>
                </a:lnTo>
                <a:lnTo>
                  <a:pt x="9929583" y="6485456"/>
                </a:lnTo>
                <a:lnTo>
                  <a:pt x="9832105" y="5640881"/>
                </a:lnTo>
                <a:lnTo>
                  <a:pt x="9787399" y="5210104"/>
                </a:lnTo>
                <a:cubicBezTo>
                  <a:pt x="9729942" y="4892732"/>
                  <a:pt x="9674866" y="4639654"/>
                  <a:pt x="9643603" y="4317520"/>
                </a:cubicBezTo>
                <a:cubicBezTo>
                  <a:pt x="9565738" y="4162892"/>
                  <a:pt x="9564075" y="3965403"/>
                  <a:pt x="9414772" y="3839350"/>
                </a:cubicBezTo>
                <a:cubicBezTo>
                  <a:pt x="9263499" y="3654739"/>
                  <a:pt x="9048444" y="3434127"/>
                  <a:pt x="8841889" y="3273610"/>
                </a:cubicBezTo>
                <a:cubicBezTo>
                  <a:pt x="8693919" y="3158620"/>
                  <a:pt x="8759544" y="3103159"/>
                  <a:pt x="8661221" y="3004837"/>
                </a:cubicBezTo>
                <a:lnTo>
                  <a:pt x="8242582" y="2636588"/>
                </a:lnTo>
                <a:lnTo>
                  <a:pt x="7835312" y="2060940"/>
                </a:lnTo>
                <a:lnTo>
                  <a:pt x="7510847" y="1529998"/>
                </a:lnTo>
                <a:lnTo>
                  <a:pt x="7284937" y="1051982"/>
                </a:lnTo>
                <a:lnTo>
                  <a:pt x="6864146" y="825917"/>
                </a:lnTo>
                <a:lnTo>
                  <a:pt x="6510185" y="722754"/>
                </a:lnTo>
                <a:lnTo>
                  <a:pt x="6005974" y="714150"/>
                </a:lnTo>
                <a:cubicBezTo>
                  <a:pt x="5789844" y="695894"/>
                  <a:pt x="5580409" y="731613"/>
                  <a:pt x="5350439" y="740345"/>
                </a:cubicBezTo>
                <a:cubicBezTo>
                  <a:pt x="5120469" y="749077"/>
                  <a:pt x="4960451" y="766539"/>
                  <a:pt x="4626154" y="766539"/>
                </a:cubicBezTo>
                <a:cubicBezTo>
                  <a:pt x="4409844" y="746874"/>
                  <a:pt x="4003317" y="684347"/>
                  <a:pt x="3710526" y="652776"/>
                </a:cubicBezTo>
                <a:cubicBezTo>
                  <a:pt x="3417735" y="621205"/>
                  <a:pt x="3148192" y="580110"/>
                  <a:pt x="2869407" y="577115"/>
                </a:cubicBezTo>
                <a:cubicBezTo>
                  <a:pt x="2864260" y="575297"/>
                  <a:pt x="2792439" y="559191"/>
                  <a:pt x="2787292" y="557373"/>
                </a:cubicBezTo>
                <a:lnTo>
                  <a:pt x="1991648" y="486780"/>
                </a:lnTo>
                <a:lnTo>
                  <a:pt x="1655661" y="381084"/>
                </a:lnTo>
                <a:lnTo>
                  <a:pt x="858173" y="184515"/>
                </a:lnTo>
                <a:lnTo>
                  <a:pt x="431621" y="202643"/>
                </a:lnTo>
                <a:lnTo>
                  <a:pt x="0" y="255030"/>
                </a:lnTo>
                <a:lnTo>
                  <a:pt x="5992" y="182671"/>
                </a:lnTo>
                <a:cubicBezTo>
                  <a:pt x="5992" y="143342"/>
                  <a:pt x="120868" y="108007"/>
                  <a:pt x="171451" y="6"/>
                </a:cubicBezTo>
                <a:cubicBezTo>
                  <a:pt x="268596" y="-390"/>
                  <a:pt x="727473" y="21386"/>
                  <a:pt x="1021557" y="55159"/>
                </a:cubicBezTo>
                <a:cubicBezTo>
                  <a:pt x="1315641" y="88932"/>
                  <a:pt x="1631157" y="153482"/>
                  <a:pt x="1935957" y="202643"/>
                </a:cubicBezTo>
                <a:lnTo>
                  <a:pt x="2692657" y="215855"/>
                </a:lnTo>
                <a:lnTo>
                  <a:pt x="3611052" y="288215"/>
                </a:lnTo>
                <a:lnTo>
                  <a:pt x="4086303" y="337682"/>
                </a:lnTo>
                <a:lnTo>
                  <a:pt x="4845153" y="340985"/>
                </a:lnTo>
                <a:lnTo>
                  <a:pt x="5521197" y="390992"/>
                </a:lnTo>
                <a:lnTo>
                  <a:pt x="6056364" y="430551"/>
                </a:lnTo>
                <a:lnTo>
                  <a:pt x="6891799" y="558064"/>
                </a:lnTo>
                <a:lnTo>
                  <a:pt x="7146824" y="587561"/>
                </a:lnTo>
                <a:lnTo>
                  <a:pt x="7296688" y="647476"/>
                </a:lnTo>
                <a:lnTo>
                  <a:pt x="7414138" y="775911"/>
                </a:lnTo>
                <a:lnTo>
                  <a:pt x="7961365" y="1679863"/>
                </a:lnTo>
                <a:lnTo>
                  <a:pt x="8486239" y="2529739"/>
                </a:lnTo>
                <a:lnTo>
                  <a:pt x="8684496" y="2702726"/>
                </a:lnTo>
                <a:lnTo>
                  <a:pt x="9038074" y="3122439"/>
                </a:lnTo>
                <a:cubicBezTo>
                  <a:pt x="9163026" y="3247570"/>
                  <a:pt x="9045089" y="3177439"/>
                  <a:pt x="9360541" y="3409726"/>
                </a:cubicBezTo>
                <a:lnTo>
                  <a:pt x="9700214" y="3806550"/>
                </a:lnTo>
                <a:lnTo>
                  <a:pt x="9812517" y="4184169"/>
                </a:lnTo>
                <a:lnTo>
                  <a:pt x="9838711" y="4548962"/>
                </a:lnTo>
                <a:lnTo>
                  <a:pt x="9970987" y="5155183"/>
                </a:lnTo>
                <a:lnTo>
                  <a:pt x="10047570" y="5600553"/>
                </a:lnTo>
                <a:cubicBezTo>
                  <a:pt x="10069437" y="5689837"/>
                  <a:pt x="10057966" y="5783883"/>
                  <a:pt x="10113170" y="5868405"/>
                </a:cubicBezTo>
                <a:lnTo>
                  <a:pt x="10144126" y="6133877"/>
                </a:lnTo>
                <a:lnTo>
                  <a:pt x="10043729" y="6406491"/>
                </a:lnTo>
                <a:lnTo>
                  <a:pt x="10135523" y="6655293"/>
                </a:lnTo>
                <a:cubicBezTo>
                  <a:pt x="10223834" y="6841057"/>
                  <a:pt x="10359770" y="6941094"/>
                  <a:pt x="10471893" y="7083995"/>
                </a:cubicBezTo>
                <a:lnTo>
                  <a:pt x="10710248" y="7342322"/>
                </a:lnTo>
                <a:lnTo>
                  <a:pt x="10802043" y="7482125"/>
                </a:lnTo>
                <a:cubicBezTo>
                  <a:pt x="10877090" y="7618855"/>
                  <a:pt x="10917213" y="7727009"/>
                  <a:pt x="10962892" y="7844689"/>
                </a:cubicBezTo>
                <a:cubicBezTo>
                  <a:pt x="11008571" y="7962369"/>
                  <a:pt x="11047900" y="8072905"/>
                  <a:pt x="11076116" y="8188204"/>
                </a:cubicBezTo>
                <a:cubicBezTo>
                  <a:pt x="11110132" y="8330861"/>
                  <a:pt x="11082006" y="8551228"/>
                  <a:pt x="11083645" y="8660151"/>
                </a:cubicBezTo>
                <a:cubicBezTo>
                  <a:pt x="11085284" y="8769074"/>
                  <a:pt x="11085552" y="8802502"/>
                  <a:pt x="11085949" y="8841741"/>
                </a:cubicBezTo>
                <a:cubicBezTo>
                  <a:pt x="11086346" y="8880980"/>
                  <a:pt x="11115714" y="8972518"/>
                  <a:pt x="11119363" y="9019413"/>
                </a:cubicBezTo>
                <a:lnTo>
                  <a:pt x="11217378" y="9113588"/>
                </a:lnTo>
                <a:lnTo>
                  <a:pt x="11456808" y="9403793"/>
                </a:lnTo>
                <a:lnTo>
                  <a:pt x="11182734" y="9281966"/>
                </a:lnTo>
                <a:lnTo>
                  <a:pt x="10983401" y="9289109"/>
                </a:lnTo>
                <a:lnTo>
                  <a:pt x="10773621" y="9349562"/>
                </a:lnTo>
                <a:lnTo>
                  <a:pt x="10494784" y="9565563"/>
                </a:lnTo>
                <a:lnTo>
                  <a:pt x="10319801" y="9805764"/>
                </a:lnTo>
                <a:lnTo>
                  <a:pt x="10434868" y="9733941"/>
                </a:lnTo>
                <a:lnTo>
                  <a:pt x="10814486" y="9523624"/>
                </a:lnTo>
                <a:lnTo>
                  <a:pt x="10990776" y="9445580"/>
                </a:lnTo>
                <a:lnTo>
                  <a:pt x="11185961" y="9458486"/>
                </a:lnTo>
                <a:lnTo>
                  <a:pt x="11366706" y="9552199"/>
                </a:lnTo>
                <a:cubicBezTo>
                  <a:pt x="11577613" y="9646604"/>
                  <a:pt x="11640882" y="9671953"/>
                  <a:pt x="11751776" y="9711589"/>
                </a:cubicBezTo>
                <a:lnTo>
                  <a:pt x="11935363" y="9966075"/>
                </a:lnTo>
                <a:lnTo>
                  <a:pt x="12112344" y="10143056"/>
                </a:lnTo>
                <a:lnTo>
                  <a:pt x="12112344" y="10143056"/>
                </a:lnTo>
                <a:lnTo>
                  <a:pt x="12434043" y="10582742"/>
                </a:lnTo>
                <a:lnTo>
                  <a:pt x="9928661" y="10677455"/>
                </a:lnTo>
                <a:lnTo>
                  <a:pt x="9811596" y="10791985"/>
                </a:lnTo>
                <a:lnTo>
                  <a:pt x="9699292" y="11256789"/>
                </a:lnTo>
                <a:lnTo>
                  <a:pt x="9574162" y="11522260"/>
                </a:lnTo>
                <a:lnTo>
                  <a:pt x="9433821" y="11785504"/>
                </a:lnTo>
                <a:lnTo>
                  <a:pt x="9310151" y="11855328"/>
                </a:lnTo>
                <a:cubicBezTo>
                  <a:pt x="9260990" y="12012158"/>
                  <a:pt x="9211828" y="12163828"/>
                  <a:pt x="9162667" y="12325817"/>
                </a:cubicBezTo>
                <a:cubicBezTo>
                  <a:pt x="9113506" y="12487806"/>
                  <a:pt x="9064344" y="12660114"/>
                  <a:pt x="9015183" y="12827262"/>
                </a:cubicBezTo>
                <a:lnTo>
                  <a:pt x="8956189" y="13092733"/>
                </a:lnTo>
                <a:lnTo>
                  <a:pt x="8749712" y="13564682"/>
                </a:lnTo>
                <a:lnTo>
                  <a:pt x="8484241" y="14007133"/>
                </a:lnTo>
                <a:lnTo>
                  <a:pt x="8307260" y="14272604"/>
                </a:lnTo>
                <a:lnTo>
                  <a:pt x="8012292" y="14626566"/>
                </a:lnTo>
                <a:lnTo>
                  <a:pt x="7953299" y="15010024"/>
                </a:lnTo>
                <a:lnTo>
                  <a:pt x="7805815" y="15304991"/>
                </a:lnTo>
                <a:lnTo>
                  <a:pt x="7658331" y="15747443"/>
                </a:lnTo>
                <a:lnTo>
                  <a:pt x="7451854" y="16101404"/>
                </a:lnTo>
                <a:lnTo>
                  <a:pt x="7304370" y="16484862"/>
                </a:lnTo>
                <a:lnTo>
                  <a:pt x="7038899" y="16750333"/>
                </a:lnTo>
                <a:lnTo>
                  <a:pt x="6979905" y="16927314"/>
                </a:lnTo>
                <a:lnTo>
                  <a:pt x="6979905" y="17133791"/>
                </a:lnTo>
                <a:lnTo>
                  <a:pt x="7014164" y="17432445"/>
                </a:lnTo>
                <a:lnTo>
                  <a:pt x="7071162" y="17661892"/>
                </a:lnTo>
                <a:lnTo>
                  <a:pt x="7097892" y="17812217"/>
                </a:lnTo>
                <a:lnTo>
                  <a:pt x="7037824" y="18011937"/>
                </a:lnTo>
                <a:lnTo>
                  <a:pt x="6920912" y="18195675"/>
                </a:lnTo>
                <a:lnTo>
                  <a:pt x="6684938" y="18490643"/>
                </a:lnTo>
                <a:lnTo>
                  <a:pt x="6507957" y="19051082"/>
                </a:lnTo>
                <a:lnTo>
                  <a:pt x="6478460" y="19434540"/>
                </a:lnTo>
                <a:lnTo>
                  <a:pt x="6419467" y="19729508"/>
                </a:lnTo>
                <a:lnTo>
                  <a:pt x="6419467" y="20171959"/>
                </a:lnTo>
                <a:lnTo>
                  <a:pt x="6419467" y="20761895"/>
                </a:lnTo>
                <a:lnTo>
                  <a:pt x="6330976" y="21174850"/>
                </a:lnTo>
                <a:lnTo>
                  <a:pt x="6124499" y="21646798"/>
                </a:lnTo>
                <a:lnTo>
                  <a:pt x="6095002" y="22325224"/>
                </a:lnTo>
                <a:lnTo>
                  <a:pt x="5416576" y="22295727"/>
                </a:lnTo>
                <a:lnTo>
                  <a:pt x="5416576" y="21853275"/>
                </a:lnTo>
                <a:lnTo>
                  <a:pt x="5446073" y="21499314"/>
                </a:lnTo>
                <a:lnTo>
                  <a:pt x="5446073" y="21292837"/>
                </a:lnTo>
                <a:lnTo>
                  <a:pt x="5357583" y="20850385"/>
                </a:lnTo>
                <a:lnTo>
                  <a:pt x="5357583" y="20673404"/>
                </a:lnTo>
                <a:lnTo>
                  <a:pt x="5298589" y="20555417"/>
                </a:lnTo>
                <a:lnTo>
                  <a:pt x="5269092" y="20319443"/>
                </a:lnTo>
                <a:lnTo>
                  <a:pt x="5357583" y="20171959"/>
                </a:lnTo>
                <a:lnTo>
                  <a:pt x="5446073" y="19994979"/>
                </a:lnTo>
                <a:lnTo>
                  <a:pt x="5446073" y="19817998"/>
                </a:lnTo>
                <a:lnTo>
                  <a:pt x="5446073" y="19817998"/>
                </a:lnTo>
                <a:lnTo>
                  <a:pt x="5453755" y="19817076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 rot="21480000">
            <a:off x="3162428" y="1499710"/>
            <a:ext cx="364044" cy="233248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 rot="21480000">
            <a:off x="3575452" y="1486115"/>
            <a:ext cx="360108" cy="231091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 rot="21480000">
            <a:off x="3171597" y="1778137"/>
            <a:ext cx="364044" cy="252688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 rot="21480000">
            <a:off x="3576708" y="1764107"/>
            <a:ext cx="173166" cy="252688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 rot="21480000">
            <a:off x="3769400" y="1756644"/>
            <a:ext cx="177104" cy="250527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 rot="21480000">
            <a:off x="3181114" y="2078436"/>
            <a:ext cx="123971" cy="254846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 rot="21480000">
            <a:off x="3302972" y="2071500"/>
            <a:ext cx="242040" cy="252688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 rot="21480000">
            <a:off x="3588128" y="2060357"/>
            <a:ext cx="366011" cy="250527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 rot="21480000">
            <a:off x="3683193" y="2222550"/>
            <a:ext cx="167262" cy="88549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 rot="21480000">
            <a:off x="3983735" y="1744697"/>
            <a:ext cx="371916" cy="252688"/>
          </a:xfrm>
          <a:prstGeom prst="rect">
            <a:avLst/>
          </a:pr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 rot="21480000">
            <a:off x="4094439" y="1900265"/>
            <a:ext cx="149554" cy="97188"/>
          </a:xfrm>
          <a:prstGeom prst="rect">
            <a:avLst/>
          </a:pr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 rot="21480000">
            <a:off x="3980503" y="1463998"/>
            <a:ext cx="366011" cy="239729"/>
          </a:xfrm>
          <a:prstGeom prst="rect">
            <a:avLst/>
          </a:pr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 rot="21480000">
            <a:off x="4396812" y="1732066"/>
            <a:ext cx="189209" cy="254846"/>
          </a:xfrm>
          <a:prstGeom prst="rect">
            <a:avLst/>
          </a:pr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 rot="21480000">
            <a:off x="4809814" y="1715312"/>
            <a:ext cx="366011" cy="254846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 rot="21480000">
            <a:off x="4819273" y="2014105"/>
            <a:ext cx="204651" cy="254846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 rot="21480000">
            <a:off x="5021847" y="2007245"/>
            <a:ext cx="157424" cy="254846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 rot="21480000">
            <a:off x="4828768" y="2311032"/>
            <a:ext cx="366011" cy="254846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 rot="21480000">
            <a:off x="5237822" y="2295355"/>
            <a:ext cx="366011" cy="254846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 rot="21480000">
            <a:off x="5212737" y="1699828"/>
            <a:ext cx="366011" cy="116624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 rot="21480000">
            <a:off x="5217064" y="1835807"/>
            <a:ext cx="366011" cy="116624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 rot="21480000">
            <a:off x="5536586" y="1995233"/>
            <a:ext cx="54823" cy="125610"/>
          </a:xfrm>
          <a:prstGeom prst="rect">
            <a:avLst/>
          </a:prstGeom>
          <a:solidFill>
            <a:sysClr val="window" lastClr="FFFFFF"/>
          </a:solidFill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 rot="21480000">
            <a:off x="3597754" y="2365387"/>
            <a:ext cx="104293" cy="250527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 rot="21480000">
            <a:off x="4248695" y="2340061"/>
            <a:ext cx="123971" cy="250527"/>
          </a:xfrm>
          <a:prstGeom prst="rect">
            <a:avLst/>
          </a:pr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 rot="21480000">
            <a:off x="4406201" y="2022561"/>
            <a:ext cx="364044" cy="261326"/>
          </a:xfrm>
          <a:prstGeom prst="rect">
            <a:avLst/>
          </a:pr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 rot="21480000">
            <a:off x="3992939" y="2048503"/>
            <a:ext cx="285331" cy="101506"/>
          </a:xfrm>
          <a:prstGeom prst="rect">
            <a:avLst/>
          </a:pr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 rot="21480000">
            <a:off x="4282213" y="2145121"/>
            <a:ext cx="78711" cy="149021"/>
          </a:xfrm>
          <a:prstGeom prst="rect">
            <a:avLst/>
          </a:pr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 rot="21480000">
            <a:off x="4278161" y="2041532"/>
            <a:ext cx="78711" cy="101506"/>
          </a:xfrm>
          <a:prstGeom prst="rect">
            <a:avLst/>
          </a:pr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 rot="21480000">
            <a:off x="4412007" y="2333857"/>
            <a:ext cx="61987" cy="71269"/>
          </a:xfrm>
          <a:prstGeom prst="rect">
            <a:avLst/>
          </a:pr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 rot="21480000">
            <a:off x="4475938" y="2331462"/>
            <a:ext cx="59034" cy="72350"/>
          </a:xfrm>
          <a:prstGeom prst="rect">
            <a:avLst/>
          </a:pr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Freeform 32"/>
          <p:cNvSpPr/>
          <p:nvPr/>
        </p:nvSpPr>
        <p:spPr>
          <a:xfrm rot="21480000">
            <a:off x="4413828" y="2331408"/>
            <a:ext cx="186941" cy="126344"/>
          </a:xfrm>
          <a:custGeom>
            <a:avLst/>
            <a:gdLst>
              <a:gd name="connsiteX0" fmla="*/ 468630 w 723900"/>
              <a:gd name="connsiteY0" fmla="*/ 0 h 445770"/>
              <a:gd name="connsiteX1" fmla="*/ 723900 w 723900"/>
              <a:gd name="connsiteY1" fmla="*/ 0 h 445770"/>
              <a:gd name="connsiteX2" fmla="*/ 723900 w 723900"/>
              <a:gd name="connsiteY2" fmla="*/ 445770 h 445770"/>
              <a:gd name="connsiteX3" fmla="*/ 0 w 723900"/>
              <a:gd name="connsiteY3" fmla="*/ 445770 h 445770"/>
              <a:gd name="connsiteX4" fmla="*/ 0 w 723900"/>
              <a:gd name="connsiteY4" fmla="*/ 255270 h 445770"/>
              <a:gd name="connsiteX5" fmla="*/ 476250 w 723900"/>
              <a:gd name="connsiteY5" fmla="*/ 255270 h 445770"/>
              <a:gd name="connsiteX6" fmla="*/ 468630 w 723900"/>
              <a:gd name="connsiteY6" fmla="*/ 0 h 445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900" h="445770">
                <a:moveTo>
                  <a:pt x="468630" y="0"/>
                </a:moveTo>
                <a:lnTo>
                  <a:pt x="723900" y="0"/>
                </a:lnTo>
                <a:lnTo>
                  <a:pt x="723900" y="445770"/>
                </a:lnTo>
                <a:lnTo>
                  <a:pt x="0" y="445770"/>
                </a:lnTo>
                <a:lnTo>
                  <a:pt x="0" y="255270"/>
                </a:lnTo>
                <a:lnTo>
                  <a:pt x="476250" y="255270"/>
                </a:lnTo>
                <a:lnTo>
                  <a:pt x="468630" y="0"/>
                </a:lnTo>
                <a:close/>
              </a:path>
            </a:pathLst>
          </a:cu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 rot="21480000">
            <a:off x="4533893" y="2453315"/>
            <a:ext cx="125939" cy="128504"/>
          </a:xfrm>
          <a:prstGeom prst="rect">
            <a:avLst/>
          </a:pr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 rot="21480000">
            <a:off x="3609142" y="2660768"/>
            <a:ext cx="117085" cy="251608"/>
          </a:xfrm>
          <a:prstGeom prst="rect">
            <a:avLst/>
          </a:pr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 rot="21480000">
            <a:off x="3724107" y="2653835"/>
            <a:ext cx="246959" cy="125264"/>
          </a:xfrm>
          <a:prstGeom prst="rect">
            <a:avLst/>
          </a:pr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Freeform 36"/>
          <p:cNvSpPr/>
          <p:nvPr/>
        </p:nvSpPr>
        <p:spPr>
          <a:xfrm rot="21480000">
            <a:off x="3728158" y="2780083"/>
            <a:ext cx="247942" cy="127424"/>
          </a:xfrm>
          <a:custGeom>
            <a:avLst/>
            <a:gdLst>
              <a:gd name="connsiteX0" fmla="*/ 0 w 960120"/>
              <a:gd name="connsiteY0" fmla="*/ 0 h 449580"/>
              <a:gd name="connsiteX1" fmla="*/ 731520 w 960120"/>
              <a:gd name="connsiteY1" fmla="*/ 0 h 449580"/>
              <a:gd name="connsiteX2" fmla="*/ 731520 w 960120"/>
              <a:gd name="connsiteY2" fmla="*/ 95250 h 449580"/>
              <a:gd name="connsiteX3" fmla="*/ 960120 w 960120"/>
              <a:gd name="connsiteY3" fmla="*/ 95250 h 449580"/>
              <a:gd name="connsiteX4" fmla="*/ 960120 w 960120"/>
              <a:gd name="connsiteY4" fmla="*/ 247650 h 449580"/>
              <a:gd name="connsiteX5" fmla="*/ 735330 w 960120"/>
              <a:gd name="connsiteY5" fmla="*/ 247650 h 449580"/>
              <a:gd name="connsiteX6" fmla="*/ 735330 w 960120"/>
              <a:gd name="connsiteY6" fmla="*/ 449580 h 449580"/>
              <a:gd name="connsiteX7" fmla="*/ 0 w 960120"/>
              <a:gd name="connsiteY7" fmla="*/ 449580 h 449580"/>
              <a:gd name="connsiteX8" fmla="*/ 0 w 960120"/>
              <a:gd name="connsiteY8" fmla="*/ 0 h 44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0120" h="449580">
                <a:moveTo>
                  <a:pt x="0" y="0"/>
                </a:moveTo>
                <a:lnTo>
                  <a:pt x="731520" y="0"/>
                </a:lnTo>
                <a:lnTo>
                  <a:pt x="731520" y="95250"/>
                </a:lnTo>
                <a:lnTo>
                  <a:pt x="960120" y="95250"/>
                </a:lnTo>
                <a:lnTo>
                  <a:pt x="960120" y="247650"/>
                </a:lnTo>
                <a:lnTo>
                  <a:pt x="735330" y="247650"/>
                </a:lnTo>
                <a:lnTo>
                  <a:pt x="735330" y="449580"/>
                </a:lnTo>
                <a:lnTo>
                  <a:pt x="0" y="449580"/>
                </a:lnTo>
                <a:lnTo>
                  <a:pt x="0" y="0"/>
                </a:lnTo>
                <a:close/>
              </a:path>
            </a:pathLst>
          </a:cu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 rot="21480000">
            <a:off x="3915394" y="2775415"/>
            <a:ext cx="59034" cy="28076"/>
          </a:xfrm>
          <a:prstGeom prst="rect">
            <a:avLst/>
          </a:pr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 rot="21480000">
            <a:off x="3918126" y="2846635"/>
            <a:ext cx="59034" cy="57231"/>
          </a:xfrm>
          <a:prstGeom prst="rect">
            <a:avLst/>
          </a:pr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 rot="21480000">
            <a:off x="4139174" y="2640397"/>
            <a:ext cx="120036" cy="253768"/>
          </a:xfrm>
          <a:prstGeom prst="rect">
            <a:avLst/>
          </a:pr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 rot="21480000">
            <a:off x="4281730" y="2635009"/>
            <a:ext cx="114132" cy="128504"/>
          </a:xfrm>
          <a:prstGeom prst="rect">
            <a:avLst/>
          </a:pr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 rot="21480000">
            <a:off x="4421362" y="2629867"/>
            <a:ext cx="103310" cy="128504"/>
          </a:xfrm>
          <a:prstGeom prst="rect">
            <a:avLst/>
          </a:pr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 rot="21480000">
            <a:off x="4547269" y="2627766"/>
            <a:ext cx="73793" cy="126344"/>
          </a:xfrm>
          <a:prstGeom prst="rect">
            <a:avLst/>
          </a:pr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 rot="21480000">
            <a:off x="4621023" y="2625410"/>
            <a:ext cx="49196" cy="126344"/>
          </a:xfrm>
          <a:prstGeom prst="rect">
            <a:avLst/>
          </a:pr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Freeform 44"/>
          <p:cNvSpPr/>
          <p:nvPr/>
        </p:nvSpPr>
        <p:spPr>
          <a:xfrm rot="21480000">
            <a:off x="4551886" y="2754119"/>
            <a:ext cx="124341" cy="124184"/>
          </a:xfrm>
          <a:custGeom>
            <a:avLst/>
            <a:gdLst>
              <a:gd name="connsiteX0" fmla="*/ 0 w 487680"/>
              <a:gd name="connsiteY0" fmla="*/ 0 h 438150"/>
              <a:gd name="connsiteX1" fmla="*/ 487680 w 487680"/>
              <a:gd name="connsiteY1" fmla="*/ 0 h 438150"/>
              <a:gd name="connsiteX2" fmla="*/ 487680 w 487680"/>
              <a:gd name="connsiteY2" fmla="*/ 118110 h 438150"/>
              <a:gd name="connsiteX3" fmla="*/ 297180 w 487680"/>
              <a:gd name="connsiteY3" fmla="*/ 118110 h 438150"/>
              <a:gd name="connsiteX4" fmla="*/ 297180 w 487680"/>
              <a:gd name="connsiteY4" fmla="*/ 438150 h 438150"/>
              <a:gd name="connsiteX5" fmla="*/ 7620 w 487680"/>
              <a:gd name="connsiteY5" fmla="*/ 438150 h 438150"/>
              <a:gd name="connsiteX6" fmla="*/ 0 w 487680"/>
              <a:gd name="connsiteY6" fmla="*/ 0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7680" h="438150">
                <a:moveTo>
                  <a:pt x="0" y="0"/>
                </a:moveTo>
                <a:lnTo>
                  <a:pt x="487680" y="0"/>
                </a:lnTo>
                <a:lnTo>
                  <a:pt x="487680" y="118110"/>
                </a:lnTo>
                <a:lnTo>
                  <a:pt x="297180" y="118110"/>
                </a:lnTo>
                <a:lnTo>
                  <a:pt x="297180" y="438150"/>
                </a:lnTo>
                <a:lnTo>
                  <a:pt x="7620" y="438150"/>
                </a:lnTo>
                <a:lnTo>
                  <a:pt x="0" y="0"/>
                </a:lnTo>
                <a:close/>
              </a:path>
            </a:pathLst>
          </a:cu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Freeform 45"/>
          <p:cNvSpPr/>
          <p:nvPr/>
        </p:nvSpPr>
        <p:spPr>
          <a:xfrm rot="21480000">
            <a:off x="4626319" y="2709379"/>
            <a:ext cx="168247" cy="165219"/>
          </a:xfrm>
          <a:custGeom>
            <a:avLst/>
            <a:gdLst>
              <a:gd name="connsiteX0" fmla="*/ 194310 w 651510"/>
              <a:gd name="connsiteY0" fmla="*/ 144780 h 582930"/>
              <a:gd name="connsiteX1" fmla="*/ 426720 w 651510"/>
              <a:gd name="connsiteY1" fmla="*/ 144780 h 582930"/>
              <a:gd name="connsiteX2" fmla="*/ 426720 w 651510"/>
              <a:gd name="connsiteY2" fmla="*/ 0 h 582930"/>
              <a:gd name="connsiteX3" fmla="*/ 651510 w 651510"/>
              <a:gd name="connsiteY3" fmla="*/ 0 h 582930"/>
              <a:gd name="connsiteX4" fmla="*/ 651510 w 651510"/>
              <a:gd name="connsiteY4" fmla="*/ 582930 h 582930"/>
              <a:gd name="connsiteX5" fmla="*/ 0 w 651510"/>
              <a:gd name="connsiteY5" fmla="*/ 582930 h 582930"/>
              <a:gd name="connsiteX6" fmla="*/ 0 w 651510"/>
              <a:gd name="connsiteY6" fmla="*/ 262890 h 582930"/>
              <a:gd name="connsiteX7" fmla="*/ 194310 w 651510"/>
              <a:gd name="connsiteY7" fmla="*/ 262890 h 582930"/>
              <a:gd name="connsiteX8" fmla="*/ 194310 w 651510"/>
              <a:gd name="connsiteY8" fmla="*/ 144780 h 582930"/>
              <a:gd name="connsiteX0" fmla="*/ 194310 w 651510"/>
              <a:gd name="connsiteY0" fmla="*/ 144780 h 582930"/>
              <a:gd name="connsiteX1" fmla="*/ 421958 w 651510"/>
              <a:gd name="connsiteY1" fmla="*/ 144780 h 582930"/>
              <a:gd name="connsiteX2" fmla="*/ 426720 w 651510"/>
              <a:gd name="connsiteY2" fmla="*/ 0 h 582930"/>
              <a:gd name="connsiteX3" fmla="*/ 651510 w 651510"/>
              <a:gd name="connsiteY3" fmla="*/ 0 h 582930"/>
              <a:gd name="connsiteX4" fmla="*/ 651510 w 651510"/>
              <a:gd name="connsiteY4" fmla="*/ 582930 h 582930"/>
              <a:gd name="connsiteX5" fmla="*/ 0 w 651510"/>
              <a:gd name="connsiteY5" fmla="*/ 582930 h 582930"/>
              <a:gd name="connsiteX6" fmla="*/ 0 w 651510"/>
              <a:gd name="connsiteY6" fmla="*/ 262890 h 582930"/>
              <a:gd name="connsiteX7" fmla="*/ 194310 w 651510"/>
              <a:gd name="connsiteY7" fmla="*/ 262890 h 582930"/>
              <a:gd name="connsiteX8" fmla="*/ 194310 w 651510"/>
              <a:gd name="connsiteY8" fmla="*/ 144780 h 582930"/>
              <a:gd name="connsiteX0" fmla="*/ 194310 w 651510"/>
              <a:gd name="connsiteY0" fmla="*/ 144780 h 582930"/>
              <a:gd name="connsiteX1" fmla="*/ 421958 w 651510"/>
              <a:gd name="connsiteY1" fmla="*/ 144780 h 582930"/>
              <a:gd name="connsiteX2" fmla="*/ 419576 w 651510"/>
              <a:gd name="connsiteY2" fmla="*/ 0 h 582930"/>
              <a:gd name="connsiteX3" fmla="*/ 651510 w 651510"/>
              <a:gd name="connsiteY3" fmla="*/ 0 h 582930"/>
              <a:gd name="connsiteX4" fmla="*/ 651510 w 651510"/>
              <a:gd name="connsiteY4" fmla="*/ 582930 h 582930"/>
              <a:gd name="connsiteX5" fmla="*/ 0 w 651510"/>
              <a:gd name="connsiteY5" fmla="*/ 582930 h 582930"/>
              <a:gd name="connsiteX6" fmla="*/ 0 w 651510"/>
              <a:gd name="connsiteY6" fmla="*/ 262890 h 582930"/>
              <a:gd name="connsiteX7" fmla="*/ 194310 w 651510"/>
              <a:gd name="connsiteY7" fmla="*/ 262890 h 582930"/>
              <a:gd name="connsiteX8" fmla="*/ 194310 w 651510"/>
              <a:gd name="connsiteY8" fmla="*/ 144780 h 582930"/>
              <a:gd name="connsiteX0" fmla="*/ 189548 w 651510"/>
              <a:gd name="connsiteY0" fmla="*/ 144780 h 582930"/>
              <a:gd name="connsiteX1" fmla="*/ 421958 w 651510"/>
              <a:gd name="connsiteY1" fmla="*/ 144780 h 582930"/>
              <a:gd name="connsiteX2" fmla="*/ 419576 w 651510"/>
              <a:gd name="connsiteY2" fmla="*/ 0 h 582930"/>
              <a:gd name="connsiteX3" fmla="*/ 651510 w 651510"/>
              <a:gd name="connsiteY3" fmla="*/ 0 h 582930"/>
              <a:gd name="connsiteX4" fmla="*/ 651510 w 651510"/>
              <a:gd name="connsiteY4" fmla="*/ 582930 h 582930"/>
              <a:gd name="connsiteX5" fmla="*/ 0 w 651510"/>
              <a:gd name="connsiteY5" fmla="*/ 582930 h 582930"/>
              <a:gd name="connsiteX6" fmla="*/ 0 w 651510"/>
              <a:gd name="connsiteY6" fmla="*/ 262890 h 582930"/>
              <a:gd name="connsiteX7" fmla="*/ 194310 w 651510"/>
              <a:gd name="connsiteY7" fmla="*/ 262890 h 582930"/>
              <a:gd name="connsiteX8" fmla="*/ 189548 w 651510"/>
              <a:gd name="connsiteY8" fmla="*/ 144780 h 582930"/>
              <a:gd name="connsiteX0" fmla="*/ 189548 w 651510"/>
              <a:gd name="connsiteY0" fmla="*/ 144780 h 582930"/>
              <a:gd name="connsiteX1" fmla="*/ 421958 w 651510"/>
              <a:gd name="connsiteY1" fmla="*/ 144780 h 582930"/>
              <a:gd name="connsiteX2" fmla="*/ 419576 w 651510"/>
              <a:gd name="connsiteY2" fmla="*/ 0 h 582930"/>
              <a:gd name="connsiteX3" fmla="*/ 651510 w 651510"/>
              <a:gd name="connsiteY3" fmla="*/ 0 h 582930"/>
              <a:gd name="connsiteX4" fmla="*/ 651510 w 651510"/>
              <a:gd name="connsiteY4" fmla="*/ 582930 h 582930"/>
              <a:gd name="connsiteX5" fmla="*/ 0 w 651510"/>
              <a:gd name="connsiteY5" fmla="*/ 582930 h 582930"/>
              <a:gd name="connsiteX6" fmla="*/ 0 w 651510"/>
              <a:gd name="connsiteY6" fmla="*/ 262890 h 582930"/>
              <a:gd name="connsiteX7" fmla="*/ 187166 w 651510"/>
              <a:gd name="connsiteY7" fmla="*/ 262890 h 582930"/>
              <a:gd name="connsiteX8" fmla="*/ 189548 w 651510"/>
              <a:gd name="connsiteY8" fmla="*/ 144780 h 582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1510" h="582930">
                <a:moveTo>
                  <a:pt x="189548" y="144780"/>
                </a:moveTo>
                <a:lnTo>
                  <a:pt x="421958" y="144780"/>
                </a:lnTo>
                <a:lnTo>
                  <a:pt x="419576" y="0"/>
                </a:lnTo>
                <a:lnTo>
                  <a:pt x="651510" y="0"/>
                </a:lnTo>
                <a:lnTo>
                  <a:pt x="651510" y="582930"/>
                </a:lnTo>
                <a:lnTo>
                  <a:pt x="0" y="582930"/>
                </a:lnTo>
                <a:lnTo>
                  <a:pt x="0" y="262890"/>
                </a:lnTo>
                <a:lnTo>
                  <a:pt x="187166" y="262890"/>
                </a:lnTo>
                <a:lnTo>
                  <a:pt x="189548" y="144780"/>
                </a:lnTo>
                <a:close/>
              </a:path>
            </a:pathLst>
          </a:cu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 rot="21480000">
            <a:off x="4556167" y="2926954"/>
            <a:ext cx="174151" cy="85309"/>
          </a:xfrm>
          <a:prstGeom prst="rect">
            <a:avLst/>
          </a:pr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Rectangle 47"/>
          <p:cNvSpPr/>
          <p:nvPr/>
        </p:nvSpPr>
        <p:spPr>
          <a:xfrm rot="21480000">
            <a:off x="4754834" y="2921829"/>
            <a:ext cx="44275" cy="85309"/>
          </a:xfrm>
          <a:prstGeom prst="rect">
            <a:avLst/>
          </a:pr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Rectangle 48"/>
          <p:cNvSpPr/>
          <p:nvPr/>
        </p:nvSpPr>
        <p:spPr>
          <a:xfrm rot="21480000">
            <a:off x="4730255" y="2923147"/>
            <a:ext cx="24598" cy="85309"/>
          </a:xfrm>
          <a:prstGeom prst="rect">
            <a:avLst/>
          </a:pr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ectangle 49"/>
          <p:cNvSpPr/>
          <p:nvPr/>
        </p:nvSpPr>
        <p:spPr>
          <a:xfrm rot="21480000">
            <a:off x="4022750" y="2938492"/>
            <a:ext cx="246959" cy="258087"/>
          </a:xfrm>
          <a:prstGeom prst="rect">
            <a:avLst/>
          </a:pr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Rectangle 50"/>
          <p:cNvSpPr/>
          <p:nvPr/>
        </p:nvSpPr>
        <p:spPr>
          <a:xfrm rot="21480000">
            <a:off x="4290364" y="3062770"/>
            <a:ext cx="103310" cy="125264"/>
          </a:xfrm>
          <a:prstGeom prst="rect">
            <a:avLst/>
          </a:pr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Rectangle 51"/>
          <p:cNvSpPr/>
          <p:nvPr/>
        </p:nvSpPr>
        <p:spPr>
          <a:xfrm rot="21480000">
            <a:off x="4439826" y="3058104"/>
            <a:ext cx="104293" cy="123103"/>
          </a:xfrm>
          <a:prstGeom prst="rect">
            <a:avLst/>
          </a:pr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Rectangle 52"/>
          <p:cNvSpPr/>
          <p:nvPr/>
        </p:nvSpPr>
        <p:spPr>
          <a:xfrm rot="21480000">
            <a:off x="4573968" y="3142096"/>
            <a:ext cx="18693" cy="34286"/>
          </a:xfrm>
          <a:prstGeom prst="rect">
            <a:avLst/>
          </a:pr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Freeform 53"/>
          <p:cNvSpPr/>
          <p:nvPr/>
        </p:nvSpPr>
        <p:spPr>
          <a:xfrm rot="21480000">
            <a:off x="4571587" y="3055119"/>
            <a:ext cx="109214" cy="118785"/>
          </a:xfrm>
          <a:custGeom>
            <a:avLst/>
            <a:gdLst>
              <a:gd name="connsiteX0" fmla="*/ 7620 w 422910"/>
              <a:gd name="connsiteY0" fmla="*/ 0 h 419100"/>
              <a:gd name="connsiteX1" fmla="*/ 7620 w 422910"/>
              <a:gd name="connsiteY1" fmla="*/ 0 h 419100"/>
              <a:gd name="connsiteX2" fmla="*/ 422910 w 422910"/>
              <a:gd name="connsiteY2" fmla="*/ 0 h 419100"/>
              <a:gd name="connsiteX3" fmla="*/ 422910 w 422910"/>
              <a:gd name="connsiteY3" fmla="*/ 419100 h 419100"/>
              <a:gd name="connsiteX4" fmla="*/ 80010 w 422910"/>
              <a:gd name="connsiteY4" fmla="*/ 419100 h 419100"/>
              <a:gd name="connsiteX5" fmla="*/ 80010 w 422910"/>
              <a:gd name="connsiteY5" fmla="*/ 304800 h 419100"/>
              <a:gd name="connsiteX6" fmla="*/ 0 w 422910"/>
              <a:gd name="connsiteY6" fmla="*/ 304800 h 419100"/>
              <a:gd name="connsiteX7" fmla="*/ 7620 w 422910"/>
              <a:gd name="connsiteY7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2910" h="419100">
                <a:moveTo>
                  <a:pt x="7620" y="0"/>
                </a:moveTo>
                <a:lnTo>
                  <a:pt x="7620" y="0"/>
                </a:lnTo>
                <a:lnTo>
                  <a:pt x="422910" y="0"/>
                </a:lnTo>
                <a:lnTo>
                  <a:pt x="422910" y="419100"/>
                </a:lnTo>
                <a:lnTo>
                  <a:pt x="80010" y="419100"/>
                </a:lnTo>
                <a:lnTo>
                  <a:pt x="80010" y="304800"/>
                </a:lnTo>
                <a:lnTo>
                  <a:pt x="0" y="304800"/>
                </a:lnTo>
                <a:lnTo>
                  <a:pt x="7620" y="0"/>
                </a:lnTo>
                <a:close/>
              </a:path>
            </a:pathLst>
          </a:cu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Rectangle 54"/>
          <p:cNvSpPr/>
          <p:nvPr/>
        </p:nvSpPr>
        <p:spPr>
          <a:xfrm rot="21480000">
            <a:off x="4556499" y="3030571"/>
            <a:ext cx="122004" cy="23757"/>
          </a:xfrm>
          <a:prstGeom prst="rect">
            <a:avLst/>
          </a:pr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Rectangle 55"/>
          <p:cNvSpPr/>
          <p:nvPr/>
        </p:nvSpPr>
        <p:spPr>
          <a:xfrm rot="21480000">
            <a:off x="4678446" y="3027009"/>
            <a:ext cx="63953" cy="23757"/>
          </a:xfrm>
          <a:prstGeom prst="rect">
            <a:avLst/>
          </a:pr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Freeform 56"/>
          <p:cNvSpPr/>
          <p:nvPr/>
        </p:nvSpPr>
        <p:spPr>
          <a:xfrm rot="21480000">
            <a:off x="4679767" y="3025852"/>
            <a:ext cx="122988" cy="107984"/>
          </a:xfrm>
          <a:custGeom>
            <a:avLst/>
            <a:gdLst>
              <a:gd name="connsiteX0" fmla="*/ 247650 w 476250"/>
              <a:gd name="connsiteY0" fmla="*/ 0 h 381000"/>
              <a:gd name="connsiteX1" fmla="*/ 476250 w 476250"/>
              <a:gd name="connsiteY1" fmla="*/ 0 h 381000"/>
              <a:gd name="connsiteX2" fmla="*/ 476250 w 476250"/>
              <a:gd name="connsiteY2" fmla="*/ 381000 h 381000"/>
              <a:gd name="connsiteX3" fmla="*/ 0 w 476250"/>
              <a:gd name="connsiteY3" fmla="*/ 381000 h 381000"/>
              <a:gd name="connsiteX4" fmla="*/ 0 w 476250"/>
              <a:gd name="connsiteY4" fmla="*/ 87630 h 381000"/>
              <a:gd name="connsiteX5" fmla="*/ 255270 w 476250"/>
              <a:gd name="connsiteY5" fmla="*/ 87630 h 381000"/>
              <a:gd name="connsiteX6" fmla="*/ 247650 w 476250"/>
              <a:gd name="connsiteY6" fmla="*/ 0 h 381000"/>
              <a:gd name="connsiteX0" fmla="*/ 247650 w 476250"/>
              <a:gd name="connsiteY0" fmla="*/ 0 h 381000"/>
              <a:gd name="connsiteX1" fmla="*/ 476250 w 476250"/>
              <a:gd name="connsiteY1" fmla="*/ 0 h 381000"/>
              <a:gd name="connsiteX2" fmla="*/ 476250 w 476250"/>
              <a:gd name="connsiteY2" fmla="*/ 381000 h 381000"/>
              <a:gd name="connsiteX3" fmla="*/ 0 w 476250"/>
              <a:gd name="connsiteY3" fmla="*/ 381000 h 381000"/>
              <a:gd name="connsiteX4" fmla="*/ 0 w 476250"/>
              <a:gd name="connsiteY4" fmla="*/ 87630 h 381000"/>
              <a:gd name="connsiteX5" fmla="*/ 250507 w 476250"/>
              <a:gd name="connsiteY5" fmla="*/ 85249 h 381000"/>
              <a:gd name="connsiteX6" fmla="*/ 247650 w 476250"/>
              <a:gd name="connsiteY6" fmla="*/ 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6250" h="381000">
                <a:moveTo>
                  <a:pt x="247650" y="0"/>
                </a:moveTo>
                <a:lnTo>
                  <a:pt x="476250" y="0"/>
                </a:lnTo>
                <a:lnTo>
                  <a:pt x="476250" y="381000"/>
                </a:lnTo>
                <a:lnTo>
                  <a:pt x="0" y="381000"/>
                </a:lnTo>
                <a:lnTo>
                  <a:pt x="0" y="87630"/>
                </a:lnTo>
                <a:lnTo>
                  <a:pt x="250507" y="85249"/>
                </a:lnTo>
                <a:cubicBezTo>
                  <a:pt x="249555" y="56833"/>
                  <a:pt x="248602" y="28416"/>
                  <a:pt x="247650" y="0"/>
                </a:cubicBezTo>
                <a:close/>
              </a:path>
            </a:pathLst>
          </a:cu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Rectangle 57"/>
          <p:cNvSpPr/>
          <p:nvPr/>
        </p:nvSpPr>
        <p:spPr>
          <a:xfrm rot="21480000">
            <a:off x="4683034" y="3133777"/>
            <a:ext cx="122004" cy="35635"/>
          </a:xfrm>
          <a:prstGeom prst="rect">
            <a:avLst/>
          </a:pr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 58"/>
          <p:cNvSpPr/>
          <p:nvPr/>
        </p:nvSpPr>
        <p:spPr>
          <a:xfrm rot="21480000">
            <a:off x="4838075" y="2613687"/>
            <a:ext cx="172429" cy="253768"/>
          </a:xfrm>
          <a:custGeom>
            <a:avLst/>
            <a:gdLst>
              <a:gd name="connsiteX0" fmla="*/ 304800 w 674370"/>
              <a:gd name="connsiteY0" fmla="*/ 0 h 895350"/>
              <a:gd name="connsiteX1" fmla="*/ 674370 w 674370"/>
              <a:gd name="connsiteY1" fmla="*/ 0 h 895350"/>
              <a:gd name="connsiteX2" fmla="*/ 674370 w 674370"/>
              <a:gd name="connsiteY2" fmla="*/ 594360 h 895350"/>
              <a:gd name="connsiteX3" fmla="*/ 514350 w 674370"/>
              <a:gd name="connsiteY3" fmla="*/ 594360 h 895350"/>
              <a:gd name="connsiteX4" fmla="*/ 514350 w 674370"/>
              <a:gd name="connsiteY4" fmla="*/ 765810 h 895350"/>
              <a:gd name="connsiteX5" fmla="*/ 548640 w 674370"/>
              <a:gd name="connsiteY5" fmla="*/ 765810 h 895350"/>
              <a:gd name="connsiteX6" fmla="*/ 548640 w 674370"/>
              <a:gd name="connsiteY6" fmla="*/ 895350 h 895350"/>
              <a:gd name="connsiteX7" fmla="*/ 0 w 674370"/>
              <a:gd name="connsiteY7" fmla="*/ 895350 h 895350"/>
              <a:gd name="connsiteX8" fmla="*/ 0 w 674370"/>
              <a:gd name="connsiteY8" fmla="*/ 613410 h 895350"/>
              <a:gd name="connsiteX9" fmla="*/ 228600 w 674370"/>
              <a:gd name="connsiteY9" fmla="*/ 613410 h 895350"/>
              <a:gd name="connsiteX10" fmla="*/ 228600 w 674370"/>
              <a:gd name="connsiteY10" fmla="*/ 441960 h 895350"/>
              <a:gd name="connsiteX11" fmla="*/ 312420 w 674370"/>
              <a:gd name="connsiteY11" fmla="*/ 441960 h 895350"/>
              <a:gd name="connsiteX12" fmla="*/ 304800 w 674370"/>
              <a:gd name="connsiteY12" fmla="*/ 0 h 895350"/>
              <a:gd name="connsiteX0" fmla="*/ 304800 w 674370"/>
              <a:gd name="connsiteY0" fmla="*/ 0 h 895350"/>
              <a:gd name="connsiteX1" fmla="*/ 674370 w 674370"/>
              <a:gd name="connsiteY1" fmla="*/ 0 h 895350"/>
              <a:gd name="connsiteX2" fmla="*/ 674370 w 674370"/>
              <a:gd name="connsiteY2" fmla="*/ 594360 h 895350"/>
              <a:gd name="connsiteX3" fmla="*/ 514350 w 674370"/>
              <a:gd name="connsiteY3" fmla="*/ 594360 h 895350"/>
              <a:gd name="connsiteX4" fmla="*/ 514350 w 674370"/>
              <a:gd name="connsiteY4" fmla="*/ 765810 h 895350"/>
              <a:gd name="connsiteX5" fmla="*/ 548640 w 674370"/>
              <a:gd name="connsiteY5" fmla="*/ 765810 h 895350"/>
              <a:gd name="connsiteX6" fmla="*/ 548640 w 674370"/>
              <a:gd name="connsiteY6" fmla="*/ 895350 h 895350"/>
              <a:gd name="connsiteX7" fmla="*/ 0 w 674370"/>
              <a:gd name="connsiteY7" fmla="*/ 895350 h 895350"/>
              <a:gd name="connsiteX8" fmla="*/ 0 w 674370"/>
              <a:gd name="connsiteY8" fmla="*/ 613410 h 895350"/>
              <a:gd name="connsiteX9" fmla="*/ 216575 w 674370"/>
              <a:gd name="connsiteY9" fmla="*/ 613410 h 895350"/>
              <a:gd name="connsiteX10" fmla="*/ 228600 w 674370"/>
              <a:gd name="connsiteY10" fmla="*/ 441960 h 895350"/>
              <a:gd name="connsiteX11" fmla="*/ 312420 w 674370"/>
              <a:gd name="connsiteY11" fmla="*/ 441960 h 895350"/>
              <a:gd name="connsiteX12" fmla="*/ 304800 w 674370"/>
              <a:gd name="connsiteY12" fmla="*/ 0 h 895350"/>
              <a:gd name="connsiteX0" fmla="*/ 304800 w 674370"/>
              <a:gd name="connsiteY0" fmla="*/ 0 h 895350"/>
              <a:gd name="connsiteX1" fmla="*/ 674370 w 674370"/>
              <a:gd name="connsiteY1" fmla="*/ 0 h 895350"/>
              <a:gd name="connsiteX2" fmla="*/ 674370 w 674370"/>
              <a:gd name="connsiteY2" fmla="*/ 594360 h 895350"/>
              <a:gd name="connsiteX3" fmla="*/ 514350 w 674370"/>
              <a:gd name="connsiteY3" fmla="*/ 594360 h 895350"/>
              <a:gd name="connsiteX4" fmla="*/ 514350 w 674370"/>
              <a:gd name="connsiteY4" fmla="*/ 765810 h 895350"/>
              <a:gd name="connsiteX5" fmla="*/ 548640 w 674370"/>
              <a:gd name="connsiteY5" fmla="*/ 765810 h 895350"/>
              <a:gd name="connsiteX6" fmla="*/ 548640 w 674370"/>
              <a:gd name="connsiteY6" fmla="*/ 895350 h 895350"/>
              <a:gd name="connsiteX7" fmla="*/ 0 w 674370"/>
              <a:gd name="connsiteY7" fmla="*/ 895350 h 895350"/>
              <a:gd name="connsiteX8" fmla="*/ 0 w 674370"/>
              <a:gd name="connsiteY8" fmla="*/ 613410 h 895350"/>
              <a:gd name="connsiteX9" fmla="*/ 216575 w 674370"/>
              <a:gd name="connsiteY9" fmla="*/ 613410 h 895350"/>
              <a:gd name="connsiteX10" fmla="*/ 216575 w 674370"/>
              <a:gd name="connsiteY10" fmla="*/ 439579 h 895350"/>
              <a:gd name="connsiteX11" fmla="*/ 312420 w 674370"/>
              <a:gd name="connsiteY11" fmla="*/ 441960 h 895350"/>
              <a:gd name="connsiteX12" fmla="*/ 304800 w 674370"/>
              <a:gd name="connsiteY12" fmla="*/ 0 h 895350"/>
              <a:gd name="connsiteX0" fmla="*/ 304800 w 674370"/>
              <a:gd name="connsiteY0" fmla="*/ 0 h 895350"/>
              <a:gd name="connsiteX1" fmla="*/ 674370 w 674370"/>
              <a:gd name="connsiteY1" fmla="*/ 0 h 895350"/>
              <a:gd name="connsiteX2" fmla="*/ 674370 w 674370"/>
              <a:gd name="connsiteY2" fmla="*/ 594360 h 895350"/>
              <a:gd name="connsiteX3" fmla="*/ 514350 w 674370"/>
              <a:gd name="connsiteY3" fmla="*/ 594360 h 895350"/>
              <a:gd name="connsiteX4" fmla="*/ 514350 w 674370"/>
              <a:gd name="connsiteY4" fmla="*/ 765810 h 895350"/>
              <a:gd name="connsiteX5" fmla="*/ 548640 w 674370"/>
              <a:gd name="connsiteY5" fmla="*/ 765810 h 895350"/>
              <a:gd name="connsiteX6" fmla="*/ 548640 w 674370"/>
              <a:gd name="connsiteY6" fmla="*/ 895350 h 895350"/>
              <a:gd name="connsiteX7" fmla="*/ 0 w 674370"/>
              <a:gd name="connsiteY7" fmla="*/ 895350 h 895350"/>
              <a:gd name="connsiteX8" fmla="*/ 0 w 674370"/>
              <a:gd name="connsiteY8" fmla="*/ 613410 h 895350"/>
              <a:gd name="connsiteX9" fmla="*/ 216575 w 674370"/>
              <a:gd name="connsiteY9" fmla="*/ 613410 h 895350"/>
              <a:gd name="connsiteX10" fmla="*/ 216575 w 674370"/>
              <a:gd name="connsiteY10" fmla="*/ 439579 h 895350"/>
              <a:gd name="connsiteX11" fmla="*/ 305205 w 674370"/>
              <a:gd name="connsiteY11" fmla="*/ 441960 h 895350"/>
              <a:gd name="connsiteX12" fmla="*/ 304800 w 674370"/>
              <a:gd name="connsiteY12" fmla="*/ 0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74370" h="895350">
                <a:moveTo>
                  <a:pt x="304800" y="0"/>
                </a:moveTo>
                <a:lnTo>
                  <a:pt x="674370" y="0"/>
                </a:lnTo>
                <a:lnTo>
                  <a:pt x="674370" y="594360"/>
                </a:lnTo>
                <a:lnTo>
                  <a:pt x="514350" y="594360"/>
                </a:lnTo>
                <a:lnTo>
                  <a:pt x="514350" y="765810"/>
                </a:lnTo>
                <a:lnTo>
                  <a:pt x="548640" y="765810"/>
                </a:lnTo>
                <a:lnTo>
                  <a:pt x="548640" y="895350"/>
                </a:lnTo>
                <a:lnTo>
                  <a:pt x="0" y="895350"/>
                </a:lnTo>
                <a:lnTo>
                  <a:pt x="0" y="613410"/>
                </a:lnTo>
                <a:lnTo>
                  <a:pt x="216575" y="613410"/>
                </a:lnTo>
                <a:lnTo>
                  <a:pt x="216575" y="439579"/>
                </a:lnTo>
                <a:lnTo>
                  <a:pt x="305205" y="441960"/>
                </a:lnTo>
                <a:lnTo>
                  <a:pt x="304800" y="0"/>
                </a:lnTo>
                <a:close/>
              </a:path>
            </a:pathLst>
          </a:cu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Freeform 59"/>
          <p:cNvSpPr/>
          <p:nvPr/>
        </p:nvSpPr>
        <p:spPr>
          <a:xfrm rot="21480000">
            <a:off x="4971837" y="2779585"/>
            <a:ext cx="41324" cy="86388"/>
          </a:xfrm>
          <a:custGeom>
            <a:avLst/>
            <a:gdLst>
              <a:gd name="connsiteX0" fmla="*/ 0 w 160020"/>
              <a:gd name="connsiteY0" fmla="*/ 0 h 304800"/>
              <a:gd name="connsiteX1" fmla="*/ 160020 w 160020"/>
              <a:gd name="connsiteY1" fmla="*/ 0 h 304800"/>
              <a:gd name="connsiteX2" fmla="*/ 160020 w 160020"/>
              <a:gd name="connsiteY2" fmla="*/ 304800 h 304800"/>
              <a:gd name="connsiteX3" fmla="*/ 38100 w 160020"/>
              <a:gd name="connsiteY3" fmla="*/ 304800 h 304800"/>
              <a:gd name="connsiteX4" fmla="*/ 38100 w 160020"/>
              <a:gd name="connsiteY4" fmla="*/ 171450 h 304800"/>
              <a:gd name="connsiteX5" fmla="*/ 3810 w 160020"/>
              <a:gd name="connsiteY5" fmla="*/ 171450 h 304800"/>
              <a:gd name="connsiteX6" fmla="*/ 0 w 160020"/>
              <a:gd name="connsiteY6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020" h="304800">
                <a:moveTo>
                  <a:pt x="0" y="0"/>
                </a:moveTo>
                <a:lnTo>
                  <a:pt x="160020" y="0"/>
                </a:lnTo>
                <a:lnTo>
                  <a:pt x="160020" y="304800"/>
                </a:lnTo>
                <a:lnTo>
                  <a:pt x="38100" y="304800"/>
                </a:lnTo>
                <a:lnTo>
                  <a:pt x="38100" y="171450"/>
                </a:lnTo>
                <a:lnTo>
                  <a:pt x="3810" y="171450"/>
                </a:lnTo>
                <a:lnTo>
                  <a:pt x="0" y="0"/>
                </a:lnTo>
                <a:close/>
              </a:path>
            </a:pathLst>
          </a:cu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Rectangle 60"/>
          <p:cNvSpPr/>
          <p:nvPr/>
        </p:nvSpPr>
        <p:spPr>
          <a:xfrm rot="21480000">
            <a:off x="5029101" y="2605311"/>
            <a:ext cx="171199" cy="257006"/>
          </a:xfrm>
          <a:prstGeom prst="rect">
            <a:avLst/>
          </a:pr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Rectangle 61"/>
          <p:cNvSpPr/>
          <p:nvPr/>
        </p:nvSpPr>
        <p:spPr>
          <a:xfrm rot="21480000">
            <a:off x="4844964" y="2918142"/>
            <a:ext cx="57067" cy="126344"/>
          </a:xfrm>
          <a:prstGeom prst="rect">
            <a:avLst/>
          </a:pr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Rectangle 62"/>
          <p:cNvSpPr/>
          <p:nvPr/>
        </p:nvSpPr>
        <p:spPr>
          <a:xfrm rot="21480000">
            <a:off x="4989515" y="2913016"/>
            <a:ext cx="35421" cy="126344"/>
          </a:xfrm>
          <a:prstGeom prst="rect">
            <a:avLst/>
          </a:pr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Rectangle 63"/>
          <p:cNvSpPr/>
          <p:nvPr/>
        </p:nvSpPr>
        <p:spPr>
          <a:xfrm rot="21480000">
            <a:off x="5025887" y="2911149"/>
            <a:ext cx="60018" cy="126344"/>
          </a:xfrm>
          <a:prstGeom prst="rect">
            <a:avLst/>
          </a:pr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Rectangle 64"/>
          <p:cNvSpPr/>
          <p:nvPr/>
        </p:nvSpPr>
        <p:spPr>
          <a:xfrm rot="21480000">
            <a:off x="5029872" y="3036337"/>
            <a:ext cx="60018" cy="126344"/>
          </a:xfrm>
          <a:prstGeom prst="rect">
            <a:avLst/>
          </a:pr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Freeform 65"/>
          <p:cNvSpPr/>
          <p:nvPr/>
        </p:nvSpPr>
        <p:spPr>
          <a:xfrm rot="21480000">
            <a:off x="4847915" y="2915690"/>
            <a:ext cx="181038" cy="252688"/>
          </a:xfrm>
          <a:custGeom>
            <a:avLst/>
            <a:gdLst>
              <a:gd name="connsiteX0" fmla="*/ 213360 w 701040"/>
              <a:gd name="connsiteY0" fmla="*/ 0 h 891540"/>
              <a:gd name="connsiteX1" fmla="*/ 556260 w 701040"/>
              <a:gd name="connsiteY1" fmla="*/ 0 h 891540"/>
              <a:gd name="connsiteX2" fmla="*/ 556260 w 701040"/>
              <a:gd name="connsiteY2" fmla="*/ 445770 h 891540"/>
              <a:gd name="connsiteX3" fmla="*/ 701040 w 701040"/>
              <a:gd name="connsiteY3" fmla="*/ 445770 h 891540"/>
              <a:gd name="connsiteX4" fmla="*/ 701040 w 701040"/>
              <a:gd name="connsiteY4" fmla="*/ 891540 h 891540"/>
              <a:gd name="connsiteX5" fmla="*/ 0 w 701040"/>
              <a:gd name="connsiteY5" fmla="*/ 891540 h 891540"/>
              <a:gd name="connsiteX6" fmla="*/ 0 w 701040"/>
              <a:gd name="connsiteY6" fmla="*/ 445770 h 891540"/>
              <a:gd name="connsiteX7" fmla="*/ 228600 w 701040"/>
              <a:gd name="connsiteY7" fmla="*/ 445770 h 891540"/>
              <a:gd name="connsiteX8" fmla="*/ 213360 w 701040"/>
              <a:gd name="connsiteY8" fmla="*/ 0 h 891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040" h="891540">
                <a:moveTo>
                  <a:pt x="213360" y="0"/>
                </a:moveTo>
                <a:lnTo>
                  <a:pt x="556260" y="0"/>
                </a:lnTo>
                <a:lnTo>
                  <a:pt x="556260" y="445770"/>
                </a:lnTo>
                <a:lnTo>
                  <a:pt x="701040" y="445770"/>
                </a:lnTo>
                <a:lnTo>
                  <a:pt x="701040" y="891540"/>
                </a:lnTo>
                <a:lnTo>
                  <a:pt x="0" y="891540"/>
                </a:lnTo>
                <a:lnTo>
                  <a:pt x="0" y="445770"/>
                </a:lnTo>
                <a:lnTo>
                  <a:pt x="228600" y="445770"/>
                </a:lnTo>
                <a:lnTo>
                  <a:pt x="213360" y="0"/>
                </a:lnTo>
                <a:close/>
              </a:path>
            </a:pathLst>
          </a:cu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Rectangle 66"/>
          <p:cNvSpPr/>
          <p:nvPr/>
        </p:nvSpPr>
        <p:spPr>
          <a:xfrm rot="21480000">
            <a:off x="5110441" y="2907192"/>
            <a:ext cx="97407" cy="126344"/>
          </a:xfrm>
          <a:prstGeom prst="rect">
            <a:avLst/>
          </a:pr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Rectangle 67"/>
          <p:cNvSpPr/>
          <p:nvPr/>
        </p:nvSpPr>
        <p:spPr>
          <a:xfrm rot="21480000">
            <a:off x="5152695" y="3086719"/>
            <a:ext cx="60018" cy="72350"/>
          </a:xfrm>
          <a:prstGeom prst="rect">
            <a:avLst/>
          </a:pr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Freeform 68"/>
          <p:cNvSpPr/>
          <p:nvPr/>
        </p:nvSpPr>
        <p:spPr>
          <a:xfrm rot="21480000">
            <a:off x="5113491" y="3034539"/>
            <a:ext cx="99373" cy="125264"/>
          </a:xfrm>
          <a:custGeom>
            <a:avLst/>
            <a:gdLst>
              <a:gd name="connsiteX0" fmla="*/ 3810 w 388620"/>
              <a:gd name="connsiteY0" fmla="*/ 0 h 441960"/>
              <a:gd name="connsiteX1" fmla="*/ 388620 w 388620"/>
              <a:gd name="connsiteY1" fmla="*/ 0 h 441960"/>
              <a:gd name="connsiteX2" fmla="*/ 388620 w 388620"/>
              <a:gd name="connsiteY2" fmla="*/ 190500 h 441960"/>
              <a:gd name="connsiteX3" fmla="*/ 148590 w 388620"/>
              <a:gd name="connsiteY3" fmla="*/ 190500 h 441960"/>
              <a:gd name="connsiteX4" fmla="*/ 148590 w 388620"/>
              <a:gd name="connsiteY4" fmla="*/ 441960 h 441960"/>
              <a:gd name="connsiteX5" fmla="*/ 0 w 388620"/>
              <a:gd name="connsiteY5" fmla="*/ 441960 h 441960"/>
              <a:gd name="connsiteX6" fmla="*/ 3810 w 388620"/>
              <a:gd name="connsiteY6" fmla="*/ 0 h 441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8620" h="441960">
                <a:moveTo>
                  <a:pt x="3810" y="0"/>
                </a:moveTo>
                <a:lnTo>
                  <a:pt x="388620" y="0"/>
                </a:lnTo>
                <a:lnTo>
                  <a:pt x="388620" y="190500"/>
                </a:lnTo>
                <a:lnTo>
                  <a:pt x="148590" y="190500"/>
                </a:lnTo>
                <a:lnTo>
                  <a:pt x="148590" y="441960"/>
                </a:lnTo>
                <a:lnTo>
                  <a:pt x="0" y="441960"/>
                </a:lnTo>
                <a:lnTo>
                  <a:pt x="3810" y="0"/>
                </a:lnTo>
                <a:close/>
              </a:path>
            </a:pathLst>
          </a:cu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Rectangle 69"/>
          <p:cNvSpPr/>
          <p:nvPr/>
        </p:nvSpPr>
        <p:spPr>
          <a:xfrm rot="21480000">
            <a:off x="5254442" y="2903396"/>
            <a:ext cx="177104" cy="149021"/>
          </a:xfrm>
          <a:prstGeom prst="rect">
            <a:avLst/>
          </a:pr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Rectangle 70"/>
          <p:cNvSpPr/>
          <p:nvPr/>
        </p:nvSpPr>
        <p:spPr>
          <a:xfrm rot="21480000">
            <a:off x="5258409" y="3052339"/>
            <a:ext cx="177104" cy="100426"/>
          </a:xfrm>
          <a:prstGeom prst="rect">
            <a:avLst/>
          </a:pr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Rectangle 71"/>
          <p:cNvSpPr/>
          <p:nvPr/>
        </p:nvSpPr>
        <p:spPr>
          <a:xfrm rot="21480000">
            <a:off x="5433031" y="2896412"/>
            <a:ext cx="185958" cy="249446"/>
          </a:xfrm>
          <a:prstGeom prst="rect">
            <a:avLst/>
          </a:pr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Freeform 72"/>
          <p:cNvSpPr/>
          <p:nvPr/>
        </p:nvSpPr>
        <p:spPr>
          <a:xfrm rot="21480000">
            <a:off x="5245454" y="2598648"/>
            <a:ext cx="367979" cy="251608"/>
          </a:xfrm>
          <a:custGeom>
            <a:avLst/>
            <a:gdLst>
              <a:gd name="connsiteX0" fmla="*/ 3810 w 1424940"/>
              <a:gd name="connsiteY0" fmla="*/ 0 h 887730"/>
              <a:gd name="connsiteX1" fmla="*/ 1424940 w 1424940"/>
              <a:gd name="connsiteY1" fmla="*/ 0 h 887730"/>
              <a:gd name="connsiteX2" fmla="*/ 1424940 w 1424940"/>
              <a:gd name="connsiteY2" fmla="*/ 361950 h 887730"/>
              <a:gd name="connsiteX3" fmla="*/ 1169670 w 1424940"/>
              <a:gd name="connsiteY3" fmla="*/ 361950 h 887730"/>
              <a:gd name="connsiteX4" fmla="*/ 1169670 w 1424940"/>
              <a:gd name="connsiteY4" fmla="*/ 887730 h 887730"/>
              <a:gd name="connsiteX5" fmla="*/ 0 w 1424940"/>
              <a:gd name="connsiteY5" fmla="*/ 887730 h 887730"/>
              <a:gd name="connsiteX6" fmla="*/ 3810 w 1424940"/>
              <a:gd name="connsiteY6" fmla="*/ 0 h 887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4940" h="887730">
                <a:moveTo>
                  <a:pt x="3810" y="0"/>
                </a:moveTo>
                <a:lnTo>
                  <a:pt x="1424940" y="0"/>
                </a:lnTo>
                <a:lnTo>
                  <a:pt x="1424940" y="361950"/>
                </a:lnTo>
                <a:lnTo>
                  <a:pt x="1169670" y="361950"/>
                </a:lnTo>
                <a:lnTo>
                  <a:pt x="1169670" y="887730"/>
                </a:lnTo>
                <a:lnTo>
                  <a:pt x="0" y="887730"/>
                </a:lnTo>
                <a:lnTo>
                  <a:pt x="3810" y="0"/>
                </a:lnTo>
                <a:close/>
              </a:path>
            </a:pathLst>
          </a:cu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Rectangle 73"/>
          <p:cNvSpPr/>
          <p:nvPr/>
        </p:nvSpPr>
        <p:spPr>
          <a:xfrm rot="21480000">
            <a:off x="5549032" y="2694341"/>
            <a:ext cx="65921" cy="150101"/>
          </a:xfrm>
          <a:prstGeom prst="rect">
            <a:avLst/>
          </a:pr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Rectangle 74"/>
          <p:cNvSpPr/>
          <p:nvPr/>
        </p:nvSpPr>
        <p:spPr>
          <a:xfrm rot="21480000">
            <a:off x="5655404" y="2579770"/>
            <a:ext cx="364044" cy="252688"/>
          </a:xfrm>
          <a:prstGeom prst="rect">
            <a:avLst/>
          </a:pr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Rectangle 75"/>
          <p:cNvSpPr/>
          <p:nvPr/>
        </p:nvSpPr>
        <p:spPr>
          <a:xfrm rot="21480000">
            <a:off x="5665019" y="2881947"/>
            <a:ext cx="364044" cy="252688"/>
          </a:xfrm>
          <a:prstGeom prst="rect">
            <a:avLst/>
          </a:pr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Freeform 76"/>
          <p:cNvSpPr/>
          <p:nvPr/>
        </p:nvSpPr>
        <p:spPr>
          <a:xfrm rot="21480000">
            <a:off x="6061558" y="2565228"/>
            <a:ext cx="366996" cy="253768"/>
          </a:xfrm>
          <a:custGeom>
            <a:avLst/>
            <a:gdLst>
              <a:gd name="connsiteX0" fmla="*/ 0 w 1421130"/>
              <a:gd name="connsiteY0" fmla="*/ 0 h 895350"/>
              <a:gd name="connsiteX1" fmla="*/ 1322070 w 1421130"/>
              <a:gd name="connsiteY1" fmla="*/ 0 h 895350"/>
              <a:gd name="connsiteX2" fmla="*/ 1421130 w 1421130"/>
              <a:gd name="connsiteY2" fmla="*/ 579120 h 895350"/>
              <a:gd name="connsiteX3" fmla="*/ 1173480 w 1421130"/>
              <a:gd name="connsiteY3" fmla="*/ 579120 h 895350"/>
              <a:gd name="connsiteX4" fmla="*/ 1173480 w 1421130"/>
              <a:gd name="connsiteY4" fmla="*/ 533400 h 895350"/>
              <a:gd name="connsiteX5" fmla="*/ 937260 w 1421130"/>
              <a:gd name="connsiteY5" fmla="*/ 533400 h 895350"/>
              <a:gd name="connsiteX6" fmla="*/ 937260 w 1421130"/>
              <a:gd name="connsiteY6" fmla="*/ 422910 h 895350"/>
              <a:gd name="connsiteX7" fmla="*/ 701040 w 1421130"/>
              <a:gd name="connsiteY7" fmla="*/ 422910 h 895350"/>
              <a:gd name="connsiteX8" fmla="*/ 701040 w 1421130"/>
              <a:gd name="connsiteY8" fmla="*/ 895350 h 895350"/>
              <a:gd name="connsiteX9" fmla="*/ 0 w 1421130"/>
              <a:gd name="connsiteY9" fmla="*/ 895350 h 895350"/>
              <a:gd name="connsiteX10" fmla="*/ 0 w 1421130"/>
              <a:gd name="connsiteY10" fmla="*/ 0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21130" h="895350">
                <a:moveTo>
                  <a:pt x="0" y="0"/>
                </a:moveTo>
                <a:lnTo>
                  <a:pt x="1322070" y="0"/>
                </a:lnTo>
                <a:lnTo>
                  <a:pt x="1421130" y="579120"/>
                </a:lnTo>
                <a:lnTo>
                  <a:pt x="1173480" y="579120"/>
                </a:lnTo>
                <a:lnTo>
                  <a:pt x="1173480" y="533400"/>
                </a:lnTo>
                <a:lnTo>
                  <a:pt x="937260" y="533400"/>
                </a:lnTo>
                <a:lnTo>
                  <a:pt x="937260" y="422910"/>
                </a:lnTo>
                <a:lnTo>
                  <a:pt x="701040" y="422910"/>
                </a:lnTo>
                <a:lnTo>
                  <a:pt x="701040" y="895350"/>
                </a:lnTo>
                <a:lnTo>
                  <a:pt x="0" y="895350"/>
                </a:lnTo>
                <a:lnTo>
                  <a:pt x="0" y="0"/>
                </a:lnTo>
                <a:close/>
              </a:path>
            </a:pathLst>
          </a:cu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Freeform 77"/>
          <p:cNvSpPr/>
          <p:nvPr/>
        </p:nvSpPr>
        <p:spPr>
          <a:xfrm rot="21480000">
            <a:off x="6243462" y="2680303"/>
            <a:ext cx="198749" cy="136062"/>
          </a:xfrm>
          <a:custGeom>
            <a:avLst/>
            <a:gdLst>
              <a:gd name="connsiteX0" fmla="*/ 0 w 769620"/>
              <a:gd name="connsiteY0" fmla="*/ 0 h 480060"/>
              <a:gd name="connsiteX1" fmla="*/ 243840 w 769620"/>
              <a:gd name="connsiteY1" fmla="*/ 0 h 480060"/>
              <a:gd name="connsiteX2" fmla="*/ 243840 w 769620"/>
              <a:gd name="connsiteY2" fmla="*/ 118110 h 480060"/>
              <a:gd name="connsiteX3" fmla="*/ 480060 w 769620"/>
              <a:gd name="connsiteY3" fmla="*/ 118110 h 480060"/>
              <a:gd name="connsiteX4" fmla="*/ 480060 w 769620"/>
              <a:gd name="connsiteY4" fmla="*/ 160020 h 480060"/>
              <a:gd name="connsiteX5" fmla="*/ 723900 w 769620"/>
              <a:gd name="connsiteY5" fmla="*/ 160020 h 480060"/>
              <a:gd name="connsiteX6" fmla="*/ 769620 w 769620"/>
              <a:gd name="connsiteY6" fmla="*/ 480060 h 480060"/>
              <a:gd name="connsiteX7" fmla="*/ 3810 w 769620"/>
              <a:gd name="connsiteY7" fmla="*/ 480060 h 480060"/>
              <a:gd name="connsiteX8" fmla="*/ 0 w 769620"/>
              <a:gd name="connsiteY8" fmla="*/ 0 h 480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9620" h="480060">
                <a:moveTo>
                  <a:pt x="0" y="0"/>
                </a:moveTo>
                <a:lnTo>
                  <a:pt x="243840" y="0"/>
                </a:lnTo>
                <a:lnTo>
                  <a:pt x="243840" y="118110"/>
                </a:lnTo>
                <a:lnTo>
                  <a:pt x="480060" y="118110"/>
                </a:lnTo>
                <a:lnTo>
                  <a:pt x="480060" y="160020"/>
                </a:lnTo>
                <a:lnTo>
                  <a:pt x="723900" y="160020"/>
                </a:lnTo>
                <a:lnTo>
                  <a:pt x="769620" y="480060"/>
                </a:lnTo>
                <a:lnTo>
                  <a:pt x="3810" y="480060"/>
                </a:lnTo>
                <a:lnTo>
                  <a:pt x="0" y="0"/>
                </a:lnTo>
                <a:close/>
              </a:path>
            </a:pathLst>
          </a:cu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Freeform 78"/>
          <p:cNvSpPr/>
          <p:nvPr/>
        </p:nvSpPr>
        <p:spPr>
          <a:xfrm rot="21480000">
            <a:off x="6068174" y="2866458"/>
            <a:ext cx="366011" cy="252688"/>
          </a:xfrm>
          <a:custGeom>
            <a:avLst/>
            <a:gdLst>
              <a:gd name="connsiteX0" fmla="*/ 0 w 1417320"/>
              <a:gd name="connsiteY0" fmla="*/ 0 h 891540"/>
              <a:gd name="connsiteX1" fmla="*/ 1417320 w 1417320"/>
              <a:gd name="connsiteY1" fmla="*/ 0 h 891540"/>
              <a:gd name="connsiteX2" fmla="*/ 1417320 w 1417320"/>
              <a:gd name="connsiteY2" fmla="*/ 438150 h 891540"/>
              <a:gd name="connsiteX3" fmla="*/ 1295400 w 1417320"/>
              <a:gd name="connsiteY3" fmla="*/ 438150 h 891540"/>
              <a:gd name="connsiteX4" fmla="*/ 1295400 w 1417320"/>
              <a:gd name="connsiteY4" fmla="*/ 891540 h 891540"/>
              <a:gd name="connsiteX5" fmla="*/ 7620 w 1417320"/>
              <a:gd name="connsiteY5" fmla="*/ 891540 h 891540"/>
              <a:gd name="connsiteX6" fmla="*/ 0 w 1417320"/>
              <a:gd name="connsiteY6" fmla="*/ 0 h 891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7320" h="891540">
                <a:moveTo>
                  <a:pt x="0" y="0"/>
                </a:moveTo>
                <a:lnTo>
                  <a:pt x="1417320" y="0"/>
                </a:lnTo>
                <a:lnTo>
                  <a:pt x="1417320" y="438150"/>
                </a:lnTo>
                <a:lnTo>
                  <a:pt x="1295400" y="438150"/>
                </a:lnTo>
                <a:lnTo>
                  <a:pt x="1295400" y="891540"/>
                </a:lnTo>
                <a:lnTo>
                  <a:pt x="7620" y="891540"/>
                </a:lnTo>
                <a:lnTo>
                  <a:pt x="0" y="0"/>
                </a:lnTo>
                <a:close/>
              </a:path>
            </a:pathLst>
          </a:cu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Freeform 79"/>
          <p:cNvSpPr/>
          <p:nvPr/>
        </p:nvSpPr>
        <p:spPr>
          <a:xfrm rot="21480000">
            <a:off x="6469371" y="2858261"/>
            <a:ext cx="160376" cy="242969"/>
          </a:xfrm>
          <a:custGeom>
            <a:avLst/>
            <a:gdLst>
              <a:gd name="connsiteX0" fmla="*/ 0 w 621030"/>
              <a:gd name="connsiteY0" fmla="*/ 857250 h 857250"/>
              <a:gd name="connsiteX1" fmla="*/ 38100 w 621030"/>
              <a:gd name="connsiteY1" fmla="*/ 704850 h 857250"/>
              <a:gd name="connsiteX2" fmla="*/ 64770 w 621030"/>
              <a:gd name="connsiteY2" fmla="*/ 518160 h 857250"/>
              <a:gd name="connsiteX3" fmla="*/ 83820 w 621030"/>
              <a:gd name="connsiteY3" fmla="*/ 335280 h 857250"/>
              <a:gd name="connsiteX4" fmla="*/ 99060 w 621030"/>
              <a:gd name="connsiteY4" fmla="*/ 0 h 857250"/>
              <a:gd name="connsiteX5" fmla="*/ 335280 w 621030"/>
              <a:gd name="connsiteY5" fmla="*/ 0 h 857250"/>
              <a:gd name="connsiteX6" fmla="*/ 335280 w 621030"/>
              <a:gd name="connsiteY6" fmla="*/ 453390 h 857250"/>
              <a:gd name="connsiteX7" fmla="*/ 388620 w 621030"/>
              <a:gd name="connsiteY7" fmla="*/ 453390 h 857250"/>
              <a:gd name="connsiteX8" fmla="*/ 388620 w 621030"/>
              <a:gd name="connsiteY8" fmla="*/ 15240 h 857250"/>
              <a:gd name="connsiteX9" fmla="*/ 621030 w 621030"/>
              <a:gd name="connsiteY9" fmla="*/ 15240 h 857250"/>
              <a:gd name="connsiteX10" fmla="*/ 617220 w 621030"/>
              <a:gd name="connsiteY10" fmla="*/ 137160 h 857250"/>
              <a:gd name="connsiteX11" fmla="*/ 575310 w 621030"/>
              <a:gd name="connsiteY11" fmla="*/ 278130 h 857250"/>
              <a:gd name="connsiteX12" fmla="*/ 495300 w 621030"/>
              <a:gd name="connsiteY12" fmla="*/ 403860 h 857250"/>
              <a:gd name="connsiteX13" fmla="*/ 388620 w 621030"/>
              <a:gd name="connsiteY13" fmla="*/ 506730 h 857250"/>
              <a:gd name="connsiteX14" fmla="*/ 228600 w 621030"/>
              <a:gd name="connsiteY14" fmla="*/ 685800 h 857250"/>
              <a:gd name="connsiteX15" fmla="*/ 99060 w 621030"/>
              <a:gd name="connsiteY15" fmla="*/ 819150 h 857250"/>
              <a:gd name="connsiteX16" fmla="*/ 0 w 621030"/>
              <a:gd name="connsiteY16" fmla="*/ 857250 h 8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21030" h="857250">
                <a:moveTo>
                  <a:pt x="0" y="857250"/>
                </a:moveTo>
                <a:lnTo>
                  <a:pt x="38100" y="704850"/>
                </a:lnTo>
                <a:lnTo>
                  <a:pt x="64770" y="518160"/>
                </a:lnTo>
                <a:lnTo>
                  <a:pt x="83820" y="335280"/>
                </a:lnTo>
                <a:lnTo>
                  <a:pt x="99060" y="0"/>
                </a:lnTo>
                <a:lnTo>
                  <a:pt x="335280" y="0"/>
                </a:lnTo>
                <a:lnTo>
                  <a:pt x="335280" y="453390"/>
                </a:lnTo>
                <a:lnTo>
                  <a:pt x="388620" y="453390"/>
                </a:lnTo>
                <a:lnTo>
                  <a:pt x="388620" y="15240"/>
                </a:lnTo>
                <a:lnTo>
                  <a:pt x="621030" y="15240"/>
                </a:lnTo>
                <a:lnTo>
                  <a:pt x="617220" y="137160"/>
                </a:lnTo>
                <a:lnTo>
                  <a:pt x="575310" y="278130"/>
                </a:lnTo>
                <a:lnTo>
                  <a:pt x="495300" y="403860"/>
                </a:lnTo>
                <a:lnTo>
                  <a:pt x="388620" y="506730"/>
                </a:lnTo>
                <a:lnTo>
                  <a:pt x="228600" y="685800"/>
                </a:lnTo>
                <a:lnTo>
                  <a:pt x="99060" y="819150"/>
                </a:lnTo>
                <a:lnTo>
                  <a:pt x="0" y="857250"/>
                </a:lnTo>
                <a:close/>
              </a:path>
            </a:pathLst>
          </a:cu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Freeform 80"/>
          <p:cNvSpPr/>
          <p:nvPr/>
        </p:nvSpPr>
        <p:spPr>
          <a:xfrm rot="21480000">
            <a:off x="6666111" y="2849132"/>
            <a:ext cx="186941" cy="250527"/>
          </a:xfrm>
          <a:custGeom>
            <a:avLst/>
            <a:gdLst>
              <a:gd name="connsiteX0" fmla="*/ 0 w 723900"/>
              <a:gd name="connsiteY0" fmla="*/ 0 h 883920"/>
              <a:gd name="connsiteX1" fmla="*/ 723900 w 723900"/>
              <a:gd name="connsiteY1" fmla="*/ 0 h 883920"/>
              <a:gd name="connsiteX2" fmla="*/ 723900 w 723900"/>
              <a:gd name="connsiteY2" fmla="*/ 883920 h 883920"/>
              <a:gd name="connsiteX3" fmla="*/ 464820 w 723900"/>
              <a:gd name="connsiteY3" fmla="*/ 883920 h 883920"/>
              <a:gd name="connsiteX4" fmla="*/ 144780 w 723900"/>
              <a:gd name="connsiteY4" fmla="*/ 476250 h 883920"/>
              <a:gd name="connsiteX5" fmla="*/ 72390 w 723900"/>
              <a:gd name="connsiteY5" fmla="*/ 403860 h 883920"/>
              <a:gd name="connsiteX6" fmla="*/ 22860 w 723900"/>
              <a:gd name="connsiteY6" fmla="*/ 300990 h 883920"/>
              <a:gd name="connsiteX7" fmla="*/ 11430 w 723900"/>
              <a:gd name="connsiteY7" fmla="*/ 179070 h 883920"/>
              <a:gd name="connsiteX8" fmla="*/ 11430 w 723900"/>
              <a:gd name="connsiteY8" fmla="*/ 76200 h 883920"/>
              <a:gd name="connsiteX9" fmla="*/ 0 w 723900"/>
              <a:gd name="connsiteY9" fmla="*/ 0 h 88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3900" h="883920">
                <a:moveTo>
                  <a:pt x="0" y="0"/>
                </a:moveTo>
                <a:lnTo>
                  <a:pt x="723900" y="0"/>
                </a:lnTo>
                <a:lnTo>
                  <a:pt x="723900" y="883920"/>
                </a:lnTo>
                <a:lnTo>
                  <a:pt x="464820" y="883920"/>
                </a:lnTo>
                <a:lnTo>
                  <a:pt x="144780" y="476250"/>
                </a:lnTo>
                <a:lnTo>
                  <a:pt x="72390" y="403860"/>
                </a:lnTo>
                <a:lnTo>
                  <a:pt x="22860" y="300990"/>
                </a:lnTo>
                <a:lnTo>
                  <a:pt x="11430" y="179070"/>
                </a:lnTo>
                <a:lnTo>
                  <a:pt x="11430" y="76200"/>
                </a:lnTo>
                <a:lnTo>
                  <a:pt x="0" y="0"/>
                </a:lnTo>
                <a:close/>
              </a:path>
            </a:pathLst>
          </a:cu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Rectangle 81"/>
          <p:cNvSpPr/>
          <p:nvPr/>
        </p:nvSpPr>
        <p:spPr>
          <a:xfrm rot="21480000">
            <a:off x="6852940" y="2840967"/>
            <a:ext cx="183006" cy="252688"/>
          </a:xfrm>
          <a:prstGeom prst="rect">
            <a:avLst/>
          </a:pr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Rectangle 82"/>
          <p:cNvSpPr/>
          <p:nvPr/>
        </p:nvSpPr>
        <p:spPr>
          <a:xfrm rot="21480000">
            <a:off x="6843392" y="2540952"/>
            <a:ext cx="183006" cy="252688"/>
          </a:xfrm>
          <a:prstGeom prst="rect">
            <a:avLst/>
          </a:pr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Freeform 83"/>
          <p:cNvSpPr/>
          <p:nvPr/>
        </p:nvSpPr>
        <p:spPr>
          <a:xfrm rot="21480000">
            <a:off x="6613249" y="2547767"/>
            <a:ext cx="231217" cy="252688"/>
          </a:xfrm>
          <a:custGeom>
            <a:avLst/>
            <a:gdLst>
              <a:gd name="connsiteX0" fmla="*/ 0 w 895350"/>
              <a:gd name="connsiteY0" fmla="*/ 0 h 891540"/>
              <a:gd name="connsiteX1" fmla="*/ 895350 w 895350"/>
              <a:gd name="connsiteY1" fmla="*/ 0 h 891540"/>
              <a:gd name="connsiteX2" fmla="*/ 895350 w 895350"/>
              <a:gd name="connsiteY2" fmla="*/ 891540 h 891540"/>
              <a:gd name="connsiteX3" fmla="*/ 175260 w 895350"/>
              <a:gd name="connsiteY3" fmla="*/ 891540 h 891540"/>
              <a:gd name="connsiteX4" fmla="*/ 186690 w 895350"/>
              <a:gd name="connsiteY4" fmla="*/ 727710 h 891540"/>
              <a:gd name="connsiteX5" fmla="*/ 186690 w 895350"/>
              <a:gd name="connsiteY5" fmla="*/ 582930 h 891540"/>
              <a:gd name="connsiteX6" fmla="*/ 171450 w 895350"/>
              <a:gd name="connsiteY6" fmla="*/ 552450 h 891540"/>
              <a:gd name="connsiteX7" fmla="*/ 114300 w 895350"/>
              <a:gd name="connsiteY7" fmla="*/ 365760 h 891540"/>
              <a:gd name="connsiteX8" fmla="*/ 53340 w 895350"/>
              <a:gd name="connsiteY8" fmla="*/ 171450 h 891540"/>
              <a:gd name="connsiteX9" fmla="*/ 30480 w 895350"/>
              <a:gd name="connsiteY9" fmla="*/ 83820 h 891540"/>
              <a:gd name="connsiteX10" fmla="*/ 0 w 895350"/>
              <a:gd name="connsiteY10" fmla="*/ 0 h 891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5350" h="891540">
                <a:moveTo>
                  <a:pt x="0" y="0"/>
                </a:moveTo>
                <a:lnTo>
                  <a:pt x="895350" y="0"/>
                </a:lnTo>
                <a:lnTo>
                  <a:pt x="895350" y="891540"/>
                </a:lnTo>
                <a:lnTo>
                  <a:pt x="175260" y="891540"/>
                </a:lnTo>
                <a:lnTo>
                  <a:pt x="186690" y="727710"/>
                </a:lnTo>
                <a:lnTo>
                  <a:pt x="186690" y="582930"/>
                </a:lnTo>
                <a:lnTo>
                  <a:pt x="171450" y="552450"/>
                </a:lnTo>
                <a:lnTo>
                  <a:pt x="114300" y="365760"/>
                </a:lnTo>
                <a:lnTo>
                  <a:pt x="53340" y="171450"/>
                </a:lnTo>
                <a:lnTo>
                  <a:pt x="30480" y="83820"/>
                </a:lnTo>
                <a:lnTo>
                  <a:pt x="0" y="0"/>
                </a:lnTo>
                <a:close/>
              </a:path>
            </a:pathLst>
          </a:cu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Rectangle 84"/>
          <p:cNvSpPr/>
          <p:nvPr/>
        </p:nvSpPr>
        <p:spPr>
          <a:xfrm rot="21480000">
            <a:off x="5646928" y="2282990"/>
            <a:ext cx="362076" cy="251608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Rectangle 85"/>
          <p:cNvSpPr/>
          <p:nvPr/>
        </p:nvSpPr>
        <p:spPr>
          <a:xfrm rot="21480000">
            <a:off x="5638719" y="2123328"/>
            <a:ext cx="363059" cy="116624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Freeform 86"/>
          <p:cNvSpPr/>
          <p:nvPr/>
        </p:nvSpPr>
        <p:spPr>
          <a:xfrm rot="21480000">
            <a:off x="5634303" y="1985134"/>
            <a:ext cx="366011" cy="115546"/>
          </a:xfrm>
          <a:custGeom>
            <a:avLst/>
            <a:gdLst>
              <a:gd name="connsiteX0" fmla="*/ 0 w 1417320"/>
              <a:gd name="connsiteY0" fmla="*/ 0 h 407670"/>
              <a:gd name="connsiteX1" fmla="*/ 1223010 w 1417320"/>
              <a:gd name="connsiteY1" fmla="*/ 0 h 407670"/>
              <a:gd name="connsiteX2" fmla="*/ 1375410 w 1417320"/>
              <a:gd name="connsiteY2" fmla="*/ 125730 h 407670"/>
              <a:gd name="connsiteX3" fmla="*/ 1417320 w 1417320"/>
              <a:gd name="connsiteY3" fmla="*/ 407670 h 407670"/>
              <a:gd name="connsiteX4" fmla="*/ 0 w 1417320"/>
              <a:gd name="connsiteY4" fmla="*/ 407670 h 407670"/>
              <a:gd name="connsiteX5" fmla="*/ 0 w 1417320"/>
              <a:gd name="connsiteY5" fmla="*/ 0 h 407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17320" h="407670">
                <a:moveTo>
                  <a:pt x="0" y="0"/>
                </a:moveTo>
                <a:lnTo>
                  <a:pt x="1223010" y="0"/>
                </a:lnTo>
                <a:lnTo>
                  <a:pt x="1375410" y="125730"/>
                </a:lnTo>
                <a:lnTo>
                  <a:pt x="1417320" y="407670"/>
                </a:lnTo>
                <a:lnTo>
                  <a:pt x="0" y="407670"/>
                </a:lnTo>
                <a:lnTo>
                  <a:pt x="0" y="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Freeform 87"/>
          <p:cNvSpPr/>
          <p:nvPr/>
        </p:nvSpPr>
        <p:spPr>
          <a:xfrm rot="21480000">
            <a:off x="5625982" y="1688001"/>
            <a:ext cx="271557" cy="250527"/>
          </a:xfrm>
          <a:custGeom>
            <a:avLst/>
            <a:gdLst>
              <a:gd name="connsiteX0" fmla="*/ 0 w 1051560"/>
              <a:gd name="connsiteY0" fmla="*/ 0 h 883920"/>
              <a:gd name="connsiteX1" fmla="*/ 129540 w 1051560"/>
              <a:gd name="connsiteY1" fmla="*/ 0 h 883920"/>
              <a:gd name="connsiteX2" fmla="*/ 1051560 w 1051560"/>
              <a:gd name="connsiteY2" fmla="*/ 883920 h 883920"/>
              <a:gd name="connsiteX3" fmla="*/ 3810 w 1051560"/>
              <a:gd name="connsiteY3" fmla="*/ 883920 h 883920"/>
              <a:gd name="connsiteX4" fmla="*/ 0 w 1051560"/>
              <a:gd name="connsiteY4" fmla="*/ 0 h 88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1560" h="883920">
                <a:moveTo>
                  <a:pt x="0" y="0"/>
                </a:moveTo>
                <a:lnTo>
                  <a:pt x="129540" y="0"/>
                </a:lnTo>
                <a:lnTo>
                  <a:pt x="1051560" y="883920"/>
                </a:lnTo>
                <a:lnTo>
                  <a:pt x="3810" y="883920"/>
                </a:lnTo>
                <a:lnTo>
                  <a:pt x="0" y="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Freeform 88"/>
          <p:cNvSpPr/>
          <p:nvPr/>
        </p:nvSpPr>
        <p:spPr>
          <a:xfrm rot="21480000">
            <a:off x="6042072" y="1999025"/>
            <a:ext cx="237120" cy="225691"/>
          </a:xfrm>
          <a:custGeom>
            <a:avLst/>
            <a:gdLst>
              <a:gd name="connsiteX0" fmla="*/ 0 w 918210"/>
              <a:gd name="connsiteY0" fmla="*/ 0 h 796290"/>
              <a:gd name="connsiteX1" fmla="*/ 144780 w 918210"/>
              <a:gd name="connsiteY1" fmla="*/ 0 h 796290"/>
              <a:gd name="connsiteX2" fmla="*/ 632460 w 918210"/>
              <a:gd name="connsiteY2" fmla="*/ 361950 h 796290"/>
              <a:gd name="connsiteX3" fmla="*/ 918210 w 918210"/>
              <a:gd name="connsiteY3" fmla="*/ 796290 h 796290"/>
              <a:gd name="connsiteX4" fmla="*/ 7620 w 918210"/>
              <a:gd name="connsiteY4" fmla="*/ 796290 h 796290"/>
              <a:gd name="connsiteX5" fmla="*/ 0 w 918210"/>
              <a:gd name="connsiteY5" fmla="*/ 0 h 796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8210" h="796290">
                <a:moveTo>
                  <a:pt x="0" y="0"/>
                </a:moveTo>
                <a:lnTo>
                  <a:pt x="144780" y="0"/>
                </a:lnTo>
                <a:lnTo>
                  <a:pt x="632460" y="361950"/>
                </a:lnTo>
                <a:lnTo>
                  <a:pt x="918210" y="796290"/>
                </a:lnTo>
                <a:lnTo>
                  <a:pt x="7620" y="796290"/>
                </a:lnTo>
                <a:lnTo>
                  <a:pt x="0" y="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Freeform 89"/>
          <p:cNvSpPr/>
          <p:nvPr/>
        </p:nvSpPr>
        <p:spPr>
          <a:xfrm rot="21480000">
            <a:off x="6050100" y="2268670"/>
            <a:ext cx="303042" cy="251608"/>
          </a:xfrm>
          <a:custGeom>
            <a:avLst/>
            <a:gdLst>
              <a:gd name="connsiteX0" fmla="*/ 15240 w 1173480"/>
              <a:gd name="connsiteY0" fmla="*/ 0 h 895350"/>
              <a:gd name="connsiteX1" fmla="*/ 963930 w 1173480"/>
              <a:gd name="connsiteY1" fmla="*/ 0 h 895350"/>
              <a:gd name="connsiteX2" fmla="*/ 1173480 w 1173480"/>
              <a:gd name="connsiteY2" fmla="*/ 438150 h 895350"/>
              <a:gd name="connsiteX3" fmla="*/ 1173480 w 1173480"/>
              <a:gd name="connsiteY3" fmla="*/ 895350 h 895350"/>
              <a:gd name="connsiteX4" fmla="*/ 0 w 1173480"/>
              <a:gd name="connsiteY4" fmla="*/ 895350 h 895350"/>
              <a:gd name="connsiteX5" fmla="*/ 15240 w 1173480"/>
              <a:gd name="connsiteY5" fmla="*/ 0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3480" h="895350">
                <a:moveTo>
                  <a:pt x="15240" y="0"/>
                </a:moveTo>
                <a:lnTo>
                  <a:pt x="963930" y="0"/>
                </a:lnTo>
                <a:lnTo>
                  <a:pt x="1173480" y="438150"/>
                </a:lnTo>
                <a:lnTo>
                  <a:pt x="1173480" y="895350"/>
                </a:lnTo>
                <a:lnTo>
                  <a:pt x="0" y="895350"/>
                </a:lnTo>
                <a:lnTo>
                  <a:pt x="15240" y="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Freeform 90"/>
          <p:cNvSpPr/>
          <p:nvPr/>
        </p:nvSpPr>
        <p:spPr>
          <a:xfrm rot="21480000">
            <a:off x="6366979" y="2395259"/>
            <a:ext cx="53130" cy="118785"/>
          </a:xfrm>
          <a:custGeom>
            <a:avLst/>
            <a:gdLst>
              <a:gd name="connsiteX0" fmla="*/ 15240 w 205740"/>
              <a:gd name="connsiteY0" fmla="*/ 0 h 419100"/>
              <a:gd name="connsiteX1" fmla="*/ 72390 w 205740"/>
              <a:gd name="connsiteY1" fmla="*/ 0 h 419100"/>
              <a:gd name="connsiteX2" fmla="*/ 175260 w 205740"/>
              <a:gd name="connsiteY2" fmla="*/ 281940 h 419100"/>
              <a:gd name="connsiteX3" fmla="*/ 205740 w 205740"/>
              <a:gd name="connsiteY3" fmla="*/ 419100 h 419100"/>
              <a:gd name="connsiteX4" fmla="*/ 0 w 205740"/>
              <a:gd name="connsiteY4" fmla="*/ 419100 h 419100"/>
              <a:gd name="connsiteX5" fmla="*/ 15240 w 205740"/>
              <a:gd name="connsiteY5" fmla="*/ 0 h 419100"/>
              <a:gd name="connsiteX0" fmla="*/ 15240 w 205740"/>
              <a:gd name="connsiteY0" fmla="*/ 0 h 419100"/>
              <a:gd name="connsiteX1" fmla="*/ 49530 w 205740"/>
              <a:gd name="connsiteY1" fmla="*/ 3810 h 419100"/>
              <a:gd name="connsiteX2" fmla="*/ 175260 w 205740"/>
              <a:gd name="connsiteY2" fmla="*/ 281940 h 419100"/>
              <a:gd name="connsiteX3" fmla="*/ 205740 w 205740"/>
              <a:gd name="connsiteY3" fmla="*/ 419100 h 419100"/>
              <a:gd name="connsiteX4" fmla="*/ 0 w 205740"/>
              <a:gd name="connsiteY4" fmla="*/ 419100 h 419100"/>
              <a:gd name="connsiteX5" fmla="*/ 15240 w 205740"/>
              <a:gd name="connsiteY5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740" h="419100">
                <a:moveTo>
                  <a:pt x="15240" y="0"/>
                </a:moveTo>
                <a:lnTo>
                  <a:pt x="49530" y="3810"/>
                </a:lnTo>
                <a:lnTo>
                  <a:pt x="175260" y="281940"/>
                </a:lnTo>
                <a:lnTo>
                  <a:pt x="205740" y="419100"/>
                </a:lnTo>
                <a:lnTo>
                  <a:pt x="0" y="419100"/>
                </a:lnTo>
                <a:lnTo>
                  <a:pt x="15240" y="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Rectangle 91"/>
          <p:cNvSpPr/>
          <p:nvPr/>
        </p:nvSpPr>
        <p:spPr>
          <a:xfrm rot="21480000">
            <a:off x="5264746" y="3195509"/>
            <a:ext cx="364044" cy="250169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Rectangle 92"/>
          <p:cNvSpPr/>
          <p:nvPr/>
        </p:nvSpPr>
        <p:spPr>
          <a:xfrm rot="21480000">
            <a:off x="4856674" y="3211151"/>
            <a:ext cx="364044" cy="250169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4" name="Rectangle 93"/>
          <p:cNvSpPr/>
          <p:nvPr/>
        </p:nvSpPr>
        <p:spPr>
          <a:xfrm rot="21480000">
            <a:off x="5676095" y="3179744"/>
            <a:ext cx="364044" cy="250169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Rectangle 94"/>
          <p:cNvSpPr/>
          <p:nvPr/>
        </p:nvSpPr>
        <p:spPr>
          <a:xfrm rot="21480000">
            <a:off x="4038895" y="3242494"/>
            <a:ext cx="364044" cy="250169"/>
          </a:xfrm>
          <a:prstGeom prst="rect">
            <a:avLst/>
          </a:pr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Freeform 95"/>
          <p:cNvSpPr/>
          <p:nvPr/>
        </p:nvSpPr>
        <p:spPr>
          <a:xfrm rot="21480000">
            <a:off x="4440337" y="3223334"/>
            <a:ext cx="373064" cy="252867"/>
          </a:xfrm>
          <a:custGeom>
            <a:avLst/>
            <a:gdLst>
              <a:gd name="connsiteX0" fmla="*/ 12700 w 1444625"/>
              <a:gd name="connsiteY0" fmla="*/ 0 h 892175"/>
              <a:gd name="connsiteX1" fmla="*/ 539750 w 1444625"/>
              <a:gd name="connsiteY1" fmla="*/ 0 h 892175"/>
              <a:gd name="connsiteX2" fmla="*/ 539750 w 1444625"/>
              <a:gd name="connsiteY2" fmla="*/ 415925 h 892175"/>
              <a:gd name="connsiteX3" fmla="*/ 771525 w 1444625"/>
              <a:gd name="connsiteY3" fmla="*/ 415925 h 892175"/>
              <a:gd name="connsiteX4" fmla="*/ 771525 w 1444625"/>
              <a:gd name="connsiteY4" fmla="*/ 0 h 892175"/>
              <a:gd name="connsiteX5" fmla="*/ 955675 w 1444625"/>
              <a:gd name="connsiteY5" fmla="*/ 0 h 892175"/>
              <a:gd name="connsiteX6" fmla="*/ 955675 w 1444625"/>
              <a:gd name="connsiteY6" fmla="*/ 406400 h 892175"/>
              <a:gd name="connsiteX7" fmla="*/ 1168400 w 1444625"/>
              <a:gd name="connsiteY7" fmla="*/ 406400 h 892175"/>
              <a:gd name="connsiteX8" fmla="*/ 1168400 w 1444625"/>
              <a:gd name="connsiteY8" fmla="*/ 9525 h 892175"/>
              <a:gd name="connsiteX9" fmla="*/ 1444625 w 1444625"/>
              <a:gd name="connsiteY9" fmla="*/ 9525 h 892175"/>
              <a:gd name="connsiteX10" fmla="*/ 1444625 w 1444625"/>
              <a:gd name="connsiteY10" fmla="*/ 892175 h 892175"/>
              <a:gd name="connsiteX11" fmla="*/ 0 w 1444625"/>
              <a:gd name="connsiteY11" fmla="*/ 892175 h 892175"/>
              <a:gd name="connsiteX12" fmla="*/ 12700 w 1444625"/>
              <a:gd name="connsiteY12" fmla="*/ 0 h 892175"/>
              <a:gd name="connsiteX0" fmla="*/ 12700 w 1444625"/>
              <a:gd name="connsiteY0" fmla="*/ 0 h 892175"/>
              <a:gd name="connsiteX1" fmla="*/ 539750 w 1444625"/>
              <a:gd name="connsiteY1" fmla="*/ 0 h 892175"/>
              <a:gd name="connsiteX2" fmla="*/ 539750 w 1444625"/>
              <a:gd name="connsiteY2" fmla="*/ 415925 h 892175"/>
              <a:gd name="connsiteX3" fmla="*/ 771525 w 1444625"/>
              <a:gd name="connsiteY3" fmla="*/ 415925 h 892175"/>
              <a:gd name="connsiteX4" fmla="*/ 771525 w 1444625"/>
              <a:gd name="connsiteY4" fmla="*/ 0 h 892175"/>
              <a:gd name="connsiteX5" fmla="*/ 955675 w 1444625"/>
              <a:gd name="connsiteY5" fmla="*/ 0 h 892175"/>
              <a:gd name="connsiteX6" fmla="*/ 955675 w 1444625"/>
              <a:gd name="connsiteY6" fmla="*/ 406400 h 892175"/>
              <a:gd name="connsiteX7" fmla="*/ 1168400 w 1444625"/>
              <a:gd name="connsiteY7" fmla="*/ 406400 h 892175"/>
              <a:gd name="connsiteX8" fmla="*/ 1168400 w 1444625"/>
              <a:gd name="connsiteY8" fmla="*/ 0 h 892175"/>
              <a:gd name="connsiteX9" fmla="*/ 1444625 w 1444625"/>
              <a:gd name="connsiteY9" fmla="*/ 9525 h 892175"/>
              <a:gd name="connsiteX10" fmla="*/ 1444625 w 1444625"/>
              <a:gd name="connsiteY10" fmla="*/ 892175 h 892175"/>
              <a:gd name="connsiteX11" fmla="*/ 0 w 1444625"/>
              <a:gd name="connsiteY11" fmla="*/ 892175 h 892175"/>
              <a:gd name="connsiteX12" fmla="*/ 12700 w 1444625"/>
              <a:gd name="connsiteY12" fmla="*/ 0 h 892175"/>
              <a:gd name="connsiteX0" fmla="*/ 12700 w 1444625"/>
              <a:gd name="connsiteY0" fmla="*/ 0 h 892175"/>
              <a:gd name="connsiteX1" fmla="*/ 539750 w 1444625"/>
              <a:gd name="connsiteY1" fmla="*/ 0 h 892175"/>
              <a:gd name="connsiteX2" fmla="*/ 539750 w 1444625"/>
              <a:gd name="connsiteY2" fmla="*/ 415925 h 892175"/>
              <a:gd name="connsiteX3" fmla="*/ 771525 w 1444625"/>
              <a:gd name="connsiteY3" fmla="*/ 415925 h 892175"/>
              <a:gd name="connsiteX4" fmla="*/ 771525 w 1444625"/>
              <a:gd name="connsiteY4" fmla="*/ 0 h 892175"/>
              <a:gd name="connsiteX5" fmla="*/ 955675 w 1444625"/>
              <a:gd name="connsiteY5" fmla="*/ 0 h 892175"/>
              <a:gd name="connsiteX6" fmla="*/ 955675 w 1444625"/>
              <a:gd name="connsiteY6" fmla="*/ 406400 h 892175"/>
              <a:gd name="connsiteX7" fmla="*/ 1168400 w 1444625"/>
              <a:gd name="connsiteY7" fmla="*/ 406400 h 892175"/>
              <a:gd name="connsiteX8" fmla="*/ 1168400 w 1444625"/>
              <a:gd name="connsiteY8" fmla="*/ 0 h 892175"/>
              <a:gd name="connsiteX9" fmla="*/ 1444625 w 1444625"/>
              <a:gd name="connsiteY9" fmla="*/ 0 h 892175"/>
              <a:gd name="connsiteX10" fmla="*/ 1444625 w 1444625"/>
              <a:gd name="connsiteY10" fmla="*/ 892175 h 892175"/>
              <a:gd name="connsiteX11" fmla="*/ 0 w 1444625"/>
              <a:gd name="connsiteY11" fmla="*/ 892175 h 892175"/>
              <a:gd name="connsiteX12" fmla="*/ 12700 w 1444625"/>
              <a:gd name="connsiteY12" fmla="*/ 0 h 892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44625" h="892175">
                <a:moveTo>
                  <a:pt x="12700" y="0"/>
                </a:moveTo>
                <a:lnTo>
                  <a:pt x="539750" y="0"/>
                </a:lnTo>
                <a:lnTo>
                  <a:pt x="539750" y="415925"/>
                </a:lnTo>
                <a:lnTo>
                  <a:pt x="771525" y="415925"/>
                </a:lnTo>
                <a:lnTo>
                  <a:pt x="771525" y="0"/>
                </a:lnTo>
                <a:lnTo>
                  <a:pt x="955675" y="0"/>
                </a:lnTo>
                <a:lnTo>
                  <a:pt x="955675" y="406400"/>
                </a:lnTo>
                <a:lnTo>
                  <a:pt x="1168400" y="406400"/>
                </a:lnTo>
                <a:lnTo>
                  <a:pt x="1168400" y="0"/>
                </a:lnTo>
                <a:lnTo>
                  <a:pt x="1444625" y="0"/>
                </a:lnTo>
                <a:lnTo>
                  <a:pt x="1444625" y="892175"/>
                </a:lnTo>
                <a:lnTo>
                  <a:pt x="0" y="892175"/>
                </a:lnTo>
                <a:lnTo>
                  <a:pt x="12700" y="0"/>
                </a:lnTo>
                <a:close/>
              </a:path>
            </a:pathLst>
          </a:cu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" name="Rectangle 96"/>
          <p:cNvSpPr/>
          <p:nvPr/>
        </p:nvSpPr>
        <p:spPr>
          <a:xfrm rot="21480000">
            <a:off x="4576754" y="3223183"/>
            <a:ext cx="59034" cy="118785"/>
          </a:xfrm>
          <a:prstGeom prst="rect">
            <a:avLst/>
          </a:pr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Rectangle 97"/>
          <p:cNvSpPr/>
          <p:nvPr/>
        </p:nvSpPr>
        <p:spPr>
          <a:xfrm rot="21480000">
            <a:off x="4684071" y="3219131"/>
            <a:ext cx="55754" cy="116984"/>
          </a:xfrm>
          <a:prstGeom prst="rect">
            <a:avLst/>
          </a:pr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Rectangle 98"/>
          <p:cNvSpPr/>
          <p:nvPr/>
        </p:nvSpPr>
        <p:spPr>
          <a:xfrm rot="21480000">
            <a:off x="4103715" y="3537376"/>
            <a:ext cx="303369" cy="125985"/>
          </a:xfrm>
          <a:prstGeom prst="rect">
            <a:avLst/>
          </a:pr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0" name="Rectangle 99"/>
          <p:cNvSpPr/>
          <p:nvPr/>
        </p:nvSpPr>
        <p:spPr>
          <a:xfrm rot="21480000">
            <a:off x="4043973" y="3544333"/>
            <a:ext cx="59855" cy="125985"/>
          </a:xfrm>
          <a:prstGeom prst="rect">
            <a:avLst/>
          </a:pr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1" name="Freeform 100"/>
          <p:cNvSpPr/>
          <p:nvPr/>
        </p:nvSpPr>
        <p:spPr>
          <a:xfrm rot="21480000">
            <a:off x="4058760" y="3664221"/>
            <a:ext cx="351745" cy="88189"/>
          </a:xfrm>
          <a:custGeom>
            <a:avLst/>
            <a:gdLst>
              <a:gd name="connsiteX0" fmla="*/ 0 w 1409700"/>
              <a:gd name="connsiteY0" fmla="*/ 0 h 311150"/>
              <a:gd name="connsiteX1" fmla="*/ 1409700 w 1409700"/>
              <a:gd name="connsiteY1" fmla="*/ 0 h 311150"/>
              <a:gd name="connsiteX2" fmla="*/ 1409700 w 1409700"/>
              <a:gd name="connsiteY2" fmla="*/ 311150 h 311150"/>
              <a:gd name="connsiteX3" fmla="*/ 1301750 w 1409700"/>
              <a:gd name="connsiteY3" fmla="*/ 311150 h 311150"/>
              <a:gd name="connsiteX4" fmla="*/ 1244600 w 1409700"/>
              <a:gd name="connsiteY4" fmla="*/ 307975 h 311150"/>
              <a:gd name="connsiteX5" fmla="*/ 1171575 w 1409700"/>
              <a:gd name="connsiteY5" fmla="*/ 304800 h 311150"/>
              <a:gd name="connsiteX6" fmla="*/ 968375 w 1409700"/>
              <a:gd name="connsiteY6" fmla="*/ 273050 h 311150"/>
              <a:gd name="connsiteX7" fmla="*/ 825500 w 1409700"/>
              <a:gd name="connsiteY7" fmla="*/ 200025 h 311150"/>
              <a:gd name="connsiteX8" fmla="*/ 660400 w 1409700"/>
              <a:gd name="connsiteY8" fmla="*/ 127000 h 311150"/>
              <a:gd name="connsiteX9" fmla="*/ 498475 w 1409700"/>
              <a:gd name="connsiteY9" fmla="*/ 73025 h 311150"/>
              <a:gd name="connsiteX10" fmla="*/ 342900 w 1409700"/>
              <a:gd name="connsiteY10" fmla="*/ 38100 h 311150"/>
              <a:gd name="connsiteX11" fmla="*/ 215900 w 1409700"/>
              <a:gd name="connsiteY11" fmla="*/ 22225 h 311150"/>
              <a:gd name="connsiteX12" fmla="*/ 114300 w 1409700"/>
              <a:gd name="connsiteY12" fmla="*/ 15875 h 311150"/>
              <a:gd name="connsiteX13" fmla="*/ 0 w 1409700"/>
              <a:gd name="connsiteY13" fmla="*/ 0 h 311150"/>
              <a:gd name="connsiteX0" fmla="*/ 0 w 1376363"/>
              <a:gd name="connsiteY0" fmla="*/ 9525 h 311150"/>
              <a:gd name="connsiteX1" fmla="*/ 1376363 w 1376363"/>
              <a:gd name="connsiteY1" fmla="*/ 0 h 311150"/>
              <a:gd name="connsiteX2" fmla="*/ 1376363 w 1376363"/>
              <a:gd name="connsiteY2" fmla="*/ 311150 h 311150"/>
              <a:gd name="connsiteX3" fmla="*/ 1268413 w 1376363"/>
              <a:gd name="connsiteY3" fmla="*/ 311150 h 311150"/>
              <a:gd name="connsiteX4" fmla="*/ 1211263 w 1376363"/>
              <a:gd name="connsiteY4" fmla="*/ 307975 h 311150"/>
              <a:gd name="connsiteX5" fmla="*/ 1138238 w 1376363"/>
              <a:gd name="connsiteY5" fmla="*/ 304800 h 311150"/>
              <a:gd name="connsiteX6" fmla="*/ 935038 w 1376363"/>
              <a:gd name="connsiteY6" fmla="*/ 273050 h 311150"/>
              <a:gd name="connsiteX7" fmla="*/ 792163 w 1376363"/>
              <a:gd name="connsiteY7" fmla="*/ 200025 h 311150"/>
              <a:gd name="connsiteX8" fmla="*/ 627063 w 1376363"/>
              <a:gd name="connsiteY8" fmla="*/ 127000 h 311150"/>
              <a:gd name="connsiteX9" fmla="*/ 465138 w 1376363"/>
              <a:gd name="connsiteY9" fmla="*/ 73025 h 311150"/>
              <a:gd name="connsiteX10" fmla="*/ 309563 w 1376363"/>
              <a:gd name="connsiteY10" fmla="*/ 38100 h 311150"/>
              <a:gd name="connsiteX11" fmla="*/ 182563 w 1376363"/>
              <a:gd name="connsiteY11" fmla="*/ 22225 h 311150"/>
              <a:gd name="connsiteX12" fmla="*/ 80963 w 1376363"/>
              <a:gd name="connsiteY12" fmla="*/ 15875 h 311150"/>
              <a:gd name="connsiteX13" fmla="*/ 0 w 1376363"/>
              <a:gd name="connsiteY13" fmla="*/ 9525 h 311150"/>
              <a:gd name="connsiteX0" fmla="*/ 0 w 1362075"/>
              <a:gd name="connsiteY0" fmla="*/ 7144 h 311150"/>
              <a:gd name="connsiteX1" fmla="*/ 1362075 w 1362075"/>
              <a:gd name="connsiteY1" fmla="*/ 0 h 311150"/>
              <a:gd name="connsiteX2" fmla="*/ 1362075 w 1362075"/>
              <a:gd name="connsiteY2" fmla="*/ 311150 h 311150"/>
              <a:gd name="connsiteX3" fmla="*/ 1254125 w 1362075"/>
              <a:gd name="connsiteY3" fmla="*/ 311150 h 311150"/>
              <a:gd name="connsiteX4" fmla="*/ 1196975 w 1362075"/>
              <a:gd name="connsiteY4" fmla="*/ 307975 h 311150"/>
              <a:gd name="connsiteX5" fmla="*/ 1123950 w 1362075"/>
              <a:gd name="connsiteY5" fmla="*/ 304800 h 311150"/>
              <a:gd name="connsiteX6" fmla="*/ 920750 w 1362075"/>
              <a:gd name="connsiteY6" fmla="*/ 273050 h 311150"/>
              <a:gd name="connsiteX7" fmla="*/ 777875 w 1362075"/>
              <a:gd name="connsiteY7" fmla="*/ 200025 h 311150"/>
              <a:gd name="connsiteX8" fmla="*/ 612775 w 1362075"/>
              <a:gd name="connsiteY8" fmla="*/ 127000 h 311150"/>
              <a:gd name="connsiteX9" fmla="*/ 450850 w 1362075"/>
              <a:gd name="connsiteY9" fmla="*/ 73025 h 311150"/>
              <a:gd name="connsiteX10" fmla="*/ 295275 w 1362075"/>
              <a:gd name="connsiteY10" fmla="*/ 38100 h 311150"/>
              <a:gd name="connsiteX11" fmla="*/ 168275 w 1362075"/>
              <a:gd name="connsiteY11" fmla="*/ 22225 h 311150"/>
              <a:gd name="connsiteX12" fmla="*/ 66675 w 1362075"/>
              <a:gd name="connsiteY12" fmla="*/ 15875 h 311150"/>
              <a:gd name="connsiteX13" fmla="*/ 0 w 1362075"/>
              <a:gd name="connsiteY13" fmla="*/ 7144 h 31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62075" h="311150">
                <a:moveTo>
                  <a:pt x="0" y="7144"/>
                </a:moveTo>
                <a:lnTo>
                  <a:pt x="1362075" y="0"/>
                </a:lnTo>
                <a:lnTo>
                  <a:pt x="1362075" y="311150"/>
                </a:lnTo>
                <a:lnTo>
                  <a:pt x="1254125" y="311150"/>
                </a:lnTo>
                <a:lnTo>
                  <a:pt x="1196975" y="307975"/>
                </a:lnTo>
                <a:lnTo>
                  <a:pt x="1123950" y="304800"/>
                </a:lnTo>
                <a:lnTo>
                  <a:pt x="920750" y="273050"/>
                </a:lnTo>
                <a:lnTo>
                  <a:pt x="777875" y="200025"/>
                </a:lnTo>
                <a:lnTo>
                  <a:pt x="612775" y="127000"/>
                </a:lnTo>
                <a:lnTo>
                  <a:pt x="450850" y="73025"/>
                </a:lnTo>
                <a:lnTo>
                  <a:pt x="295275" y="38100"/>
                </a:lnTo>
                <a:lnTo>
                  <a:pt x="168275" y="22225"/>
                </a:lnTo>
                <a:lnTo>
                  <a:pt x="66675" y="15875"/>
                </a:lnTo>
                <a:lnTo>
                  <a:pt x="0" y="7144"/>
                </a:lnTo>
                <a:close/>
              </a:path>
            </a:pathLst>
          </a:cu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" name="Freeform 101"/>
          <p:cNvSpPr/>
          <p:nvPr/>
        </p:nvSpPr>
        <p:spPr>
          <a:xfrm rot="21480000">
            <a:off x="4562646" y="3520666"/>
            <a:ext cx="257454" cy="128684"/>
          </a:xfrm>
          <a:custGeom>
            <a:avLst/>
            <a:gdLst>
              <a:gd name="connsiteX0" fmla="*/ 0 w 996950"/>
              <a:gd name="connsiteY0" fmla="*/ 0 h 454025"/>
              <a:gd name="connsiteX1" fmla="*/ 996950 w 996950"/>
              <a:gd name="connsiteY1" fmla="*/ 0 h 454025"/>
              <a:gd name="connsiteX2" fmla="*/ 996950 w 996950"/>
              <a:gd name="connsiteY2" fmla="*/ 387350 h 454025"/>
              <a:gd name="connsiteX3" fmla="*/ 758825 w 996950"/>
              <a:gd name="connsiteY3" fmla="*/ 387350 h 454025"/>
              <a:gd name="connsiteX4" fmla="*/ 758825 w 996950"/>
              <a:gd name="connsiteY4" fmla="*/ 454025 h 454025"/>
              <a:gd name="connsiteX5" fmla="*/ 0 w 996950"/>
              <a:gd name="connsiteY5" fmla="*/ 454025 h 454025"/>
              <a:gd name="connsiteX6" fmla="*/ 0 w 996950"/>
              <a:gd name="connsiteY6" fmla="*/ 0 h 454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6950" h="454025">
                <a:moveTo>
                  <a:pt x="0" y="0"/>
                </a:moveTo>
                <a:lnTo>
                  <a:pt x="996950" y="0"/>
                </a:lnTo>
                <a:lnTo>
                  <a:pt x="996950" y="387350"/>
                </a:lnTo>
                <a:lnTo>
                  <a:pt x="758825" y="387350"/>
                </a:lnTo>
                <a:lnTo>
                  <a:pt x="758825" y="454025"/>
                </a:lnTo>
                <a:lnTo>
                  <a:pt x="0" y="454025"/>
                </a:lnTo>
                <a:lnTo>
                  <a:pt x="0" y="0"/>
                </a:lnTo>
                <a:close/>
              </a:path>
            </a:pathLst>
          </a:cu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" name="Freeform 102"/>
          <p:cNvSpPr/>
          <p:nvPr/>
        </p:nvSpPr>
        <p:spPr>
          <a:xfrm rot="21480000">
            <a:off x="4453183" y="3632534"/>
            <a:ext cx="370604" cy="87289"/>
          </a:xfrm>
          <a:custGeom>
            <a:avLst/>
            <a:gdLst>
              <a:gd name="connsiteX0" fmla="*/ 0 w 1435100"/>
              <a:gd name="connsiteY0" fmla="*/ 63500 h 307975"/>
              <a:gd name="connsiteX1" fmla="*/ 1193800 w 1435100"/>
              <a:gd name="connsiteY1" fmla="*/ 63500 h 307975"/>
              <a:gd name="connsiteX2" fmla="*/ 1193800 w 1435100"/>
              <a:gd name="connsiteY2" fmla="*/ 0 h 307975"/>
              <a:gd name="connsiteX3" fmla="*/ 1435100 w 1435100"/>
              <a:gd name="connsiteY3" fmla="*/ 0 h 307975"/>
              <a:gd name="connsiteX4" fmla="*/ 1435100 w 1435100"/>
              <a:gd name="connsiteY4" fmla="*/ 225425 h 307975"/>
              <a:gd name="connsiteX5" fmla="*/ 1406525 w 1435100"/>
              <a:gd name="connsiteY5" fmla="*/ 266700 h 307975"/>
              <a:gd name="connsiteX6" fmla="*/ 1323975 w 1435100"/>
              <a:gd name="connsiteY6" fmla="*/ 295275 h 307975"/>
              <a:gd name="connsiteX7" fmla="*/ 1016000 w 1435100"/>
              <a:gd name="connsiteY7" fmla="*/ 285750 h 307975"/>
              <a:gd name="connsiteX8" fmla="*/ 619125 w 1435100"/>
              <a:gd name="connsiteY8" fmla="*/ 307975 h 307975"/>
              <a:gd name="connsiteX9" fmla="*/ 57150 w 1435100"/>
              <a:gd name="connsiteY9" fmla="*/ 307975 h 307975"/>
              <a:gd name="connsiteX10" fmla="*/ 3175 w 1435100"/>
              <a:gd name="connsiteY10" fmla="*/ 266700 h 307975"/>
              <a:gd name="connsiteX11" fmla="*/ 0 w 1435100"/>
              <a:gd name="connsiteY11" fmla="*/ 63500 h 30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35100" h="307975">
                <a:moveTo>
                  <a:pt x="0" y="63500"/>
                </a:moveTo>
                <a:lnTo>
                  <a:pt x="1193800" y="63500"/>
                </a:lnTo>
                <a:lnTo>
                  <a:pt x="1193800" y="0"/>
                </a:lnTo>
                <a:lnTo>
                  <a:pt x="1435100" y="0"/>
                </a:lnTo>
                <a:lnTo>
                  <a:pt x="1435100" y="225425"/>
                </a:lnTo>
                <a:lnTo>
                  <a:pt x="1406525" y="266700"/>
                </a:lnTo>
                <a:lnTo>
                  <a:pt x="1323975" y="295275"/>
                </a:lnTo>
                <a:lnTo>
                  <a:pt x="1016000" y="285750"/>
                </a:lnTo>
                <a:lnTo>
                  <a:pt x="619125" y="307975"/>
                </a:lnTo>
                <a:lnTo>
                  <a:pt x="57150" y="307975"/>
                </a:lnTo>
                <a:lnTo>
                  <a:pt x="3175" y="266700"/>
                </a:lnTo>
                <a:cubicBezTo>
                  <a:pt x="2117" y="198967"/>
                  <a:pt x="1058" y="131233"/>
                  <a:pt x="0" y="63500"/>
                </a:cubicBezTo>
                <a:close/>
              </a:path>
            </a:pathLst>
          </a:cu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" name="Rectangle 103"/>
          <p:cNvSpPr/>
          <p:nvPr/>
        </p:nvSpPr>
        <p:spPr>
          <a:xfrm rot="21480000">
            <a:off x="4460722" y="3828203"/>
            <a:ext cx="59855" cy="124184"/>
          </a:xfrm>
          <a:prstGeom prst="rect">
            <a:avLst/>
          </a:pr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Rectangle 104"/>
          <p:cNvSpPr/>
          <p:nvPr/>
        </p:nvSpPr>
        <p:spPr>
          <a:xfrm rot="21480000">
            <a:off x="4520547" y="3823646"/>
            <a:ext cx="177921" cy="126883"/>
          </a:xfrm>
          <a:prstGeom prst="rect">
            <a:avLst/>
          </a:pr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Rectangle 105"/>
          <p:cNvSpPr/>
          <p:nvPr/>
        </p:nvSpPr>
        <p:spPr>
          <a:xfrm rot="21480000">
            <a:off x="4700034" y="3818936"/>
            <a:ext cx="64773" cy="126883"/>
          </a:xfrm>
          <a:prstGeom prst="rect">
            <a:avLst/>
          </a:pr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7" name="Rectangle 106"/>
          <p:cNvSpPr/>
          <p:nvPr/>
        </p:nvSpPr>
        <p:spPr>
          <a:xfrm rot="21480000">
            <a:off x="4763249" y="3816486"/>
            <a:ext cx="65593" cy="82789"/>
          </a:xfrm>
          <a:prstGeom prst="rect">
            <a:avLst/>
          </a:pr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8" name="Freeform 107"/>
          <p:cNvSpPr/>
          <p:nvPr/>
        </p:nvSpPr>
        <p:spPr>
          <a:xfrm rot="21480000">
            <a:off x="4523755" y="3902979"/>
            <a:ext cx="308288" cy="167379"/>
          </a:xfrm>
          <a:custGeom>
            <a:avLst/>
            <a:gdLst>
              <a:gd name="connsiteX0" fmla="*/ 0 w 1193800"/>
              <a:gd name="connsiteY0" fmla="*/ 155575 h 590550"/>
              <a:gd name="connsiteX1" fmla="*/ 949325 w 1193800"/>
              <a:gd name="connsiteY1" fmla="*/ 155575 h 590550"/>
              <a:gd name="connsiteX2" fmla="*/ 949325 w 1193800"/>
              <a:gd name="connsiteY2" fmla="*/ 0 h 590550"/>
              <a:gd name="connsiteX3" fmla="*/ 1193800 w 1193800"/>
              <a:gd name="connsiteY3" fmla="*/ 0 h 590550"/>
              <a:gd name="connsiteX4" fmla="*/ 1193800 w 1193800"/>
              <a:gd name="connsiteY4" fmla="*/ 590550 h 590550"/>
              <a:gd name="connsiteX5" fmla="*/ 3175 w 1193800"/>
              <a:gd name="connsiteY5" fmla="*/ 590550 h 590550"/>
              <a:gd name="connsiteX6" fmla="*/ 0 w 1193800"/>
              <a:gd name="connsiteY6" fmla="*/ 155575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3800" h="590550">
                <a:moveTo>
                  <a:pt x="0" y="155575"/>
                </a:moveTo>
                <a:lnTo>
                  <a:pt x="949325" y="155575"/>
                </a:lnTo>
                <a:lnTo>
                  <a:pt x="949325" y="0"/>
                </a:lnTo>
                <a:lnTo>
                  <a:pt x="1193800" y="0"/>
                </a:lnTo>
                <a:lnTo>
                  <a:pt x="1193800" y="590550"/>
                </a:lnTo>
                <a:lnTo>
                  <a:pt x="3175" y="590550"/>
                </a:lnTo>
                <a:cubicBezTo>
                  <a:pt x="2117" y="445558"/>
                  <a:pt x="1058" y="300567"/>
                  <a:pt x="0" y="155575"/>
                </a:cubicBezTo>
                <a:close/>
              </a:path>
            </a:pathLst>
          </a:cu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Rectangle 108"/>
          <p:cNvSpPr/>
          <p:nvPr/>
        </p:nvSpPr>
        <p:spPr>
          <a:xfrm rot="21480000">
            <a:off x="4367977" y="3829275"/>
            <a:ext cx="47554" cy="68391"/>
          </a:xfrm>
          <a:prstGeom prst="rect">
            <a:avLst/>
          </a:pr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0" name="Freeform 109"/>
          <p:cNvSpPr/>
          <p:nvPr/>
        </p:nvSpPr>
        <p:spPr>
          <a:xfrm rot="21480000">
            <a:off x="4051057" y="3837902"/>
            <a:ext cx="186121" cy="188076"/>
          </a:xfrm>
          <a:custGeom>
            <a:avLst/>
            <a:gdLst>
              <a:gd name="connsiteX0" fmla="*/ 257175 w 720725"/>
              <a:gd name="connsiteY0" fmla="*/ 0 h 663575"/>
              <a:gd name="connsiteX1" fmla="*/ 720725 w 720725"/>
              <a:gd name="connsiteY1" fmla="*/ 0 h 663575"/>
              <a:gd name="connsiteX2" fmla="*/ 720725 w 720725"/>
              <a:gd name="connsiteY2" fmla="*/ 450850 h 663575"/>
              <a:gd name="connsiteX3" fmla="*/ 247650 w 720725"/>
              <a:gd name="connsiteY3" fmla="*/ 450850 h 663575"/>
              <a:gd name="connsiteX4" fmla="*/ 247650 w 720725"/>
              <a:gd name="connsiteY4" fmla="*/ 663575 h 663575"/>
              <a:gd name="connsiteX5" fmla="*/ 0 w 720725"/>
              <a:gd name="connsiteY5" fmla="*/ 663575 h 663575"/>
              <a:gd name="connsiteX6" fmla="*/ 0 w 720725"/>
              <a:gd name="connsiteY6" fmla="*/ 304800 h 663575"/>
              <a:gd name="connsiteX7" fmla="*/ 257175 w 720725"/>
              <a:gd name="connsiteY7" fmla="*/ 304800 h 663575"/>
              <a:gd name="connsiteX8" fmla="*/ 257175 w 720725"/>
              <a:gd name="connsiteY8" fmla="*/ 0 h 66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0725" h="663575">
                <a:moveTo>
                  <a:pt x="257175" y="0"/>
                </a:moveTo>
                <a:lnTo>
                  <a:pt x="720725" y="0"/>
                </a:lnTo>
                <a:lnTo>
                  <a:pt x="720725" y="450850"/>
                </a:lnTo>
                <a:lnTo>
                  <a:pt x="247650" y="450850"/>
                </a:lnTo>
                <a:lnTo>
                  <a:pt x="247650" y="663575"/>
                </a:lnTo>
                <a:lnTo>
                  <a:pt x="0" y="663575"/>
                </a:lnTo>
                <a:lnTo>
                  <a:pt x="0" y="304800"/>
                </a:lnTo>
                <a:lnTo>
                  <a:pt x="257175" y="304800"/>
                </a:lnTo>
                <a:lnTo>
                  <a:pt x="257175" y="0"/>
                </a:lnTo>
                <a:close/>
              </a:path>
            </a:pathLst>
          </a:cu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1" name="Freeform 110"/>
          <p:cNvSpPr/>
          <p:nvPr/>
        </p:nvSpPr>
        <p:spPr>
          <a:xfrm rot="21480000">
            <a:off x="4051225" y="3835354"/>
            <a:ext cx="319768" cy="252867"/>
          </a:xfrm>
          <a:custGeom>
            <a:avLst/>
            <a:gdLst>
              <a:gd name="connsiteX0" fmla="*/ 730250 w 1238250"/>
              <a:gd name="connsiteY0" fmla="*/ 0 h 892175"/>
              <a:gd name="connsiteX1" fmla="*/ 1238250 w 1238250"/>
              <a:gd name="connsiteY1" fmla="*/ 0 h 892175"/>
              <a:gd name="connsiteX2" fmla="*/ 1238250 w 1238250"/>
              <a:gd name="connsiteY2" fmla="*/ 234950 h 892175"/>
              <a:gd name="connsiteX3" fmla="*/ 958850 w 1238250"/>
              <a:gd name="connsiteY3" fmla="*/ 234950 h 892175"/>
              <a:gd name="connsiteX4" fmla="*/ 958850 w 1238250"/>
              <a:gd name="connsiteY4" fmla="*/ 892175 h 892175"/>
              <a:gd name="connsiteX5" fmla="*/ 0 w 1238250"/>
              <a:gd name="connsiteY5" fmla="*/ 892175 h 892175"/>
              <a:gd name="connsiteX6" fmla="*/ 0 w 1238250"/>
              <a:gd name="connsiteY6" fmla="*/ 660400 h 892175"/>
              <a:gd name="connsiteX7" fmla="*/ 247650 w 1238250"/>
              <a:gd name="connsiteY7" fmla="*/ 660400 h 892175"/>
              <a:gd name="connsiteX8" fmla="*/ 247650 w 1238250"/>
              <a:gd name="connsiteY8" fmla="*/ 447675 h 892175"/>
              <a:gd name="connsiteX9" fmla="*/ 727075 w 1238250"/>
              <a:gd name="connsiteY9" fmla="*/ 447675 h 892175"/>
              <a:gd name="connsiteX10" fmla="*/ 730250 w 1238250"/>
              <a:gd name="connsiteY10" fmla="*/ 0 h 892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38250" h="892175">
                <a:moveTo>
                  <a:pt x="730250" y="0"/>
                </a:moveTo>
                <a:lnTo>
                  <a:pt x="1238250" y="0"/>
                </a:lnTo>
                <a:lnTo>
                  <a:pt x="1238250" y="234950"/>
                </a:lnTo>
                <a:lnTo>
                  <a:pt x="958850" y="234950"/>
                </a:lnTo>
                <a:lnTo>
                  <a:pt x="958850" y="892175"/>
                </a:lnTo>
                <a:lnTo>
                  <a:pt x="0" y="892175"/>
                </a:lnTo>
                <a:lnTo>
                  <a:pt x="0" y="660400"/>
                </a:lnTo>
                <a:lnTo>
                  <a:pt x="247650" y="660400"/>
                </a:lnTo>
                <a:lnTo>
                  <a:pt x="247650" y="447675"/>
                </a:lnTo>
                <a:lnTo>
                  <a:pt x="727075" y="447675"/>
                </a:lnTo>
                <a:cubicBezTo>
                  <a:pt x="728133" y="298450"/>
                  <a:pt x="729192" y="149225"/>
                  <a:pt x="730250" y="0"/>
                </a:cubicBezTo>
                <a:close/>
              </a:path>
            </a:pathLst>
          </a:cu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Freeform 111"/>
          <p:cNvSpPr/>
          <p:nvPr/>
        </p:nvSpPr>
        <p:spPr>
          <a:xfrm rot="21480000">
            <a:off x="4045576" y="3707557"/>
            <a:ext cx="372244" cy="100787"/>
          </a:xfrm>
          <a:custGeom>
            <a:avLst/>
            <a:gdLst>
              <a:gd name="connsiteX0" fmla="*/ 9525 w 1441450"/>
              <a:gd name="connsiteY0" fmla="*/ 0 h 355600"/>
              <a:gd name="connsiteX1" fmla="*/ 149225 w 1441450"/>
              <a:gd name="connsiteY1" fmla="*/ 6350 h 355600"/>
              <a:gd name="connsiteX2" fmla="*/ 349250 w 1441450"/>
              <a:gd name="connsiteY2" fmla="*/ 25400 h 355600"/>
              <a:gd name="connsiteX3" fmla="*/ 504825 w 1441450"/>
              <a:gd name="connsiteY3" fmla="*/ 60325 h 355600"/>
              <a:gd name="connsiteX4" fmla="*/ 650875 w 1441450"/>
              <a:gd name="connsiteY4" fmla="*/ 107950 h 355600"/>
              <a:gd name="connsiteX5" fmla="*/ 838200 w 1441450"/>
              <a:gd name="connsiteY5" fmla="*/ 184150 h 355600"/>
              <a:gd name="connsiteX6" fmla="*/ 1028700 w 1441450"/>
              <a:gd name="connsiteY6" fmla="*/ 263525 h 355600"/>
              <a:gd name="connsiteX7" fmla="*/ 1152525 w 1441450"/>
              <a:gd name="connsiteY7" fmla="*/ 298450 h 355600"/>
              <a:gd name="connsiteX8" fmla="*/ 1330325 w 1441450"/>
              <a:gd name="connsiteY8" fmla="*/ 314325 h 355600"/>
              <a:gd name="connsiteX9" fmla="*/ 1435100 w 1441450"/>
              <a:gd name="connsiteY9" fmla="*/ 320675 h 355600"/>
              <a:gd name="connsiteX10" fmla="*/ 1441450 w 1441450"/>
              <a:gd name="connsiteY10" fmla="*/ 355600 h 355600"/>
              <a:gd name="connsiteX11" fmla="*/ 0 w 1441450"/>
              <a:gd name="connsiteY11" fmla="*/ 355600 h 355600"/>
              <a:gd name="connsiteX12" fmla="*/ 9525 w 1441450"/>
              <a:gd name="connsiteY12" fmla="*/ 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41450" h="355600">
                <a:moveTo>
                  <a:pt x="9525" y="0"/>
                </a:moveTo>
                <a:lnTo>
                  <a:pt x="149225" y="6350"/>
                </a:lnTo>
                <a:lnTo>
                  <a:pt x="349250" y="25400"/>
                </a:lnTo>
                <a:lnTo>
                  <a:pt x="504825" y="60325"/>
                </a:lnTo>
                <a:lnTo>
                  <a:pt x="650875" y="107950"/>
                </a:lnTo>
                <a:lnTo>
                  <a:pt x="838200" y="184150"/>
                </a:lnTo>
                <a:lnTo>
                  <a:pt x="1028700" y="263525"/>
                </a:lnTo>
                <a:lnTo>
                  <a:pt x="1152525" y="298450"/>
                </a:lnTo>
                <a:lnTo>
                  <a:pt x="1330325" y="314325"/>
                </a:lnTo>
                <a:lnTo>
                  <a:pt x="1435100" y="320675"/>
                </a:lnTo>
                <a:lnTo>
                  <a:pt x="1441450" y="355600"/>
                </a:lnTo>
                <a:lnTo>
                  <a:pt x="0" y="355600"/>
                </a:lnTo>
                <a:lnTo>
                  <a:pt x="9525" y="0"/>
                </a:lnTo>
                <a:close/>
              </a:path>
            </a:pathLst>
          </a:cu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" name="Freeform 112"/>
          <p:cNvSpPr/>
          <p:nvPr/>
        </p:nvSpPr>
        <p:spPr>
          <a:xfrm rot="21480000">
            <a:off x="4472118" y="4120839"/>
            <a:ext cx="368142" cy="249267"/>
          </a:xfrm>
          <a:custGeom>
            <a:avLst/>
            <a:gdLst>
              <a:gd name="connsiteX0" fmla="*/ 0 w 1425575"/>
              <a:gd name="connsiteY0" fmla="*/ 0 h 879475"/>
              <a:gd name="connsiteX1" fmla="*/ 711200 w 1425575"/>
              <a:gd name="connsiteY1" fmla="*/ 0 h 879475"/>
              <a:gd name="connsiteX2" fmla="*/ 711200 w 1425575"/>
              <a:gd name="connsiteY2" fmla="*/ 447675 h 879475"/>
              <a:gd name="connsiteX3" fmla="*/ 838200 w 1425575"/>
              <a:gd name="connsiteY3" fmla="*/ 447675 h 879475"/>
              <a:gd name="connsiteX4" fmla="*/ 838200 w 1425575"/>
              <a:gd name="connsiteY4" fmla="*/ 3175 h 879475"/>
              <a:gd name="connsiteX5" fmla="*/ 1425575 w 1425575"/>
              <a:gd name="connsiteY5" fmla="*/ 3175 h 879475"/>
              <a:gd name="connsiteX6" fmla="*/ 1425575 w 1425575"/>
              <a:gd name="connsiteY6" fmla="*/ 879475 h 879475"/>
              <a:gd name="connsiteX7" fmla="*/ 0 w 1425575"/>
              <a:gd name="connsiteY7" fmla="*/ 879475 h 879475"/>
              <a:gd name="connsiteX8" fmla="*/ 0 w 1425575"/>
              <a:gd name="connsiteY8" fmla="*/ 0 h 87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5575" h="879475">
                <a:moveTo>
                  <a:pt x="0" y="0"/>
                </a:moveTo>
                <a:lnTo>
                  <a:pt x="711200" y="0"/>
                </a:lnTo>
                <a:lnTo>
                  <a:pt x="711200" y="447675"/>
                </a:lnTo>
                <a:lnTo>
                  <a:pt x="838200" y="447675"/>
                </a:lnTo>
                <a:lnTo>
                  <a:pt x="838200" y="3175"/>
                </a:lnTo>
                <a:lnTo>
                  <a:pt x="1425575" y="3175"/>
                </a:lnTo>
                <a:lnTo>
                  <a:pt x="1425575" y="879475"/>
                </a:lnTo>
                <a:lnTo>
                  <a:pt x="0" y="879475"/>
                </a:lnTo>
                <a:lnTo>
                  <a:pt x="0" y="0"/>
                </a:lnTo>
                <a:close/>
              </a:path>
            </a:pathLst>
          </a:cu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Rectangle 113"/>
          <p:cNvSpPr/>
          <p:nvPr/>
        </p:nvSpPr>
        <p:spPr>
          <a:xfrm rot="21480000">
            <a:off x="4653824" y="4120266"/>
            <a:ext cx="32795" cy="126883"/>
          </a:xfrm>
          <a:prstGeom prst="rect">
            <a:avLst/>
          </a:pr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5" name="Rectangle 114"/>
          <p:cNvSpPr/>
          <p:nvPr/>
        </p:nvSpPr>
        <p:spPr>
          <a:xfrm rot="21480000">
            <a:off x="4183776" y="4135166"/>
            <a:ext cx="244336" cy="251066"/>
          </a:xfrm>
          <a:prstGeom prst="rect">
            <a:avLst/>
          </a:pr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6" name="Rectangle 115"/>
          <p:cNvSpPr/>
          <p:nvPr/>
        </p:nvSpPr>
        <p:spPr>
          <a:xfrm rot="21480000">
            <a:off x="4062539" y="4142183"/>
            <a:ext cx="120529" cy="251066"/>
          </a:xfrm>
          <a:prstGeom prst="rect">
            <a:avLst/>
          </a:pr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7" name="Rectangle 116"/>
          <p:cNvSpPr/>
          <p:nvPr/>
        </p:nvSpPr>
        <p:spPr>
          <a:xfrm rot="21480000">
            <a:off x="4068311" y="4437051"/>
            <a:ext cx="178741" cy="125985"/>
          </a:xfrm>
          <a:prstGeom prst="rect">
            <a:avLst/>
          </a:pr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Rectangle 117"/>
          <p:cNvSpPr/>
          <p:nvPr/>
        </p:nvSpPr>
        <p:spPr>
          <a:xfrm rot="21480000">
            <a:off x="4246121" y="4430065"/>
            <a:ext cx="187761" cy="125985"/>
          </a:xfrm>
          <a:prstGeom prst="rect">
            <a:avLst/>
          </a:pr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" name="Rectangle 118"/>
          <p:cNvSpPr/>
          <p:nvPr/>
        </p:nvSpPr>
        <p:spPr>
          <a:xfrm rot="21480000">
            <a:off x="4071453" y="4558492"/>
            <a:ext cx="366504" cy="128684"/>
          </a:xfrm>
          <a:prstGeom prst="rect">
            <a:avLst/>
          </a:pr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0" name="Freeform 119"/>
          <p:cNvSpPr/>
          <p:nvPr/>
        </p:nvSpPr>
        <p:spPr>
          <a:xfrm rot="21480000">
            <a:off x="4480082" y="4424191"/>
            <a:ext cx="122169" cy="251066"/>
          </a:xfrm>
          <a:custGeom>
            <a:avLst/>
            <a:gdLst>
              <a:gd name="connsiteX0" fmla="*/ 0 w 473075"/>
              <a:gd name="connsiteY0" fmla="*/ 0 h 885825"/>
              <a:gd name="connsiteX1" fmla="*/ 193675 w 473075"/>
              <a:gd name="connsiteY1" fmla="*/ 0 h 885825"/>
              <a:gd name="connsiteX2" fmla="*/ 193675 w 473075"/>
              <a:gd name="connsiteY2" fmla="*/ 444500 h 885825"/>
              <a:gd name="connsiteX3" fmla="*/ 473075 w 473075"/>
              <a:gd name="connsiteY3" fmla="*/ 444500 h 885825"/>
              <a:gd name="connsiteX4" fmla="*/ 473075 w 473075"/>
              <a:gd name="connsiteY4" fmla="*/ 885825 h 885825"/>
              <a:gd name="connsiteX5" fmla="*/ 6350 w 473075"/>
              <a:gd name="connsiteY5" fmla="*/ 885825 h 885825"/>
              <a:gd name="connsiteX6" fmla="*/ 0 w 473075"/>
              <a:gd name="connsiteY6" fmla="*/ 0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3075" h="885825">
                <a:moveTo>
                  <a:pt x="0" y="0"/>
                </a:moveTo>
                <a:lnTo>
                  <a:pt x="193675" y="0"/>
                </a:lnTo>
                <a:lnTo>
                  <a:pt x="193675" y="444500"/>
                </a:lnTo>
                <a:lnTo>
                  <a:pt x="473075" y="444500"/>
                </a:lnTo>
                <a:lnTo>
                  <a:pt x="473075" y="885825"/>
                </a:lnTo>
                <a:lnTo>
                  <a:pt x="6350" y="885825"/>
                </a:lnTo>
                <a:cubicBezTo>
                  <a:pt x="4233" y="590550"/>
                  <a:pt x="2117" y="295275"/>
                  <a:pt x="0" y="0"/>
                </a:cubicBezTo>
                <a:close/>
              </a:path>
            </a:pathLst>
          </a:cu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1" name="Freeform 120"/>
          <p:cNvSpPr/>
          <p:nvPr/>
        </p:nvSpPr>
        <p:spPr>
          <a:xfrm rot="21480000">
            <a:off x="4530053" y="4421460"/>
            <a:ext cx="164803" cy="251066"/>
          </a:xfrm>
          <a:custGeom>
            <a:avLst/>
            <a:gdLst>
              <a:gd name="connsiteX0" fmla="*/ 0 w 638175"/>
              <a:gd name="connsiteY0" fmla="*/ 0 h 892175"/>
              <a:gd name="connsiteX1" fmla="*/ 638175 w 638175"/>
              <a:gd name="connsiteY1" fmla="*/ 0 h 892175"/>
              <a:gd name="connsiteX2" fmla="*/ 638175 w 638175"/>
              <a:gd name="connsiteY2" fmla="*/ 450850 h 892175"/>
              <a:gd name="connsiteX3" fmla="*/ 523875 w 638175"/>
              <a:gd name="connsiteY3" fmla="*/ 450850 h 892175"/>
              <a:gd name="connsiteX4" fmla="*/ 523875 w 638175"/>
              <a:gd name="connsiteY4" fmla="*/ 892175 h 892175"/>
              <a:gd name="connsiteX5" fmla="*/ 279400 w 638175"/>
              <a:gd name="connsiteY5" fmla="*/ 892175 h 892175"/>
              <a:gd name="connsiteX6" fmla="*/ 279400 w 638175"/>
              <a:gd name="connsiteY6" fmla="*/ 444500 h 892175"/>
              <a:gd name="connsiteX7" fmla="*/ 3175 w 638175"/>
              <a:gd name="connsiteY7" fmla="*/ 444500 h 892175"/>
              <a:gd name="connsiteX8" fmla="*/ 0 w 638175"/>
              <a:gd name="connsiteY8" fmla="*/ 0 h 892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8175" h="892175">
                <a:moveTo>
                  <a:pt x="0" y="0"/>
                </a:moveTo>
                <a:lnTo>
                  <a:pt x="638175" y="0"/>
                </a:lnTo>
                <a:lnTo>
                  <a:pt x="638175" y="450850"/>
                </a:lnTo>
                <a:lnTo>
                  <a:pt x="523875" y="450850"/>
                </a:lnTo>
                <a:lnTo>
                  <a:pt x="523875" y="892175"/>
                </a:lnTo>
                <a:lnTo>
                  <a:pt x="279400" y="892175"/>
                </a:lnTo>
                <a:lnTo>
                  <a:pt x="279400" y="444500"/>
                </a:lnTo>
                <a:lnTo>
                  <a:pt x="3175" y="444500"/>
                </a:lnTo>
                <a:cubicBezTo>
                  <a:pt x="2117" y="296333"/>
                  <a:pt x="1058" y="148167"/>
                  <a:pt x="0" y="0"/>
                </a:cubicBezTo>
                <a:close/>
              </a:path>
            </a:pathLst>
          </a:cu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" name="Freeform 121"/>
          <p:cNvSpPr/>
          <p:nvPr/>
        </p:nvSpPr>
        <p:spPr>
          <a:xfrm rot="21480000">
            <a:off x="4665281" y="4415899"/>
            <a:ext cx="184481" cy="252867"/>
          </a:xfrm>
          <a:custGeom>
            <a:avLst/>
            <a:gdLst>
              <a:gd name="connsiteX0" fmla="*/ 111125 w 714375"/>
              <a:gd name="connsiteY0" fmla="*/ 0 h 892175"/>
              <a:gd name="connsiteX1" fmla="*/ 714375 w 714375"/>
              <a:gd name="connsiteY1" fmla="*/ 0 h 892175"/>
              <a:gd name="connsiteX2" fmla="*/ 714375 w 714375"/>
              <a:gd name="connsiteY2" fmla="*/ 555625 h 892175"/>
              <a:gd name="connsiteX3" fmla="*/ 457200 w 714375"/>
              <a:gd name="connsiteY3" fmla="*/ 555625 h 892175"/>
              <a:gd name="connsiteX4" fmla="*/ 457200 w 714375"/>
              <a:gd name="connsiteY4" fmla="*/ 892175 h 892175"/>
              <a:gd name="connsiteX5" fmla="*/ 0 w 714375"/>
              <a:gd name="connsiteY5" fmla="*/ 892175 h 892175"/>
              <a:gd name="connsiteX6" fmla="*/ 0 w 714375"/>
              <a:gd name="connsiteY6" fmla="*/ 447675 h 892175"/>
              <a:gd name="connsiteX7" fmla="*/ 114300 w 714375"/>
              <a:gd name="connsiteY7" fmla="*/ 447675 h 892175"/>
              <a:gd name="connsiteX8" fmla="*/ 111125 w 714375"/>
              <a:gd name="connsiteY8" fmla="*/ 0 h 892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4375" h="892175">
                <a:moveTo>
                  <a:pt x="111125" y="0"/>
                </a:moveTo>
                <a:lnTo>
                  <a:pt x="714375" y="0"/>
                </a:lnTo>
                <a:lnTo>
                  <a:pt x="714375" y="555625"/>
                </a:lnTo>
                <a:lnTo>
                  <a:pt x="457200" y="555625"/>
                </a:lnTo>
                <a:lnTo>
                  <a:pt x="457200" y="892175"/>
                </a:lnTo>
                <a:lnTo>
                  <a:pt x="0" y="892175"/>
                </a:lnTo>
                <a:lnTo>
                  <a:pt x="0" y="447675"/>
                </a:lnTo>
                <a:lnTo>
                  <a:pt x="114300" y="447675"/>
                </a:lnTo>
                <a:cubicBezTo>
                  <a:pt x="113242" y="298450"/>
                  <a:pt x="112183" y="149225"/>
                  <a:pt x="111125" y="0"/>
                </a:cubicBezTo>
                <a:close/>
              </a:path>
            </a:pathLst>
          </a:cu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3" name="Rectangle 122"/>
          <p:cNvSpPr/>
          <p:nvPr/>
        </p:nvSpPr>
        <p:spPr>
          <a:xfrm rot="21480000">
            <a:off x="4784983" y="4570202"/>
            <a:ext cx="66414" cy="96288"/>
          </a:xfrm>
          <a:prstGeom prst="rect">
            <a:avLst/>
          </a:pr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4" name="Freeform 123"/>
          <p:cNvSpPr/>
          <p:nvPr/>
        </p:nvSpPr>
        <p:spPr>
          <a:xfrm rot="21480000">
            <a:off x="4873654" y="3806067"/>
            <a:ext cx="367733" cy="256466"/>
          </a:xfrm>
          <a:custGeom>
            <a:avLst/>
            <a:gdLst>
              <a:gd name="connsiteX0" fmla="*/ 261937 w 1423987"/>
              <a:gd name="connsiteY0" fmla="*/ 0 h 904875"/>
              <a:gd name="connsiteX1" fmla="*/ 1171575 w 1423987"/>
              <a:gd name="connsiteY1" fmla="*/ 0 h 904875"/>
              <a:gd name="connsiteX2" fmla="*/ 1423987 w 1423987"/>
              <a:gd name="connsiteY2" fmla="*/ 104775 h 904875"/>
              <a:gd name="connsiteX3" fmla="*/ 1423987 w 1423987"/>
              <a:gd name="connsiteY3" fmla="*/ 904875 h 904875"/>
              <a:gd name="connsiteX4" fmla="*/ 0 w 1423987"/>
              <a:gd name="connsiteY4" fmla="*/ 904875 h 904875"/>
              <a:gd name="connsiteX5" fmla="*/ 0 w 1423987"/>
              <a:gd name="connsiteY5" fmla="*/ 466725 h 904875"/>
              <a:gd name="connsiteX6" fmla="*/ 271462 w 1423987"/>
              <a:gd name="connsiteY6" fmla="*/ 466725 h 904875"/>
              <a:gd name="connsiteX7" fmla="*/ 261937 w 1423987"/>
              <a:gd name="connsiteY7" fmla="*/ 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3987" h="904875">
                <a:moveTo>
                  <a:pt x="261937" y="0"/>
                </a:moveTo>
                <a:lnTo>
                  <a:pt x="1171575" y="0"/>
                </a:lnTo>
                <a:lnTo>
                  <a:pt x="1423987" y="104775"/>
                </a:lnTo>
                <a:lnTo>
                  <a:pt x="1423987" y="904875"/>
                </a:lnTo>
                <a:lnTo>
                  <a:pt x="0" y="904875"/>
                </a:lnTo>
                <a:lnTo>
                  <a:pt x="0" y="466725"/>
                </a:lnTo>
                <a:lnTo>
                  <a:pt x="271462" y="466725"/>
                </a:lnTo>
                <a:lnTo>
                  <a:pt x="261937" y="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5" name="Rectangle 124"/>
          <p:cNvSpPr/>
          <p:nvPr/>
        </p:nvSpPr>
        <p:spPr>
          <a:xfrm rot="21480000">
            <a:off x="4871772" y="3811827"/>
            <a:ext cx="68874" cy="132284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6" name="Rectangle 125"/>
          <p:cNvSpPr/>
          <p:nvPr/>
        </p:nvSpPr>
        <p:spPr>
          <a:xfrm rot="21480000">
            <a:off x="4882353" y="4106934"/>
            <a:ext cx="365275" cy="124184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7" name="Rectangle 126"/>
          <p:cNvSpPr/>
          <p:nvPr/>
        </p:nvSpPr>
        <p:spPr>
          <a:xfrm rot="21480000">
            <a:off x="4891561" y="4261988"/>
            <a:ext cx="365275" cy="392799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8" name="Rectangle 127"/>
          <p:cNvSpPr/>
          <p:nvPr/>
        </p:nvSpPr>
        <p:spPr>
          <a:xfrm rot="21480000">
            <a:off x="4076187" y="4739231"/>
            <a:ext cx="66414" cy="251066"/>
          </a:xfrm>
          <a:prstGeom prst="rect">
            <a:avLst/>
          </a:pr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9" name="Rectangle 128"/>
          <p:cNvSpPr/>
          <p:nvPr/>
        </p:nvSpPr>
        <p:spPr>
          <a:xfrm rot="21480000">
            <a:off x="4385116" y="4762639"/>
            <a:ext cx="57805" cy="129583"/>
          </a:xfrm>
          <a:prstGeom prst="rect">
            <a:avLst/>
          </a:pr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0" name="Rectangle 129"/>
          <p:cNvSpPr/>
          <p:nvPr/>
        </p:nvSpPr>
        <p:spPr>
          <a:xfrm rot="21480000">
            <a:off x="4388571" y="4893507"/>
            <a:ext cx="57805" cy="85039"/>
          </a:xfrm>
          <a:prstGeom prst="rect">
            <a:avLst/>
          </a:pr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1" name="Freeform 130"/>
          <p:cNvSpPr/>
          <p:nvPr/>
        </p:nvSpPr>
        <p:spPr>
          <a:xfrm rot="21480000">
            <a:off x="4265416" y="4728439"/>
            <a:ext cx="180792" cy="252417"/>
          </a:xfrm>
          <a:custGeom>
            <a:avLst/>
            <a:gdLst>
              <a:gd name="connsiteX0" fmla="*/ 0 w 700087"/>
              <a:gd name="connsiteY0" fmla="*/ 0 h 890588"/>
              <a:gd name="connsiteX1" fmla="*/ 700087 w 700087"/>
              <a:gd name="connsiteY1" fmla="*/ 0 h 890588"/>
              <a:gd name="connsiteX2" fmla="*/ 700087 w 700087"/>
              <a:gd name="connsiteY2" fmla="*/ 128588 h 890588"/>
              <a:gd name="connsiteX3" fmla="*/ 466725 w 700087"/>
              <a:gd name="connsiteY3" fmla="*/ 128588 h 890588"/>
              <a:gd name="connsiteX4" fmla="*/ 466725 w 700087"/>
              <a:gd name="connsiteY4" fmla="*/ 890588 h 890588"/>
              <a:gd name="connsiteX5" fmla="*/ 0 w 700087"/>
              <a:gd name="connsiteY5" fmla="*/ 890588 h 890588"/>
              <a:gd name="connsiteX6" fmla="*/ 0 w 700087"/>
              <a:gd name="connsiteY6" fmla="*/ 0 h 89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0087" h="890588">
                <a:moveTo>
                  <a:pt x="0" y="0"/>
                </a:moveTo>
                <a:lnTo>
                  <a:pt x="700087" y="0"/>
                </a:lnTo>
                <a:lnTo>
                  <a:pt x="700087" y="128588"/>
                </a:lnTo>
                <a:lnTo>
                  <a:pt x="466725" y="128588"/>
                </a:lnTo>
                <a:lnTo>
                  <a:pt x="466725" y="890588"/>
                </a:lnTo>
                <a:lnTo>
                  <a:pt x="0" y="890588"/>
                </a:lnTo>
                <a:lnTo>
                  <a:pt x="0" y="0"/>
                </a:lnTo>
                <a:close/>
              </a:path>
            </a:pathLst>
          </a:cu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2" name="Freeform 131"/>
          <p:cNvSpPr/>
          <p:nvPr/>
        </p:nvSpPr>
        <p:spPr>
          <a:xfrm rot="21480000">
            <a:off x="4143772" y="4735582"/>
            <a:ext cx="121757" cy="251066"/>
          </a:xfrm>
          <a:custGeom>
            <a:avLst/>
            <a:gdLst>
              <a:gd name="connsiteX0" fmla="*/ 233363 w 471488"/>
              <a:gd name="connsiteY0" fmla="*/ 0 h 890587"/>
              <a:gd name="connsiteX1" fmla="*/ 471488 w 471488"/>
              <a:gd name="connsiteY1" fmla="*/ 0 h 890587"/>
              <a:gd name="connsiteX2" fmla="*/ 471488 w 471488"/>
              <a:gd name="connsiteY2" fmla="*/ 890587 h 890587"/>
              <a:gd name="connsiteX3" fmla="*/ 0 w 471488"/>
              <a:gd name="connsiteY3" fmla="*/ 890587 h 890587"/>
              <a:gd name="connsiteX4" fmla="*/ 0 w 471488"/>
              <a:gd name="connsiteY4" fmla="*/ 171450 h 890587"/>
              <a:gd name="connsiteX5" fmla="*/ 233363 w 471488"/>
              <a:gd name="connsiteY5" fmla="*/ 171450 h 890587"/>
              <a:gd name="connsiteX6" fmla="*/ 233363 w 471488"/>
              <a:gd name="connsiteY6" fmla="*/ 0 h 89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1488" h="890587">
                <a:moveTo>
                  <a:pt x="233363" y="0"/>
                </a:moveTo>
                <a:lnTo>
                  <a:pt x="471488" y="0"/>
                </a:lnTo>
                <a:lnTo>
                  <a:pt x="471488" y="890587"/>
                </a:lnTo>
                <a:lnTo>
                  <a:pt x="0" y="890587"/>
                </a:lnTo>
                <a:lnTo>
                  <a:pt x="0" y="171450"/>
                </a:lnTo>
                <a:lnTo>
                  <a:pt x="233363" y="171450"/>
                </a:lnTo>
                <a:lnTo>
                  <a:pt x="233363" y="0"/>
                </a:lnTo>
                <a:close/>
              </a:path>
            </a:pathLst>
          </a:cu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" name="Rectangle 132"/>
          <p:cNvSpPr/>
          <p:nvPr/>
        </p:nvSpPr>
        <p:spPr>
          <a:xfrm rot="21480000">
            <a:off x="4139343" y="4736869"/>
            <a:ext cx="60264" cy="48593"/>
          </a:xfrm>
          <a:prstGeom prst="rect">
            <a:avLst/>
          </a:pr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4" name="Rectangle 133"/>
          <p:cNvSpPr/>
          <p:nvPr/>
        </p:nvSpPr>
        <p:spPr>
          <a:xfrm rot="21480000">
            <a:off x="4493047" y="4889502"/>
            <a:ext cx="57805" cy="85039"/>
          </a:xfrm>
          <a:prstGeom prst="rect">
            <a:avLst/>
          </a:pr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5" name="Rectangle 134"/>
          <p:cNvSpPr/>
          <p:nvPr/>
        </p:nvSpPr>
        <p:spPr>
          <a:xfrm rot="21480000">
            <a:off x="4491051" y="4850393"/>
            <a:ext cx="57805" cy="37796"/>
          </a:xfrm>
          <a:prstGeom prst="rect">
            <a:avLst/>
          </a:pr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6" name="Rectangle 135"/>
          <p:cNvSpPr/>
          <p:nvPr/>
        </p:nvSpPr>
        <p:spPr>
          <a:xfrm rot="21480000">
            <a:off x="4794507" y="4713179"/>
            <a:ext cx="57805" cy="125533"/>
          </a:xfrm>
          <a:prstGeom prst="rect">
            <a:avLst/>
          </a:pr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7" name="Freeform 136"/>
          <p:cNvSpPr/>
          <p:nvPr/>
        </p:nvSpPr>
        <p:spPr>
          <a:xfrm rot="21480000">
            <a:off x="4491584" y="4718935"/>
            <a:ext cx="365273" cy="251066"/>
          </a:xfrm>
          <a:custGeom>
            <a:avLst/>
            <a:gdLst>
              <a:gd name="connsiteX0" fmla="*/ 0 w 1414462"/>
              <a:gd name="connsiteY0" fmla="*/ 0 h 885825"/>
              <a:gd name="connsiteX1" fmla="*/ 1185862 w 1414462"/>
              <a:gd name="connsiteY1" fmla="*/ 0 h 885825"/>
              <a:gd name="connsiteX2" fmla="*/ 1185862 w 1414462"/>
              <a:gd name="connsiteY2" fmla="*/ 442913 h 885825"/>
              <a:gd name="connsiteX3" fmla="*/ 1414462 w 1414462"/>
              <a:gd name="connsiteY3" fmla="*/ 442913 h 885825"/>
              <a:gd name="connsiteX4" fmla="*/ 1414462 w 1414462"/>
              <a:gd name="connsiteY4" fmla="*/ 885825 h 885825"/>
              <a:gd name="connsiteX5" fmla="*/ 223837 w 1414462"/>
              <a:gd name="connsiteY5" fmla="*/ 885825 h 885825"/>
              <a:gd name="connsiteX6" fmla="*/ 223837 w 1414462"/>
              <a:gd name="connsiteY6" fmla="*/ 447675 h 885825"/>
              <a:gd name="connsiteX7" fmla="*/ 0 w 1414462"/>
              <a:gd name="connsiteY7" fmla="*/ 447675 h 885825"/>
              <a:gd name="connsiteX8" fmla="*/ 0 w 1414462"/>
              <a:gd name="connsiteY8" fmla="*/ 0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14462" h="885825">
                <a:moveTo>
                  <a:pt x="0" y="0"/>
                </a:moveTo>
                <a:lnTo>
                  <a:pt x="1185862" y="0"/>
                </a:lnTo>
                <a:lnTo>
                  <a:pt x="1185862" y="442913"/>
                </a:lnTo>
                <a:lnTo>
                  <a:pt x="1414462" y="442913"/>
                </a:lnTo>
                <a:lnTo>
                  <a:pt x="1414462" y="885825"/>
                </a:lnTo>
                <a:lnTo>
                  <a:pt x="223837" y="885825"/>
                </a:lnTo>
                <a:lnTo>
                  <a:pt x="223837" y="447675"/>
                </a:lnTo>
                <a:lnTo>
                  <a:pt x="0" y="447675"/>
                </a:lnTo>
                <a:lnTo>
                  <a:pt x="0" y="0"/>
                </a:lnTo>
                <a:close/>
              </a:path>
            </a:pathLst>
          </a:cu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8" name="Freeform 137"/>
          <p:cNvSpPr/>
          <p:nvPr/>
        </p:nvSpPr>
        <p:spPr>
          <a:xfrm rot="21480000">
            <a:off x="4095221" y="5022592"/>
            <a:ext cx="783841" cy="1047464"/>
          </a:xfrm>
          <a:custGeom>
            <a:avLst/>
            <a:gdLst>
              <a:gd name="connsiteX0" fmla="*/ 0 w 3416300"/>
              <a:gd name="connsiteY0" fmla="*/ 0 h 3695700"/>
              <a:gd name="connsiteX1" fmla="*/ 1981200 w 3416300"/>
              <a:gd name="connsiteY1" fmla="*/ 0 h 3695700"/>
              <a:gd name="connsiteX2" fmla="*/ 2374900 w 3416300"/>
              <a:gd name="connsiteY2" fmla="*/ 698500 h 3695700"/>
              <a:gd name="connsiteX3" fmla="*/ 2565400 w 3416300"/>
              <a:gd name="connsiteY3" fmla="*/ 958850 h 3695700"/>
              <a:gd name="connsiteX4" fmla="*/ 3035300 w 3416300"/>
              <a:gd name="connsiteY4" fmla="*/ 1803400 h 3695700"/>
              <a:gd name="connsiteX5" fmla="*/ 3086100 w 3416300"/>
              <a:gd name="connsiteY5" fmla="*/ 1917700 h 3695700"/>
              <a:gd name="connsiteX6" fmla="*/ 3149600 w 3416300"/>
              <a:gd name="connsiteY6" fmla="*/ 2209800 h 3695700"/>
              <a:gd name="connsiteX7" fmla="*/ 3187700 w 3416300"/>
              <a:gd name="connsiteY7" fmla="*/ 2495550 h 3695700"/>
              <a:gd name="connsiteX8" fmla="*/ 3232150 w 3416300"/>
              <a:gd name="connsiteY8" fmla="*/ 2705100 h 3695700"/>
              <a:gd name="connsiteX9" fmla="*/ 3251200 w 3416300"/>
              <a:gd name="connsiteY9" fmla="*/ 2774950 h 3695700"/>
              <a:gd name="connsiteX10" fmla="*/ 3314700 w 3416300"/>
              <a:gd name="connsiteY10" fmla="*/ 3003550 h 3695700"/>
              <a:gd name="connsiteX11" fmla="*/ 3416300 w 3416300"/>
              <a:gd name="connsiteY11" fmla="*/ 3143250 h 3695700"/>
              <a:gd name="connsiteX12" fmla="*/ 3035300 w 3416300"/>
              <a:gd name="connsiteY12" fmla="*/ 3695700 h 3695700"/>
              <a:gd name="connsiteX13" fmla="*/ 2857500 w 3416300"/>
              <a:gd name="connsiteY13" fmla="*/ 3492500 h 3695700"/>
              <a:gd name="connsiteX14" fmla="*/ 2762250 w 3416300"/>
              <a:gd name="connsiteY14" fmla="*/ 3232150 h 3695700"/>
              <a:gd name="connsiteX15" fmla="*/ 2635250 w 3416300"/>
              <a:gd name="connsiteY15" fmla="*/ 3041650 h 3695700"/>
              <a:gd name="connsiteX16" fmla="*/ 2368550 w 3416300"/>
              <a:gd name="connsiteY16" fmla="*/ 2686050 h 3695700"/>
              <a:gd name="connsiteX17" fmla="*/ 1879600 w 3416300"/>
              <a:gd name="connsiteY17" fmla="*/ 1981200 h 3695700"/>
              <a:gd name="connsiteX18" fmla="*/ 1562100 w 3416300"/>
              <a:gd name="connsiteY18" fmla="*/ 1568450 h 3695700"/>
              <a:gd name="connsiteX19" fmla="*/ 1397000 w 3416300"/>
              <a:gd name="connsiteY19" fmla="*/ 1346200 h 3695700"/>
              <a:gd name="connsiteX20" fmla="*/ 901700 w 3416300"/>
              <a:gd name="connsiteY20" fmla="*/ 914400 h 3695700"/>
              <a:gd name="connsiteX21" fmla="*/ 723900 w 3416300"/>
              <a:gd name="connsiteY21" fmla="*/ 704850 h 3695700"/>
              <a:gd name="connsiteX22" fmla="*/ 374650 w 3416300"/>
              <a:gd name="connsiteY22" fmla="*/ 488950 h 3695700"/>
              <a:gd name="connsiteX23" fmla="*/ 196850 w 3416300"/>
              <a:gd name="connsiteY23" fmla="*/ 349250 h 3695700"/>
              <a:gd name="connsiteX24" fmla="*/ 6350 w 3416300"/>
              <a:gd name="connsiteY24" fmla="*/ 196850 h 3695700"/>
              <a:gd name="connsiteX25" fmla="*/ 0 w 3416300"/>
              <a:gd name="connsiteY25" fmla="*/ 0 h 3695700"/>
              <a:gd name="connsiteX0" fmla="*/ 0 w 3416300"/>
              <a:gd name="connsiteY0" fmla="*/ 0 h 3695700"/>
              <a:gd name="connsiteX1" fmla="*/ 1981200 w 3416300"/>
              <a:gd name="connsiteY1" fmla="*/ 0 h 3695700"/>
              <a:gd name="connsiteX2" fmla="*/ 2374900 w 3416300"/>
              <a:gd name="connsiteY2" fmla="*/ 698500 h 3695700"/>
              <a:gd name="connsiteX3" fmla="*/ 2565400 w 3416300"/>
              <a:gd name="connsiteY3" fmla="*/ 958850 h 3695700"/>
              <a:gd name="connsiteX4" fmla="*/ 3035300 w 3416300"/>
              <a:gd name="connsiteY4" fmla="*/ 1803400 h 3695700"/>
              <a:gd name="connsiteX5" fmla="*/ 3086100 w 3416300"/>
              <a:gd name="connsiteY5" fmla="*/ 1917700 h 3695700"/>
              <a:gd name="connsiteX6" fmla="*/ 3187700 w 3416300"/>
              <a:gd name="connsiteY6" fmla="*/ 2495550 h 3695700"/>
              <a:gd name="connsiteX7" fmla="*/ 3232150 w 3416300"/>
              <a:gd name="connsiteY7" fmla="*/ 2705100 h 3695700"/>
              <a:gd name="connsiteX8" fmla="*/ 3251200 w 3416300"/>
              <a:gd name="connsiteY8" fmla="*/ 2774950 h 3695700"/>
              <a:gd name="connsiteX9" fmla="*/ 3314700 w 3416300"/>
              <a:gd name="connsiteY9" fmla="*/ 3003550 h 3695700"/>
              <a:gd name="connsiteX10" fmla="*/ 3416300 w 3416300"/>
              <a:gd name="connsiteY10" fmla="*/ 3143250 h 3695700"/>
              <a:gd name="connsiteX11" fmla="*/ 3035300 w 3416300"/>
              <a:gd name="connsiteY11" fmla="*/ 3695700 h 3695700"/>
              <a:gd name="connsiteX12" fmla="*/ 2857500 w 3416300"/>
              <a:gd name="connsiteY12" fmla="*/ 3492500 h 3695700"/>
              <a:gd name="connsiteX13" fmla="*/ 2762250 w 3416300"/>
              <a:gd name="connsiteY13" fmla="*/ 3232150 h 3695700"/>
              <a:gd name="connsiteX14" fmla="*/ 2635250 w 3416300"/>
              <a:gd name="connsiteY14" fmla="*/ 3041650 h 3695700"/>
              <a:gd name="connsiteX15" fmla="*/ 2368550 w 3416300"/>
              <a:gd name="connsiteY15" fmla="*/ 2686050 h 3695700"/>
              <a:gd name="connsiteX16" fmla="*/ 1879600 w 3416300"/>
              <a:gd name="connsiteY16" fmla="*/ 1981200 h 3695700"/>
              <a:gd name="connsiteX17" fmla="*/ 1562100 w 3416300"/>
              <a:gd name="connsiteY17" fmla="*/ 1568450 h 3695700"/>
              <a:gd name="connsiteX18" fmla="*/ 1397000 w 3416300"/>
              <a:gd name="connsiteY18" fmla="*/ 1346200 h 3695700"/>
              <a:gd name="connsiteX19" fmla="*/ 901700 w 3416300"/>
              <a:gd name="connsiteY19" fmla="*/ 914400 h 3695700"/>
              <a:gd name="connsiteX20" fmla="*/ 723900 w 3416300"/>
              <a:gd name="connsiteY20" fmla="*/ 704850 h 3695700"/>
              <a:gd name="connsiteX21" fmla="*/ 374650 w 3416300"/>
              <a:gd name="connsiteY21" fmla="*/ 488950 h 3695700"/>
              <a:gd name="connsiteX22" fmla="*/ 196850 w 3416300"/>
              <a:gd name="connsiteY22" fmla="*/ 349250 h 3695700"/>
              <a:gd name="connsiteX23" fmla="*/ 6350 w 3416300"/>
              <a:gd name="connsiteY23" fmla="*/ 196850 h 3695700"/>
              <a:gd name="connsiteX24" fmla="*/ 0 w 3416300"/>
              <a:gd name="connsiteY24" fmla="*/ 0 h 3695700"/>
              <a:gd name="connsiteX0" fmla="*/ 0 w 3416300"/>
              <a:gd name="connsiteY0" fmla="*/ 0 h 3695700"/>
              <a:gd name="connsiteX1" fmla="*/ 1981200 w 3416300"/>
              <a:gd name="connsiteY1" fmla="*/ 0 h 3695700"/>
              <a:gd name="connsiteX2" fmla="*/ 2374900 w 3416300"/>
              <a:gd name="connsiteY2" fmla="*/ 698500 h 3695700"/>
              <a:gd name="connsiteX3" fmla="*/ 2565400 w 3416300"/>
              <a:gd name="connsiteY3" fmla="*/ 958850 h 3695700"/>
              <a:gd name="connsiteX4" fmla="*/ 3035300 w 3416300"/>
              <a:gd name="connsiteY4" fmla="*/ 1803400 h 3695700"/>
              <a:gd name="connsiteX5" fmla="*/ 3086100 w 3416300"/>
              <a:gd name="connsiteY5" fmla="*/ 1917700 h 3695700"/>
              <a:gd name="connsiteX6" fmla="*/ 3232150 w 3416300"/>
              <a:gd name="connsiteY6" fmla="*/ 2705100 h 3695700"/>
              <a:gd name="connsiteX7" fmla="*/ 3251200 w 3416300"/>
              <a:gd name="connsiteY7" fmla="*/ 2774950 h 3695700"/>
              <a:gd name="connsiteX8" fmla="*/ 3314700 w 3416300"/>
              <a:gd name="connsiteY8" fmla="*/ 3003550 h 3695700"/>
              <a:gd name="connsiteX9" fmla="*/ 3416300 w 3416300"/>
              <a:gd name="connsiteY9" fmla="*/ 3143250 h 3695700"/>
              <a:gd name="connsiteX10" fmla="*/ 3035300 w 3416300"/>
              <a:gd name="connsiteY10" fmla="*/ 3695700 h 3695700"/>
              <a:gd name="connsiteX11" fmla="*/ 2857500 w 3416300"/>
              <a:gd name="connsiteY11" fmla="*/ 3492500 h 3695700"/>
              <a:gd name="connsiteX12" fmla="*/ 2762250 w 3416300"/>
              <a:gd name="connsiteY12" fmla="*/ 3232150 h 3695700"/>
              <a:gd name="connsiteX13" fmla="*/ 2635250 w 3416300"/>
              <a:gd name="connsiteY13" fmla="*/ 3041650 h 3695700"/>
              <a:gd name="connsiteX14" fmla="*/ 2368550 w 3416300"/>
              <a:gd name="connsiteY14" fmla="*/ 2686050 h 3695700"/>
              <a:gd name="connsiteX15" fmla="*/ 1879600 w 3416300"/>
              <a:gd name="connsiteY15" fmla="*/ 1981200 h 3695700"/>
              <a:gd name="connsiteX16" fmla="*/ 1562100 w 3416300"/>
              <a:gd name="connsiteY16" fmla="*/ 1568450 h 3695700"/>
              <a:gd name="connsiteX17" fmla="*/ 1397000 w 3416300"/>
              <a:gd name="connsiteY17" fmla="*/ 1346200 h 3695700"/>
              <a:gd name="connsiteX18" fmla="*/ 901700 w 3416300"/>
              <a:gd name="connsiteY18" fmla="*/ 914400 h 3695700"/>
              <a:gd name="connsiteX19" fmla="*/ 723900 w 3416300"/>
              <a:gd name="connsiteY19" fmla="*/ 704850 h 3695700"/>
              <a:gd name="connsiteX20" fmla="*/ 374650 w 3416300"/>
              <a:gd name="connsiteY20" fmla="*/ 488950 h 3695700"/>
              <a:gd name="connsiteX21" fmla="*/ 196850 w 3416300"/>
              <a:gd name="connsiteY21" fmla="*/ 349250 h 3695700"/>
              <a:gd name="connsiteX22" fmla="*/ 6350 w 3416300"/>
              <a:gd name="connsiteY22" fmla="*/ 196850 h 3695700"/>
              <a:gd name="connsiteX23" fmla="*/ 0 w 3416300"/>
              <a:gd name="connsiteY23" fmla="*/ 0 h 3695700"/>
              <a:gd name="connsiteX0" fmla="*/ 0 w 3416300"/>
              <a:gd name="connsiteY0" fmla="*/ 0 h 3695700"/>
              <a:gd name="connsiteX1" fmla="*/ 1981200 w 3416300"/>
              <a:gd name="connsiteY1" fmla="*/ 0 h 3695700"/>
              <a:gd name="connsiteX2" fmla="*/ 2374900 w 3416300"/>
              <a:gd name="connsiteY2" fmla="*/ 698500 h 3695700"/>
              <a:gd name="connsiteX3" fmla="*/ 2565400 w 3416300"/>
              <a:gd name="connsiteY3" fmla="*/ 958850 h 3695700"/>
              <a:gd name="connsiteX4" fmla="*/ 3035300 w 3416300"/>
              <a:gd name="connsiteY4" fmla="*/ 1803400 h 3695700"/>
              <a:gd name="connsiteX5" fmla="*/ 3086100 w 3416300"/>
              <a:gd name="connsiteY5" fmla="*/ 1917700 h 3695700"/>
              <a:gd name="connsiteX6" fmla="*/ 3232150 w 3416300"/>
              <a:gd name="connsiteY6" fmla="*/ 2705100 h 3695700"/>
              <a:gd name="connsiteX7" fmla="*/ 3251200 w 3416300"/>
              <a:gd name="connsiteY7" fmla="*/ 2774950 h 3695700"/>
              <a:gd name="connsiteX8" fmla="*/ 3314700 w 3416300"/>
              <a:gd name="connsiteY8" fmla="*/ 3003550 h 3695700"/>
              <a:gd name="connsiteX9" fmla="*/ 3416300 w 3416300"/>
              <a:gd name="connsiteY9" fmla="*/ 3143250 h 3695700"/>
              <a:gd name="connsiteX10" fmla="*/ 3035300 w 3416300"/>
              <a:gd name="connsiteY10" fmla="*/ 3695700 h 3695700"/>
              <a:gd name="connsiteX11" fmla="*/ 2857500 w 3416300"/>
              <a:gd name="connsiteY11" fmla="*/ 3492500 h 3695700"/>
              <a:gd name="connsiteX12" fmla="*/ 2762250 w 3416300"/>
              <a:gd name="connsiteY12" fmla="*/ 3232150 h 3695700"/>
              <a:gd name="connsiteX13" fmla="*/ 2635250 w 3416300"/>
              <a:gd name="connsiteY13" fmla="*/ 3041650 h 3695700"/>
              <a:gd name="connsiteX14" fmla="*/ 2368550 w 3416300"/>
              <a:gd name="connsiteY14" fmla="*/ 2686050 h 3695700"/>
              <a:gd name="connsiteX15" fmla="*/ 1879600 w 3416300"/>
              <a:gd name="connsiteY15" fmla="*/ 1981200 h 3695700"/>
              <a:gd name="connsiteX16" fmla="*/ 1562100 w 3416300"/>
              <a:gd name="connsiteY16" fmla="*/ 1568450 h 3695700"/>
              <a:gd name="connsiteX17" fmla="*/ 1397000 w 3416300"/>
              <a:gd name="connsiteY17" fmla="*/ 1346200 h 3695700"/>
              <a:gd name="connsiteX18" fmla="*/ 901700 w 3416300"/>
              <a:gd name="connsiteY18" fmla="*/ 914400 h 3695700"/>
              <a:gd name="connsiteX19" fmla="*/ 723900 w 3416300"/>
              <a:gd name="connsiteY19" fmla="*/ 704850 h 3695700"/>
              <a:gd name="connsiteX20" fmla="*/ 374650 w 3416300"/>
              <a:gd name="connsiteY20" fmla="*/ 488950 h 3695700"/>
              <a:gd name="connsiteX21" fmla="*/ 196850 w 3416300"/>
              <a:gd name="connsiteY21" fmla="*/ 349250 h 3695700"/>
              <a:gd name="connsiteX22" fmla="*/ 6350 w 3416300"/>
              <a:gd name="connsiteY22" fmla="*/ 196850 h 3695700"/>
              <a:gd name="connsiteX23" fmla="*/ 0 w 3416300"/>
              <a:gd name="connsiteY23" fmla="*/ 0 h 3695700"/>
              <a:gd name="connsiteX0" fmla="*/ 0 w 3416300"/>
              <a:gd name="connsiteY0" fmla="*/ 0 h 3695700"/>
              <a:gd name="connsiteX1" fmla="*/ 1981200 w 3416300"/>
              <a:gd name="connsiteY1" fmla="*/ 0 h 3695700"/>
              <a:gd name="connsiteX2" fmla="*/ 2374900 w 3416300"/>
              <a:gd name="connsiteY2" fmla="*/ 698500 h 3695700"/>
              <a:gd name="connsiteX3" fmla="*/ 2565400 w 3416300"/>
              <a:gd name="connsiteY3" fmla="*/ 958850 h 3695700"/>
              <a:gd name="connsiteX4" fmla="*/ 3035300 w 3416300"/>
              <a:gd name="connsiteY4" fmla="*/ 1803400 h 3695700"/>
              <a:gd name="connsiteX5" fmla="*/ 3086100 w 3416300"/>
              <a:gd name="connsiteY5" fmla="*/ 1917700 h 3695700"/>
              <a:gd name="connsiteX6" fmla="*/ 3232150 w 3416300"/>
              <a:gd name="connsiteY6" fmla="*/ 2705100 h 3695700"/>
              <a:gd name="connsiteX7" fmla="*/ 3314700 w 3416300"/>
              <a:gd name="connsiteY7" fmla="*/ 3003550 h 3695700"/>
              <a:gd name="connsiteX8" fmla="*/ 3416300 w 3416300"/>
              <a:gd name="connsiteY8" fmla="*/ 3143250 h 3695700"/>
              <a:gd name="connsiteX9" fmla="*/ 3035300 w 3416300"/>
              <a:gd name="connsiteY9" fmla="*/ 3695700 h 3695700"/>
              <a:gd name="connsiteX10" fmla="*/ 2857500 w 3416300"/>
              <a:gd name="connsiteY10" fmla="*/ 3492500 h 3695700"/>
              <a:gd name="connsiteX11" fmla="*/ 2762250 w 3416300"/>
              <a:gd name="connsiteY11" fmla="*/ 3232150 h 3695700"/>
              <a:gd name="connsiteX12" fmla="*/ 2635250 w 3416300"/>
              <a:gd name="connsiteY12" fmla="*/ 3041650 h 3695700"/>
              <a:gd name="connsiteX13" fmla="*/ 2368550 w 3416300"/>
              <a:gd name="connsiteY13" fmla="*/ 2686050 h 3695700"/>
              <a:gd name="connsiteX14" fmla="*/ 1879600 w 3416300"/>
              <a:gd name="connsiteY14" fmla="*/ 1981200 h 3695700"/>
              <a:gd name="connsiteX15" fmla="*/ 1562100 w 3416300"/>
              <a:gd name="connsiteY15" fmla="*/ 1568450 h 3695700"/>
              <a:gd name="connsiteX16" fmla="*/ 1397000 w 3416300"/>
              <a:gd name="connsiteY16" fmla="*/ 1346200 h 3695700"/>
              <a:gd name="connsiteX17" fmla="*/ 901700 w 3416300"/>
              <a:gd name="connsiteY17" fmla="*/ 914400 h 3695700"/>
              <a:gd name="connsiteX18" fmla="*/ 723900 w 3416300"/>
              <a:gd name="connsiteY18" fmla="*/ 704850 h 3695700"/>
              <a:gd name="connsiteX19" fmla="*/ 374650 w 3416300"/>
              <a:gd name="connsiteY19" fmla="*/ 488950 h 3695700"/>
              <a:gd name="connsiteX20" fmla="*/ 196850 w 3416300"/>
              <a:gd name="connsiteY20" fmla="*/ 349250 h 3695700"/>
              <a:gd name="connsiteX21" fmla="*/ 6350 w 3416300"/>
              <a:gd name="connsiteY21" fmla="*/ 196850 h 3695700"/>
              <a:gd name="connsiteX22" fmla="*/ 0 w 3416300"/>
              <a:gd name="connsiteY22" fmla="*/ 0 h 3695700"/>
              <a:gd name="connsiteX0" fmla="*/ 0 w 3416300"/>
              <a:gd name="connsiteY0" fmla="*/ 0 h 3695700"/>
              <a:gd name="connsiteX1" fmla="*/ 1981200 w 3416300"/>
              <a:gd name="connsiteY1" fmla="*/ 0 h 3695700"/>
              <a:gd name="connsiteX2" fmla="*/ 2374900 w 3416300"/>
              <a:gd name="connsiteY2" fmla="*/ 698500 h 3695700"/>
              <a:gd name="connsiteX3" fmla="*/ 2565400 w 3416300"/>
              <a:gd name="connsiteY3" fmla="*/ 958850 h 3695700"/>
              <a:gd name="connsiteX4" fmla="*/ 3035300 w 3416300"/>
              <a:gd name="connsiteY4" fmla="*/ 1803400 h 3695700"/>
              <a:gd name="connsiteX5" fmla="*/ 3086100 w 3416300"/>
              <a:gd name="connsiteY5" fmla="*/ 1917700 h 3695700"/>
              <a:gd name="connsiteX6" fmla="*/ 3314700 w 3416300"/>
              <a:gd name="connsiteY6" fmla="*/ 3003550 h 3695700"/>
              <a:gd name="connsiteX7" fmla="*/ 3416300 w 3416300"/>
              <a:gd name="connsiteY7" fmla="*/ 3143250 h 3695700"/>
              <a:gd name="connsiteX8" fmla="*/ 3035300 w 3416300"/>
              <a:gd name="connsiteY8" fmla="*/ 3695700 h 3695700"/>
              <a:gd name="connsiteX9" fmla="*/ 2857500 w 3416300"/>
              <a:gd name="connsiteY9" fmla="*/ 3492500 h 3695700"/>
              <a:gd name="connsiteX10" fmla="*/ 2762250 w 3416300"/>
              <a:gd name="connsiteY10" fmla="*/ 3232150 h 3695700"/>
              <a:gd name="connsiteX11" fmla="*/ 2635250 w 3416300"/>
              <a:gd name="connsiteY11" fmla="*/ 3041650 h 3695700"/>
              <a:gd name="connsiteX12" fmla="*/ 2368550 w 3416300"/>
              <a:gd name="connsiteY12" fmla="*/ 2686050 h 3695700"/>
              <a:gd name="connsiteX13" fmla="*/ 1879600 w 3416300"/>
              <a:gd name="connsiteY13" fmla="*/ 1981200 h 3695700"/>
              <a:gd name="connsiteX14" fmla="*/ 1562100 w 3416300"/>
              <a:gd name="connsiteY14" fmla="*/ 1568450 h 3695700"/>
              <a:gd name="connsiteX15" fmla="*/ 1397000 w 3416300"/>
              <a:gd name="connsiteY15" fmla="*/ 1346200 h 3695700"/>
              <a:gd name="connsiteX16" fmla="*/ 901700 w 3416300"/>
              <a:gd name="connsiteY16" fmla="*/ 914400 h 3695700"/>
              <a:gd name="connsiteX17" fmla="*/ 723900 w 3416300"/>
              <a:gd name="connsiteY17" fmla="*/ 704850 h 3695700"/>
              <a:gd name="connsiteX18" fmla="*/ 374650 w 3416300"/>
              <a:gd name="connsiteY18" fmla="*/ 488950 h 3695700"/>
              <a:gd name="connsiteX19" fmla="*/ 196850 w 3416300"/>
              <a:gd name="connsiteY19" fmla="*/ 349250 h 3695700"/>
              <a:gd name="connsiteX20" fmla="*/ 6350 w 3416300"/>
              <a:gd name="connsiteY20" fmla="*/ 196850 h 3695700"/>
              <a:gd name="connsiteX21" fmla="*/ 0 w 3416300"/>
              <a:gd name="connsiteY21" fmla="*/ 0 h 3695700"/>
              <a:gd name="connsiteX0" fmla="*/ 0 w 3416300"/>
              <a:gd name="connsiteY0" fmla="*/ 0 h 3695700"/>
              <a:gd name="connsiteX1" fmla="*/ 1981200 w 3416300"/>
              <a:gd name="connsiteY1" fmla="*/ 0 h 3695700"/>
              <a:gd name="connsiteX2" fmla="*/ 2374900 w 3416300"/>
              <a:gd name="connsiteY2" fmla="*/ 698500 h 3695700"/>
              <a:gd name="connsiteX3" fmla="*/ 2565400 w 3416300"/>
              <a:gd name="connsiteY3" fmla="*/ 958850 h 3695700"/>
              <a:gd name="connsiteX4" fmla="*/ 3035300 w 3416300"/>
              <a:gd name="connsiteY4" fmla="*/ 1803400 h 3695700"/>
              <a:gd name="connsiteX5" fmla="*/ 3086100 w 3416300"/>
              <a:gd name="connsiteY5" fmla="*/ 1917700 h 3695700"/>
              <a:gd name="connsiteX6" fmla="*/ 3314700 w 3416300"/>
              <a:gd name="connsiteY6" fmla="*/ 3003550 h 3695700"/>
              <a:gd name="connsiteX7" fmla="*/ 3416300 w 3416300"/>
              <a:gd name="connsiteY7" fmla="*/ 3143250 h 3695700"/>
              <a:gd name="connsiteX8" fmla="*/ 3035300 w 3416300"/>
              <a:gd name="connsiteY8" fmla="*/ 3695700 h 3695700"/>
              <a:gd name="connsiteX9" fmla="*/ 2857500 w 3416300"/>
              <a:gd name="connsiteY9" fmla="*/ 3492500 h 3695700"/>
              <a:gd name="connsiteX10" fmla="*/ 2762250 w 3416300"/>
              <a:gd name="connsiteY10" fmla="*/ 3232150 h 3695700"/>
              <a:gd name="connsiteX11" fmla="*/ 2635250 w 3416300"/>
              <a:gd name="connsiteY11" fmla="*/ 3041650 h 3695700"/>
              <a:gd name="connsiteX12" fmla="*/ 2368550 w 3416300"/>
              <a:gd name="connsiteY12" fmla="*/ 2686050 h 3695700"/>
              <a:gd name="connsiteX13" fmla="*/ 1879600 w 3416300"/>
              <a:gd name="connsiteY13" fmla="*/ 1981200 h 3695700"/>
              <a:gd name="connsiteX14" fmla="*/ 1562100 w 3416300"/>
              <a:gd name="connsiteY14" fmla="*/ 1568450 h 3695700"/>
              <a:gd name="connsiteX15" fmla="*/ 1397000 w 3416300"/>
              <a:gd name="connsiteY15" fmla="*/ 1346200 h 3695700"/>
              <a:gd name="connsiteX16" fmla="*/ 901700 w 3416300"/>
              <a:gd name="connsiteY16" fmla="*/ 914400 h 3695700"/>
              <a:gd name="connsiteX17" fmla="*/ 723900 w 3416300"/>
              <a:gd name="connsiteY17" fmla="*/ 704850 h 3695700"/>
              <a:gd name="connsiteX18" fmla="*/ 374650 w 3416300"/>
              <a:gd name="connsiteY18" fmla="*/ 488950 h 3695700"/>
              <a:gd name="connsiteX19" fmla="*/ 196850 w 3416300"/>
              <a:gd name="connsiteY19" fmla="*/ 349250 h 3695700"/>
              <a:gd name="connsiteX20" fmla="*/ 6350 w 3416300"/>
              <a:gd name="connsiteY20" fmla="*/ 196850 h 3695700"/>
              <a:gd name="connsiteX21" fmla="*/ 0 w 3416300"/>
              <a:gd name="connsiteY21" fmla="*/ 0 h 3695700"/>
              <a:gd name="connsiteX0" fmla="*/ 0 w 3416300"/>
              <a:gd name="connsiteY0" fmla="*/ 0 h 3695700"/>
              <a:gd name="connsiteX1" fmla="*/ 1981200 w 3416300"/>
              <a:gd name="connsiteY1" fmla="*/ 0 h 3695700"/>
              <a:gd name="connsiteX2" fmla="*/ 2374900 w 3416300"/>
              <a:gd name="connsiteY2" fmla="*/ 698500 h 3695700"/>
              <a:gd name="connsiteX3" fmla="*/ 2565400 w 3416300"/>
              <a:gd name="connsiteY3" fmla="*/ 958850 h 3695700"/>
              <a:gd name="connsiteX4" fmla="*/ 3035300 w 3416300"/>
              <a:gd name="connsiteY4" fmla="*/ 1803400 h 3695700"/>
              <a:gd name="connsiteX5" fmla="*/ 3086100 w 3416300"/>
              <a:gd name="connsiteY5" fmla="*/ 1917700 h 3695700"/>
              <a:gd name="connsiteX6" fmla="*/ 3314700 w 3416300"/>
              <a:gd name="connsiteY6" fmla="*/ 3003550 h 3695700"/>
              <a:gd name="connsiteX7" fmla="*/ 3416300 w 3416300"/>
              <a:gd name="connsiteY7" fmla="*/ 3143250 h 3695700"/>
              <a:gd name="connsiteX8" fmla="*/ 3035300 w 3416300"/>
              <a:gd name="connsiteY8" fmla="*/ 3695700 h 3695700"/>
              <a:gd name="connsiteX9" fmla="*/ 2857500 w 3416300"/>
              <a:gd name="connsiteY9" fmla="*/ 3492500 h 3695700"/>
              <a:gd name="connsiteX10" fmla="*/ 2762250 w 3416300"/>
              <a:gd name="connsiteY10" fmla="*/ 3232150 h 3695700"/>
              <a:gd name="connsiteX11" fmla="*/ 2635250 w 3416300"/>
              <a:gd name="connsiteY11" fmla="*/ 3041650 h 3695700"/>
              <a:gd name="connsiteX12" fmla="*/ 2368550 w 3416300"/>
              <a:gd name="connsiteY12" fmla="*/ 2686050 h 3695700"/>
              <a:gd name="connsiteX13" fmla="*/ 1879600 w 3416300"/>
              <a:gd name="connsiteY13" fmla="*/ 1981200 h 3695700"/>
              <a:gd name="connsiteX14" fmla="*/ 1562100 w 3416300"/>
              <a:gd name="connsiteY14" fmla="*/ 1568450 h 3695700"/>
              <a:gd name="connsiteX15" fmla="*/ 1397000 w 3416300"/>
              <a:gd name="connsiteY15" fmla="*/ 1346200 h 3695700"/>
              <a:gd name="connsiteX16" fmla="*/ 901700 w 3416300"/>
              <a:gd name="connsiteY16" fmla="*/ 914400 h 3695700"/>
              <a:gd name="connsiteX17" fmla="*/ 723900 w 3416300"/>
              <a:gd name="connsiteY17" fmla="*/ 704850 h 3695700"/>
              <a:gd name="connsiteX18" fmla="*/ 374650 w 3416300"/>
              <a:gd name="connsiteY18" fmla="*/ 488950 h 3695700"/>
              <a:gd name="connsiteX19" fmla="*/ 196850 w 3416300"/>
              <a:gd name="connsiteY19" fmla="*/ 349250 h 3695700"/>
              <a:gd name="connsiteX20" fmla="*/ 6350 w 3416300"/>
              <a:gd name="connsiteY20" fmla="*/ 196850 h 3695700"/>
              <a:gd name="connsiteX21" fmla="*/ 0 w 3416300"/>
              <a:gd name="connsiteY21" fmla="*/ 0 h 3695700"/>
              <a:gd name="connsiteX0" fmla="*/ 0 w 3416300"/>
              <a:gd name="connsiteY0" fmla="*/ 0 h 3695700"/>
              <a:gd name="connsiteX1" fmla="*/ 1981200 w 3416300"/>
              <a:gd name="connsiteY1" fmla="*/ 0 h 3695700"/>
              <a:gd name="connsiteX2" fmla="*/ 2374900 w 3416300"/>
              <a:gd name="connsiteY2" fmla="*/ 698500 h 3695700"/>
              <a:gd name="connsiteX3" fmla="*/ 2565400 w 3416300"/>
              <a:gd name="connsiteY3" fmla="*/ 958850 h 3695700"/>
              <a:gd name="connsiteX4" fmla="*/ 3035300 w 3416300"/>
              <a:gd name="connsiteY4" fmla="*/ 1803400 h 3695700"/>
              <a:gd name="connsiteX5" fmla="*/ 3086100 w 3416300"/>
              <a:gd name="connsiteY5" fmla="*/ 1917700 h 3695700"/>
              <a:gd name="connsiteX6" fmla="*/ 3314700 w 3416300"/>
              <a:gd name="connsiteY6" fmla="*/ 3003550 h 3695700"/>
              <a:gd name="connsiteX7" fmla="*/ 3416300 w 3416300"/>
              <a:gd name="connsiteY7" fmla="*/ 3143250 h 3695700"/>
              <a:gd name="connsiteX8" fmla="*/ 3035300 w 3416300"/>
              <a:gd name="connsiteY8" fmla="*/ 3695700 h 3695700"/>
              <a:gd name="connsiteX9" fmla="*/ 2857500 w 3416300"/>
              <a:gd name="connsiteY9" fmla="*/ 3492500 h 3695700"/>
              <a:gd name="connsiteX10" fmla="*/ 2762250 w 3416300"/>
              <a:gd name="connsiteY10" fmla="*/ 3232150 h 3695700"/>
              <a:gd name="connsiteX11" fmla="*/ 2635250 w 3416300"/>
              <a:gd name="connsiteY11" fmla="*/ 3041650 h 3695700"/>
              <a:gd name="connsiteX12" fmla="*/ 2368550 w 3416300"/>
              <a:gd name="connsiteY12" fmla="*/ 2686050 h 3695700"/>
              <a:gd name="connsiteX13" fmla="*/ 1879600 w 3416300"/>
              <a:gd name="connsiteY13" fmla="*/ 1981200 h 3695700"/>
              <a:gd name="connsiteX14" fmla="*/ 1562100 w 3416300"/>
              <a:gd name="connsiteY14" fmla="*/ 1568450 h 3695700"/>
              <a:gd name="connsiteX15" fmla="*/ 1397000 w 3416300"/>
              <a:gd name="connsiteY15" fmla="*/ 1346200 h 3695700"/>
              <a:gd name="connsiteX16" fmla="*/ 901700 w 3416300"/>
              <a:gd name="connsiteY16" fmla="*/ 914400 h 3695700"/>
              <a:gd name="connsiteX17" fmla="*/ 723900 w 3416300"/>
              <a:gd name="connsiteY17" fmla="*/ 704850 h 3695700"/>
              <a:gd name="connsiteX18" fmla="*/ 374650 w 3416300"/>
              <a:gd name="connsiteY18" fmla="*/ 488950 h 3695700"/>
              <a:gd name="connsiteX19" fmla="*/ 196850 w 3416300"/>
              <a:gd name="connsiteY19" fmla="*/ 349250 h 3695700"/>
              <a:gd name="connsiteX20" fmla="*/ 6350 w 3416300"/>
              <a:gd name="connsiteY20" fmla="*/ 196850 h 3695700"/>
              <a:gd name="connsiteX21" fmla="*/ 0 w 3416300"/>
              <a:gd name="connsiteY21" fmla="*/ 0 h 3695700"/>
              <a:gd name="connsiteX0" fmla="*/ 0 w 3416300"/>
              <a:gd name="connsiteY0" fmla="*/ 0 h 3695700"/>
              <a:gd name="connsiteX1" fmla="*/ 1981200 w 3416300"/>
              <a:gd name="connsiteY1" fmla="*/ 0 h 3695700"/>
              <a:gd name="connsiteX2" fmla="*/ 2374900 w 3416300"/>
              <a:gd name="connsiteY2" fmla="*/ 698500 h 3695700"/>
              <a:gd name="connsiteX3" fmla="*/ 2565400 w 3416300"/>
              <a:gd name="connsiteY3" fmla="*/ 958850 h 3695700"/>
              <a:gd name="connsiteX4" fmla="*/ 3035300 w 3416300"/>
              <a:gd name="connsiteY4" fmla="*/ 1803400 h 3695700"/>
              <a:gd name="connsiteX5" fmla="*/ 3086100 w 3416300"/>
              <a:gd name="connsiteY5" fmla="*/ 1917700 h 3695700"/>
              <a:gd name="connsiteX6" fmla="*/ 3416300 w 3416300"/>
              <a:gd name="connsiteY6" fmla="*/ 3143250 h 3695700"/>
              <a:gd name="connsiteX7" fmla="*/ 3035300 w 3416300"/>
              <a:gd name="connsiteY7" fmla="*/ 3695700 h 3695700"/>
              <a:gd name="connsiteX8" fmla="*/ 2857500 w 3416300"/>
              <a:gd name="connsiteY8" fmla="*/ 3492500 h 3695700"/>
              <a:gd name="connsiteX9" fmla="*/ 2762250 w 3416300"/>
              <a:gd name="connsiteY9" fmla="*/ 3232150 h 3695700"/>
              <a:gd name="connsiteX10" fmla="*/ 2635250 w 3416300"/>
              <a:gd name="connsiteY10" fmla="*/ 3041650 h 3695700"/>
              <a:gd name="connsiteX11" fmla="*/ 2368550 w 3416300"/>
              <a:gd name="connsiteY11" fmla="*/ 2686050 h 3695700"/>
              <a:gd name="connsiteX12" fmla="*/ 1879600 w 3416300"/>
              <a:gd name="connsiteY12" fmla="*/ 1981200 h 3695700"/>
              <a:gd name="connsiteX13" fmla="*/ 1562100 w 3416300"/>
              <a:gd name="connsiteY13" fmla="*/ 1568450 h 3695700"/>
              <a:gd name="connsiteX14" fmla="*/ 1397000 w 3416300"/>
              <a:gd name="connsiteY14" fmla="*/ 1346200 h 3695700"/>
              <a:gd name="connsiteX15" fmla="*/ 901700 w 3416300"/>
              <a:gd name="connsiteY15" fmla="*/ 914400 h 3695700"/>
              <a:gd name="connsiteX16" fmla="*/ 723900 w 3416300"/>
              <a:gd name="connsiteY16" fmla="*/ 704850 h 3695700"/>
              <a:gd name="connsiteX17" fmla="*/ 374650 w 3416300"/>
              <a:gd name="connsiteY17" fmla="*/ 488950 h 3695700"/>
              <a:gd name="connsiteX18" fmla="*/ 196850 w 3416300"/>
              <a:gd name="connsiteY18" fmla="*/ 349250 h 3695700"/>
              <a:gd name="connsiteX19" fmla="*/ 6350 w 3416300"/>
              <a:gd name="connsiteY19" fmla="*/ 196850 h 3695700"/>
              <a:gd name="connsiteX20" fmla="*/ 0 w 3416300"/>
              <a:gd name="connsiteY20" fmla="*/ 0 h 3695700"/>
              <a:gd name="connsiteX0" fmla="*/ 0 w 3416300"/>
              <a:gd name="connsiteY0" fmla="*/ 0 h 3695700"/>
              <a:gd name="connsiteX1" fmla="*/ 1981200 w 3416300"/>
              <a:gd name="connsiteY1" fmla="*/ 0 h 3695700"/>
              <a:gd name="connsiteX2" fmla="*/ 2374900 w 3416300"/>
              <a:gd name="connsiteY2" fmla="*/ 698500 h 3695700"/>
              <a:gd name="connsiteX3" fmla="*/ 2565400 w 3416300"/>
              <a:gd name="connsiteY3" fmla="*/ 958850 h 3695700"/>
              <a:gd name="connsiteX4" fmla="*/ 3035300 w 3416300"/>
              <a:gd name="connsiteY4" fmla="*/ 1803400 h 3695700"/>
              <a:gd name="connsiteX5" fmla="*/ 3086100 w 3416300"/>
              <a:gd name="connsiteY5" fmla="*/ 1917700 h 3695700"/>
              <a:gd name="connsiteX6" fmla="*/ 3416300 w 3416300"/>
              <a:gd name="connsiteY6" fmla="*/ 3143250 h 3695700"/>
              <a:gd name="connsiteX7" fmla="*/ 3035300 w 3416300"/>
              <a:gd name="connsiteY7" fmla="*/ 3695700 h 3695700"/>
              <a:gd name="connsiteX8" fmla="*/ 2857500 w 3416300"/>
              <a:gd name="connsiteY8" fmla="*/ 3492500 h 3695700"/>
              <a:gd name="connsiteX9" fmla="*/ 2762250 w 3416300"/>
              <a:gd name="connsiteY9" fmla="*/ 3232150 h 3695700"/>
              <a:gd name="connsiteX10" fmla="*/ 2635250 w 3416300"/>
              <a:gd name="connsiteY10" fmla="*/ 3041650 h 3695700"/>
              <a:gd name="connsiteX11" fmla="*/ 2368550 w 3416300"/>
              <a:gd name="connsiteY11" fmla="*/ 2686050 h 3695700"/>
              <a:gd name="connsiteX12" fmla="*/ 1879600 w 3416300"/>
              <a:gd name="connsiteY12" fmla="*/ 1981200 h 3695700"/>
              <a:gd name="connsiteX13" fmla="*/ 1562100 w 3416300"/>
              <a:gd name="connsiteY13" fmla="*/ 1568450 h 3695700"/>
              <a:gd name="connsiteX14" fmla="*/ 1397000 w 3416300"/>
              <a:gd name="connsiteY14" fmla="*/ 1346200 h 3695700"/>
              <a:gd name="connsiteX15" fmla="*/ 901700 w 3416300"/>
              <a:gd name="connsiteY15" fmla="*/ 914400 h 3695700"/>
              <a:gd name="connsiteX16" fmla="*/ 723900 w 3416300"/>
              <a:gd name="connsiteY16" fmla="*/ 704850 h 3695700"/>
              <a:gd name="connsiteX17" fmla="*/ 374650 w 3416300"/>
              <a:gd name="connsiteY17" fmla="*/ 488950 h 3695700"/>
              <a:gd name="connsiteX18" fmla="*/ 196850 w 3416300"/>
              <a:gd name="connsiteY18" fmla="*/ 349250 h 3695700"/>
              <a:gd name="connsiteX19" fmla="*/ 6350 w 3416300"/>
              <a:gd name="connsiteY19" fmla="*/ 196850 h 3695700"/>
              <a:gd name="connsiteX20" fmla="*/ 0 w 3416300"/>
              <a:gd name="connsiteY20" fmla="*/ 0 h 3695700"/>
              <a:gd name="connsiteX0" fmla="*/ 0 w 3086100"/>
              <a:gd name="connsiteY0" fmla="*/ 0 h 3695700"/>
              <a:gd name="connsiteX1" fmla="*/ 1981200 w 3086100"/>
              <a:gd name="connsiteY1" fmla="*/ 0 h 3695700"/>
              <a:gd name="connsiteX2" fmla="*/ 2374900 w 3086100"/>
              <a:gd name="connsiteY2" fmla="*/ 698500 h 3695700"/>
              <a:gd name="connsiteX3" fmla="*/ 2565400 w 3086100"/>
              <a:gd name="connsiteY3" fmla="*/ 958850 h 3695700"/>
              <a:gd name="connsiteX4" fmla="*/ 3035300 w 3086100"/>
              <a:gd name="connsiteY4" fmla="*/ 1803400 h 3695700"/>
              <a:gd name="connsiteX5" fmla="*/ 3086100 w 3086100"/>
              <a:gd name="connsiteY5" fmla="*/ 1917700 h 3695700"/>
              <a:gd name="connsiteX6" fmla="*/ 3035300 w 3086100"/>
              <a:gd name="connsiteY6" fmla="*/ 3695700 h 3695700"/>
              <a:gd name="connsiteX7" fmla="*/ 2857500 w 3086100"/>
              <a:gd name="connsiteY7" fmla="*/ 3492500 h 3695700"/>
              <a:gd name="connsiteX8" fmla="*/ 2762250 w 3086100"/>
              <a:gd name="connsiteY8" fmla="*/ 3232150 h 3695700"/>
              <a:gd name="connsiteX9" fmla="*/ 2635250 w 3086100"/>
              <a:gd name="connsiteY9" fmla="*/ 3041650 h 3695700"/>
              <a:gd name="connsiteX10" fmla="*/ 2368550 w 3086100"/>
              <a:gd name="connsiteY10" fmla="*/ 2686050 h 3695700"/>
              <a:gd name="connsiteX11" fmla="*/ 1879600 w 3086100"/>
              <a:gd name="connsiteY11" fmla="*/ 1981200 h 3695700"/>
              <a:gd name="connsiteX12" fmla="*/ 1562100 w 3086100"/>
              <a:gd name="connsiteY12" fmla="*/ 1568450 h 3695700"/>
              <a:gd name="connsiteX13" fmla="*/ 1397000 w 3086100"/>
              <a:gd name="connsiteY13" fmla="*/ 1346200 h 3695700"/>
              <a:gd name="connsiteX14" fmla="*/ 901700 w 3086100"/>
              <a:gd name="connsiteY14" fmla="*/ 914400 h 3695700"/>
              <a:gd name="connsiteX15" fmla="*/ 723900 w 3086100"/>
              <a:gd name="connsiteY15" fmla="*/ 704850 h 3695700"/>
              <a:gd name="connsiteX16" fmla="*/ 374650 w 3086100"/>
              <a:gd name="connsiteY16" fmla="*/ 488950 h 3695700"/>
              <a:gd name="connsiteX17" fmla="*/ 196850 w 3086100"/>
              <a:gd name="connsiteY17" fmla="*/ 349250 h 3695700"/>
              <a:gd name="connsiteX18" fmla="*/ 6350 w 3086100"/>
              <a:gd name="connsiteY18" fmla="*/ 196850 h 3695700"/>
              <a:gd name="connsiteX19" fmla="*/ 0 w 3086100"/>
              <a:gd name="connsiteY19" fmla="*/ 0 h 3695700"/>
              <a:gd name="connsiteX0" fmla="*/ 0 w 3086100"/>
              <a:gd name="connsiteY0" fmla="*/ 0 h 3695700"/>
              <a:gd name="connsiteX1" fmla="*/ 1981200 w 3086100"/>
              <a:gd name="connsiteY1" fmla="*/ 0 h 3695700"/>
              <a:gd name="connsiteX2" fmla="*/ 2374900 w 3086100"/>
              <a:gd name="connsiteY2" fmla="*/ 698500 h 3695700"/>
              <a:gd name="connsiteX3" fmla="*/ 2565400 w 3086100"/>
              <a:gd name="connsiteY3" fmla="*/ 958850 h 3695700"/>
              <a:gd name="connsiteX4" fmla="*/ 3035300 w 3086100"/>
              <a:gd name="connsiteY4" fmla="*/ 1803400 h 3695700"/>
              <a:gd name="connsiteX5" fmla="*/ 3086100 w 3086100"/>
              <a:gd name="connsiteY5" fmla="*/ 1917700 h 3695700"/>
              <a:gd name="connsiteX6" fmla="*/ 3035300 w 3086100"/>
              <a:gd name="connsiteY6" fmla="*/ 3695700 h 3695700"/>
              <a:gd name="connsiteX7" fmla="*/ 2857500 w 3086100"/>
              <a:gd name="connsiteY7" fmla="*/ 3492500 h 3695700"/>
              <a:gd name="connsiteX8" fmla="*/ 2762250 w 3086100"/>
              <a:gd name="connsiteY8" fmla="*/ 3232150 h 3695700"/>
              <a:gd name="connsiteX9" fmla="*/ 2635250 w 3086100"/>
              <a:gd name="connsiteY9" fmla="*/ 3041650 h 3695700"/>
              <a:gd name="connsiteX10" fmla="*/ 2368550 w 3086100"/>
              <a:gd name="connsiteY10" fmla="*/ 2686050 h 3695700"/>
              <a:gd name="connsiteX11" fmla="*/ 1879600 w 3086100"/>
              <a:gd name="connsiteY11" fmla="*/ 1981200 h 3695700"/>
              <a:gd name="connsiteX12" fmla="*/ 1562100 w 3086100"/>
              <a:gd name="connsiteY12" fmla="*/ 1568450 h 3695700"/>
              <a:gd name="connsiteX13" fmla="*/ 1397000 w 3086100"/>
              <a:gd name="connsiteY13" fmla="*/ 1346200 h 3695700"/>
              <a:gd name="connsiteX14" fmla="*/ 901700 w 3086100"/>
              <a:gd name="connsiteY14" fmla="*/ 914400 h 3695700"/>
              <a:gd name="connsiteX15" fmla="*/ 723900 w 3086100"/>
              <a:gd name="connsiteY15" fmla="*/ 704850 h 3695700"/>
              <a:gd name="connsiteX16" fmla="*/ 374650 w 3086100"/>
              <a:gd name="connsiteY16" fmla="*/ 488950 h 3695700"/>
              <a:gd name="connsiteX17" fmla="*/ 196850 w 3086100"/>
              <a:gd name="connsiteY17" fmla="*/ 349250 h 3695700"/>
              <a:gd name="connsiteX18" fmla="*/ 6350 w 3086100"/>
              <a:gd name="connsiteY18" fmla="*/ 196850 h 3695700"/>
              <a:gd name="connsiteX19" fmla="*/ 0 w 3086100"/>
              <a:gd name="connsiteY19" fmla="*/ 0 h 3695700"/>
              <a:gd name="connsiteX0" fmla="*/ 0 w 3035300"/>
              <a:gd name="connsiteY0" fmla="*/ 0 h 3695700"/>
              <a:gd name="connsiteX1" fmla="*/ 1981200 w 3035300"/>
              <a:gd name="connsiteY1" fmla="*/ 0 h 3695700"/>
              <a:gd name="connsiteX2" fmla="*/ 2374900 w 3035300"/>
              <a:gd name="connsiteY2" fmla="*/ 698500 h 3695700"/>
              <a:gd name="connsiteX3" fmla="*/ 2565400 w 3035300"/>
              <a:gd name="connsiteY3" fmla="*/ 958850 h 3695700"/>
              <a:gd name="connsiteX4" fmla="*/ 3035300 w 3035300"/>
              <a:gd name="connsiteY4" fmla="*/ 1803400 h 3695700"/>
              <a:gd name="connsiteX5" fmla="*/ 3035300 w 3035300"/>
              <a:gd name="connsiteY5" fmla="*/ 3695700 h 3695700"/>
              <a:gd name="connsiteX6" fmla="*/ 2857500 w 3035300"/>
              <a:gd name="connsiteY6" fmla="*/ 3492500 h 3695700"/>
              <a:gd name="connsiteX7" fmla="*/ 2762250 w 3035300"/>
              <a:gd name="connsiteY7" fmla="*/ 3232150 h 3695700"/>
              <a:gd name="connsiteX8" fmla="*/ 2635250 w 3035300"/>
              <a:gd name="connsiteY8" fmla="*/ 3041650 h 3695700"/>
              <a:gd name="connsiteX9" fmla="*/ 2368550 w 3035300"/>
              <a:gd name="connsiteY9" fmla="*/ 2686050 h 3695700"/>
              <a:gd name="connsiteX10" fmla="*/ 1879600 w 3035300"/>
              <a:gd name="connsiteY10" fmla="*/ 1981200 h 3695700"/>
              <a:gd name="connsiteX11" fmla="*/ 1562100 w 3035300"/>
              <a:gd name="connsiteY11" fmla="*/ 1568450 h 3695700"/>
              <a:gd name="connsiteX12" fmla="*/ 1397000 w 3035300"/>
              <a:gd name="connsiteY12" fmla="*/ 1346200 h 3695700"/>
              <a:gd name="connsiteX13" fmla="*/ 901700 w 3035300"/>
              <a:gd name="connsiteY13" fmla="*/ 914400 h 3695700"/>
              <a:gd name="connsiteX14" fmla="*/ 723900 w 3035300"/>
              <a:gd name="connsiteY14" fmla="*/ 704850 h 3695700"/>
              <a:gd name="connsiteX15" fmla="*/ 374650 w 3035300"/>
              <a:gd name="connsiteY15" fmla="*/ 488950 h 3695700"/>
              <a:gd name="connsiteX16" fmla="*/ 196850 w 3035300"/>
              <a:gd name="connsiteY16" fmla="*/ 349250 h 3695700"/>
              <a:gd name="connsiteX17" fmla="*/ 6350 w 3035300"/>
              <a:gd name="connsiteY17" fmla="*/ 196850 h 3695700"/>
              <a:gd name="connsiteX18" fmla="*/ 0 w 3035300"/>
              <a:gd name="connsiteY18" fmla="*/ 0 h 369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035300" h="3695700">
                <a:moveTo>
                  <a:pt x="0" y="0"/>
                </a:moveTo>
                <a:lnTo>
                  <a:pt x="1981200" y="0"/>
                </a:lnTo>
                <a:lnTo>
                  <a:pt x="2374900" y="698500"/>
                </a:lnTo>
                <a:lnTo>
                  <a:pt x="2565400" y="958850"/>
                </a:lnTo>
                <a:lnTo>
                  <a:pt x="3035300" y="1803400"/>
                </a:lnTo>
                <a:lnTo>
                  <a:pt x="3035300" y="3695700"/>
                </a:lnTo>
                <a:lnTo>
                  <a:pt x="2857500" y="3492500"/>
                </a:lnTo>
                <a:lnTo>
                  <a:pt x="2762250" y="3232150"/>
                </a:lnTo>
                <a:lnTo>
                  <a:pt x="2635250" y="3041650"/>
                </a:lnTo>
                <a:lnTo>
                  <a:pt x="2368550" y="2686050"/>
                </a:lnTo>
                <a:lnTo>
                  <a:pt x="1879600" y="1981200"/>
                </a:lnTo>
                <a:lnTo>
                  <a:pt x="1562100" y="1568450"/>
                </a:lnTo>
                <a:lnTo>
                  <a:pt x="1397000" y="1346200"/>
                </a:lnTo>
                <a:lnTo>
                  <a:pt x="901700" y="914400"/>
                </a:lnTo>
                <a:lnTo>
                  <a:pt x="723900" y="704850"/>
                </a:lnTo>
                <a:lnTo>
                  <a:pt x="374650" y="488950"/>
                </a:lnTo>
                <a:lnTo>
                  <a:pt x="196850" y="349250"/>
                </a:lnTo>
                <a:lnTo>
                  <a:pt x="6350" y="196850"/>
                </a:lnTo>
                <a:lnTo>
                  <a:pt x="0" y="0"/>
                </a:lnTo>
                <a:close/>
              </a:path>
            </a:pathLst>
          </a:cu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9" name="Freeform 138"/>
          <p:cNvSpPr/>
          <p:nvPr/>
        </p:nvSpPr>
        <p:spPr>
          <a:xfrm rot="21480000">
            <a:off x="3516941" y="4748487"/>
            <a:ext cx="519501" cy="298041"/>
          </a:xfrm>
          <a:custGeom>
            <a:avLst/>
            <a:gdLst>
              <a:gd name="connsiteX0" fmla="*/ 0 w 2011680"/>
              <a:gd name="connsiteY0" fmla="*/ 7620 h 1051560"/>
              <a:gd name="connsiteX1" fmla="*/ 2011680 w 2011680"/>
              <a:gd name="connsiteY1" fmla="*/ 0 h 1051560"/>
              <a:gd name="connsiteX2" fmla="*/ 2011680 w 2011680"/>
              <a:gd name="connsiteY2" fmla="*/ 1043940 h 1051560"/>
              <a:gd name="connsiteX3" fmla="*/ 1546860 w 2011680"/>
              <a:gd name="connsiteY3" fmla="*/ 1051560 h 1051560"/>
              <a:gd name="connsiteX4" fmla="*/ 1539240 w 2011680"/>
              <a:gd name="connsiteY4" fmla="*/ 868680 h 1051560"/>
              <a:gd name="connsiteX5" fmla="*/ 899160 w 2011680"/>
              <a:gd name="connsiteY5" fmla="*/ 510540 h 1051560"/>
              <a:gd name="connsiteX6" fmla="*/ 312420 w 2011680"/>
              <a:gd name="connsiteY6" fmla="*/ 190500 h 1051560"/>
              <a:gd name="connsiteX7" fmla="*/ 0 w 2011680"/>
              <a:gd name="connsiteY7" fmla="*/ 7620 h 105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1680" h="1051560">
                <a:moveTo>
                  <a:pt x="0" y="7620"/>
                </a:moveTo>
                <a:lnTo>
                  <a:pt x="2011680" y="0"/>
                </a:lnTo>
                <a:lnTo>
                  <a:pt x="2011680" y="1043940"/>
                </a:lnTo>
                <a:lnTo>
                  <a:pt x="1546860" y="1051560"/>
                </a:lnTo>
                <a:lnTo>
                  <a:pt x="1539240" y="868680"/>
                </a:lnTo>
                <a:lnTo>
                  <a:pt x="899160" y="510540"/>
                </a:lnTo>
                <a:lnTo>
                  <a:pt x="312420" y="190500"/>
                </a:lnTo>
                <a:lnTo>
                  <a:pt x="0" y="762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0" name="Freeform 139"/>
          <p:cNvSpPr/>
          <p:nvPr/>
        </p:nvSpPr>
        <p:spPr>
          <a:xfrm rot="21480000">
            <a:off x="3426207" y="4463932"/>
            <a:ext cx="212521" cy="244049"/>
          </a:xfrm>
          <a:custGeom>
            <a:avLst/>
            <a:gdLst>
              <a:gd name="connsiteX0" fmla="*/ 53340 w 822960"/>
              <a:gd name="connsiteY0" fmla="*/ 426720 h 861060"/>
              <a:gd name="connsiteX1" fmla="*/ 266700 w 822960"/>
              <a:gd name="connsiteY1" fmla="*/ 350520 h 861060"/>
              <a:gd name="connsiteX2" fmla="*/ 457200 w 822960"/>
              <a:gd name="connsiteY2" fmla="*/ 228600 h 861060"/>
              <a:gd name="connsiteX3" fmla="*/ 670560 w 822960"/>
              <a:gd name="connsiteY3" fmla="*/ 68580 h 861060"/>
              <a:gd name="connsiteX4" fmla="*/ 754380 w 822960"/>
              <a:gd name="connsiteY4" fmla="*/ 0 h 861060"/>
              <a:gd name="connsiteX5" fmla="*/ 822960 w 822960"/>
              <a:gd name="connsiteY5" fmla="*/ 83820 h 861060"/>
              <a:gd name="connsiteX6" fmla="*/ 815340 w 822960"/>
              <a:gd name="connsiteY6" fmla="*/ 784860 h 861060"/>
              <a:gd name="connsiteX7" fmla="*/ 739140 w 822960"/>
              <a:gd name="connsiteY7" fmla="*/ 861060 h 861060"/>
              <a:gd name="connsiteX8" fmla="*/ 609600 w 822960"/>
              <a:gd name="connsiteY8" fmla="*/ 853440 h 861060"/>
              <a:gd name="connsiteX9" fmla="*/ 358140 w 822960"/>
              <a:gd name="connsiteY9" fmla="*/ 838200 h 861060"/>
              <a:gd name="connsiteX10" fmla="*/ 220980 w 822960"/>
              <a:gd name="connsiteY10" fmla="*/ 762000 h 861060"/>
              <a:gd name="connsiteX11" fmla="*/ 99060 w 822960"/>
              <a:gd name="connsiteY11" fmla="*/ 632460 h 861060"/>
              <a:gd name="connsiteX12" fmla="*/ 0 w 822960"/>
              <a:gd name="connsiteY12" fmla="*/ 518160 h 861060"/>
              <a:gd name="connsiteX13" fmla="*/ 53340 w 822960"/>
              <a:gd name="connsiteY13" fmla="*/ 426720 h 861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22960" h="861060">
                <a:moveTo>
                  <a:pt x="53340" y="426720"/>
                </a:moveTo>
                <a:lnTo>
                  <a:pt x="266700" y="350520"/>
                </a:lnTo>
                <a:lnTo>
                  <a:pt x="457200" y="228600"/>
                </a:lnTo>
                <a:lnTo>
                  <a:pt x="670560" y="68580"/>
                </a:lnTo>
                <a:lnTo>
                  <a:pt x="754380" y="0"/>
                </a:lnTo>
                <a:lnTo>
                  <a:pt x="822960" y="83820"/>
                </a:lnTo>
                <a:lnTo>
                  <a:pt x="815340" y="784860"/>
                </a:lnTo>
                <a:lnTo>
                  <a:pt x="739140" y="861060"/>
                </a:lnTo>
                <a:lnTo>
                  <a:pt x="609600" y="853440"/>
                </a:lnTo>
                <a:lnTo>
                  <a:pt x="358140" y="838200"/>
                </a:lnTo>
                <a:lnTo>
                  <a:pt x="220980" y="762000"/>
                </a:lnTo>
                <a:lnTo>
                  <a:pt x="99060" y="632460"/>
                </a:lnTo>
                <a:lnTo>
                  <a:pt x="0" y="518160"/>
                </a:lnTo>
                <a:lnTo>
                  <a:pt x="53340" y="42672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1" name="Freeform 140"/>
          <p:cNvSpPr/>
          <p:nvPr/>
        </p:nvSpPr>
        <p:spPr>
          <a:xfrm rot="21480000">
            <a:off x="3239947" y="4163280"/>
            <a:ext cx="375850" cy="397388"/>
          </a:xfrm>
          <a:custGeom>
            <a:avLst/>
            <a:gdLst>
              <a:gd name="connsiteX0" fmla="*/ 15240 w 1455420"/>
              <a:gd name="connsiteY0" fmla="*/ 0 h 1402080"/>
              <a:gd name="connsiteX1" fmla="*/ 1432560 w 1455420"/>
              <a:gd name="connsiteY1" fmla="*/ 0 h 1402080"/>
              <a:gd name="connsiteX2" fmla="*/ 1455420 w 1455420"/>
              <a:gd name="connsiteY2" fmla="*/ 487680 h 1402080"/>
              <a:gd name="connsiteX3" fmla="*/ 1402080 w 1455420"/>
              <a:gd name="connsiteY3" fmla="*/ 685800 h 1402080"/>
              <a:gd name="connsiteX4" fmla="*/ 1310640 w 1455420"/>
              <a:gd name="connsiteY4" fmla="*/ 914400 h 1402080"/>
              <a:gd name="connsiteX5" fmla="*/ 1120140 w 1455420"/>
              <a:gd name="connsiteY5" fmla="*/ 1104900 h 1402080"/>
              <a:gd name="connsiteX6" fmla="*/ 944880 w 1455420"/>
              <a:gd name="connsiteY6" fmla="*/ 1219200 h 1402080"/>
              <a:gd name="connsiteX7" fmla="*/ 480060 w 1455420"/>
              <a:gd name="connsiteY7" fmla="*/ 1402080 h 1402080"/>
              <a:gd name="connsiteX8" fmla="*/ 304800 w 1455420"/>
              <a:gd name="connsiteY8" fmla="*/ 1333500 h 1402080"/>
              <a:gd name="connsiteX9" fmla="*/ 0 w 1455420"/>
              <a:gd name="connsiteY9" fmla="*/ 1303020 h 1402080"/>
              <a:gd name="connsiteX10" fmla="*/ 15240 w 1455420"/>
              <a:gd name="connsiteY10" fmla="*/ 0 h 140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55420" h="1402080">
                <a:moveTo>
                  <a:pt x="15240" y="0"/>
                </a:moveTo>
                <a:lnTo>
                  <a:pt x="1432560" y="0"/>
                </a:lnTo>
                <a:lnTo>
                  <a:pt x="1455420" y="487680"/>
                </a:lnTo>
                <a:lnTo>
                  <a:pt x="1402080" y="685800"/>
                </a:lnTo>
                <a:lnTo>
                  <a:pt x="1310640" y="914400"/>
                </a:lnTo>
                <a:lnTo>
                  <a:pt x="1120140" y="1104900"/>
                </a:lnTo>
                <a:lnTo>
                  <a:pt x="944880" y="1219200"/>
                </a:lnTo>
                <a:lnTo>
                  <a:pt x="480060" y="1402080"/>
                </a:lnTo>
                <a:lnTo>
                  <a:pt x="304800" y="1333500"/>
                </a:lnTo>
                <a:lnTo>
                  <a:pt x="0" y="1303020"/>
                </a:lnTo>
                <a:lnTo>
                  <a:pt x="15240" y="0"/>
                </a:lnTo>
                <a:close/>
              </a:path>
            </a:pathLst>
          </a:custGeom>
          <a:noFill/>
          <a:ln w="635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2" name="Rectangle 141"/>
          <p:cNvSpPr/>
          <p:nvPr/>
        </p:nvSpPr>
        <p:spPr>
          <a:xfrm rot="21480000">
            <a:off x="3654710" y="4149802"/>
            <a:ext cx="360108" cy="257006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3" name="Rectangle 142"/>
          <p:cNvSpPr/>
          <p:nvPr/>
        </p:nvSpPr>
        <p:spPr>
          <a:xfrm rot="21480000">
            <a:off x="3662116" y="4449862"/>
            <a:ext cx="362076" cy="246209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4" name="Freeform 143"/>
          <p:cNvSpPr/>
          <p:nvPr/>
        </p:nvSpPr>
        <p:spPr>
          <a:xfrm rot="21480000">
            <a:off x="3251068" y="4581113"/>
            <a:ext cx="84616" cy="142542"/>
          </a:xfrm>
          <a:custGeom>
            <a:avLst/>
            <a:gdLst>
              <a:gd name="connsiteX0" fmla="*/ 0 w 327660"/>
              <a:gd name="connsiteY0" fmla="*/ 0 h 502920"/>
              <a:gd name="connsiteX1" fmla="*/ 160020 w 327660"/>
              <a:gd name="connsiteY1" fmla="*/ 15240 h 502920"/>
              <a:gd name="connsiteX2" fmla="*/ 327660 w 327660"/>
              <a:gd name="connsiteY2" fmla="*/ 68580 h 502920"/>
              <a:gd name="connsiteX3" fmla="*/ 213360 w 327660"/>
              <a:gd name="connsiteY3" fmla="*/ 144780 h 502920"/>
              <a:gd name="connsiteX4" fmla="*/ 91440 w 327660"/>
              <a:gd name="connsiteY4" fmla="*/ 342900 h 502920"/>
              <a:gd name="connsiteX5" fmla="*/ 22860 w 327660"/>
              <a:gd name="connsiteY5" fmla="*/ 502920 h 502920"/>
              <a:gd name="connsiteX6" fmla="*/ 0 w 327660"/>
              <a:gd name="connsiteY6" fmla="*/ 0 h 502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660" h="502920">
                <a:moveTo>
                  <a:pt x="0" y="0"/>
                </a:moveTo>
                <a:lnTo>
                  <a:pt x="160020" y="15240"/>
                </a:lnTo>
                <a:lnTo>
                  <a:pt x="327660" y="68580"/>
                </a:lnTo>
                <a:lnTo>
                  <a:pt x="213360" y="144780"/>
                </a:lnTo>
                <a:lnTo>
                  <a:pt x="91440" y="342900"/>
                </a:lnTo>
                <a:lnTo>
                  <a:pt x="22860" y="502920"/>
                </a:lnTo>
                <a:lnTo>
                  <a:pt x="0" y="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5" name="Rectangle 144"/>
          <p:cNvSpPr/>
          <p:nvPr/>
        </p:nvSpPr>
        <p:spPr>
          <a:xfrm rot="21480000">
            <a:off x="3647132" y="3851870"/>
            <a:ext cx="360108" cy="252688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6" name="Rectangle 145"/>
          <p:cNvSpPr/>
          <p:nvPr/>
        </p:nvSpPr>
        <p:spPr>
          <a:xfrm rot="21480000">
            <a:off x="3640640" y="3728889"/>
            <a:ext cx="360108" cy="90709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7" name="Rectangle 146"/>
          <p:cNvSpPr/>
          <p:nvPr/>
        </p:nvSpPr>
        <p:spPr>
          <a:xfrm rot="21480000">
            <a:off x="3231587" y="3744567"/>
            <a:ext cx="360108" cy="90709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8" name="Rectangle 147"/>
          <p:cNvSpPr/>
          <p:nvPr/>
        </p:nvSpPr>
        <p:spPr>
          <a:xfrm rot="21480000">
            <a:off x="3226538" y="3569726"/>
            <a:ext cx="360108" cy="123103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9" name="Rectangle 148"/>
          <p:cNvSpPr/>
          <p:nvPr/>
        </p:nvSpPr>
        <p:spPr>
          <a:xfrm rot="21480000">
            <a:off x="3219122" y="3276148"/>
            <a:ext cx="360108" cy="244049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0" name="Rectangle 149"/>
          <p:cNvSpPr/>
          <p:nvPr/>
        </p:nvSpPr>
        <p:spPr>
          <a:xfrm rot="21480000">
            <a:off x="2812035" y="3291749"/>
            <a:ext cx="360108" cy="244049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1" name="Rectangle 150"/>
          <p:cNvSpPr/>
          <p:nvPr/>
        </p:nvSpPr>
        <p:spPr>
          <a:xfrm rot="21480000">
            <a:off x="2822532" y="3760247"/>
            <a:ext cx="360108" cy="90709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2" name="Rectangle 151"/>
          <p:cNvSpPr/>
          <p:nvPr/>
        </p:nvSpPr>
        <p:spPr>
          <a:xfrm rot="21480000">
            <a:off x="2817487" y="3585406"/>
            <a:ext cx="360108" cy="123103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" name="Rectangle 152"/>
          <p:cNvSpPr/>
          <p:nvPr/>
        </p:nvSpPr>
        <p:spPr>
          <a:xfrm rot="21480000">
            <a:off x="3238077" y="3867547"/>
            <a:ext cx="360108" cy="252688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4" name="Rectangle 153"/>
          <p:cNvSpPr/>
          <p:nvPr/>
        </p:nvSpPr>
        <p:spPr>
          <a:xfrm rot="21480000">
            <a:off x="2829108" y="3888577"/>
            <a:ext cx="80680" cy="252688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5" name="Rectangle 154"/>
          <p:cNvSpPr/>
          <p:nvPr/>
        </p:nvSpPr>
        <p:spPr>
          <a:xfrm rot="21480000">
            <a:off x="2923450" y="3881490"/>
            <a:ext cx="261718" cy="252688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6" name="Freeform 155"/>
          <p:cNvSpPr/>
          <p:nvPr/>
        </p:nvSpPr>
        <p:spPr>
          <a:xfrm rot="21480000">
            <a:off x="1853906" y="4165355"/>
            <a:ext cx="1351881" cy="630639"/>
          </a:xfrm>
          <a:custGeom>
            <a:avLst/>
            <a:gdLst>
              <a:gd name="connsiteX0" fmla="*/ 0 w 5234940"/>
              <a:gd name="connsiteY0" fmla="*/ 449580 h 2225040"/>
              <a:gd name="connsiteX1" fmla="*/ 632460 w 5234940"/>
              <a:gd name="connsiteY1" fmla="*/ 449580 h 2225040"/>
              <a:gd name="connsiteX2" fmla="*/ 845820 w 5234940"/>
              <a:gd name="connsiteY2" fmla="*/ 121920 h 2225040"/>
              <a:gd name="connsiteX3" fmla="*/ 937260 w 5234940"/>
              <a:gd name="connsiteY3" fmla="*/ 121920 h 2225040"/>
              <a:gd name="connsiteX4" fmla="*/ 1051560 w 5234940"/>
              <a:gd name="connsiteY4" fmla="*/ 38100 h 2225040"/>
              <a:gd name="connsiteX5" fmla="*/ 1196340 w 5234940"/>
              <a:gd name="connsiteY5" fmla="*/ 0 h 2225040"/>
              <a:gd name="connsiteX6" fmla="*/ 1325880 w 5234940"/>
              <a:gd name="connsiteY6" fmla="*/ 22860 h 2225040"/>
              <a:gd name="connsiteX7" fmla="*/ 1623060 w 5234940"/>
              <a:gd name="connsiteY7" fmla="*/ 83820 h 2225040"/>
              <a:gd name="connsiteX8" fmla="*/ 1844040 w 5234940"/>
              <a:gd name="connsiteY8" fmla="*/ 137160 h 2225040"/>
              <a:gd name="connsiteX9" fmla="*/ 5234940 w 5234940"/>
              <a:gd name="connsiteY9" fmla="*/ 137160 h 2225040"/>
              <a:gd name="connsiteX10" fmla="*/ 5234940 w 5234940"/>
              <a:gd name="connsiteY10" fmla="*/ 1905000 h 2225040"/>
              <a:gd name="connsiteX11" fmla="*/ 5029200 w 5234940"/>
              <a:gd name="connsiteY11" fmla="*/ 1874520 h 2225040"/>
              <a:gd name="connsiteX12" fmla="*/ 5013960 w 5234940"/>
              <a:gd name="connsiteY12" fmla="*/ 1783080 h 2225040"/>
              <a:gd name="connsiteX13" fmla="*/ 4000500 w 5234940"/>
              <a:gd name="connsiteY13" fmla="*/ 1790700 h 2225040"/>
              <a:gd name="connsiteX14" fmla="*/ 3421380 w 5234940"/>
              <a:gd name="connsiteY14" fmla="*/ 1645920 h 2225040"/>
              <a:gd name="connsiteX15" fmla="*/ 2674620 w 5234940"/>
              <a:gd name="connsiteY15" fmla="*/ 1722120 h 2225040"/>
              <a:gd name="connsiteX16" fmla="*/ 2674620 w 5234940"/>
              <a:gd name="connsiteY16" fmla="*/ 1882140 h 2225040"/>
              <a:gd name="connsiteX17" fmla="*/ 1219200 w 5234940"/>
              <a:gd name="connsiteY17" fmla="*/ 2202180 h 2225040"/>
              <a:gd name="connsiteX18" fmla="*/ 784860 w 5234940"/>
              <a:gd name="connsiteY18" fmla="*/ 2225040 h 2225040"/>
              <a:gd name="connsiteX19" fmla="*/ 464820 w 5234940"/>
              <a:gd name="connsiteY19" fmla="*/ 2186940 h 2225040"/>
              <a:gd name="connsiteX20" fmla="*/ 464820 w 5234940"/>
              <a:gd name="connsiteY20" fmla="*/ 1592580 h 2225040"/>
              <a:gd name="connsiteX21" fmla="*/ 15240 w 5234940"/>
              <a:gd name="connsiteY21" fmla="*/ 1592580 h 2225040"/>
              <a:gd name="connsiteX22" fmla="*/ 0 w 5234940"/>
              <a:gd name="connsiteY22" fmla="*/ 449580 h 222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234940" h="2225040">
                <a:moveTo>
                  <a:pt x="0" y="449580"/>
                </a:moveTo>
                <a:lnTo>
                  <a:pt x="632460" y="449580"/>
                </a:lnTo>
                <a:lnTo>
                  <a:pt x="845820" y="121920"/>
                </a:lnTo>
                <a:lnTo>
                  <a:pt x="937260" y="121920"/>
                </a:lnTo>
                <a:lnTo>
                  <a:pt x="1051560" y="38100"/>
                </a:lnTo>
                <a:lnTo>
                  <a:pt x="1196340" y="0"/>
                </a:lnTo>
                <a:lnTo>
                  <a:pt x="1325880" y="22860"/>
                </a:lnTo>
                <a:lnTo>
                  <a:pt x="1623060" y="83820"/>
                </a:lnTo>
                <a:lnTo>
                  <a:pt x="1844040" y="137160"/>
                </a:lnTo>
                <a:lnTo>
                  <a:pt x="5234940" y="137160"/>
                </a:lnTo>
                <a:lnTo>
                  <a:pt x="5234940" y="1905000"/>
                </a:lnTo>
                <a:lnTo>
                  <a:pt x="5029200" y="1874520"/>
                </a:lnTo>
                <a:lnTo>
                  <a:pt x="5013960" y="1783080"/>
                </a:lnTo>
                <a:lnTo>
                  <a:pt x="4000500" y="1790700"/>
                </a:lnTo>
                <a:lnTo>
                  <a:pt x="3421380" y="1645920"/>
                </a:lnTo>
                <a:lnTo>
                  <a:pt x="2674620" y="1722120"/>
                </a:lnTo>
                <a:lnTo>
                  <a:pt x="2674620" y="1882140"/>
                </a:lnTo>
                <a:lnTo>
                  <a:pt x="1219200" y="2202180"/>
                </a:lnTo>
                <a:lnTo>
                  <a:pt x="784860" y="2225040"/>
                </a:lnTo>
                <a:lnTo>
                  <a:pt x="464820" y="2186940"/>
                </a:lnTo>
                <a:lnTo>
                  <a:pt x="464820" y="1592580"/>
                </a:lnTo>
                <a:lnTo>
                  <a:pt x="15240" y="1592580"/>
                </a:lnTo>
                <a:lnTo>
                  <a:pt x="0" y="44958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7" name="Freeform 156"/>
          <p:cNvSpPr/>
          <p:nvPr/>
        </p:nvSpPr>
        <p:spPr>
          <a:xfrm rot="21480000">
            <a:off x="2173863" y="3892781"/>
            <a:ext cx="608051" cy="261326"/>
          </a:xfrm>
          <a:custGeom>
            <a:avLst/>
            <a:gdLst>
              <a:gd name="connsiteX0" fmla="*/ 0 w 2354580"/>
              <a:gd name="connsiteY0" fmla="*/ 739140 h 922020"/>
              <a:gd name="connsiteX1" fmla="*/ 266700 w 2354580"/>
              <a:gd name="connsiteY1" fmla="*/ 518160 h 922020"/>
              <a:gd name="connsiteX2" fmla="*/ 571500 w 2354580"/>
              <a:gd name="connsiteY2" fmla="*/ 274320 h 922020"/>
              <a:gd name="connsiteX3" fmla="*/ 1051560 w 2354580"/>
              <a:gd name="connsiteY3" fmla="*/ 91440 h 922020"/>
              <a:gd name="connsiteX4" fmla="*/ 1493520 w 2354580"/>
              <a:gd name="connsiteY4" fmla="*/ 22860 h 922020"/>
              <a:gd name="connsiteX5" fmla="*/ 1851660 w 2354580"/>
              <a:gd name="connsiteY5" fmla="*/ 0 h 922020"/>
              <a:gd name="connsiteX6" fmla="*/ 2354580 w 2354580"/>
              <a:gd name="connsiteY6" fmla="*/ 0 h 922020"/>
              <a:gd name="connsiteX7" fmla="*/ 2354580 w 2354580"/>
              <a:gd name="connsiteY7" fmla="*/ 922020 h 922020"/>
              <a:gd name="connsiteX8" fmla="*/ 769620 w 2354580"/>
              <a:gd name="connsiteY8" fmla="*/ 891540 h 922020"/>
              <a:gd name="connsiteX9" fmla="*/ 502920 w 2354580"/>
              <a:gd name="connsiteY9" fmla="*/ 899160 h 922020"/>
              <a:gd name="connsiteX10" fmla="*/ 220980 w 2354580"/>
              <a:gd name="connsiteY10" fmla="*/ 838200 h 922020"/>
              <a:gd name="connsiteX11" fmla="*/ 0 w 2354580"/>
              <a:gd name="connsiteY11" fmla="*/ 739140 h 92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54580" h="922020">
                <a:moveTo>
                  <a:pt x="0" y="739140"/>
                </a:moveTo>
                <a:lnTo>
                  <a:pt x="266700" y="518160"/>
                </a:lnTo>
                <a:lnTo>
                  <a:pt x="571500" y="274320"/>
                </a:lnTo>
                <a:lnTo>
                  <a:pt x="1051560" y="91440"/>
                </a:lnTo>
                <a:lnTo>
                  <a:pt x="1493520" y="22860"/>
                </a:lnTo>
                <a:lnTo>
                  <a:pt x="1851660" y="0"/>
                </a:lnTo>
                <a:lnTo>
                  <a:pt x="2354580" y="0"/>
                </a:lnTo>
                <a:lnTo>
                  <a:pt x="2354580" y="922020"/>
                </a:lnTo>
                <a:lnTo>
                  <a:pt x="769620" y="891540"/>
                </a:lnTo>
                <a:lnTo>
                  <a:pt x="502920" y="899160"/>
                </a:lnTo>
                <a:lnTo>
                  <a:pt x="220980" y="838200"/>
                </a:lnTo>
                <a:lnTo>
                  <a:pt x="0" y="73914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8" name="Freeform 157"/>
          <p:cNvSpPr/>
          <p:nvPr/>
        </p:nvSpPr>
        <p:spPr>
          <a:xfrm rot="21480000">
            <a:off x="2086745" y="3960781"/>
            <a:ext cx="163329" cy="103667"/>
          </a:xfrm>
          <a:custGeom>
            <a:avLst/>
            <a:gdLst>
              <a:gd name="connsiteX0" fmla="*/ 0 w 632460"/>
              <a:gd name="connsiteY0" fmla="*/ 76200 h 365760"/>
              <a:gd name="connsiteX1" fmla="*/ 220980 w 632460"/>
              <a:gd name="connsiteY1" fmla="*/ 53340 h 365760"/>
              <a:gd name="connsiteX2" fmla="*/ 548640 w 632460"/>
              <a:gd name="connsiteY2" fmla="*/ 0 h 365760"/>
              <a:gd name="connsiteX3" fmla="*/ 632460 w 632460"/>
              <a:gd name="connsiteY3" fmla="*/ 60960 h 365760"/>
              <a:gd name="connsiteX4" fmla="*/ 373380 w 632460"/>
              <a:gd name="connsiteY4" fmla="*/ 281940 h 365760"/>
              <a:gd name="connsiteX5" fmla="*/ 259080 w 632460"/>
              <a:gd name="connsiteY5" fmla="*/ 365760 h 365760"/>
              <a:gd name="connsiteX6" fmla="*/ 175260 w 632460"/>
              <a:gd name="connsiteY6" fmla="*/ 342900 h 365760"/>
              <a:gd name="connsiteX7" fmla="*/ 30480 w 632460"/>
              <a:gd name="connsiteY7" fmla="*/ 182880 h 365760"/>
              <a:gd name="connsiteX8" fmla="*/ 0 w 632460"/>
              <a:gd name="connsiteY8" fmla="*/ 76200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2460" h="365760">
                <a:moveTo>
                  <a:pt x="0" y="76200"/>
                </a:moveTo>
                <a:lnTo>
                  <a:pt x="220980" y="53340"/>
                </a:lnTo>
                <a:lnTo>
                  <a:pt x="548640" y="0"/>
                </a:lnTo>
                <a:lnTo>
                  <a:pt x="632460" y="60960"/>
                </a:lnTo>
                <a:lnTo>
                  <a:pt x="373380" y="281940"/>
                </a:lnTo>
                <a:lnTo>
                  <a:pt x="259080" y="365760"/>
                </a:lnTo>
                <a:lnTo>
                  <a:pt x="175260" y="342900"/>
                </a:lnTo>
                <a:lnTo>
                  <a:pt x="30480" y="182880"/>
                </a:lnTo>
                <a:lnTo>
                  <a:pt x="0" y="7620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9" name="Freeform 158"/>
          <p:cNvSpPr/>
          <p:nvPr/>
        </p:nvSpPr>
        <p:spPr>
          <a:xfrm rot="21480000">
            <a:off x="2030109" y="4014292"/>
            <a:ext cx="78711" cy="151181"/>
          </a:xfrm>
          <a:custGeom>
            <a:avLst/>
            <a:gdLst>
              <a:gd name="connsiteX0" fmla="*/ 0 w 304800"/>
              <a:gd name="connsiteY0" fmla="*/ 0 h 533400"/>
              <a:gd name="connsiteX1" fmla="*/ 121920 w 304800"/>
              <a:gd name="connsiteY1" fmla="*/ 152400 h 533400"/>
              <a:gd name="connsiteX2" fmla="*/ 236220 w 304800"/>
              <a:gd name="connsiteY2" fmla="*/ 312420 h 533400"/>
              <a:gd name="connsiteX3" fmla="*/ 304800 w 304800"/>
              <a:gd name="connsiteY3" fmla="*/ 365760 h 533400"/>
              <a:gd name="connsiteX4" fmla="*/ 220980 w 304800"/>
              <a:gd name="connsiteY4" fmla="*/ 441960 h 533400"/>
              <a:gd name="connsiteX5" fmla="*/ 106680 w 304800"/>
              <a:gd name="connsiteY5" fmla="*/ 533400 h 533400"/>
              <a:gd name="connsiteX6" fmla="*/ 0 w 304800"/>
              <a:gd name="connsiteY6" fmla="*/ 533400 h 533400"/>
              <a:gd name="connsiteX7" fmla="*/ 0 w 304800"/>
              <a:gd name="connsiteY7" fmla="*/ 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" h="533400">
                <a:moveTo>
                  <a:pt x="0" y="0"/>
                </a:moveTo>
                <a:lnTo>
                  <a:pt x="121920" y="152400"/>
                </a:lnTo>
                <a:lnTo>
                  <a:pt x="236220" y="312420"/>
                </a:lnTo>
                <a:lnTo>
                  <a:pt x="304800" y="365760"/>
                </a:lnTo>
                <a:lnTo>
                  <a:pt x="220980" y="441960"/>
                </a:lnTo>
                <a:lnTo>
                  <a:pt x="10668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" name="Freeform 159"/>
          <p:cNvSpPr/>
          <p:nvPr/>
        </p:nvSpPr>
        <p:spPr>
          <a:xfrm rot="21480000">
            <a:off x="2207375" y="3591749"/>
            <a:ext cx="576566" cy="371474"/>
          </a:xfrm>
          <a:custGeom>
            <a:avLst/>
            <a:gdLst>
              <a:gd name="connsiteX0" fmla="*/ 0 w 2232660"/>
              <a:gd name="connsiteY0" fmla="*/ 1181100 h 1310640"/>
              <a:gd name="connsiteX1" fmla="*/ 304800 w 2232660"/>
              <a:gd name="connsiteY1" fmla="*/ 1059180 h 1310640"/>
              <a:gd name="connsiteX2" fmla="*/ 556260 w 2232660"/>
              <a:gd name="connsiteY2" fmla="*/ 922020 h 1310640"/>
              <a:gd name="connsiteX3" fmla="*/ 784860 w 2232660"/>
              <a:gd name="connsiteY3" fmla="*/ 739140 h 1310640"/>
              <a:gd name="connsiteX4" fmla="*/ 800100 w 2232660"/>
              <a:gd name="connsiteY4" fmla="*/ 533400 h 1310640"/>
              <a:gd name="connsiteX5" fmla="*/ 1097280 w 2232660"/>
              <a:gd name="connsiteY5" fmla="*/ 281940 h 1310640"/>
              <a:gd name="connsiteX6" fmla="*/ 1074420 w 2232660"/>
              <a:gd name="connsiteY6" fmla="*/ 449580 h 1310640"/>
              <a:gd name="connsiteX7" fmla="*/ 1272540 w 2232660"/>
              <a:gd name="connsiteY7" fmla="*/ 259080 h 1310640"/>
              <a:gd name="connsiteX8" fmla="*/ 1607820 w 2232660"/>
              <a:gd name="connsiteY8" fmla="*/ 121920 h 1310640"/>
              <a:gd name="connsiteX9" fmla="*/ 2065020 w 2232660"/>
              <a:gd name="connsiteY9" fmla="*/ 7620 h 1310640"/>
              <a:gd name="connsiteX10" fmla="*/ 2232660 w 2232660"/>
              <a:gd name="connsiteY10" fmla="*/ 0 h 1310640"/>
              <a:gd name="connsiteX11" fmla="*/ 2232660 w 2232660"/>
              <a:gd name="connsiteY11" fmla="*/ 495300 h 1310640"/>
              <a:gd name="connsiteX12" fmla="*/ 1988820 w 2232660"/>
              <a:gd name="connsiteY12" fmla="*/ 495300 h 1310640"/>
              <a:gd name="connsiteX13" fmla="*/ 1729740 w 2232660"/>
              <a:gd name="connsiteY13" fmla="*/ 472440 h 1310640"/>
              <a:gd name="connsiteX14" fmla="*/ 1531620 w 2232660"/>
              <a:gd name="connsiteY14" fmla="*/ 449580 h 1310640"/>
              <a:gd name="connsiteX15" fmla="*/ 1112520 w 2232660"/>
              <a:gd name="connsiteY15" fmla="*/ 510540 h 1310640"/>
              <a:gd name="connsiteX16" fmla="*/ 1028700 w 2232660"/>
              <a:gd name="connsiteY16" fmla="*/ 556260 h 1310640"/>
              <a:gd name="connsiteX17" fmla="*/ 1005840 w 2232660"/>
              <a:gd name="connsiteY17" fmla="*/ 670560 h 1310640"/>
              <a:gd name="connsiteX18" fmla="*/ 1280160 w 2232660"/>
              <a:gd name="connsiteY18" fmla="*/ 609600 h 1310640"/>
              <a:gd name="connsiteX19" fmla="*/ 1432560 w 2232660"/>
              <a:gd name="connsiteY19" fmla="*/ 579120 h 1310640"/>
              <a:gd name="connsiteX20" fmla="*/ 1653540 w 2232660"/>
              <a:gd name="connsiteY20" fmla="*/ 571500 h 1310640"/>
              <a:gd name="connsiteX21" fmla="*/ 1943100 w 2232660"/>
              <a:gd name="connsiteY21" fmla="*/ 594360 h 1310640"/>
              <a:gd name="connsiteX22" fmla="*/ 2209800 w 2232660"/>
              <a:gd name="connsiteY22" fmla="*/ 609600 h 1310640"/>
              <a:gd name="connsiteX23" fmla="*/ 2209800 w 2232660"/>
              <a:gd name="connsiteY23" fmla="*/ 922020 h 1310640"/>
              <a:gd name="connsiteX24" fmla="*/ 1432560 w 2232660"/>
              <a:gd name="connsiteY24" fmla="*/ 914400 h 1310640"/>
              <a:gd name="connsiteX25" fmla="*/ 990600 w 2232660"/>
              <a:gd name="connsiteY25" fmla="*/ 952500 h 1310640"/>
              <a:gd name="connsiteX26" fmla="*/ 822960 w 2232660"/>
              <a:gd name="connsiteY26" fmla="*/ 990600 h 1310640"/>
              <a:gd name="connsiteX27" fmla="*/ 525780 w 2232660"/>
              <a:gd name="connsiteY27" fmla="*/ 1097280 h 1310640"/>
              <a:gd name="connsiteX28" fmla="*/ 281940 w 2232660"/>
              <a:gd name="connsiteY28" fmla="*/ 1211580 h 1310640"/>
              <a:gd name="connsiteX29" fmla="*/ 121920 w 2232660"/>
              <a:gd name="connsiteY29" fmla="*/ 1310640 h 1310640"/>
              <a:gd name="connsiteX30" fmla="*/ 22860 w 2232660"/>
              <a:gd name="connsiteY30" fmla="*/ 1242060 h 1310640"/>
              <a:gd name="connsiteX31" fmla="*/ 0 w 2232660"/>
              <a:gd name="connsiteY31" fmla="*/ 1181100 h 131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232660" h="1310640">
                <a:moveTo>
                  <a:pt x="0" y="1181100"/>
                </a:moveTo>
                <a:lnTo>
                  <a:pt x="304800" y="1059180"/>
                </a:lnTo>
                <a:lnTo>
                  <a:pt x="556260" y="922020"/>
                </a:lnTo>
                <a:lnTo>
                  <a:pt x="784860" y="739140"/>
                </a:lnTo>
                <a:lnTo>
                  <a:pt x="800100" y="533400"/>
                </a:lnTo>
                <a:lnTo>
                  <a:pt x="1097280" y="281940"/>
                </a:lnTo>
                <a:lnTo>
                  <a:pt x="1074420" y="449580"/>
                </a:lnTo>
                <a:lnTo>
                  <a:pt x="1272540" y="259080"/>
                </a:lnTo>
                <a:lnTo>
                  <a:pt x="1607820" y="121920"/>
                </a:lnTo>
                <a:lnTo>
                  <a:pt x="2065020" y="7620"/>
                </a:lnTo>
                <a:lnTo>
                  <a:pt x="2232660" y="0"/>
                </a:lnTo>
                <a:lnTo>
                  <a:pt x="2232660" y="495300"/>
                </a:lnTo>
                <a:lnTo>
                  <a:pt x="1988820" y="495300"/>
                </a:lnTo>
                <a:lnTo>
                  <a:pt x="1729740" y="472440"/>
                </a:lnTo>
                <a:lnTo>
                  <a:pt x="1531620" y="449580"/>
                </a:lnTo>
                <a:lnTo>
                  <a:pt x="1112520" y="510540"/>
                </a:lnTo>
                <a:lnTo>
                  <a:pt x="1028700" y="556260"/>
                </a:lnTo>
                <a:lnTo>
                  <a:pt x="1005840" y="670560"/>
                </a:lnTo>
                <a:lnTo>
                  <a:pt x="1280160" y="609600"/>
                </a:lnTo>
                <a:lnTo>
                  <a:pt x="1432560" y="579120"/>
                </a:lnTo>
                <a:lnTo>
                  <a:pt x="1653540" y="571500"/>
                </a:lnTo>
                <a:lnTo>
                  <a:pt x="1943100" y="594360"/>
                </a:lnTo>
                <a:lnTo>
                  <a:pt x="2209800" y="609600"/>
                </a:lnTo>
                <a:lnTo>
                  <a:pt x="2209800" y="922020"/>
                </a:lnTo>
                <a:lnTo>
                  <a:pt x="1432560" y="914400"/>
                </a:lnTo>
                <a:lnTo>
                  <a:pt x="990600" y="952500"/>
                </a:lnTo>
                <a:lnTo>
                  <a:pt x="822960" y="990600"/>
                </a:lnTo>
                <a:lnTo>
                  <a:pt x="525780" y="1097280"/>
                </a:lnTo>
                <a:lnTo>
                  <a:pt x="281940" y="1211580"/>
                </a:lnTo>
                <a:lnTo>
                  <a:pt x="121920" y="1310640"/>
                </a:lnTo>
                <a:lnTo>
                  <a:pt x="22860" y="1242060"/>
                </a:lnTo>
                <a:lnTo>
                  <a:pt x="0" y="118110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1" name="Freeform 160"/>
          <p:cNvSpPr/>
          <p:nvPr/>
        </p:nvSpPr>
        <p:spPr>
          <a:xfrm rot="21480000">
            <a:off x="1916200" y="2622142"/>
            <a:ext cx="671021" cy="343395"/>
          </a:xfrm>
          <a:custGeom>
            <a:avLst/>
            <a:gdLst>
              <a:gd name="connsiteX0" fmla="*/ 38100 w 2598420"/>
              <a:gd name="connsiteY0" fmla="*/ 1196340 h 1211580"/>
              <a:gd name="connsiteX1" fmla="*/ 0 w 2598420"/>
              <a:gd name="connsiteY1" fmla="*/ 708660 h 1211580"/>
              <a:gd name="connsiteX2" fmla="*/ 152400 w 2598420"/>
              <a:gd name="connsiteY2" fmla="*/ 0 h 1211580"/>
              <a:gd name="connsiteX3" fmla="*/ 982980 w 2598420"/>
              <a:gd name="connsiteY3" fmla="*/ 22860 h 1211580"/>
              <a:gd name="connsiteX4" fmla="*/ 998220 w 2598420"/>
              <a:gd name="connsiteY4" fmla="*/ 121920 h 1211580"/>
              <a:gd name="connsiteX5" fmla="*/ 1844040 w 2598420"/>
              <a:gd name="connsiteY5" fmla="*/ 83820 h 1211580"/>
              <a:gd name="connsiteX6" fmla="*/ 1844040 w 2598420"/>
              <a:gd name="connsiteY6" fmla="*/ 381000 h 1211580"/>
              <a:gd name="connsiteX7" fmla="*/ 2202180 w 2598420"/>
              <a:gd name="connsiteY7" fmla="*/ 609600 h 1211580"/>
              <a:gd name="connsiteX8" fmla="*/ 2598420 w 2598420"/>
              <a:gd name="connsiteY8" fmla="*/ 609600 h 1211580"/>
              <a:gd name="connsiteX9" fmla="*/ 2598420 w 2598420"/>
              <a:gd name="connsiteY9" fmla="*/ 1211580 h 1211580"/>
              <a:gd name="connsiteX10" fmla="*/ 38100 w 2598420"/>
              <a:gd name="connsiteY10" fmla="*/ 1196340 h 1211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98420" h="1211580">
                <a:moveTo>
                  <a:pt x="38100" y="1196340"/>
                </a:moveTo>
                <a:lnTo>
                  <a:pt x="0" y="708660"/>
                </a:lnTo>
                <a:lnTo>
                  <a:pt x="152400" y="0"/>
                </a:lnTo>
                <a:lnTo>
                  <a:pt x="982980" y="22860"/>
                </a:lnTo>
                <a:lnTo>
                  <a:pt x="998220" y="121920"/>
                </a:lnTo>
                <a:lnTo>
                  <a:pt x="1844040" y="83820"/>
                </a:lnTo>
                <a:lnTo>
                  <a:pt x="1844040" y="381000"/>
                </a:lnTo>
                <a:lnTo>
                  <a:pt x="2202180" y="609600"/>
                </a:lnTo>
                <a:lnTo>
                  <a:pt x="2598420" y="609600"/>
                </a:lnTo>
                <a:lnTo>
                  <a:pt x="2598420" y="1211580"/>
                </a:lnTo>
                <a:lnTo>
                  <a:pt x="38100" y="1196340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2" name="Freeform 161"/>
          <p:cNvSpPr/>
          <p:nvPr/>
        </p:nvSpPr>
        <p:spPr>
          <a:xfrm rot="21480000">
            <a:off x="2482306" y="2999078"/>
            <a:ext cx="285331" cy="650076"/>
          </a:xfrm>
          <a:custGeom>
            <a:avLst/>
            <a:gdLst>
              <a:gd name="connsiteX0" fmla="*/ 632460 w 1104900"/>
              <a:gd name="connsiteY0" fmla="*/ 0 h 2293620"/>
              <a:gd name="connsiteX1" fmla="*/ 1104900 w 1104900"/>
              <a:gd name="connsiteY1" fmla="*/ 0 h 2293620"/>
              <a:gd name="connsiteX2" fmla="*/ 1104900 w 1104900"/>
              <a:gd name="connsiteY2" fmla="*/ 1927860 h 2293620"/>
              <a:gd name="connsiteX3" fmla="*/ 967740 w 1104900"/>
              <a:gd name="connsiteY3" fmla="*/ 1935480 h 2293620"/>
              <a:gd name="connsiteX4" fmla="*/ 693420 w 1104900"/>
              <a:gd name="connsiteY4" fmla="*/ 1981200 h 2293620"/>
              <a:gd name="connsiteX5" fmla="*/ 419100 w 1104900"/>
              <a:gd name="connsiteY5" fmla="*/ 2065020 h 2293620"/>
              <a:gd name="connsiteX6" fmla="*/ 205740 w 1104900"/>
              <a:gd name="connsiteY6" fmla="*/ 2164080 h 2293620"/>
              <a:gd name="connsiteX7" fmla="*/ 0 w 1104900"/>
              <a:gd name="connsiteY7" fmla="*/ 2293620 h 2293620"/>
              <a:gd name="connsiteX8" fmla="*/ 76200 w 1104900"/>
              <a:gd name="connsiteY8" fmla="*/ 1973580 h 2293620"/>
              <a:gd name="connsiteX9" fmla="*/ 228600 w 1104900"/>
              <a:gd name="connsiteY9" fmla="*/ 1516380 h 2293620"/>
              <a:gd name="connsiteX10" fmla="*/ 327660 w 1104900"/>
              <a:gd name="connsiteY10" fmla="*/ 1242060 h 2293620"/>
              <a:gd name="connsiteX11" fmla="*/ 403860 w 1104900"/>
              <a:gd name="connsiteY11" fmla="*/ 1028700 h 2293620"/>
              <a:gd name="connsiteX12" fmla="*/ 518160 w 1104900"/>
              <a:gd name="connsiteY12" fmla="*/ 883920 h 2293620"/>
              <a:gd name="connsiteX13" fmla="*/ 632460 w 1104900"/>
              <a:gd name="connsiteY13" fmla="*/ 502920 h 2293620"/>
              <a:gd name="connsiteX14" fmla="*/ 640080 w 1104900"/>
              <a:gd name="connsiteY14" fmla="*/ 304800 h 2293620"/>
              <a:gd name="connsiteX15" fmla="*/ 640080 w 1104900"/>
              <a:gd name="connsiteY15" fmla="*/ 114300 h 2293620"/>
              <a:gd name="connsiteX16" fmla="*/ 632460 w 1104900"/>
              <a:gd name="connsiteY16" fmla="*/ 0 h 2293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04900" h="2293620">
                <a:moveTo>
                  <a:pt x="632460" y="0"/>
                </a:moveTo>
                <a:lnTo>
                  <a:pt x="1104900" y="0"/>
                </a:lnTo>
                <a:lnTo>
                  <a:pt x="1104900" y="1927860"/>
                </a:lnTo>
                <a:lnTo>
                  <a:pt x="967740" y="1935480"/>
                </a:lnTo>
                <a:lnTo>
                  <a:pt x="693420" y="1981200"/>
                </a:lnTo>
                <a:lnTo>
                  <a:pt x="419100" y="2065020"/>
                </a:lnTo>
                <a:lnTo>
                  <a:pt x="205740" y="2164080"/>
                </a:lnTo>
                <a:lnTo>
                  <a:pt x="0" y="2293620"/>
                </a:lnTo>
                <a:lnTo>
                  <a:pt x="76200" y="1973580"/>
                </a:lnTo>
                <a:lnTo>
                  <a:pt x="228600" y="1516380"/>
                </a:lnTo>
                <a:lnTo>
                  <a:pt x="327660" y="1242060"/>
                </a:lnTo>
                <a:lnTo>
                  <a:pt x="403860" y="1028700"/>
                </a:lnTo>
                <a:lnTo>
                  <a:pt x="518160" y="883920"/>
                </a:lnTo>
                <a:lnTo>
                  <a:pt x="632460" y="502920"/>
                </a:lnTo>
                <a:lnTo>
                  <a:pt x="640080" y="304800"/>
                </a:lnTo>
                <a:lnTo>
                  <a:pt x="640080" y="114300"/>
                </a:lnTo>
                <a:lnTo>
                  <a:pt x="632460" y="0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3" name="Freeform 162"/>
          <p:cNvSpPr/>
          <p:nvPr/>
        </p:nvSpPr>
        <p:spPr>
          <a:xfrm rot="21480000">
            <a:off x="2641524" y="2695886"/>
            <a:ext cx="332559" cy="248366"/>
          </a:xfrm>
          <a:custGeom>
            <a:avLst/>
            <a:gdLst>
              <a:gd name="connsiteX0" fmla="*/ 0 w 1287780"/>
              <a:gd name="connsiteY0" fmla="*/ 0 h 876300"/>
              <a:gd name="connsiteX1" fmla="*/ 1287780 w 1287780"/>
              <a:gd name="connsiteY1" fmla="*/ 0 h 876300"/>
              <a:gd name="connsiteX2" fmla="*/ 1287780 w 1287780"/>
              <a:gd name="connsiteY2" fmla="*/ 876300 h 876300"/>
              <a:gd name="connsiteX3" fmla="*/ 1043940 w 1287780"/>
              <a:gd name="connsiteY3" fmla="*/ 876300 h 876300"/>
              <a:gd name="connsiteX4" fmla="*/ 1043940 w 1287780"/>
              <a:gd name="connsiteY4" fmla="*/ 434340 h 876300"/>
              <a:gd name="connsiteX5" fmla="*/ 563880 w 1287780"/>
              <a:gd name="connsiteY5" fmla="*/ 434340 h 876300"/>
              <a:gd name="connsiteX6" fmla="*/ 563880 w 1287780"/>
              <a:gd name="connsiteY6" fmla="*/ 868680 h 876300"/>
              <a:gd name="connsiteX7" fmla="*/ 7620 w 1287780"/>
              <a:gd name="connsiteY7" fmla="*/ 868680 h 876300"/>
              <a:gd name="connsiteX8" fmla="*/ 0 w 1287780"/>
              <a:gd name="connsiteY8" fmla="*/ 0 h 87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7780" h="876300">
                <a:moveTo>
                  <a:pt x="0" y="0"/>
                </a:moveTo>
                <a:lnTo>
                  <a:pt x="1287780" y="0"/>
                </a:lnTo>
                <a:lnTo>
                  <a:pt x="1287780" y="876300"/>
                </a:lnTo>
                <a:lnTo>
                  <a:pt x="1043940" y="876300"/>
                </a:lnTo>
                <a:lnTo>
                  <a:pt x="1043940" y="434340"/>
                </a:lnTo>
                <a:lnTo>
                  <a:pt x="563880" y="434340"/>
                </a:lnTo>
                <a:lnTo>
                  <a:pt x="563880" y="868680"/>
                </a:lnTo>
                <a:lnTo>
                  <a:pt x="7620" y="868680"/>
                </a:lnTo>
                <a:lnTo>
                  <a:pt x="0" y="0"/>
                </a:lnTo>
                <a:close/>
              </a:path>
            </a:pathLst>
          </a:cu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4" name="Rectangle 163"/>
          <p:cNvSpPr/>
          <p:nvPr/>
        </p:nvSpPr>
        <p:spPr>
          <a:xfrm rot="21480000">
            <a:off x="3624200" y="3257949"/>
            <a:ext cx="161360" cy="250527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5" name="Rectangle 164"/>
          <p:cNvSpPr/>
          <p:nvPr/>
        </p:nvSpPr>
        <p:spPr>
          <a:xfrm rot="21480000">
            <a:off x="3785450" y="3250901"/>
            <a:ext cx="206619" cy="250527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6" name="Rectangle 165"/>
          <p:cNvSpPr/>
          <p:nvPr/>
        </p:nvSpPr>
        <p:spPr>
          <a:xfrm rot="21480000">
            <a:off x="3631023" y="3559451"/>
            <a:ext cx="86583" cy="7775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7" name="Rectangle 166"/>
          <p:cNvSpPr/>
          <p:nvPr/>
        </p:nvSpPr>
        <p:spPr>
          <a:xfrm rot="21480000">
            <a:off x="3897232" y="3549038"/>
            <a:ext cx="98389" cy="123103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8" name="Rectangle 167"/>
          <p:cNvSpPr/>
          <p:nvPr/>
        </p:nvSpPr>
        <p:spPr>
          <a:xfrm rot="21480000">
            <a:off x="3804803" y="3552693"/>
            <a:ext cx="92486" cy="123103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9" name="Freeform 168"/>
          <p:cNvSpPr/>
          <p:nvPr/>
        </p:nvSpPr>
        <p:spPr>
          <a:xfrm rot="21480000">
            <a:off x="3633685" y="3557744"/>
            <a:ext cx="171199" cy="123103"/>
          </a:xfrm>
          <a:custGeom>
            <a:avLst/>
            <a:gdLst>
              <a:gd name="connsiteX0" fmla="*/ 320040 w 662940"/>
              <a:gd name="connsiteY0" fmla="*/ 0 h 434340"/>
              <a:gd name="connsiteX1" fmla="*/ 662940 w 662940"/>
              <a:gd name="connsiteY1" fmla="*/ 0 h 434340"/>
              <a:gd name="connsiteX2" fmla="*/ 662940 w 662940"/>
              <a:gd name="connsiteY2" fmla="*/ 434340 h 434340"/>
              <a:gd name="connsiteX3" fmla="*/ 0 w 662940"/>
              <a:gd name="connsiteY3" fmla="*/ 434340 h 434340"/>
              <a:gd name="connsiteX4" fmla="*/ 0 w 662940"/>
              <a:gd name="connsiteY4" fmla="*/ 281940 h 434340"/>
              <a:gd name="connsiteX5" fmla="*/ 327660 w 662940"/>
              <a:gd name="connsiteY5" fmla="*/ 281940 h 434340"/>
              <a:gd name="connsiteX6" fmla="*/ 320040 w 662940"/>
              <a:gd name="connsiteY6" fmla="*/ 0 h 434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2940" h="434340">
                <a:moveTo>
                  <a:pt x="320040" y="0"/>
                </a:moveTo>
                <a:lnTo>
                  <a:pt x="662940" y="0"/>
                </a:lnTo>
                <a:lnTo>
                  <a:pt x="662940" y="434340"/>
                </a:lnTo>
                <a:lnTo>
                  <a:pt x="0" y="434340"/>
                </a:lnTo>
                <a:lnTo>
                  <a:pt x="0" y="281940"/>
                </a:lnTo>
                <a:lnTo>
                  <a:pt x="327660" y="281940"/>
                </a:lnTo>
                <a:lnTo>
                  <a:pt x="320040" y="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0" name="Rectangle 169"/>
          <p:cNvSpPr/>
          <p:nvPr/>
        </p:nvSpPr>
        <p:spPr>
          <a:xfrm rot="21480000">
            <a:off x="2798571" y="2986539"/>
            <a:ext cx="366504" cy="255566"/>
          </a:xfrm>
          <a:prstGeom prst="rect">
            <a:avLst/>
          </a:pr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1" name="Rectangle 170"/>
          <p:cNvSpPr/>
          <p:nvPr/>
        </p:nvSpPr>
        <p:spPr>
          <a:xfrm rot="21480000">
            <a:off x="3612697" y="2961783"/>
            <a:ext cx="168904" cy="119684"/>
          </a:xfrm>
          <a:prstGeom prst="rect">
            <a:avLst/>
          </a:pr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2" name="Rectangle 171"/>
          <p:cNvSpPr/>
          <p:nvPr/>
        </p:nvSpPr>
        <p:spPr>
          <a:xfrm rot="21480000">
            <a:off x="3781488" y="2954734"/>
            <a:ext cx="199240" cy="119684"/>
          </a:xfrm>
          <a:prstGeom prst="rect">
            <a:avLst/>
          </a:pr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3" name="Rectangle 172"/>
          <p:cNvSpPr/>
          <p:nvPr/>
        </p:nvSpPr>
        <p:spPr>
          <a:xfrm rot="21480000">
            <a:off x="3738774" y="3077863"/>
            <a:ext cx="155785" cy="128684"/>
          </a:xfrm>
          <a:prstGeom prst="rect">
            <a:avLst/>
          </a:pr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4" name="Rectangle 173"/>
          <p:cNvSpPr/>
          <p:nvPr/>
        </p:nvSpPr>
        <p:spPr>
          <a:xfrm rot="21480000">
            <a:off x="3894483" y="3073152"/>
            <a:ext cx="90191" cy="128684"/>
          </a:xfrm>
          <a:prstGeom prst="rect">
            <a:avLst/>
          </a:pr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5" name="Rectangle 174"/>
          <p:cNvSpPr/>
          <p:nvPr/>
        </p:nvSpPr>
        <p:spPr>
          <a:xfrm rot="21480000">
            <a:off x="3616690" y="3083187"/>
            <a:ext cx="122169" cy="128684"/>
          </a:xfrm>
          <a:prstGeom prst="rect">
            <a:avLst/>
          </a:pr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6" name="Freeform 175"/>
          <p:cNvSpPr/>
          <p:nvPr/>
        </p:nvSpPr>
        <p:spPr>
          <a:xfrm rot="21480000">
            <a:off x="3209112" y="2972534"/>
            <a:ext cx="276314" cy="254667"/>
          </a:xfrm>
          <a:custGeom>
            <a:avLst/>
            <a:gdLst>
              <a:gd name="connsiteX0" fmla="*/ 0 w 1069975"/>
              <a:gd name="connsiteY0" fmla="*/ 0 h 898525"/>
              <a:gd name="connsiteX1" fmla="*/ 825500 w 1069975"/>
              <a:gd name="connsiteY1" fmla="*/ 0 h 898525"/>
              <a:gd name="connsiteX2" fmla="*/ 825500 w 1069975"/>
              <a:gd name="connsiteY2" fmla="*/ 298450 h 898525"/>
              <a:gd name="connsiteX3" fmla="*/ 939800 w 1069975"/>
              <a:gd name="connsiteY3" fmla="*/ 298450 h 898525"/>
              <a:gd name="connsiteX4" fmla="*/ 939800 w 1069975"/>
              <a:gd name="connsiteY4" fmla="*/ 447675 h 898525"/>
              <a:gd name="connsiteX5" fmla="*/ 1069975 w 1069975"/>
              <a:gd name="connsiteY5" fmla="*/ 447675 h 898525"/>
              <a:gd name="connsiteX6" fmla="*/ 1069975 w 1069975"/>
              <a:gd name="connsiteY6" fmla="*/ 523875 h 898525"/>
              <a:gd name="connsiteX7" fmla="*/ 914400 w 1069975"/>
              <a:gd name="connsiteY7" fmla="*/ 523875 h 898525"/>
              <a:gd name="connsiteX8" fmla="*/ 914400 w 1069975"/>
              <a:gd name="connsiteY8" fmla="*/ 898525 h 898525"/>
              <a:gd name="connsiteX9" fmla="*/ 0 w 1069975"/>
              <a:gd name="connsiteY9" fmla="*/ 898525 h 898525"/>
              <a:gd name="connsiteX10" fmla="*/ 0 w 1069975"/>
              <a:gd name="connsiteY10" fmla="*/ 0 h 89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69975" h="898525">
                <a:moveTo>
                  <a:pt x="0" y="0"/>
                </a:moveTo>
                <a:lnTo>
                  <a:pt x="825500" y="0"/>
                </a:lnTo>
                <a:lnTo>
                  <a:pt x="825500" y="298450"/>
                </a:lnTo>
                <a:lnTo>
                  <a:pt x="939800" y="298450"/>
                </a:lnTo>
                <a:lnTo>
                  <a:pt x="939800" y="447675"/>
                </a:lnTo>
                <a:lnTo>
                  <a:pt x="1069975" y="447675"/>
                </a:lnTo>
                <a:lnTo>
                  <a:pt x="1069975" y="523875"/>
                </a:lnTo>
                <a:lnTo>
                  <a:pt x="914400" y="523875"/>
                </a:lnTo>
                <a:lnTo>
                  <a:pt x="914400" y="898525"/>
                </a:lnTo>
                <a:lnTo>
                  <a:pt x="0" y="898525"/>
                </a:lnTo>
                <a:lnTo>
                  <a:pt x="0" y="0"/>
                </a:lnTo>
                <a:close/>
              </a:path>
            </a:pathLst>
          </a:cu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7" name="Rectangle 176"/>
          <p:cNvSpPr/>
          <p:nvPr/>
        </p:nvSpPr>
        <p:spPr>
          <a:xfrm rot="21480000">
            <a:off x="3447510" y="3114733"/>
            <a:ext cx="129546" cy="106186"/>
          </a:xfrm>
          <a:prstGeom prst="rect">
            <a:avLst/>
          </a:pr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8" name="Freeform 177"/>
          <p:cNvSpPr/>
          <p:nvPr/>
        </p:nvSpPr>
        <p:spPr>
          <a:xfrm rot="21480000">
            <a:off x="3450015" y="3017515"/>
            <a:ext cx="122988" cy="97188"/>
          </a:xfrm>
          <a:custGeom>
            <a:avLst/>
            <a:gdLst>
              <a:gd name="connsiteX0" fmla="*/ 6350 w 476250"/>
              <a:gd name="connsiteY0" fmla="*/ 0 h 342900"/>
              <a:gd name="connsiteX1" fmla="*/ 476250 w 476250"/>
              <a:gd name="connsiteY1" fmla="*/ 0 h 342900"/>
              <a:gd name="connsiteX2" fmla="*/ 476250 w 476250"/>
              <a:gd name="connsiteY2" fmla="*/ 342900 h 342900"/>
              <a:gd name="connsiteX3" fmla="*/ 133350 w 476250"/>
              <a:gd name="connsiteY3" fmla="*/ 342900 h 342900"/>
              <a:gd name="connsiteX4" fmla="*/ 133350 w 476250"/>
              <a:gd name="connsiteY4" fmla="*/ 266700 h 342900"/>
              <a:gd name="connsiteX5" fmla="*/ 0 w 476250"/>
              <a:gd name="connsiteY5" fmla="*/ 266700 h 342900"/>
              <a:gd name="connsiteX6" fmla="*/ 6350 w 476250"/>
              <a:gd name="connsiteY6" fmla="*/ 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6250" h="342900">
                <a:moveTo>
                  <a:pt x="6350" y="0"/>
                </a:moveTo>
                <a:lnTo>
                  <a:pt x="476250" y="0"/>
                </a:lnTo>
                <a:lnTo>
                  <a:pt x="476250" y="342900"/>
                </a:lnTo>
                <a:lnTo>
                  <a:pt x="133350" y="342900"/>
                </a:lnTo>
                <a:lnTo>
                  <a:pt x="133350" y="266700"/>
                </a:lnTo>
                <a:lnTo>
                  <a:pt x="0" y="266700"/>
                </a:lnTo>
                <a:lnTo>
                  <a:pt x="6350" y="0"/>
                </a:lnTo>
                <a:close/>
              </a:path>
            </a:pathLst>
          </a:cu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9" name="Freeform 178"/>
          <p:cNvSpPr/>
          <p:nvPr/>
        </p:nvSpPr>
        <p:spPr>
          <a:xfrm rot="21480000">
            <a:off x="3418691" y="2966836"/>
            <a:ext cx="151686" cy="85490"/>
          </a:xfrm>
          <a:custGeom>
            <a:avLst/>
            <a:gdLst>
              <a:gd name="connsiteX0" fmla="*/ 0 w 587375"/>
              <a:gd name="connsiteY0" fmla="*/ 0 h 301625"/>
              <a:gd name="connsiteX1" fmla="*/ 587375 w 587375"/>
              <a:gd name="connsiteY1" fmla="*/ 0 h 301625"/>
              <a:gd name="connsiteX2" fmla="*/ 587375 w 587375"/>
              <a:gd name="connsiteY2" fmla="*/ 184150 h 301625"/>
              <a:gd name="connsiteX3" fmla="*/ 117475 w 587375"/>
              <a:gd name="connsiteY3" fmla="*/ 184150 h 301625"/>
              <a:gd name="connsiteX4" fmla="*/ 117475 w 587375"/>
              <a:gd name="connsiteY4" fmla="*/ 301625 h 301625"/>
              <a:gd name="connsiteX5" fmla="*/ 0 w 587375"/>
              <a:gd name="connsiteY5" fmla="*/ 301625 h 301625"/>
              <a:gd name="connsiteX6" fmla="*/ 0 w 587375"/>
              <a:gd name="connsiteY6" fmla="*/ 0 h 30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7375" h="301625">
                <a:moveTo>
                  <a:pt x="0" y="0"/>
                </a:moveTo>
                <a:lnTo>
                  <a:pt x="587375" y="0"/>
                </a:lnTo>
                <a:lnTo>
                  <a:pt x="587375" y="184150"/>
                </a:lnTo>
                <a:lnTo>
                  <a:pt x="117475" y="184150"/>
                </a:lnTo>
                <a:lnTo>
                  <a:pt x="117475" y="301625"/>
                </a:lnTo>
                <a:lnTo>
                  <a:pt x="0" y="301625"/>
                </a:lnTo>
                <a:lnTo>
                  <a:pt x="0" y="0"/>
                </a:lnTo>
                <a:close/>
              </a:path>
            </a:pathLst>
          </a:cu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0" name="Rectangle 179"/>
          <p:cNvSpPr/>
          <p:nvPr/>
        </p:nvSpPr>
        <p:spPr>
          <a:xfrm rot="21480000">
            <a:off x="3468379" y="2666209"/>
            <a:ext cx="95930" cy="252867"/>
          </a:xfrm>
          <a:prstGeom prst="rect">
            <a:avLst/>
          </a:pr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1" name="Rectangle 180"/>
          <p:cNvSpPr/>
          <p:nvPr/>
        </p:nvSpPr>
        <p:spPr>
          <a:xfrm rot="21480000">
            <a:off x="3199622" y="2677186"/>
            <a:ext cx="60674" cy="252867"/>
          </a:xfrm>
          <a:prstGeom prst="rect">
            <a:avLst/>
          </a:pr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2" name="Rectangle 181"/>
          <p:cNvSpPr/>
          <p:nvPr/>
        </p:nvSpPr>
        <p:spPr>
          <a:xfrm rot="21480000">
            <a:off x="3258312" y="2674868"/>
            <a:ext cx="62314" cy="130482"/>
          </a:xfrm>
          <a:prstGeom prst="rect">
            <a:avLst/>
          </a:pr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3" name="Freeform 182"/>
          <p:cNvSpPr/>
          <p:nvPr/>
        </p:nvSpPr>
        <p:spPr>
          <a:xfrm rot="21480000">
            <a:off x="3261469" y="2803436"/>
            <a:ext cx="159885" cy="121485"/>
          </a:xfrm>
          <a:custGeom>
            <a:avLst/>
            <a:gdLst>
              <a:gd name="connsiteX0" fmla="*/ 0 w 619125"/>
              <a:gd name="connsiteY0" fmla="*/ 0 h 428625"/>
              <a:gd name="connsiteX1" fmla="*/ 241300 w 619125"/>
              <a:gd name="connsiteY1" fmla="*/ 0 h 428625"/>
              <a:gd name="connsiteX2" fmla="*/ 241300 w 619125"/>
              <a:gd name="connsiteY2" fmla="*/ 53975 h 428625"/>
              <a:gd name="connsiteX3" fmla="*/ 546100 w 619125"/>
              <a:gd name="connsiteY3" fmla="*/ 53975 h 428625"/>
              <a:gd name="connsiteX4" fmla="*/ 546100 w 619125"/>
              <a:gd name="connsiteY4" fmla="*/ 171450 h 428625"/>
              <a:gd name="connsiteX5" fmla="*/ 619125 w 619125"/>
              <a:gd name="connsiteY5" fmla="*/ 171450 h 428625"/>
              <a:gd name="connsiteX6" fmla="*/ 619125 w 619125"/>
              <a:gd name="connsiteY6" fmla="*/ 428625 h 428625"/>
              <a:gd name="connsiteX7" fmla="*/ 3175 w 619125"/>
              <a:gd name="connsiteY7" fmla="*/ 428625 h 428625"/>
              <a:gd name="connsiteX8" fmla="*/ 0 w 619125"/>
              <a:gd name="connsiteY8" fmla="*/ 0 h 42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9125" h="428625">
                <a:moveTo>
                  <a:pt x="0" y="0"/>
                </a:moveTo>
                <a:lnTo>
                  <a:pt x="241300" y="0"/>
                </a:lnTo>
                <a:lnTo>
                  <a:pt x="241300" y="53975"/>
                </a:lnTo>
                <a:lnTo>
                  <a:pt x="546100" y="53975"/>
                </a:lnTo>
                <a:lnTo>
                  <a:pt x="546100" y="171450"/>
                </a:lnTo>
                <a:lnTo>
                  <a:pt x="619125" y="171450"/>
                </a:lnTo>
                <a:lnTo>
                  <a:pt x="619125" y="428625"/>
                </a:lnTo>
                <a:lnTo>
                  <a:pt x="3175" y="428625"/>
                </a:lnTo>
                <a:cubicBezTo>
                  <a:pt x="2117" y="285750"/>
                  <a:pt x="1058" y="142875"/>
                  <a:pt x="0" y="0"/>
                </a:cubicBezTo>
                <a:close/>
              </a:path>
            </a:pathLst>
          </a:cu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4" name="Rectangle 183"/>
          <p:cNvSpPr/>
          <p:nvPr/>
        </p:nvSpPr>
        <p:spPr>
          <a:xfrm rot="21480000">
            <a:off x="2998973" y="2848244"/>
            <a:ext cx="37716" cy="88189"/>
          </a:xfrm>
          <a:prstGeom prst="rect">
            <a:avLst/>
          </a:pr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5" name="Freeform 184"/>
          <p:cNvSpPr/>
          <p:nvPr/>
        </p:nvSpPr>
        <p:spPr>
          <a:xfrm rot="21480000">
            <a:off x="3033408" y="2714567"/>
            <a:ext cx="84451" cy="95387"/>
          </a:xfrm>
          <a:custGeom>
            <a:avLst/>
            <a:gdLst>
              <a:gd name="connsiteX0" fmla="*/ 130175 w 327025"/>
              <a:gd name="connsiteY0" fmla="*/ 0 h 336550"/>
              <a:gd name="connsiteX1" fmla="*/ 327025 w 327025"/>
              <a:gd name="connsiteY1" fmla="*/ 0 h 336550"/>
              <a:gd name="connsiteX2" fmla="*/ 327025 w 327025"/>
              <a:gd name="connsiteY2" fmla="*/ 225425 h 336550"/>
              <a:gd name="connsiteX3" fmla="*/ 231775 w 327025"/>
              <a:gd name="connsiteY3" fmla="*/ 225425 h 336550"/>
              <a:gd name="connsiteX4" fmla="*/ 231775 w 327025"/>
              <a:gd name="connsiteY4" fmla="*/ 336550 h 336550"/>
              <a:gd name="connsiteX5" fmla="*/ 0 w 327025"/>
              <a:gd name="connsiteY5" fmla="*/ 336550 h 336550"/>
              <a:gd name="connsiteX6" fmla="*/ 0 w 327025"/>
              <a:gd name="connsiteY6" fmla="*/ 130175 h 336550"/>
              <a:gd name="connsiteX7" fmla="*/ 133350 w 327025"/>
              <a:gd name="connsiteY7" fmla="*/ 130175 h 336550"/>
              <a:gd name="connsiteX8" fmla="*/ 130175 w 327025"/>
              <a:gd name="connsiteY8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7025" h="336550">
                <a:moveTo>
                  <a:pt x="130175" y="0"/>
                </a:moveTo>
                <a:lnTo>
                  <a:pt x="327025" y="0"/>
                </a:lnTo>
                <a:lnTo>
                  <a:pt x="327025" y="225425"/>
                </a:lnTo>
                <a:lnTo>
                  <a:pt x="231775" y="225425"/>
                </a:lnTo>
                <a:lnTo>
                  <a:pt x="231775" y="336550"/>
                </a:lnTo>
                <a:lnTo>
                  <a:pt x="0" y="336550"/>
                </a:lnTo>
                <a:lnTo>
                  <a:pt x="0" y="130175"/>
                </a:lnTo>
                <a:lnTo>
                  <a:pt x="133350" y="130175"/>
                </a:lnTo>
                <a:cubicBezTo>
                  <a:pt x="132292" y="86783"/>
                  <a:pt x="131233" y="43392"/>
                  <a:pt x="130175" y="0"/>
                </a:cubicBezTo>
                <a:close/>
              </a:path>
            </a:pathLst>
          </a:cu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6" name="Rectangle 185"/>
          <p:cNvSpPr/>
          <p:nvPr/>
        </p:nvSpPr>
        <p:spPr>
          <a:xfrm rot="21480000">
            <a:off x="3191739" y="2376331"/>
            <a:ext cx="364044" cy="250169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7" name="Freeform 186"/>
          <p:cNvSpPr/>
          <p:nvPr/>
        </p:nvSpPr>
        <p:spPr>
          <a:xfrm rot="21480000">
            <a:off x="2962228" y="2384019"/>
            <a:ext cx="186941" cy="251066"/>
          </a:xfrm>
          <a:custGeom>
            <a:avLst/>
            <a:gdLst>
              <a:gd name="connsiteX0" fmla="*/ 0 w 723900"/>
              <a:gd name="connsiteY0" fmla="*/ 0 h 885825"/>
              <a:gd name="connsiteX1" fmla="*/ 647700 w 723900"/>
              <a:gd name="connsiteY1" fmla="*/ 0 h 885825"/>
              <a:gd name="connsiteX2" fmla="*/ 723900 w 723900"/>
              <a:gd name="connsiteY2" fmla="*/ 111125 h 885825"/>
              <a:gd name="connsiteX3" fmla="*/ 723900 w 723900"/>
              <a:gd name="connsiteY3" fmla="*/ 885825 h 885825"/>
              <a:gd name="connsiteX4" fmla="*/ 12700 w 723900"/>
              <a:gd name="connsiteY4" fmla="*/ 885825 h 885825"/>
              <a:gd name="connsiteX5" fmla="*/ 0 w 723900"/>
              <a:gd name="connsiteY5" fmla="*/ 0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3900" h="885825">
                <a:moveTo>
                  <a:pt x="0" y="0"/>
                </a:moveTo>
                <a:lnTo>
                  <a:pt x="647700" y="0"/>
                </a:lnTo>
                <a:lnTo>
                  <a:pt x="723900" y="111125"/>
                </a:lnTo>
                <a:lnTo>
                  <a:pt x="723900" y="885825"/>
                </a:lnTo>
                <a:lnTo>
                  <a:pt x="12700" y="885825"/>
                </a:lnTo>
                <a:lnTo>
                  <a:pt x="0" y="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8" name="Freeform 187"/>
          <p:cNvSpPr/>
          <p:nvPr/>
        </p:nvSpPr>
        <p:spPr>
          <a:xfrm rot="21480000">
            <a:off x="2838851" y="2089437"/>
            <a:ext cx="300090" cy="251066"/>
          </a:xfrm>
          <a:custGeom>
            <a:avLst/>
            <a:gdLst>
              <a:gd name="connsiteX0" fmla="*/ 231775 w 1162050"/>
              <a:gd name="connsiteY0" fmla="*/ 0 h 885825"/>
              <a:gd name="connsiteX1" fmla="*/ 1162050 w 1162050"/>
              <a:gd name="connsiteY1" fmla="*/ 0 h 885825"/>
              <a:gd name="connsiteX2" fmla="*/ 1162050 w 1162050"/>
              <a:gd name="connsiteY2" fmla="*/ 885825 h 885825"/>
              <a:gd name="connsiteX3" fmla="*/ 0 w 1162050"/>
              <a:gd name="connsiteY3" fmla="*/ 885825 h 885825"/>
              <a:gd name="connsiteX4" fmla="*/ 92075 w 1162050"/>
              <a:gd name="connsiteY4" fmla="*/ 587375 h 885825"/>
              <a:gd name="connsiteX5" fmla="*/ 187325 w 1162050"/>
              <a:gd name="connsiteY5" fmla="*/ 161925 h 885825"/>
              <a:gd name="connsiteX6" fmla="*/ 231775 w 1162050"/>
              <a:gd name="connsiteY6" fmla="*/ 0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2050" h="885825">
                <a:moveTo>
                  <a:pt x="231775" y="0"/>
                </a:moveTo>
                <a:lnTo>
                  <a:pt x="1162050" y="0"/>
                </a:lnTo>
                <a:lnTo>
                  <a:pt x="1162050" y="885825"/>
                </a:lnTo>
                <a:lnTo>
                  <a:pt x="0" y="885825"/>
                </a:lnTo>
                <a:lnTo>
                  <a:pt x="92075" y="587375"/>
                </a:lnTo>
                <a:lnTo>
                  <a:pt x="187325" y="161925"/>
                </a:lnTo>
                <a:lnTo>
                  <a:pt x="231775" y="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9" name="Rectangle 188"/>
          <p:cNvSpPr/>
          <p:nvPr/>
        </p:nvSpPr>
        <p:spPr>
          <a:xfrm rot="21480000">
            <a:off x="2894626" y="1927288"/>
            <a:ext cx="236956" cy="111584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0" name="Freeform 189"/>
          <p:cNvSpPr/>
          <p:nvPr/>
        </p:nvSpPr>
        <p:spPr>
          <a:xfrm rot="21480000">
            <a:off x="2889326" y="1789694"/>
            <a:ext cx="238597" cy="105286"/>
          </a:xfrm>
          <a:custGeom>
            <a:avLst/>
            <a:gdLst>
              <a:gd name="connsiteX0" fmla="*/ 3175 w 923925"/>
              <a:gd name="connsiteY0" fmla="*/ 241300 h 371475"/>
              <a:gd name="connsiteX1" fmla="*/ 177800 w 923925"/>
              <a:gd name="connsiteY1" fmla="*/ 161925 h 371475"/>
              <a:gd name="connsiteX2" fmla="*/ 498475 w 923925"/>
              <a:gd name="connsiteY2" fmla="*/ 69850 h 371475"/>
              <a:gd name="connsiteX3" fmla="*/ 533400 w 923925"/>
              <a:gd name="connsiteY3" fmla="*/ 69850 h 371475"/>
              <a:gd name="connsiteX4" fmla="*/ 755650 w 923925"/>
              <a:gd name="connsiteY4" fmla="*/ 19050 h 371475"/>
              <a:gd name="connsiteX5" fmla="*/ 923925 w 923925"/>
              <a:gd name="connsiteY5" fmla="*/ 0 h 371475"/>
              <a:gd name="connsiteX6" fmla="*/ 923925 w 923925"/>
              <a:gd name="connsiteY6" fmla="*/ 371475 h 371475"/>
              <a:gd name="connsiteX7" fmla="*/ 0 w 923925"/>
              <a:gd name="connsiteY7" fmla="*/ 371475 h 371475"/>
              <a:gd name="connsiteX8" fmla="*/ 3175 w 923925"/>
              <a:gd name="connsiteY8" fmla="*/ 24130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3925" h="371475">
                <a:moveTo>
                  <a:pt x="3175" y="241300"/>
                </a:moveTo>
                <a:lnTo>
                  <a:pt x="177800" y="161925"/>
                </a:lnTo>
                <a:lnTo>
                  <a:pt x="498475" y="69850"/>
                </a:lnTo>
                <a:lnTo>
                  <a:pt x="533400" y="69850"/>
                </a:lnTo>
                <a:lnTo>
                  <a:pt x="755650" y="19050"/>
                </a:lnTo>
                <a:lnTo>
                  <a:pt x="923925" y="0"/>
                </a:lnTo>
                <a:lnTo>
                  <a:pt x="923925" y="371475"/>
                </a:lnTo>
                <a:lnTo>
                  <a:pt x="0" y="371475"/>
                </a:lnTo>
                <a:cubicBezTo>
                  <a:pt x="1058" y="328083"/>
                  <a:pt x="2117" y="284692"/>
                  <a:pt x="3175" y="241300"/>
                </a:cubicBez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1" name="Freeform 190"/>
          <p:cNvSpPr/>
          <p:nvPr/>
        </p:nvSpPr>
        <p:spPr>
          <a:xfrm rot="21480000">
            <a:off x="2911642" y="1637202"/>
            <a:ext cx="210719" cy="111584"/>
          </a:xfrm>
          <a:custGeom>
            <a:avLst/>
            <a:gdLst>
              <a:gd name="connsiteX0" fmla="*/ 107950 w 815975"/>
              <a:gd name="connsiteY0" fmla="*/ 0 h 393700"/>
              <a:gd name="connsiteX1" fmla="*/ 815975 w 815975"/>
              <a:gd name="connsiteY1" fmla="*/ 0 h 393700"/>
              <a:gd name="connsiteX2" fmla="*/ 815975 w 815975"/>
              <a:gd name="connsiteY2" fmla="*/ 393700 h 393700"/>
              <a:gd name="connsiteX3" fmla="*/ 0 w 815975"/>
              <a:gd name="connsiteY3" fmla="*/ 393700 h 393700"/>
              <a:gd name="connsiteX4" fmla="*/ 0 w 815975"/>
              <a:gd name="connsiteY4" fmla="*/ 190500 h 393700"/>
              <a:gd name="connsiteX5" fmla="*/ 120650 w 815975"/>
              <a:gd name="connsiteY5" fmla="*/ 190500 h 393700"/>
              <a:gd name="connsiteX6" fmla="*/ 107950 w 815975"/>
              <a:gd name="connsiteY6" fmla="*/ 0 h 393700"/>
              <a:gd name="connsiteX0" fmla="*/ 107950 w 815975"/>
              <a:gd name="connsiteY0" fmla="*/ 0 h 393700"/>
              <a:gd name="connsiteX1" fmla="*/ 815975 w 815975"/>
              <a:gd name="connsiteY1" fmla="*/ 0 h 393700"/>
              <a:gd name="connsiteX2" fmla="*/ 815975 w 815975"/>
              <a:gd name="connsiteY2" fmla="*/ 393700 h 393700"/>
              <a:gd name="connsiteX3" fmla="*/ 0 w 815975"/>
              <a:gd name="connsiteY3" fmla="*/ 393700 h 393700"/>
              <a:gd name="connsiteX4" fmla="*/ 0 w 815975"/>
              <a:gd name="connsiteY4" fmla="*/ 190500 h 393700"/>
              <a:gd name="connsiteX5" fmla="*/ 98425 w 815975"/>
              <a:gd name="connsiteY5" fmla="*/ 190500 h 393700"/>
              <a:gd name="connsiteX6" fmla="*/ 107950 w 815975"/>
              <a:gd name="connsiteY6" fmla="*/ 0 h 393700"/>
              <a:gd name="connsiteX0" fmla="*/ 107950 w 815975"/>
              <a:gd name="connsiteY0" fmla="*/ 0 h 393700"/>
              <a:gd name="connsiteX1" fmla="*/ 815975 w 815975"/>
              <a:gd name="connsiteY1" fmla="*/ 0 h 393700"/>
              <a:gd name="connsiteX2" fmla="*/ 815975 w 815975"/>
              <a:gd name="connsiteY2" fmla="*/ 393700 h 393700"/>
              <a:gd name="connsiteX3" fmla="*/ 0 w 815975"/>
              <a:gd name="connsiteY3" fmla="*/ 393700 h 393700"/>
              <a:gd name="connsiteX4" fmla="*/ 0 w 815975"/>
              <a:gd name="connsiteY4" fmla="*/ 190500 h 393700"/>
              <a:gd name="connsiteX5" fmla="*/ 104775 w 815975"/>
              <a:gd name="connsiteY5" fmla="*/ 190500 h 393700"/>
              <a:gd name="connsiteX6" fmla="*/ 107950 w 815975"/>
              <a:gd name="connsiteY6" fmla="*/ 0 h 39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5975" h="393700">
                <a:moveTo>
                  <a:pt x="107950" y="0"/>
                </a:moveTo>
                <a:lnTo>
                  <a:pt x="815975" y="0"/>
                </a:lnTo>
                <a:lnTo>
                  <a:pt x="815975" y="393700"/>
                </a:lnTo>
                <a:lnTo>
                  <a:pt x="0" y="393700"/>
                </a:lnTo>
                <a:lnTo>
                  <a:pt x="0" y="190500"/>
                </a:lnTo>
                <a:lnTo>
                  <a:pt x="104775" y="190500"/>
                </a:lnTo>
                <a:cubicBezTo>
                  <a:pt x="105833" y="127000"/>
                  <a:pt x="106892" y="63500"/>
                  <a:pt x="107950" y="0"/>
                </a:cubicBez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2" name="Rectangle 191"/>
          <p:cNvSpPr/>
          <p:nvPr/>
        </p:nvSpPr>
        <p:spPr>
          <a:xfrm rot="21480000">
            <a:off x="2987735" y="1514308"/>
            <a:ext cx="127908" cy="88189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3" name="Freeform 192"/>
          <p:cNvSpPr/>
          <p:nvPr/>
        </p:nvSpPr>
        <p:spPr>
          <a:xfrm rot="21480000">
            <a:off x="2890528" y="1205506"/>
            <a:ext cx="228756" cy="266367"/>
          </a:xfrm>
          <a:custGeom>
            <a:avLst/>
            <a:gdLst>
              <a:gd name="connsiteX0" fmla="*/ 0 w 885825"/>
              <a:gd name="connsiteY0" fmla="*/ 0 h 939800"/>
              <a:gd name="connsiteX1" fmla="*/ 876300 w 885825"/>
              <a:gd name="connsiteY1" fmla="*/ 149225 h 939800"/>
              <a:gd name="connsiteX2" fmla="*/ 885825 w 885825"/>
              <a:gd name="connsiteY2" fmla="*/ 619125 h 939800"/>
              <a:gd name="connsiteX3" fmla="*/ 876300 w 885825"/>
              <a:gd name="connsiteY3" fmla="*/ 803275 h 939800"/>
              <a:gd name="connsiteX4" fmla="*/ 860425 w 885825"/>
              <a:gd name="connsiteY4" fmla="*/ 939800 h 939800"/>
              <a:gd name="connsiteX5" fmla="*/ 9525 w 885825"/>
              <a:gd name="connsiteY5" fmla="*/ 939800 h 939800"/>
              <a:gd name="connsiteX6" fmla="*/ 0 w 885825"/>
              <a:gd name="connsiteY6" fmla="*/ 0 h 93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5825" h="939800">
                <a:moveTo>
                  <a:pt x="0" y="0"/>
                </a:moveTo>
                <a:lnTo>
                  <a:pt x="876300" y="149225"/>
                </a:lnTo>
                <a:lnTo>
                  <a:pt x="885825" y="619125"/>
                </a:lnTo>
                <a:lnTo>
                  <a:pt x="876300" y="803275"/>
                </a:lnTo>
                <a:lnTo>
                  <a:pt x="860425" y="939800"/>
                </a:lnTo>
                <a:lnTo>
                  <a:pt x="9525" y="939800"/>
                </a:lnTo>
                <a:lnTo>
                  <a:pt x="0" y="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4" name="Freeform 193"/>
          <p:cNvSpPr/>
          <p:nvPr/>
        </p:nvSpPr>
        <p:spPr>
          <a:xfrm rot="21480000">
            <a:off x="3154754" y="1124712"/>
            <a:ext cx="769084" cy="317659"/>
          </a:xfrm>
          <a:custGeom>
            <a:avLst/>
            <a:gdLst>
              <a:gd name="connsiteX0" fmla="*/ 0 w 2978150"/>
              <a:gd name="connsiteY0" fmla="*/ 1057275 h 1120775"/>
              <a:gd name="connsiteX1" fmla="*/ 0 w 2978150"/>
              <a:gd name="connsiteY1" fmla="*/ 434975 h 1120775"/>
              <a:gd name="connsiteX2" fmla="*/ 142875 w 2978150"/>
              <a:gd name="connsiteY2" fmla="*/ 266700 h 1120775"/>
              <a:gd name="connsiteX3" fmla="*/ 136525 w 2978150"/>
              <a:gd name="connsiteY3" fmla="*/ 98425 h 1120775"/>
              <a:gd name="connsiteX4" fmla="*/ 266700 w 2978150"/>
              <a:gd name="connsiteY4" fmla="*/ 0 h 1120775"/>
              <a:gd name="connsiteX5" fmla="*/ 654050 w 2978150"/>
              <a:gd name="connsiteY5" fmla="*/ 31750 h 1120775"/>
              <a:gd name="connsiteX6" fmla="*/ 1949450 w 2978150"/>
              <a:gd name="connsiteY6" fmla="*/ 79375 h 1120775"/>
              <a:gd name="connsiteX7" fmla="*/ 2155825 w 2978150"/>
              <a:gd name="connsiteY7" fmla="*/ 73025 h 1120775"/>
              <a:gd name="connsiteX8" fmla="*/ 2978150 w 2978150"/>
              <a:gd name="connsiteY8" fmla="*/ 260350 h 1120775"/>
              <a:gd name="connsiteX9" fmla="*/ 2978150 w 2978150"/>
              <a:gd name="connsiteY9" fmla="*/ 1114425 h 1120775"/>
              <a:gd name="connsiteX10" fmla="*/ 1568450 w 2978150"/>
              <a:gd name="connsiteY10" fmla="*/ 1114425 h 1120775"/>
              <a:gd name="connsiteX11" fmla="*/ 1546225 w 2978150"/>
              <a:gd name="connsiteY11" fmla="*/ 857250 h 1120775"/>
              <a:gd name="connsiteX12" fmla="*/ 1485900 w 2978150"/>
              <a:gd name="connsiteY12" fmla="*/ 774700 h 1120775"/>
              <a:gd name="connsiteX13" fmla="*/ 1400175 w 2978150"/>
              <a:gd name="connsiteY13" fmla="*/ 692150 h 1120775"/>
              <a:gd name="connsiteX14" fmla="*/ 1041400 w 2978150"/>
              <a:gd name="connsiteY14" fmla="*/ 425450 h 1120775"/>
              <a:gd name="connsiteX15" fmla="*/ 958850 w 2978150"/>
              <a:gd name="connsiteY15" fmla="*/ 536575 h 1120775"/>
              <a:gd name="connsiteX16" fmla="*/ 1416050 w 2978150"/>
              <a:gd name="connsiteY16" fmla="*/ 876300 h 1120775"/>
              <a:gd name="connsiteX17" fmla="*/ 1435100 w 2978150"/>
              <a:gd name="connsiteY17" fmla="*/ 984250 h 1120775"/>
              <a:gd name="connsiteX18" fmla="*/ 1441450 w 2978150"/>
              <a:gd name="connsiteY18" fmla="*/ 1120775 h 1120775"/>
              <a:gd name="connsiteX19" fmla="*/ 0 w 2978150"/>
              <a:gd name="connsiteY19" fmla="*/ 1057275 h 1120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978150" h="1120775">
                <a:moveTo>
                  <a:pt x="0" y="1057275"/>
                </a:moveTo>
                <a:lnTo>
                  <a:pt x="0" y="434975"/>
                </a:lnTo>
                <a:lnTo>
                  <a:pt x="142875" y="266700"/>
                </a:lnTo>
                <a:lnTo>
                  <a:pt x="136525" y="98425"/>
                </a:lnTo>
                <a:lnTo>
                  <a:pt x="266700" y="0"/>
                </a:lnTo>
                <a:lnTo>
                  <a:pt x="654050" y="31750"/>
                </a:lnTo>
                <a:lnTo>
                  <a:pt x="1949450" y="79375"/>
                </a:lnTo>
                <a:lnTo>
                  <a:pt x="2155825" y="73025"/>
                </a:lnTo>
                <a:lnTo>
                  <a:pt x="2978150" y="260350"/>
                </a:lnTo>
                <a:lnTo>
                  <a:pt x="2978150" y="1114425"/>
                </a:lnTo>
                <a:lnTo>
                  <a:pt x="1568450" y="1114425"/>
                </a:lnTo>
                <a:lnTo>
                  <a:pt x="1546225" y="857250"/>
                </a:lnTo>
                <a:lnTo>
                  <a:pt x="1485900" y="774700"/>
                </a:lnTo>
                <a:lnTo>
                  <a:pt x="1400175" y="692150"/>
                </a:lnTo>
                <a:lnTo>
                  <a:pt x="1041400" y="425450"/>
                </a:lnTo>
                <a:lnTo>
                  <a:pt x="958850" y="536575"/>
                </a:lnTo>
                <a:lnTo>
                  <a:pt x="1416050" y="876300"/>
                </a:lnTo>
                <a:lnTo>
                  <a:pt x="1435100" y="984250"/>
                </a:lnTo>
                <a:lnTo>
                  <a:pt x="1441450" y="1120775"/>
                </a:lnTo>
                <a:lnTo>
                  <a:pt x="0" y="1057275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5" name="Freeform 194"/>
          <p:cNvSpPr/>
          <p:nvPr/>
        </p:nvSpPr>
        <p:spPr>
          <a:xfrm rot="21480000">
            <a:off x="3967608" y="932893"/>
            <a:ext cx="368963" cy="491336"/>
          </a:xfrm>
          <a:custGeom>
            <a:avLst/>
            <a:gdLst>
              <a:gd name="connsiteX0" fmla="*/ 0 w 1428750"/>
              <a:gd name="connsiteY0" fmla="*/ 871538 h 1733550"/>
              <a:gd name="connsiteX1" fmla="*/ 514350 w 1428750"/>
              <a:gd name="connsiteY1" fmla="*/ 862013 h 1733550"/>
              <a:gd name="connsiteX2" fmla="*/ 1109663 w 1428750"/>
              <a:gd name="connsiteY2" fmla="*/ 523875 h 1733550"/>
              <a:gd name="connsiteX3" fmla="*/ 1362075 w 1428750"/>
              <a:gd name="connsiteY3" fmla="*/ 4763 h 1733550"/>
              <a:gd name="connsiteX4" fmla="*/ 1428750 w 1428750"/>
              <a:gd name="connsiteY4" fmla="*/ 0 h 1733550"/>
              <a:gd name="connsiteX5" fmla="*/ 1428750 w 1428750"/>
              <a:gd name="connsiteY5" fmla="*/ 1428750 h 1733550"/>
              <a:gd name="connsiteX6" fmla="*/ 1381125 w 1428750"/>
              <a:gd name="connsiteY6" fmla="*/ 1543050 h 1733550"/>
              <a:gd name="connsiteX7" fmla="*/ 1200150 w 1428750"/>
              <a:gd name="connsiteY7" fmla="*/ 1700213 h 1733550"/>
              <a:gd name="connsiteX8" fmla="*/ 795338 w 1428750"/>
              <a:gd name="connsiteY8" fmla="*/ 1733550 h 1733550"/>
              <a:gd name="connsiteX9" fmla="*/ 4763 w 1428750"/>
              <a:gd name="connsiteY9" fmla="*/ 1733550 h 1733550"/>
              <a:gd name="connsiteX10" fmla="*/ 0 w 1428750"/>
              <a:gd name="connsiteY10" fmla="*/ 871538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28750" h="1733550">
                <a:moveTo>
                  <a:pt x="0" y="871538"/>
                </a:moveTo>
                <a:lnTo>
                  <a:pt x="514350" y="862013"/>
                </a:lnTo>
                <a:lnTo>
                  <a:pt x="1109663" y="523875"/>
                </a:lnTo>
                <a:lnTo>
                  <a:pt x="1362075" y="4763"/>
                </a:lnTo>
                <a:lnTo>
                  <a:pt x="1428750" y="0"/>
                </a:lnTo>
                <a:lnTo>
                  <a:pt x="1428750" y="1428750"/>
                </a:lnTo>
                <a:lnTo>
                  <a:pt x="1381125" y="1543050"/>
                </a:lnTo>
                <a:lnTo>
                  <a:pt x="1200150" y="1700213"/>
                </a:lnTo>
                <a:lnTo>
                  <a:pt x="795338" y="1733550"/>
                </a:lnTo>
                <a:lnTo>
                  <a:pt x="4763" y="1733550"/>
                </a:lnTo>
                <a:cubicBezTo>
                  <a:pt x="3175" y="1446213"/>
                  <a:pt x="1588" y="1158875"/>
                  <a:pt x="0" y="871538"/>
                </a:cubicBezTo>
                <a:close/>
              </a:path>
            </a:pathLst>
          </a:cu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6" name="Freeform 195"/>
          <p:cNvSpPr/>
          <p:nvPr/>
        </p:nvSpPr>
        <p:spPr>
          <a:xfrm rot="21480000">
            <a:off x="4374758" y="533917"/>
            <a:ext cx="787122" cy="882786"/>
          </a:xfrm>
          <a:custGeom>
            <a:avLst/>
            <a:gdLst>
              <a:gd name="connsiteX0" fmla="*/ 0 w 3048000"/>
              <a:gd name="connsiteY0" fmla="*/ 2909888 h 3114675"/>
              <a:gd name="connsiteX1" fmla="*/ 0 w 3048000"/>
              <a:gd name="connsiteY1" fmla="*/ 695325 h 3114675"/>
              <a:gd name="connsiteX2" fmla="*/ 119063 w 3048000"/>
              <a:gd name="connsiteY2" fmla="*/ 23813 h 3114675"/>
              <a:gd name="connsiteX3" fmla="*/ 280988 w 3048000"/>
              <a:gd name="connsiteY3" fmla="*/ 0 h 3114675"/>
              <a:gd name="connsiteX4" fmla="*/ 1257300 w 3048000"/>
              <a:gd name="connsiteY4" fmla="*/ 176213 h 3114675"/>
              <a:gd name="connsiteX5" fmla="*/ 1881188 w 3048000"/>
              <a:gd name="connsiteY5" fmla="*/ 200025 h 3114675"/>
              <a:gd name="connsiteX6" fmla="*/ 2109788 w 3048000"/>
              <a:gd name="connsiteY6" fmla="*/ 261938 h 3114675"/>
              <a:gd name="connsiteX7" fmla="*/ 2967038 w 3048000"/>
              <a:gd name="connsiteY7" fmla="*/ 319088 h 3114675"/>
              <a:gd name="connsiteX8" fmla="*/ 3048000 w 3048000"/>
              <a:gd name="connsiteY8" fmla="*/ 1104900 h 3114675"/>
              <a:gd name="connsiteX9" fmla="*/ 2228850 w 3048000"/>
              <a:gd name="connsiteY9" fmla="*/ 1152525 h 3114675"/>
              <a:gd name="connsiteX10" fmla="*/ 2062163 w 3048000"/>
              <a:gd name="connsiteY10" fmla="*/ 1366838 h 3114675"/>
              <a:gd name="connsiteX11" fmla="*/ 2028825 w 3048000"/>
              <a:gd name="connsiteY11" fmla="*/ 3114675 h 3114675"/>
              <a:gd name="connsiteX12" fmla="*/ 138113 w 3048000"/>
              <a:gd name="connsiteY12" fmla="*/ 3062288 h 3114675"/>
              <a:gd name="connsiteX13" fmla="*/ 0 w 3048000"/>
              <a:gd name="connsiteY13" fmla="*/ 2909888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048000" h="3114675">
                <a:moveTo>
                  <a:pt x="0" y="2909888"/>
                </a:moveTo>
                <a:lnTo>
                  <a:pt x="0" y="695325"/>
                </a:lnTo>
                <a:lnTo>
                  <a:pt x="119063" y="23813"/>
                </a:lnTo>
                <a:lnTo>
                  <a:pt x="280988" y="0"/>
                </a:lnTo>
                <a:lnTo>
                  <a:pt x="1257300" y="176213"/>
                </a:lnTo>
                <a:lnTo>
                  <a:pt x="1881188" y="200025"/>
                </a:lnTo>
                <a:lnTo>
                  <a:pt x="2109788" y="261938"/>
                </a:lnTo>
                <a:lnTo>
                  <a:pt x="2967038" y="319088"/>
                </a:lnTo>
                <a:lnTo>
                  <a:pt x="3048000" y="1104900"/>
                </a:lnTo>
                <a:lnTo>
                  <a:pt x="2228850" y="1152525"/>
                </a:lnTo>
                <a:lnTo>
                  <a:pt x="2062163" y="1366838"/>
                </a:lnTo>
                <a:lnTo>
                  <a:pt x="2028825" y="3114675"/>
                </a:lnTo>
                <a:lnTo>
                  <a:pt x="138113" y="3062288"/>
                </a:lnTo>
                <a:lnTo>
                  <a:pt x="0" y="2909888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7" name="Freeform 196"/>
          <p:cNvSpPr/>
          <p:nvPr/>
        </p:nvSpPr>
        <p:spPr>
          <a:xfrm rot="21480000">
            <a:off x="3342304" y="531752"/>
            <a:ext cx="916257" cy="577725"/>
          </a:xfrm>
          <a:custGeom>
            <a:avLst/>
            <a:gdLst>
              <a:gd name="connsiteX0" fmla="*/ 0 w 3548062"/>
              <a:gd name="connsiteY0" fmla="*/ 138112 h 2038350"/>
              <a:gd name="connsiteX1" fmla="*/ 1981200 w 3548062"/>
              <a:gd name="connsiteY1" fmla="*/ 0 h 2038350"/>
              <a:gd name="connsiteX2" fmla="*/ 2266950 w 3548062"/>
              <a:gd name="connsiteY2" fmla="*/ 104775 h 2038350"/>
              <a:gd name="connsiteX3" fmla="*/ 2828925 w 3548062"/>
              <a:gd name="connsiteY3" fmla="*/ 4762 h 2038350"/>
              <a:gd name="connsiteX4" fmla="*/ 3195637 w 3548062"/>
              <a:gd name="connsiteY4" fmla="*/ 209550 h 2038350"/>
              <a:gd name="connsiteX5" fmla="*/ 3367087 w 3548062"/>
              <a:gd name="connsiteY5" fmla="*/ 461962 h 2038350"/>
              <a:gd name="connsiteX6" fmla="*/ 3452812 w 3548062"/>
              <a:gd name="connsiteY6" fmla="*/ 614362 h 2038350"/>
              <a:gd name="connsiteX7" fmla="*/ 3548062 w 3548062"/>
              <a:gd name="connsiteY7" fmla="*/ 933450 h 2038350"/>
              <a:gd name="connsiteX8" fmla="*/ 3328987 w 3548062"/>
              <a:gd name="connsiteY8" fmla="*/ 1500187 h 2038350"/>
              <a:gd name="connsiteX9" fmla="*/ 3028950 w 3548062"/>
              <a:gd name="connsiteY9" fmla="*/ 1800225 h 2038350"/>
              <a:gd name="connsiteX10" fmla="*/ 2843212 w 3548062"/>
              <a:gd name="connsiteY10" fmla="*/ 1909762 h 2038350"/>
              <a:gd name="connsiteX11" fmla="*/ 2509837 w 3548062"/>
              <a:gd name="connsiteY11" fmla="*/ 2014537 h 2038350"/>
              <a:gd name="connsiteX12" fmla="*/ 2376487 w 3548062"/>
              <a:gd name="connsiteY12" fmla="*/ 2038350 h 2038350"/>
              <a:gd name="connsiteX13" fmla="*/ 2338387 w 3548062"/>
              <a:gd name="connsiteY13" fmla="*/ 1804987 h 2038350"/>
              <a:gd name="connsiteX14" fmla="*/ 2281237 w 3548062"/>
              <a:gd name="connsiteY14" fmla="*/ 1585912 h 2038350"/>
              <a:gd name="connsiteX15" fmla="*/ 2195512 w 3548062"/>
              <a:gd name="connsiteY15" fmla="*/ 1423987 h 2038350"/>
              <a:gd name="connsiteX16" fmla="*/ 2176462 w 3548062"/>
              <a:gd name="connsiteY16" fmla="*/ 1385887 h 2038350"/>
              <a:gd name="connsiteX17" fmla="*/ 2038350 w 3548062"/>
              <a:gd name="connsiteY17" fmla="*/ 1176337 h 2038350"/>
              <a:gd name="connsiteX18" fmla="*/ 1866900 w 3548062"/>
              <a:gd name="connsiteY18" fmla="*/ 1009650 h 2038350"/>
              <a:gd name="connsiteX19" fmla="*/ 1676400 w 3548062"/>
              <a:gd name="connsiteY19" fmla="*/ 881062 h 2038350"/>
              <a:gd name="connsiteX20" fmla="*/ 1524000 w 3548062"/>
              <a:gd name="connsiteY20" fmla="*/ 795337 h 2038350"/>
              <a:gd name="connsiteX21" fmla="*/ 1333500 w 3548062"/>
              <a:gd name="connsiteY21" fmla="*/ 738187 h 2038350"/>
              <a:gd name="connsiteX22" fmla="*/ 1047750 w 3548062"/>
              <a:gd name="connsiteY22" fmla="*/ 690562 h 2038350"/>
              <a:gd name="connsiteX23" fmla="*/ 819150 w 3548062"/>
              <a:gd name="connsiteY23" fmla="*/ 657225 h 2038350"/>
              <a:gd name="connsiteX24" fmla="*/ 557212 w 3548062"/>
              <a:gd name="connsiteY24" fmla="*/ 581025 h 2038350"/>
              <a:gd name="connsiteX25" fmla="*/ 314325 w 3548062"/>
              <a:gd name="connsiteY25" fmla="*/ 447675 h 2038350"/>
              <a:gd name="connsiteX26" fmla="*/ 142875 w 3548062"/>
              <a:gd name="connsiteY26" fmla="*/ 300037 h 2038350"/>
              <a:gd name="connsiteX27" fmla="*/ 80962 w 3548062"/>
              <a:gd name="connsiteY27" fmla="*/ 223837 h 2038350"/>
              <a:gd name="connsiteX28" fmla="*/ 0 w 3548062"/>
              <a:gd name="connsiteY28" fmla="*/ 138112 h 203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548062" h="2038350">
                <a:moveTo>
                  <a:pt x="0" y="138112"/>
                </a:moveTo>
                <a:lnTo>
                  <a:pt x="1981200" y="0"/>
                </a:lnTo>
                <a:lnTo>
                  <a:pt x="2266950" y="104775"/>
                </a:lnTo>
                <a:lnTo>
                  <a:pt x="2828925" y="4762"/>
                </a:lnTo>
                <a:lnTo>
                  <a:pt x="3195637" y="209550"/>
                </a:lnTo>
                <a:lnTo>
                  <a:pt x="3367087" y="461962"/>
                </a:lnTo>
                <a:lnTo>
                  <a:pt x="3452812" y="614362"/>
                </a:lnTo>
                <a:lnTo>
                  <a:pt x="3548062" y="933450"/>
                </a:lnTo>
                <a:lnTo>
                  <a:pt x="3328987" y="1500187"/>
                </a:lnTo>
                <a:lnTo>
                  <a:pt x="3028950" y="1800225"/>
                </a:lnTo>
                <a:lnTo>
                  <a:pt x="2843212" y="1909762"/>
                </a:lnTo>
                <a:lnTo>
                  <a:pt x="2509837" y="2014537"/>
                </a:lnTo>
                <a:lnTo>
                  <a:pt x="2376487" y="2038350"/>
                </a:lnTo>
                <a:lnTo>
                  <a:pt x="2338387" y="1804987"/>
                </a:lnTo>
                <a:lnTo>
                  <a:pt x="2281237" y="1585912"/>
                </a:lnTo>
                <a:lnTo>
                  <a:pt x="2195512" y="1423987"/>
                </a:lnTo>
                <a:lnTo>
                  <a:pt x="2176462" y="1385887"/>
                </a:lnTo>
                <a:lnTo>
                  <a:pt x="2038350" y="1176337"/>
                </a:lnTo>
                <a:lnTo>
                  <a:pt x="1866900" y="1009650"/>
                </a:lnTo>
                <a:lnTo>
                  <a:pt x="1676400" y="881062"/>
                </a:lnTo>
                <a:lnTo>
                  <a:pt x="1524000" y="795337"/>
                </a:lnTo>
                <a:lnTo>
                  <a:pt x="1333500" y="738187"/>
                </a:lnTo>
                <a:lnTo>
                  <a:pt x="1047750" y="690562"/>
                </a:lnTo>
                <a:lnTo>
                  <a:pt x="819150" y="657225"/>
                </a:lnTo>
                <a:lnTo>
                  <a:pt x="557212" y="581025"/>
                </a:lnTo>
                <a:lnTo>
                  <a:pt x="314325" y="447675"/>
                </a:lnTo>
                <a:lnTo>
                  <a:pt x="142875" y="300037"/>
                </a:lnTo>
                <a:lnTo>
                  <a:pt x="80962" y="223837"/>
                </a:lnTo>
                <a:lnTo>
                  <a:pt x="0" y="138112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8" name="Freeform 197"/>
          <p:cNvSpPr/>
          <p:nvPr/>
        </p:nvSpPr>
        <p:spPr>
          <a:xfrm rot="21480000">
            <a:off x="4128511" y="481673"/>
            <a:ext cx="193091" cy="449493"/>
          </a:xfrm>
          <a:custGeom>
            <a:avLst/>
            <a:gdLst>
              <a:gd name="connsiteX0" fmla="*/ 0 w 747712"/>
              <a:gd name="connsiteY0" fmla="*/ 0 h 1585913"/>
              <a:gd name="connsiteX1" fmla="*/ 733425 w 747712"/>
              <a:gd name="connsiteY1" fmla="*/ 233363 h 1585913"/>
              <a:gd name="connsiteX2" fmla="*/ 747712 w 747712"/>
              <a:gd name="connsiteY2" fmla="*/ 1585913 h 1585913"/>
              <a:gd name="connsiteX3" fmla="*/ 666750 w 747712"/>
              <a:gd name="connsiteY3" fmla="*/ 1581150 h 1585913"/>
              <a:gd name="connsiteX4" fmla="*/ 681037 w 747712"/>
              <a:gd name="connsiteY4" fmla="*/ 1338263 h 1585913"/>
              <a:gd name="connsiteX5" fmla="*/ 652462 w 747712"/>
              <a:gd name="connsiteY5" fmla="*/ 847725 h 1585913"/>
              <a:gd name="connsiteX6" fmla="*/ 566737 w 747712"/>
              <a:gd name="connsiteY6" fmla="*/ 600075 h 1585913"/>
              <a:gd name="connsiteX7" fmla="*/ 457200 w 747712"/>
              <a:gd name="connsiteY7" fmla="*/ 404813 h 1585913"/>
              <a:gd name="connsiteX8" fmla="*/ 314325 w 747712"/>
              <a:gd name="connsiteY8" fmla="*/ 209550 h 1585913"/>
              <a:gd name="connsiteX9" fmla="*/ 161925 w 747712"/>
              <a:gd name="connsiteY9" fmla="*/ 100013 h 1585913"/>
              <a:gd name="connsiteX10" fmla="*/ 0 w 747712"/>
              <a:gd name="connsiteY10" fmla="*/ 0 h 1585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7712" h="1585913">
                <a:moveTo>
                  <a:pt x="0" y="0"/>
                </a:moveTo>
                <a:lnTo>
                  <a:pt x="733425" y="233363"/>
                </a:lnTo>
                <a:lnTo>
                  <a:pt x="747712" y="1585913"/>
                </a:lnTo>
                <a:lnTo>
                  <a:pt x="666750" y="1581150"/>
                </a:lnTo>
                <a:lnTo>
                  <a:pt x="681037" y="1338263"/>
                </a:lnTo>
                <a:lnTo>
                  <a:pt x="652462" y="847725"/>
                </a:lnTo>
                <a:lnTo>
                  <a:pt x="566737" y="600075"/>
                </a:lnTo>
                <a:lnTo>
                  <a:pt x="457200" y="404813"/>
                </a:lnTo>
                <a:lnTo>
                  <a:pt x="314325" y="209550"/>
                </a:lnTo>
                <a:lnTo>
                  <a:pt x="161925" y="100013"/>
                </a:lnTo>
                <a:lnTo>
                  <a:pt x="0" y="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9" name="Freeform 198"/>
          <p:cNvSpPr/>
          <p:nvPr/>
        </p:nvSpPr>
        <p:spPr>
          <a:xfrm rot="21480000">
            <a:off x="2338379" y="591490"/>
            <a:ext cx="1568093" cy="539930"/>
          </a:xfrm>
          <a:custGeom>
            <a:avLst/>
            <a:gdLst>
              <a:gd name="connsiteX0" fmla="*/ 4763 w 6072188"/>
              <a:gd name="connsiteY0" fmla="*/ 309563 h 1905000"/>
              <a:gd name="connsiteX1" fmla="*/ 2824163 w 6072188"/>
              <a:gd name="connsiteY1" fmla="*/ 133350 h 1905000"/>
              <a:gd name="connsiteX2" fmla="*/ 3319463 w 6072188"/>
              <a:gd name="connsiteY2" fmla="*/ 57150 h 1905000"/>
              <a:gd name="connsiteX3" fmla="*/ 3671888 w 6072188"/>
              <a:gd name="connsiteY3" fmla="*/ 0 h 1905000"/>
              <a:gd name="connsiteX4" fmla="*/ 3738563 w 6072188"/>
              <a:gd name="connsiteY4" fmla="*/ 128588 h 1905000"/>
              <a:gd name="connsiteX5" fmla="*/ 3886200 w 6072188"/>
              <a:gd name="connsiteY5" fmla="*/ 280988 h 1905000"/>
              <a:gd name="connsiteX6" fmla="*/ 4067175 w 6072188"/>
              <a:gd name="connsiteY6" fmla="*/ 476250 h 1905000"/>
              <a:gd name="connsiteX7" fmla="*/ 4424363 w 6072188"/>
              <a:gd name="connsiteY7" fmla="*/ 642938 h 1905000"/>
              <a:gd name="connsiteX8" fmla="*/ 4691063 w 6072188"/>
              <a:gd name="connsiteY8" fmla="*/ 719138 h 1905000"/>
              <a:gd name="connsiteX9" fmla="*/ 4929188 w 6072188"/>
              <a:gd name="connsiteY9" fmla="*/ 766763 h 1905000"/>
              <a:gd name="connsiteX10" fmla="*/ 5181600 w 6072188"/>
              <a:gd name="connsiteY10" fmla="*/ 790575 h 1905000"/>
              <a:gd name="connsiteX11" fmla="*/ 5443538 w 6072188"/>
              <a:gd name="connsiteY11" fmla="*/ 909638 h 1905000"/>
              <a:gd name="connsiteX12" fmla="*/ 5481638 w 6072188"/>
              <a:gd name="connsiteY12" fmla="*/ 938213 h 1905000"/>
              <a:gd name="connsiteX13" fmla="*/ 5686425 w 6072188"/>
              <a:gd name="connsiteY13" fmla="*/ 1081088 h 1905000"/>
              <a:gd name="connsiteX14" fmla="*/ 5872163 w 6072188"/>
              <a:gd name="connsiteY14" fmla="*/ 1285875 h 1905000"/>
              <a:gd name="connsiteX15" fmla="*/ 5995988 w 6072188"/>
              <a:gd name="connsiteY15" fmla="*/ 1514475 h 1905000"/>
              <a:gd name="connsiteX16" fmla="*/ 6053138 w 6072188"/>
              <a:gd name="connsiteY16" fmla="*/ 1738313 h 1905000"/>
              <a:gd name="connsiteX17" fmla="*/ 6072188 w 6072188"/>
              <a:gd name="connsiteY17" fmla="*/ 1905000 h 1905000"/>
              <a:gd name="connsiteX18" fmla="*/ 5176838 w 6072188"/>
              <a:gd name="connsiteY18" fmla="*/ 1681163 h 1905000"/>
              <a:gd name="connsiteX19" fmla="*/ 4681538 w 6072188"/>
              <a:gd name="connsiteY19" fmla="*/ 1319213 h 1905000"/>
              <a:gd name="connsiteX20" fmla="*/ 838200 w 6072188"/>
              <a:gd name="connsiteY20" fmla="*/ 581025 h 1905000"/>
              <a:gd name="connsiteX21" fmla="*/ 838200 w 6072188"/>
              <a:gd name="connsiteY21" fmla="*/ 428625 h 1905000"/>
              <a:gd name="connsiteX22" fmla="*/ 142875 w 6072188"/>
              <a:gd name="connsiteY22" fmla="*/ 433388 h 1905000"/>
              <a:gd name="connsiteX23" fmla="*/ 0 w 6072188"/>
              <a:gd name="connsiteY23" fmla="*/ 381000 h 1905000"/>
              <a:gd name="connsiteX24" fmla="*/ 4763 w 6072188"/>
              <a:gd name="connsiteY24" fmla="*/ 309563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072188" h="1905000">
                <a:moveTo>
                  <a:pt x="4763" y="309563"/>
                </a:moveTo>
                <a:lnTo>
                  <a:pt x="2824163" y="133350"/>
                </a:lnTo>
                <a:lnTo>
                  <a:pt x="3319463" y="57150"/>
                </a:lnTo>
                <a:lnTo>
                  <a:pt x="3671888" y="0"/>
                </a:lnTo>
                <a:lnTo>
                  <a:pt x="3738563" y="128588"/>
                </a:lnTo>
                <a:lnTo>
                  <a:pt x="3886200" y="280988"/>
                </a:lnTo>
                <a:lnTo>
                  <a:pt x="4067175" y="476250"/>
                </a:lnTo>
                <a:lnTo>
                  <a:pt x="4424363" y="642938"/>
                </a:lnTo>
                <a:lnTo>
                  <a:pt x="4691063" y="719138"/>
                </a:lnTo>
                <a:lnTo>
                  <a:pt x="4929188" y="766763"/>
                </a:lnTo>
                <a:lnTo>
                  <a:pt x="5181600" y="790575"/>
                </a:lnTo>
                <a:lnTo>
                  <a:pt x="5443538" y="909638"/>
                </a:lnTo>
                <a:lnTo>
                  <a:pt x="5481638" y="938213"/>
                </a:lnTo>
                <a:lnTo>
                  <a:pt x="5686425" y="1081088"/>
                </a:lnTo>
                <a:lnTo>
                  <a:pt x="5872163" y="1285875"/>
                </a:lnTo>
                <a:lnTo>
                  <a:pt x="5995988" y="1514475"/>
                </a:lnTo>
                <a:lnTo>
                  <a:pt x="6053138" y="1738313"/>
                </a:lnTo>
                <a:lnTo>
                  <a:pt x="6072188" y="1905000"/>
                </a:lnTo>
                <a:lnTo>
                  <a:pt x="5176838" y="1681163"/>
                </a:lnTo>
                <a:lnTo>
                  <a:pt x="4681538" y="1319213"/>
                </a:lnTo>
                <a:lnTo>
                  <a:pt x="838200" y="581025"/>
                </a:lnTo>
                <a:lnTo>
                  <a:pt x="838200" y="428625"/>
                </a:lnTo>
                <a:lnTo>
                  <a:pt x="142875" y="433388"/>
                </a:lnTo>
                <a:lnTo>
                  <a:pt x="0" y="381000"/>
                </a:lnTo>
                <a:lnTo>
                  <a:pt x="4763" y="309563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0" name="Freeform 199"/>
          <p:cNvSpPr/>
          <p:nvPr/>
        </p:nvSpPr>
        <p:spPr>
          <a:xfrm rot="21480000">
            <a:off x="2562569" y="879295"/>
            <a:ext cx="760063" cy="457589"/>
          </a:xfrm>
          <a:custGeom>
            <a:avLst/>
            <a:gdLst>
              <a:gd name="connsiteX0" fmla="*/ 9525 w 2943225"/>
              <a:gd name="connsiteY0" fmla="*/ 0 h 1614488"/>
              <a:gd name="connsiteX1" fmla="*/ 1271588 w 2943225"/>
              <a:gd name="connsiteY1" fmla="*/ 0 h 1614488"/>
              <a:gd name="connsiteX2" fmla="*/ 1271588 w 2943225"/>
              <a:gd name="connsiteY2" fmla="*/ 128588 h 1614488"/>
              <a:gd name="connsiteX3" fmla="*/ 1504950 w 2943225"/>
              <a:gd name="connsiteY3" fmla="*/ 128588 h 1614488"/>
              <a:gd name="connsiteX4" fmla="*/ 2943225 w 2943225"/>
              <a:gd name="connsiteY4" fmla="*/ 428625 h 1614488"/>
              <a:gd name="connsiteX5" fmla="*/ 2928938 w 2943225"/>
              <a:gd name="connsiteY5" fmla="*/ 976313 h 1614488"/>
              <a:gd name="connsiteX6" fmla="*/ 2557463 w 2943225"/>
              <a:gd name="connsiteY6" fmla="*/ 947738 h 1614488"/>
              <a:gd name="connsiteX7" fmla="*/ 2400300 w 2943225"/>
              <a:gd name="connsiteY7" fmla="*/ 1042988 h 1614488"/>
              <a:gd name="connsiteX8" fmla="*/ 2114550 w 2943225"/>
              <a:gd name="connsiteY8" fmla="*/ 1304925 h 1614488"/>
              <a:gd name="connsiteX9" fmla="*/ 1243013 w 2943225"/>
              <a:gd name="connsiteY9" fmla="*/ 1147763 h 1614488"/>
              <a:gd name="connsiteX10" fmla="*/ 1238250 w 2943225"/>
              <a:gd name="connsiteY10" fmla="*/ 1119188 h 1614488"/>
              <a:gd name="connsiteX11" fmla="*/ 1133475 w 2943225"/>
              <a:gd name="connsiteY11" fmla="*/ 1119188 h 1614488"/>
              <a:gd name="connsiteX12" fmla="*/ 1133475 w 2943225"/>
              <a:gd name="connsiteY12" fmla="*/ 1614488 h 1614488"/>
              <a:gd name="connsiteX13" fmla="*/ 923925 w 2943225"/>
              <a:gd name="connsiteY13" fmla="*/ 1614488 h 1614488"/>
              <a:gd name="connsiteX14" fmla="*/ 923925 w 2943225"/>
              <a:gd name="connsiteY14" fmla="*/ 1119188 h 1614488"/>
              <a:gd name="connsiteX15" fmla="*/ 828675 w 2943225"/>
              <a:gd name="connsiteY15" fmla="*/ 1119188 h 1614488"/>
              <a:gd name="connsiteX16" fmla="*/ 828675 w 2943225"/>
              <a:gd name="connsiteY16" fmla="*/ 1604963 h 1614488"/>
              <a:gd name="connsiteX17" fmla="*/ 0 w 2943225"/>
              <a:gd name="connsiteY17" fmla="*/ 1604963 h 1614488"/>
              <a:gd name="connsiteX18" fmla="*/ 0 w 2943225"/>
              <a:gd name="connsiteY18" fmla="*/ 1114425 h 1614488"/>
              <a:gd name="connsiteX19" fmla="*/ 571500 w 2943225"/>
              <a:gd name="connsiteY19" fmla="*/ 1114425 h 1614488"/>
              <a:gd name="connsiteX20" fmla="*/ 571500 w 2943225"/>
              <a:gd name="connsiteY20" fmla="*/ 971550 h 1614488"/>
              <a:gd name="connsiteX21" fmla="*/ 4763 w 2943225"/>
              <a:gd name="connsiteY21" fmla="*/ 971550 h 1614488"/>
              <a:gd name="connsiteX22" fmla="*/ 9525 w 2943225"/>
              <a:gd name="connsiteY22" fmla="*/ 0 h 161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943225" h="1614488">
                <a:moveTo>
                  <a:pt x="9525" y="0"/>
                </a:moveTo>
                <a:lnTo>
                  <a:pt x="1271588" y="0"/>
                </a:lnTo>
                <a:lnTo>
                  <a:pt x="1271588" y="128588"/>
                </a:lnTo>
                <a:lnTo>
                  <a:pt x="1504950" y="128588"/>
                </a:lnTo>
                <a:lnTo>
                  <a:pt x="2943225" y="428625"/>
                </a:lnTo>
                <a:lnTo>
                  <a:pt x="2928938" y="976313"/>
                </a:lnTo>
                <a:lnTo>
                  <a:pt x="2557463" y="947738"/>
                </a:lnTo>
                <a:lnTo>
                  <a:pt x="2400300" y="1042988"/>
                </a:lnTo>
                <a:lnTo>
                  <a:pt x="2114550" y="1304925"/>
                </a:lnTo>
                <a:lnTo>
                  <a:pt x="1243013" y="1147763"/>
                </a:lnTo>
                <a:lnTo>
                  <a:pt x="1238250" y="1119188"/>
                </a:lnTo>
                <a:lnTo>
                  <a:pt x="1133475" y="1119188"/>
                </a:lnTo>
                <a:lnTo>
                  <a:pt x="1133475" y="1614488"/>
                </a:lnTo>
                <a:lnTo>
                  <a:pt x="923925" y="1614488"/>
                </a:lnTo>
                <a:lnTo>
                  <a:pt x="923925" y="1119188"/>
                </a:lnTo>
                <a:lnTo>
                  <a:pt x="828675" y="1119188"/>
                </a:lnTo>
                <a:lnTo>
                  <a:pt x="828675" y="1604963"/>
                </a:lnTo>
                <a:lnTo>
                  <a:pt x="0" y="1604963"/>
                </a:lnTo>
                <a:lnTo>
                  <a:pt x="0" y="1114425"/>
                </a:lnTo>
                <a:lnTo>
                  <a:pt x="571500" y="1114425"/>
                </a:lnTo>
                <a:lnTo>
                  <a:pt x="571500" y="971550"/>
                </a:lnTo>
                <a:lnTo>
                  <a:pt x="4763" y="971550"/>
                </a:lnTo>
                <a:cubicBezTo>
                  <a:pt x="6350" y="647700"/>
                  <a:pt x="7938" y="323850"/>
                  <a:pt x="9525" y="0"/>
                </a:cubicBez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1" name="Freeform 200"/>
          <p:cNvSpPr/>
          <p:nvPr/>
        </p:nvSpPr>
        <p:spPr>
          <a:xfrm rot="21480000">
            <a:off x="1947148" y="825216"/>
            <a:ext cx="509169" cy="176827"/>
          </a:xfrm>
          <a:custGeom>
            <a:avLst/>
            <a:gdLst>
              <a:gd name="connsiteX0" fmla="*/ 0 w 1971675"/>
              <a:gd name="connsiteY0" fmla="*/ 0 h 623887"/>
              <a:gd name="connsiteX1" fmla="*/ 1290637 w 1971675"/>
              <a:gd name="connsiteY1" fmla="*/ 214312 h 623887"/>
              <a:gd name="connsiteX2" fmla="*/ 1952625 w 1971675"/>
              <a:gd name="connsiteY2" fmla="*/ 423862 h 623887"/>
              <a:gd name="connsiteX3" fmla="*/ 1971675 w 1971675"/>
              <a:gd name="connsiteY3" fmla="*/ 481012 h 623887"/>
              <a:gd name="connsiteX4" fmla="*/ 1300162 w 1971675"/>
              <a:gd name="connsiteY4" fmla="*/ 461962 h 623887"/>
              <a:gd name="connsiteX5" fmla="*/ 90487 w 1971675"/>
              <a:gd name="connsiteY5" fmla="*/ 623887 h 623887"/>
              <a:gd name="connsiteX6" fmla="*/ 57150 w 1971675"/>
              <a:gd name="connsiteY6" fmla="*/ 595312 h 623887"/>
              <a:gd name="connsiteX7" fmla="*/ 90487 w 1971675"/>
              <a:gd name="connsiteY7" fmla="*/ 485775 h 623887"/>
              <a:gd name="connsiteX8" fmla="*/ 100012 w 1971675"/>
              <a:gd name="connsiteY8" fmla="*/ 309562 h 623887"/>
              <a:gd name="connsiteX9" fmla="*/ 66675 w 1971675"/>
              <a:gd name="connsiteY9" fmla="*/ 171450 h 623887"/>
              <a:gd name="connsiteX10" fmla="*/ 0 w 1971675"/>
              <a:gd name="connsiteY10" fmla="*/ 0 h 62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71675" h="623887">
                <a:moveTo>
                  <a:pt x="0" y="0"/>
                </a:moveTo>
                <a:lnTo>
                  <a:pt x="1290637" y="214312"/>
                </a:lnTo>
                <a:lnTo>
                  <a:pt x="1952625" y="423862"/>
                </a:lnTo>
                <a:lnTo>
                  <a:pt x="1971675" y="481012"/>
                </a:lnTo>
                <a:lnTo>
                  <a:pt x="1300162" y="461962"/>
                </a:lnTo>
                <a:lnTo>
                  <a:pt x="90487" y="623887"/>
                </a:lnTo>
                <a:lnTo>
                  <a:pt x="57150" y="595312"/>
                </a:lnTo>
                <a:lnTo>
                  <a:pt x="90487" y="485775"/>
                </a:lnTo>
                <a:lnTo>
                  <a:pt x="100012" y="309562"/>
                </a:lnTo>
                <a:lnTo>
                  <a:pt x="66675" y="171450"/>
                </a:lnTo>
                <a:lnTo>
                  <a:pt x="0" y="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2" name="Freeform 201"/>
          <p:cNvSpPr/>
          <p:nvPr/>
        </p:nvSpPr>
        <p:spPr>
          <a:xfrm rot="21480000">
            <a:off x="1940693" y="994164"/>
            <a:ext cx="590341" cy="437343"/>
          </a:xfrm>
          <a:custGeom>
            <a:avLst/>
            <a:gdLst>
              <a:gd name="connsiteX0" fmla="*/ 147638 w 2286000"/>
              <a:gd name="connsiteY0" fmla="*/ 157162 h 1543050"/>
              <a:gd name="connsiteX1" fmla="*/ 752475 w 2286000"/>
              <a:gd name="connsiteY1" fmla="*/ 80962 h 1543050"/>
              <a:gd name="connsiteX2" fmla="*/ 752475 w 2286000"/>
              <a:gd name="connsiteY2" fmla="*/ 285750 h 1543050"/>
              <a:gd name="connsiteX3" fmla="*/ 857250 w 2286000"/>
              <a:gd name="connsiteY3" fmla="*/ 285750 h 1543050"/>
              <a:gd name="connsiteX4" fmla="*/ 857250 w 2286000"/>
              <a:gd name="connsiteY4" fmla="*/ 66675 h 1543050"/>
              <a:gd name="connsiteX5" fmla="*/ 1376363 w 2286000"/>
              <a:gd name="connsiteY5" fmla="*/ 0 h 1543050"/>
              <a:gd name="connsiteX6" fmla="*/ 2286000 w 2286000"/>
              <a:gd name="connsiteY6" fmla="*/ 19050 h 1543050"/>
              <a:gd name="connsiteX7" fmla="*/ 2286000 w 2286000"/>
              <a:gd name="connsiteY7" fmla="*/ 1295400 h 1543050"/>
              <a:gd name="connsiteX8" fmla="*/ 733425 w 2286000"/>
              <a:gd name="connsiteY8" fmla="*/ 1295400 h 1543050"/>
              <a:gd name="connsiteX9" fmla="*/ 733425 w 2286000"/>
              <a:gd name="connsiteY9" fmla="*/ 1543050 h 1543050"/>
              <a:gd name="connsiteX10" fmla="*/ 533400 w 2286000"/>
              <a:gd name="connsiteY10" fmla="*/ 1528762 h 1543050"/>
              <a:gd name="connsiteX11" fmla="*/ 509588 w 2286000"/>
              <a:gd name="connsiteY11" fmla="*/ 1471612 h 1543050"/>
              <a:gd name="connsiteX12" fmla="*/ 509588 w 2286000"/>
              <a:gd name="connsiteY12" fmla="*/ 804862 h 1543050"/>
              <a:gd name="connsiteX13" fmla="*/ 571500 w 2286000"/>
              <a:gd name="connsiteY13" fmla="*/ 742950 h 1543050"/>
              <a:gd name="connsiteX14" fmla="*/ 533400 w 2286000"/>
              <a:gd name="connsiteY14" fmla="*/ 623887 h 1543050"/>
              <a:gd name="connsiteX15" fmla="*/ 433388 w 2286000"/>
              <a:gd name="connsiteY15" fmla="*/ 609600 h 1543050"/>
              <a:gd name="connsiteX16" fmla="*/ 371475 w 2286000"/>
              <a:gd name="connsiteY16" fmla="*/ 657225 h 1543050"/>
              <a:gd name="connsiteX17" fmla="*/ 52388 w 2286000"/>
              <a:gd name="connsiteY17" fmla="*/ 657225 h 1543050"/>
              <a:gd name="connsiteX18" fmla="*/ 0 w 2286000"/>
              <a:gd name="connsiteY18" fmla="*/ 614362 h 1543050"/>
              <a:gd name="connsiteX19" fmla="*/ 80963 w 2286000"/>
              <a:gd name="connsiteY19" fmla="*/ 190500 h 1543050"/>
              <a:gd name="connsiteX20" fmla="*/ 147638 w 2286000"/>
              <a:gd name="connsiteY20" fmla="*/ 157162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286000" h="1543050">
                <a:moveTo>
                  <a:pt x="147638" y="157162"/>
                </a:moveTo>
                <a:lnTo>
                  <a:pt x="752475" y="80962"/>
                </a:lnTo>
                <a:lnTo>
                  <a:pt x="752475" y="285750"/>
                </a:lnTo>
                <a:lnTo>
                  <a:pt x="857250" y="285750"/>
                </a:lnTo>
                <a:lnTo>
                  <a:pt x="857250" y="66675"/>
                </a:lnTo>
                <a:lnTo>
                  <a:pt x="1376363" y="0"/>
                </a:lnTo>
                <a:lnTo>
                  <a:pt x="2286000" y="19050"/>
                </a:lnTo>
                <a:lnTo>
                  <a:pt x="2286000" y="1295400"/>
                </a:lnTo>
                <a:lnTo>
                  <a:pt x="733425" y="1295400"/>
                </a:lnTo>
                <a:lnTo>
                  <a:pt x="733425" y="1543050"/>
                </a:lnTo>
                <a:lnTo>
                  <a:pt x="533400" y="1528762"/>
                </a:lnTo>
                <a:lnTo>
                  <a:pt x="509588" y="1471612"/>
                </a:lnTo>
                <a:lnTo>
                  <a:pt x="509588" y="804862"/>
                </a:lnTo>
                <a:lnTo>
                  <a:pt x="571500" y="742950"/>
                </a:lnTo>
                <a:lnTo>
                  <a:pt x="533400" y="623887"/>
                </a:lnTo>
                <a:lnTo>
                  <a:pt x="433388" y="609600"/>
                </a:lnTo>
                <a:lnTo>
                  <a:pt x="371475" y="657225"/>
                </a:lnTo>
                <a:lnTo>
                  <a:pt x="52388" y="657225"/>
                </a:lnTo>
                <a:lnTo>
                  <a:pt x="0" y="614362"/>
                </a:lnTo>
                <a:lnTo>
                  <a:pt x="80963" y="190500"/>
                </a:lnTo>
                <a:lnTo>
                  <a:pt x="147638" y="157162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3" name="Freeform 202"/>
          <p:cNvSpPr/>
          <p:nvPr/>
        </p:nvSpPr>
        <p:spPr>
          <a:xfrm rot="21480000">
            <a:off x="1922203" y="1231711"/>
            <a:ext cx="138976" cy="201124"/>
          </a:xfrm>
          <a:custGeom>
            <a:avLst/>
            <a:gdLst>
              <a:gd name="connsiteX0" fmla="*/ 4763 w 538163"/>
              <a:gd name="connsiteY0" fmla="*/ 0 h 709613"/>
              <a:gd name="connsiteX1" fmla="*/ 538163 w 538163"/>
              <a:gd name="connsiteY1" fmla="*/ 0 h 709613"/>
              <a:gd name="connsiteX2" fmla="*/ 538163 w 538163"/>
              <a:gd name="connsiteY2" fmla="*/ 709613 h 709613"/>
              <a:gd name="connsiteX3" fmla="*/ 190500 w 538163"/>
              <a:gd name="connsiteY3" fmla="*/ 709613 h 709613"/>
              <a:gd name="connsiteX4" fmla="*/ 190500 w 538163"/>
              <a:gd name="connsiteY4" fmla="*/ 481013 h 709613"/>
              <a:gd name="connsiteX5" fmla="*/ 0 w 538163"/>
              <a:gd name="connsiteY5" fmla="*/ 481013 h 709613"/>
              <a:gd name="connsiteX6" fmla="*/ 4763 w 538163"/>
              <a:gd name="connsiteY6" fmla="*/ 0 h 70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8163" h="709613">
                <a:moveTo>
                  <a:pt x="4763" y="0"/>
                </a:moveTo>
                <a:lnTo>
                  <a:pt x="538163" y="0"/>
                </a:lnTo>
                <a:lnTo>
                  <a:pt x="538163" y="709613"/>
                </a:lnTo>
                <a:lnTo>
                  <a:pt x="190500" y="709613"/>
                </a:lnTo>
                <a:lnTo>
                  <a:pt x="190500" y="481013"/>
                </a:lnTo>
                <a:lnTo>
                  <a:pt x="0" y="481013"/>
                </a:lnTo>
                <a:cubicBezTo>
                  <a:pt x="1588" y="320675"/>
                  <a:pt x="3175" y="160338"/>
                  <a:pt x="4763" y="0"/>
                </a:cubicBez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4" name="Freeform 203"/>
          <p:cNvSpPr/>
          <p:nvPr/>
        </p:nvSpPr>
        <p:spPr>
          <a:xfrm rot="21480000">
            <a:off x="1926729" y="1399897"/>
            <a:ext cx="56575" cy="112035"/>
          </a:xfrm>
          <a:custGeom>
            <a:avLst/>
            <a:gdLst>
              <a:gd name="connsiteX0" fmla="*/ 0 w 219075"/>
              <a:gd name="connsiteY0" fmla="*/ 0 h 395287"/>
              <a:gd name="connsiteX1" fmla="*/ 126207 w 219075"/>
              <a:gd name="connsiteY1" fmla="*/ 0 h 395287"/>
              <a:gd name="connsiteX2" fmla="*/ 126207 w 219075"/>
              <a:gd name="connsiteY2" fmla="*/ 207169 h 395287"/>
              <a:gd name="connsiteX3" fmla="*/ 219075 w 219075"/>
              <a:gd name="connsiteY3" fmla="*/ 207169 h 395287"/>
              <a:gd name="connsiteX4" fmla="*/ 219075 w 219075"/>
              <a:gd name="connsiteY4" fmla="*/ 395287 h 395287"/>
              <a:gd name="connsiteX5" fmla="*/ 2382 w 219075"/>
              <a:gd name="connsiteY5" fmla="*/ 395287 h 395287"/>
              <a:gd name="connsiteX6" fmla="*/ 0 w 219075"/>
              <a:gd name="connsiteY6" fmla="*/ 0 h 39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075" h="395287">
                <a:moveTo>
                  <a:pt x="0" y="0"/>
                </a:moveTo>
                <a:lnTo>
                  <a:pt x="126207" y="0"/>
                </a:lnTo>
                <a:lnTo>
                  <a:pt x="126207" y="207169"/>
                </a:lnTo>
                <a:lnTo>
                  <a:pt x="219075" y="207169"/>
                </a:lnTo>
                <a:lnTo>
                  <a:pt x="219075" y="395287"/>
                </a:lnTo>
                <a:lnTo>
                  <a:pt x="2382" y="395287"/>
                </a:lnTo>
                <a:lnTo>
                  <a:pt x="0" y="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" name="Rectangle 204"/>
          <p:cNvSpPr/>
          <p:nvPr/>
        </p:nvSpPr>
        <p:spPr>
          <a:xfrm rot="21480000">
            <a:off x="2007489" y="1454232"/>
            <a:ext cx="54114" cy="51967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6" name="Rectangle 205"/>
          <p:cNvSpPr/>
          <p:nvPr/>
        </p:nvSpPr>
        <p:spPr>
          <a:xfrm rot="21480000">
            <a:off x="2084948" y="1451277"/>
            <a:ext cx="53499" cy="53318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7" name="Rectangle 206"/>
          <p:cNvSpPr/>
          <p:nvPr/>
        </p:nvSpPr>
        <p:spPr>
          <a:xfrm rot="21480000">
            <a:off x="2162732" y="1390850"/>
            <a:ext cx="56575" cy="11271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8" name="Rectangle 207"/>
          <p:cNvSpPr/>
          <p:nvPr/>
        </p:nvSpPr>
        <p:spPr>
          <a:xfrm rot="21480000">
            <a:off x="2238939" y="1387929"/>
            <a:ext cx="56575" cy="11271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9" name="Rectangle 208"/>
          <p:cNvSpPr/>
          <p:nvPr/>
        </p:nvSpPr>
        <p:spPr>
          <a:xfrm rot="21480000">
            <a:off x="2337268" y="1384161"/>
            <a:ext cx="56575" cy="11271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0" name="Rectangle 209"/>
          <p:cNvSpPr/>
          <p:nvPr/>
        </p:nvSpPr>
        <p:spPr>
          <a:xfrm rot="21480000">
            <a:off x="2416546" y="1381121"/>
            <a:ext cx="56575" cy="11271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1" name="Rectangle 210"/>
          <p:cNvSpPr/>
          <p:nvPr/>
        </p:nvSpPr>
        <p:spPr>
          <a:xfrm rot="21480000">
            <a:off x="2494598" y="1378224"/>
            <a:ext cx="51655" cy="11271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2" name="Rectangle 211"/>
          <p:cNvSpPr/>
          <p:nvPr/>
        </p:nvSpPr>
        <p:spPr>
          <a:xfrm rot="21480000">
            <a:off x="2573876" y="1375186"/>
            <a:ext cx="51655" cy="11271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3" name="Rectangle 212"/>
          <p:cNvSpPr/>
          <p:nvPr/>
        </p:nvSpPr>
        <p:spPr>
          <a:xfrm rot="21480000">
            <a:off x="2652540" y="1372171"/>
            <a:ext cx="51655" cy="11271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4" name="Rectangle 213"/>
          <p:cNvSpPr/>
          <p:nvPr/>
        </p:nvSpPr>
        <p:spPr>
          <a:xfrm rot="21480000">
            <a:off x="2733664" y="1369063"/>
            <a:ext cx="51655" cy="11271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5" name="Rectangle 214"/>
          <p:cNvSpPr/>
          <p:nvPr/>
        </p:nvSpPr>
        <p:spPr>
          <a:xfrm rot="21480000">
            <a:off x="2811098" y="1366095"/>
            <a:ext cx="51655" cy="11271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6" name="Rectangle 215"/>
          <p:cNvSpPr/>
          <p:nvPr/>
        </p:nvSpPr>
        <p:spPr>
          <a:xfrm rot="21480000">
            <a:off x="2171381" y="1662672"/>
            <a:ext cx="56575" cy="11271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7" name="Rectangle 216"/>
          <p:cNvSpPr/>
          <p:nvPr/>
        </p:nvSpPr>
        <p:spPr>
          <a:xfrm rot="21480000">
            <a:off x="2247588" y="1659754"/>
            <a:ext cx="56575" cy="11271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8" name="Rectangle 217"/>
          <p:cNvSpPr/>
          <p:nvPr/>
        </p:nvSpPr>
        <p:spPr>
          <a:xfrm rot="21480000">
            <a:off x="2345918" y="1655984"/>
            <a:ext cx="56575" cy="11271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9" name="Rectangle 218"/>
          <p:cNvSpPr/>
          <p:nvPr/>
        </p:nvSpPr>
        <p:spPr>
          <a:xfrm rot="21480000">
            <a:off x="2425196" y="1652946"/>
            <a:ext cx="56575" cy="11271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0" name="Rectangle 219"/>
          <p:cNvSpPr/>
          <p:nvPr/>
        </p:nvSpPr>
        <p:spPr>
          <a:xfrm rot="21480000">
            <a:off x="2503247" y="1650050"/>
            <a:ext cx="51655" cy="11271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1" name="Rectangle 220"/>
          <p:cNvSpPr/>
          <p:nvPr/>
        </p:nvSpPr>
        <p:spPr>
          <a:xfrm rot="21480000">
            <a:off x="2582525" y="1647011"/>
            <a:ext cx="51655" cy="11271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2" name="Rectangle 221"/>
          <p:cNvSpPr/>
          <p:nvPr/>
        </p:nvSpPr>
        <p:spPr>
          <a:xfrm rot="21480000">
            <a:off x="2661189" y="1643996"/>
            <a:ext cx="51655" cy="11271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3" name="Rectangle 222"/>
          <p:cNvSpPr/>
          <p:nvPr/>
        </p:nvSpPr>
        <p:spPr>
          <a:xfrm rot="21480000">
            <a:off x="2742311" y="1640886"/>
            <a:ext cx="51655" cy="11271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4" name="Rectangle 223"/>
          <p:cNvSpPr/>
          <p:nvPr/>
        </p:nvSpPr>
        <p:spPr>
          <a:xfrm rot="21480000">
            <a:off x="2819746" y="1637919"/>
            <a:ext cx="51655" cy="11271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5" name="Rectangle 224"/>
          <p:cNvSpPr/>
          <p:nvPr/>
        </p:nvSpPr>
        <p:spPr>
          <a:xfrm rot="21480000">
            <a:off x="2167411" y="1551393"/>
            <a:ext cx="56575" cy="85712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6" name="Rectangle 225"/>
          <p:cNvSpPr/>
          <p:nvPr/>
        </p:nvSpPr>
        <p:spPr>
          <a:xfrm rot="21480000">
            <a:off x="2243617" y="1548470"/>
            <a:ext cx="56575" cy="85712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7" name="Rectangle 226"/>
          <p:cNvSpPr/>
          <p:nvPr/>
        </p:nvSpPr>
        <p:spPr>
          <a:xfrm rot="21480000">
            <a:off x="2341947" y="1544701"/>
            <a:ext cx="56575" cy="85712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8" name="Rectangle 227"/>
          <p:cNvSpPr/>
          <p:nvPr/>
        </p:nvSpPr>
        <p:spPr>
          <a:xfrm rot="21480000">
            <a:off x="2421224" y="1541663"/>
            <a:ext cx="56575" cy="85712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9" name="Rectangle 228"/>
          <p:cNvSpPr/>
          <p:nvPr/>
        </p:nvSpPr>
        <p:spPr>
          <a:xfrm rot="21480000">
            <a:off x="2499276" y="1538765"/>
            <a:ext cx="51655" cy="85712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0" name="Rectangle 229"/>
          <p:cNvSpPr/>
          <p:nvPr/>
        </p:nvSpPr>
        <p:spPr>
          <a:xfrm rot="21480000">
            <a:off x="2578555" y="1535728"/>
            <a:ext cx="51655" cy="85712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1" name="Rectangle 230"/>
          <p:cNvSpPr/>
          <p:nvPr/>
        </p:nvSpPr>
        <p:spPr>
          <a:xfrm rot="21480000">
            <a:off x="2657219" y="1532713"/>
            <a:ext cx="51655" cy="85712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2" name="Rectangle 231"/>
          <p:cNvSpPr/>
          <p:nvPr/>
        </p:nvSpPr>
        <p:spPr>
          <a:xfrm rot="21480000">
            <a:off x="2738341" y="1529603"/>
            <a:ext cx="51655" cy="85712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3" name="Rectangle 232"/>
          <p:cNvSpPr/>
          <p:nvPr/>
        </p:nvSpPr>
        <p:spPr>
          <a:xfrm rot="21480000">
            <a:off x="2815776" y="1526635"/>
            <a:ext cx="51655" cy="85712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4" name="Rectangle 233"/>
          <p:cNvSpPr/>
          <p:nvPr/>
        </p:nvSpPr>
        <p:spPr>
          <a:xfrm rot="21480000">
            <a:off x="1931418" y="1560435"/>
            <a:ext cx="56575" cy="85712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5" name="Rectangle 234"/>
          <p:cNvSpPr/>
          <p:nvPr/>
        </p:nvSpPr>
        <p:spPr>
          <a:xfrm rot="21480000">
            <a:off x="2010082" y="1557420"/>
            <a:ext cx="56575" cy="85712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6" name="Rectangle 235"/>
          <p:cNvSpPr/>
          <p:nvPr/>
        </p:nvSpPr>
        <p:spPr>
          <a:xfrm rot="21480000">
            <a:off x="2087517" y="1554453"/>
            <a:ext cx="56575" cy="85712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7" name="Rectangle 236"/>
          <p:cNvSpPr/>
          <p:nvPr/>
        </p:nvSpPr>
        <p:spPr>
          <a:xfrm rot="21480000">
            <a:off x="1935389" y="1671718"/>
            <a:ext cx="56575" cy="11271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8" name="Rectangle 237"/>
          <p:cNvSpPr/>
          <p:nvPr/>
        </p:nvSpPr>
        <p:spPr>
          <a:xfrm rot="21480000">
            <a:off x="2014666" y="1668681"/>
            <a:ext cx="56575" cy="11271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9" name="Rectangle 238"/>
          <p:cNvSpPr/>
          <p:nvPr/>
        </p:nvSpPr>
        <p:spPr>
          <a:xfrm rot="21480000">
            <a:off x="2092716" y="1665712"/>
            <a:ext cx="55346" cy="11271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0" name="Rectangle 239"/>
          <p:cNvSpPr/>
          <p:nvPr/>
        </p:nvSpPr>
        <p:spPr>
          <a:xfrm rot="21480000">
            <a:off x="1768861" y="1566772"/>
            <a:ext cx="123604" cy="219347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1" name="Freeform 240"/>
          <p:cNvSpPr/>
          <p:nvPr/>
        </p:nvSpPr>
        <p:spPr>
          <a:xfrm rot="21480000">
            <a:off x="1753100" y="990206"/>
            <a:ext cx="116429" cy="523731"/>
          </a:xfrm>
          <a:custGeom>
            <a:avLst/>
            <a:gdLst>
              <a:gd name="connsiteX0" fmla="*/ 0 w 450850"/>
              <a:gd name="connsiteY0" fmla="*/ 1828800 h 1847850"/>
              <a:gd name="connsiteX1" fmla="*/ 0 w 450850"/>
              <a:gd name="connsiteY1" fmla="*/ 0 h 1847850"/>
              <a:gd name="connsiteX2" fmla="*/ 222250 w 450850"/>
              <a:gd name="connsiteY2" fmla="*/ 660400 h 1847850"/>
              <a:gd name="connsiteX3" fmla="*/ 400050 w 450850"/>
              <a:gd name="connsiteY3" fmla="*/ 1390650 h 1847850"/>
              <a:gd name="connsiteX4" fmla="*/ 450850 w 450850"/>
              <a:gd name="connsiteY4" fmla="*/ 1847850 h 1847850"/>
              <a:gd name="connsiteX5" fmla="*/ 76200 w 450850"/>
              <a:gd name="connsiteY5" fmla="*/ 1847850 h 1847850"/>
              <a:gd name="connsiteX6" fmla="*/ 0 w 450850"/>
              <a:gd name="connsiteY6" fmla="*/ 1828800 h 184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850" h="1847850">
                <a:moveTo>
                  <a:pt x="0" y="1828800"/>
                </a:moveTo>
                <a:lnTo>
                  <a:pt x="0" y="0"/>
                </a:lnTo>
                <a:lnTo>
                  <a:pt x="222250" y="660400"/>
                </a:lnTo>
                <a:lnTo>
                  <a:pt x="400050" y="1390650"/>
                </a:lnTo>
                <a:lnTo>
                  <a:pt x="450850" y="1847850"/>
                </a:lnTo>
                <a:lnTo>
                  <a:pt x="76200" y="1847850"/>
                </a:lnTo>
                <a:lnTo>
                  <a:pt x="0" y="182880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2" name="Freeform 241"/>
          <p:cNvSpPr/>
          <p:nvPr/>
        </p:nvSpPr>
        <p:spPr>
          <a:xfrm rot="21480000">
            <a:off x="1779247" y="1838335"/>
            <a:ext cx="120036" cy="244049"/>
          </a:xfrm>
          <a:custGeom>
            <a:avLst/>
            <a:gdLst>
              <a:gd name="connsiteX0" fmla="*/ 0 w 464820"/>
              <a:gd name="connsiteY0" fmla="*/ 0 h 861060"/>
              <a:gd name="connsiteX1" fmla="*/ 464820 w 464820"/>
              <a:gd name="connsiteY1" fmla="*/ 0 h 861060"/>
              <a:gd name="connsiteX2" fmla="*/ 464820 w 464820"/>
              <a:gd name="connsiteY2" fmla="*/ 777240 h 861060"/>
              <a:gd name="connsiteX3" fmla="*/ 426720 w 464820"/>
              <a:gd name="connsiteY3" fmla="*/ 861060 h 861060"/>
              <a:gd name="connsiteX4" fmla="*/ 83820 w 464820"/>
              <a:gd name="connsiteY4" fmla="*/ 861060 h 861060"/>
              <a:gd name="connsiteX5" fmla="*/ 7620 w 464820"/>
              <a:gd name="connsiteY5" fmla="*/ 807720 h 861060"/>
              <a:gd name="connsiteX6" fmla="*/ 0 w 464820"/>
              <a:gd name="connsiteY6" fmla="*/ 0 h 861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4820" h="861060">
                <a:moveTo>
                  <a:pt x="0" y="0"/>
                </a:moveTo>
                <a:lnTo>
                  <a:pt x="464820" y="0"/>
                </a:lnTo>
                <a:lnTo>
                  <a:pt x="464820" y="777240"/>
                </a:lnTo>
                <a:lnTo>
                  <a:pt x="426720" y="861060"/>
                </a:lnTo>
                <a:lnTo>
                  <a:pt x="83820" y="861060"/>
                </a:lnTo>
                <a:lnTo>
                  <a:pt x="7620" y="807720"/>
                </a:lnTo>
                <a:lnTo>
                  <a:pt x="0" y="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3" name="Freeform 242"/>
          <p:cNvSpPr/>
          <p:nvPr/>
        </p:nvSpPr>
        <p:spPr>
          <a:xfrm rot="21480000">
            <a:off x="1943072" y="1821397"/>
            <a:ext cx="619859" cy="247018"/>
          </a:xfrm>
          <a:custGeom>
            <a:avLst/>
            <a:gdLst>
              <a:gd name="connsiteX0" fmla="*/ 0 w 2400300"/>
              <a:gd name="connsiteY0" fmla="*/ 0 h 871538"/>
              <a:gd name="connsiteX1" fmla="*/ 204787 w 2400300"/>
              <a:gd name="connsiteY1" fmla="*/ 0 h 871538"/>
              <a:gd name="connsiteX2" fmla="*/ 204787 w 2400300"/>
              <a:gd name="connsiteY2" fmla="*/ 161925 h 871538"/>
              <a:gd name="connsiteX3" fmla="*/ 333375 w 2400300"/>
              <a:gd name="connsiteY3" fmla="*/ 161925 h 871538"/>
              <a:gd name="connsiteX4" fmla="*/ 333375 w 2400300"/>
              <a:gd name="connsiteY4" fmla="*/ 0 h 871538"/>
              <a:gd name="connsiteX5" fmla="*/ 1719262 w 2400300"/>
              <a:gd name="connsiteY5" fmla="*/ 0 h 871538"/>
              <a:gd name="connsiteX6" fmla="*/ 1914525 w 2400300"/>
              <a:gd name="connsiteY6" fmla="*/ 4763 h 871538"/>
              <a:gd name="connsiteX7" fmla="*/ 1947862 w 2400300"/>
              <a:gd name="connsiteY7" fmla="*/ 28575 h 871538"/>
              <a:gd name="connsiteX8" fmla="*/ 2152650 w 2400300"/>
              <a:gd name="connsiteY8" fmla="*/ 104775 h 871538"/>
              <a:gd name="connsiteX9" fmla="*/ 2400300 w 2400300"/>
              <a:gd name="connsiteY9" fmla="*/ 261938 h 871538"/>
              <a:gd name="connsiteX10" fmla="*/ 2400300 w 2400300"/>
              <a:gd name="connsiteY10" fmla="*/ 871538 h 871538"/>
              <a:gd name="connsiteX11" fmla="*/ 242887 w 2400300"/>
              <a:gd name="connsiteY11" fmla="*/ 871538 h 871538"/>
              <a:gd name="connsiteX12" fmla="*/ 147637 w 2400300"/>
              <a:gd name="connsiteY12" fmla="*/ 823913 h 871538"/>
              <a:gd name="connsiteX13" fmla="*/ 19050 w 2400300"/>
              <a:gd name="connsiteY13" fmla="*/ 652463 h 871538"/>
              <a:gd name="connsiteX14" fmla="*/ 0 w 2400300"/>
              <a:gd name="connsiteY14" fmla="*/ 0 h 87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00300" h="871538">
                <a:moveTo>
                  <a:pt x="0" y="0"/>
                </a:moveTo>
                <a:lnTo>
                  <a:pt x="204787" y="0"/>
                </a:lnTo>
                <a:lnTo>
                  <a:pt x="204787" y="161925"/>
                </a:lnTo>
                <a:lnTo>
                  <a:pt x="333375" y="161925"/>
                </a:lnTo>
                <a:lnTo>
                  <a:pt x="333375" y="0"/>
                </a:lnTo>
                <a:lnTo>
                  <a:pt x="1719262" y="0"/>
                </a:lnTo>
                <a:lnTo>
                  <a:pt x="1914525" y="4763"/>
                </a:lnTo>
                <a:lnTo>
                  <a:pt x="1947862" y="28575"/>
                </a:lnTo>
                <a:lnTo>
                  <a:pt x="2152650" y="104775"/>
                </a:lnTo>
                <a:lnTo>
                  <a:pt x="2400300" y="261938"/>
                </a:lnTo>
                <a:lnTo>
                  <a:pt x="2400300" y="871538"/>
                </a:lnTo>
                <a:lnTo>
                  <a:pt x="242887" y="871538"/>
                </a:lnTo>
                <a:lnTo>
                  <a:pt x="147637" y="823913"/>
                </a:lnTo>
                <a:lnTo>
                  <a:pt x="19050" y="652463"/>
                </a:lnTo>
                <a:lnTo>
                  <a:pt x="0" y="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4" name="Freeform 243"/>
          <p:cNvSpPr/>
          <p:nvPr/>
        </p:nvSpPr>
        <p:spPr>
          <a:xfrm rot="21480000">
            <a:off x="2582640" y="1525416"/>
            <a:ext cx="409550" cy="356355"/>
          </a:xfrm>
          <a:custGeom>
            <a:avLst/>
            <a:gdLst>
              <a:gd name="connsiteX0" fmla="*/ 0 w 1585912"/>
              <a:gd name="connsiteY0" fmla="*/ 947738 h 1257300"/>
              <a:gd name="connsiteX1" fmla="*/ 838200 w 1585912"/>
              <a:gd name="connsiteY1" fmla="*/ 947738 h 1257300"/>
              <a:gd name="connsiteX2" fmla="*/ 909637 w 1585912"/>
              <a:gd name="connsiteY2" fmla="*/ 895350 h 1257300"/>
              <a:gd name="connsiteX3" fmla="*/ 1109662 w 1585912"/>
              <a:gd name="connsiteY3" fmla="*/ 876300 h 1257300"/>
              <a:gd name="connsiteX4" fmla="*/ 1128712 w 1585912"/>
              <a:gd name="connsiteY4" fmla="*/ 781050 h 1257300"/>
              <a:gd name="connsiteX5" fmla="*/ 1128712 w 1585912"/>
              <a:gd name="connsiteY5" fmla="*/ 409575 h 1257300"/>
              <a:gd name="connsiteX6" fmla="*/ 1195387 w 1585912"/>
              <a:gd name="connsiteY6" fmla="*/ 371475 h 1257300"/>
              <a:gd name="connsiteX7" fmla="*/ 1233487 w 1585912"/>
              <a:gd name="connsiteY7" fmla="*/ 304800 h 1257300"/>
              <a:gd name="connsiteX8" fmla="*/ 1233487 w 1585912"/>
              <a:gd name="connsiteY8" fmla="*/ 0 h 1257300"/>
              <a:gd name="connsiteX9" fmla="*/ 1585912 w 1585912"/>
              <a:gd name="connsiteY9" fmla="*/ 0 h 1257300"/>
              <a:gd name="connsiteX10" fmla="*/ 1585912 w 1585912"/>
              <a:gd name="connsiteY10" fmla="*/ 314325 h 1257300"/>
              <a:gd name="connsiteX11" fmla="*/ 1395412 w 1585912"/>
              <a:gd name="connsiteY11" fmla="*/ 314325 h 1257300"/>
              <a:gd name="connsiteX12" fmla="*/ 1395412 w 1585912"/>
              <a:gd name="connsiteY12" fmla="*/ 619125 h 1257300"/>
              <a:gd name="connsiteX13" fmla="*/ 1271587 w 1585912"/>
              <a:gd name="connsiteY13" fmla="*/ 619125 h 1257300"/>
              <a:gd name="connsiteX14" fmla="*/ 1271587 w 1585912"/>
              <a:gd name="connsiteY14" fmla="*/ 1000125 h 1257300"/>
              <a:gd name="connsiteX15" fmla="*/ 1109662 w 1585912"/>
              <a:gd name="connsiteY15" fmla="*/ 1071563 h 1257300"/>
              <a:gd name="connsiteX16" fmla="*/ 923925 w 1585912"/>
              <a:gd name="connsiteY16" fmla="*/ 1162050 h 1257300"/>
              <a:gd name="connsiteX17" fmla="*/ 666750 w 1585912"/>
              <a:gd name="connsiteY17" fmla="*/ 1238250 h 1257300"/>
              <a:gd name="connsiteX18" fmla="*/ 433387 w 1585912"/>
              <a:gd name="connsiteY18" fmla="*/ 1257300 h 1257300"/>
              <a:gd name="connsiteX19" fmla="*/ 271462 w 1585912"/>
              <a:gd name="connsiteY19" fmla="*/ 1223963 h 1257300"/>
              <a:gd name="connsiteX20" fmla="*/ 138112 w 1585912"/>
              <a:gd name="connsiteY20" fmla="*/ 1171575 h 1257300"/>
              <a:gd name="connsiteX21" fmla="*/ 4762 w 1585912"/>
              <a:gd name="connsiteY21" fmla="*/ 1109663 h 1257300"/>
              <a:gd name="connsiteX22" fmla="*/ 0 w 1585912"/>
              <a:gd name="connsiteY22" fmla="*/ 947738 h 125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585912" h="1257300">
                <a:moveTo>
                  <a:pt x="0" y="947738"/>
                </a:moveTo>
                <a:lnTo>
                  <a:pt x="838200" y="947738"/>
                </a:lnTo>
                <a:lnTo>
                  <a:pt x="909637" y="895350"/>
                </a:lnTo>
                <a:lnTo>
                  <a:pt x="1109662" y="876300"/>
                </a:lnTo>
                <a:lnTo>
                  <a:pt x="1128712" y="781050"/>
                </a:lnTo>
                <a:lnTo>
                  <a:pt x="1128712" y="409575"/>
                </a:lnTo>
                <a:lnTo>
                  <a:pt x="1195387" y="371475"/>
                </a:lnTo>
                <a:lnTo>
                  <a:pt x="1233487" y="304800"/>
                </a:lnTo>
                <a:lnTo>
                  <a:pt x="1233487" y="0"/>
                </a:lnTo>
                <a:lnTo>
                  <a:pt x="1585912" y="0"/>
                </a:lnTo>
                <a:lnTo>
                  <a:pt x="1585912" y="314325"/>
                </a:lnTo>
                <a:lnTo>
                  <a:pt x="1395412" y="314325"/>
                </a:lnTo>
                <a:lnTo>
                  <a:pt x="1395412" y="619125"/>
                </a:lnTo>
                <a:lnTo>
                  <a:pt x="1271587" y="619125"/>
                </a:lnTo>
                <a:lnTo>
                  <a:pt x="1271587" y="1000125"/>
                </a:lnTo>
                <a:lnTo>
                  <a:pt x="1109662" y="1071563"/>
                </a:lnTo>
                <a:lnTo>
                  <a:pt x="923925" y="1162050"/>
                </a:lnTo>
                <a:lnTo>
                  <a:pt x="666750" y="1238250"/>
                </a:lnTo>
                <a:lnTo>
                  <a:pt x="433387" y="1257300"/>
                </a:lnTo>
                <a:lnTo>
                  <a:pt x="271462" y="1223963"/>
                </a:lnTo>
                <a:lnTo>
                  <a:pt x="138112" y="1171575"/>
                </a:lnTo>
                <a:lnTo>
                  <a:pt x="4762" y="1109663"/>
                </a:lnTo>
                <a:lnTo>
                  <a:pt x="0" y="947738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5" name="Freeform 244"/>
          <p:cNvSpPr/>
          <p:nvPr/>
        </p:nvSpPr>
        <p:spPr>
          <a:xfrm rot="21480000">
            <a:off x="2588677" y="1893637"/>
            <a:ext cx="138976" cy="159279"/>
          </a:xfrm>
          <a:custGeom>
            <a:avLst/>
            <a:gdLst>
              <a:gd name="connsiteX0" fmla="*/ 4762 w 538162"/>
              <a:gd name="connsiteY0" fmla="*/ 0 h 561975"/>
              <a:gd name="connsiteX1" fmla="*/ 195262 w 538162"/>
              <a:gd name="connsiteY1" fmla="*/ 80962 h 561975"/>
              <a:gd name="connsiteX2" fmla="*/ 409575 w 538162"/>
              <a:gd name="connsiteY2" fmla="*/ 109537 h 561975"/>
              <a:gd name="connsiteX3" fmla="*/ 538162 w 538162"/>
              <a:gd name="connsiteY3" fmla="*/ 114300 h 561975"/>
              <a:gd name="connsiteX4" fmla="*/ 538162 w 538162"/>
              <a:gd name="connsiteY4" fmla="*/ 561975 h 561975"/>
              <a:gd name="connsiteX5" fmla="*/ 0 w 538162"/>
              <a:gd name="connsiteY5" fmla="*/ 561975 h 561975"/>
              <a:gd name="connsiteX6" fmla="*/ 4762 w 538162"/>
              <a:gd name="connsiteY6" fmla="*/ 0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8162" h="561975">
                <a:moveTo>
                  <a:pt x="4762" y="0"/>
                </a:moveTo>
                <a:lnTo>
                  <a:pt x="195262" y="80962"/>
                </a:lnTo>
                <a:lnTo>
                  <a:pt x="409575" y="109537"/>
                </a:lnTo>
                <a:lnTo>
                  <a:pt x="538162" y="114300"/>
                </a:lnTo>
                <a:lnTo>
                  <a:pt x="538162" y="561975"/>
                </a:lnTo>
                <a:lnTo>
                  <a:pt x="0" y="561975"/>
                </a:lnTo>
                <a:cubicBezTo>
                  <a:pt x="1587" y="374650"/>
                  <a:pt x="3175" y="187325"/>
                  <a:pt x="4762" y="0"/>
                </a:cubicBez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6" name="Freeform 245"/>
          <p:cNvSpPr/>
          <p:nvPr/>
        </p:nvSpPr>
        <p:spPr>
          <a:xfrm rot="21480000">
            <a:off x="2727260" y="1867552"/>
            <a:ext cx="166034" cy="180876"/>
          </a:xfrm>
          <a:custGeom>
            <a:avLst/>
            <a:gdLst>
              <a:gd name="connsiteX0" fmla="*/ 0 w 642938"/>
              <a:gd name="connsiteY0" fmla="*/ 180975 h 638175"/>
              <a:gd name="connsiteX1" fmla="*/ 171450 w 642938"/>
              <a:gd name="connsiteY1" fmla="*/ 176213 h 638175"/>
              <a:gd name="connsiteX2" fmla="*/ 385763 w 642938"/>
              <a:gd name="connsiteY2" fmla="*/ 114300 h 638175"/>
              <a:gd name="connsiteX3" fmla="*/ 542925 w 642938"/>
              <a:gd name="connsiteY3" fmla="*/ 47625 h 638175"/>
              <a:gd name="connsiteX4" fmla="*/ 642938 w 642938"/>
              <a:gd name="connsiteY4" fmla="*/ 0 h 638175"/>
              <a:gd name="connsiteX5" fmla="*/ 642938 w 642938"/>
              <a:gd name="connsiteY5" fmla="*/ 638175 h 638175"/>
              <a:gd name="connsiteX6" fmla="*/ 4763 w 642938"/>
              <a:gd name="connsiteY6" fmla="*/ 638175 h 638175"/>
              <a:gd name="connsiteX7" fmla="*/ 0 w 642938"/>
              <a:gd name="connsiteY7" fmla="*/ 180975 h 63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2938" h="638175">
                <a:moveTo>
                  <a:pt x="0" y="180975"/>
                </a:moveTo>
                <a:lnTo>
                  <a:pt x="171450" y="176213"/>
                </a:lnTo>
                <a:lnTo>
                  <a:pt x="385763" y="114300"/>
                </a:lnTo>
                <a:lnTo>
                  <a:pt x="542925" y="47625"/>
                </a:lnTo>
                <a:lnTo>
                  <a:pt x="642938" y="0"/>
                </a:lnTo>
                <a:lnTo>
                  <a:pt x="642938" y="638175"/>
                </a:lnTo>
                <a:lnTo>
                  <a:pt x="4763" y="638175"/>
                </a:lnTo>
                <a:cubicBezTo>
                  <a:pt x="3175" y="485775"/>
                  <a:pt x="1588" y="333375"/>
                  <a:pt x="0" y="180975"/>
                </a:cubicBez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7" name="Freeform 246"/>
          <p:cNvSpPr/>
          <p:nvPr/>
        </p:nvSpPr>
        <p:spPr>
          <a:xfrm rot="21480000">
            <a:off x="1776827" y="2125649"/>
            <a:ext cx="158654" cy="259166"/>
          </a:xfrm>
          <a:custGeom>
            <a:avLst/>
            <a:gdLst>
              <a:gd name="connsiteX0" fmla="*/ 76200 w 614363"/>
              <a:gd name="connsiteY0" fmla="*/ 0 h 914400"/>
              <a:gd name="connsiteX1" fmla="*/ 585788 w 614363"/>
              <a:gd name="connsiteY1" fmla="*/ 0 h 914400"/>
              <a:gd name="connsiteX2" fmla="*/ 614363 w 614363"/>
              <a:gd name="connsiteY2" fmla="*/ 542925 h 914400"/>
              <a:gd name="connsiteX3" fmla="*/ 604838 w 614363"/>
              <a:gd name="connsiteY3" fmla="*/ 914400 h 914400"/>
              <a:gd name="connsiteX4" fmla="*/ 509588 w 614363"/>
              <a:gd name="connsiteY4" fmla="*/ 904875 h 914400"/>
              <a:gd name="connsiteX5" fmla="*/ 228600 w 614363"/>
              <a:gd name="connsiteY5" fmla="*/ 814388 h 914400"/>
              <a:gd name="connsiteX6" fmla="*/ 119063 w 614363"/>
              <a:gd name="connsiteY6" fmla="*/ 776288 h 914400"/>
              <a:gd name="connsiteX7" fmla="*/ 0 w 614363"/>
              <a:gd name="connsiteY7" fmla="*/ 747713 h 914400"/>
              <a:gd name="connsiteX8" fmla="*/ 0 w 614363"/>
              <a:gd name="connsiteY8" fmla="*/ 147638 h 914400"/>
              <a:gd name="connsiteX9" fmla="*/ 76200 w 614363"/>
              <a:gd name="connsiteY9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4363" h="914400">
                <a:moveTo>
                  <a:pt x="76200" y="0"/>
                </a:moveTo>
                <a:lnTo>
                  <a:pt x="585788" y="0"/>
                </a:lnTo>
                <a:lnTo>
                  <a:pt x="614363" y="542925"/>
                </a:lnTo>
                <a:lnTo>
                  <a:pt x="604838" y="914400"/>
                </a:lnTo>
                <a:lnTo>
                  <a:pt x="509588" y="904875"/>
                </a:lnTo>
                <a:lnTo>
                  <a:pt x="228600" y="814388"/>
                </a:lnTo>
                <a:lnTo>
                  <a:pt x="119063" y="776288"/>
                </a:lnTo>
                <a:lnTo>
                  <a:pt x="0" y="747713"/>
                </a:lnTo>
                <a:lnTo>
                  <a:pt x="0" y="147638"/>
                </a:lnTo>
                <a:lnTo>
                  <a:pt x="76200" y="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8" name="Freeform 247"/>
          <p:cNvSpPr/>
          <p:nvPr/>
        </p:nvSpPr>
        <p:spPr>
          <a:xfrm rot="21480000">
            <a:off x="1974478" y="2115127"/>
            <a:ext cx="594031" cy="241620"/>
          </a:xfrm>
          <a:custGeom>
            <a:avLst/>
            <a:gdLst>
              <a:gd name="connsiteX0" fmla="*/ 80962 w 2300287"/>
              <a:gd name="connsiteY0" fmla="*/ 0 h 852488"/>
              <a:gd name="connsiteX1" fmla="*/ 1300162 w 2300287"/>
              <a:gd name="connsiteY1" fmla="*/ 0 h 852488"/>
              <a:gd name="connsiteX2" fmla="*/ 1362075 w 2300287"/>
              <a:gd name="connsiteY2" fmla="*/ 71438 h 852488"/>
              <a:gd name="connsiteX3" fmla="*/ 1490662 w 2300287"/>
              <a:gd name="connsiteY3" fmla="*/ 71438 h 852488"/>
              <a:gd name="connsiteX4" fmla="*/ 1547812 w 2300287"/>
              <a:gd name="connsiteY4" fmla="*/ 0 h 852488"/>
              <a:gd name="connsiteX5" fmla="*/ 2219325 w 2300287"/>
              <a:gd name="connsiteY5" fmla="*/ 4763 h 852488"/>
              <a:gd name="connsiteX6" fmla="*/ 2300287 w 2300287"/>
              <a:gd name="connsiteY6" fmla="*/ 61913 h 852488"/>
              <a:gd name="connsiteX7" fmla="*/ 2300287 w 2300287"/>
              <a:gd name="connsiteY7" fmla="*/ 800100 h 852488"/>
              <a:gd name="connsiteX8" fmla="*/ 2238375 w 2300287"/>
              <a:gd name="connsiteY8" fmla="*/ 852488 h 852488"/>
              <a:gd name="connsiteX9" fmla="*/ 1538287 w 2300287"/>
              <a:gd name="connsiteY9" fmla="*/ 852488 h 852488"/>
              <a:gd name="connsiteX10" fmla="*/ 1481137 w 2300287"/>
              <a:gd name="connsiteY10" fmla="*/ 790575 h 852488"/>
              <a:gd name="connsiteX11" fmla="*/ 1376362 w 2300287"/>
              <a:gd name="connsiteY11" fmla="*/ 785813 h 852488"/>
              <a:gd name="connsiteX12" fmla="*/ 1290637 w 2300287"/>
              <a:gd name="connsiteY12" fmla="*/ 852488 h 852488"/>
              <a:gd name="connsiteX13" fmla="*/ 66675 w 2300287"/>
              <a:gd name="connsiteY13" fmla="*/ 852488 h 852488"/>
              <a:gd name="connsiteX14" fmla="*/ 0 w 2300287"/>
              <a:gd name="connsiteY14" fmla="*/ 776288 h 852488"/>
              <a:gd name="connsiteX15" fmla="*/ 0 w 2300287"/>
              <a:gd name="connsiteY15" fmla="*/ 61913 h 852488"/>
              <a:gd name="connsiteX16" fmla="*/ 80962 w 2300287"/>
              <a:gd name="connsiteY16" fmla="*/ 0 h 852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00287" h="852488">
                <a:moveTo>
                  <a:pt x="80962" y="0"/>
                </a:moveTo>
                <a:lnTo>
                  <a:pt x="1300162" y="0"/>
                </a:lnTo>
                <a:lnTo>
                  <a:pt x="1362075" y="71438"/>
                </a:lnTo>
                <a:lnTo>
                  <a:pt x="1490662" y="71438"/>
                </a:lnTo>
                <a:lnTo>
                  <a:pt x="1547812" y="0"/>
                </a:lnTo>
                <a:lnTo>
                  <a:pt x="2219325" y="4763"/>
                </a:lnTo>
                <a:lnTo>
                  <a:pt x="2300287" y="61913"/>
                </a:lnTo>
                <a:lnTo>
                  <a:pt x="2300287" y="800100"/>
                </a:lnTo>
                <a:lnTo>
                  <a:pt x="2238375" y="852488"/>
                </a:lnTo>
                <a:lnTo>
                  <a:pt x="1538287" y="852488"/>
                </a:lnTo>
                <a:lnTo>
                  <a:pt x="1481137" y="790575"/>
                </a:lnTo>
                <a:lnTo>
                  <a:pt x="1376362" y="785813"/>
                </a:lnTo>
                <a:lnTo>
                  <a:pt x="1290637" y="852488"/>
                </a:lnTo>
                <a:lnTo>
                  <a:pt x="66675" y="852488"/>
                </a:lnTo>
                <a:lnTo>
                  <a:pt x="0" y="776288"/>
                </a:lnTo>
                <a:lnTo>
                  <a:pt x="0" y="61913"/>
                </a:lnTo>
                <a:lnTo>
                  <a:pt x="80962" y="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9" name="Freeform 248"/>
          <p:cNvSpPr/>
          <p:nvPr/>
        </p:nvSpPr>
        <p:spPr>
          <a:xfrm rot="21480000">
            <a:off x="1797391" y="2426386"/>
            <a:ext cx="143895" cy="408997"/>
          </a:xfrm>
          <a:custGeom>
            <a:avLst/>
            <a:gdLst>
              <a:gd name="connsiteX0" fmla="*/ 4762 w 557212"/>
              <a:gd name="connsiteY0" fmla="*/ 0 h 1443037"/>
              <a:gd name="connsiteX1" fmla="*/ 471487 w 557212"/>
              <a:gd name="connsiteY1" fmla="*/ 0 h 1443037"/>
              <a:gd name="connsiteX2" fmla="*/ 557212 w 557212"/>
              <a:gd name="connsiteY2" fmla="*/ 95250 h 1443037"/>
              <a:gd name="connsiteX3" fmla="*/ 504825 w 557212"/>
              <a:gd name="connsiteY3" fmla="*/ 376237 h 1443037"/>
              <a:gd name="connsiteX4" fmla="*/ 419100 w 557212"/>
              <a:gd name="connsiteY4" fmla="*/ 714375 h 1443037"/>
              <a:gd name="connsiteX5" fmla="*/ 285750 w 557212"/>
              <a:gd name="connsiteY5" fmla="*/ 1157287 h 1443037"/>
              <a:gd name="connsiteX6" fmla="*/ 204787 w 557212"/>
              <a:gd name="connsiteY6" fmla="*/ 1443037 h 1443037"/>
              <a:gd name="connsiteX7" fmla="*/ 176212 w 557212"/>
              <a:gd name="connsiteY7" fmla="*/ 1162050 h 1443037"/>
              <a:gd name="connsiteX8" fmla="*/ 171450 w 557212"/>
              <a:gd name="connsiteY8" fmla="*/ 1114425 h 1443037"/>
              <a:gd name="connsiteX9" fmla="*/ 57150 w 557212"/>
              <a:gd name="connsiteY9" fmla="*/ 771525 h 1443037"/>
              <a:gd name="connsiteX10" fmla="*/ 0 w 557212"/>
              <a:gd name="connsiteY10" fmla="*/ 442912 h 1443037"/>
              <a:gd name="connsiteX11" fmla="*/ 4762 w 557212"/>
              <a:gd name="connsiteY11" fmla="*/ 0 h 144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7212" h="1443037">
                <a:moveTo>
                  <a:pt x="4762" y="0"/>
                </a:moveTo>
                <a:lnTo>
                  <a:pt x="471487" y="0"/>
                </a:lnTo>
                <a:lnTo>
                  <a:pt x="557212" y="95250"/>
                </a:lnTo>
                <a:lnTo>
                  <a:pt x="504825" y="376237"/>
                </a:lnTo>
                <a:lnTo>
                  <a:pt x="419100" y="714375"/>
                </a:lnTo>
                <a:lnTo>
                  <a:pt x="285750" y="1157287"/>
                </a:lnTo>
                <a:lnTo>
                  <a:pt x="204787" y="1443037"/>
                </a:lnTo>
                <a:lnTo>
                  <a:pt x="176212" y="1162050"/>
                </a:lnTo>
                <a:lnTo>
                  <a:pt x="171450" y="1114425"/>
                </a:lnTo>
                <a:lnTo>
                  <a:pt x="57150" y="771525"/>
                </a:lnTo>
                <a:lnTo>
                  <a:pt x="0" y="442912"/>
                </a:lnTo>
                <a:cubicBezTo>
                  <a:pt x="1587" y="295275"/>
                  <a:pt x="3175" y="147637"/>
                  <a:pt x="4762" y="0"/>
                </a:cubicBez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0" name="Freeform 249"/>
          <p:cNvSpPr/>
          <p:nvPr/>
        </p:nvSpPr>
        <p:spPr>
          <a:xfrm rot="21480000">
            <a:off x="1950452" y="2409783"/>
            <a:ext cx="633386" cy="384701"/>
          </a:xfrm>
          <a:custGeom>
            <a:avLst/>
            <a:gdLst>
              <a:gd name="connsiteX0" fmla="*/ 104775 w 2452688"/>
              <a:gd name="connsiteY0" fmla="*/ 0 h 1357313"/>
              <a:gd name="connsiteX1" fmla="*/ 2452688 w 2452688"/>
              <a:gd name="connsiteY1" fmla="*/ 0 h 1357313"/>
              <a:gd name="connsiteX2" fmla="*/ 2452688 w 2452688"/>
              <a:gd name="connsiteY2" fmla="*/ 1357313 h 1357313"/>
              <a:gd name="connsiteX3" fmla="*/ 2062163 w 2452688"/>
              <a:gd name="connsiteY3" fmla="*/ 1357313 h 1357313"/>
              <a:gd name="connsiteX4" fmla="*/ 1690688 w 2452688"/>
              <a:gd name="connsiteY4" fmla="*/ 1128713 h 1357313"/>
              <a:gd name="connsiteX5" fmla="*/ 1681163 w 2452688"/>
              <a:gd name="connsiteY5" fmla="*/ 833438 h 1357313"/>
              <a:gd name="connsiteX6" fmla="*/ 847725 w 2452688"/>
              <a:gd name="connsiteY6" fmla="*/ 862013 h 1357313"/>
              <a:gd name="connsiteX7" fmla="*/ 828675 w 2452688"/>
              <a:gd name="connsiteY7" fmla="*/ 766763 h 1357313"/>
              <a:gd name="connsiteX8" fmla="*/ 0 w 2452688"/>
              <a:gd name="connsiteY8" fmla="*/ 742950 h 1357313"/>
              <a:gd name="connsiteX9" fmla="*/ 104775 w 2452688"/>
              <a:gd name="connsiteY9" fmla="*/ 0 h 1357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52688" h="1357313">
                <a:moveTo>
                  <a:pt x="104775" y="0"/>
                </a:moveTo>
                <a:lnTo>
                  <a:pt x="2452688" y="0"/>
                </a:lnTo>
                <a:lnTo>
                  <a:pt x="2452688" y="1357313"/>
                </a:lnTo>
                <a:lnTo>
                  <a:pt x="2062163" y="1357313"/>
                </a:lnTo>
                <a:lnTo>
                  <a:pt x="1690688" y="1128713"/>
                </a:lnTo>
                <a:lnTo>
                  <a:pt x="1681163" y="833438"/>
                </a:lnTo>
                <a:lnTo>
                  <a:pt x="847725" y="862013"/>
                </a:lnTo>
                <a:lnTo>
                  <a:pt x="828675" y="766763"/>
                </a:lnTo>
                <a:lnTo>
                  <a:pt x="0" y="742950"/>
                </a:lnTo>
                <a:lnTo>
                  <a:pt x="104775" y="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1" name="Rectangle 250"/>
          <p:cNvSpPr/>
          <p:nvPr/>
        </p:nvSpPr>
        <p:spPr>
          <a:xfrm rot="21480000">
            <a:off x="2606624" y="2103694"/>
            <a:ext cx="67644" cy="249716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2" name="Freeform 251"/>
          <p:cNvSpPr/>
          <p:nvPr/>
        </p:nvSpPr>
        <p:spPr>
          <a:xfrm rot="21480000">
            <a:off x="2674154" y="2096713"/>
            <a:ext cx="226296" cy="251066"/>
          </a:xfrm>
          <a:custGeom>
            <a:avLst/>
            <a:gdLst>
              <a:gd name="connsiteX0" fmla="*/ 0 w 876300"/>
              <a:gd name="connsiteY0" fmla="*/ 0 h 885825"/>
              <a:gd name="connsiteX1" fmla="*/ 876300 w 876300"/>
              <a:gd name="connsiteY1" fmla="*/ 0 h 885825"/>
              <a:gd name="connsiteX2" fmla="*/ 814388 w 876300"/>
              <a:gd name="connsiteY2" fmla="*/ 185737 h 885825"/>
              <a:gd name="connsiteX3" fmla="*/ 738188 w 876300"/>
              <a:gd name="connsiteY3" fmla="*/ 571500 h 885825"/>
              <a:gd name="connsiteX4" fmla="*/ 642938 w 876300"/>
              <a:gd name="connsiteY4" fmla="*/ 885825 h 885825"/>
              <a:gd name="connsiteX5" fmla="*/ 0 w 876300"/>
              <a:gd name="connsiteY5" fmla="*/ 885825 h 885825"/>
              <a:gd name="connsiteX6" fmla="*/ 0 w 876300"/>
              <a:gd name="connsiteY6" fmla="*/ 0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6300" h="885825">
                <a:moveTo>
                  <a:pt x="0" y="0"/>
                </a:moveTo>
                <a:lnTo>
                  <a:pt x="876300" y="0"/>
                </a:lnTo>
                <a:lnTo>
                  <a:pt x="814388" y="185737"/>
                </a:lnTo>
                <a:lnTo>
                  <a:pt x="738188" y="571500"/>
                </a:lnTo>
                <a:lnTo>
                  <a:pt x="642938" y="885825"/>
                </a:lnTo>
                <a:lnTo>
                  <a:pt x="0" y="885825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3" name="Freeform 252"/>
          <p:cNvSpPr/>
          <p:nvPr/>
        </p:nvSpPr>
        <p:spPr>
          <a:xfrm rot="21480000">
            <a:off x="2613023" y="2395146"/>
            <a:ext cx="211539" cy="298311"/>
          </a:xfrm>
          <a:custGeom>
            <a:avLst/>
            <a:gdLst>
              <a:gd name="connsiteX0" fmla="*/ 0 w 809625"/>
              <a:gd name="connsiteY0" fmla="*/ 0 h 1052513"/>
              <a:gd name="connsiteX1" fmla="*/ 809625 w 809625"/>
              <a:gd name="connsiteY1" fmla="*/ 0 h 1052513"/>
              <a:gd name="connsiteX2" fmla="*/ 719138 w 809625"/>
              <a:gd name="connsiteY2" fmla="*/ 142875 h 1052513"/>
              <a:gd name="connsiteX3" fmla="*/ 638175 w 809625"/>
              <a:gd name="connsiteY3" fmla="*/ 395288 h 1052513"/>
              <a:gd name="connsiteX4" fmla="*/ 552450 w 809625"/>
              <a:gd name="connsiteY4" fmla="*/ 709613 h 1052513"/>
              <a:gd name="connsiteX5" fmla="*/ 519113 w 809625"/>
              <a:gd name="connsiteY5" fmla="*/ 900113 h 1052513"/>
              <a:gd name="connsiteX6" fmla="*/ 566738 w 809625"/>
              <a:gd name="connsiteY6" fmla="*/ 900113 h 1052513"/>
              <a:gd name="connsiteX7" fmla="*/ 652463 w 809625"/>
              <a:gd name="connsiteY7" fmla="*/ 1052513 h 1052513"/>
              <a:gd name="connsiteX8" fmla="*/ 23813 w 809625"/>
              <a:gd name="connsiteY8" fmla="*/ 1052513 h 1052513"/>
              <a:gd name="connsiteX9" fmla="*/ 0 w 809625"/>
              <a:gd name="connsiteY9" fmla="*/ 0 h 1052513"/>
              <a:gd name="connsiteX0" fmla="*/ 9525 w 819150"/>
              <a:gd name="connsiteY0" fmla="*/ 0 h 1052513"/>
              <a:gd name="connsiteX1" fmla="*/ 819150 w 819150"/>
              <a:gd name="connsiteY1" fmla="*/ 0 h 1052513"/>
              <a:gd name="connsiteX2" fmla="*/ 728663 w 819150"/>
              <a:gd name="connsiteY2" fmla="*/ 142875 h 1052513"/>
              <a:gd name="connsiteX3" fmla="*/ 647700 w 819150"/>
              <a:gd name="connsiteY3" fmla="*/ 395288 h 1052513"/>
              <a:gd name="connsiteX4" fmla="*/ 561975 w 819150"/>
              <a:gd name="connsiteY4" fmla="*/ 709613 h 1052513"/>
              <a:gd name="connsiteX5" fmla="*/ 528638 w 819150"/>
              <a:gd name="connsiteY5" fmla="*/ 900113 h 1052513"/>
              <a:gd name="connsiteX6" fmla="*/ 576263 w 819150"/>
              <a:gd name="connsiteY6" fmla="*/ 900113 h 1052513"/>
              <a:gd name="connsiteX7" fmla="*/ 661988 w 819150"/>
              <a:gd name="connsiteY7" fmla="*/ 1052513 h 1052513"/>
              <a:gd name="connsiteX8" fmla="*/ 0 w 819150"/>
              <a:gd name="connsiteY8" fmla="*/ 1052513 h 1052513"/>
              <a:gd name="connsiteX9" fmla="*/ 9525 w 819150"/>
              <a:gd name="connsiteY9" fmla="*/ 0 h 1052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19150" h="1052513">
                <a:moveTo>
                  <a:pt x="9525" y="0"/>
                </a:moveTo>
                <a:lnTo>
                  <a:pt x="819150" y="0"/>
                </a:lnTo>
                <a:lnTo>
                  <a:pt x="728663" y="142875"/>
                </a:lnTo>
                <a:lnTo>
                  <a:pt x="647700" y="395288"/>
                </a:lnTo>
                <a:lnTo>
                  <a:pt x="561975" y="709613"/>
                </a:lnTo>
                <a:lnTo>
                  <a:pt x="528638" y="900113"/>
                </a:lnTo>
                <a:lnTo>
                  <a:pt x="576263" y="900113"/>
                </a:lnTo>
                <a:lnTo>
                  <a:pt x="661988" y="1052513"/>
                </a:lnTo>
                <a:lnTo>
                  <a:pt x="0" y="1052513"/>
                </a:lnTo>
                <a:lnTo>
                  <a:pt x="9525" y="0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4" name="Freeform 253"/>
          <p:cNvSpPr/>
          <p:nvPr/>
        </p:nvSpPr>
        <p:spPr>
          <a:xfrm rot="21480000">
            <a:off x="61458" y="799564"/>
            <a:ext cx="1631604" cy="1237214"/>
          </a:xfrm>
          <a:custGeom>
            <a:avLst/>
            <a:gdLst>
              <a:gd name="connsiteX0" fmla="*/ 104775 w 6886575"/>
              <a:gd name="connsiteY0" fmla="*/ 2952750 h 4295775"/>
              <a:gd name="connsiteX1" fmla="*/ 542925 w 6886575"/>
              <a:gd name="connsiteY1" fmla="*/ 2743200 h 4295775"/>
              <a:gd name="connsiteX2" fmla="*/ 1152525 w 6886575"/>
              <a:gd name="connsiteY2" fmla="*/ 2419350 h 4295775"/>
              <a:gd name="connsiteX3" fmla="*/ 1924050 w 6886575"/>
              <a:gd name="connsiteY3" fmla="*/ 2200275 h 4295775"/>
              <a:gd name="connsiteX4" fmla="*/ 2038350 w 6886575"/>
              <a:gd name="connsiteY4" fmla="*/ 2171700 h 4295775"/>
              <a:gd name="connsiteX5" fmla="*/ 3048000 w 6886575"/>
              <a:gd name="connsiteY5" fmla="*/ 1885950 h 4295775"/>
              <a:gd name="connsiteX6" fmla="*/ 3476625 w 6886575"/>
              <a:gd name="connsiteY6" fmla="*/ 1704975 h 4295775"/>
              <a:gd name="connsiteX7" fmla="*/ 3857625 w 6886575"/>
              <a:gd name="connsiteY7" fmla="*/ 1362075 h 4295775"/>
              <a:gd name="connsiteX8" fmla="*/ 4191000 w 6886575"/>
              <a:gd name="connsiteY8" fmla="*/ 1009650 h 4295775"/>
              <a:gd name="connsiteX9" fmla="*/ 4371975 w 6886575"/>
              <a:gd name="connsiteY9" fmla="*/ 733425 h 4295775"/>
              <a:gd name="connsiteX10" fmla="*/ 4572000 w 6886575"/>
              <a:gd name="connsiteY10" fmla="*/ 409575 h 4295775"/>
              <a:gd name="connsiteX11" fmla="*/ 5267325 w 6886575"/>
              <a:gd name="connsiteY11" fmla="*/ 161925 h 4295775"/>
              <a:gd name="connsiteX12" fmla="*/ 5724525 w 6886575"/>
              <a:gd name="connsiteY12" fmla="*/ 0 h 4295775"/>
              <a:gd name="connsiteX13" fmla="*/ 6553200 w 6886575"/>
              <a:gd name="connsiteY13" fmla="*/ 0 h 4295775"/>
              <a:gd name="connsiteX14" fmla="*/ 6810375 w 6886575"/>
              <a:gd name="connsiteY14" fmla="*/ 581025 h 4295775"/>
              <a:gd name="connsiteX15" fmla="*/ 6886575 w 6886575"/>
              <a:gd name="connsiteY15" fmla="*/ 1914525 h 4295775"/>
              <a:gd name="connsiteX16" fmla="*/ 6619875 w 6886575"/>
              <a:gd name="connsiteY16" fmla="*/ 2190750 h 4295775"/>
              <a:gd name="connsiteX17" fmla="*/ 6886575 w 6886575"/>
              <a:gd name="connsiteY17" fmla="*/ 2190750 h 4295775"/>
              <a:gd name="connsiteX18" fmla="*/ 6886575 w 6886575"/>
              <a:gd name="connsiteY18" fmla="*/ 3238500 h 4295775"/>
              <a:gd name="connsiteX19" fmla="*/ 5467350 w 6886575"/>
              <a:gd name="connsiteY19" fmla="*/ 3238500 h 4295775"/>
              <a:gd name="connsiteX20" fmla="*/ 5467350 w 6886575"/>
              <a:gd name="connsiteY20" fmla="*/ 2790825 h 4295775"/>
              <a:gd name="connsiteX21" fmla="*/ 3876675 w 6886575"/>
              <a:gd name="connsiteY21" fmla="*/ 2790825 h 4295775"/>
              <a:gd name="connsiteX22" fmla="*/ 3876675 w 6886575"/>
              <a:gd name="connsiteY22" fmla="*/ 2114550 h 4295775"/>
              <a:gd name="connsiteX23" fmla="*/ 3705225 w 6886575"/>
              <a:gd name="connsiteY23" fmla="*/ 2114550 h 4295775"/>
              <a:gd name="connsiteX24" fmla="*/ 3705225 w 6886575"/>
              <a:gd name="connsiteY24" fmla="*/ 4295775 h 4295775"/>
              <a:gd name="connsiteX25" fmla="*/ 0 w 6886575"/>
              <a:gd name="connsiteY25" fmla="*/ 4295775 h 4295775"/>
              <a:gd name="connsiteX26" fmla="*/ 104775 w 6886575"/>
              <a:gd name="connsiteY26" fmla="*/ 2952750 h 4295775"/>
              <a:gd name="connsiteX0" fmla="*/ 0 w 6886575"/>
              <a:gd name="connsiteY0" fmla="*/ 4295775 h 4524987"/>
              <a:gd name="connsiteX1" fmla="*/ 104775 w 6886575"/>
              <a:gd name="connsiteY1" fmla="*/ 2952750 h 4524987"/>
              <a:gd name="connsiteX2" fmla="*/ 542925 w 6886575"/>
              <a:gd name="connsiteY2" fmla="*/ 2743200 h 4524987"/>
              <a:gd name="connsiteX3" fmla="*/ 1152525 w 6886575"/>
              <a:gd name="connsiteY3" fmla="*/ 2419350 h 4524987"/>
              <a:gd name="connsiteX4" fmla="*/ 1924050 w 6886575"/>
              <a:gd name="connsiteY4" fmla="*/ 2200275 h 4524987"/>
              <a:gd name="connsiteX5" fmla="*/ 2038350 w 6886575"/>
              <a:gd name="connsiteY5" fmla="*/ 2171700 h 4524987"/>
              <a:gd name="connsiteX6" fmla="*/ 3048000 w 6886575"/>
              <a:gd name="connsiteY6" fmla="*/ 1885950 h 4524987"/>
              <a:gd name="connsiteX7" fmla="*/ 3476625 w 6886575"/>
              <a:gd name="connsiteY7" fmla="*/ 1704975 h 4524987"/>
              <a:gd name="connsiteX8" fmla="*/ 3857625 w 6886575"/>
              <a:gd name="connsiteY8" fmla="*/ 1362075 h 4524987"/>
              <a:gd name="connsiteX9" fmla="*/ 4191000 w 6886575"/>
              <a:gd name="connsiteY9" fmla="*/ 1009650 h 4524987"/>
              <a:gd name="connsiteX10" fmla="*/ 4371975 w 6886575"/>
              <a:gd name="connsiteY10" fmla="*/ 733425 h 4524987"/>
              <a:gd name="connsiteX11" fmla="*/ 4572000 w 6886575"/>
              <a:gd name="connsiteY11" fmla="*/ 409575 h 4524987"/>
              <a:gd name="connsiteX12" fmla="*/ 5267325 w 6886575"/>
              <a:gd name="connsiteY12" fmla="*/ 161925 h 4524987"/>
              <a:gd name="connsiteX13" fmla="*/ 5724525 w 6886575"/>
              <a:gd name="connsiteY13" fmla="*/ 0 h 4524987"/>
              <a:gd name="connsiteX14" fmla="*/ 6553200 w 6886575"/>
              <a:gd name="connsiteY14" fmla="*/ 0 h 4524987"/>
              <a:gd name="connsiteX15" fmla="*/ 6810375 w 6886575"/>
              <a:gd name="connsiteY15" fmla="*/ 581025 h 4524987"/>
              <a:gd name="connsiteX16" fmla="*/ 6886575 w 6886575"/>
              <a:gd name="connsiteY16" fmla="*/ 1914525 h 4524987"/>
              <a:gd name="connsiteX17" fmla="*/ 6619875 w 6886575"/>
              <a:gd name="connsiteY17" fmla="*/ 2190750 h 4524987"/>
              <a:gd name="connsiteX18" fmla="*/ 6886575 w 6886575"/>
              <a:gd name="connsiteY18" fmla="*/ 2190750 h 4524987"/>
              <a:gd name="connsiteX19" fmla="*/ 6886575 w 6886575"/>
              <a:gd name="connsiteY19" fmla="*/ 3238500 h 4524987"/>
              <a:gd name="connsiteX20" fmla="*/ 5467350 w 6886575"/>
              <a:gd name="connsiteY20" fmla="*/ 3238500 h 4524987"/>
              <a:gd name="connsiteX21" fmla="*/ 5467350 w 6886575"/>
              <a:gd name="connsiteY21" fmla="*/ 2790825 h 4524987"/>
              <a:gd name="connsiteX22" fmla="*/ 3876675 w 6886575"/>
              <a:gd name="connsiteY22" fmla="*/ 2790825 h 4524987"/>
              <a:gd name="connsiteX23" fmla="*/ 3876675 w 6886575"/>
              <a:gd name="connsiteY23" fmla="*/ 2114550 h 4524987"/>
              <a:gd name="connsiteX24" fmla="*/ 3705225 w 6886575"/>
              <a:gd name="connsiteY24" fmla="*/ 2114550 h 4524987"/>
              <a:gd name="connsiteX25" fmla="*/ 3705225 w 6886575"/>
              <a:gd name="connsiteY25" fmla="*/ 4295775 h 4524987"/>
              <a:gd name="connsiteX26" fmla="*/ 251567 w 6886575"/>
              <a:gd name="connsiteY26" fmla="*/ 4524987 h 4524987"/>
              <a:gd name="connsiteX0" fmla="*/ -1 w 6781799"/>
              <a:gd name="connsiteY0" fmla="*/ 2952750 h 4524987"/>
              <a:gd name="connsiteX1" fmla="*/ 438149 w 6781799"/>
              <a:gd name="connsiteY1" fmla="*/ 2743200 h 4524987"/>
              <a:gd name="connsiteX2" fmla="*/ 1047749 w 6781799"/>
              <a:gd name="connsiteY2" fmla="*/ 2419350 h 4524987"/>
              <a:gd name="connsiteX3" fmla="*/ 1819274 w 6781799"/>
              <a:gd name="connsiteY3" fmla="*/ 2200275 h 4524987"/>
              <a:gd name="connsiteX4" fmla="*/ 1933574 w 6781799"/>
              <a:gd name="connsiteY4" fmla="*/ 2171700 h 4524987"/>
              <a:gd name="connsiteX5" fmla="*/ 2943224 w 6781799"/>
              <a:gd name="connsiteY5" fmla="*/ 1885950 h 4524987"/>
              <a:gd name="connsiteX6" fmla="*/ 3371849 w 6781799"/>
              <a:gd name="connsiteY6" fmla="*/ 1704975 h 4524987"/>
              <a:gd name="connsiteX7" fmla="*/ 3752849 w 6781799"/>
              <a:gd name="connsiteY7" fmla="*/ 1362075 h 4524987"/>
              <a:gd name="connsiteX8" fmla="*/ 4086224 w 6781799"/>
              <a:gd name="connsiteY8" fmla="*/ 1009650 h 4524987"/>
              <a:gd name="connsiteX9" fmla="*/ 4267199 w 6781799"/>
              <a:gd name="connsiteY9" fmla="*/ 733425 h 4524987"/>
              <a:gd name="connsiteX10" fmla="*/ 4467224 w 6781799"/>
              <a:gd name="connsiteY10" fmla="*/ 409575 h 4524987"/>
              <a:gd name="connsiteX11" fmla="*/ 5162549 w 6781799"/>
              <a:gd name="connsiteY11" fmla="*/ 161925 h 4524987"/>
              <a:gd name="connsiteX12" fmla="*/ 5619749 w 6781799"/>
              <a:gd name="connsiteY12" fmla="*/ 0 h 4524987"/>
              <a:gd name="connsiteX13" fmla="*/ 6448424 w 6781799"/>
              <a:gd name="connsiteY13" fmla="*/ 0 h 4524987"/>
              <a:gd name="connsiteX14" fmla="*/ 6705599 w 6781799"/>
              <a:gd name="connsiteY14" fmla="*/ 581025 h 4524987"/>
              <a:gd name="connsiteX15" fmla="*/ 6781799 w 6781799"/>
              <a:gd name="connsiteY15" fmla="*/ 1914525 h 4524987"/>
              <a:gd name="connsiteX16" fmla="*/ 6515099 w 6781799"/>
              <a:gd name="connsiteY16" fmla="*/ 2190750 h 4524987"/>
              <a:gd name="connsiteX17" fmla="*/ 6781799 w 6781799"/>
              <a:gd name="connsiteY17" fmla="*/ 2190750 h 4524987"/>
              <a:gd name="connsiteX18" fmla="*/ 6781799 w 6781799"/>
              <a:gd name="connsiteY18" fmla="*/ 3238500 h 4524987"/>
              <a:gd name="connsiteX19" fmla="*/ 5362574 w 6781799"/>
              <a:gd name="connsiteY19" fmla="*/ 3238500 h 4524987"/>
              <a:gd name="connsiteX20" fmla="*/ 5362574 w 6781799"/>
              <a:gd name="connsiteY20" fmla="*/ 2790825 h 4524987"/>
              <a:gd name="connsiteX21" fmla="*/ 3771899 w 6781799"/>
              <a:gd name="connsiteY21" fmla="*/ 2790825 h 4524987"/>
              <a:gd name="connsiteX22" fmla="*/ 3771899 w 6781799"/>
              <a:gd name="connsiteY22" fmla="*/ 2114550 h 4524987"/>
              <a:gd name="connsiteX23" fmla="*/ 3600449 w 6781799"/>
              <a:gd name="connsiteY23" fmla="*/ 2114550 h 4524987"/>
              <a:gd name="connsiteX24" fmla="*/ 3600449 w 6781799"/>
              <a:gd name="connsiteY24" fmla="*/ 4295775 h 4524987"/>
              <a:gd name="connsiteX25" fmla="*/ 146791 w 6781799"/>
              <a:gd name="connsiteY25" fmla="*/ 4524987 h 4524987"/>
              <a:gd name="connsiteX0" fmla="*/ 291358 w 6635008"/>
              <a:gd name="connsiteY0" fmla="*/ 2743200 h 4524987"/>
              <a:gd name="connsiteX1" fmla="*/ 900958 w 6635008"/>
              <a:gd name="connsiteY1" fmla="*/ 2419350 h 4524987"/>
              <a:gd name="connsiteX2" fmla="*/ 1672483 w 6635008"/>
              <a:gd name="connsiteY2" fmla="*/ 2200275 h 4524987"/>
              <a:gd name="connsiteX3" fmla="*/ 1786783 w 6635008"/>
              <a:gd name="connsiteY3" fmla="*/ 2171700 h 4524987"/>
              <a:gd name="connsiteX4" fmla="*/ 2796433 w 6635008"/>
              <a:gd name="connsiteY4" fmla="*/ 1885950 h 4524987"/>
              <a:gd name="connsiteX5" fmla="*/ 3225058 w 6635008"/>
              <a:gd name="connsiteY5" fmla="*/ 1704975 h 4524987"/>
              <a:gd name="connsiteX6" fmla="*/ 3606058 w 6635008"/>
              <a:gd name="connsiteY6" fmla="*/ 1362075 h 4524987"/>
              <a:gd name="connsiteX7" fmla="*/ 3939433 w 6635008"/>
              <a:gd name="connsiteY7" fmla="*/ 1009650 h 4524987"/>
              <a:gd name="connsiteX8" fmla="*/ 4120408 w 6635008"/>
              <a:gd name="connsiteY8" fmla="*/ 733425 h 4524987"/>
              <a:gd name="connsiteX9" fmla="*/ 4320433 w 6635008"/>
              <a:gd name="connsiteY9" fmla="*/ 409575 h 4524987"/>
              <a:gd name="connsiteX10" fmla="*/ 5015758 w 6635008"/>
              <a:gd name="connsiteY10" fmla="*/ 161925 h 4524987"/>
              <a:gd name="connsiteX11" fmla="*/ 5472958 w 6635008"/>
              <a:gd name="connsiteY11" fmla="*/ 0 h 4524987"/>
              <a:gd name="connsiteX12" fmla="*/ 6301633 w 6635008"/>
              <a:gd name="connsiteY12" fmla="*/ 0 h 4524987"/>
              <a:gd name="connsiteX13" fmla="*/ 6558808 w 6635008"/>
              <a:gd name="connsiteY13" fmla="*/ 581025 h 4524987"/>
              <a:gd name="connsiteX14" fmla="*/ 6635008 w 6635008"/>
              <a:gd name="connsiteY14" fmla="*/ 1914525 h 4524987"/>
              <a:gd name="connsiteX15" fmla="*/ 6368308 w 6635008"/>
              <a:gd name="connsiteY15" fmla="*/ 2190750 h 4524987"/>
              <a:gd name="connsiteX16" fmla="*/ 6635008 w 6635008"/>
              <a:gd name="connsiteY16" fmla="*/ 2190750 h 4524987"/>
              <a:gd name="connsiteX17" fmla="*/ 6635008 w 6635008"/>
              <a:gd name="connsiteY17" fmla="*/ 3238500 h 4524987"/>
              <a:gd name="connsiteX18" fmla="*/ 5215783 w 6635008"/>
              <a:gd name="connsiteY18" fmla="*/ 3238500 h 4524987"/>
              <a:gd name="connsiteX19" fmla="*/ 5215783 w 6635008"/>
              <a:gd name="connsiteY19" fmla="*/ 2790825 h 4524987"/>
              <a:gd name="connsiteX20" fmla="*/ 3625108 w 6635008"/>
              <a:gd name="connsiteY20" fmla="*/ 2790825 h 4524987"/>
              <a:gd name="connsiteX21" fmla="*/ 3625108 w 6635008"/>
              <a:gd name="connsiteY21" fmla="*/ 2114550 h 4524987"/>
              <a:gd name="connsiteX22" fmla="*/ 3453658 w 6635008"/>
              <a:gd name="connsiteY22" fmla="*/ 2114550 h 4524987"/>
              <a:gd name="connsiteX23" fmla="*/ 3453658 w 6635008"/>
              <a:gd name="connsiteY23" fmla="*/ 4295775 h 4524987"/>
              <a:gd name="connsiteX24" fmla="*/ 0 w 6635008"/>
              <a:gd name="connsiteY24" fmla="*/ 4524987 h 4524987"/>
              <a:gd name="connsiteX0" fmla="*/ 1 w 6343651"/>
              <a:gd name="connsiteY0" fmla="*/ 2743200 h 4365178"/>
              <a:gd name="connsiteX1" fmla="*/ 609601 w 6343651"/>
              <a:gd name="connsiteY1" fmla="*/ 2419350 h 4365178"/>
              <a:gd name="connsiteX2" fmla="*/ 1381126 w 6343651"/>
              <a:gd name="connsiteY2" fmla="*/ 2200275 h 4365178"/>
              <a:gd name="connsiteX3" fmla="*/ 1495426 w 6343651"/>
              <a:gd name="connsiteY3" fmla="*/ 2171700 h 4365178"/>
              <a:gd name="connsiteX4" fmla="*/ 2505076 w 6343651"/>
              <a:gd name="connsiteY4" fmla="*/ 1885950 h 4365178"/>
              <a:gd name="connsiteX5" fmla="*/ 2933701 w 6343651"/>
              <a:gd name="connsiteY5" fmla="*/ 1704975 h 4365178"/>
              <a:gd name="connsiteX6" fmla="*/ 3314701 w 6343651"/>
              <a:gd name="connsiteY6" fmla="*/ 1362075 h 4365178"/>
              <a:gd name="connsiteX7" fmla="*/ 3648076 w 6343651"/>
              <a:gd name="connsiteY7" fmla="*/ 1009650 h 4365178"/>
              <a:gd name="connsiteX8" fmla="*/ 3829051 w 6343651"/>
              <a:gd name="connsiteY8" fmla="*/ 733425 h 4365178"/>
              <a:gd name="connsiteX9" fmla="*/ 4029076 w 6343651"/>
              <a:gd name="connsiteY9" fmla="*/ 409575 h 4365178"/>
              <a:gd name="connsiteX10" fmla="*/ 4724401 w 6343651"/>
              <a:gd name="connsiteY10" fmla="*/ 161925 h 4365178"/>
              <a:gd name="connsiteX11" fmla="*/ 5181601 w 6343651"/>
              <a:gd name="connsiteY11" fmla="*/ 0 h 4365178"/>
              <a:gd name="connsiteX12" fmla="*/ 6010276 w 6343651"/>
              <a:gd name="connsiteY12" fmla="*/ 0 h 4365178"/>
              <a:gd name="connsiteX13" fmla="*/ 6267451 w 6343651"/>
              <a:gd name="connsiteY13" fmla="*/ 581025 h 4365178"/>
              <a:gd name="connsiteX14" fmla="*/ 6343651 w 6343651"/>
              <a:gd name="connsiteY14" fmla="*/ 1914525 h 4365178"/>
              <a:gd name="connsiteX15" fmla="*/ 6076951 w 6343651"/>
              <a:gd name="connsiteY15" fmla="*/ 2190750 h 4365178"/>
              <a:gd name="connsiteX16" fmla="*/ 6343651 w 6343651"/>
              <a:gd name="connsiteY16" fmla="*/ 2190750 h 4365178"/>
              <a:gd name="connsiteX17" fmla="*/ 6343651 w 6343651"/>
              <a:gd name="connsiteY17" fmla="*/ 3238500 h 4365178"/>
              <a:gd name="connsiteX18" fmla="*/ 4924426 w 6343651"/>
              <a:gd name="connsiteY18" fmla="*/ 3238500 h 4365178"/>
              <a:gd name="connsiteX19" fmla="*/ 4924426 w 6343651"/>
              <a:gd name="connsiteY19" fmla="*/ 2790825 h 4365178"/>
              <a:gd name="connsiteX20" fmla="*/ 3333751 w 6343651"/>
              <a:gd name="connsiteY20" fmla="*/ 2790825 h 4365178"/>
              <a:gd name="connsiteX21" fmla="*/ 3333751 w 6343651"/>
              <a:gd name="connsiteY21" fmla="*/ 2114550 h 4365178"/>
              <a:gd name="connsiteX22" fmla="*/ 3162301 w 6343651"/>
              <a:gd name="connsiteY22" fmla="*/ 2114550 h 4365178"/>
              <a:gd name="connsiteX23" fmla="*/ 3162301 w 6343651"/>
              <a:gd name="connsiteY23" fmla="*/ 4295775 h 4365178"/>
              <a:gd name="connsiteX24" fmla="*/ 25531 w 6343651"/>
              <a:gd name="connsiteY24" fmla="*/ 4365178 h 4365178"/>
              <a:gd name="connsiteX0" fmla="*/ 38714 w 6318120"/>
              <a:gd name="connsiteY0" fmla="*/ 2688616 h 4365178"/>
              <a:gd name="connsiteX1" fmla="*/ 584070 w 6318120"/>
              <a:gd name="connsiteY1" fmla="*/ 2419350 h 4365178"/>
              <a:gd name="connsiteX2" fmla="*/ 1355595 w 6318120"/>
              <a:gd name="connsiteY2" fmla="*/ 2200275 h 4365178"/>
              <a:gd name="connsiteX3" fmla="*/ 1469895 w 6318120"/>
              <a:gd name="connsiteY3" fmla="*/ 2171700 h 4365178"/>
              <a:gd name="connsiteX4" fmla="*/ 2479545 w 6318120"/>
              <a:gd name="connsiteY4" fmla="*/ 1885950 h 4365178"/>
              <a:gd name="connsiteX5" fmla="*/ 2908170 w 6318120"/>
              <a:gd name="connsiteY5" fmla="*/ 1704975 h 4365178"/>
              <a:gd name="connsiteX6" fmla="*/ 3289170 w 6318120"/>
              <a:gd name="connsiteY6" fmla="*/ 1362075 h 4365178"/>
              <a:gd name="connsiteX7" fmla="*/ 3622545 w 6318120"/>
              <a:gd name="connsiteY7" fmla="*/ 1009650 h 4365178"/>
              <a:gd name="connsiteX8" fmla="*/ 3803520 w 6318120"/>
              <a:gd name="connsiteY8" fmla="*/ 733425 h 4365178"/>
              <a:gd name="connsiteX9" fmla="*/ 4003545 w 6318120"/>
              <a:gd name="connsiteY9" fmla="*/ 409575 h 4365178"/>
              <a:gd name="connsiteX10" fmla="*/ 4698870 w 6318120"/>
              <a:gd name="connsiteY10" fmla="*/ 161925 h 4365178"/>
              <a:gd name="connsiteX11" fmla="*/ 5156070 w 6318120"/>
              <a:gd name="connsiteY11" fmla="*/ 0 h 4365178"/>
              <a:gd name="connsiteX12" fmla="*/ 5984745 w 6318120"/>
              <a:gd name="connsiteY12" fmla="*/ 0 h 4365178"/>
              <a:gd name="connsiteX13" fmla="*/ 6241920 w 6318120"/>
              <a:gd name="connsiteY13" fmla="*/ 581025 h 4365178"/>
              <a:gd name="connsiteX14" fmla="*/ 6318120 w 6318120"/>
              <a:gd name="connsiteY14" fmla="*/ 1914525 h 4365178"/>
              <a:gd name="connsiteX15" fmla="*/ 6051420 w 6318120"/>
              <a:gd name="connsiteY15" fmla="*/ 2190750 h 4365178"/>
              <a:gd name="connsiteX16" fmla="*/ 6318120 w 6318120"/>
              <a:gd name="connsiteY16" fmla="*/ 2190750 h 4365178"/>
              <a:gd name="connsiteX17" fmla="*/ 6318120 w 6318120"/>
              <a:gd name="connsiteY17" fmla="*/ 3238500 h 4365178"/>
              <a:gd name="connsiteX18" fmla="*/ 4898895 w 6318120"/>
              <a:gd name="connsiteY18" fmla="*/ 3238500 h 4365178"/>
              <a:gd name="connsiteX19" fmla="*/ 4898895 w 6318120"/>
              <a:gd name="connsiteY19" fmla="*/ 2790825 h 4365178"/>
              <a:gd name="connsiteX20" fmla="*/ 3308220 w 6318120"/>
              <a:gd name="connsiteY20" fmla="*/ 2790825 h 4365178"/>
              <a:gd name="connsiteX21" fmla="*/ 3308220 w 6318120"/>
              <a:gd name="connsiteY21" fmla="*/ 2114550 h 4365178"/>
              <a:gd name="connsiteX22" fmla="*/ 3136770 w 6318120"/>
              <a:gd name="connsiteY22" fmla="*/ 2114550 h 4365178"/>
              <a:gd name="connsiteX23" fmla="*/ 3136770 w 6318120"/>
              <a:gd name="connsiteY23" fmla="*/ 4295775 h 4365178"/>
              <a:gd name="connsiteX24" fmla="*/ 0 w 6318120"/>
              <a:gd name="connsiteY24" fmla="*/ 4365178 h 4365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318120" h="4365178">
                <a:moveTo>
                  <a:pt x="38714" y="2688616"/>
                </a:moveTo>
                <a:lnTo>
                  <a:pt x="584070" y="2419350"/>
                </a:lnTo>
                <a:lnTo>
                  <a:pt x="1355595" y="2200275"/>
                </a:lnTo>
                <a:cubicBezTo>
                  <a:pt x="1457807" y="2179833"/>
                  <a:pt x="1421885" y="2195705"/>
                  <a:pt x="1469895" y="2171700"/>
                </a:cubicBezTo>
                <a:lnTo>
                  <a:pt x="2479545" y="1885950"/>
                </a:lnTo>
                <a:lnTo>
                  <a:pt x="2908170" y="1704975"/>
                </a:lnTo>
                <a:lnTo>
                  <a:pt x="3289170" y="1362075"/>
                </a:lnTo>
                <a:lnTo>
                  <a:pt x="3622545" y="1009650"/>
                </a:lnTo>
                <a:lnTo>
                  <a:pt x="3803520" y="733425"/>
                </a:lnTo>
                <a:lnTo>
                  <a:pt x="4003545" y="409575"/>
                </a:lnTo>
                <a:lnTo>
                  <a:pt x="4698870" y="161925"/>
                </a:lnTo>
                <a:lnTo>
                  <a:pt x="5156070" y="0"/>
                </a:lnTo>
                <a:lnTo>
                  <a:pt x="5984745" y="0"/>
                </a:lnTo>
                <a:lnTo>
                  <a:pt x="6241920" y="581025"/>
                </a:lnTo>
                <a:lnTo>
                  <a:pt x="6318120" y="1914525"/>
                </a:lnTo>
                <a:lnTo>
                  <a:pt x="6051420" y="2190750"/>
                </a:lnTo>
                <a:lnTo>
                  <a:pt x="6318120" y="2190750"/>
                </a:lnTo>
                <a:lnTo>
                  <a:pt x="6318120" y="3238500"/>
                </a:lnTo>
                <a:lnTo>
                  <a:pt x="4898895" y="3238500"/>
                </a:lnTo>
                <a:lnTo>
                  <a:pt x="4898895" y="2790825"/>
                </a:lnTo>
                <a:lnTo>
                  <a:pt x="3308220" y="2790825"/>
                </a:lnTo>
                <a:lnTo>
                  <a:pt x="3308220" y="2114550"/>
                </a:lnTo>
                <a:lnTo>
                  <a:pt x="3136770" y="2114550"/>
                </a:lnTo>
                <a:lnTo>
                  <a:pt x="3136770" y="4295775"/>
                </a:lnTo>
                <a:cubicBezTo>
                  <a:pt x="1901695" y="4295775"/>
                  <a:pt x="0" y="4365178"/>
                  <a:pt x="0" y="4365178"/>
                </a:cubicBezTo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5" name="Rectangle 254"/>
          <p:cNvSpPr/>
          <p:nvPr/>
        </p:nvSpPr>
        <p:spPr>
          <a:xfrm rot="21480000">
            <a:off x="1184354" y="1600869"/>
            <a:ext cx="113149" cy="269964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6" name="Rectangle 255"/>
          <p:cNvSpPr/>
          <p:nvPr/>
        </p:nvSpPr>
        <p:spPr>
          <a:xfrm rot="21480000">
            <a:off x="1072924" y="1605832"/>
            <a:ext cx="77074" cy="269964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7" name="Rectangle 256"/>
          <p:cNvSpPr/>
          <p:nvPr/>
        </p:nvSpPr>
        <p:spPr>
          <a:xfrm rot="21480000">
            <a:off x="930968" y="1902716"/>
            <a:ext cx="372244" cy="133183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8" name="Rectangle 257"/>
          <p:cNvSpPr/>
          <p:nvPr/>
        </p:nvSpPr>
        <p:spPr>
          <a:xfrm rot="21480000">
            <a:off x="1343452" y="1753907"/>
            <a:ext cx="360764" cy="264565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9" name="Rectangle 258"/>
          <p:cNvSpPr/>
          <p:nvPr/>
        </p:nvSpPr>
        <p:spPr>
          <a:xfrm rot="21480000">
            <a:off x="1353751" y="2074065"/>
            <a:ext cx="360764" cy="271764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0" name="Rectangle 259"/>
          <p:cNvSpPr/>
          <p:nvPr/>
        </p:nvSpPr>
        <p:spPr>
          <a:xfrm rot="21480000">
            <a:off x="940764" y="2089767"/>
            <a:ext cx="367323" cy="271764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1" name="Rectangle 260"/>
          <p:cNvSpPr/>
          <p:nvPr/>
        </p:nvSpPr>
        <p:spPr>
          <a:xfrm rot="21480000">
            <a:off x="1364054" y="2397827"/>
            <a:ext cx="360764" cy="271764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2" name="Rectangle 261"/>
          <p:cNvSpPr/>
          <p:nvPr/>
        </p:nvSpPr>
        <p:spPr>
          <a:xfrm rot="21480000">
            <a:off x="951064" y="2413529"/>
            <a:ext cx="367323" cy="271764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3" name="Rectangle 262"/>
          <p:cNvSpPr/>
          <p:nvPr/>
        </p:nvSpPr>
        <p:spPr>
          <a:xfrm rot="21480000">
            <a:off x="1374126" y="2714391"/>
            <a:ext cx="360764" cy="271764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4" name="Rectangle 263"/>
          <p:cNvSpPr/>
          <p:nvPr/>
        </p:nvSpPr>
        <p:spPr>
          <a:xfrm rot="21480000">
            <a:off x="961139" y="2730094"/>
            <a:ext cx="367323" cy="271764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5" name="Rectangle 264"/>
          <p:cNvSpPr/>
          <p:nvPr/>
        </p:nvSpPr>
        <p:spPr>
          <a:xfrm rot="21480000">
            <a:off x="1418864" y="4394509"/>
            <a:ext cx="372244" cy="271764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6" name="Rectangle 265"/>
          <p:cNvSpPr/>
          <p:nvPr/>
        </p:nvSpPr>
        <p:spPr>
          <a:xfrm rot="21480000">
            <a:off x="1006872" y="4726360"/>
            <a:ext cx="794666" cy="271764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7" name="Rectangle 266"/>
          <p:cNvSpPr/>
          <p:nvPr/>
        </p:nvSpPr>
        <p:spPr>
          <a:xfrm rot="21480000">
            <a:off x="1197357" y="4406857"/>
            <a:ext cx="170871" cy="271764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8" name="Rectangle 267"/>
          <p:cNvSpPr/>
          <p:nvPr/>
        </p:nvSpPr>
        <p:spPr>
          <a:xfrm rot="21480000">
            <a:off x="994796" y="4414620"/>
            <a:ext cx="170871" cy="271764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9" name="Freeform 268"/>
          <p:cNvSpPr/>
          <p:nvPr/>
        </p:nvSpPr>
        <p:spPr>
          <a:xfrm rot="21480000">
            <a:off x="4931367" y="862385"/>
            <a:ext cx="242697" cy="568728"/>
          </a:xfrm>
          <a:custGeom>
            <a:avLst/>
            <a:gdLst>
              <a:gd name="connsiteX0" fmla="*/ 165100 w 939800"/>
              <a:gd name="connsiteY0" fmla="*/ 19050 h 2006600"/>
              <a:gd name="connsiteX1" fmla="*/ 927100 w 939800"/>
              <a:gd name="connsiteY1" fmla="*/ 0 h 2006600"/>
              <a:gd name="connsiteX2" fmla="*/ 939800 w 939800"/>
              <a:gd name="connsiteY2" fmla="*/ 101600 h 2006600"/>
              <a:gd name="connsiteX3" fmla="*/ 234950 w 939800"/>
              <a:gd name="connsiteY3" fmla="*/ 120650 h 2006600"/>
              <a:gd name="connsiteX4" fmla="*/ 196850 w 939800"/>
              <a:gd name="connsiteY4" fmla="*/ 2006600 h 2006600"/>
              <a:gd name="connsiteX5" fmla="*/ 0 w 939800"/>
              <a:gd name="connsiteY5" fmla="*/ 1962150 h 2006600"/>
              <a:gd name="connsiteX6" fmla="*/ 25400 w 939800"/>
              <a:gd name="connsiteY6" fmla="*/ 196850 h 2006600"/>
              <a:gd name="connsiteX7" fmla="*/ 165100 w 939800"/>
              <a:gd name="connsiteY7" fmla="*/ 19050 h 200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9800" h="2006600">
                <a:moveTo>
                  <a:pt x="165100" y="19050"/>
                </a:moveTo>
                <a:lnTo>
                  <a:pt x="927100" y="0"/>
                </a:lnTo>
                <a:lnTo>
                  <a:pt x="939800" y="101600"/>
                </a:lnTo>
                <a:lnTo>
                  <a:pt x="234950" y="120650"/>
                </a:lnTo>
                <a:lnTo>
                  <a:pt x="196850" y="2006600"/>
                </a:lnTo>
                <a:lnTo>
                  <a:pt x="0" y="1962150"/>
                </a:lnTo>
                <a:lnTo>
                  <a:pt x="25400" y="196850"/>
                </a:lnTo>
                <a:lnTo>
                  <a:pt x="165100" y="1905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0" name="Freeform 269"/>
          <p:cNvSpPr/>
          <p:nvPr/>
        </p:nvSpPr>
        <p:spPr>
          <a:xfrm rot="21480000">
            <a:off x="5008395" y="921149"/>
            <a:ext cx="122988" cy="550727"/>
          </a:xfrm>
          <a:custGeom>
            <a:avLst/>
            <a:gdLst>
              <a:gd name="connsiteX0" fmla="*/ 31750 w 476250"/>
              <a:gd name="connsiteY0" fmla="*/ 6350 h 1943100"/>
              <a:gd name="connsiteX1" fmla="*/ 476250 w 476250"/>
              <a:gd name="connsiteY1" fmla="*/ 0 h 1943100"/>
              <a:gd name="connsiteX2" fmla="*/ 476250 w 476250"/>
              <a:gd name="connsiteY2" fmla="*/ 1943100 h 1943100"/>
              <a:gd name="connsiteX3" fmla="*/ 0 w 476250"/>
              <a:gd name="connsiteY3" fmla="*/ 1816100 h 1943100"/>
              <a:gd name="connsiteX4" fmla="*/ 31750 w 476250"/>
              <a:gd name="connsiteY4" fmla="*/ 6350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250" h="1943100">
                <a:moveTo>
                  <a:pt x="31750" y="6350"/>
                </a:moveTo>
                <a:lnTo>
                  <a:pt x="476250" y="0"/>
                </a:lnTo>
                <a:lnTo>
                  <a:pt x="476250" y="1943100"/>
                </a:lnTo>
                <a:lnTo>
                  <a:pt x="0" y="1816100"/>
                </a:lnTo>
                <a:lnTo>
                  <a:pt x="31750" y="635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1" name="Freeform 270"/>
          <p:cNvSpPr/>
          <p:nvPr/>
        </p:nvSpPr>
        <p:spPr>
          <a:xfrm rot="21480000">
            <a:off x="5149608" y="909474"/>
            <a:ext cx="262375" cy="577725"/>
          </a:xfrm>
          <a:custGeom>
            <a:avLst/>
            <a:gdLst>
              <a:gd name="connsiteX0" fmla="*/ 31750 w 1016000"/>
              <a:gd name="connsiteY0" fmla="*/ 0 h 2038350"/>
              <a:gd name="connsiteX1" fmla="*/ 152400 w 1016000"/>
              <a:gd name="connsiteY1" fmla="*/ 6350 h 2038350"/>
              <a:gd name="connsiteX2" fmla="*/ 1016000 w 1016000"/>
              <a:gd name="connsiteY2" fmla="*/ 336550 h 2038350"/>
              <a:gd name="connsiteX3" fmla="*/ 641350 w 1016000"/>
              <a:gd name="connsiteY3" fmla="*/ 1339850 h 2038350"/>
              <a:gd name="connsiteX4" fmla="*/ 558800 w 1016000"/>
              <a:gd name="connsiteY4" fmla="*/ 1435100 h 2038350"/>
              <a:gd name="connsiteX5" fmla="*/ 520700 w 1016000"/>
              <a:gd name="connsiteY5" fmla="*/ 1562100 h 2038350"/>
              <a:gd name="connsiteX6" fmla="*/ 368300 w 1016000"/>
              <a:gd name="connsiteY6" fmla="*/ 1524000 h 2038350"/>
              <a:gd name="connsiteX7" fmla="*/ 260350 w 1016000"/>
              <a:gd name="connsiteY7" fmla="*/ 1587500 h 2038350"/>
              <a:gd name="connsiteX8" fmla="*/ 203200 w 1016000"/>
              <a:gd name="connsiteY8" fmla="*/ 2038350 h 2038350"/>
              <a:gd name="connsiteX9" fmla="*/ 0 w 1016000"/>
              <a:gd name="connsiteY9" fmla="*/ 1968500 h 2038350"/>
              <a:gd name="connsiteX10" fmla="*/ 31750 w 1016000"/>
              <a:gd name="connsiteY10" fmla="*/ 0 h 203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16000" h="2038350">
                <a:moveTo>
                  <a:pt x="31750" y="0"/>
                </a:moveTo>
                <a:lnTo>
                  <a:pt x="152400" y="6350"/>
                </a:lnTo>
                <a:lnTo>
                  <a:pt x="1016000" y="336550"/>
                </a:lnTo>
                <a:lnTo>
                  <a:pt x="641350" y="1339850"/>
                </a:lnTo>
                <a:lnTo>
                  <a:pt x="558800" y="1435100"/>
                </a:lnTo>
                <a:lnTo>
                  <a:pt x="520700" y="1562100"/>
                </a:lnTo>
                <a:lnTo>
                  <a:pt x="368300" y="1524000"/>
                </a:lnTo>
                <a:lnTo>
                  <a:pt x="260350" y="1587500"/>
                </a:lnTo>
                <a:lnTo>
                  <a:pt x="203200" y="2038350"/>
                </a:lnTo>
                <a:lnTo>
                  <a:pt x="0" y="1968500"/>
                </a:lnTo>
                <a:cubicBezTo>
                  <a:pt x="4233" y="1316567"/>
                  <a:pt x="8467" y="664633"/>
                  <a:pt x="31750" y="0"/>
                </a:cubicBez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2" name="Freeform 271"/>
          <p:cNvSpPr/>
          <p:nvPr/>
        </p:nvSpPr>
        <p:spPr>
          <a:xfrm rot="21480000">
            <a:off x="5370266" y="1009486"/>
            <a:ext cx="141025" cy="223171"/>
          </a:xfrm>
          <a:custGeom>
            <a:avLst/>
            <a:gdLst>
              <a:gd name="connsiteX0" fmla="*/ 247650 w 546100"/>
              <a:gd name="connsiteY0" fmla="*/ 0 h 787400"/>
              <a:gd name="connsiteX1" fmla="*/ 546100 w 546100"/>
              <a:gd name="connsiteY1" fmla="*/ 120650 h 787400"/>
              <a:gd name="connsiteX2" fmla="*/ 298450 w 546100"/>
              <a:gd name="connsiteY2" fmla="*/ 787400 h 787400"/>
              <a:gd name="connsiteX3" fmla="*/ 0 w 546100"/>
              <a:gd name="connsiteY3" fmla="*/ 679450 h 787400"/>
              <a:gd name="connsiteX4" fmla="*/ 247650 w 546100"/>
              <a:gd name="connsiteY4" fmla="*/ 0 h 78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100" h="787400">
                <a:moveTo>
                  <a:pt x="247650" y="0"/>
                </a:moveTo>
                <a:lnTo>
                  <a:pt x="546100" y="120650"/>
                </a:lnTo>
                <a:lnTo>
                  <a:pt x="298450" y="787400"/>
                </a:lnTo>
                <a:lnTo>
                  <a:pt x="0" y="679450"/>
                </a:lnTo>
                <a:lnTo>
                  <a:pt x="247650" y="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3" name="Freeform 272"/>
          <p:cNvSpPr/>
          <p:nvPr/>
        </p:nvSpPr>
        <p:spPr>
          <a:xfrm rot="21480000">
            <a:off x="5318599" y="1237017"/>
            <a:ext cx="118069" cy="233969"/>
          </a:xfrm>
          <a:custGeom>
            <a:avLst/>
            <a:gdLst>
              <a:gd name="connsiteX0" fmla="*/ 190500 w 457200"/>
              <a:gd name="connsiteY0" fmla="*/ 0 h 825500"/>
              <a:gd name="connsiteX1" fmla="*/ 457200 w 457200"/>
              <a:gd name="connsiteY1" fmla="*/ 107950 h 825500"/>
              <a:gd name="connsiteX2" fmla="*/ 285750 w 457200"/>
              <a:gd name="connsiteY2" fmla="*/ 590550 h 825500"/>
              <a:gd name="connsiteX3" fmla="*/ 44450 w 457200"/>
              <a:gd name="connsiteY3" fmla="*/ 825500 h 825500"/>
              <a:gd name="connsiteX4" fmla="*/ 0 w 457200"/>
              <a:gd name="connsiteY4" fmla="*/ 450850 h 825500"/>
              <a:gd name="connsiteX5" fmla="*/ 190500 w 457200"/>
              <a:gd name="connsiteY5" fmla="*/ 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" h="825500">
                <a:moveTo>
                  <a:pt x="190500" y="0"/>
                </a:moveTo>
                <a:lnTo>
                  <a:pt x="457200" y="107950"/>
                </a:lnTo>
                <a:lnTo>
                  <a:pt x="285750" y="590550"/>
                </a:lnTo>
                <a:lnTo>
                  <a:pt x="44450" y="825500"/>
                </a:lnTo>
                <a:lnTo>
                  <a:pt x="0" y="450850"/>
                </a:lnTo>
                <a:lnTo>
                  <a:pt x="190500" y="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4" name="Freeform 273"/>
          <p:cNvSpPr/>
          <p:nvPr/>
        </p:nvSpPr>
        <p:spPr>
          <a:xfrm rot="21480000">
            <a:off x="5231251" y="1376278"/>
            <a:ext cx="72153" cy="138582"/>
          </a:xfrm>
          <a:custGeom>
            <a:avLst/>
            <a:gdLst>
              <a:gd name="connsiteX0" fmla="*/ 69850 w 279400"/>
              <a:gd name="connsiteY0" fmla="*/ 0 h 488950"/>
              <a:gd name="connsiteX1" fmla="*/ 254000 w 279400"/>
              <a:gd name="connsiteY1" fmla="*/ 19050 h 488950"/>
              <a:gd name="connsiteX2" fmla="*/ 279400 w 279400"/>
              <a:gd name="connsiteY2" fmla="*/ 488950 h 488950"/>
              <a:gd name="connsiteX3" fmla="*/ 0 w 279400"/>
              <a:gd name="connsiteY3" fmla="*/ 412750 h 488950"/>
              <a:gd name="connsiteX4" fmla="*/ 69850 w 279400"/>
              <a:gd name="connsiteY4" fmla="*/ 0 h 48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400" h="488950">
                <a:moveTo>
                  <a:pt x="69850" y="0"/>
                </a:moveTo>
                <a:lnTo>
                  <a:pt x="254000" y="19050"/>
                </a:lnTo>
                <a:lnTo>
                  <a:pt x="279400" y="488950"/>
                </a:lnTo>
                <a:lnTo>
                  <a:pt x="0" y="412750"/>
                </a:lnTo>
                <a:lnTo>
                  <a:pt x="69850" y="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5" name="Freeform 274"/>
          <p:cNvSpPr/>
          <p:nvPr/>
        </p:nvSpPr>
        <p:spPr>
          <a:xfrm rot="21480000">
            <a:off x="5337628" y="1444254"/>
            <a:ext cx="70511" cy="88189"/>
          </a:xfrm>
          <a:custGeom>
            <a:avLst/>
            <a:gdLst>
              <a:gd name="connsiteX0" fmla="*/ 0 w 273050"/>
              <a:gd name="connsiteY0" fmla="*/ 260350 h 311150"/>
              <a:gd name="connsiteX1" fmla="*/ 95250 w 273050"/>
              <a:gd name="connsiteY1" fmla="*/ 101600 h 311150"/>
              <a:gd name="connsiteX2" fmla="*/ 273050 w 273050"/>
              <a:gd name="connsiteY2" fmla="*/ 0 h 311150"/>
              <a:gd name="connsiteX3" fmla="*/ 177800 w 273050"/>
              <a:gd name="connsiteY3" fmla="*/ 311150 h 311150"/>
              <a:gd name="connsiteX4" fmla="*/ 0 w 273050"/>
              <a:gd name="connsiteY4" fmla="*/ 260350 h 31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050" h="311150">
                <a:moveTo>
                  <a:pt x="0" y="260350"/>
                </a:moveTo>
                <a:lnTo>
                  <a:pt x="95250" y="101600"/>
                </a:lnTo>
                <a:lnTo>
                  <a:pt x="273050" y="0"/>
                </a:lnTo>
                <a:lnTo>
                  <a:pt x="177800" y="311150"/>
                </a:lnTo>
                <a:lnTo>
                  <a:pt x="0" y="26035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6" name="Freeform 275"/>
          <p:cNvSpPr/>
          <p:nvPr/>
        </p:nvSpPr>
        <p:spPr>
          <a:xfrm rot="21480000">
            <a:off x="5186537" y="587226"/>
            <a:ext cx="752685" cy="955676"/>
          </a:xfrm>
          <a:custGeom>
            <a:avLst/>
            <a:gdLst>
              <a:gd name="connsiteX0" fmla="*/ 0 w 2914650"/>
              <a:gd name="connsiteY0" fmla="*/ 19050 h 3371850"/>
              <a:gd name="connsiteX1" fmla="*/ 939800 w 2914650"/>
              <a:gd name="connsiteY1" fmla="*/ 0 h 3371850"/>
              <a:gd name="connsiteX2" fmla="*/ 1301750 w 2914650"/>
              <a:gd name="connsiteY2" fmla="*/ 76200 h 3371850"/>
              <a:gd name="connsiteX3" fmla="*/ 1625600 w 2914650"/>
              <a:gd name="connsiteY3" fmla="*/ 184150 h 3371850"/>
              <a:gd name="connsiteX4" fmla="*/ 1892300 w 2914650"/>
              <a:gd name="connsiteY4" fmla="*/ 323850 h 3371850"/>
              <a:gd name="connsiteX5" fmla="*/ 2292350 w 2914650"/>
              <a:gd name="connsiteY5" fmla="*/ 901700 h 3371850"/>
              <a:gd name="connsiteX6" fmla="*/ 2336800 w 2914650"/>
              <a:gd name="connsiteY6" fmla="*/ 990600 h 3371850"/>
              <a:gd name="connsiteX7" fmla="*/ 2667000 w 2914650"/>
              <a:gd name="connsiteY7" fmla="*/ 1663700 h 3371850"/>
              <a:gd name="connsiteX8" fmla="*/ 2914650 w 2914650"/>
              <a:gd name="connsiteY8" fmla="*/ 2070100 h 3371850"/>
              <a:gd name="connsiteX9" fmla="*/ 2590800 w 2914650"/>
              <a:gd name="connsiteY9" fmla="*/ 2305050 h 3371850"/>
              <a:gd name="connsiteX10" fmla="*/ 2089150 w 2914650"/>
              <a:gd name="connsiteY10" fmla="*/ 2730500 h 3371850"/>
              <a:gd name="connsiteX11" fmla="*/ 1873250 w 2914650"/>
              <a:gd name="connsiteY11" fmla="*/ 2940050 h 3371850"/>
              <a:gd name="connsiteX12" fmla="*/ 1498600 w 2914650"/>
              <a:gd name="connsiteY12" fmla="*/ 3206750 h 3371850"/>
              <a:gd name="connsiteX13" fmla="*/ 1327150 w 2914650"/>
              <a:gd name="connsiteY13" fmla="*/ 3321050 h 3371850"/>
              <a:gd name="connsiteX14" fmla="*/ 1162050 w 2914650"/>
              <a:gd name="connsiteY14" fmla="*/ 3371850 h 3371850"/>
              <a:gd name="connsiteX15" fmla="*/ 977900 w 2914650"/>
              <a:gd name="connsiteY15" fmla="*/ 3359150 h 3371850"/>
              <a:gd name="connsiteX16" fmla="*/ 806450 w 2914650"/>
              <a:gd name="connsiteY16" fmla="*/ 3314700 h 3371850"/>
              <a:gd name="connsiteX17" fmla="*/ 933450 w 2914650"/>
              <a:gd name="connsiteY17" fmla="*/ 2940050 h 3371850"/>
              <a:gd name="connsiteX18" fmla="*/ 882650 w 2914650"/>
              <a:gd name="connsiteY18" fmla="*/ 2889250 h 3371850"/>
              <a:gd name="connsiteX19" fmla="*/ 1397000 w 2914650"/>
              <a:gd name="connsiteY19" fmla="*/ 1504950 h 3371850"/>
              <a:gd name="connsiteX20" fmla="*/ 88900 w 2914650"/>
              <a:gd name="connsiteY20" fmla="*/ 1003300 h 3371850"/>
              <a:gd name="connsiteX21" fmla="*/ 0 w 2914650"/>
              <a:gd name="connsiteY21" fmla="*/ 19050 h 337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914650" h="3371850">
                <a:moveTo>
                  <a:pt x="0" y="19050"/>
                </a:moveTo>
                <a:lnTo>
                  <a:pt x="939800" y="0"/>
                </a:lnTo>
                <a:lnTo>
                  <a:pt x="1301750" y="76200"/>
                </a:lnTo>
                <a:lnTo>
                  <a:pt x="1625600" y="184150"/>
                </a:lnTo>
                <a:lnTo>
                  <a:pt x="1892300" y="323850"/>
                </a:lnTo>
                <a:lnTo>
                  <a:pt x="2292350" y="901700"/>
                </a:lnTo>
                <a:lnTo>
                  <a:pt x="2336800" y="990600"/>
                </a:lnTo>
                <a:lnTo>
                  <a:pt x="2667000" y="1663700"/>
                </a:lnTo>
                <a:lnTo>
                  <a:pt x="2914650" y="2070100"/>
                </a:lnTo>
                <a:lnTo>
                  <a:pt x="2590800" y="2305050"/>
                </a:lnTo>
                <a:lnTo>
                  <a:pt x="2089150" y="2730500"/>
                </a:lnTo>
                <a:lnTo>
                  <a:pt x="1873250" y="2940050"/>
                </a:lnTo>
                <a:lnTo>
                  <a:pt x="1498600" y="3206750"/>
                </a:lnTo>
                <a:lnTo>
                  <a:pt x="1327150" y="3321050"/>
                </a:lnTo>
                <a:lnTo>
                  <a:pt x="1162050" y="3371850"/>
                </a:lnTo>
                <a:lnTo>
                  <a:pt x="977900" y="3359150"/>
                </a:lnTo>
                <a:lnTo>
                  <a:pt x="806450" y="3314700"/>
                </a:lnTo>
                <a:lnTo>
                  <a:pt x="933450" y="2940050"/>
                </a:lnTo>
                <a:lnTo>
                  <a:pt x="882650" y="2889250"/>
                </a:lnTo>
                <a:lnTo>
                  <a:pt x="1397000" y="1504950"/>
                </a:lnTo>
                <a:lnTo>
                  <a:pt x="88900" y="1003300"/>
                </a:lnTo>
                <a:lnTo>
                  <a:pt x="0" y="1905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7" name="Freeform 276"/>
          <p:cNvSpPr/>
          <p:nvPr/>
        </p:nvSpPr>
        <p:spPr>
          <a:xfrm rot="21480000">
            <a:off x="4637369" y="1457573"/>
            <a:ext cx="118069" cy="84591"/>
          </a:xfrm>
          <a:custGeom>
            <a:avLst/>
            <a:gdLst>
              <a:gd name="connsiteX0" fmla="*/ 0 w 457200"/>
              <a:gd name="connsiteY0" fmla="*/ 0 h 298450"/>
              <a:gd name="connsiteX1" fmla="*/ 457200 w 457200"/>
              <a:gd name="connsiteY1" fmla="*/ 25400 h 298450"/>
              <a:gd name="connsiteX2" fmla="*/ 457200 w 457200"/>
              <a:gd name="connsiteY2" fmla="*/ 298450 h 298450"/>
              <a:gd name="connsiteX3" fmla="*/ 393700 w 457200"/>
              <a:gd name="connsiteY3" fmla="*/ 298450 h 298450"/>
              <a:gd name="connsiteX4" fmla="*/ 0 w 457200"/>
              <a:gd name="connsiteY4" fmla="*/ 298450 h 298450"/>
              <a:gd name="connsiteX5" fmla="*/ 0 w 457200"/>
              <a:gd name="connsiteY5" fmla="*/ 0 h 29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" h="298450">
                <a:moveTo>
                  <a:pt x="0" y="0"/>
                </a:moveTo>
                <a:lnTo>
                  <a:pt x="457200" y="25400"/>
                </a:lnTo>
                <a:lnTo>
                  <a:pt x="457200" y="298450"/>
                </a:lnTo>
                <a:lnTo>
                  <a:pt x="393700" y="298450"/>
                </a:lnTo>
                <a:lnTo>
                  <a:pt x="0" y="298450"/>
                </a:lnTo>
                <a:lnTo>
                  <a:pt x="0" y="0"/>
                </a:lnTo>
                <a:close/>
              </a:path>
            </a:pathLst>
          </a:cu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8" name="Freeform 277"/>
          <p:cNvSpPr/>
          <p:nvPr/>
        </p:nvSpPr>
        <p:spPr>
          <a:xfrm rot="21480000">
            <a:off x="4798579" y="1455724"/>
            <a:ext cx="364044" cy="212373"/>
          </a:xfrm>
          <a:custGeom>
            <a:avLst/>
            <a:gdLst>
              <a:gd name="connsiteX0" fmla="*/ 6350 w 1409700"/>
              <a:gd name="connsiteY0" fmla="*/ 0 h 749300"/>
              <a:gd name="connsiteX1" fmla="*/ 552450 w 1409700"/>
              <a:gd name="connsiteY1" fmla="*/ 31750 h 749300"/>
              <a:gd name="connsiteX2" fmla="*/ 1409700 w 1409700"/>
              <a:gd name="connsiteY2" fmla="*/ 266700 h 749300"/>
              <a:gd name="connsiteX3" fmla="*/ 1409700 w 1409700"/>
              <a:gd name="connsiteY3" fmla="*/ 749300 h 749300"/>
              <a:gd name="connsiteX4" fmla="*/ 0 w 1409700"/>
              <a:gd name="connsiteY4" fmla="*/ 749300 h 749300"/>
              <a:gd name="connsiteX5" fmla="*/ 6350 w 1409700"/>
              <a:gd name="connsiteY5" fmla="*/ 0 h 74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9700" h="749300">
                <a:moveTo>
                  <a:pt x="6350" y="0"/>
                </a:moveTo>
                <a:lnTo>
                  <a:pt x="552450" y="31750"/>
                </a:lnTo>
                <a:lnTo>
                  <a:pt x="1409700" y="266700"/>
                </a:lnTo>
                <a:lnTo>
                  <a:pt x="1409700" y="749300"/>
                </a:lnTo>
                <a:lnTo>
                  <a:pt x="0" y="749300"/>
                </a:lnTo>
                <a:cubicBezTo>
                  <a:pt x="2117" y="499533"/>
                  <a:pt x="4233" y="249767"/>
                  <a:pt x="6350" y="0"/>
                </a:cubicBez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9" name="Freeform 278"/>
          <p:cNvSpPr/>
          <p:nvPr/>
        </p:nvSpPr>
        <p:spPr>
          <a:xfrm rot="21480000">
            <a:off x="5211361" y="1526349"/>
            <a:ext cx="362403" cy="129583"/>
          </a:xfrm>
          <a:custGeom>
            <a:avLst/>
            <a:gdLst>
              <a:gd name="connsiteX0" fmla="*/ 0 w 1403350"/>
              <a:gd name="connsiteY0" fmla="*/ 0 h 457200"/>
              <a:gd name="connsiteX1" fmla="*/ 1403350 w 1403350"/>
              <a:gd name="connsiteY1" fmla="*/ 406400 h 457200"/>
              <a:gd name="connsiteX2" fmla="*/ 1403350 w 1403350"/>
              <a:gd name="connsiteY2" fmla="*/ 457200 h 457200"/>
              <a:gd name="connsiteX3" fmla="*/ 0 w 1403350"/>
              <a:gd name="connsiteY3" fmla="*/ 457200 h 457200"/>
              <a:gd name="connsiteX4" fmla="*/ 0 w 1403350"/>
              <a:gd name="connsiteY4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3350" h="457200">
                <a:moveTo>
                  <a:pt x="0" y="0"/>
                </a:moveTo>
                <a:lnTo>
                  <a:pt x="1403350" y="406400"/>
                </a:lnTo>
                <a:lnTo>
                  <a:pt x="140335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0" name="Freeform 279"/>
          <p:cNvSpPr/>
          <p:nvPr/>
        </p:nvSpPr>
        <p:spPr>
          <a:xfrm rot="21480000">
            <a:off x="4502653" y="126124"/>
            <a:ext cx="1938286" cy="1051784"/>
          </a:xfrm>
          <a:custGeom>
            <a:avLst/>
            <a:gdLst>
              <a:gd name="connsiteX0" fmla="*/ 838200 w 7505700"/>
              <a:gd name="connsiteY0" fmla="*/ 0 h 3710940"/>
              <a:gd name="connsiteX1" fmla="*/ 5600700 w 7505700"/>
              <a:gd name="connsiteY1" fmla="*/ 381000 h 3710940"/>
              <a:gd name="connsiteX2" fmla="*/ 5699760 w 7505700"/>
              <a:gd name="connsiteY2" fmla="*/ 601980 h 3710940"/>
              <a:gd name="connsiteX3" fmla="*/ 5935980 w 7505700"/>
              <a:gd name="connsiteY3" fmla="*/ 891540 h 3710940"/>
              <a:gd name="connsiteX4" fmla="*/ 5974080 w 7505700"/>
              <a:gd name="connsiteY4" fmla="*/ 929640 h 3710940"/>
              <a:gd name="connsiteX5" fmla="*/ 6042660 w 7505700"/>
              <a:gd name="connsiteY5" fmla="*/ 929640 h 3710940"/>
              <a:gd name="connsiteX6" fmla="*/ 6042660 w 7505700"/>
              <a:gd name="connsiteY6" fmla="*/ 1051560 h 3710940"/>
              <a:gd name="connsiteX7" fmla="*/ 6697980 w 7505700"/>
              <a:gd name="connsiteY7" fmla="*/ 1104900 h 3710940"/>
              <a:gd name="connsiteX8" fmla="*/ 7185660 w 7505700"/>
              <a:gd name="connsiteY8" fmla="*/ 1074420 h 3710940"/>
              <a:gd name="connsiteX9" fmla="*/ 7452360 w 7505700"/>
              <a:gd name="connsiteY9" fmla="*/ 1066800 h 3710940"/>
              <a:gd name="connsiteX10" fmla="*/ 7505700 w 7505700"/>
              <a:gd name="connsiteY10" fmla="*/ 1120140 h 3710940"/>
              <a:gd name="connsiteX11" fmla="*/ 7429500 w 7505700"/>
              <a:gd name="connsiteY11" fmla="*/ 1264920 h 3710940"/>
              <a:gd name="connsiteX12" fmla="*/ 7239000 w 7505700"/>
              <a:gd name="connsiteY12" fmla="*/ 1615440 h 3710940"/>
              <a:gd name="connsiteX13" fmla="*/ 6979920 w 7505700"/>
              <a:gd name="connsiteY13" fmla="*/ 2110740 h 3710940"/>
              <a:gd name="connsiteX14" fmla="*/ 6766560 w 7505700"/>
              <a:gd name="connsiteY14" fmla="*/ 2453640 h 3710940"/>
              <a:gd name="connsiteX15" fmla="*/ 6560820 w 7505700"/>
              <a:gd name="connsiteY15" fmla="*/ 2773680 h 3710940"/>
              <a:gd name="connsiteX16" fmla="*/ 6393180 w 7505700"/>
              <a:gd name="connsiteY16" fmla="*/ 3063240 h 3710940"/>
              <a:gd name="connsiteX17" fmla="*/ 6309360 w 7505700"/>
              <a:gd name="connsiteY17" fmla="*/ 3268980 h 3710940"/>
              <a:gd name="connsiteX18" fmla="*/ 6202680 w 7505700"/>
              <a:gd name="connsiteY18" fmla="*/ 3406140 h 3710940"/>
              <a:gd name="connsiteX19" fmla="*/ 5890260 w 7505700"/>
              <a:gd name="connsiteY19" fmla="*/ 3710940 h 3710940"/>
              <a:gd name="connsiteX20" fmla="*/ 5715000 w 7505700"/>
              <a:gd name="connsiteY20" fmla="*/ 3543300 h 3710940"/>
              <a:gd name="connsiteX21" fmla="*/ 5516880 w 7505700"/>
              <a:gd name="connsiteY21" fmla="*/ 3177540 h 3710940"/>
              <a:gd name="connsiteX22" fmla="*/ 5212080 w 7505700"/>
              <a:gd name="connsiteY22" fmla="*/ 2651760 h 3710940"/>
              <a:gd name="connsiteX23" fmla="*/ 4991100 w 7505700"/>
              <a:gd name="connsiteY23" fmla="*/ 2263140 h 3710940"/>
              <a:gd name="connsiteX24" fmla="*/ 4815840 w 7505700"/>
              <a:gd name="connsiteY24" fmla="*/ 1950720 h 3710940"/>
              <a:gd name="connsiteX25" fmla="*/ 4709160 w 7505700"/>
              <a:gd name="connsiteY25" fmla="*/ 1744980 h 3710940"/>
              <a:gd name="connsiteX26" fmla="*/ 4579620 w 7505700"/>
              <a:gd name="connsiteY26" fmla="*/ 1592580 h 3710940"/>
              <a:gd name="connsiteX27" fmla="*/ 4069080 w 7505700"/>
              <a:gd name="connsiteY27" fmla="*/ 1485900 h 3710940"/>
              <a:gd name="connsiteX28" fmla="*/ 3307080 w 7505700"/>
              <a:gd name="connsiteY28" fmla="*/ 1341120 h 3710940"/>
              <a:gd name="connsiteX29" fmla="*/ 2240280 w 7505700"/>
              <a:gd name="connsiteY29" fmla="*/ 1234440 h 3710940"/>
              <a:gd name="connsiteX30" fmla="*/ 2141220 w 7505700"/>
              <a:gd name="connsiteY30" fmla="*/ 1219200 h 3710940"/>
              <a:gd name="connsiteX31" fmla="*/ 1379220 w 7505700"/>
              <a:gd name="connsiteY31" fmla="*/ 1181100 h 3710940"/>
              <a:gd name="connsiteX32" fmla="*/ 533400 w 7505700"/>
              <a:gd name="connsiteY32" fmla="*/ 1082040 h 3710940"/>
              <a:gd name="connsiteX33" fmla="*/ 0 w 7505700"/>
              <a:gd name="connsiteY33" fmla="*/ 1021080 h 3710940"/>
              <a:gd name="connsiteX34" fmla="*/ 838200 w 7505700"/>
              <a:gd name="connsiteY34" fmla="*/ 0 h 3710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505700" h="3710940">
                <a:moveTo>
                  <a:pt x="838200" y="0"/>
                </a:moveTo>
                <a:lnTo>
                  <a:pt x="5600700" y="381000"/>
                </a:lnTo>
                <a:lnTo>
                  <a:pt x="5699760" y="601980"/>
                </a:lnTo>
                <a:lnTo>
                  <a:pt x="5935980" y="891540"/>
                </a:lnTo>
                <a:lnTo>
                  <a:pt x="5974080" y="929640"/>
                </a:lnTo>
                <a:lnTo>
                  <a:pt x="6042660" y="929640"/>
                </a:lnTo>
                <a:lnTo>
                  <a:pt x="6042660" y="1051560"/>
                </a:lnTo>
                <a:lnTo>
                  <a:pt x="6697980" y="1104900"/>
                </a:lnTo>
                <a:lnTo>
                  <a:pt x="7185660" y="1074420"/>
                </a:lnTo>
                <a:lnTo>
                  <a:pt x="7452360" y="1066800"/>
                </a:lnTo>
                <a:lnTo>
                  <a:pt x="7505700" y="1120140"/>
                </a:lnTo>
                <a:lnTo>
                  <a:pt x="7429500" y="1264920"/>
                </a:lnTo>
                <a:lnTo>
                  <a:pt x="7239000" y="1615440"/>
                </a:lnTo>
                <a:lnTo>
                  <a:pt x="6979920" y="2110740"/>
                </a:lnTo>
                <a:lnTo>
                  <a:pt x="6766560" y="2453640"/>
                </a:lnTo>
                <a:lnTo>
                  <a:pt x="6560820" y="2773680"/>
                </a:lnTo>
                <a:lnTo>
                  <a:pt x="6393180" y="3063240"/>
                </a:lnTo>
                <a:lnTo>
                  <a:pt x="6309360" y="3268980"/>
                </a:lnTo>
                <a:lnTo>
                  <a:pt x="6202680" y="3406140"/>
                </a:lnTo>
                <a:lnTo>
                  <a:pt x="5890260" y="3710940"/>
                </a:lnTo>
                <a:lnTo>
                  <a:pt x="5715000" y="3543300"/>
                </a:lnTo>
                <a:lnTo>
                  <a:pt x="5516880" y="3177540"/>
                </a:lnTo>
                <a:lnTo>
                  <a:pt x="5212080" y="2651760"/>
                </a:lnTo>
                <a:lnTo>
                  <a:pt x="4991100" y="2263140"/>
                </a:lnTo>
                <a:lnTo>
                  <a:pt x="4815840" y="1950720"/>
                </a:lnTo>
                <a:lnTo>
                  <a:pt x="4709160" y="1744980"/>
                </a:lnTo>
                <a:lnTo>
                  <a:pt x="4579620" y="1592580"/>
                </a:lnTo>
                <a:lnTo>
                  <a:pt x="4069080" y="1485900"/>
                </a:lnTo>
                <a:lnTo>
                  <a:pt x="3307080" y="1341120"/>
                </a:lnTo>
                <a:lnTo>
                  <a:pt x="2240280" y="1234440"/>
                </a:lnTo>
                <a:lnTo>
                  <a:pt x="2141220" y="1219200"/>
                </a:lnTo>
                <a:lnTo>
                  <a:pt x="1379220" y="1181100"/>
                </a:lnTo>
                <a:lnTo>
                  <a:pt x="533400" y="1082040"/>
                </a:lnTo>
                <a:lnTo>
                  <a:pt x="0" y="1021080"/>
                </a:lnTo>
                <a:lnTo>
                  <a:pt x="838200" y="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1" name="Freeform 280"/>
          <p:cNvSpPr/>
          <p:nvPr/>
        </p:nvSpPr>
        <p:spPr>
          <a:xfrm rot="21480000">
            <a:off x="6184961" y="338812"/>
            <a:ext cx="1001613" cy="693270"/>
          </a:xfrm>
          <a:custGeom>
            <a:avLst/>
            <a:gdLst>
              <a:gd name="connsiteX0" fmla="*/ 1234440 w 3878580"/>
              <a:gd name="connsiteY0" fmla="*/ 144780 h 2446020"/>
              <a:gd name="connsiteX1" fmla="*/ 3825240 w 3878580"/>
              <a:gd name="connsiteY1" fmla="*/ 0 h 2446020"/>
              <a:gd name="connsiteX2" fmla="*/ 3878580 w 3878580"/>
              <a:gd name="connsiteY2" fmla="*/ 236220 h 2446020"/>
              <a:gd name="connsiteX3" fmla="*/ 2987040 w 3878580"/>
              <a:gd name="connsiteY3" fmla="*/ 1889760 h 2446020"/>
              <a:gd name="connsiteX4" fmla="*/ 2880360 w 3878580"/>
              <a:gd name="connsiteY4" fmla="*/ 1958340 h 2446020"/>
              <a:gd name="connsiteX5" fmla="*/ 2827020 w 3878580"/>
              <a:gd name="connsiteY5" fmla="*/ 2004060 h 2446020"/>
              <a:gd name="connsiteX6" fmla="*/ 2796540 w 3878580"/>
              <a:gd name="connsiteY6" fmla="*/ 2125980 h 2446020"/>
              <a:gd name="connsiteX7" fmla="*/ 1028700 w 3878580"/>
              <a:gd name="connsiteY7" fmla="*/ 2331720 h 2446020"/>
              <a:gd name="connsiteX8" fmla="*/ 91440 w 3878580"/>
              <a:gd name="connsiteY8" fmla="*/ 2446020 h 2446020"/>
              <a:gd name="connsiteX9" fmla="*/ 0 w 3878580"/>
              <a:gd name="connsiteY9" fmla="*/ 2385060 h 2446020"/>
              <a:gd name="connsiteX10" fmla="*/ 426720 w 3878580"/>
              <a:gd name="connsiteY10" fmla="*/ 1714500 h 2446020"/>
              <a:gd name="connsiteX11" fmla="*/ 617220 w 3878580"/>
              <a:gd name="connsiteY11" fmla="*/ 1325880 h 2446020"/>
              <a:gd name="connsiteX12" fmla="*/ 754380 w 3878580"/>
              <a:gd name="connsiteY12" fmla="*/ 1104900 h 2446020"/>
              <a:gd name="connsiteX13" fmla="*/ 998220 w 3878580"/>
              <a:gd name="connsiteY13" fmla="*/ 731520 h 2446020"/>
              <a:gd name="connsiteX14" fmla="*/ 1158240 w 3878580"/>
              <a:gd name="connsiteY14" fmla="*/ 297180 h 2446020"/>
              <a:gd name="connsiteX15" fmla="*/ 1234440 w 3878580"/>
              <a:gd name="connsiteY15" fmla="*/ 144780 h 2446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878580" h="2446020">
                <a:moveTo>
                  <a:pt x="1234440" y="144780"/>
                </a:moveTo>
                <a:lnTo>
                  <a:pt x="3825240" y="0"/>
                </a:lnTo>
                <a:lnTo>
                  <a:pt x="3878580" y="236220"/>
                </a:lnTo>
                <a:lnTo>
                  <a:pt x="2987040" y="1889760"/>
                </a:lnTo>
                <a:lnTo>
                  <a:pt x="2880360" y="1958340"/>
                </a:lnTo>
                <a:lnTo>
                  <a:pt x="2827020" y="2004060"/>
                </a:lnTo>
                <a:lnTo>
                  <a:pt x="2796540" y="2125980"/>
                </a:lnTo>
                <a:lnTo>
                  <a:pt x="1028700" y="2331720"/>
                </a:lnTo>
                <a:lnTo>
                  <a:pt x="91440" y="2446020"/>
                </a:lnTo>
                <a:lnTo>
                  <a:pt x="0" y="2385060"/>
                </a:lnTo>
                <a:lnTo>
                  <a:pt x="426720" y="1714500"/>
                </a:lnTo>
                <a:lnTo>
                  <a:pt x="617220" y="1325880"/>
                </a:lnTo>
                <a:lnTo>
                  <a:pt x="754380" y="1104900"/>
                </a:lnTo>
                <a:lnTo>
                  <a:pt x="998220" y="731520"/>
                </a:lnTo>
                <a:lnTo>
                  <a:pt x="1158240" y="297180"/>
                </a:lnTo>
                <a:lnTo>
                  <a:pt x="1234440" y="14478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2" name="Freeform 281"/>
          <p:cNvSpPr/>
          <p:nvPr/>
        </p:nvSpPr>
        <p:spPr>
          <a:xfrm rot="21480000">
            <a:off x="5532316" y="1201748"/>
            <a:ext cx="462434" cy="406028"/>
          </a:xfrm>
          <a:custGeom>
            <a:avLst/>
            <a:gdLst>
              <a:gd name="connsiteX0" fmla="*/ 0 w 1790700"/>
              <a:gd name="connsiteY0" fmla="*/ 1287780 h 1432560"/>
              <a:gd name="connsiteX1" fmla="*/ 388620 w 1790700"/>
              <a:gd name="connsiteY1" fmla="*/ 1028700 h 1432560"/>
              <a:gd name="connsiteX2" fmla="*/ 937260 w 1790700"/>
              <a:gd name="connsiteY2" fmla="*/ 579120 h 1432560"/>
              <a:gd name="connsiteX3" fmla="*/ 1280160 w 1790700"/>
              <a:gd name="connsiteY3" fmla="*/ 259080 h 1432560"/>
              <a:gd name="connsiteX4" fmla="*/ 1600200 w 1790700"/>
              <a:gd name="connsiteY4" fmla="*/ 38100 h 1432560"/>
              <a:gd name="connsiteX5" fmla="*/ 1661160 w 1790700"/>
              <a:gd name="connsiteY5" fmla="*/ 0 h 1432560"/>
              <a:gd name="connsiteX6" fmla="*/ 1790700 w 1790700"/>
              <a:gd name="connsiteY6" fmla="*/ 106680 h 1432560"/>
              <a:gd name="connsiteX7" fmla="*/ 1546860 w 1790700"/>
              <a:gd name="connsiteY7" fmla="*/ 320040 h 1432560"/>
              <a:gd name="connsiteX8" fmla="*/ 1219200 w 1790700"/>
              <a:gd name="connsiteY8" fmla="*/ 662940 h 1432560"/>
              <a:gd name="connsiteX9" fmla="*/ 883920 w 1790700"/>
              <a:gd name="connsiteY9" fmla="*/ 937260 h 1432560"/>
              <a:gd name="connsiteX10" fmla="*/ 510540 w 1790700"/>
              <a:gd name="connsiteY10" fmla="*/ 1318260 h 1432560"/>
              <a:gd name="connsiteX11" fmla="*/ 411480 w 1790700"/>
              <a:gd name="connsiteY11" fmla="*/ 1432560 h 1432560"/>
              <a:gd name="connsiteX12" fmla="*/ 167640 w 1790700"/>
              <a:gd name="connsiteY12" fmla="*/ 1348740 h 1432560"/>
              <a:gd name="connsiteX13" fmla="*/ 68580 w 1790700"/>
              <a:gd name="connsiteY13" fmla="*/ 1295400 h 1432560"/>
              <a:gd name="connsiteX14" fmla="*/ 0 w 1790700"/>
              <a:gd name="connsiteY14" fmla="*/ 1287780 h 1432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90700" h="1432560">
                <a:moveTo>
                  <a:pt x="0" y="1287780"/>
                </a:moveTo>
                <a:lnTo>
                  <a:pt x="388620" y="1028700"/>
                </a:lnTo>
                <a:lnTo>
                  <a:pt x="937260" y="579120"/>
                </a:lnTo>
                <a:lnTo>
                  <a:pt x="1280160" y="259080"/>
                </a:lnTo>
                <a:lnTo>
                  <a:pt x="1600200" y="38100"/>
                </a:lnTo>
                <a:lnTo>
                  <a:pt x="1661160" y="0"/>
                </a:lnTo>
                <a:lnTo>
                  <a:pt x="1790700" y="106680"/>
                </a:lnTo>
                <a:lnTo>
                  <a:pt x="1546860" y="320040"/>
                </a:lnTo>
                <a:lnTo>
                  <a:pt x="1219200" y="662940"/>
                </a:lnTo>
                <a:lnTo>
                  <a:pt x="883920" y="937260"/>
                </a:lnTo>
                <a:lnTo>
                  <a:pt x="510540" y="1318260"/>
                </a:lnTo>
                <a:lnTo>
                  <a:pt x="411480" y="1432560"/>
                </a:lnTo>
                <a:lnTo>
                  <a:pt x="167640" y="1348740"/>
                </a:lnTo>
                <a:lnTo>
                  <a:pt x="68580" y="1295400"/>
                </a:lnTo>
                <a:lnTo>
                  <a:pt x="0" y="128778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3" name="Freeform 282"/>
          <p:cNvSpPr/>
          <p:nvPr/>
        </p:nvSpPr>
        <p:spPr>
          <a:xfrm rot="21480000">
            <a:off x="5695764" y="1270146"/>
            <a:ext cx="631665" cy="762383"/>
          </a:xfrm>
          <a:custGeom>
            <a:avLst/>
            <a:gdLst>
              <a:gd name="connsiteX0" fmla="*/ 15240 w 2446020"/>
              <a:gd name="connsiteY0" fmla="*/ 1264920 h 2689860"/>
              <a:gd name="connsiteX1" fmla="*/ 243840 w 2446020"/>
              <a:gd name="connsiteY1" fmla="*/ 975360 h 2689860"/>
              <a:gd name="connsiteX2" fmla="*/ 533400 w 2446020"/>
              <a:gd name="connsiteY2" fmla="*/ 739140 h 2689860"/>
              <a:gd name="connsiteX3" fmla="*/ 853440 w 2446020"/>
              <a:gd name="connsiteY3" fmla="*/ 441960 h 2689860"/>
              <a:gd name="connsiteX4" fmla="*/ 1104900 w 2446020"/>
              <a:gd name="connsiteY4" fmla="*/ 198120 h 2689860"/>
              <a:gd name="connsiteX5" fmla="*/ 1295400 w 2446020"/>
              <a:gd name="connsiteY5" fmla="*/ 60960 h 2689860"/>
              <a:gd name="connsiteX6" fmla="*/ 1394460 w 2446020"/>
              <a:gd name="connsiteY6" fmla="*/ 0 h 2689860"/>
              <a:gd name="connsiteX7" fmla="*/ 1524000 w 2446020"/>
              <a:gd name="connsiteY7" fmla="*/ 175260 h 2689860"/>
              <a:gd name="connsiteX8" fmla="*/ 1577340 w 2446020"/>
              <a:gd name="connsiteY8" fmla="*/ 220980 h 2689860"/>
              <a:gd name="connsiteX9" fmla="*/ 1821180 w 2446020"/>
              <a:gd name="connsiteY9" fmla="*/ 441960 h 2689860"/>
              <a:gd name="connsiteX10" fmla="*/ 2087880 w 2446020"/>
              <a:gd name="connsiteY10" fmla="*/ 777240 h 2689860"/>
              <a:gd name="connsiteX11" fmla="*/ 2232660 w 2446020"/>
              <a:gd name="connsiteY11" fmla="*/ 1021080 h 2689860"/>
              <a:gd name="connsiteX12" fmla="*/ 2301240 w 2446020"/>
              <a:gd name="connsiteY12" fmla="*/ 1280160 h 2689860"/>
              <a:gd name="connsiteX13" fmla="*/ 2362200 w 2446020"/>
              <a:gd name="connsiteY13" fmla="*/ 1737360 h 2689860"/>
              <a:gd name="connsiteX14" fmla="*/ 2423160 w 2446020"/>
              <a:gd name="connsiteY14" fmla="*/ 2171700 h 2689860"/>
              <a:gd name="connsiteX15" fmla="*/ 2446020 w 2446020"/>
              <a:gd name="connsiteY15" fmla="*/ 2468880 h 2689860"/>
              <a:gd name="connsiteX16" fmla="*/ 2446020 w 2446020"/>
              <a:gd name="connsiteY16" fmla="*/ 2583180 h 2689860"/>
              <a:gd name="connsiteX17" fmla="*/ 2385060 w 2446020"/>
              <a:gd name="connsiteY17" fmla="*/ 2667000 h 2689860"/>
              <a:gd name="connsiteX18" fmla="*/ 2308860 w 2446020"/>
              <a:gd name="connsiteY18" fmla="*/ 2689860 h 2689860"/>
              <a:gd name="connsiteX19" fmla="*/ 2011680 w 2446020"/>
              <a:gd name="connsiteY19" fmla="*/ 2613660 h 2689860"/>
              <a:gd name="connsiteX20" fmla="*/ 1623060 w 2446020"/>
              <a:gd name="connsiteY20" fmla="*/ 2476500 h 2689860"/>
              <a:gd name="connsiteX21" fmla="*/ 1440180 w 2446020"/>
              <a:gd name="connsiteY21" fmla="*/ 2385060 h 2689860"/>
              <a:gd name="connsiteX22" fmla="*/ 1249680 w 2446020"/>
              <a:gd name="connsiteY22" fmla="*/ 2286000 h 2689860"/>
              <a:gd name="connsiteX23" fmla="*/ 1051560 w 2446020"/>
              <a:gd name="connsiteY23" fmla="*/ 2202180 h 2689860"/>
              <a:gd name="connsiteX24" fmla="*/ 960120 w 2446020"/>
              <a:gd name="connsiteY24" fmla="*/ 2148840 h 2689860"/>
              <a:gd name="connsiteX25" fmla="*/ 670560 w 2446020"/>
              <a:gd name="connsiteY25" fmla="*/ 1958340 h 2689860"/>
              <a:gd name="connsiteX26" fmla="*/ 388620 w 2446020"/>
              <a:gd name="connsiteY26" fmla="*/ 1638300 h 2689860"/>
              <a:gd name="connsiteX27" fmla="*/ 129540 w 2446020"/>
              <a:gd name="connsiteY27" fmla="*/ 1432560 h 2689860"/>
              <a:gd name="connsiteX28" fmla="*/ 0 w 2446020"/>
              <a:gd name="connsiteY28" fmla="*/ 1333500 h 2689860"/>
              <a:gd name="connsiteX29" fmla="*/ 15240 w 2446020"/>
              <a:gd name="connsiteY29" fmla="*/ 1264920 h 2689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446020" h="2689860">
                <a:moveTo>
                  <a:pt x="15240" y="1264920"/>
                </a:moveTo>
                <a:lnTo>
                  <a:pt x="243840" y="975360"/>
                </a:lnTo>
                <a:lnTo>
                  <a:pt x="533400" y="739140"/>
                </a:lnTo>
                <a:lnTo>
                  <a:pt x="853440" y="441960"/>
                </a:lnTo>
                <a:lnTo>
                  <a:pt x="1104900" y="198120"/>
                </a:lnTo>
                <a:lnTo>
                  <a:pt x="1295400" y="60960"/>
                </a:lnTo>
                <a:lnTo>
                  <a:pt x="1394460" y="0"/>
                </a:lnTo>
                <a:lnTo>
                  <a:pt x="1524000" y="175260"/>
                </a:lnTo>
                <a:lnTo>
                  <a:pt x="1577340" y="220980"/>
                </a:lnTo>
                <a:lnTo>
                  <a:pt x="1821180" y="441960"/>
                </a:lnTo>
                <a:lnTo>
                  <a:pt x="2087880" y="777240"/>
                </a:lnTo>
                <a:lnTo>
                  <a:pt x="2232660" y="1021080"/>
                </a:lnTo>
                <a:lnTo>
                  <a:pt x="2301240" y="1280160"/>
                </a:lnTo>
                <a:lnTo>
                  <a:pt x="2362200" y="1737360"/>
                </a:lnTo>
                <a:lnTo>
                  <a:pt x="2423160" y="2171700"/>
                </a:lnTo>
                <a:lnTo>
                  <a:pt x="2446020" y="2468880"/>
                </a:lnTo>
                <a:lnTo>
                  <a:pt x="2446020" y="2583180"/>
                </a:lnTo>
                <a:lnTo>
                  <a:pt x="2385060" y="2667000"/>
                </a:lnTo>
                <a:lnTo>
                  <a:pt x="2308860" y="2689860"/>
                </a:lnTo>
                <a:lnTo>
                  <a:pt x="2011680" y="2613660"/>
                </a:lnTo>
                <a:lnTo>
                  <a:pt x="1623060" y="2476500"/>
                </a:lnTo>
                <a:lnTo>
                  <a:pt x="1440180" y="2385060"/>
                </a:lnTo>
                <a:lnTo>
                  <a:pt x="1249680" y="2286000"/>
                </a:lnTo>
                <a:lnTo>
                  <a:pt x="1051560" y="2202180"/>
                </a:lnTo>
                <a:cubicBezTo>
                  <a:pt x="971198" y="2145927"/>
                  <a:pt x="1006365" y="2148840"/>
                  <a:pt x="960120" y="2148840"/>
                </a:cubicBezTo>
                <a:lnTo>
                  <a:pt x="670560" y="1958340"/>
                </a:lnTo>
                <a:lnTo>
                  <a:pt x="388620" y="1638300"/>
                </a:lnTo>
                <a:lnTo>
                  <a:pt x="129540" y="1432560"/>
                </a:lnTo>
                <a:lnTo>
                  <a:pt x="0" y="1333500"/>
                </a:lnTo>
                <a:lnTo>
                  <a:pt x="15240" y="126492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4" name="Freeform 283"/>
          <p:cNvSpPr/>
          <p:nvPr/>
        </p:nvSpPr>
        <p:spPr>
          <a:xfrm rot="21480000">
            <a:off x="6125381" y="1031082"/>
            <a:ext cx="857961" cy="764539"/>
          </a:xfrm>
          <a:custGeom>
            <a:avLst/>
            <a:gdLst>
              <a:gd name="connsiteX0" fmla="*/ 15240 w 3322320"/>
              <a:gd name="connsiteY0" fmla="*/ 723900 h 2697480"/>
              <a:gd name="connsiteX1" fmla="*/ 0 w 3322320"/>
              <a:gd name="connsiteY1" fmla="*/ 434340 h 2697480"/>
              <a:gd name="connsiteX2" fmla="*/ 121920 w 3322320"/>
              <a:gd name="connsiteY2" fmla="*/ 297180 h 2697480"/>
              <a:gd name="connsiteX3" fmla="*/ 2095500 w 3322320"/>
              <a:gd name="connsiteY3" fmla="*/ 60960 h 2697480"/>
              <a:gd name="connsiteX4" fmla="*/ 2453640 w 3322320"/>
              <a:gd name="connsiteY4" fmla="*/ 0 h 2697480"/>
              <a:gd name="connsiteX5" fmla="*/ 2438400 w 3322320"/>
              <a:gd name="connsiteY5" fmla="*/ 1882140 h 2697480"/>
              <a:gd name="connsiteX6" fmla="*/ 3314700 w 3322320"/>
              <a:gd name="connsiteY6" fmla="*/ 1805940 h 2697480"/>
              <a:gd name="connsiteX7" fmla="*/ 3322320 w 3322320"/>
              <a:gd name="connsiteY7" fmla="*/ 2354580 h 2697480"/>
              <a:gd name="connsiteX8" fmla="*/ 876300 w 3322320"/>
              <a:gd name="connsiteY8" fmla="*/ 2697480 h 2697480"/>
              <a:gd name="connsiteX9" fmla="*/ 800100 w 3322320"/>
              <a:gd name="connsiteY9" fmla="*/ 2255520 h 2697480"/>
              <a:gd name="connsiteX10" fmla="*/ 800100 w 3322320"/>
              <a:gd name="connsiteY10" fmla="*/ 1874520 h 2697480"/>
              <a:gd name="connsiteX11" fmla="*/ 723900 w 3322320"/>
              <a:gd name="connsiteY11" fmla="*/ 1615440 h 2697480"/>
              <a:gd name="connsiteX12" fmla="*/ 685800 w 3322320"/>
              <a:gd name="connsiteY12" fmla="*/ 1508760 h 2697480"/>
              <a:gd name="connsiteX13" fmla="*/ 571500 w 3322320"/>
              <a:gd name="connsiteY13" fmla="*/ 1333500 h 2697480"/>
              <a:gd name="connsiteX14" fmla="*/ 358140 w 3322320"/>
              <a:gd name="connsiteY14" fmla="*/ 1104900 h 2697480"/>
              <a:gd name="connsiteX15" fmla="*/ 190500 w 3322320"/>
              <a:gd name="connsiteY15" fmla="*/ 952500 h 2697480"/>
              <a:gd name="connsiteX16" fmla="*/ 53340 w 3322320"/>
              <a:gd name="connsiteY16" fmla="*/ 815340 h 2697480"/>
              <a:gd name="connsiteX17" fmla="*/ 15240 w 3322320"/>
              <a:gd name="connsiteY17" fmla="*/ 723900 h 269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322320" h="2697480">
                <a:moveTo>
                  <a:pt x="15240" y="723900"/>
                </a:moveTo>
                <a:lnTo>
                  <a:pt x="0" y="434340"/>
                </a:lnTo>
                <a:lnTo>
                  <a:pt x="121920" y="297180"/>
                </a:lnTo>
                <a:lnTo>
                  <a:pt x="2095500" y="60960"/>
                </a:lnTo>
                <a:lnTo>
                  <a:pt x="2453640" y="0"/>
                </a:lnTo>
                <a:lnTo>
                  <a:pt x="2438400" y="1882140"/>
                </a:lnTo>
                <a:lnTo>
                  <a:pt x="3314700" y="1805940"/>
                </a:lnTo>
                <a:lnTo>
                  <a:pt x="3322320" y="2354580"/>
                </a:lnTo>
                <a:lnTo>
                  <a:pt x="876300" y="2697480"/>
                </a:lnTo>
                <a:lnTo>
                  <a:pt x="800100" y="2255520"/>
                </a:lnTo>
                <a:lnTo>
                  <a:pt x="800100" y="1874520"/>
                </a:lnTo>
                <a:lnTo>
                  <a:pt x="723900" y="1615440"/>
                </a:lnTo>
                <a:cubicBezTo>
                  <a:pt x="691624" y="1518612"/>
                  <a:pt x="707788" y="1552737"/>
                  <a:pt x="685800" y="1508760"/>
                </a:cubicBezTo>
                <a:lnTo>
                  <a:pt x="571500" y="1333500"/>
                </a:lnTo>
                <a:lnTo>
                  <a:pt x="358140" y="1104900"/>
                </a:lnTo>
                <a:lnTo>
                  <a:pt x="190500" y="952500"/>
                </a:lnTo>
                <a:lnTo>
                  <a:pt x="53340" y="815340"/>
                </a:lnTo>
                <a:lnTo>
                  <a:pt x="15240" y="72390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5" name="Freeform 284"/>
          <p:cNvSpPr/>
          <p:nvPr/>
        </p:nvSpPr>
        <p:spPr>
          <a:xfrm rot="21480000">
            <a:off x="6880655" y="995303"/>
            <a:ext cx="92240" cy="226770"/>
          </a:xfrm>
          <a:custGeom>
            <a:avLst/>
            <a:gdLst>
              <a:gd name="connsiteX0" fmla="*/ 0 w 357187"/>
              <a:gd name="connsiteY0" fmla="*/ 0 h 800100"/>
              <a:gd name="connsiteX1" fmla="*/ 176212 w 357187"/>
              <a:gd name="connsiteY1" fmla="*/ 0 h 800100"/>
              <a:gd name="connsiteX2" fmla="*/ 233362 w 357187"/>
              <a:gd name="connsiteY2" fmla="*/ 76200 h 800100"/>
              <a:gd name="connsiteX3" fmla="*/ 271462 w 357187"/>
              <a:gd name="connsiteY3" fmla="*/ 114300 h 800100"/>
              <a:gd name="connsiteX4" fmla="*/ 357187 w 357187"/>
              <a:gd name="connsiteY4" fmla="*/ 190500 h 800100"/>
              <a:gd name="connsiteX5" fmla="*/ 347662 w 357187"/>
              <a:gd name="connsiteY5" fmla="*/ 800100 h 800100"/>
              <a:gd name="connsiteX6" fmla="*/ 9525 w 357187"/>
              <a:gd name="connsiteY6" fmla="*/ 800100 h 800100"/>
              <a:gd name="connsiteX7" fmla="*/ 0 w 357187"/>
              <a:gd name="connsiteY7" fmla="*/ 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7187" h="800100">
                <a:moveTo>
                  <a:pt x="0" y="0"/>
                </a:moveTo>
                <a:lnTo>
                  <a:pt x="176212" y="0"/>
                </a:lnTo>
                <a:lnTo>
                  <a:pt x="233362" y="76200"/>
                </a:lnTo>
                <a:lnTo>
                  <a:pt x="271462" y="114300"/>
                </a:lnTo>
                <a:lnTo>
                  <a:pt x="357187" y="190500"/>
                </a:lnTo>
                <a:lnTo>
                  <a:pt x="347662" y="800100"/>
                </a:lnTo>
                <a:lnTo>
                  <a:pt x="9525" y="800100"/>
                </a:lnTo>
                <a:lnTo>
                  <a:pt x="0" y="0"/>
                </a:lnTo>
                <a:close/>
              </a:path>
            </a:pathLst>
          </a:custGeom>
          <a:noFill/>
          <a:ln w="635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6" name="Freeform 285"/>
          <p:cNvSpPr/>
          <p:nvPr/>
        </p:nvSpPr>
        <p:spPr>
          <a:xfrm rot="21480000">
            <a:off x="6374628" y="1808759"/>
            <a:ext cx="168494" cy="207873"/>
          </a:xfrm>
          <a:custGeom>
            <a:avLst/>
            <a:gdLst>
              <a:gd name="connsiteX0" fmla="*/ 0 w 652462"/>
              <a:gd name="connsiteY0" fmla="*/ 80963 h 733425"/>
              <a:gd name="connsiteX1" fmla="*/ 552450 w 652462"/>
              <a:gd name="connsiteY1" fmla="*/ 0 h 733425"/>
              <a:gd name="connsiteX2" fmla="*/ 652462 w 652462"/>
              <a:gd name="connsiteY2" fmla="*/ 666750 h 733425"/>
              <a:gd name="connsiteX3" fmla="*/ 90487 w 652462"/>
              <a:gd name="connsiteY3" fmla="*/ 733425 h 733425"/>
              <a:gd name="connsiteX4" fmla="*/ 0 w 652462"/>
              <a:gd name="connsiteY4" fmla="*/ 80963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2462" h="733425">
                <a:moveTo>
                  <a:pt x="0" y="80963"/>
                </a:moveTo>
                <a:lnTo>
                  <a:pt x="552450" y="0"/>
                </a:lnTo>
                <a:lnTo>
                  <a:pt x="652462" y="666750"/>
                </a:lnTo>
                <a:lnTo>
                  <a:pt x="90487" y="733425"/>
                </a:lnTo>
                <a:lnTo>
                  <a:pt x="0" y="80963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7" name="Freeform 286"/>
          <p:cNvSpPr/>
          <p:nvPr/>
        </p:nvSpPr>
        <p:spPr>
          <a:xfrm rot="21480000">
            <a:off x="6554956" y="1726350"/>
            <a:ext cx="443986" cy="253768"/>
          </a:xfrm>
          <a:custGeom>
            <a:avLst/>
            <a:gdLst>
              <a:gd name="connsiteX0" fmla="*/ 0 w 1719262"/>
              <a:gd name="connsiteY0" fmla="*/ 233363 h 895350"/>
              <a:gd name="connsiteX1" fmla="*/ 1714500 w 1719262"/>
              <a:gd name="connsiteY1" fmla="*/ 0 h 895350"/>
              <a:gd name="connsiteX2" fmla="*/ 1719262 w 1719262"/>
              <a:gd name="connsiteY2" fmla="*/ 676275 h 895350"/>
              <a:gd name="connsiteX3" fmla="*/ 80962 w 1719262"/>
              <a:gd name="connsiteY3" fmla="*/ 895350 h 895350"/>
              <a:gd name="connsiteX4" fmla="*/ 0 w 1719262"/>
              <a:gd name="connsiteY4" fmla="*/ 233363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9262" h="895350">
                <a:moveTo>
                  <a:pt x="0" y="233363"/>
                </a:moveTo>
                <a:lnTo>
                  <a:pt x="1714500" y="0"/>
                </a:lnTo>
                <a:cubicBezTo>
                  <a:pt x="1716087" y="225425"/>
                  <a:pt x="1717675" y="450850"/>
                  <a:pt x="1719262" y="676275"/>
                </a:cubicBezTo>
                <a:lnTo>
                  <a:pt x="80962" y="895350"/>
                </a:lnTo>
                <a:lnTo>
                  <a:pt x="0" y="233363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8" name="Freeform 287"/>
          <p:cNvSpPr/>
          <p:nvPr/>
        </p:nvSpPr>
        <p:spPr>
          <a:xfrm rot="21480000">
            <a:off x="6389953" y="2033816"/>
            <a:ext cx="163574" cy="179526"/>
          </a:xfrm>
          <a:custGeom>
            <a:avLst/>
            <a:gdLst>
              <a:gd name="connsiteX0" fmla="*/ 90488 w 633413"/>
              <a:gd name="connsiteY0" fmla="*/ 66675 h 633412"/>
              <a:gd name="connsiteX1" fmla="*/ 623888 w 633413"/>
              <a:gd name="connsiteY1" fmla="*/ 0 h 633412"/>
              <a:gd name="connsiteX2" fmla="*/ 633413 w 633413"/>
              <a:gd name="connsiteY2" fmla="*/ 633412 h 633412"/>
              <a:gd name="connsiteX3" fmla="*/ 0 w 633413"/>
              <a:gd name="connsiteY3" fmla="*/ 609600 h 633412"/>
              <a:gd name="connsiteX4" fmla="*/ 42863 w 633413"/>
              <a:gd name="connsiteY4" fmla="*/ 514350 h 633412"/>
              <a:gd name="connsiteX5" fmla="*/ 109538 w 633413"/>
              <a:gd name="connsiteY5" fmla="*/ 347662 h 633412"/>
              <a:gd name="connsiteX6" fmla="*/ 109538 w 633413"/>
              <a:gd name="connsiteY6" fmla="*/ 171450 h 633412"/>
              <a:gd name="connsiteX7" fmla="*/ 90488 w 633413"/>
              <a:gd name="connsiteY7" fmla="*/ 66675 h 63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3413" h="633412">
                <a:moveTo>
                  <a:pt x="90488" y="66675"/>
                </a:moveTo>
                <a:lnTo>
                  <a:pt x="623888" y="0"/>
                </a:lnTo>
                <a:lnTo>
                  <a:pt x="633413" y="633412"/>
                </a:lnTo>
                <a:lnTo>
                  <a:pt x="0" y="609600"/>
                </a:lnTo>
                <a:lnTo>
                  <a:pt x="42863" y="514350"/>
                </a:lnTo>
                <a:lnTo>
                  <a:pt x="109538" y="347662"/>
                </a:lnTo>
                <a:lnTo>
                  <a:pt x="109538" y="171450"/>
                </a:lnTo>
                <a:lnTo>
                  <a:pt x="90488" y="66675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9" name="Freeform 288"/>
          <p:cNvSpPr/>
          <p:nvPr/>
        </p:nvSpPr>
        <p:spPr>
          <a:xfrm rot="21480000">
            <a:off x="6582399" y="1995999"/>
            <a:ext cx="131597" cy="207873"/>
          </a:xfrm>
          <a:custGeom>
            <a:avLst/>
            <a:gdLst>
              <a:gd name="connsiteX0" fmla="*/ 0 w 509587"/>
              <a:gd name="connsiteY0" fmla="*/ 71438 h 733425"/>
              <a:gd name="connsiteX1" fmla="*/ 509587 w 509587"/>
              <a:gd name="connsiteY1" fmla="*/ 0 h 733425"/>
              <a:gd name="connsiteX2" fmla="*/ 500062 w 509587"/>
              <a:gd name="connsiteY2" fmla="*/ 728663 h 733425"/>
              <a:gd name="connsiteX3" fmla="*/ 0 w 509587"/>
              <a:gd name="connsiteY3" fmla="*/ 733425 h 733425"/>
              <a:gd name="connsiteX4" fmla="*/ 0 w 509587"/>
              <a:gd name="connsiteY4" fmla="*/ 71438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587" h="733425">
                <a:moveTo>
                  <a:pt x="0" y="71438"/>
                </a:moveTo>
                <a:lnTo>
                  <a:pt x="509587" y="0"/>
                </a:lnTo>
                <a:lnTo>
                  <a:pt x="500062" y="728663"/>
                </a:lnTo>
                <a:lnTo>
                  <a:pt x="0" y="733425"/>
                </a:lnTo>
                <a:lnTo>
                  <a:pt x="0" y="71438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0" name="Freeform 289"/>
          <p:cNvSpPr/>
          <p:nvPr/>
        </p:nvSpPr>
        <p:spPr>
          <a:xfrm rot="21480000">
            <a:off x="6725836" y="1965819"/>
            <a:ext cx="151276" cy="233520"/>
          </a:xfrm>
          <a:custGeom>
            <a:avLst/>
            <a:gdLst>
              <a:gd name="connsiteX0" fmla="*/ 14288 w 585788"/>
              <a:gd name="connsiteY0" fmla="*/ 85725 h 823913"/>
              <a:gd name="connsiteX1" fmla="*/ 585788 w 585788"/>
              <a:gd name="connsiteY1" fmla="*/ 0 h 823913"/>
              <a:gd name="connsiteX2" fmla="*/ 576263 w 585788"/>
              <a:gd name="connsiteY2" fmla="*/ 823913 h 823913"/>
              <a:gd name="connsiteX3" fmla="*/ 0 w 585788"/>
              <a:gd name="connsiteY3" fmla="*/ 823913 h 823913"/>
              <a:gd name="connsiteX4" fmla="*/ 14288 w 585788"/>
              <a:gd name="connsiteY4" fmla="*/ 85725 h 82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5788" h="823913">
                <a:moveTo>
                  <a:pt x="14288" y="85725"/>
                </a:moveTo>
                <a:lnTo>
                  <a:pt x="585788" y="0"/>
                </a:lnTo>
                <a:lnTo>
                  <a:pt x="576263" y="823913"/>
                </a:lnTo>
                <a:lnTo>
                  <a:pt x="0" y="823913"/>
                </a:lnTo>
                <a:lnTo>
                  <a:pt x="14288" y="85725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1" name="Freeform 290"/>
          <p:cNvSpPr/>
          <p:nvPr/>
        </p:nvSpPr>
        <p:spPr>
          <a:xfrm rot="21480000">
            <a:off x="6897691" y="1942410"/>
            <a:ext cx="113149" cy="253768"/>
          </a:xfrm>
          <a:custGeom>
            <a:avLst/>
            <a:gdLst>
              <a:gd name="connsiteX0" fmla="*/ 4763 w 438150"/>
              <a:gd name="connsiteY0" fmla="*/ 61912 h 895350"/>
              <a:gd name="connsiteX1" fmla="*/ 428625 w 438150"/>
              <a:gd name="connsiteY1" fmla="*/ 0 h 895350"/>
              <a:gd name="connsiteX2" fmla="*/ 438150 w 438150"/>
              <a:gd name="connsiteY2" fmla="*/ 895350 h 895350"/>
              <a:gd name="connsiteX3" fmla="*/ 0 w 438150"/>
              <a:gd name="connsiteY3" fmla="*/ 885825 h 895350"/>
              <a:gd name="connsiteX4" fmla="*/ 4763 w 438150"/>
              <a:gd name="connsiteY4" fmla="*/ 61912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150" h="895350">
                <a:moveTo>
                  <a:pt x="4763" y="61912"/>
                </a:moveTo>
                <a:lnTo>
                  <a:pt x="428625" y="0"/>
                </a:lnTo>
                <a:lnTo>
                  <a:pt x="438150" y="895350"/>
                </a:lnTo>
                <a:lnTo>
                  <a:pt x="0" y="885825"/>
                </a:lnTo>
                <a:cubicBezTo>
                  <a:pt x="1588" y="611187"/>
                  <a:pt x="3175" y="336550"/>
                  <a:pt x="4763" y="61912"/>
                </a:cubicBez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2" name="Freeform 291"/>
          <p:cNvSpPr/>
          <p:nvPr/>
        </p:nvSpPr>
        <p:spPr>
          <a:xfrm rot="21480000">
            <a:off x="7050084" y="1935547"/>
            <a:ext cx="307470" cy="251066"/>
          </a:xfrm>
          <a:custGeom>
            <a:avLst/>
            <a:gdLst>
              <a:gd name="connsiteX0" fmla="*/ 19050 w 1190625"/>
              <a:gd name="connsiteY0" fmla="*/ 0 h 885825"/>
              <a:gd name="connsiteX1" fmla="*/ 1185863 w 1190625"/>
              <a:gd name="connsiteY1" fmla="*/ 9525 h 885825"/>
              <a:gd name="connsiteX2" fmla="*/ 1190625 w 1190625"/>
              <a:gd name="connsiteY2" fmla="*/ 881062 h 885825"/>
              <a:gd name="connsiteX3" fmla="*/ 0 w 1190625"/>
              <a:gd name="connsiteY3" fmla="*/ 885825 h 885825"/>
              <a:gd name="connsiteX4" fmla="*/ 19050 w 1190625"/>
              <a:gd name="connsiteY4" fmla="*/ 0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625" h="885825">
                <a:moveTo>
                  <a:pt x="19050" y="0"/>
                </a:moveTo>
                <a:lnTo>
                  <a:pt x="1185863" y="9525"/>
                </a:lnTo>
                <a:cubicBezTo>
                  <a:pt x="1187450" y="300037"/>
                  <a:pt x="1189038" y="590550"/>
                  <a:pt x="1190625" y="881062"/>
                </a:cubicBezTo>
                <a:lnTo>
                  <a:pt x="0" y="885825"/>
                </a:lnTo>
                <a:lnTo>
                  <a:pt x="19050" y="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3" name="Freeform 292"/>
          <p:cNvSpPr/>
          <p:nvPr/>
        </p:nvSpPr>
        <p:spPr>
          <a:xfrm rot="21480000">
            <a:off x="7044107" y="1778026"/>
            <a:ext cx="150044" cy="116085"/>
          </a:xfrm>
          <a:custGeom>
            <a:avLst/>
            <a:gdLst>
              <a:gd name="connsiteX0" fmla="*/ 0 w 581025"/>
              <a:gd name="connsiteY0" fmla="*/ 0 h 409575"/>
              <a:gd name="connsiteX1" fmla="*/ 571500 w 581025"/>
              <a:gd name="connsiteY1" fmla="*/ 0 h 409575"/>
              <a:gd name="connsiteX2" fmla="*/ 581025 w 581025"/>
              <a:gd name="connsiteY2" fmla="*/ 395288 h 409575"/>
              <a:gd name="connsiteX3" fmla="*/ 19050 w 581025"/>
              <a:gd name="connsiteY3" fmla="*/ 409575 h 409575"/>
              <a:gd name="connsiteX4" fmla="*/ 0 w 581025"/>
              <a:gd name="connsiteY4" fmla="*/ 0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025" h="409575">
                <a:moveTo>
                  <a:pt x="0" y="0"/>
                </a:moveTo>
                <a:lnTo>
                  <a:pt x="571500" y="0"/>
                </a:lnTo>
                <a:lnTo>
                  <a:pt x="581025" y="395288"/>
                </a:lnTo>
                <a:lnTo>
                  <a:pt x="19050" y="409575"/>
                </a:lnTo>
                <a:lnTo>
                  <a:pt x="0" y="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4" name="Freeform 293"/>
          <p:cNvSpPr/>
          <p:nvPr/>
        </p:nvSpPr>
        <p:spPr>
          <a:xfrm rot="21480000">
            <a:off x="7213014" y="1652987"/>
            <a:ext cx="135286" cy="153880"/>
          </a:xfrm>
          <a:custGeom>
            <a:avLst/>
            <a:gdLst>
              <a:gd name="connsiteX0" fmla="*/ 0 w 523875"/>
              <a:gd name="connsiteY0" fmla="*/ 71438 h 542925"/>
              <a:gd name="connsiteX1" fmla="*/ 523875 w 523875"/>
              <a:gd name="connsiteY1" fmla="*/ 0 h 542925"/>
              <a:gd name="connsiteX2" fmla="*/ 523875 w 523875"/>
              <a:gd name="connsiteY2" fmla="*/ 542925 h 542925"/>
              <a:gd name="connsiteX3" fmla="*/ 295275 w 523875"/>
              <a:gd name="connsiteY3" fmla="*/ 523875 h 542925"/>
              <a:gd name="connsiteX4" fmla="*/ 295275 w 523875"/>
              <a:gd name="connsiteY4" fmla="*/ 404813 h 542925"/>
              <a:gd name="connsiteX5" fmla="*/ 4762 w 523875"/>
              <a:gd name="connsiteY5" fmla="*/ 381000 h 542925"/>
              <a:gd name="connsiteX6" fmla="*/ 0 w 523875"/>
              <a:gd name="connsiteY6" fmla="*/ 71438 h 542925"/>
              <a:gd name="connsiteX0" fmla="*/ 0 w 523875"/>
              <a:gd name="connsiteY0" fmla="*/ 71438 h 542925"/>
              <a:gd name="connsiteX1" fmla="*/ 523875 w 523875"/>
              <a:gd name="connsiteY1" fmla="*/ 0 h 542925"/>
              <a:gd name="connsiteX2" fmla="*/ 523875 w 523875"/>
              <a:gd name="connsiteY2" fmla="*/ 542925 h 542925"/>
              <a:gd name="connsiteX3" fmla="*/ 295275 w 523875"/>
              <a:gd name="connsiteY3" fmla="*/ 523875 h 542925"/>
              <a:gd name="connsiteX4" fmla="*/ 295275 w 523875"/>
              <a:gd name="connsiteY4" fmla="*/ 404813 h 542925"/>
              <a:gd name="connsiteX5" fmla="*/ 13616 w 523875"/>
              <a:gd name="connsiteY5" fmla="*/ 400371 h 542925"/>
              <a:gd name="connsiteX6" fmla="*/ 0 w 523875"/>
              <a:gd name="connsiteY6" fmla="*/ 71438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3875" h="542925">
                <a:moveTo>
                  <a:pt x="0" y="71438"/>
                </a:moveTo>
                <a:lnTo>
                  <a:pt x="523875" y="0"/>
                </a:lnTo>
                <a:lnTo>
                  <a:pt x="523875" y="542925"/>
                </a:lnTo>
                <a:lnTo>
                  <a:pt x="295275" y="523875"/>
                </a:lnTo>
                <a:lnTo>
                  <a:pt x="295275" y="404813"/>
                </a:lnTo>
                <a:cubicBezTo>
                  <a:pt x="198437" y="396875"/>
                  <a:pt x="110454" y="408309"/>
                  <a:pt x="13616" y="400371"/>
                </a:cubicBezTo>
                <a:cubicBezTo>
                  <a:pt x="12029" y="297184"/>
                  <a:pt x="1587" y="174625"/>
                  <a:pt x="0" y="71438"/>
                </a:cubicBez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5" name="Freeform 294"/>
          <p:cNvSpPr/>
          <p:nvPr/>
        </p:nvSpPr>
        <p:spPr>
          <a:xfrm rot="21480000">
            <a:off x="7390859" y="1621286"/>
            <a:ext cx="237365" cy="255116"/>
          </a:xfrm>
          <a:custGeom>
            <a:avLst/>
            <a:gdLst>
              <a:gd name="connsiteX0" fmla="*/ 9525 w 919162"/>
              <a:gd name="connsiteY0" fmla="*/ 95250 h 900112"/>
              <a:gd name="connsiteX1" fmla="*/ 904875 w 919162"/>
              <a:gd name="connsiteY1" fmla="*/ 0 h 900112"/>
              <a:gd name="connsiteX2" fmla="*/ 919162 w 919162"/>
              <a:gd name="connsiteY2" fmla="*/ 342900 h 900112"/>
              <a:gd name="connsiteX3" fmla="*/ 357187 w 919162"/>
              <a:gd name="connsiteY3" fmla="*/ 414337 h 900112"/>
              <a:gd name="connsiteX4" fmla="*/ 361950 w 919162"/>
              <a:gd name="connsiteY4" fmla="*/ 900112 h 900112"/>
              <a:gd name="connsiteX5" fmla="*/ 0 w 919162"/>
              <a:gd name="connsiteY5" fmla="*/ 890587 h 900112"/>
              <a:gd name="connsiteX6" fmla="*/ 9525 w 919162"/>
              <a:gd name="connsiteY6" fmla="*/ 95250 h 900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9162" h="900112">
                <a:moveTo>
                  <a:pt x="9525" y="95250"/>
                </a:moveTo>
                <a:lnTo>
                  <a:pt x="904875" y="0"/>
                </a:lnTo>
                <a:lnTo>
                  <a:pt x="919162" y="342900"/>
                </a:lnTo>
                <a:lnTo>
                  <a:pt x="357187" y="414337"/>
                </a:lnTo>
                <a:cubicBezTo>
                  <a:pt x="358775" y="576262"/>
                  <a:pt x="360362" y="738187"/>
                  <a:pt x="361950" y="900112"/>
                </a:cubicBezTo>
                <a:lnTo>
                  <a:pt x="0" y="890587"/>
                </a:lnTo>
                <a:cubicBezTo>
                  <a:pt x="1587" y="636587"/>
                  <a:pt x="3175" y="382587"/>
                  <a:pt x="9525" y="95250"/>
                </a:cubicBez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6" name="Freeform 295"/>
          <p:cNvSpPr/>
          <p:nvPr/>
        </p:nvSpPr>
        <p:spPr>
          <a:xfrm rot="21480000">
            <a:off x="7482822" y="1601206"/>
            <a:ext cx="255815" cy="274014"/>
          </a:xfrm>
          <a:custGeom>
            <a:avLst/>
            <a:gdLst>
              <a:gd name="connsiteX0" fmla="*/ 547688 w 990600"/>
              <a:gd name="connsiteY0" fmla="*/ 57150 h 966787"/>
              <a:gd name="connsiteX1" fmla="*/ 976313 w 990600"/>
              <a:gd name="connsiteY1" fmla="*/ 0 h 966787"/>
              <a:gd name="connsiteX2" fmla="*/ 990600 w 990600"/>
              <a:gd name="connsiteY2" fmla="*/ 966787 h 966787"/>
              <a:gd name="connsiteX3" fmla="*/ 9525 w 990600"/>
              <a:gd name="connsiteY3" fmla="*/ 952500 h 966787"/>
              <a:gd name="connsiteX4" fmla="*/ 0 w 990600"/>
              <a:gd name="connsiteY4" fmla="*/ 476250 h 966787"/>
              <a:gd name="connsiteX5" fmla="*/ 561975 w 990600"/>
              <a:gd name="connsiteY5" fmla="*/ 395287 h 966787"/>
              <a:gd name="connsiteX6" fmla="*/ 547688 w 990600"/>
              <a:gd name="connsiteY6" fmla="*/ 57150 h 966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0600" h="966787">
                <a:moveTo>
                  <a:pt x="547688" y="57150"/>
                </a:moveTo>
                <a:lnTo>
                  <a:pt x="976313" y="0"/>
                </a:lnTo>
                <a:lnTo>
                  <a:pt x="990600" y="966787"/>
                </a:lnTo>
                <a:lnTo>
                  <a:pt x="9525" y="952500"/>
                </a:lnTo>
                <a:lnTo>
                  <a:pt x="0" y="476250"/>
                </a:lnTo>
                <a:lnTo>
                  <a:pt x="561975" y="395287"/>
                </a:lnTo>
                <a:lnTo>
                  <a:pt x="547688" y="5715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" name="Rectangle 296"/>
          <p:cNvSpPr/>
          <p:nvPr/>
        </p:nvSpPr>
        <p:spPr>
          <a:xfrm rot="21480000">
            <a:off x="7401815" y="1950380"/>
            <a:ext cx="167262" cy="132284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8" name="Freeform 297"/>
          <p:cNvSpPr/>
          <p:nvPr/>
        </p:nvSpPr>
        <p:spPr>
          <a:xfrm rot="21480000">
            <a:off x="6420376" y="2256387"/>
            <a:ext cx="189401" cy="253768"/>
          </a:xfrm>
          <a:custGeom>
            <a:avLst/>
            <a:gdLst>
              <a:gd name="connsiteX0" fmla="*/ 19050 w 733425"/>
              <a:gd name="connsiteY0" fmla="*/ 0 h 895350"/>
              <a:gd name="connsiteX1" fmla="*/ 728663 w 733425"/>
              <a:gd name="connsiteY1" fmla="*/ 9525 h 895350"/>
              <a:gd name="connsiteX2" fmla="*/ 733425 w 733425"/>
              <a:gd name="connsiteY2" fmla="*/ 895350 h 895350"/>
              <a:gd name="connsiteX3" fmla="*/ 628650 w 733425"/>
              <a:gd name="connsiteY3" fmla="*/ 890587 h 895350"/>
              <a:gd name="connsiteX4" fmla="*/ 561975 w 733425"/>
              <a:gd name="connsiteY4" fmla="*/ 776287 h 895350"/>
              <a:gd name="connsiteX5" fmla="*/ 452438 w 733425"/>
              <a:gd name="connsiteY5" fmla="*/ 638175 h 895350"/>
              <a:gd name="connsiteX6" fmla="*/ 338138 w 733425"/>
              <a:gd name="connsiteY6" fmla="*/ 519112 h 895350"/>
              <a:gd name="connsiteX7" fmla="*/ 242888 w 733425"/>
              <a:gd name="connsiteY7" fmla="*/ 414337 h 895350"/>
              <a:gd name="connsiteX8" fmla="*/ 80963 w 733425"/>
              <a:gd name="connsiteY8" fmla="*/ 233362 h 895350"/>
              <a:gd name="connsiteX9" fmla="*/ 42863 w 733425"/>
              <a:gd name="connsiteY9" fmla="*/ 142875 h 895350"/>
              <a:gd name="connsiteX10" fmla="*/ 0 w 733425"/>
              <a:gd name="connsiteY10" fmla="*/ 57150 h 895350"/>
              <a:gd name="connsiteX11" fmla="*/ 19050 w 733425"/>
              <a:gd name="connsiteY11" fmla="*/ 0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3425" h="895350">
                <a:moveTo>
                  <a:pt x="19050" y="0"/>
                </a:moveTo>
                <a:lnTo>
                  <a:pt x="728663" y="9525"/>
                </a:lnTo>
                <a:cubicBezTo>
                  <a:pt x="730250" y="304800"/>
                  <a:pt x="731838" y="600075"/>
                  <a:pt x="733425" y="895350"/>
                </a:cubicBezTo>
                <a:lnTo>
                  <a:pt x="628650" y="890587"/>
                </a:lnTo>
                <a:lnTo>
                  <a:pt x="561975" y="776287"/>
                </a:lnTo>
                <a:lnTo>
                  <a:pt x="452438" y="638175"/>
                </a:lnTo>
                <a:lnTo>
                  <a:pt x="338138" y="519112"/>
                </a:lnTo>
                <a:lnTo>
                  <a:pt x="242888" y="414337"/>
                </a:lnTo>
                <a:lnTo>
                  <a:pt x="80963" y="233362"/>
                </a:lnTo>
                <a:lnTo>
                  <a:pt x="42863" y="142875"/>
                </a:lnTo>
                <a:lnTo>
                  <a:pt x="0" y="57150"/>
                </a:lnTo>
                <a:lnTo>
                  <a:pt x="19050" y="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9" name="Freeform 298"/>
          <p:cNvSpPr/>
          <p:nvPr/>
        </p:nvSpPr>
        <p:spPr>
          <a:xfrm rot="21480000">
            <a:off x="6621933" y="2247402"/>
            <a:ext cx="396021" cy="251066"/>
          </a:xfrm>
          <a:custGeom>
            <a:avLst/>
            <a:gdLst>
              <a:gd name="connsiteX0" fmla="*/ 14288 w 1533525"/>
              <a:gd name="connsiteY0" fmla="*/ 0 h 885825"/>
              <a:gd name="connsiteX1" fmla="*/ 1533525 w 1533525"/>
              <a:gd name="connsiteY1" fmla="*/ 4762 h 885825"/>
              <a:gd name="connsiteX2" fmla="*/ 1514475 w 1533525"/>
              <a:gd name="connsiteY2" fmla="*/ 885825 h 885825"/>
              <a:gd name="connsiteX3" fmla="*/ 0 w 1533525"/>
              <a:gd name="connsiteY3" fmla="*/ 881062 h 885825"/>
              <a:gd name="connsiteX4" fmla="*/ 14288 w 1533525"/>
              <a:gd name="connsiteY4" fmla="*/ 0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3525" h="885825">
                <a:moveTo>
                  <a:pt x="14288" y="0"/>
                </a:moveTo>
                <a:lnTo>
                  <a:pt x="1533525" y="4762"/>
                </a:lnTo>
                <a:lnTo>
                  <a:pt x="1514475" y="885825"/>
                </a:lnTo>
                <a:lnTo>
                  <a:pt x="0" y="881062"/>
                </a:lnTo>
                <a:lnTo>
                  <a:pt x="14288" y="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0" name="Freeform 299"/>
          <p:cNvSpPr/>
          <p:nvPr/>
        </p:nvSpPr>
        <p:spPr>
          <a:xfrm rot="21480000">
            <a:off x="7062052" y="2233654"/>
            <a:ext cx="303779" cy="252417"/>
          </a:xfrm>
          <a:custGeom>
            <a:avLst/>
            <a:gdLst>
              <a:gd name="connsiteX0" fmla="*/ 0 w 1176338"/>
              <a:gd name="connsiteY0" fmla="*/ 4763 h 890588"/>
              <a:gd name="connsiteX1" fmla="*/ 1176338 w 1176338"/>
              <a:gd name="connsiteY1" fmla="*/ 0 h 890588"/>
              <a:gd name="connsiteX2" fmla="*/ 1162050 w 1176338"/>
              <a:gd name="connsiteY2" fmla="*/ 890588 h 890588"/>
              <a:gd name="connsiteX3" fmla="*/ 0 w 1176338"/>
              <a:gd name="connsiteY3" fmla="*/ 876300 h 890588"/>
              <a:gd name="connsiteX4" fmla="*/ 0 w 1176338"/>
              <a:gd name="connsiteY4" fmla="*/ 4763 h 89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6338" h="890588">
                <a:moveTo>
                  <a:pt x="0" y="4763"/>
                </a:moveTo>
                <a:lnTo>
                  <a:pt x="1176338" y="0"/>
                </a:lnTo>
                <a:lnTo>
                  <a:pt x="1162050" y="890588"/>
                </a:lnTo>
                <a:lnTo>
                  <a:pt x="0" y="876300"/>
                </a:lnTo>
                <a:lnTo>
                  <a:pt x="0" y="4763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1" name="Freeform 300"/>
          <p:cNvSpPr/>
          <p:nvPr/>
        </p:nvSpPr>
        <p:spPr>
          <a:xfrm rot="21480000">
            <a:off x="7406221" y="2120209"/>
            <a:ext cx="178332" cy="224071"/>
          </a:xfrm>
          <a:custGeom>
            <a:avLst/>
            <a:gdLst>
              <a:gd name="connsiteX0" fmla="*/ 0 w 690562"/>
              <a:gd name="connsiteY0" fmla="*/ 0 h 790575"/>
              <a:gd name="connsiteX1" fmla="*/ 676275 w 690562"/>
              <a:gd name="connsiteY1" fmla="*/ 9525 h 790575"/>
              <a:gd name="connsiteX2" fmla="*/ 690562 w 690562"/>
              <a:gd name="connsiteY2" fmla="*/ 785813 h 790575"/>
              <a:gd name="connsiteX3" fmla="*/ 4762 w 690562"/>
              <a:gd name="connsiteY3" fmla="*/ 790575 h 790575"/>
              <a:gd name="connsiteX4" fmla="*/ 0 w 690562"/>
              <a:gd name="connsiteY4" fmla="*/ 0 h 790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562" h="790575">
                <a:moveTo>
                  <a:pt x="0" y="0"/>
                </a:moveTo>
                <a:lnTo>
                  <a:pt x="676275" y="9525"/>
                </a:lnTo>
                <a:lnTo>
                  <a:pt x="690562" y="785813"/>
                </a:lnTo>
                <a:lnTo>
                  <a:pt x="4762" y="790575"/>
                </a:lnTo>
                <a:cubicBezTo>
                  <a:pt x="6350" y="530225"/>
                  <a:pt x="7937" y="269875"/>
                  <a:pt x="0" y="0"/>
                </a:cubicBez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2" name="Freeform 301"/>
          <p:cNvSpPr/>
          <p:nvPr/>
        </p:nvSpPr>
        <p:spPr>
          <a:xfrm rot="21480000">
            <a:off x="7413309" y="2357642"/>
            <a:ext cx="177104" cy="117434"/>
          </a:xfrm>
          <a:custGeom>
            <a:avLst/>
            <a:gdLst>
              <a:gd name="connsiteX0" fmla="*/ 0 w 685800"/>
              <a:gd name="connsiteY0" fmla="*/ 42863 h 414338"/>
              <a:gd name="connsiteX1" fmla="*/ 447675 w 685800"/>
              <a:gd name="connsiteY1" fmla="*/ 42863 h 414338"/>
              <a:gd name="connsiteX2" fmla="*/ 466725 w 685800"/>
              <a:gd name="connsiteY2" fmla="*/ 4763 h 414338"/>
              <a:gd name="connsiteX3" fmla="*/ 685800 w 685800"/>
              <a:gd name="connsiteY3" fmla="*/ 0 h 414338"/>
              <a:gd name="connsiteX4" fmla="*/ 681038 w 685800"/>
              <a:gd name="connsiteY4" fmla="*/ 414338 h 414338"/>
              <a:gd name="connsiteX5" fmla="*/ 4763 w 685800"/>
              <a:gd name="connsiteY5" fmla="*/ 404813 h 414338"/>
              <a:gd name="connsiteX6" fmla="*/ 0 w 685800"/>
              <a:gd name="connsiteY6" fmla="*/ 42863 h 414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800" h="414338">
                <a:moveTo>
                  <a:pt x="0" y="42863"/>
                </a:moveTo>
                <a:lnTo>
                  <a:pt x="447675" y="42863"/>
                </a:lnTo>
                <a:lnTo>
                  <a:pt x="466725" y="4763"/>
                </a:lnTo>
                <a:lnTo>
                  <a:pt x="685800" y="0"/>
                </a:lnTo>
                <a:cubicBezTo>
                  <a:pt x="684213" y="138113"/>
                  <a:pt x="682625" y="276225"/>
                  <a:pt x="681038" y="414338"/>
                </a:cubicBezTo>
                <a:lnTo>
                  <a:pt x="4763" y="404813"/>
                </a:lnTo>
                <a:cubicBezTo>
                  <a:pt x="3175" y="284163"/>
                  <a:pt x="1588" y="163513"/>
                  <a:pt x="0" y="42863"/>
                </a:cubicBez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3" name="Freeform 302"/>
          <p:cNvSpPr/>
          <p:nvPr/>
        </p:nvSpPr>
        <p:spPr>
          <a:xfrm rot="21480000">
            <a:off x="7597290" y="1939521"/>
            <a:ext cx="349286" cy="525083"/>
          </a:xfrm>
          <a:custGeom>
            <a:avLst/>
            <a:gdLst>
              <a:gd name="connsiteX0" fmla="*/ 47625 w 1352550"/>
              <a:gd name="connsiteY0" fmla="*/ 1843088 h 1852613"/>
              <a:gd name="connsiteX1" fmla="*/ 0 w 1352550"/>
              <a:gd name="connsiteY1" fmla="*/ 0 h 1852613"/>
              <a:gd name="connsiteX2" fmla="*/ 714375 w 1352550"/>
              <a:gd name="connsiteY2" fmla="*/ 19050 h 1852613"/>
              <a:gd name="connsiteX3" fmla="*/ 842962 w 1352550"/>
              <a:gd name="connsiteY3" fmla="*/ 214313 h 1852613"/>
              <a:gd name="connsiteX4" fmla="*/ 962025 w 1352550"/>
              <a:gd name="connsiteY4" fmla="*/ 300038 h 1852613"/>
              <a:gd name="connsiteX5" fmla="*/ 1133475 w 1352550"/>
              <a:gd name="connsiteY5" fmla="*/ 366713 h 1852613"/>
              <a:gd name="connsiteX6" fmla="*/ 1276350 w 1352550"/>
              <a:gd name="connsiteY6" fmla="*/ 433388 h 1852613"/>
              <a:gd name="connsiteX7" fmla="*/ 1343025 w 1352550"/>
              <a:gd name="connsiteY7" fmla="*/ 533400 h 1852613"/>
              <a:gd name="connsiteX8" fmla="*/ 1352550 w 1352550"/>
              <a:gd name="connsiteY8" fmla="*/ 671513 h 1852613"/>
              <a:gd name="connsiteX9" fmla="*/ 1314450 w 1352550"/>
              <a:gd name="connsiteY9" fmla="*/ 795338 h 1852613"/>
              <a:gd name="connsiteX10" fmla="*/ 1252537 w 1352550"/>
              <a:gd name="connsiteY10" fmla="*/ 862013 h 1852613"/>
              <a:gd name="connsiteX11" fmla="*/ 1109662 w 1352550"/>
              <a:gd name="connsiteY11" fmla="*/ 900113 h 1852613"/>
              <a:gd name="connsiteX12" fmla="*/ 957262 w 1352550"/>
              <a:gd name="connsiteY12" fmla="*/ 885825 h 1852613"/>
              <a:gd name="connsiteX13" fmla="*/ 809625 w 1352550"/>
              <a:gd name="connsiteY13" fmla="*/ 833438 h 1852613"/>
              <a:gd name="connsiteX14" fmla="*/ 762000 w 1352550"/>
              <a:gd name="connsiteY14" fmla="*/ 833438 h 1852613"/>
              <a:gd name="connsiteX15" fmla="*/ 542925 w 1352550"/>
              <a:gd name="connsiteY15" fmla="*/ 804863 h 1852613"/>
              <a:gd name="connsiteX16" fmla="*/ 485775 w 1352550"/>
              <a:gd name="connsiteY16" fmla="*/ 790575 h 1852613"/>
              <a:gd name="connsiteX17" fmla="*/ 395287 w 1352550"/>
              <a:gd name="connsiteY17" fmla="*/ 790575 h 1852613"/>
              <a:gd name="connsiteX18" fmla="*/ 266700 w 1352550"/>
              <a:gd name="connsiteY18" fmla="*/ 852488 h 1852613"/>
              <a:gd name="connsiteX19" fmla="*/ 133350 w 1352550"/>
              <a:gd name="connsiteY19" fmla="*/ 1014413 h 1852613"/>
              <a:gd name="connsiteX20" fmla="*/ 104775 w 1352550"/>
              <a:gd name="connsiteY20" fmla="*/ 1152525 h 1852613"/>
              <a:gd name="connsiteX21" fmla="*/ 104775 w 1352550"/>
              <a:gd name="connsiteY21" fmla="*/ 1304925 h 1852613"/>
              <a:gd name="connsiteX22" fmla="*/ 123825 w 1352550"/>
              <a:gd name="connsiteY22" fmla="*/ 1428750 h 1852613"/>
              <a:gd name="connsiteX23" fmla="*/ 176212 w 1352550"/>
              <a:gd name="connsiteY23" fmla="*/ 1538288 h 1852613"/>
              <a:gd name="connsiteX24" fmla="*/ 328612 w 1352550"/>
              <a:gd name="connsiteY24" fmla="*/ 1685925 h 1852613"/>
              <a:gd name="connsiteX25" fmla="*/ 500062 w 1352550"/>
              <a:gd name="connsiteY25" fmla="*/ 1762125 h 1852613"/>
              <a:gd name="connsiteX26" fmla="*/ 581025 w 1352550"/>
              <a:gd name="connsiteY26" fmla="*/ 1790700 h 1852613"/>
              <a:gd name="connsiteX27" fmla="*/ 623887 w 1352550"/>
              <a:gd name="connsiteY27" fmla="*/ 1809750 h 1852613"/>
              <a:gd name="connsiteX28" fmla="*/ 709612 w 1352550"/>
              <a:gd name="connsiteY28" fmla="*/ 1852613 h 1852613"/>
              <a:gd name="connsiteX29" fmla="*/ 47625 w 1352550"/>
              <a:gd name="connsiteY29" fmla="*/ 1843088 h 1852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352550" h="1852613">
                <a:moveTo>
                  <a:pt x="47625" y="1843088"/>
                </a:moveTo>
                <a:lnTo>
                  <a:pt x="0" y="0"/>
                </a:lnTo>
                <a:lnTo>
                  <a:pt x="714375" y="19050"/>
                </a:lnTo>
                <a:lnTo>
                  <a:pt x="842962" y="214313"/>
                </a:lnTo>
                <a:lnTo>
                  <a:pt x="962025" y="300038"/>
                </a:lnTo>
                <a:lnTo>
                  <a:pt x="1133475" y="366713"/>
                </a:lnTo>
                <a:lnTo>
                  <a:pt x="1276350" y="433388"/>
                </a:lnTo>
                <a:lnTo>
                  <a:pt x="1343025" y="533400"/>
                </a:lnTo>
                <a:lnTo>
                  <a:pt x="1352550" y="671513"/>
                </a:lnTo>
                <a:lnTo>
                  <a:pt x="1314450" y="795338"/>
                </a:lnTo>
                <a:lnTo>
                  <a:pt x="1252537" y="862013"/>
                </a:lnTo>
                <a:lnTo>
                  <a:pt x="1109662" y="900113"/>
                </a:lnTo>
                <a:lnTo>
                  <a:pt x="957262" y="885825"/>
                </a:lnTo>
                <a:lnTo>
                  <a:pt x="809625" y="833438"/>
                </a:lnTo>
                <a:lnTo>
                  <a:pt x="762000" y="833438"/>
                </a:lnTo>
                <a:lnTo>
                  <a:pt x="542925" y="804863"/>
                </a:lnTo>
                <a:lnTo>
                  <a:pt x="485775" y="790575"/>
                </a:lnTo>
                <a:lnTo>
                  <a:pt x="395287" y="790575"/>
                </a:lnTo>
                <a:lnTo>
                  <a:pt x="266700" y="852488"/>
                </a:lnTo>
                <a:lnTo>
                  <a:pt x="133350" y="1014413"/>
                </a:lnTo>
                <a:lnTo>
                  <a:pt x="104775" y="1152525"/>
                </a:lnTo>
                <a:lnTo>
                  <a:pt x="104775" y="1304925"/>
                </a:lnTo>
                <a:lnTo>
                  <a:pt x="123825" y="1428750"/>
                </a:lnTo>
                <a:lnTo>
                  <a:pt x="176212" y="1538288"/>
                </a:lnTo>
                <a:lnTo>
                  <a:pt x="328612" y="1685925"/>
                </a:lnTo>
                <a:lnTo>
                  <a:pt x="500062" y="1762125"/>
                </a:lnTo>
                <a:lnTo>
                  <a:pt x="581025" y="1790700"/>
                </a:lnTo>
                <a:cubicBezTo>
                  <a:pt x="620545" y="1810460"/>
                  <a:pt x="604926" y="1809750"/>
                  <a:pt x="623887" y="1809750"/>
                </a:cubicBezTo>
                <a:lnTo>
                  <a:pt x="709612" y="1852613"/>
                </a:lnTo>
                <a:lnTo>
                  <a:pt x="47625" y="1843088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4" name="Rectangle 303"/>
          <p:cNvSpPr/>
          <p:nvPr/>
        </p:nvSpPr>
        <p:spPr>
          <a:xfrm rot="21480000">
            <a:off x="7071496" y="2533180"/>
            <a:ext cx="301321" cy="247018"/>
          </a:xfrm>
          <a:prstGeom prst="rect">
            <a:avLst/>
          </a:pr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5" name="Rectangle 304"/>
          <p:cNvSpPr/>
          <p:nvPr/>
        </p:nvSpPr>
        <p:spPr>
          <a:xfrm rot="21480000">
            <a:off x="7080981" y="2831310"/>
            <a:ext cx="301321" cy="247018"/>
          </a:xfrm>
          <a:prstGeom prst="rect">
            <a:avLst/>
          </a:pr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6" name="Rectangle 305"/>
          <p:cNvSpPr/>
          <p:nvPr/>
        </p:nvSpPr>
        <p:spPr>
          <a:xfrm rot="21480000">
            <a:off x="7427546" y="2814940"/>
            <a:ext cx="462434" cy="247018"/>
          </a:xfrm>
          <a:prstGeom prst="rect">
            <a:avLst/>
          </a:pr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7" name="Rectangle 306"/>
          <p:cNvSpPr/>
          <p:nvPr/>
        </p:nvSpPr>
        <p:spPr>
          <a:xfrm rot="21480000">
            <a:off x="7416919" y="2522392"/>
            <a:ext cx="173413" cy="247018"/>
          </a:xfrm>
          <a:prstGeom prst="rect">
            <a:avLst/>
          </a:pr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8" name="Rectangle 307"/>
          <p:cNvSpPr/>
          <p:nvPr/>
        </p:nvSpPr>
        <p:spPr>
          <a:xfrm rot="21480000">
            <a:off x="7592114" y="2634491"/>
            <a:ext cx="103310" cy="129583"/>
          </a:xfrm>
          <a:prstGeom prst="rect">
            <a:avLst/>
          </a:pr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9" name="Rectangle 308"/>
          <p:cNvSpPr/>
          <p:nvPr/>
        </p:nvSpPr>
        <p:spPr>
          <a:xfrm rot="21480000">
            <a:off x="7760451" y="2696451"/>
            <a:ext cx="56575" cy="67491"/>
          </a:xfrm>
          <a:prstGeom prst="rect">
            <a:avLst/>
          </a:pr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0" name="Freeform 309"/>
          <p:cNvSpPr/>
          <p:nvPr/>
        </p:nvSpPr>
        <p:spPr>
          <a:xfrm rot="21480000">
            <a:off x="7588982" y="2510758"/>
            <a:ext cx="225068" cy="255116"/>
          </a:xfrm>
          <a:custGeom>
            <a:avLst/>
            <a:gdLst>
              <a:gd name="connsiteX0" fmla="*/ 0 w 871537"/>
              <a:gd name="connsiteY0" fmla="*/ 0 h 900112"/>
              <a:gd name="connsiteX1" fmla="*/ 862012 w 871537"/>
              <a:gd name="connsiteY1" fmla="*/ 19050 h 900112"/>
              <a:gd name="connsiteX2" fmla="*/ 871537 w 871537"/>
              <a:gd name="connsiteY2" fmla="*/ 661987 h 900112"/>
              <a:gd name="connsiteX3" fmla="*/ 657225 w 871537"/>
              <a:gd name="connsiteY3" fmla="*/ 666750 h 900112"/>
              <a:gd name="connsiteX4" fmla="*/ 652462 w 871537"/>
              <a:gd name="connsiteY4" fmla="*/ 900112 h 900112"/>
              <a:gd name="connsiteX5" fmla="*/ 409575 w 871537"/>
              <a:gd name="connsiteY5" fmla="*/ 885825 h 900112"/>
              <a:gd name="connsiteX6" fmla="*/ 400050 w 871537"/>
              <a:gd name="connsiteY6" fmla="*/ 433387 h 900112"/>
              <a:gd name="connsiteX7" fmla="*/ 4762 w 871537"/>
              <a:gd name="connsiteY7" fmla="*/ 428625 h 900112"/>
              <a:gd name="connsiteX8" fmla="*/ 0 w 871537"/>
              <a:gd name="connsiteY8" fmla="*/ 0 h 900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1537" h="900112">
                <a:moveTo>
                  <a:pt x="0" y="0"/>
                </a:moveTo>
                <a:lnTo>
                  <a:pt x="862012" y="19050"/>
                </a:lnTo>
                <a:lnTo>
                  <a:pt x="871537" y="661987"/>
                </a:lnTo>
                <a:lnTo>
                  <a:pt x="657225" y="666750"/>
                </a:lnTo>
                <a:cubicBezTo>
                  <a:pt x="655637" y="744537"/>
                  <a:pt x="654050" y="822325"/>
                  <a:pt x="652462" y="900112"/>
                </a:cubicBezTo>
                <a:lnTo>
                  <a:pt x="409575" y="885825"/>
                </a:lnTo>
                <a:lnTo>
                  <a:pt x="400050" y="433387"/>
                </a:lnTo>
                <a:lnTo>
                  <a:pt x="4762" y="428625"/>
                </a:lnTo>
                <a:cubicBezTo>
                  <a:pt x="3175" y="285750"/>
                  <a:pt x="1587" y="142875"/>
                  <a:pt x="0" y="0"/>
                </a:cubicBezTo>
                <a:close/>
              </a:path>
            </a:pathLst>
          </a:cu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1" name="Freeform 310"/>
          <p:cNvSpPr/>
          <p:nvPr/>
        </p:nvSpPr>
        <p:spPr>
          <a:xfrm rot="21480000">
            <a:off x="7845297" y="2501094"/>
            <a:ext cx="334526" cy="268165"/>
          </a:xfrm>
          <a:custGeom>
            <a:avLst/>
            <a:gdLst>
              <a:gd name="connsiteX0" fmla="*/ 0 w 1295400"/>
              <a:gd name="connsiteY0" fmla="*/ 12700 h 946150"/>
              <a:gd name="connsiteX1" fmla="*/ 95250 w 1295400"/>
              <a:gd name="connsiteY1" fmla="*/ 0 h 946150"/>
              <a:gd name="connsiteX2" fmla="*/ 1295400 w 1295400"/>
              <a:gd name="connsiteY2" fmla="*/ 946150 h 946150"/>
              <a:gd name="connsiteX3" fmla="*/ 304800 w 1295400"/>
              <a:gd name="connsiteY3" fmla="*/ 914400 h 946150"/>
              <a:gd name="connsiteX4" fmla="*/ 222250 w 1295400"/>
              <a:gd name="connsiteY4" fmla="*/ 920750 h 946150"/>
              <a:gd name="connsiteX5" fmla="*/ 0 w 1295400"/>
              <a:gd name="connsiteY5" fmla="*/ 12700 h 94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5400" h="946150">
                <a:moveTo>
                  <a:pt x="0" y="12700"/>
                </a:moveTo>
                <a:lnTo>
                  <a:pt x="95250" y="0"/>
                </a:lnTo>
                <a:lnTo>
                  <a:pt x="1295400" y="946150"/>
                </a:lnTo>
                <a:lnTo>
                  <a:pt x="304800" y="914400"/>
                </a:lnTo>
                <a:lnTo>
                  <a:pt x="222250" y="920750"/>
                </a:lnTo>
                <a:lnTo>
                  <a:pt x="0" y="12700"/>
                </a:lnTo>
                <a:close/>
              </a:path>
            </a:pathLst>
          </a:cu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2" name="Rectangle 311"/>
          <p:cNvSpPr/>
          <p:nvPr/>
        </p:nvSpPr>
        <p:spPr>
          <a:xfrm rot="21480000">
            <a:off x="7933188" y="2797529"/>
            <a:ext cx="477191" cy="246569"/>
          </a:xfrm>
          <a:prstGeom prst="rect">
            <a:avLst/>
          </a:pr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3" name="Rectangle 312"/>
          <p:cNvSpPr/>
          <p:nvPr/>
        </p:nvSpPr>
        <p:spPr>
          <a:xfrm rot="21480000">
            <a:off x="8454369" y="2779627"/>
            <a:ext cx="368963" cy="246569"/>
          </a:xfrm>
          <a:prstGeom prst="rect">
            <a:avLst/>
          </a:pr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4" name="Rectangle 313"/>
          <p:cNvSpPr/>
          <p:nvPr/>
        </p:nvSpPr>
        <p:spPr>
          <a:xfrm rot="21480000">
            <a:off x="7437231" y="3119273"/>
            <a:ext cx="462434" cy="247018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5" name="Rectangle 314"/>
          <p:cNvSpPr/>
          <p:nvPr/>
        </p:nvSpPr>
        <p:spPr>
          <a:xfrm rot="21480000">
            <a:off x="7942872" y="3101862"/>
            <a:ext cx="477191" cy="246569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6" name="Rectangle 315"/>
          <p:cNvSpPr/>
          <p:nvPr/>
        </p:nvSpPr>
        <p:spPr>
          <a:xfrm rot="21480000">
            <a:off x="8464054" y="3083962"/>
            <a:ext cx="368963" cy="246569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7" name="Freeform 316"/>
          <p:cNvSpPr/>
          <p:nvPr/>
        </p:nvSpPr>
        <p:spPr>
          <a:xfrm rot="21480000">
            <a:off x="7087798" y="3131133"/>
            <a:ext cx="303042" cy="261326"/>
          </a:xfrm>
          <a:custGeom>
            <a:avLst/>
            <a:gdLst>
              <a:gd name="connsiteX0" fmla="*/ 0 w 1173480"/>
              <a:gd name="connsiteY0" fmla="*/ 0 h 922020"/>
              <a:gd name="connsiteX1" fmla="*/ 1173480 w 1173480"/>
              <a:gd name="connsiteY1" fmla="*/ 0 h 922020"/>
              <a:gd name="connsiteX2" fmla="*/ 1173480 w 1173480"/>
              <a:gd name="connsiteY2" fmla="*/ 868680 h 922020"/>
              <a:gd name="connsiteX3" fmla="*/ 746760 w 1173480"/>
              <a:gd name="connsiteY3" fmla="*/ 868680 h 922020"/>
              <a:gd name="connsiteX4" fmla="*/ 754380 w 1173480"/>
              <a:gd name="connsiteY4" fmla="*/ 906780 h 922020"/>
              <a:gd name="connsiteX5" fmla="*/ 7620 w 1173480"/>
              <a:gd name="connsiteY5" fmla="*/ 922020 h 922020"/>
              <a:gd name="connsiteX6" fmla="*/ 0 w 1173480"/>
              <a:gd name="connsiteY6" fmla="*/ 0 h 92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480" h="922020">
                <a:moveTo>
                  <a:pt x="0" y="0"/>
                </a:moveTo>
                <a:lnTo>
                  <a:pt x="1173480" y="0"/>
                </a:lnTo>
                <a:lnTo>
                  <a:pt x="1173480" y="868680"/>
                </a:lnTo>
                <a:lnTo>
                  <a:pt x="746760" y="868680"/>
                </a:lnTo>
                <a:lnTo>
                  <a:pt x="754380" y="906780"/>
                </a:lnTo>
                <a:lnTo>
                  <a:pt x="7620" y="922020"/>
                </a:lnTo>
                <a:lnTo>
                  <a:pt x="0" y="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8" name="Freeform 317"/>
          <p:cNvSpPr/>
          <p:nvPr/>
        </p:nvSpPr>
        <p:spPr>
          <a:xfrm rot="21480000">
            <a:off x="7137634" y="3430379"/>
            <a:ext cx="259749" cy="73430"/>
          </a:xfrm>
          <a:custGeom>
            <a:avLst/>
            <a:gdLst>
              <a:gd name="connsiteX0" fmla="*/ 0 w 1005840"/>
              <a:gd name="connsiteY0" fmla="*/ 30480 h 259080"/>
              <a:gd name="connsiteX1" fmla="*/ 1005840 w 1005840"/>
              <a:gd name="connsiteY1" fmla="*/ 0 h 259080"/>
              <a:gd name="connsiteX2" fmla="*/ 998220 w 1005840"/>
              <a:gd name="connsiteY2" fmla="*/ 259080 h 259080"/>
              <a:gd name="connsiteX3" fmla="*/ 0 w 1005840"/>
              <a:gd name="connsiteY3" fmla="*/ 30480 h 25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840" h="259080">
                <a:moveTo>
                  <a:pt x="0" y="30480"/>
                </a:moveTo>
                <a:lnTo>
                  <a:pt x="1005840" y="0"/>
                </a:lnTo>
                <a:lnTo>
                  <a:pt x="998220" y="259080"/>
                </a:lnTo>
                <a:lnTo>
                  <a:pt x="0" y="3048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9" name="Freeform 318"/>
          <p:cNvSpPr/>
          <p:nvPr/>
        </p:nvSpPr>
        <p:spPr>
          <a:xfrm rot="21480000">
            <a:off x="7442146" y="3412734"/>
            <a:ext cx="460466" cy="185736"/>
          </a:xfrm>
          <a:custGeom>
            <a:avLst/>
            <a:gdLst>
              <a:gd name="connsiteX0" fmla="*/ 7620 w 1783080"/>
              <a:gd name="connsiteY0" fmla="*/ 0 h 655320"/>
              <a:gd name="connsiteX1" fmla="*/ 1783080 w 1783080"/>
              <a:gd name="connsiteY1" fmla="*/ 0 h 655320"/>
              <a:gd name="connsiteX2" fmla="*/ 1783080 w 1783080"/>
              <a:gd name="connsiteY2" fmla="*/ 655320 h 655320"/>
              <a:gd name="connsiteX3" fmla="*/ 0 w 1783080"/>
              <a:gd name="connsiteY3" fmla="*/ 289560 h 655320"/>
              <a:gd name="connsiteX4" fmla="*/ 7620 w 1783080"/>
              <a:gd name="connsiteY4" fmla="*/ 0 h 655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3080" h="655320">
                <a:moveTo>
                  <a:pt x="7620" y="0"/>
                </a:moveTo>
                <a:lnTo>
                  <a:pt x="1783080" y="0"/>
                </a:lnTo>
                <a:lnTo>
                  <a:pt x="1783080" y="655320"/>
                </a:lnTo>
                <a:lnTo>
                  <a:pt x="0" y="289560"/>
                </a:lnTo>
                <a:lnTo>
                  <a:pt x="7620" y="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0" name="Freeform 319"/>
          <p:cNvSpPr/>
          <p:nvPr/>
        </p:nvSpPr>
        <p:spPr>
          <a:xfrm rot="21480000">
            <a:off x="7951516" y="3397233"/>
            <a:ext cx="478176" cy="302361"/>
          </a:xfrm>
          <a:custGeom>
            <a:avLst/>
            <a:gdLst>
              <a:gd name="connsiteX0" fmla="*/ 7620 w 1851660"/>
              <a:gd name="connsiteY0" fmla="*/ 0 h 1066800"/>
              <a:gd name="connsiteX1" fmla="*/ 1851660 w 1851660"/>
              <a:gd name="connsiteY1" fmla="*/ 0 h 1066800"/>
              <a:gd name="connsiteX2" fmla="*/ 1851660 w 1851660"/>
              <a:gd name="connsiteY2" fmla="*/ 1066800 h 1066800"/>
              <a:gd name="connsiteX3" fmla="*/ 0 w 1851660"/>
              <a:gd name="connsiteY3" fmla="*/ 678180 h 1066800"/>
              <a:gd name="connsiteX4" fmla="*/ 7620 w 1851660"/>
              <a:gd name="connsiteY4" fmla="*/ 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1660" h="1066800">
                <a:moveTo>
                  <a:pt x="7620" y="0"/>
                </a:moveTo>
                <a:lnTo>
                  <a:pt x="1851660" y="0"/>
                </a:lnTo>
                <a:lnTo>
                  <a:pt x="1851660" y="1066800"/>
                </a:lnTo>
                <a:lnTo>
                  <a:pt x="0" y="678180"/>
                </a:lnTo>
                <a:lnTo>
                  <a:pt x="7620" y="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1" name="Freeform 320"/>
          <p:cNvSpPr/>
          <p:nvPr/>
        </p:nvSpPr>
        <p:spPr>
          <a:xfrm rot="21480000">
            <a:off x="8476007" y="3377183"/>
            <a:ext cx="364044" cy="390909"/>
          </a:xfrm>
          <a:custGeom>
            <a:avLst/>
            <a:gdLst>
              <a:gd name="connsiteX0" fmla="*/ 0 w 1409700"/>
              <a:gd name="connsiteY0" fmla="*/ 0 h 1379220"/>
              <a:gd name="connsiteX1" fmla="*/ 1409700 w 1409700"/>
              <a:gd name="connsiteY1" fmla="*/ 0 h 1379220"/>
              <a:gd name="connsiteX2" fmla="*/ 1409700 w 1409700"/>
              <a:gd name="connsiteY2" fmla="*/ 1379220 h 1379220"/>
              <a:gd name="connsiteX3" fmla="*/ 15240 w 1409700"/>
              <a:gd name="connsiteY3" fmla="*/ 1089660 h 1379220"/>
              <a:gd name="connsiteX4" fmla="*/ 0 w 1409700"/>
              <a:gd name="connsiteY4" fmla="*/ 0 h 1379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700" h="1379220">
                <a:moveTo>
                  <a:pt x="0" y="0"/>
                </a:moveTo>
                <a:lnTo>
                  <a:pt x="1409700" y="0"/>
                </a:lnTo>
                <a:lnTo>
                  <a:pt x="1409700" y="1379220"/>
                </a:lnTo>
                <a:lnTo>
                  <a:pt x="15240" y="1089660"/>
                </a:lnTo>
                <a:lnTo>
                  <a:pt x="0" y="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2" name="Freeform 321"/>
          <p:cNvSpPr/>
          <p:nvPr/>
        </p:nvSpPr>
        <p:spPr>
          <a:xfrm rot="21480000">
            <a:off x="7401736" y="3549928"/>
            <a:ext cx="263686" cy="345555"/>
          </a:xfrm>
          <a:custGeom>
            <a:avLst/>
            <a:gdLst>
              <a:gd name="connsiteX0" fmla="*/ 182880 w 1021080"/>
              <a:gd name="connsiteY0" fmla="*/ 0 h 1219200"/>
              <a:gd name="connsiteX1" fmla="*/ 1021080 w 1021080"/>
              <a:gd name="connsiteY1" fmla="*/ 205740 h 1219200"/>
              <a:gd name="connsiteX2" fmla="*/ 807720 w 1021080"/>
              <a:gd name="connsiteY2" fmla="*/ 1219200 h 1219200"/>
              <a:gd name="connsiteX3" fmla="*/ 640080 w 1021080"/>
              <a:gd name="connsiteY3" fmla="*/ 1127760 h 1219200"/>
              <a:gd name="connsiteX4" fmla="*/ 403860 w 1021080"/>
              <a:gd name="connsiteY4" fmla="*/ 960120 h 1219200"/>
              <a:gd name="connsiteX5" fmla="*/ 198120 w 1021080"/>
              <a:gd name="connsiteY5" fmla="*/ 876300 h 1219200"/>
              <a:gd name="connsiteX6" fmla="*/ 0 w 1021080"/>
              <a:gd name="connsiteY6" fmla="*/ 800100 h 1219200"/>
              <a:gd name="connsiteX7" fmla="*/ 182880 w 1021080"/>
              <a:gd name="connsiteY7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1080" h="1219200">
                <a:moveTo>
                  <a:pt x="182880" y="0"/>
                </a:moveTo>
                <a:lnTo>
                  <a:pt x="1021080" y="205740"/>
                </a:lnTo>
                <a:lnTo>
                  <a:pt x="807720" y="1219200"/>
                </a:lnTo>
                <a:lnTo>
                  <a:pt x="640080" y="1127760"/>
                </a:lnTo>
                <a:lnTo>
                  <a:pt x="403860" y="960120"/>
                </a:lnTo>
                <a:lnTo>
                  <a:pt x="198120" y="876300"/>
                </a:lnTo>
                <a:lnTo>
                  <a:pt x="0" y="800100"/>
                </a:lnTo>
                <a:lnTo>
                  <a:pt x="182880" y="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3" name="Freeform 322"/>
          <p:cNvSpPr/>
          <p:nvPr/>
        </p:nvSpPr>
        <p:spPr>
          <a:xfrm rot="21480000">
            <a:off x="7653695" y="3603058"/>
            <a:ext cx="257784" cy="358511"/>
          </a:xfrm>
          <a:custGeom>
            <a:avLst/>
            <a:gdLst>
              <a:gd name="connsiteX0" fmla="*/ 220980 w 998220"/>
              <a:gd name="connsiteY0" fmla="*/ 0 h 1264920"/>
              <a:gd name="connsiteX1" fmla="*/ 998220 w 998220"/>
              <a:gd name="connsiteY1" fmla="*/ 160020 h 1264920"/>
              <a:gd name="connsiteX2" fmla="*/ 784860 w 998220"/>
              <a:gd name="connsiteY2" fmla="*/ 1264920 h 1264920"/>
              <a:gd name="connsiteX3" fmla="*/ 68580 w 998220"/>
              <a:gd name="connsiteY3" fmla="*/ 1104900 h 1264920"/>
              <a:gd name="connsiteX4" fmla="*/ 0 w 998220"/>
              <a:gd name="connsiteY4" fmla="*/ 1013460 h 1264920"/>
              <a:gd name="connsiteX5" fmla="*/ 220980 w 998220"/>
              <a:gd name="connsiteY5" fmla="*/ 0 h 126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8220" h="1264920">
                <a:moveTo>
                  <a:pt x="220980" y="0"/>
                </a:moveTo>
                <a:lnTo>
                  <a:pt x="998220" y="160020"/>
                </a:lnTo>
                <a:lnTo>
                  <a:pt x="784860" y="1264920"/>
                </a:lnTo>
                <a:lnTo>
                  <a:pt x="68580" y="1104900"/>
                </a:lnTo>
                <a:lnTo>
                  <a:pt x="0" y="1013460"/>
                </a:lnTo>
                <a:lnTo>
                  <a:pt x="220980" y="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4" name="Freeform 323"/>
          <p:cNvSpPr/>
          <p:nvPr/>
        </p:nvSpPr>
        <p:spPr>
          <a:xfrm rot="21480000">
            <a:off x="7891699" y="3645469"/>
            <a:ext cx="277461" cy="505374"/>
          </a:xfrm>
          <a:custGeom>
            <a:avLst/>
            <a:gdLst>
              <a:gd name="connsiteX0" fmla="*/ 304800 w 1074420"/>
              <a:gd name="connsiteY0" fmla="*/ 0 h 1783080"/>
              <a:gd name="connsiteX1" fmla="*/ 1074420 w 1074420"/>
              <a:gd name="connsiteY1" fmla="*/ 175260 h 1783080"/>
              <a:gd name="connsiteX2" fmla="*/ 746760 w 1074420"/>
              <a:gd name="connsiteY2" fmla="*/ 1783080 h 1783080"/>
              <a:gd name="connsiteX3" fmla="*/ 609600 w 1074420"/>
              <a:gd name="connsiteY3" fmla="*/ 1691640 h 1783080"/>
              <a:gd name="connsiteX4" fmla="*/ 563880 w 1074420"/>
              <a:gd name="connsiteY4" fmla="*/ 1630680 h 1783080"/>
              <a:gd name="connsiteX5" fmla="*/ 480060 w 1074420"/>
              <a:gd name="connsiteY5" fmla="*/ 1516380 h 1783080"/>
              <a:gd name="connsiteX6" fmla="*/ 396240 w 1074420"/>
              <a:gd name="connsiteY6" fmla="*/ 1371600 h 1783080"/>
              <a:gd name="connsiteX7" fmla="*/ 266700 w 1074420"/>
              <a:gd name="connsiteY7" fmla="*/ 1310640 h 1783080"/>
              <a:gd name="connsiteX8" fmla="*/ 0 w 1074420"/>
              <a:gd name="connsiteY8" fmla="*/ 1203960 h 1783080"/>
              <a:gd name="connsiteX9" fmla="*/ 304800 w 1074420"/>
              <a:gd name="connsiteY9" fmla="*/ 0 h 178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74420" h="1783080">
                <a:moveTo>
                  <a:pt x="304800" y="0"/>
                </a:moveTo>
                <a:lnTo>
                  <a:pt x="1074420" y="175260"/>
                </a:lnTo>
                <a:lnTo>
                  <a:pt x="746760" y="1783080"/>
                </a:lnTo>
                <a:lnTo>
                  <a:pt x="609600" y="1691640"/>
                </a:lnTo>
                <a:cubicBezTo>
                  <a:pt x="569412" y="1635377"/>
                  <a:pt x="586950" y="1653750"/>
                  <a:pt x="563880" y="1630680"/>
                </a:cubicBezTo>
                <a:lnTo>
                  <a:pt x="480060" y="1516380"/>
                </a:lnTo>
                <a:lnTo>
                  <a:pt x="396240" y="1371600"/>
                </a:lnTo>
                <a:lnTo>
                  <a:pt x="266700" y="1310640"/>
                </a:lnTo>
                <a:lnTo>
                  <a:pt x="0" y="1203960"/>
                </a:lnTo>
                <a:lnTo>
                  <a:pt x="304800" y="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5" name="Freeform 324"/>
          <p:cNvSpPr/>
          <p:nvPr/>
        </p:nvSpPr>
        <p:spPr>
          <a:xfrm rot="21480000">
            <a:off x="8169929" y="3701962"/>
            <a:ext cx="265653" cy="306680"/>
          </a:xfrm>
          <a:custGeom>
            <a:avLst/>
            <a:gdLst>
              <a:gd name="connsiteX0" fmla="*/ 167640 w 1028700"/>
              <a:gd name="connsiteY0" fmla="*/ 0 h 1082040"/>
              <a:gd name="connsiteX1" fmla="*/ 1028700 w 1028700"/>
              <a:gd name="connsiteY1" fmla="*/ 175260 h 1082040"/>
              <a:gd name="connsiteX2" fmla="*/ 830580 w 1028700"/>
              <a:gd name="connsiteY2" fmla="*/ 1082040 h 1082040"/>
              <a:gd name="connsiteX3" fmla="*/ 457200 w 1028700"/>
              <a:gd name="connsiteY3" fmla="*/ 1028700 h 1082040"/>
              <a:gd name="connsiteX4" fmla="*/ 388620 w 1028700"/>
              <a:gd name="connsiteY4" fmla="*/ 952500 h 1082040"/>
              <a:gd name="connsiteX5" fmla="*/ 281940 w 1028700"/>
              <a:gd name="connsiteY5" fmla="*/ 952500 h 1082040"/>
              <a:gd name="connsiteX6" fmla="*/ 205740 w 1028700"/>
              <a:gd name="connsiteY6" fmla="*/ 952500 h 1082040"/>
              <a:gd name="connsiteX7" fmla="*/ 68580 w 1028700"/>
              <a:gd name="connsiteY7" fmla="*/ 937260 h 1082040"/>
              <a:gd name="connsiteX8" fmla="*/ 0 w 1028700"/>
              <a:gd name="connsiteY8" fmla="*/ 876300 h 1082040"/>
              <a:gd name="connsiteX9" fmla="*/ 167640 w 1028700"/>
              <a:gd name="connsiteY9" fmla="*/ 0 h 1082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28700" h="1082040">
                <a:moveTo>
                  <a:pt x="167640" y="0"/>
                </a:moveTo>
                <a:lnTo>
                  <a:pt x="1028700" y="175260"/>
                </a:lnTo>
                <a:lnTo>
                  <a:pt x="830580" y="1082040"/>
                </a:lnTo>
                <a:lnTo>
                  <a:pt x="457200" y="1028700"/>
                </a:lnTo>
                <a:lnTo>
                  <a:pt x="388620" y="952500"/>
                </a:lnTo>
                <a:lnTo>
                  <a:pt x="281940" y="952500"/>
                </a:lnTo>
                <a:lnTo>
                  <a:pt x="205740" y="952500"/>
                </a:lnTo>
                <a:lnTo>
                  <a:pt x="68580" y="937260"/>
                </a:lnTo>
                <a:lnTo>
                  <a:pt x="0" y="876300"/>
                </a:lnTo>
                <a:lnTo>
                  <a:pt x="167640" y="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6" name="Freeform 325"/>
          <p:cNvSpPr/>
          <p:nvPr/>
        </p:nvSpPr>
        <p:spPr>
          <a:xfrm rot="21480000">
            <a:off x="8142091" y="3995039"/>
            <a:ext cx="249911" cy="198694"/>
          </a:xfrm>
          <a:custGeom>
            <a:avLst/>
            <a:gdLst>
              <a:gd name="connsiteX0" fmla="*/ 83820 w 967740"/>
              <a:gd name="connsiteY0" fmla="*/ 0 h 701040"/>
              <a:gd name="connsiteX1" fmla="*/ 922020 w 967740"/>
              <a:gd name="connsiteY1" fmla="*/ 160020 h 701040"/>
              <a:gd name="connsiteX2" fmla="*/ 967740 w 967740"/>
              <a:gd name="connsiteY2" fmla="*/ 236220 h 701040"/>
              <a:gd name="connsiteX3" fmla="*/ 861060 w 967740"/>
              <a:gd name="connsiteY3" fmla="*/ 640080 h 701040"/>
              <a:gd name="connsiteX4" fmla="*/ 784860 w 967740"/>
              <a:gd name="connsiteY4" fmla="*/ 701040 h 701040"/>
              <a:gd name="connsiteX5" fmla="*/ 121920 w 967740"/>
              <a:gd name="connsiteY5" fmla="*/ 548640 h 701040"/>
              <a:gd name="connsiteX6" fmla="*/ 0 w 967740"/>
              <a:gd name="connsiteY6" fmla="*/ 449580 h 701040"/>
              <a:gd name="connsiteX7" fmla="*/ 83820 w 967740"/>
              <a:gd name="connsiteY7" fmla="*/ 0 h 70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7740" h="701040">
                <a:moveTo>
                  <a:pt x="83820" y="0"/>
                </a:moveTo>
                <a:lnTo>
                  <a:pt x="922020" y="160020"/>
                </a:lnTo>
                <a:lnTo>
                  <a:pt x="967740" y="236220"/>
                </a:lnTo>
                <a:lnTo>
                  <a:pt x="861060" y="640080"/>
                </a:lnTo>
                <a:lnTo>
                  <a:pt x="784860" y="701040"/>
                </a:lnTo>
                <a:lnTo>
                  <a:pt x="121920" y="548640"/>
                </a:lnTo>
                <a:lnTo>
                  <a:pt x="0" y="449580"/>
                </a:lnTo>
                <a:lnTo>
                  <a:pt x="83820" y="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" name="Freeform 326"/>
          <p:cNvSpPr/>
          <p:nvPr/>
        </p:nvSpPr>
        <p:spPr>
          <a:xfrm rot="21480000">
            <a:off x="8452208" y="3748723"/>
            <a:ext cx="305011" cy="257006"/>
          </a:xfrm>
          <a:custGeom>
            <a:avLst/>
            <a:gdLst>
              <a:gd name="connsiteX0" fmla="*/ 99060 w 1181100"/>
              <a:gd name="connsiteY0" fmla="*/ 0 h 906780"/>
              <a:gd name="connsiteX1" fmla="*/ 426720 w 1181100"/>
              <a:gd name="connsiteY1" fmla="*/ 60960 h 906780"/>
              <a:gd name="connsiteX2" fmla="*/ 419100 w 1181100"/>
              <a:gd name="connsiteY2" fmla="*/ 342900 h 906780"/>
              <a:gd name="connsiteX3" fmla="*/ 754380 w 1181100"/>
              <a:gd name="connsiteY3" fmla="*/ 495300 h 906780"/>
              <a:gd name="connsiteX4" fmla="*/ 944880 w 1181100"/>
              <a:gd name="connsiteY4" fmla="*/ 563880 h 906780"/>
              <a:gd name="connsiteX5" fmla="*/ 1120140 w 1181100"/>
              <a:gd name="connsiteY5" fmla="*/ 586740 h 906780"/>
              <a:gd name="connsiteX6" fmla="*/ 1181100 w 1181100"/>
              <a:gd name="connsiteY6" fmla="*/ 845820 h 906780"/>
              <a:gd name="connsiteX7" fmla="*/ 1120140 w 1181100"/>
              <a:gd name="connsiteY7" fmla="*/ 906780 h 906780"/>
              <a:gd name="connsiteX8" fmla="*/ 45720 w 1181100"/>
              <a:gd name="connsiteY8" fmla="*/ 701040 h 906780"/>
              <a:gd name="connsiteX9" fmla="*/ 0 w 1181100"/>
              <a:gd name="connsiteY9" fmla="*/ 609600 h 906780"/>
              <a:gd name="connsiteX10" fmla="*/ 99060 w 1181100"/>
              <a:gd name="connsiteY10" fmla="*/ 0 h 906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1100" h="906780">
                <a:moveTo>
                  <a:pt x="99060" y="0"/>
                </a:moveTo>
                <a:lnTo>
                  <a:pt x="426720" y="60960"/>
                </a:lnTo>
                <a:lnTo>
                  <a:pt x="419100" y="342900"/>
                </a:lnTo>
                <a:lnTo>
                  <a:pt x="754380" y="495300"/>
                </a:lnTo>
                <a:lnTo>
                  <a:pt x="944880" y="563880"/>
                </a:lnTo>
                <a:lnTo>
                  <a:pt x="1120140" y="586740"/>
                </a:lnTo>
                <a:lnTo>
                  <a:pt x="1181100" y="845820"/>
                </a:lnTo>
                <a:lnTo>
                  <a:pt x="1120140" y="906780"/>
                </a:lnTo>
                <a:lnTo>
                  <a:pt x="45720" y="701040"/>
                </a:lnTo>
                <a:lnTo>
                  <a:pt x="0" y="609600"/>
                </a:lnTo>
                <a:lnTo>
                  <a:pt x="99060" y="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8" name="Freeform 327"/>
          <p:cNvSpPr/>
          <p:nvPr/>
        </p:nvSpPr>
        <p:spPr>
          <a:xfrm rot="21480000">
            <a:off x="8592534" y="3761930"/>
            <a:ext cx="352237" cy="386589"/>
          </a:xfrm>
          <a:custGeom>
            <a:avLst/>
            <a:gdLst>
              <a:gd name="connsiteX0" fmla="*/ 45720 w 1363980"/>
              <a:gd name="connsiteY0" fmla="*/ 0 h 1363980"/>
              <a:gd name="connsiteX1" fmla="*/ 1363980 w 1363980"/>
              <a:gd name="connsiteY1" fmla="*/ 289560 h 1363980"/>
              <a:gd name="connsiteX2" fmla="*/ 1135380 w 1363980"/>
              <a:gd name="connsiteY2" fmla="*/ 1363980 h 1363980"/>
              <a:gd name="connsiteX3" fmla="*/ 762000 w 1363980"/>
              <a:gd name="connsiteY3" fmla="*/ 1028700 h 1363980"/>
              <a:gd name="connsiteX4" fmla="*/ 655320 w 1363980"/>
              <a:gd name="connsiteY4" fmla="*/ 403860 h 1363980"/>
              <a:gd name="connsiteX5" fmla="*/ 274320 w 1363980"/>
              <a:gd name="connsiteY5" fmla="*/ 312420 h 1363980"/>
              <a:gd name="connsiteX6" fmla="*/ 0 w 1363980"/>
              <a:gd name="connsiteY6" fmla="*/ 152400 h 1363980"/>
              <a:gd name="connsiteX7" fmla="*/ 45720 w 1363980"/>
              <a:gd name="connsiteY7" fmla="*/ 0 h 1363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3980" h="1363980">
                <a:moveTo>
                  <a:pt x="45720" y="0"/>
                </a:moveTo>
                <a:lnTo>
                  <a:pt x="1363980" y="289560"/>
                </a:lnTo>
                <a:lnTo>
                  <a:pt x="1135380" y="1363980"/>
                </a:lnTo>
                <a:lnTo>
                  <a:pt x="762000" y="1028700"/>
                </a:lnTo>
                <a:lnTo>
                  <a:pt x="655320" y="403860"/>
                </a:lnTo>
                <a:lnTo>
                  <a:pt x="274320" y="312420"/>
                </a:lnTo>
                <a:lnTo>
                  <a:pt x="0" y="152400"/>
                </a:lnTo>
                <a:lnTo>
                  <a:pt x="45720" y="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9" name="Freeform 328"/>
          <p:cNvSpPr/>
          <p:nvPr/>
        </p:nvSpPr>
        <p:spPr>
          <a:xfrm rot="21480000">
            <a:off x="8444216" y="3966867"/>
            <a:ext cx="442756" cy="429785"/>
          </a:xfrm>
          <a:custGeom>
            <a:avLst/>
            <a:gdLst>
              <a:gd name="connsiteX0" fmla="*/ 45720 w 1714500"/>
              <a:gd name="connsiteY0" fmla="*/ 0 h 1516380"/>
              <a:gd name="connsiteX1" fmla="*/ 1150620 w 1714500"/>
              <a:gd name="connsiteY1" fmla="*/ 228600 h 1516380"/>
              <a:gd name="connsiteX2" fmla="*/ 1714500 w 1714500"/>
              <a:gd name="connsiteY2" fmla="*/ 807720 h 1516380"/>
              <a:gd name="connsiteX3" fmla="*/ 1554480 w 1714500"/>
              <a:gd name="connsiteY3" fmla="*/ 1516380 h 1516380"/>
              <a:gd name="connsiteX4" fmla="*/ 365760 w 1714500"/>
              <a:gd name="connsiteY4" fmla="*/ 320040 h 1516380"/>
              <a:gd name="connsiteX5" fmla="*/ 0 w 1714500"/>
              <a:gd name="connsiteY5" fmla="*/ 251460 h 1516380"/>
              <a:gd name="connsiteX6" fmla="*/ 45720 w 1714500"/>
              <a:gd name="connsiteY6" fmla="*/ 0 h 1516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4500" h="1516380">
                <a:moveTo>
                  <a:pt x="45720" y="0"/>
                </a:moveTo>
                <a:lnTo>
                  <a:pt x="1150620" y="228600"/>
                </a:lnTo>
                <a:lnTo>
                  <a:pt x="1714500" y="807720"/>
                </a:lnTo>
                <a:lnTo>
                  <a:pt x="1554480" y="1516380"/>
                </a:lnTo>
                <a:lnTo>
                  <a:pt x="365760" y="320040"/>
                </a:lnTo>
                <a:lnTo>
                  <a:pt x="0" y="251460"/>
                </a:lnTo>
                <a:lnTo>
                  <a:pt x="45720" y="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0" name="Freeform 329"/>
          <p:cNvSpPr/>
          <p:nvPr/>
        </p:nvSpPr>
        <p:spPr>
          <a:xfrm rot="21480000">
            <a:off x="8415779" y="4071908"/>
            <a:ext cx="430949" cy="412506"/>
          </a:xfrm>
          <a:custGeom>
            <a:avLst/>
            <a:gdLst>
              <a:gd name="connsiteX0" fmla="*/ 99060 w 1668780"/>
              <a:gd name="connsiteY0" fmla="*/ 0 h 1455420"/>
              <a:gd name="connsiteX1" fmla="*/ 472440 w 1668780"/>
              <a:gd name="connsiteY1" fmla="*/ 91440 h 1455420"/>
              <a:gd name="connsiteX2" fmla="*/ 1668780 w 1668780"/>
              <a:gd name="connsiteY2" fmla="*/ 1318260 h 1455420"/>
              <a:gd name="connsiteX3" fmla="*/ 1615440 w 1668780"/>
              <a:gd name="connsiteY3" fmla="*/ 1455420 h 1455420"/>
              <a:gd name="connsiteX4" fmla="*/ 1386840 w 1668780"/>
              <a:gd name="connsiteY4" fmla="*/ 1409700 h 1455420"/>
              <a:gd name="connsiteX5" fmla="*/ 1196340 w 1668780"/>
              <a:gd name="connsiteY5" fmla="*/ 1249680 h 1455420"/>
              <a:gd name="connsiteX6" fmla="*/ 982980 w 1668780"/>
              <a:gd name="connsiteY6" fmla="*/ 937260 h 1455420"/>
              <a:gd name="connsiteX7" fmla="*/ 701040 w 1668780"/>
              <a:gd name="connsiteY7" fmla="*/ 777240 h 1455420"/>
              <a:gd name="connsiteX8" fmla="*/ 220980 w 1668780"/>
              <a:gd name="connsiteY8" fmla="*/ 487680 h 1455420"/>
              <a:gd name="connsiteX9" fmla="*/ 0 w 1668780"/>
              <a:gd name="connsiteY9" fmla="*/ 426720 h 1455420"/>
              <a:gd name="connsiteX10" fmla="*/ 99060 w 1668780"/>
              <a:gd name="connsiteY10" fmla="*/ 0 h 1455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68780" h="1455420">
                <a:moveTo>
                  <a:pt x="99060" y="0"/>
                </a:moveTo>
                <a:lnTo>
                  <a:pt x="472440" y="91440"/>
                </a:lnTo>
                <a:lnTo>
                  <a:pt x="1668780" y="1318260"/>
                </a:lnTo>
                <a:lnTo>
                  <a:pt x="1615440" y="1455420"/>
                </a:lnTo>
                <a:lnTo>
                  <a:pt x="1386840" y="1409700"/>
                </a:lnTo>
                <a:lnTo>
                  <a:pt x="1196340" y="1249680"/>
                </a:lnTo>
                <a:lnTo>
                  <a:pt x="982980" y="937260"/>
                </a:lnTo>
                <a:lnTo>
                  <a:pt x="701040" y="777240"/>
                </a:lnTo>
                <a:lnTo>
                  <a:pt x="220980" y="487680"/>
                </a:lnTo>
                <a:lnTo>
                  <a:pt x="0" y="426720"/>
                </a:lnTo>
                <a:lnTo>
                  <a:pt x="99060" y="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1" name="Freeform 330"/>
          <p:cNvSpPr/>
          <p:nvPr/>
        </p:nvSpPr>
        <p:spPr>
          <a:xfrm rot="21480000">
            <a:off x="4867002" y="3509256"/>
            <a:ext cx="362814" cy="199774"/>
          </a:xfrm>
          <a:custGeom>
            <a:avLst/>
            <a:gdLst>
              <a:gd name="connsiteX0" fmla="*/ 4763 w 1404938"/>
              <a:gd name="connsiteY0" fmla="*/ 0 h 704850"/>
              <a:gd name="connsiteX1" fmla="*/ 1404938 w 1404938"/>
              <a:gd name="connsiteY1" fmla="*/ 0 h 704850"/>
              <a:gd name="connsiteX2" fmla="*/ 1404938 w 1404938"/>
              <a:gd name="connsiteY2" fmla="*/ 704850 h 704850"/>
              <a:gd name="connsiteX3" fmla="*/ 957263 w 1404938"/>
              <a:gd name="connsiteY3" fmla="*/ 700087 h 704850"/>
              <a:gd name="connsiteX4" fmla="*/ 457200 w 1404938"/>
              <a:gd name="connsiteY4" fmla="*/ 657225 h 704850"/>
              <a:gd name="connsiteX5" fmla="*/ 414338 w 1404938"/>
              <a:gd name="connsiteY5" fmla="*/ 657225 h 704850"/>
              <a:gd name="connsiteX6" fmla="*/ 166688 w 1404938"/>
              <a:gd name="connsiteY6" fmla="*/ 657225 h 704850"/>
              <a:gd name="connsiteX7" fmla="*/ 0 w 1404938"/>
              <a:gd name="connsiteY7" fmla="*/ 652462 h 704850"/>
              <a:gd name="connsiteX8" fmla="*/ 4763 w 1404938"/>
              <a:gd name="connsiteY8" fmla="*/ 0 h 70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4938" h="704850">
                <a:moveTo>
                  <a:pt x="4763" y="0"/>
                </a:moveTo>
                <a:lnTo>
                  <a:pt x="1404938" y="0"/>
                </a:lnTo>
                <a:lnTo>
                  <a:pt x="1404938" y="704850"/>
                </a:lnTo>
                <a:lnTo>
                  <a:pt x="957263" y="700087"/>
                </a:lnTo>
                <a:lnTo>
                  <a:pt x="457200" y="657225"/>
                </a:lnTo>
                <a:lnTo>
                  <a:pt x="414338" y="657225"/>
                </a:lnTo>
                <a:lnTo>
                  <a:pt x="166688" y="657225"/>
                </a:lnTo>
                <a:lnTo>
                  <a:pt x="0" y="652462"/>
                </a:lnTo>
                <a:cubicBezTo>
                  <a:pt x="1588" y="434975"/>
                  <a:pt x="3175" y="217487"/>
                  <a:pt x="4763" y="0"/>
                </a:cubicBez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2" name="Freeform 331"/>
          <p:cNvSpPr/>
          <p:nvPr/>
        </p:nvSpPr>
        <p:spPr>
          <a:xfrm rot="21480000">
            <a:off x="5272197" y="3493670"/>
            <a:ext cx="366504" cy="251066"/>
          </a:xfrm>
          <a:custGeom>
            <a:avLst/>
            <a:gdLst>
              <a:gd name="connsiteX0" fmla="*/ 0 w 1419225"/>
              <a:gd name="connsiteY0" fmla="*/ 0 h 885825"/>
              <a:gd name="connsiteX1" fmla="*/ 1419225 w 1419225"/>
              <a:gd name="connsiteY1" fmla="*/ 0 h 885825"/>
              <a:gd name="connsiteX2" fmla="*/ 1419225 w 1419225"/>
              <a:gd name="connsiteY2" fmla="*/ 647700 h 885825"/>
              <a:gd name="connsiteX3" fmla="*/ 1400175 w 1419225"/>
              <a:gd name="connsiteY3" fmla="*/ 685800 h 885825"/>
              <a:gd name="connsiteX4" fmla="*/ 1262062 w 1419225"/>
              <a:gd name="connsiteY4" fmla="*/ 681037 h 885825"/>
              <a:gd name="connsiteX5" fmla="*/ 1204912 w 1419225"/>
              <a:gd name="connsiteY5" fmla="*/ 681037 h 885825"/>
              <a:gd name="connsiteX6" fmla="*/ 919162 w 1419225"/>
              <a:gd name="connsiteY6" fmla="*/ 714375 h 885825"/>
              <a:gd name="connsiteX7" fmla="*/ 866775 w 1419225"/>
              <a:gd name="connsiteY7" fmla="*/ 714375 h 885825"/>
              <a:gd name="connsiteX8" fmla="*/ 623887 w 1419225"/>
              <a:gd name="connsiteY8" fmla="*/ 742950 h 885825"/>
              <a:gd name="connsiteX9" fmla="*/ 485775 w 1419225"/>
              <a:gd name="connsiteY9" fmla="*/ 771525 h 885825"/>
              <a:gd name="connsiteX10" fmla="*/ 442912 w 1419225"/>
              <a:gd name="connsiteY10" fmla="*/ 833437 h 885825"/>
              <a:gd name="connsiteX11" fmla="*/ 404812 w 1419225"/>
              <a:gd name="connsiteY11" fmla="*/ 847725 h 885825"/>
              <a:gd name="connsiteX12" fmla="*/ 147637 w 1419225"/>
              <a:gd name="connsiteY12" fmla="*/ 862012 h 885825"/>
              <a:gd name="connsiteX13" fmla="*/ 100012 w 1419225"/>
              <a:gd name="connsiteY13" fmla="*/ 866775 h 885825"/>
              <a:gd name="connsiteX14" fmla="*/ 0 w 1419225"/>
              <a:gd name="connsiteY14" fmla="*/ 885825 h 885825"/>
              <a:gd name="connsiteX15" fmla="*/ 0 w 1419225"/>
              <a:gd name="connsiteY15" fmla="*/ 0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19225" h="885825">
                <a:moveTo>
                  <a:pt x="0" y="0"/>
                </a:moveTo>
                <a:lnTo>
                  <a:pt x="1419225" y="0"/>
                </a:lnTo>
                <a:lnTo>
                  <a:pt x="1419225" y="647700"/>
                </a:lnTo>
                <a:lnTo>
                  <a:pt x="1400175" y="685800"/>
                </a:lnTo>
                <a:lnTo>
                  <a:pt x="1262062" y="681037"/>
                </a:lnTo>
                <a:lnTo>
                  <a:pt x="1204912" y="681037"/>
                </a:lnTo>
                <a:lnTo>
                  <a:pt x="919162" y="714375"/>
                </a:lnTo>
                <a:lnTo>
                  <a:pt x="866775" y="714375"/>
                </a:lnTo>
                <a:lnTo>
                  <a:pt x="623887" y="742950"/>
                </a:lnTo>
                <a:lnTo>
                  <a:pt x="485775" y="771525"/>
                </a:lnTo>
                <a:lnTo>
                  <a:pt x="442912" y="833437"/>
                </a:lnTo>
                <a:lnTo>
                  <a:pt x="404812" y="847725"/>
                </a:lnTo>
                <a:lnTo>
                  <a:pt x="147637" y="862012"/>
                </a:lnTo>
                <a:cubicBezTo>
                  <a:pt x="103197" y="866950"/>
                  <a:pt x="119150" y="866775"/>
                  <a:pt x="100012" y="866775"/>
                </a:cubicBezTo>
                <a:lnTo>
                  <a:pt x="0" y="885825"/>
                </a:lnTo>
                <a:lnTo>
                  <a:pt x="0" y="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3" name="Freeform 332"/>
          <p:cNvSpPr/>
          <p:nvPr/>
        </p:nvSpPr>
        <p:spPr>
          <a:xfrm rot="21480000">
            <a:off x="5680852" y="3479346"/>
            <a:ext cx="366504" cy="207873"/>
          </a:xfrm>
          <a:custGeom>
            <a:avLst/>
            <a:gdLst>
              <a:gd name="connsiteX0" fmla="*/ 4763 w 1419225"/>
              <a:gd name="connsiteY0" fmla="*/ 0 h 733425"/>
              <a:gd name="connsiteX1" fmla="*/ 671513 w 1419225"/>
              <a:gd name="connsiteY1" fmla="*/ 0 h 733425"/>
              <a:gd name="connsiteX2" fmla="*/ 671513 w 1419225"/>
              <a:gd name="connsiteY2" fmla="*/ 533400 h 733425"/>
              <a:gd name="connsiteX3" fmla="*/ 762000 w 1419225"/>
              <a:gd name="connsiteY3" fmla="*/ 533400 h 733425"/>
              <a:gd name="connsiteX4" fmla="*/ 762000 w 1419225"/>
              <a:gd name="connsiteY4" fmla="*/ 0 h 733425"/>
              <a:gd name="connsiteX5" fmla="*/ 1414463 w 1419225"/>
              <a:gd name="connsiteY5" fmla="*/ 0 h 733425"/>
              <a:gd name="connsiteX6" fmla="*/ 1414463 w 1419225"/>
              <a:gd name="connsiteY6" fmla="*/ 195263 h 733425"/>
              <a:gd name="connsiteX7" fmla="*/ 1419225 w 1419225"/>
              <a:gd name="connsiteY7" fmla="*/ 466725 h 733425"/>
              <a:gd name="connsiteX8" fmla="*/ 1390650 w 1419225"/>
              <a:gd name="connsiteY8" fmla="*/ 733425 h 733425"/>
              <a:gd name="connsiteX9" fmla="*/ 0 w 1419225"/>
              <a:gd name="connsiteY9" fmla="*/ 709613 h 733425"/>
              <a:gd name="connsiteX10" fmla="*/ 4763 w 1419225"/>
              <a:gd name="connsiteY10" fmla="*/ 0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19225" h="733425">
                <a:moveTo>
                  <a:pt x="4763" y="0"/>
                </a:moveTo>
                <a:lnTo>
                  <a:pt x="671513" y="0"/>
                </a:lnTo>
                <a:lnTo>
                  <a:pt x="671513" y="533400"/>
                </a:lnTo>
                <a:lnTo>
                  <a:pt x="762000" y="533400"/>
                </a:lnTo>
                <a:lnTo>
                  <a:pt x="762000" y="0"/>
                </a:lnTo>
                <a:lnTo>
                  <a:pt x="1414463" y="0"/>
                </a:lnTo>
                <a:lnTo>
                  <a:pt x="1414463" y="195263"/>
                </a:lnTo>
                <a:cubicBezTo>
                  <a:pt x="1416050" y="285750"/>
                  <a:pt x="1417638" y="376238"/>
                  <a:pt x="1419225" y="466725"/>
                </a:cubicBezTo>
                <a:lnTo>
                  <a:pt x="1390650" y="733425"/>
                </a:lnTo>
                <a:lnTo>
                  <a:pt x="0" y="709613"/>
                </a:lnTo>
                <a:cubicBezTo>
                  <a:pt x="1588" y="473075"/>
                  <a:pt x="3175" y="236538"/>
                  <a:pt x="4763" y="0"/>
                </a:cubicBez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4" name="Freeform 333"/>
          <p:cNvSpPr/>
          <p:nvPr/>
        </p:nvSpPr>
        <p:spPr>
          <a:xfrm rot="21480000">
            <a:off x="6076351" y="3165607"/>
            <a:ext cx="301321" cy="247018"/>
          </a:xfrm>
          <a:custGeom>
            <a:avLst/>
            <a:gdLst>
              <a:gd name="connsiteX0" fmla="*/ 0 w 1166812"/>
              <a:gd name="connsiteY0" fmla="*/ 0 h 871538"/>
              <a:gd name="connsiteX1" fmla="*/ 1166812 w 1166812"/>
              <a:gd name="connsiteY1" fmla="*/ 0 h 871538"/>
              <a:gd name="connsiteX2" fmla="*/ 1128712 w 1166812"/>
              <a:gd name="connsiteY2" fmla="*/ 223838 h 871538"/>
              <a:gd name="connsiteX3" fmla="*/ 966787 w 1166812"/>
              <a:gd name="connsiteY3" fmla="*/ 404813 h 871538"/>
              <a:gd name="connsiteX4" fmla="*/ 719137 w 1166812"/>
              <a:gd name="connsiteY4" fmla="*/ 728663 h 871538"/>
              <a:gd name="connsiteX5" fmla="*/ 642937 w 1166812"/>
              <a:gd name="connsiteY5" fmla="*/ 871538 h 871538"/>
              <a:gd name="connsiteX6" fmla="*/ 0 w 1166812"/>
              <a:gd name="connsiteY6" fmla="*/ 871538 h 871538"/>
              <a:gd name="connsiteX7" fmla="*/ 0 w 1166812"/>
              <a:gd name="connsiteY7" fmla="*/ 0 h 87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6812" h="871538">
                <a:moveTo>
                  <a:pt x="0" y="0"/>
                </a:moveTo>
                <a:lnTo>
                  <a:pt x="1166812" y="0"/>
                </a:lnTo>
                <a:lnTo>
                  <a:pt x="1128712" y="223838"/>
                </a:lnTo>
                <a:lnTo>
                  <a:pt x="966787" y="404813"/>
                </a:lnTo>
                <a:lnTo>
                  <a:pt x="719137" y="728663"/>
                </a:lnTo>
                <a:lnTo>
                  <a:pt x="642937" y="871538"/>
                </a:lnTo>
                <a:lnTo>
                  <a:pt x="0" y="871538"/>
                </a:lnTo>
                <a:lnTo>
                  <a:pt x="0" y="0"/>
                </a:lnTo>
                <a:close/>
              </a:path>
            </a:pathLst>
          </a:cu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5" name="Freeform 334"/>
          <p:cNvSpPr/>
          <p:nvPr/>
        </p:nvSpPr>
        <p:spPr>
          <a:xfrm rot="21480000">
            <a:off x="6084014" y="3470883"/>
            <a:ext cx="142667" cy="198424"/>
          </a:xfrm>
          <a:custGeom>
            <a:avLst/>
            <a:gdLst>
              <a:gd name="connsiteX0" fmla="*/ 0 w 552450"/>
              <a:gd name="connsiteY0" fmla="*/ 0 h 700088"/>
              <a:gd name="connsiteX1" fmla="*/ 552450 w 552450"/>
              <a:gd name="connsiteY1" fmla="*/ 0 h 700088"/>
              <a:gd name="connsiteX2" fmla="*/ 442913 w 552450"/>
              <a:gd name="connsiteY2" fmla="*/ 166688 h 700088"/>
              <a:gd name="connsiteX3" fmla="*/ 333375 w 552450"/>
              <a:gd name="connsiteY3" fmla="*/ 357188 h 700088"/>
              <a:gd name="connsiteX4" fmla="*/ 266700 w 552450"/>
              <a:gd name="connsiteY4" fmla="*/ 514350 h 700088"/>
              <a:gd name="connsiteX5" fmla="*/ 223838 w 552450"/>
              <a:gd name="connsiteY5" fmla="*/ 604838 h 700088"/>
              <a:gd name="connsiteX6" fmla="*/ 80963 w 552450"/>
              <a:gd name="connsiteY6" fmla="*/ 666750 h 700088"/>
              <a:gd name="connsiteX7" fmla="*/ 0 w 552450"/>
              <a:gd name="connsiteY7" fmla="*/ 700088 h 700088"/>
              <a:gd name="connsiteX8" fmla="*/ 0 w 552450"/>
              <a:gd name="connsiteY8" fmla="*/ 0 h 700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450" h="700088">
                <a:moveTo>
                  <a:pt x="0" y="0"/>
                </a:moveTo>
                <a:lnTo>
                  <a:pt x="552450" y="0"/>
                </a:lnTo>
                <a:lnTo>
                  <a:pt x="442913" y="166688"/>
                </a:lnTo>
                <a:lnTo>
                  <a:pt x="333375" y="357188"/>
                </a:lnTo>
                <a:lnTo>
                  <a:pt x="266700" y="514350"/>
                </a:lnTo>
                <a:lnTo>
                  <a:pt x="223838" y="604838"/>
                </a:lnTo>
                <a:lnTo>
                  <a:pt x="80963" y="666750"/>
                </a:lnTo>
                <a:lnTo>
                  <a:pt x="0" y="700088"/>
                </a:lnTo>
                <a:lnTo>
                  <a:pt x="0" y="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6" name="Freeform 335"/>
          <p:cNvSpPr/>
          <p:nvPr/>
        </p:nvSpPr>
        <p:spPr>
          <a:xfrm rot="21480000">
            <a:off x="5276746" y="3790499"/>
            <a:ext cx="373881" cy="252417"/>
          </a:xfrm>
          <a:custGeom>
            <a:avLst/>
            <a:gdLst>
              <a:gd name="connsiteX0" fmla="*/ 4762 w 1447800"/>
              <a:gd name="connsiteY0" fmla="*/ 119062 h 890587"/>
              <a:gd name="connsiteX1" fmla="*/ 671512 w 1447800"/>
              <a:gd name="connsiteY1" fmla="*/ 0 h 890587"/>
              <a:gd name="connsiteX2" fmla="*/ 1447800 w 1447800"/>
              <a:gd name="connsiteY2" fmla="*/ 0 h 890587"/>
              <a:gd name="connsiteX3" fmla="*/ 1447800 w 1447800"/>
              <a:gd name="connsiteY3" fmla="*/ 890587 h 890587"/>
              <a:gd name="connsiteX4" fmla="*/ 0 w 1447800"/>
              <a:gd name="connsiteY4" fmla="*/ 890587 h 890587"/>
              <a:gd name="connsiteX5" fmla="*/ 4762 w 1447800"/>
              <a:gd name="connsiteY5" fmla="*/ 119062 h 89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7800" h="890587">
                <a:moveTo>
                  <a:pt x="4762" y="119062"/>
                </a:moveTo>
                <a:lnTo>
                  <a:pt x="671512" y="0"/>
                </a:lnTo>
                <a:lnTo>
                  <a:pt x="1447800" y="0"/>
                </a:lnTo>
                <a:lnTo>
                  <a:pt x="1447800" y="890587"/>
                </a:lnTo>
                <a:lnTo>
                  <a:pt x="0" y="890587"/>
                </a:lnTo>
                <a:cubicBezTo>
                  <a:pt x="1587" y="633412"/>
                  <a:pt x="3175" y="376237"/>
                  <a:pt x="4762" y="119062"/>
                </a:cubicBez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7" name="Freeform 336"/>
          <p:cNvSpPr/>
          <p:nvPr/>
        </p:nvSpPr>
        <p:spPr>
          <a:xfrm rot="21480000">
            <a:off x="5686171" y="3781505"/>
            <a:ext cx="306240" cy="248366"/>
          </a:xfrm>
          <a:custGeom>
            <a:avLst/>
            <a:gdLst>
              <a:gd name="connsiteX0" fmla="*/ 19050 w 1185863"/>
              <a:gd name="connsiteY0" fmla="*/ 0 h 876300"/>
              <a:gd name="connsiteX1" fmla="*/ 919163 w 1185863"/>
              <a:gd name="connsiteY1" fmla="*/ 0 h 876300"/>
              <a:gd name="connsiteX2" fmla="*/ 933450 w 1185863"/>
              <a:gd name="connsiteY2" fmla="*/ 204787 h 876300"/>
              <a:gd name="connsiteX3" fmla="*/ 981075 w 1185863"/>
              <a:gd name="connsiteY3" fmla="*/ 404812 h 876300"/>
              <a:gd name="connsiteX4" fmla="*/ 990600 w 1185863"/>
              <a:gd name="connsiteY4" fmla="*/ 457200 h 876300"/>
              <a:gd name="connsiteX5" fmla="*/ 1076325 w 1185863"/>
              <a:gd name="connsiteY5" fmla="*/ 614362 h 876300"/>
              <a:gd name="connsiteX6" fmla="*/ 1185863 w 1185863"/>
              <a:gd name="connsiteY6" fmla="*/ 695325 h 876300"/>
              <a:gd name="connsiteX7" fmla="*/ 1143000 w 1185863"/>
              <a:gd name="connsiteY7" fmla="*/ 833437 h 876300"/>
              <a:gd name="connsiteX8" fmla="*/ 947738 w 1185863"/>
              <a:gd name="connsiteY8" fmla="*/ 876300 h 876300"/>
              <a:gd name="connsiteX9" fmla="*/ 885825 w 1185863"/>
              <a:gd name="connsiteY9" fmla="*/ 862012 h 876300"/>
              <a:gd name="connsiteX10" fmla="*/ 0 w 1185863"/>
              <a:gd name="connsiteY10" fmla="*/ 862012 h 876300"/>
              <a:gd name="connsiteX11" fmla="*/ 19050 w 1185863"/>
              <a:gd name="connsiteY11" fmla="*/ 0 h 87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85863" h="876300">
                <a:moveTo>
                  <a:pt x="19050" y="0"/>
                </a:moveTo>
                <a:lnTo>
                  <a:pt x="919163" y="0"/>
                </a:lnTo>
                <a:lnTo>
                  <a:pt x="933450" y="204787"/>
                </a:lnTo>
                <a:lnTo>
                  <a:pt x="981075" y="404812"/>
                </a:lnTo>
                <a:cubicBezTo>
                  <a:pt x="986230" y="451203"/>
                  <a:pt x="979410" y="434817"/>
                  <a:pt x="990600" y="457200"/>
                </a:cubicBezTo>
                <a:lnTo>
                  <a:pt x="1076325" y="614362"/>
                </a:lnTo>
                <a:lnTo>
                  <a:pt x="1185863" y="695325"/>
                </a:lnTo>
                <a:lnTo>
                  <a:pt x="1143000" y="833437"/>
                </a:lnTo>
                <a:lnTo>
                  <a:pt x="947738" y="876300"/>
                </a:lnTo>
                <a:cubicBezTo>
                  <a:pt x="892287" y="861177"/>
                  <a:pt x="913450" y="862012"/>
                  <a:pt x="885825" y="862012"/>
                </a:cubicBezTo>
                <a:lnTo>
                  <a:pt x="0" y="862012"/>
                </a:lnTo>
                <a:lnTo>
                  <a:pt x="19050" y="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8" name="Freeform 337"/>
          <p:cNvSpPr/>
          <p:nvPr/>
        </p:nvSpPr>
        <p:spPr>
          <a:xfrm rot="21480000">
            <a:off x="5964726" y="3774086"/>
            <a:ext cx="63953" cy="140382"/>
          </a:xfrm>
          <a:custGeom>
            <a:avLst/>
            <a:gdLst>
              <a:gd name="connsiteX0" fmla="*/ 19050 w 247650"/>
              <a:gd name="connsiteY0" fmla="*/ 0 h 495300"/>
              <a:gd name="connsiteX1" fmla="*/ 247650 w 247650"/>
              <a:gd name="connsiteY1" fmla="*/ 4763 h 495300"/>
              <a:gd name="connsiteX2" fmla="*/ 71438 w 247650"/>
              <a:gd name="connsiteY2" fmla="*/ 495300 h 495300"/>
              <a:gd name="connsiteX3" fmla="*/ 0 w 247650"/>
              <a:gd name="connsiteY3" fmla="*/ 285750 h 495300"/>
              <a:gd name="connsiteX4" fmla="*/ 19050 w 247650"/>
              <a:gd name="connsiteY4" fmla="*/ 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50" h="495300">
                <a:moveTo>
                  <a:pt x="19050" y="0"/>
                </a:moveTo>
                <a:lnTo>
                  <a:pt x="247650" y="4763"/>
                </a:lnTo>
                <a:lnTo>
                  <a:pt x="71438" y="495300"/>
                </a:lnTo>
                <a:lnTo>
                  <a:pt x="0" y="285750"/>
                </a:lnTo>
                <a:lnTo>
                  <a:pt x="19050" y="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9" name="Freeform 338"/>
          <p:cNvSpPr/>
          <p:nvPr/>
        </p:nvSpPr>
        <p:spPr>
          <a:xfrm rot="21480000">
            <a:off x="5696845" y="4076606"/>
            <a:ext cx="319768" cy="174127"/>
          </a:xfrm>
          <a:custGeom>
            <a:avLst/>
            <a:gdLst>
              <a:gd name="connsiteX0" fmla="*/ 0 w 1238250"/>
              <a:gd name="connsiteY0" fmla="*/ 0 h 614363"/>
              <a:gd name="connsiteX1" fmla="*/ 1238250 w 1238250"/>
              <a:gd name="connsiteY1" fmla="*/ 0 h 614363"/>
              <a:gd name="connsiteX2" fmla="*/ 1119188 w 1238250"/>
              <a:gd name="connsiteY2" fmla="*/ 400050 h 614363"/>
              <a:gd name="connsiteX3" fmla="*/ 1028700 w 1238250"/>
              <a:gd name="connsiteY3" fmla="*/ 614363 h 614363"/>
              <a:gd name="connsiteX4" fmla="*/ 9525 w 1238250"/>
              <a:gd name="connsiteY4" fmla="*/ 614363 h 614363"/>
              <a:gd name="connsiteX5" fmla="*/ 0 w 1238250"/>
              <a:gd name="connsiteY5" fmla="*/ 0 h 614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8250" h="614363">
                <a:moveTo>
                  <a:pt x="0" y="0"/>
                </a:moveTo>
                <a:lnTo>
                  <a:pt x="1238250" y="0"/>
                </a:lnTo>
                <a:lnTo>
                  <a:pt x="1119188" y="400050"/>
                </a:lnTo>
                <a:lnTo>
                  <a:pt x="1028700" y="614363"/>
                </a:lnTo>
                <a:lnTo>
                  <a:pt x="9525" y="614363"/>
                </a:lnTo>
                <a:lnTo>
                  <a:pt x="0" y="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0" name="Freeform 339"/>
          <p:cNvSpPr/>
          <p:nvPr/>
        </p:nvSpPr>
        <p:spPr>
          <a:xfrm rot="21480000">
            <a:off x="5288797" y="4091372"/>
            <a:ext cx="366504" cy="253768"/>
          </a:xfrm>
          <a:custGeom>
            <a:avLst/>
            <a:gdLst>
              <a:gd name="connsiteX0" fmla="*/ 0 w 1419225"/>
              <a:gd name="connsiteY0" fmla="*/ 0 h 895350"/>
              <a:gd name="connsiteX1" fmla="*/ 1419225 w 1419225"/>
              <a:gd name="connsiteY1" fmla="*/ 0 h 895350"/>
              <a:gd name="connsiteX2" fmla="*/ 1419225 w 1419225"/>
              <a:gd name="connsiteY2" fmla="*/ 895350 h 895350"/>
              <a:gd name="connsiteX3" fmla="*/ 0 w 1419225"/>
              <a:gd name="connsiteY3" fmla="*/ 895350 h 895350"/>
              <a:gd name="connsiteX4" fmla="*/ 0 w 1419225"/>
              <a:gd name="connsiteY4" fmla="*/ 0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225" h="895350">
                <a:moveTo>
                  <a:pt x="0" y="0"/>
                </a:moveTo>
                <a:lnTo>
                  <a:pt x="1419225" y="0"/>
                </a:lnTo>
                <a:lnTo>
                  <a:pt x="1419225" y="895350"/>
                </a:lnTo>
                <a:lnTo>
                  <a:pt x="0" y="895350"/>
                </a:lnTo>
                <a:lnTo>
                  <a:pt x="0" y="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1" name="Rectangle 340"/>
          <p:cNvSpPr/>
          <p:nvPr/>
        </p:nvSpPr>
        <p:spPr>
          <a:xfrm rot="21480000">
            <a:off x="5298261" y="4392180"/>
            <a:ext cx="367733" cy="247018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2" name="Freeform 341"/>
          <p:cNvSpPr/>
          <p:nvPr/>
        </p:nvSpPr>
        <p:spPr>
          <a:xfrm rot="21480000">
            <a:off x="5707325" y="4281571"/>
            <a:ext cx="248436" cy="346906"/>
          </a:xfrm>
          <a:custGeom>
            <a:avLst/>
            <a:gdLst>
              <a:gd name="connsiteX0" fmla="*/ 4762 w 962025"/>
              <a:gd name="connsiteY0" fmla="*/ 4762 h 1223962"/>
              <a:gd name="connsiteX1" fmla="*/ 895350 w 962025"/>
              <a:gd name="connsiteY1" fmla="*/ 0 h 1223962"/>
              <a:gd name="connsiteX2" fmla="*/ 962025 w 962025"/>
              <a:gd name="connsiteY2" fmla="*/ 42862 h 1223962"/>
              <a:gd name="connsiteX3" fmla="*/ 876300 w 962025"/>
              <a:gd name="connsiteY3" fmla="*/ 166687 h 1223962"/>
              <a:gd name="connsiteX4" fmla="*/ 914400 w 962025"/>
              <a:gd name="connsiteY4" fmla="*/ 219075 h 1223962"/>
              <a:gd name="connsiteX5" fmla="*/ 762000 w 962025"/>
              <a:gd name="connsiteY5" fmla="*/ 433387 h 1223962"/>
              <a:gd name="connsiteX6" fmla="*/ 614362 w 962025"/>
              <a:gd name="connsiteY6" fmla="*/ 581025 h 1223962"/>
              <a:gd name="connsiteX7" fmla="*/ 485775 w 962025"/>
              <a:gd name="connsiteY7" fmla="*/ 766762 h 1223962"/>
              <a:gd name="connsiteX8" fmla="*/ 381000 w 962025"/>
              <a:gd name="connsiteY8" fmla="*/ 942975 h 1223962"/>
              <a:gd name="connsiteX9" fmla="*/ 333375 w 962025"/>
              <a:gd name="connsiteY9" fmla="*/ 1114425 h 1223962"/>
              <a:gd name="connsiteX10" fmla="*/ 300037 w 962025"/>
              <a:gd name="connsiteY10" fmla="*/ 1223962 h 1223962"/>
              <a:gd name="connsiteX11" fmla="*/ 0 w 962025"/>
              <a:gd name="connsiteY11" fmla="*/ 1223962 h 1223962"/>
              <a:gd name="connsiteX12" fmla="*/ 4762 w 962025"/>
              <a:gd name="connsiteY12" fmla="*/ 4762 h 1223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62025" h="1223962">
                <a:moveTo>
                  <a:pt x="4762" y="4762"/>
                </a:moveTo>
                <a:lnTo>
                  <a:pt x="895350" y="0"/>
                </a:lnTo>
                <a:lnTo>
                  <a:pt x="962025" y="42862"/>
                </a:lnTo>
                <a:lnTo>
                  <a:pt x="876300" y="166687"/>
                </a:lnTo>
                <a:lnTo>
                  <a:pt x="914400" y="219075"/>
                </a:lnTo>
                <a:lnTo>
                  <a:pt x="762000" y="433387"/>
                </a:lnTo>
                <a:lnTo>
                  <a:pt x="614362" y="581025"/>
                </a:lnTo>
                <a:lnTo>
                  <a:pt x="485775" y="766762"/>
                </a:lnTo>
                <a:lnTo>
                  <a:pt x="381000" y="942975"/>
                </a:lnTo>
                <a:lnTo>
                  <a:pt x="333375" y="1114425"/>
                </a:lnTo>
                <a:lnTo>
                  <a:pt x="300037" y="1223962"/>
                </a:lnTo>
                <a:lnTo>
                  <a:pt x="0" y="1223962"/>
                </a:lnTo>
                <a:cubicBezTo>
                  <a:pt x="1587" y="817562"/>
                  <a:pt x="3175" y="411162"/>
                  <a:pt x="4762" y="4762"/>
                </a:cubicBez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3" name="Rectangle 342"/>
          <p:cNvSpPr/>
          <p:nvPr/>
        </p:nvSpPr>
        <p:spPr>
          <a:xfrm rot="21480000">
            <a:off x="4901077" y="4705922"/>
            <a:ext cx="366504" cy="257816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4" name="Rectangle 343"/>
          <p:cNvSpPr/>
          <p:nvPr/>
        </p:nvSpPr>
        <p:spPr>
          <a:xfrm rot="21480000">
            <a:off x="4906971" y="5005356"/>
            <a:ext cx="162344" cy="110686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5" name="Freeform 344"/>
          <p:cNvSpPr/>
          <p:nvPr/>
        </p:nvSpPr>
        <p:spPr>
          <a:xfrm rot="21480000">
            <a:off x="4905457" y="5005209"/>
            <a:ext cx="318538" cy="399549"/>
          </a:xfrm>
          <a:custGeom>
            <a:avLst/>
            <a:gdLst>
              <a:gd name="connsiteX0" fmla="*/ 714375 w 1233488"/>
              <a:gd name="connsiteY0" fmla="*/ 0 h 1409700"/>
              <a:gd name="connsiteX1" fmla="*/ 1209675 w 1233488"/>
              <a:gd name="connsiteY1" fmla="*/ 0 h 1409700"/>
              <a:gd name="connsiteX2" fmla="*/ 1233488 w 1233488"/>
              <a:gd name="connsiteY2" fmla="*/ 1347787 h 1409700"/>
              <a:gd name="connsiteX3" fmla="*/ 733425 w 1233488"/>
              <a:gd name="connsiteY3" fmla="*/ 1409700 h 1409700"/>
              <a:gd name="connsiteX4" fmla="*/ 661988 w 1233488"/>
              <a:gd name="connsiteY4" fmla="*/ 995362 h 1409700"/>
              <a:gd name="connsiteX5" fmla="*/ 938213 w 1233488"/>
              <a:gd name="connsiteY5" fmla="*/ 947737 h 1409700"/>
              <a:gd name="connsiteX6" fmla="*/ 928688 w 1233488"/>
              <a:gd name="connsiteY6" fmla="*/ 862012 h 1409700"/>
              <a:gd name="connsiteX7" fmla="*/ 38100 w 1233488"/>
              <a:gd name="connsiteY7" fmla="*/ 952500 h 1409700"/>
              <a:gd name="connsiteX8" fmla="*/ 0 w 1233488"/>
              <a:gd name="connsiteY8" fmla="*/ 890587 h 1409700"/>
              <a:gd name="connsiteX9" fmla="*/ 9525 w 1233488"/>
              <a:gd name="connsiteY9" fmla="*/ 519112 h 1409700"/>
              <a:gd name="connsiteX10" fmla="*/ 61913 w 1233488"/>
              <a:gd name="connsiteY10" fmla="*/ 500062 h 1409700"/>
              <a:gd name="connsiteX11" fmla="*/ 709613 w 1233488"/>
              <a:gd name="connsiteY11" fmla="*/ 504825 h 1409700"/>
              <a:gd name="connsiteX12" fmla="*/ 714375 w 1233488"/>
              <a:gd name="connsiteY12" fmla="*/ 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33488" h="1409700">
                <a:moveTo>
                  <a:pt x="714375" y="0"/>
                </a:moveTo>
                <a:lnTo>
                  <a:pt x="1209675" y="0"/>
                </a:lnTo>
                <a:lnTo>
                  <a:pt x="1233488" y="1347787"/>
                </a:lnTo>
                <a:lnTo>
                  <a:pt x="733425" y="1409700"/>
                </a:lnTo>
                <a:lnTo>
                  <a:pt x="661988" y="995362"/>
                </a:lnTo>
                <a:lnTo>
                  <a:pt x="938213" y="947737"/>
                </a:lnTo>
                <a:lnTo>
                  <a:pt x="928688" y="862012"/>
                </a:lnTo>
                <a:lnTo>
                  <a:pt x="38100" y="952500"/>
                </a:lnTo>
                <a:lnTo>
                  <a:pt x="0" y="890587"/>
                </a:lnTo>
                <a:lnTo>
                  <a:pt x="9525" y="519112"/>
                </a:lnTo>
                <a:lnTo>
                  <a:pt x="61913" y="500062"/>
                </a:lnTo>
                <a:lnTo>
                  <a:pt x="709613" y="504825"/>
                </a:lnTo>
                <a:cubicBezTo>
                  <a:pt x="711200" y="336550"/>
                  <a:pt x="712788" y="168275"/>
                  <a:pt x="714375" y="0"/>
                </a:cubicBez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6" name="Freeform 345"/>
          <p:cNvSpPr/>
          <p:nvPr/>
        </p:nvSpPr>
        <p:spPr>
          <a:xfrm rot="21480000">
            <a:off x="4911522" y="5288873"/>
            <a:ext cx="159885" cy="139032"/>
          </a:xfrm>
          <a:custGeom>
            <a:avLst/>
            <a:gdLst>
              <a:gd name="connsiteX0" fmla="*/ 0 w 619125"/>
              <a:gd name="connsiteY0" fmla="*/ 66675 h 490537"/>
              <a:gd name="connsiteX1" fmla="*/ 566737 w 619125"/>
              <a:gd name="connsiteY1" fmla="*/ 0 h 490537"/>
              <a:gd name="connsiteX2" fmla="*/ 619125 w 619125"/>
              <a:gd name="connsiteY2" fmla="*/ 428625 h 490537"/>
              <a:gd name="connsiteX3" fmla="*/ 47625 w 619125"/>
              <a:gd name="connsiteY3" fmla="*/ 490537 h 490537"/>
              <a:gd name="connsiteX4" fmla="*/ 0 w 619125"/>
              <a:gd name="connsiteY4" fmla="*/ 66675 h 490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125" h="490537">
                <a:moveTo>
                  <a:pt x="0" y="66675"/>
                </a:moveTo>
                <a:lnTo>
                  <a:pt x="566737" y="0"/>
                </a:lnTo>
                <a:lnTo>
                  <a:pt x="619125" y="428625"/>
                </a:lnTo>
                <a:lnTo>
                  <a:pt x="47625" y="490537"/>
                </a:lnTo>
                <a:lnTo>
                  <a:pt x="0" y="66675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7" name="Freeform 346"/>
          <p:cNvSpPr/>
          <p:nvPr/>
        </p:nvSpPr>
        <p:spPr>
          <a:xfrm rot="21480000">
            <a:off x="4929224" y="5442225"/>
            <a:ext cx="156194" cy="94488"/>
          </a:xfrm>
          <a:custGeom>
            <a:avLst/>
            <a:gdLst>
              <a:gd name="connsiteX0" fmla="*/ 0 w 604838"/>
              <a:gd name="connsiteY0" fmla="*/ 52387 h 333375"/>
              <a:gd name="connsiteX1" fmla="*/ 585788 w 604838"/>
              <a:gd name="connsiteY1" fmla="*/ 0 h 333375"/>
              <a:gd name="connsiteX2" fmla="*/ 604838 w 604838"/>
              <a:gd name="connsiteY2" fmla="*/ 190500 h 333375"/>
              <a:gd name="connsiteX3" fmla="*/ 100013 w 604838"/>
              <a:gd name="connsiteY3" fmla="*/ 157162 h 333375"/>
              <a:gd name="connsiteX4" fmla="*/ 38100 w 604838"/>
              <a:gd name="connsiteY4" fmla="*/ 333375 h 333375"/>
              <a:gd name="connsiteX5" fmla="*/ 0 w 604838"/>
              <a:gd name="connsiteY5" fmla="*/ 52387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4838" h="333375">
                <a:moveTo>
                  <a:pt x="0" y="52387"/>
                </a:moveTo>
                <a:lnTo>
                  <a:pt x="585788" y="0"/>
                </a:lnTo>
                <a:lnTo>
                  <a:pt x="604838" y="190500"/>
                </a:lnTo>
                <a:lnTo>
                  <a:pt x="100013" y="157162"/>
                </a:lnTo>
                <a:lnTo>
                  <a:pt x="38100" y="333375"/>
                </a:lnTo>
                <a:lnTo>
                  <a:pt x="0" y="52387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8" name="Freeform 347"/>
          <p:cNvSpPr/>
          <p:nvPr/>
        </p:nvSpPr>
        <p:spPr>
          <a:xfrm rot="21480000">
            <a:off x="5102951" y="5414332"/>
            <a:ext cx="136516" cy="86388"/>
          </a:xfrm>
          <a:custGeom>
            <a:avLst/>
            <a:gdLst>
              <a:gd name="connsiteX0" fmla="*/ 0 w 528638"/>
              <a:gd name="connsiteY0" fmla="*/ 66675 h 304800"/>
              <a:gd name="connsiteX1" fmla="*/ 504825 w 528638"/>
              <a:gd name="connsiteY1" fmla="*/ 0 h 304800"/>
              <a:gd name="connsiteX2" fmla="*/ 528638 w 528638"/>
              <a:gd name="connsiteY2" fmla="*/ 304800 h 304800"/>
              <a:gd name="connsiteX3" fmla="*/ 33338 w 528638"/>
              <a:gd name="connsiteY3" fmla="*/ 266700 h 304800"/>
              <a:gd name="connsiteX4" fmla="*/ 0 w 528638"/>
              <a:gd name="connsiteY4" fmla="*/ 66675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638" h="304800">
                <a:moveTo>
                  <a:pt x="0" y="66675"/>
                </a:moveTo>
                <a:lnTo>
                  <a:pt x="504825" y="0"/>
                </a:lnTo>
                <a:lnTo>
                  <a:pt x="528638" y="304800"/>
                </a:lnTo>
                <a:lnTo>
                  <a:pt x="33338" y="266700"/>
                </a:lnTo>
                <a:lnTo>
                  <a:pt x="0" y="66675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9" name="Freeform 348"/>
          <p:cNvSpPr/>
          <p:nvPr/>
        </p:nvSpPr>
        <p:spPr>
          <a:xfrm rot="21480000">
            <a:off x="4986416" y="5507599"/>
            <a:ext cx="301321" cy="461639"/>
          </a:xfrm>
          <a:custGeom>
            <a:avLst/>
            <a:gdLst>
              <a:gd name="connsiteX0" fmla="*/ 66675 w 1166813"/>
              <a:gd name="connsiteY0" fmla="*/ 0 h 1628775"/>
              <a:gd name="connsiteX1" fmla="*/ 1023938 w 1166813"/>
              <a:gd name="connsiteY1" fmla="*/ 85725 h 1628775"/>
              <a:gd name="connsiteX2" fmla="*/ 1109663 w 1166813"/>
              <a:gd name="connsiteY2" fmla="*/ 290512 h 1628775"/>
              <a:gd name="connsiteX3" fmla="*/ 1166813 w 1166813"/>
              <a:gd name="connsiteY3" fmla="*/ 385762 h 1628775"/>
              <a:gd name="connsiteX4" fmla="*/ 1100138 w 1166813"/>
              <a:gd name="connsiteY4" fmla="*/ 481012 h 1628775"/>
              <a:gd name="connsiteX5" fmla="*/ 1085850 w 1166813"/>
              <a:gd name="connsiteY5" fmla="*/ 561975 h 1628775"/>
              <a:gd name="connsiteX6" fmla="*/ 1071563 w 1166813"/>
              <a:gd name="connsiteY6" fmla="*/ 1543050 h 1628775"/>
              <a:gd name="connsiteX7" fmla="*/ 981075 w 1166813"/>
              <a:gd name="connsiteY7" fmla="*/ 1628775 h 1628775"/>
              <a:gd name="connsiteX8" fmla="*/ 842963 w 1166813"/>
              <a:gd name="connsiteY8" fmla="*/ 1614487 h 1628775"/>
              <a:gd name="connsiteX9" fmla="*/ 633413 w 1166813"/>
              <a:gd name="connsiteY9" fmla="*/ 1490662 h 1628775"/>
              <a:gd name="connsiteX10" fmla="*/ 519113 w 1166813"/>
              <a:gd name="connsiteY10" fmla="*/ 1428750 h 1628775"/>
              <a:gd name="connsiteX11" fmla="*/ 481013 w 1166813"/>
              <a:gd name="connsiteY11" fmla="*/ 1404937 h 1628775"/>
              <a:gd name="connsiteX12" fmla="*/ 466725 w 1166813"/>
              <a:gd name="connsiteY12" fmla="*/ 1400175 h 1628775"/>
              <a:gd name="connsiteX13" fmla="*/ 323850 w 1166813"/>
              <a:gd name="connsiteY13" fmla="*/ 1323975 h 1628775"/>
              <a:gd name="connsiteX14" fmla="*/ 138113 w 1166813"/>
              <a:gd name="connsiteY14" fmla="*/ 1143000 h 1628775"/>
              <a:gd name="connsiteX15" fmla="*/ 23813 w 1166813"/>
              <a:gd name="connsiteY15" fmla="*/ 914400 h 1628775"/>
              <a:gd name="connsiteX16" fmla="*/ 0 w 1166813"/>
              <a:gd name="connsiteY16" fmla="*/ 619125 h 1628775"/>
              <a:gd name="connsiteX17" fmla="*/ 0 w 1166813"/>
              <a:gd name="connsiteY17" fmla="*/ 28575 h 1628775"/>
              <a:gd name="connsiteX18" fmla="*/ 66675 w 1166813"/>
              <a:gd name="connsiteY18" fmla="*/ 0 h 1628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66813" h="1628775">
                <a:moveTo>
                  <a:pt x="66675" y="0"/>
                </a:moveTo>
                <a:lnTo>
                  <a:pt x="1023938" y="85725"/>
                </a:lnTo>
                <a:lnTo>
                  <a:pt x="1109663" y="290512"/>
                </a:lnTo>
                <a:lnTo>
                  <a:pt x="1166813" y="385762"/>
                </a:lnTo>
                <a:lnTo>
                  <a:pt x="1100138" y="481012"/>
                </a:lnTo>
                <a:lnTo>
                  <a:pt x="1085850" y="561975"/>
                </a:lnTo>
                <a:lnTo>
                  <a:pt x="1071563" y="1543050"/>
                </a:lnTo>
                <a:lnTo>
                  <a:pt x="981075" y="1628775"/>
                </a:lnTo>
                <a:lnTo>
                  <a:pt x="842963" y="1614487"/>
                </a:lnTo>
                <a:lnTo>
                  <a:pt x="633413" y="1490662"/>
                </a:lnTo>
                <a:lnTo>
                  <a:pt x="519113" y="1428750"/>
                </a:lnTo>
                <a:cubicBezTo>
                  <a:pt x="506413" y="1420812"/>
                  <a:pt x="494161" y="1412108"/>
                  <a:pt x="481013" y="1404937"/>
                </a:cubicBezTo>
                <a:cubicBezTo>
                  <a:pt x="476606" y="1402533"/>
                  <a:pt x="466725" y="1400175"/>
                  <a:pt x="466725" y="1400175"/>
                </a:cubicBezTo>
                <a:lnTo>
                  <a:pt x="323850" y="1323975"/>
                </a:lnTo>
                <a:lnTo>
                  <a:pt x="138113" y="1143000"/>
                </a:lnTo>
                <a:lnTo>
                  <a:pt x="23813" y="914400"/>
                </a:lnTo>
                <a:lnTo>
                  <a:pt x="0" y="619125"/>
                </a:lnTo>
                <a:lnTo>
                  <a:pt x="0" y="28575"/>
                </a:lnTo>
                <a:lnTo>
                  <a:pt x="66675" y="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0" name="Freeform 349"/>
          <p:cNvSpPr/>
          <p:nvPr/>
        </p:nvSpPr>
        <p:spPr>
          <a:xfrm rot="21480000">
            <a:off x="5255484" y="4996836"/>
            <a:ext cx="343136" cy="758601"/>
          </a:xfrm>
          <a:custGeom>
            <a:avLst/>
            <a:gdLst>
              <a:gd name="connsiteX0" fmla="*/ 195263 w 1328738"/>
              <a:gd name="connsiteY0" fmla="*/ 0 h 2676525"/>
              <a:gd name="connsiteX1" fmla="*/ 757238 w 1328738"/>
              <a:gd name="connsiteY1" fmla="*/ 209550 h 2676525"/>
              <a:gd name="connsiteX2" fmla="*/ 1328738 w 1328738"/>
              <a:gd name="connsiteY2" fmla="*/ 485775 h 2676525"/>
              <a:gd name="connsiteX3" fmla="*/ 1247775 w 1328738"/>
              <a:gd name="connsiteY3" fmla="*/ 604837 h 2676525"/>
              <a:gd name="connsiteX4" fmla="*/ 1195388 w 1328738"/>
              <a:gd name="connsiteY4" fmla="*/ 771525 h 2676525"/>
              <a:gd name="connsiteX5" fmla="*/ 1181100 w 1328738"/>
              <a:gd name="connsiteY5" fmla="*/ 976312 h 2676525"/>
              <a:gd name="connsiteX6" fmla="*/ 1171575 w 1328738"/>
              <a:gd name="connsiteY6" fmla="*/ 1152525 h 2676525"/>
              <a:gd name="connsiteX7" fmla="*/ 1157288 w 1328738"/>
              <a:gd name="connsiteY7" fmla="*/ 1266825 h 2676525"/>
              <a:gd name="connsiteX8" fmla="*/ 1181100 w 1328738"/>
              <a:gd name="connsiteY8" fmla="*/ 1404937 h 2676525"/>
              <a:gd name="connsiteX9" fmla="*/ 1181100 w 1328738"/>
              <a:gd name="connsiteY9" fmla="*/ 1595437 h 2676525"/>
              <a:gd name="connsiteX10" fmla="*/ 1171575 w 1328738"/>
              <a:gd name="connsiteY10" fmla="*/ 1728787 h 2676525"/>
              <a:gd name="connsiteX11" fmla="*/ 1128713 w 1328738"/>
              <a:gd name="connsiteY11" fmla="*/ 1871662 h 2676525"/>
              <a:gd name="connsiteX12" fmla="*/ 1071563 w 1328738"/>
              <a:gd name="connsiteY12" fmla="*/ 1957387 h 2676525"/>
              <a:gd name="connsiteX13" fmla="*/ 1042988 w 1328738"/>
              <a:gd name="connsiteY13" fmla="*/ 2005012 h 2676525"/>
              <a:gd name="connsiteX14" fmla="*/ 981075 w 1328738"/>
              <a:gd name="connsiteY14" fmla="*/ 2105025 h 2676525"/>
              <a:gd name="connsiteX15" fmla="*/ 866775 w 1328738"/>
              <a:gd name="connsiteY15" fmla="*/ 2219325 h 2676525"/>
              <a:gd name="connsiteX16" fmla="*/ 771525 w 1328738"/>
              <a:gd name="connsiteY16" fmla="*/ 2376487 h 2676525"/>
              <a:gd name="connsiteX17" fmla="*/ 676275 w 1328738"/>
              <a:gd name="connsiteY17" fmla="*/ 2495550 h 2676525"/>
              <a:gd name="connsiteX18" fmla="*/ 595313 w 1328738"/>
              <a:gd name="connsiteY18" fmla="*/ 2605087 h 2676525"/>
              <a:gd name="connsiteX19" fmla="*/ 566738 w 1328738"/>
              <a:gd name="connsiteY19" fmla="*/ 2676525 h 2676525"/>
              <a:gd name="connsiteX20" fmla="*/ 504825 w 1328738"/>
              <a:gd name="connsiteY20" fmla="*/ 2543175 h 2676525"/>
              <a:gd name="connsiteX21" fmla="*/ 338138 w 1328738"/>
              <a:gd name="connsiteY21" fmla="*/ 2319337 h 2676525"/>
              <a:gd name="connsiteX22" fmla="*/ 214313 w 1328738"/>
              <a:gd name="connsiteY22" fmla="*/ 2147887 h 2676525"/>
              <a:gd name="connsiteX23" fmla="*/ 119063 w 1328738"/>
              <a:gd name="connsiteY23" fmla="*/ 1962150 h 2676525"/>
              <a:gd name="connsiteX24" fmla="*/ 33338 w 1328738"/>
              <a:gd name="connsiteY24" fmla="*/ 1662112 h 2676525"/>
              <a:gd name="connsiteX25" fmla="*/ 19050 w 1328738"/>
              <a:gd name="connsiteY25" fmla="*/ 1309687 h 2676525"/>
              <a:gd name="connsiteX26" fmla="*/ 0 w 1328738"/>
              <a:gd name="connsiteY26" fmla="*/ 1023937 h 2676525"/>
              <a:gd name="connsiteX27" fmla="*/ 4763 w 1328738"/>
              <a:gd name="connsiteY27" fmla="*/ 823912 h 2676525"/>
              <a:gd name="connsiteX28" fmla="*/ 23813 w 1328738"/>
              <a:gd name="connsiteY28" fmla="*/ 557212 h 2676525"/>
              <a:gd name="connsiteX29" fmla="*/ 114300 w 1328738"/>
              <a:gd name="connsiteY29" fmla="*/ 266700 h 2676525"/>
              <a:gd name="connsiteX30" fmla="*/ 190500 w 1328738"/>
              <a:gd name="connsiteY30" fmla="*/ 114300 h 2676525"/>
              <a:gd name="connsiteX31" fmla="*/ 195263 w 1328738"/>
              <a:gd name="connsiteY31" fmla="*/ 0 h 2676525"/>
              <a:gd name="connsiteX0" fmla="*/ 195263 w 1328738"/>
              <a:gd name="connsiteY0" fmla="*/ 0 h 2676525"/>
              <a:gd name="connsiteX1" fmla="*/ 757238 w 1328738"/>
              <a:gd name="connsiteY1" fmla="*/ 209550 h 2676525"/>
              <a:gd name="connsiteX2" fmla="*/ 1328738 w 1328738"/>
              <a:gd name="connsiteY2" fmla="*/ 485775 h 2676525"/>
              <a:gd name="connsiteX3" fmla="*/ 1247775 w 1328738"/>
              <a:gd name="connsiteY3" fmla="*/ 604837 h 2676525"/>
              <a:gd name="connsiteX4" fmla="*/ 1195388 w 1328738"/>
              <a:gd name="connsiteY4" fmla="*/ 771525 h 2676525"/>
              <a:gd name="connsiteX5" fmla="*/ 1181100 w 1328738"/>
              <a:gd name="connsiteY5" fmla="*/ 976312 h 2676525"/>
              <a:gd name="connsiteX6" fmla="*/ 1171575 w 1328738"/>
              <a:gd name="connsiteY6" fmla="*/ 1152525 h 2676525"/>
              <a:gd name="connsiteX7" fmla="*/ 1157288 w 1328738"/>
              <a:gd name="connsiteY7" fmla="*/ 1266825 h 2676525"/>
              <a:gd name="connsiteX8" fmla="*/ 1181100 w 1328738"/>
              <a:gd name="connsiteY8" fmla="*/ 1404937 h 2676525"/>
              <a:gd name="connsiteX9" fmla="*/ 1181100 w 1328738"/>
              <a:gd name="connsiteY9" fmla="*/ 1595437 h 2676525"/>
              <a:gd name="connsiteX10" fmla="*/ 1171575 w 1328738"/>
              <a:gd name="connsiteY10" fmla="*/ 1728787 h 2676525"/>
              <a:gd name="connsiteX11" fmla="*/ 1128713 w 1328738"/>
              <a:gd name="connsiteY11" fmla="*/ 1871662 h 2676525"/>
              <a:gd name="connsiteX12" fmla="*/ 1071563 w 1328738"/>
              <a:gd name="connsiteY12" fmla="*/ 1957387 h 2676525"/>
              <a:gd name="connsiteX13" fmla="*/ 1042988 w 1328738"/>
              <a:gd name="connsiteY13" fmla="*/ 2005012 h 2676525"/>
              <a:gd name="connsiteX14" fmla="*/ 981075 w 1328738"/>
              <a:gd name="connsiteY14" fmla="*/ 2105025 h 2676525"/>
              <a:gd name="connsiteX15" fmla="*/ 866775 w 1328738"/>
              <a:gd name="connsiteY15" fmla="*/ 2219325 h 2676525"/>
              <a:gd name="connsiteX16" fmla="*/ 771525 w 1328738"/>
              <a:gd name="connsiteY16" fmla="*/ 2376487 h 2676525"/>
              <a:gd name="connsiteX17" fmla="*/ 676275 w 1328738"/>
              <a:gd name="connsiteY17" fmla="*/ 2495550 h 2676525"/>
              <a:gd name="connsiteX18" fmla="*/ 595313 w 1328738"/>
              <a:gd name="connsiteY18" fmla="*/ 2605087 h 2676525"/>
              <a:gd name="connsiteX19" fmla="*/ 566738 w 1328738"/>
              <a:gd name="connsiteY19" fmla="*/ 2676525 h 2676525"/>
              <a:gd name="connsiteX20" fmla="*/ 504825 w 1328738"/>
              <a:gd name="connsiteY20" fmla="*/ 2543175 h 2676525"/>
              <a:gd name="connsiteX21" fmla="*/ 338138 w 1328738"/>
              <a:gd name="connsiteY21" fmla="*/ 2319337 h 2676525"/>
              <a:gd name="connsiteX22" fmla="*/ 214313 w 1328738"/>
              <a:gd name="connsiteY22" fmla="*/ 2147887 h 2676525"/>
              <a:gd name="connsiteX23" fmla="*/ 119063 w 1328738"/>
              <a:gd name="connsiteY23" fmla="*/ 1962150 h 2676525"/>
              <a:gd name="connsiteX24" fmla="*/ 33338 w 1328738"/>
              <a:gd name="connsiteY24" fmla="*/ 1662112 h 2676525"/>
              <a:gd name="connsiteX25" fmla="*/ 19050 w 1328738"/>
              <a:gd name="connsiteY25" fmla="*/ 1309687 h 2676525"/>
              <a:gd name="connsiteX26" fmla="*/ 0 w 1328738"/>
              <a:gd name="connsiteY26" fmla="*/ 1023937 h 2676525"/>
              <a:gd name="connsiteX27" fmla="*/ 4763 w 1328738"/>
              <a:gd name="connsiteY27" fmla="*/ 823912 h 2676525"/>
              <a:gd name="connsiteX28" fmla="*/ 23813 w 1328738"/>
              <a:gd name="connsiteY28" fmla="*/ 557212 h 2676525"/>
              <a:gd name="connsiteX29" fmla="*/ 114300 w 1328738"/>
              <a:gd name="connsiteY29" fmla="*/ 266700 h 2676525"/>
              <a:gd name="connsiteX30" fmla="*/ 156597 w 1328738"/>
              <a:gd name="connsiteY30" fmla="*/ 124296 h 2676525"/>
              <a:gd name="connsiteX31" fmla="*/ 195263 w 1328738"/>
              <a:gd name="connsiteY31" fmla="*/ 0 h 267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328738" h="2676525">
                <a:moveTo>
                  <a:pt x="195263" y="0"/>
                </a:moveTo>
                <a:lnTo>
                  <a:pt x="757238" y="209550"/>
                </a:lnTo>
                <a:lnTo>
                  <a:pt x="1328738" y="485775"/>
                </a:lnTo>
                <a:lnTo>
                  <a:pt x="1247775" y="604837"/>
                </a:lnTo>
                <a:lnTo>
                  <a:pt x="1195388" y="771525"/>
                </a:lnTo>
                <a:lnTo>
                  <a:pt x="1181100" y="976312"/>
                </a:lnTo>
                <a:lnTo>
                  <a:pt x="1171575" y="1152525"/>
                </a:lnTo>
                <a:lnTo>
                  <a:pt x="1157288" y="1266825"/>
                </a:lnTo>
                <a:lnTo>
                  <a:pt x="1181100" y="1404937"/>
                </a:lnTo>
                <a:lnTo>
                  <a:pt x="1181100" y="1595437"/>
                </a:lnTo>
                <a:lnTo>
                  <a:pt x="1171575" y="1728787"/>
                </a:lnTo>
                <a:lnTo>
                  <a:pt x="1128713" y="1871662"/>
                </a:lnTo>
                <a:lnTo>
                  <a:pt x="1071563" y="1957387"/>
                </a:lnTo>
                <a:cubicBezTo>
                  <a:pt x="1050505" y="1999503"/>
                  <a:pt x="1062553" y="1985447"/>
                  <a:pt x="1042988" y="2005012"/>
                </a:cubicBezTo>
                <a:lnTo>
                  <a:pt x="981075" y="2105025"/>
                </a:lnTo>
                <a:lnTo>
                  <a:pt x="866775" y="2219325"/>
                </a:lnTo>
                <a:lnTo>
                  <a:pt x="771525" y="2376487"/>
                </a:lnTo>
                <a:lnTo>
                  <a:pt x="676275" y="2495550"/>
                </a:lnTo>
                <a:lnTo>
                  <a:pt x="595313" y="2605087"/>
                </a:lnTo>
                <a:lnTo>
                  <a:pt x="566738" y="2676525"/>
                </a:lnTo>
                <a:lnTo>
                  <a:pt x="504825" y="2543175"/>
                </a:lnTo>
                <a:lnTo>
                  <a:pt x="338138" y="2319337"/>
                </a:lnTo>
                <a:lnTo>
                  <a:pt x="214313" y="2147887"/>
                </a:lnTo>
                <a:lnTo>
                  <a:pt x="119063" y="1962150"/>
                </a:lnTo>
                <a:lnTo>
                  <a:pt x="33338" y="1662112"/>
                </a:lnTo>
                <a:lnTo>
                  <a:pt x="19050" y="1309687"/>
                </a:lnTo>
                <a:lnTo>
                  <a:pt x="0" y="1023937"/>
                </a:lnTo>
                <a:lnTo>
                  <a:pt x="4763" y="823912"/>
                </a:lnTo>
                <a:lnTo>
                  <a:pt x="23813" y="557212"/>
                </a:lnTo>
                <a:lnTo>
                  <a:pt x="114300" y="266700"/>
                </a:lnTo>
                <a:lnTo>
                  <a:pt x="156597" y="124296"/>
                </a:lnTo>
                <a:lnTo>
                  <a:pt x="195263" y="0"/>
                </a:lnTo>
                <a:close/>
              </a:path>
            </a:pathLst>
          </a:custGeom>
          <a:noFill/>
          <a:ln w="635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1" name="Freeform 350"/>
          <p:cNvSpPr/>
          <p:nvPr/>
        </p:nvSpPr>
        <p:spPr>
          <a:xfrm rot="21480000">
            <a:off x="5286729" y="5642853"/>
            <a:ext cx="113149" cy="429243"/>
          </a:xfrm>
          <a:custGeom>
            <a:avLst/>
            <a:gdLst>
              <a:gd name="connsiteX0" fmla="*/ 80962 w 438150"/>
              <a:gd name="connsiteY0" fmla="*/ 0 h 1514475"/>
              <a:gd name="connsiteX1" fmla="*/ 214312 w 438150"/>
              <a:gd name="connsiteY1" fmla="*/ 204787 h 1514475"/>
              <a:gd name="connsiteX2" fmla="*/ 333375 w 438150"/>
              <a:gd name="connsiteY2" fmla="*/ 414337 h 1514475"/>
              <a:gd name="connsiteX3" fmla="*/ 438150 w 438150"/>
              <a:gd name="connsiteY3" fmla="*/ 623887 h 1514475"/>
              <a:gd name="connsiteX4" fmla="*/ 409575 w 438150"/>
              <a:gd name="connsiteY4" fmla="*/ 781050 h 1514475"/>
              <a:gd name="connsiteX5" fmla="*/ 366712 w 438150"/>
              <a:gd name="connsiteY5" fmla="*/ 938212 h 1514475"/>
              <a:gd name="connsiteX6" fmla="*/ 361950 w 438150"/>
              <a:gd name="connsiteY6" fmla="*/ 1104900 h 1514475"/>
              <a:gd name="connsiteX7" fmla="*/ 342900 w 438150"/>
              <a:gd name="connsiteY7" fmla="*/ 1262062 h 1514475"/>
              <a:gd name="connsiteX8" fmla="*/ 342900 w 438150"/>
              <a:gd name="connsiteY8" fmla="*/ 1423987 h 1514475"/>
              <a:gd name="connsiteX9" fmla="*/ 338137 w 438150"/>
              <a:gd name="connsiteY9" fmla="*/ 1514475 h 1514475"/>
              <a:gd name="connsiteX10" fmla="*/ 28575 w 438150"/>
              <a:gd name="connsiteY10" fmla="*/ 1328737 h 1514475"/>
              <a:gd name="connsiteX11" fmla="*/ 28575 w 438150"/>
              <a:gd name="connsiteY11" fmla="*/ 657225 h 1514475"/>
              <a:gd name="connsiteX12" fmla="*/ 42862 w 438150"/>
              <a:gd name="connsiteY12" fmla="*/ 438150 h 1514475"/>
              <a:gd name="connsiteX13" fmla="*/ 0 w 438150"/>
              <a:gd name="connsiteY13" fmla="*/ 228600 h 1514475"/>
              <a:gd name="connsiteX14" fmla="*/ 14287 w 438150"/>
              <a:gd name="connsiteY14" fmla="*/ 104775 h 1514475"/>
              <a:gd name="connsiteX15" fmla="*/ 80962 w 438150"/>
              <a:gd name="connsiteY15" fmla="*/ 0 h 151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8150" h="1514475">
                <a:moveTo>
                  <a:pt x="80962" y="0"/>
                </a:moveTo>
                <a:lnTo>
                  <a:pt x="214312" y="204787"/>
                </a:lnTo>
                <a:lnTo>
                  <a:pt x="333375" y="414337"/>
                </a:lnTo>
                <a:lnTo>
                  <a:pt x="438150" y="623887"/>
                </a:lnTo>
                <a:lnTo>
                  <a:pt x="409575" y="781050"/>
                </a:lnTo>
                <a:lnTo>
                  <a:pt x="366712" y="938212"/>
                </a:lnTo>
                <a:lnTo>
                  <a:pt x="361950" y="1104900"/>
                </a:lnTo>
                <a:lnTo>
                  <a:pt x="342900" y="1262062"/>
                </a:lnTo>
                <a:lnTo>
                  <a:pt x="342900" y="1423987"/>
                </a:lnTo>
                <a:lnTo>
                  <a:pt x="338137" y="1514475"/>
                </a:lnTo>
                <a:lnTo>
                  <a:pt x="28575" y="1328737"/>
                </a:lnTo>
                <a:lnTo>
                  <a:pt x="28575" y="657225"/>
                </a:lnTo>
                <a:lnTo>
                  <a:pt x="42862" y="438150"/>
                </a:lnTo>
                <a:lnTo>
                  <a:pt x="0" y="228600"/>
                </a:lnTo>
                <a:lnTo>
                  <a:pt x="14287" y="104775"/>
                </a:lnTo>
                <a:lnTo>
                  <a:pt x="80962" y="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2" name="Freeform 351"/>
          <p:cNvSpPr/>
          <p:nvPr/>
        </p:nvSpPr>
        <p:spPr>
          <a:xfrm rot="21480000">
            <a:off x="5305759" y="4690419"/>
            <a:ext cx="366504" cy="276714"/>
          </a:xfrm>
          <a:custGeom>
            <a:avLst/>
            <a:gdLst>
              <a:gd name="connsiteX0" fmla="*/ 14287 w 1419225"/>
              <a:gd name="connsiteY0" fmla="*/ 0 h 976313"/>
              <a:gd name="connsiteX1" fmla="*/ 1419225 w 1419225"/>
              <a:gd name="connsiteY1" fmla="*/ 0 h 976313"/>
              <a:gd name="connsiteX2" fmla="*/ 1419225 w 1419225"/>
              <a:gd name="connsiteY2" fmla="*/ 438150 h 976313"/>
              <a:gd name="connsiteX3" fmla="*/ 923925 w 1419225"/>
              <a:gd name="connsiteY3" fmla="*/ 438150 h 976313"/>
              <a:gd name="connsiteX4" fmla="*/ 923925 w 1419225"/>
              <a:gd name="connsiteY4" fmla="*/ 976313 h 976313"/>
              <a:gd name="connsiteX5" fmla="*/ 0 w 1419225"/>
              <a:gd name="connsiteY5" fmla="*/ 976313 h 976313"/>
              <a:gd name="connsiteX6" fmla="*/ 14287 w 1419225"/>
              <a:gd name="connsiteY6" fmla="*/ 0 h 97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9225" h="976313">
                <a:moveTo>
                  <a:pt x="14287" y="0"/>
                </a:moveTo>
                <a:lnTo>
                  <a:pt x="1419225" y="0"/>
                </a:lnTo>
                <a:lnTo>
                  <a:pt x="1419225" y="438150"/>
                </a:lnTo>
                <a:lnTo>
                  <a:pt x="923925" y="438150"/>
                </a:lnTo>
                <a:lnTo>
                  <a:pt x="923925" y="976313"/>
                </a:lnTo>
                <a:lnTo>
                  <a:pt x="0" y="976313"/>
                </a:lnTo>
                <a:lnTo>
                  <a:pt x="14287" y="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3" name="Freeform 352"/>
          <p:cNvSpPr/>
          <p:nvPr/>
        </p:nvSpPr>
        <p:spPr>
          <a:xfrm rot="21480000">
            <a:off x="5568754" y="4835186"/>
            <a:ext cx="106999" cy="124184"/>
          </a:xfrm>
          <a:custGeom>
            <a:avLst/>
            <a:gdLst>
              <a:gd name="connsiteX0" fmla="*/ 4762 w 414337"/>
              <a:gd name="connsiteY0" fmla="*/ 0 h 438150"/>
              <a:gd name="connsiteX1" fmla="*/ 414337 w 414337"/>
              <a:gd name="connsiteY1" fmla="*/ 0 h 438150"/>
              <a:gd name="connsiteX2" fmla="*/ 414337 w 414337"/>
              <a:gd name="connsiteY2" fmla="*/ 300037 h 438150"/>
              <a:gd name="connsiteX3" fmla="*/ 304800 w 414337"/>
              <a:gd name="connsiteY3" fmla="*/ 438150 h 438150"/>
              <a:gd name="connsiteX4" fmla="*/ 0 w 414337"/>
              <a:gd name="connsiteY4" fmla="*/ 438150 h 438150"/>
              <a:gd name="connsiteX5" fmla="*/ 4762 w 414337"/>
              <a:gd name="connsiteY5" fmla="*/ 0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4337" h="438150">
                <a:moveTo>
                  <a:pt x="4762" y="0"/>
                </a:moveTo>
                <a:lnTo>
                  <a:pt x="414337" y="0"/>
                </a:lnTo>
                <a:lnTo>
                  <a:pt x="414337" y="300037"/>
                </a:lnTo>
                <a:lnTo>
                  <a:pt x="304800" y="438150"/>
                </a:lnTo>
                <a:lnTo>
                  <a:pt x="0" y="438150"/>
                </a:lnTo>
                <a:cubicBezTo>
                  <a:pt x="1587" y="292100"/>
                  <a:pt x="3175" y="146050"/>
                  <a:pt x="4762" y="0"/>
                </a:cubicBez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4" name="Freeform 353"/>
          <p:cNvSpPr/>
          <p:nvPr/>
        </p:nvSpPr>
        <p:spPr>
          <a:xfrm rot="21480000">
            <a:off x="5716396" y="4679269"/>
            <a:ext cx="54114" cy="125533"/>
          </a:xfrm>
          <a:custGeom>
            <a:avLst/>
            <a:gdLst>
              <a:gd name="connsiteX0" fmla="*/ 0 w 209550"/>
              <a:gd name="connsiteY0" fmla="*/ 0 h 442912"/>
              <a:gd name="connsiteX1" fmla="*/ 209550 w 209550"/>
              <a:gd name="connsiteY1" fmla="*/ 0 h 442912"/>
              <a:gd name="connsiteX2" fmla="*/ 209550 w 209550"/>
              <a:gd name="connsiteY2" fmla="*/ 85725 h 442912"/>
              <a:gd name="connsiteX3" fmla="*/ 171450 w 209550"/>
              <a:gd name="connsiteY3" fmla="*/ 209550 h 442912"/>
              <a:gd name="connsiteX4" fmla="*/ 52387 w 209550"/>
              <a:gd name="connsiteY4" fmla="*/ 442912 h 442912"/>
              <a:gd name="connsiteX5" fmla="*/ 0 w 209550"/>
              <a:gd name="connsiteY5" fmla="*/ 438150 h 442912"/>
              <a:gd name="connsiteX6" fmla="*/ 0 w 209550"/>
              <a:gd name="connsiteY6" fmla="*/ 0 h 442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550" h="442912">
                <a:moveTo>
                  <a:pt x="0" y="0"/>
                </a:moveTo>
                <a:lnTo>
                  <a:pt x="209550" y="0"/>
                </a:lnTo>
                <a:lnTo>
                  <a:pt x="209550" y="85725"/>
                </a:lnTo>
                <a:lnTo>
                  <a:pt x="171450" y="209550"/>
                </a:lnTo>
                <a:lnTo>
                  <a:pt x="52387" y="442912"/>
                </a:lnTo>
                <a:lnTo>
                  <a:pt x="0" y="438150"/>
                </a:lnTo>
                <a:lnTo>
                  <a:pt x="0" y="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5" name="Freeform 354"/>
          <p:cNvSpPr/>
          <p:nvPr/>
        </p:nvSpPr>
        <p:spPr>
          <a:xfrm rot="21480000">
            <a:off x="5476401" y="4995733"/>
            <a:ext cx="159885" cy="107984"/>
          </a:xfrm>
          <a:custGeom>
            <a:avLst/>
            <a:gdLst>
              <a:gd name="connsiteX0" fmla="*/ 0 w 619125"/>
              <a:gd name="connsiteY0" fmla="*/ 100013 h 381000"/>
              <a:gd name="connsiteX1" fmla="*/ 47625 w 619125"/>
              <a:gd name="connsiteY1" fmla="*/ 0 h 381000"/>
              <a:gd name="connsiteX2" fmla="*/ 619125 w 619125"/>
              <a:gd name="connsiteY2" fmla="*/ 0 h 381000"/>
              <a:gd name="connsiteX3" fmla="*/ 509588 w 619125"/>
              <a:gd name="connsiteY3" fmla="*/ 176213 h 381000"/>
              <a:gd name="connsiteX4" fmla="*/ 609600 w 619125"/>
              <a:gd name="connsiteY4" fmla="*/ 257175 h 381000"/>
              <a:gd name="connsiteX5" fmla="*/ 509588 w 619125"/>
              <a:gd name="connsiteY5" fmla="*/ 381000 h 381000"/>
              <a:gd name="connsiteX6" fmla="*/ 333375 w 619125"/>
              <a:gd name="connsiteY6" fmla="*/ 280988 h 381000"/>
              <a:gd name="connsiteX7" fmla="*/ 123825 w 619125"/>
              <a:gd name="connsiteY7" fmla="*/ 142875 h 381000"/>
              <a:gd name="connsiteX8" fmla="*/ 0 w 619125"/>
              <a:gd name="connsiteY8" fmla="*/ 100013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9125" h="381000">
                <a:moveTo>
                  <a:pt x="0" y="100013"/>
                </a:moveTo>
                <a:lnTo>
                  <a:pt x="47625" y="0"/>
                </a:lnTo>
                <a:lnTo>
                  <a:pt x="619125" y="0"/>
                </a:lnTo>
                <a:lnTo>
                  <a:pt x="509588" y="176213"/>
                </a:lnTo>
                <a:lnTo>
                  <a:pt x="609600" y="257175"/>
                </a:lnTo>
                <a:lnTo>
                  <a:pt x="509588" y="381000"/>
                </a:lnTo>
                <a:lnTo>
                  <a:pt x="333375" y="280988"/>
                </a:lnTo>
                <a:lnTo>
                  <a:pt x="123825" y="142875"/>
                </a:lnTo>
                <a:lnTo>
                  <a:pt x="0" y="100013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6" name="Freeform 355"/>
          <p:cNvSpPr/>
          <p:nvPr/>
        </p:nvSpPr>
        <p:spPr>
          <a:xfrm rot="21480000">
            <a:off x="5684605" y="4692807"/>
            <a:ext cx="333298" cy="492686"/>
          </a:xfrm>
          <a:custGeom>
            <a:avLst/>
            <a:gdLst>
              <a:gd name="connsiteX0" fmla="*/ 833438 w 1290638"/>
              <a:gd name="connsiteY0" fmla="*/ 0 h 1738313"/>
              <a:gd name="connsiteX1" fmla="*/ 1290638 w 1290638"/>
              <a:gd name="connsiteY1" fmla="*/ 119063 h 1738313"/>
              <a:gd name="connsiteX2" fmla="*/ 395288 w 1290638"/>
              <a:gd name="connsiteY2" fmla="*/ 1738313 h 1738313"/>
              <a:gd name="connsiteX3" fmla="*/ 0 w 1290638"/>
              <a:gd name="connsiteY3" fmla="*/ 1547813 h 1738313"/>
              <a:gd name="connsiteX4" fmla="*/ 152400 w 1290638"/>
              <a:gd name="connsiteY4" fmla="*/ 1314450 h 1738313"/>
              <a:gd name="connsiteX5" fmla="*/ 481013 w 1290638"/>
              <a:gd name="connsiteY5" fmla="*/ 723900 h 1738313"/>
              <a:gd name="connsiteX6" fmla="*/ 695325 w 1290638"/>
              <a:gd name="connsiteY6" fmla="*/ 361950 h 1738313"/>
              <a:gd name="connsiteX7" fmla="*/ 833438 w 1290638"/>
              <a:gd name="connsiteY7" fmla="*/ 0 h 1738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0638" h="1738313">
                <a:moveTo>
                  <a:pt x="833438" y="0"/>
                </a:moveTo>
                <a:lnTo>
                  <a:pt x="1290638" y="119063"/>
                </a:lnTo>
                <a:lnTo>
                  <a:pt x="395288" y="1738313"/>
                </a:lnTo>
                <a:lnTo>
                  <a:pt x="0" y="1547813"/>
                </a:lnTo>
                <a:lnTo>
                  <a:pt x="152400" y="1314450"/>
                </a:lnTo>
                <a:lnTo>
                  <a:pt x="481013" y="723900"/>
                </a:lnTo>
                <a:lnTo>
                  <a:pt x="695325" y="361950"/>
                </a:lnTo>
                <a:lnTo>
                  <a:pt x="833438" y="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7" name="Freeform 356"/>
          <p:cNvSpPr/>
          <p:nvPr/>
        </p:nvSpPr>
        <p:spPr>
          <a:xfrm rot="21480000">
            <a:off x="5693728" y="5209641"/>
            <a:ext cx="335756" cy="264565"/>
          </a:xfrm>
          <a:custGeom>
            <a:avLst/>
            <a:gdLst>
              <a:gd name="connsiteX0" fmla="*/ 109537 w 1300162"/>
              <a:gd name="connsiteY0" fmla="*/ 0 h 933450"/>
              <a:gd name="connsiteX1" fmla="*/ 466725 w 1300162"/>
              <a:gd name="connsiteY1" fmla="*/ 114300 h 933450"/>
              <a:gd name="connsiteX2" fmla="*/ 976312 w 1300162"/>
              <a:gd name="connsiteY2" fmla="*/ 280987 h 933450"/>
              <a:gd name="connsiteX3" fmla="*/ 1300162 w 1300162"/>
              <a:gd name="connsiteY3" fmla="*/ 385762 h 933450"/>
              <a:gd name="connsiteX4" fmla="*/ 1047750 w 1300162"/>
              <a:gd name="connsiteY4" fmla="*/ 785812 h 933450"/>
              <a:gd name="connsiteX5" fmla="*/ 700087 w 1300162"/>
              <a:gd name="connsiteY5" fmla="*/ 933450 h 933450"/>
              <a:gd name="connsiteX6" fmla="*/ 500062 w 1300162"/>
              <a:gd name="connsiteY6" fmla="*/ 838200 h 933450"/>
              <a:gd name="connsiteX7" fmla="*/ 290512 w 1300162"/>
              <a:gd name="connsiteY7" fmla="*/ 738187 h 933450"/>
              <a:gd name="connsiteX8" fmla="*/ 0 w 1300162"/>
              <a:gd name="connsiteY8" fmla="*/ 628650 h 933450"/>
              <a:gd name="connsiteX9" fmla="*/ 109537 w 1300162"/>
              <a:gd name="connsiteY9" fmla="*/ 0 h 93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00162" h="933450">
                <a:moveTo>
                  <a:pt x="109537" y="0"/>
                </a:moveTo>
                <a:lnTo>
                  <a:pt x="466725" y="114300"/>
                </a:lnTo>
                <a:lnTo>
                  <a:pt x="976312" y="280987"/>
                </a:lnTo>
                <a:lnTo>
                  <a:pt x="1300162" y="385762"/>
                </a:lnTo>
                <a:lnTo>
                  <a:pt x="1047750" y="785812"/>
                </a:lnTo>
                <a:lnTo>
                  <a:pt x="700087" y="933450"/>
                </a:lnTo>
                <a:lnTo>
                  <a:pt x="500062" y="838200"/>
                </a:lnTo>
                <a:lnTo>
                  <a:pt x="290512" y="738187"/>
                </a:lnTo>
                <a:lnTo>
                  <a:pt x="0" y="628650"/>
                </a:lnTo>
                <a:lnTo>
                  <a:pt x="109537" y="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8" name="Freeform 357"/>
          <p:cNvSpPr/>
          <p:nvPr/>
        </p:nvSpPr>
        <p:spPr>
          <a:xfrm rot="21480000">
            <a:off x="5829410" y="4738271"/>
            <a:ext cx="420618" cy="529131"/>
          </a:xfrm>
          <a:custGeom>
            <a:avLst/>
            <a:gdLst>
              <a:gd name="connsiteX0" fmla="*/ 871538 w 1628775"/>
              <a:gd name="connsiteY0" fmla="*/ 0 h 1866900"/>
              <a:gd name="connsiteX1" fmla="*/ 1628775 w 1628775"/>
              <a:gd name="connsiteY1" fmla="*/ 419100 h 1866900"/>
              <a:gd name="connsiteX2" fmla="*/ 795338 w 1628775"/>
              <a:gd name="connsiteY2" fmla="*/ 1866900 h 1866900"/>
              <a:gd name="connsiteX3" fmla="*/ 14288 w 1628775"/>
              <a:gd name="connsiteY3" fmla="*/ 1595437 h 1866900"/>
              <a:gd name="connsiteX4" fmla="*/ 0 w 1628775"/>
              <a:gd name="connsiteY4" fmla="*/ 1519237 h 1866900"/>
              <a:gd name="connsiteX5" fmla="*/ 871538 w 1628775"/>
              <a:gd name="connsiteY5" fmla="*/ 0 h 186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8775" h="1866900">
                <a:moveTo>
                  <a:pt x="871538" y="0"/>
                </a:moveTo>
                <a:lnTo>
                  <a:pt x="1628775" y="419100"/>
                </a:lnTo>
                <a:lnTo>
                  <a:pt x="795338" y="1866900"/>
                </a:lnTo>
                <a:lnTo>
                  <a:pt x="14288" y="1595437"/>
                </a:lnTo>
                <a:lnTo>
                  <a:pt x="0" y="1519237"/>
                </a:lnTo>
                <a:lnTo>
                  <a:pt x="871538" y="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9" name="Freeform 358"/>
          <p:cNvSpPr/>
          <p:nvPr/>
        </p:nvSpPr>
        <p:spPr>
          <a:xfrm rot="21480000">
            <a:off x="5491879" y="5437134"/>
            <a:ext cx="364044" cy="735655"/>
          </a:xfrm>
          <a:custGeom>
            <a:avLst/>
            <a:gdLst>
              <a:gd name="connsiteX0" fmla="*/ 795337 w 1409700"/>
              <a:gd name="connsiteY0" fmla="*/ 0 h 2595563"/>
              <a:gd name="connsiteX1" fmla="*/ 1057275 w 1409700"/>
              <a:gd name="connsiteY1" fmla="*/ 76200 h 2595563"/>
              <a:gd name="connsiteX2" fmla="*/ 1338262 w 1409700"/>
              <a:gd name="connsiteY2" fmla="*/ 214313 h 2595563"/>
              <a:gd name="connsiteX3" fmla="*/ 1409700 w 1409700"/>
              <a:gd name="connsiteY3" fmla="*/ 271463 h 2595563"/>
              <a:gd name="connsiteX4" fmla="*/ 881062 w 1409700"/>
              <a:gd name="connsiteY4" fmla="*/ 2595563 h 2595563"/>
              <a:gd name="connsiteX5" fmla="*/ 381000 w 1409700"/>
              <a:gd name="connsiteY5" fmla="*/ 2495550 h 2595563"/>
              <a:gd name="connsiteX6" fmla="*/ 195262 w 1409700"/>
              <a:gd name="connsiteY6" fmla="*/ 2452688 h 2595563"/>
              <a:gd name="connsiteX7" fmla="*/ 0 w 1409700"/>
              <a:gd name="connsiteY7" fmla="*/ 2371725 h 2595563"/>
              <a:gd name="connsiteX8" fmla="*/ 0 w 1409700"/>
              <a:gd name="connsiteY8" fmla="*/ 2095500 h 2595563"/>
              <a:gd name="connsiteX9" fmla="*/ 19050 w 1409700"/>
              <a:gd name="connsiteY9" fmla="*/ 2028825 h 2595563"/>
              <a:gd name="connsiteX10" fmla="*/ 71437 w 1409700"/>
              <a:gd name="connsiteY10" fmla="*/ 1628775 h 2595563"/>
              <a:gd name="connsiteX11" fmla="*/ 147637 w 1409700"/>
              <a:gd name="connsiteY11" fmla="*/ 1285875 h 2595563"/>
              <a:gd name="connsiteX12" fmla="*/ 347662 w 1409700"/>
              <a:gd name="connsiteY12" fmla="*/ 990600 h 2595563"/>
              <a:gd name="connsiteX13" fmla="*/ 552450 w 1409700"/>
              <a:gd name="connsiteY13" fmla="*/ 657225 h 2595563"/>
              <a:gd name="connsiteX14" fmla="*/ 676275 w 1409700"/>
              <a:gd name="connsiteY14" fmla="*/ 381000 h 2595563"/>
              <a:gd name="connsiteX15" fmla="*/ 757237 w 1409700"/>
              <a:gd name="connsiteY15" fmla="*/ 100013 h 2595563"/>
              <a:gd name="connsiteX16" fmla="*/ 795337 w 1409700"/>
              <a:gd name="connsiteY16" fmla="*/ 0 h 259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09700" h="2595563">
                <a:moveTo>
                  <a:pt x="795337" y="0"/>
                </a:moveTo>
                <a:lnTo>
                  <a:pt x="1057275" y="76200"/>
                </a:lnTo>
                <a:lnTo>
                  <a:pt x="1338262" y="214313"/>
                </a:lnTo>
                <a:lnTo>
                  <a:pt x="1409700" y="271463"/>
                </a:lnTo>
                <a:lnTo>
                  <a:pt x="881062" y="2595563"/>
                </a:lnTo>
                <a:lnTo>
                  <a:pt x="381000" y="2495550"/>
                </a:lnTo>
                <a:lnTo>
                  <a:pt x="195262" y="2452688"/>
                </a:lnTo>
                <a:lnTo>
                  <a:pt x="0" y="2371725"/>
                </a:lnTo>
                <a:lnTo>
                  <a:pt x="0" y="2095500"/>
                </a:lnTo>
                <a:lnTo>
                  <a:pt x="19050" y="2028825"/>
                </a:lnTo>
                <a:lnTo>
                  <a:pt x="71437" y="1628775"/>
                </a:lnTo>
                <a:lnTo>
                  <a:pt x="147637" y="1285875"/>
                </a:lnTo>
                <a:lnTo>
                  <a:pt x="347662" y="990600"/>
                </a:lnTo>
                <a:lnTo>
                  <a:pt x="552450" y="657225"/>
                </a:lnTo>
                <a:lnTo>
                  <a:pt x="676275" y="381000"/>
                </a:lnTo>
                <a:lnTo>
                  <a:pt x="757237" y="100013"/>
                </a:lnTo>
                <a:lnTo>
                  <a:pt x="795337" y="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0" name="Freeform 359"/>
          <p:cNvSpPr/>
          <p:nvPr/>
        </p:nvSpPr>
        <p:spPr>
          <a:xfrm rot="21480000">
            <a:off x="5851716" y="5512474"/>
            <a:ext cx="145126" cy="233520"/>
          </a:xfrm>
          <a:custGeom>
            <a:avLst/>
            <a:gdLst>
              <a:gd name="connsiteX0" fmla="*/ 157163 w 561975"/>
              <a:gd name="connsiteY0" fmla="*/ 0 h 823912"/>
              <a:gd name="connsiteX1" fmla="*/ 561975 w 561975"/>
              <a:gd name="connsiteY1" fmla="*/ 219075 h 823912"/>
              <a:gd name="connsiteX2" fmla="*/ 438150 w 561975"/>
              <a:gd name="connsiteY2" fmla="*/ 823912 h 823912"/>
              <a:gd name="connsiteX3" fmla="*/ 0 w 561975"/>
              <a:gd name="connsiteY3" fmla="*/ 719137 h 823912"/>
              <a:gd name="connsiteX4" fmla="*/ 157163 w 561975"/>
              <a:gd name="connsiteY4" fmla="*/ 0 h 823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1975" h="823912">
                <a:moveTo>
                  <a:pt x="157163" y="0"/>
                </a:moveTo>
                <a:lnTo>
                  <a:pt x="561975" y="219075"/>
                </a:lnTo>
                <a:lnTo>
                  <a:pt x="438150" y="823912"/>
                </a:lnTo>
                <a:lnTo>
                  <a:pt x="0" y="719137"/>
                </a:lnTo>
                <a:lnTo>
                  <a:pt x="157163" y="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1" name="Freeform 360"/>
          <p:cNvSpPr/>
          <p:nvPr/>
        </p:nvSpPr>
        <p:spPr>
          <a:xfrm rot="21480000">
            <a:off x="5767684" y="5766023"/>
            <a:ext cx="194321" cy="399549"/>
          </a:xfrm>
          <a:custGeom>
            <a:avLst/>
            <a:gdLst>
              <a:gd name="connsiteX0" fmla="*/ 314325 w 752475"/>
              <a:gd name="connsiteY0" fmla="*/ 0 h 1409700"/>
              <a:gd name="connsiteX1" fmla="*/ 752475 w 752475"/>
              <a:gd name="connsiteY1" fmla="*/ 104775 h 1409700"/>
              <a:gd name="connsiteX2" fmla="*/ 500062 w 752475"/>
              <a:gd name="connsiteY2" fmla="*/ 1304925 h 1409700"/>
              <a:gd name="connsiteX3" fmla="*/ 338137 w 752475"/>
              <a:gd name="connsiteY3" fmla="*/ 1357312 h 1409700"/>
              <a:gd name="connsiteX4" fmla="*/ 147637 w 752475"/>
              <a:gd name="connsiteY4" fmla="*/ 1400175 h 1409700"/>
              <a:gd name="connsiteX5" fmla="*/ 0 w 752475"/>
              <a:gd name="connsiteY5" fmla="*/ 1409700 h 1409700"/>
              <a:gd name="connsiteX6" fmla="*/ 14287 w 752475"/>
              <a:gd name="connsiteY6" fmla="*/ 1371600 h 1409700"/>
              <a:gd name="connsiteX7" fmla="*/ 314325 w 752475"/>
              <a:gd name="connsiteY7" fmla="*/ 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2475" h="1409700">
                <a:moveTo>
                  <a:pt x="314325" y="0"/>
                </a:moveTo>
                <a:lnTo>
                  <a:pt x="752475" y="104775"/>
                </a:lnTo>
                <a:lnTo>
                  <a:pt x="500062" y="1304925"/>
                </a:lnTo>
                <a:lnTo>
                  <a:pt x="338137" y="1357312"/>
                </a:lnTo>
                <a:lnTo>
                  <a:pt x="147637" y="1400175"/>
                </a:lnTo>
                <a:lnTo>
                  <a:pt x="0" y="1409700"/>
                </a:lnTo>
                <a:lnTo>
                  <a:pt x="14287" y="1371600"/>
                </a:lnTo>
                <a:lnTo>
                  <a:pt x="314325" y="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2" name="Freeform 361"/>
          <p:cNvSpPr/>
          <p:nvPr/>
        </p:nvSpPr>
        <p:spPr>
          <a:xfrm rot="21480000">
            <a:off x="5943568" y="5799197"/>
            <a:ext cx="295170" cy="325309"/>
          </a:xfrm>
          <a:custGeom>
            <a:avLst/>
            <a:gdLst>
              <a:gd name="connsiteX0" fmla="*/ 238125 w 1143000"/>
              <a:gd name="connsiteY0" fmla="*/ 0 h 1147763"/>
              <a:gd name="connsiteX1" fmla="*/ 1143000 w 1143000"/>
              <a:gd name="connsiteY1" fmla="*/ 204788 h 1147763"/>
              <a:gd name="connsiteX2" fmla="*/ 1062038 w 1143000"/>
              <a:gd name="connsiteY2" fmla="*/ 623888 h 1147763"/>
              <a:gd name="connsiteX3" fmla="*/ 938213 w 1143000"/>
              <a:gd name="connsiteY3" fmla="*/ 609600 h 1147763"/>
              <a:gd name="connsiteX4" fmla="*/ 366713 w 1143000"/>
              <a:gd name="connsiteY4" fmla="*/ 1071563 h 1147763"/>
              <a:gd name="connsiteX5" fmla="*/ 271463 w 1143000"/>
              <a:gd name="connsiteY5" fmla="*/ 1147763 h 1147763"/>
              <a:gd name="connsiteX6" fmla="*/ 0 w 1143000"/>
              <a:gd name="connsiteY6" fmla="*/ 1090613 h 1147763"/>
              <a:gd name="connsiteX7" fmla="*/ 238125 w 1143000"/>
              <a:gd name="connsiteY7" fmla="*/ 0 h 1147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3000" h="1147763">
                <a:moveTo>
                  <a:pt x="238125" y="0"/>
                </a:moveTo>
                <a:lnTo>
                  <a:pt x="1143000" y="204788"/>
                </a:lnTo>
                <a:lnTo>
                  <a:pt x="1062038" y="623888"/>
                </a:lnTo>
                <a:lnTo>
                  <a:pt x="938213" y="609600"/>
                </a:lnTo>
                <a:lnTo>
                  <a:pt x="366713" y="1071563"/>
                </a:lnTo>
                <a:lnTo>
                  <a:pt x="271463" y="1147763"/>
                </a:lnTo>
                <a:lnTo>
                  <a:pt x="0" y="1090613"/>
                </a:lnTo>
                <a:lnTo>
                  <a:pt x="238125" y="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3" name="Freeform 362"/>
          <p:cNvSpPr/>
          <p:nvPr/>
        </p:nvSpPr>
        <p:spPr>
          <a:xfrm rot="21480000">
            <a:off x="5920708" y="5328597"/>
            <a:ext cx="401431" cy="477297"/>
          </a:xfrm>
          <a:custGeom>
            <a:avLst/>
            <a:gdLst>
              <a:gd name="connsiteX0" fmla="*/ 0 w 1554480"/>
              <a:gd name="connsiteY0" fmla="*/ 563880 h 1684020"/>
              <a:gd name="connsiteX1" fmla="*/ 327660 w 1554480"/>
              <a:gd name="connsiteY1" fmla="*/ 441960 h 1684020"/>
              <a:gd name="connsiteX2" fmla="*/ 601980 w 1554480"/>
              <a:gd name="connsiteY2" fmla="*/ 0 h 1684020"/>
              <a:gd name="connsiteX3" fmla="*/ 1249680 w 1554480"/>
              <a:gd name="connsiteY3" fmla="*/ 175260 h 1684020"/>
              <a:gd name="connsiteX4" fmla="*/ 1287780 w 1554480"/>
              <a:gd name="connsiteY4" fmla="*/ 137160 h 1684020"/>
              <a:gd name="connsiteX5" fmla="*/ 1531620 w 1554480"/>
              <a:gd name="connsiteY5" fmla="*/ 182880 h 1684020"/>
              <a:gd name="connsiteX6" fmla="*/ 1554480 w 1554480"/>
              <a:gd name="connsiteY6" fmla="*/ 236220 h 1684020"/>
              <a:gd name="connsiteX7" fmla="*/ 1455420 w 1554480"/>
              <a:gd name="connsiteY7" fmla="*/ 640080 h 1684020"/>
              <a:gd name="connsiteX8" fmla="*/ 1226820 w 1554480"/>
              <a:gd name="connsiteY8" fmla="*/ 1684020 h 1684020"/>
              <a:gd name="connsiteX9" fmla="*/ 320040 w 1554480"/>
              <a:gd name="connsiteY9" fmla="*/ 1455420 h 1684020"/>
              <a:gd name="connsiteX10" fmla="*/ 472440 w 1554480"/>
              <a:gd name="connsiteY10" fmla="*/ 815340 h 1684020"/>
              <a:gd name="connsiteX11" fmla="*/ 0 w 1554480"/>
              <a:gd name="connsiteY11" fmla="*/ 563880 h 1684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54480" h="1684020">
                <a:moveTo>
                  <a:pt x="0" y="563880"/>
                </a:moveTo>
                <a:lnTo>
                  <a:pt x="327660" y="441960"/>
                </a:lnTo>
                <a:lnTo>
                  <a:pt x="601980" y="0"/>
                </a:lnTo>
                <a:lnTo>
                  <a:pt x="1249680" y="175260"/>
                </a:lnTo>
                <a:lnTo>
                  <a:pt x="1287780" y="137160"/>
                </a:lnTo>
                <a:lnTo>
                  <a:pt x="1531620" y="182880"/>
                </a:lnTo>
                <a:lnTo>
                  <a:pt x="1554480" y="236220"/>
                </a:lnTo>
                <a:lnTo>
                  <a:pt x="1455420" y="640080"/>
                </a:lnTo>
                <a:lnTo>
                  <a:pt x="1226820" y="1684020"/>
                </a:lnTo>
                <a:lnTo>
                  <a:pt x="320040" y="1455420"/>
                </a:lnTo>
                <a:lnTo>
                  <a:pt x="472440" y="815340"/>
                </a:lnTo>
                <a:lnTo>
                  <a:pt x="0" y="56388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4" name="Freeform 363"/>
          <p:cNvSpPr/>
          <p:nvPr/>
        </p:nvSpPr>
        <p:spPr>
          <a:xfrm rot="21480000">
            <a:off x="6087181" y="4879198"/>
            <a:ext cx="401431" cy="453541"/>
          </a:xfrm>
          <a:custGeom>
            <a:avLst/>
            <a:gdLst>
              <a:gd name="connsiteX0" fmla="*/ 807720 w 1554480"/>
              <a:gd name="connsiteY0" fmla="*/ 0 h 1600200"/>
              <a:gd name="connsiteX1" fmla="*/ 1554480 w 1554480"/>
              <a:gd name="connsiteY1" fmla="*/ 419100 h 1600200"/>
              <a:gd name="connsiteX2" fmla="*/ 883920 w 1554480"/>
              <a:gd name="connsiteY2" fmla="*/ 1600200 h 1600200"/>
              <a:gd name="connsiteX3" fmla="*/ 0 w 1554480"/>
              <a:gd name="connsiteY3" fmla="*/ 1379220 h 1600200"/>
              <a:gd name="connsiteX4" fmla="*/ 807720 w 1554480"/>
              <a:gd name="connsiteY4" fmla="*/ 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4480" h="1600200">
                <a:moveTo>
                  <a:pt x="807720" y="0"/>
                </a:moveTo>
                <a:lnTo>
                  <a:pt x="1554480" y="419100"/>
                </a:lnTo>
                <a:lnTo>
                  <a:pt x="883920" y="1600200"/>
                </a:lnTo>
                <a:lnTo>
                  <a:pt x="0" y="1379220"/>
                </a:lnTo>
                <a:lnTo>
                  <a:pt x="807720" y="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5" name="Freeform 364"/>
          <p:cNvSpPr/>
          <p:nvPr/>
        </p:nvSpPr>
        <p:spPr>
          <a:xfrm rot="21480000">
            <a:off x="6365917" y="5014074"/>
            <a:ext cx="360108" cy="377951"/>
          </a:xfrm>
          <a:custGeom>
            <a:avLst/>
            <a:gdLst>
              <a:gd name="connsiteX0" fmla="*/ 632460 w 1394460"/>
              <a:gd name="connsiteY0" fmla="*/ 0 h 1333500"/>
              <a:gd name="connsiteX1" fmla="*/ 1394460 w 1394460"/>
              <a:gd name="connsiteY1" fmla="*/ 411480 h 1333500"/>
              <a:gd name="connsiteX2" fmla="*/ 891540 w 1394460"/>
              <a:gd name="connsiteY2" fmla="*/ 1333500 h 1333500"/>
              <a:gd name="connsiteX3" fmla="*/ 0 w 1394460"/>
              <a:gd name="connsiteY3" fmla="*/ 1150620 h 1333500"/>
              <a:gd name="connsiteX4" fmla="*/ 632460 w 1394460"/>
              <a:gd name="connsiteY4" fmla="*/ 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4460" h="1333500">
                <a:moveTo>
                  <a:pt x="632460" y="0"/>
                </a:moveTo>
                <a:lnTo>
                  <a:pt x="1394460" y="411480"/>
                </a:lnTo>
                <a:lnTo>
                  <a:pt x="891540" y="1333500"/>
                </a:lnTo>
                <a:lnTo>
                  <a:pt x="0" y="1150620"/>
                </a:lnTo>
                <a:lnTo>
                  <a:pt x="632460" y="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6" name="Freeform 365"/>
          <p:cNvSpPr/>
          <p:nvPr/>
        </p:nvSpPr>
        <p:spPr>
          <a:xfrm rot="21480000">
            <a:off x="6276539" y="5389934"/>
            <a:ext cx="322720" cy="444903"/>
          </a:xfrm>
          <a:custGeom>
            <a:avLst/>
            <a:gdLst>
              <a:gd name="connsiteX0" fmla="*/ 350520 w 1249680"/>
              <a:gd name="connsiteY0" fmla="*/ 0 h 1569720"/>
              <a:gd name="connsiteX1" fmla="*/ 1249680 w 1249680"/>
              <a:gd name="connsiteY1" fmla="*/ 198120 h 1569720"/>
              <a:gd name="connsiteX2" fmla="*/ 1074420 w 1249680"/>
              <a:gd name="connsiteY2" fmla="*/ 1059180 h 1569720"/>
              <a:gd name="connsiteX3" fmla="*/ 739140 w 1249680"/>
              <a:gd name="connsiteY3" fmla="*/ 1242060 h 1569720"/>
              <a:gd name="connsiteX4" fmla="*/ 419100 w 1249680"/>
              <a:gd name="connsiteY4" fmla="*/ 1447800 h 1569720"/>
              <a:gd name="connsiteX5" fmla="*/ 220980 w 1249680"/>
              <a:gd name="connsiteY5" fmla="*/ 1569720 h 1569720"/>
              <a:gd name="connsiteX6" fmla="*/ 0 w 1249680"/>
              <a:gd name="connsiteY6" fmla="*/ 1508760 h 1569720"/>
              <a:gd name="connsiteX7" fmla="*/ 373380 w 1249680"/>
              <a:gd name="connsiteY7" fmla="*/ 45720 h 1569720"/>
              <a:gd name="connsiteX8" fmla="*/ 350520 w 1249680"/>
              <a:gd name="connsiteY8" fmla="*/ 0 h 1569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9680" h="1569720">
                <a:moveTo>
                  <a:pt x="350520" y="0"/>
                </a:moveTo>
                <a:lnTo>
                  <a:pt x="1249680" y="198120"/>
                </a:lnTo>
                <a:lnTo>
                  <a:pt x="1074420" y="1059180"/>
                </a:lnTo>
                <a:lnTo>
                  <a:pt x="739140" y="1242060"/>
                </a:lnTo>
                <a:lnTo>
                  <a:pt x="419100" y="1447800"/>
                </a:lnTo>
                <a:lnTo>
                  <a:pt x="220980" y="1569720"/>
                </a:lnTo>
                <a:lnTo>
                  <a:pt x="0" y="1508760"/>
                </a:lnTo>
                <a:lnTo>
                  <a:pt x="373380" y="45720"/>
                </a:lnTo>
                <a:lnTo>
                  <a:pt x="350520" y="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7" name="Freeform 366"/>
          <p:cNvSpPr/>
          <p:nvPr/>
        </p:nvSpPr>
        <p:spPr>
          <a:xfrm rot="21480000">
            <a:off x="5906127" y="4065103"/>
            <a:ext cx="395529" cy="602561"/>
          </a:xfrm>
          <a:custGeom>
            <a:avLst/>
            <a:gdLst>
              <a:gd name="connsiteX0" fmla="*/ 0 w 1531620"/>
              <a:gd name="connsiteY0" fmla="*/ 1996440 h 2125980"/>
              <a:gd name="connsiteX1" fmla="*/ 220980 w 1531620"/>
              <a:gd name="connsiteY1" fmla="*/ 1242060 h 2125980"/>
              <a:gd name="connsiteX2" fmla="*/ 525780 w 1531620"/>
              <a:gd name="connsiteY2" fmla="*/ 807720 h 2125980"/>
              <a:gd name="connsiteX3" fmla="*/ 769620 w 1531620"/>
              <a:gd name="connsiteY3" fmla="*/ 403860 h 2125980"/>
              <a:gd name="connsiteX4" fmla="*/ 861060 w 1531620"/>
              <a:gd name="connsiteY4" fmla="*/ 213360 h 2125980"/>
              <a:gd name="connsiteX5" fmla="*/ 944880 w 1531620"/>
              <a:gd name="connsiteY5" fmla="*/ 22860 h 2125980"/>
              <a:gd name="connsiteX6" fmla="*/ 1028700 w 1531620"/>
              <a:gd name="connsiteY6" fmla="*/ 0 h 2125980"/>
              <a:gd name="connsiteX7" fmla="*/ 1264920 w 1531620"/>
              <a:gd name="connsiteY7" fmla="*/ 60960 h 2125980"/>
              <a:gd name="connsiteX8" fmla="*/ 1531620 w 1531620"/>
              <a:gd name="connsiteY8" fmla="*/ 236220 h 2125980"/>
              <a:gd name="connsiteX9" fmla="*/ 441960 w 1531620"/>
              <a:gd name="connsiteY9" fmla="*/ 2125980 h 2125980"/>
              <a:gd name="connsiteX10" fmla="*/ 0 w 1531620"/>
              <a:gd name="connsiteY10" fmla="*/ 1996440 h 2125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31620" h="2125980">
                <a:moveTo>
                  <a:pt x="0" y="1996440"/>
                </a:moveTo>
                <a:lnTo>
                  <a:pt x="220980" y="1242060"/>
                </a:lnTo>
                <a:lnTo>
                  <a:pt x="525780" y="807720"/>
                </a:lnTo>
                <a:lnTo>
                  <a:pt x="769620" y="403860"/>
                </a:lnTo>
                <a:lnTo>
                  <a:pt x="861060" y="213360"/>
                </a:lnTo>
                <a:lnTo>
                  <a:pt x="944880" y="22860"/>
                </a:lnTo>
                <a:lnTo>
                  <a:pt x="1028700" y="0"/>
                </a:lnTo>
                <a:lnTo>
                  <a:pt x="1264920" y="60960"/>
                </a:lnTo>
                <a:lnTo>
                  <a:pt x="1531620" y="236220"/>
                </a:lnTo>
                <a:lnTo>
                  <a:pt x="441960" y="2125980"/>
                </a:lnTo>
                <a:lnTo>
                  <a:pt x="0" y="199644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8" name="Freeform 367"/>
          <p:cNvSpPr/>
          <p:nvPr/>
        </p:nvSpPr>
        <p:spPr>
          <a:xfrm rot="21480000">
            <a:off x="6244986" y="4125647"/>
            <a:ext cx="161360" cy="250527"/>
          </a:xfrm>
          <a:custGeom>
            <a:avLst/>
            <a:gdLst>
              <a:gd name="connsiteX0" fmla="*/ 358140 w 624840"/>
              <a:gd name="connsiteY0" fmla="*/ 0 h 883920"/>
              <a:gd name="connsiteX1" fmla="*/ 495300 w 624840"/>
              <a:gd name="connsiteY1" fmla="*/ 83820 h 883920"/>
              <a:gd name="connsiteX2" fmla="*/ 495300 w 624840"/>
              <a:gd name="connsiteY2" fmla="*/ 137160 h 883920"/>
              <a:gd name="connsiteX3" fmla="*/ 624840 w 624840"/>
              <a:gd name="connsiteY3" fmla="*/ 243840 h 883920"/>
              <a:gd name="connsiteX4" fmla="*/ 312420 w 624840"/>
              <a:gd name="connsiteY4" fmla="*/ 883920 h 883920"/>
              <a:gd name="connsiteX5" fmla="*/ 0 w 624840"/>
              <a:gd name="connsiteY5" fmla="*/ 678180 h 883920"/>
              <a:gd name="connsiteX6" fmla="*/ 358140 w 624840"/>
              <a:gd name="connsiteY6" fmla="*/ 0 h 88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4840" h="883920">
                <a:moveTo>
                  <a:pt x="358140" y="0"/>
                </a:moveTo>
                <a:lnTo>
                  <a:pt x="495300" y="83820"/>
                </a:lnTo>
                <a:lnTo>
                  <a:pt x="495300" y="137160"/>
                </a:lnTo>
                <a:lnTo>
                  <a:pt x="624840" y="243840"/>
                </a:lnTo>
                <a:lnTo>
                  <a:pt x="312420" y="883920"/>
                </a:lnTo>
                <a:lnTo>
                  <a:pt x="0" y="678180"/>
                </a:lnTo>
                <a:lnTo>
                  <a:pt x="358140" y="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9" name="Freeform 368"/>
          <p:cNvSpPr/>
          <p:nvPr/>
        </p:nvSpPr>
        <p:spPr>
          <a:xfrm rot="21480000">
            <a:off x="6353755" y="4214171"/>
            <a:ext cx="173166" cy="226770"/>
          </a:xfrm>
          <a:custGeom>
            <a:avLst/>
            <a:gdLst>
              <a:gd name="connsiteX0" fmla="*/ 342900 w 670560"/>
              <a:gd name="connsiteY0" fmla="*/ 0 h 800100"/>
              <a:gd name="connsiteX1" fmla="*/ 670560 w 670560"/>
              <a:gd name="connsiteY1" fmla="*/ 167640 h 800100"/>
              <a:gd name="connsiteX2" fmla="*/ 312420 w 670560"/>
              <a:gd name="connsiteY2" fmla="*/ 800100 h 800100"/>
              <a:gd name="connsiteX3" fmla="*/ 0 w 670560"/>
              <a:gd name="connsiteY3" fmla="*/ 586740 h 800100"/>
              <a:gd name="connsiteX4" fmla="*/ 342900 w 670560"/>
              <a:gd name="connsiteY4" fmla="*/ 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560" h="800100">
                <a:moveTo>
                  <a:pt x="342900" y="0"/>
                </a:moveTo>
                <a:lnTo>
                  <a:pt x="670560" y="167640"/>
                </a:lnTo>
                <a:lnTo>
                  <a:pt x="312420" y="800100"/>
                </a:lnTo>
                <a:lnTo>
                  <a:pt x="0" y="586740"/>
                </a:lnTo>
                <a:lnTo>
                  <a:pt x="342900" y="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0" name="Freeform 369"/>
          <p:cNvSpPr/>
          <p:nvPr/>
        </p:nvSpPr>
        <p:spPr>
          <a:xfrm rot="21480000">
            <a:off x="6056494" y="4353683"/>
            <a:ext cx="369947" cy="442743"/>
          </a:xfrm>
          <a:custGeom>
            <a:avLst/>
            <a:gdLst>
              <a:gd name="connsiteX0" fmla="*/ 693420 w 1432560"/>
              <a:gd name="connsiteY0" fmla="*/ 0 h 1562100"/>
              <a:gd name="connsiteX1" fmla="*/ 1432560 w 1432560"/>
              <a:gd name="connsiteY1" fmla="*/ 434340 h 1562100"/>
              <a:gd name="connsiteX2" fmla="*/ 777240 w 1432560"/>
              <a:gd name="connsiteY2" fmla="*/ 1562100 h 1562100"/>
              <a:gd name="connsiteX3" fmla="*/ 327660 w 1432560"/>
              <a:gd name="connsiteY3" fmla="*/ 1333500 h 1562100"/>
              <a:gd name="connsiteX4" fmla="*/ 0 w 1432560"/>
              <a:gd name="connsiteY4" fmla="*/ 1143000 h 1562100"/>
              <a:gd name="connsiteX5" fmla="*/ 388620 w 1432560"/>
              <a:gd name="connsiteY5" fmla="*/ 510540 h 1562100"/>
              <a:gd name="connsiteX6" fmla="*/ 693420 w 1432560"/>
              <a:gd name="connsiteY6" fmla="*/ 0 h 156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2560" h="1562100">
                <a:moveTo>
                  <a:pt x="693420" y="0"/>
                </a:moveTo>
                <a:lnTo>
                  <a:pt x="1432560" y="434340"/>
                </a:lnTo>
                <a:lnTo>
                  <a:pt x="777240" y="1562100"/>
                </a:lnTo>
                <a:lnTo>
                  <a:pt x="327660" y="1333500"/>
                </a:lnTo>
                <a:lnTo>
                  <a:pt x="0" y="1143000"/>
                </a:lnTo>
                <a:lnTo>
                  <a:pt x="388620" y="510540"/>
                </a:lnTo>
                <a:lnTo>
                  <a:pt x="693420" y="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1" name="Freeform 370"/>
          <p:cNvSpPr/>
          <p:nvPr/>
        </p:nvSpPr>
        <p:spPr>
          <a:xfrm rot="21480000">
            <a:off x="6297839" y="4282480"/>
            <a:ext cx="448659" cy="654394"/>
          </a:xfrm>
          <a:custGeom>
            <a:avLst/>
            <a:gdLst>
              <a:gd name="connsiteX0" fmla="*/ 1059180 w 1737360"/>
              <a:gd name="connsiteY0" fmla="*/ 0 h 2308860"/>
              <a:gd name="connsiteX1" fmla="*/ 1363980 w 1737360"/>
              <a:gd name="connsiteY1" fmla="*/ 144780 h 2308860"/>
              <a:gd name="connsiteX2" fmla="*/ 1264920 w 1737360"/>
              <a:gd name="connsiteY2" fmla="*/ 396240 h 2308860"/>
              <a:gd name="connsiteX3" fmla="*/ 1737360 w 1737360"/>
              <a:gd name="connsiteY3" fmla="*/ 624840 h 2308860"/>
              <a:gd name="connsiteX4" fmla="*/ 1630680 w 1737360"/>
              <a:gd name="connsiteY4" fmla="*/ 861060 h 2308860"/>
              <a:gd name="connsiteX5" fmla="*/ 1524000 w 1737360"/>
              <a:gd name="connsiteY5" fmla="*/ 769620 h 2308860"/>
              <a:gd name="connsiteX6" fmla="*/ 1485900 w 1737360"/>
              <a:gd name="connsiteY6" fmla="*/ 845820 h 2308860"/>
              <a:gd name="connsiteX7" fmla="*/ 1584960 w 1737360"/>
              <a:gd name="connsiteY7" fmla="*/ 891540 h 2308860"/>
              <a:gd name="connsiteX8" fmla="*/ 777240 w 1737360"/>
              <a:gd name="connsiteY8" fmla="*/ 2308860 h 2308860"/>
              <a:gd name="connsiteX9" fmla="*/ 0 w 1737360"/>
              <a:gd name="connsiteY9" fmla="*/ 1866900 h 2308860"/>
              <a:gd name="connsiteX10" fmla="*/ 1059180 w 1737360"/>
              <a:gd name="connsiteY10" fmla="*/ 0 h 2308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7360" h="2308860">
                <a:moveTo>
                  <a:pt x="1059180" y="0"/>
                </a:moveTo>
                <a:lnTo>
                  <a:pt x="1363980" y="144780"/>
                </a:lnTo>
                <a:lnTo>
                  <a:pt x="1264920" y="396240"/>
                </a:lnTo>
                <a:lnTo>
                  <a:pt x="1737360" y="624840"/>
                </a:lnTo>
                <a:lnTo>
                  <a:pt x="1630680" y="861060"/>
                </a:lnTo>
                <a:lnTo>
                  <a:pt x="1524000" y="769620"/>
                </a:lnTo>
                <a:lnTo>
                  <a:pt x="1485900" y="845820"/>
                </a:lnTo>
                <a:lnTo>
                  <a:pt x="1584960" y="891540"/>
                </a:lnTo>
                <a:lnTo>
                  <a:pt x="777240" y="2308860"/>
                </a:lnTo>
                <a:lnTo>
                  <a:pt x="0" y="1866900"/>
                </a:lnTo>
                <a:lnTo>
                  <a:pt x="1059180" y="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2" name="Freeform 371"/>
          <p:cNvSpPr/>
          <p:nvPr/>
        </p:nvSpPr>
        <p:spPr>
          <a:xfrm rot="21480000">
            <a:off x="6642399" y="4298844"/>
            <a:ext cx="137747" cy="131743"/>
          </a:xfrm>
          <a:custGeom>
            <a:avLst/>
            <a:gdLst>
              <a:gd name="connsiteX0" fmla="*/ 91440 w 533400"/>
              <a:gd name="connsiteY0" fmla="*/ 0 h 464820"/>
              <a:gd name="connsiteX1" fmla="*/ 533400 w 533400"/>
              <a:gd name="connsiteY1" fmla="*/ 243840 h 464820"/>
              <a:gd name="connsiteX2" fmla="*/ 403860 w 533400"/>
              <a:gd name="connsiteY2" fmla="*/ 464820 h 464820"/>
              <a:gd name="connsiteX3" fmla="*/ 0 w 533400"/>
              <a:gd name="connsiteY3" fmla="*/ 251460 h 464820"/>
              <a:gd name="connsiteX4" fmla="*/ 91440 w 533400"/>
              <a:gd name="connsiteY4" fmla="*/ 0 h 4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400" h="464820">
                <a:moveTo>
                  <a:pt x="91440" y="0"/>
                </a:moveTo>
                <a:lnTo>
                  <a:pt x="533400" y="243840"/>
                </a:lnTo>
                <a:lnTo>
                  <a:pt x="403860" y="464820"/>
                </a:lnTo>
                <a:lnTo>
                  <a:pt x="0" y="251460"/>
                </a:lnTo>
                <a:lnTo>
                  <a:pt x="91440" y="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3" name="Freeform 372"/>
          <p:cNvSpPr/>
          <p:nvPr/>
        </p:nvSpPr>
        <p:spPr>
          <a:xfrm rot="21480000">
            <a:off x="6198791" y="3939666"/>
            <a:ext cx="259749" cy="192216"/>
          </a:xfrm>
          <a:custGeom>
            <a:avLst/>
            <a:gdLst>
              <a:gd name="connsiteX0" fmla="*/ 22860 w 1005840"/>
              <a:gd name="connsiteY0" fmla="*/ 0 h 678180"/>
              <a:gd name="connsiteX1" fmla="*/ 1005840 w 1005840"/>
              <a:gd name="connsiteY1" fmla="*/ 198120 h 678180"/>
              <a:gd name="connsiteX2" fmla="*/ 929640 w 1005840"/>
              <a:gd name="connsiteY2" fmla="*/ 624840 h 678180"/>
              <a:gd name="connsiteX3" fmla="*/ 861060 w 1005840"/>
              <a:gd name="connsiteY3" fmla="*/ 678180 h 678180"/>
              <a:gd name="connsiteX4" fmla="*/ 0 w 1005840"/>
              <a:gd name="connsiteY4" fmla="*/ 144780 h 678180"/>
              <a:gd name="connsiteX5" fmla="*/ 22860 w 1005840"/>
              <a:gd name="connsiteY5" fmla="*/ 0 h 678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840" h="678180">
                <a:moveTo>
                  <a:pt x="22860" y="0"/>
                </a:moveTo>
                <a:lnTo>
                  <a:pt x="1005840" y="198120"/>
                </a:lnTo>
                <a:lnTo>
                  <a:pt x="929640" y="624840"/>
                </a:lnTo>
                <a:lnTo>
                  <a:pt x="861060" y="678180"/>
                </a:lnTo>
                <a:lnTo>
                  <a:pt x="0" y="144780"/>
                </a:lnTo>
                <a:lnTo>
                  <a:pt x="22860" y="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4" name="Freeform 373"/>
          <p:cNvSpPr/>
          <p:nvPr/>
        </p:nvSpPr>
        <p:spPr>
          <a:xfrm rot="21480000">
            <a:off x="6465547" y="3987968"/>
            <a:ext cx="251879" cy="278604"/>
          </a:xfrm>
          <a:custGeom>
            <a:avLst/>
            <a:gdLst>
              <a:gd name="connsiteX0" fmla="*/ 121920 w 975360"/>
              <a:gd name="connsiteY0" fmla="*/ 0 h 982980"/>
              <a:gd name="connsiteX1" fmla="*/ 975360 w 975360"/>
              <a:gd name="connsiteY1" fmla="*/ 182880 h 982980"/>
              <a:gd name="connsiteX2" fmla="*/ 807720 w 975360"/>
              <a:gd name="connsiteY2" fmla="*/ 982980 h 982980"/>
              <a:gd name="connsiteX3" fmla="*/ 0 w 975360"/>
              <a:gd name="connsiteY3" fmla="*/ 525780 h 982980"/>
              <a:gd name="connsiteX4" fmla="*/ 121920 w 975360"/>
              <a:gd name="connsiteY4" fmla="*/ 0 h 98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5360" h="982980">
                <a:moveTo>
                  <a:pt x="121920" y="0"/>
                </a:moveTo>
                <a:lnTo>
                  <a:pt x="975360" y="182880"/>
                </a:lnTo>
                <a:lnTo>
                  <a:pt x="807720" y="982980"/>
                </a:lnTo>
                <a:lnTo>
                  <a:pt x="0" y="525780"/>
                </a:lnTo>
                <a:lnTo>
                  <a:pt x="121920" y="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5" name="Freeform 374"/>
          <p:cNvSpPr/>
          <p:nvPr/>
        </p:nvSpPr>
        <p:spPr>
          <a:xfrm rot="21480000">
            <a:off x="6709544" y="4042003"/>
            <a:ext cx="214490" cy="285081"/>
          </a:xfrm>
          <a:custGeom>
            <a:avLst/>
            <a:gdLst>
              <a:gd name="connsiteX0" fmla="*/ 175260 w 830580"/>
              <a:gd name="connsiteY0" fmla="*/ 0 h 1005840"/>
              <a:gd name="connsiteX1" fmla="*/ 617220 w 830580"/>
              <a:gd name="connsiteY1" fmla="*/ 83820 h 1005840"/>
              <a:gd name="connsiteX2" fmla="*/ 830580 w 830580"/>
              <a:gd name="connsiteY2" fmla="*/ 205740 h 1005840"/>
              <a:gd name="connsiteX3" fmla="*/ 373380 w 830580"/>
              <a:gd name="connsiteY3" fmla="*/ 1005840 h 1005840"/>
              <a:gd name="connsiteX4" fmla="*/ 259080 w 830580"/>
              <a:gd name="connsiteY4" fmla="*/ 944880 h 1005840"/>
              <a:gd name="connsiteX5" fmla="*/ 228600 w 830580"/>
              <a:gd name="connsiteY5" fmla="*/ 975360 h 1005840"/>
              <a:gd name="connsiteX6" fmla="*/ 0 w 830580"/>
              <a:gd name="connsiteY6" fmla="*/ 815340 h 1005840"/>
              <a:gd name="connsiteX7" fmla="*/ 175260 w 830580"/>
              <a:gd name="connsiteY7" fmla="*/ 0 h 100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0580" h="1005840">
                <a:moveTo>
                  <a:pt x="175260" y="0"/>
                </a:moveTo>
                <a:lnTo>
                  <a:pt x="617220" y="83820"/>
                </a:lnTo>
                <a:lnTo>
                  <a:pt x="830580" y="205740"/>
                </a:lnTo>
                <a:lnTo>
                  <a:pt x="373380" y="1005840"/>
                </a:lnTo>
                <a:lnTo>
                  <a:pt x="259080" y="944880"/>
                </a:lnTo>
                <a:lnTo>
                  <a:pt x="228600" y="975360"/>
                </a:lnTo>
                <a:lnTo>
                  <a:pt x="0" y="815340"/>
                </a:lnTo>
                <a:lnTo>
                  <a:pt x="175260" y="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6" name="Freeform 375"/>
          <p:cNvSpPr/>
          <p:nvPr/>
        </p:nvSpPr>
        <p:spPr>
          <a:xfrm rot="21480000">
            <a:off x="6544992" y="4578683"/>
            <a:ext cx="395529" cy="498894"/>
          </a:xfrm>
          <a:custGeom>
            <a:avLst/>
            <a:gdLst>
              <a:gd name="connsiteX0" fmla="*/ 0 w 1531620"/>
              <a:gd name="connsiteY0" fmla="*/ 1348740 h 1760220"/>
              <a:gd name="connsiteX1" fmla="*/ 739140 w 1531620"/>
              <a:gd name="connsiteY1" fmla="*/ 22860 h 1760220"/>
              <a:gd name="connsiteX2" fmla="*/ 830580 w 1531620"/>
              <a:gd name="connsiteY2" fmla="*/ 0 h 1760220"/>
              <a:gd name="connsiteX3" fmla="*/ 1165860 w 1531620"/>
              <a:gd name="connsiteY3" fmla="*/ 213360 h 1760220"/>
              <a:gd name="connsiteX4" fmla="*/ 1303020 w 1531620"/>
              <a:gd name="connsiteY4" fmla="*/ 213360 h 1760220"/>
              <a:gd name="connsiteX5" fmla="*/ 1531620 w 1531620"/>
              <a:gd name="connsiteY5" fmla="*/ 320040 h 1760220"/>
              <a:gd name="connsiteX6" fmla="*/ 1531620 w 1531620"/>
              <a:gd name="connsiteY6" fmla="*/ 388620 h 1760220"/>
              <a:gd name="connsiteX7" fmla="*/ 762000 w 1531620"/>
              <a:gd name="connsiteY7" fmla="*/ 1760220 h 1760220"/>
              <a:gd name="connsiteX8" fmla="*/ 0 w 1531620"/>
              <a:gd name="connsiteY8" fmla="*/ 1348740 h 1760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1620" h="1760220">
                <a:moveTo>
                  <a:pt x="0" y="1348740"/>
                </a:moveTo>
                <a:lnTo>
                  <a:pt x="739140" y="22860"/>
                </a:lnTo>
                <a:lnTo>
                  <a:pt x="830580" y="0"/>
                </a:lnTo>
                <a:lnTo>
                  <a:pt x="1165860" y="213360"/>
                </a:lnTo>
                <a:lnTo>
                  <a:pt x="1303020" y="213360"/>
                </a:lnTo>
                <a:lnTo>
                  <a:pt x="1531620" y="320040"/>
                </a:lnTo>
                <a:lnTo>
                  <a:pt x="1531620" y="388620"/>
                </a:lnTo>
                <a:lnTo>
                  <a:pt x="762000" y="1760220"/>
                </a:lnTo>
                <a:lnTo>
                  <a:pt x="0" y="134874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7" name="Freeform 376"/>
          <p:cNvSpPr/>
          <p:nvPr/>
        </p:nvSpPr>
        <p:spPr>
          <a:xfrm rot="21480000">
            <a:off x="6745075" y="4386880"/>
            <a:ext cx="188910" cy="220291"/>
          </a:xfrm>
          <a:custGeom>
            <a:avLst/>
            <a:gdLst>
              <a:gd name="connsiteX0" fmla="*/ 350520 w 731520"/>
              <a:gd name="connsiteY0" fmla="*/ 0 h 777240"/>
              <a:gd name="connsiteX1" fmla="*/ 731520 w 731520"/>
              <a:gd name="connsiteY1" fmla="*/ 243840 h 777240"/>
              <a:gd name="connsiteX2" fmla="*/ 457200 w 731520"/>
              <a:gd name="connsiteY2" fmla="*/ 708660 h 777240"/>
              <a:gd name="connsiteX3" fmla="*/ 365760 w 731520"/>
              <a:gd name="connsiteY3" fmla="*/ 777240 h 777240"/>
              <a:gd name="connsiteX4" fmla="*/ 99060 w 731520"/>
              <a:gd name="connsiteY4" fmla="*/ 594360 h 777240"/>
              <a:gd name="connsiteX5" fmla="*/ 0 w 731520"/>
              <a:gd name="connsiteY5" fmla="*/ 541020 h 777240"/>
              <a:gd name="connsiteX6" fmla="*/ 297180 w 731520"/>
              <a:gd name="connsiteY6" fmla="*/ 30480 h 777240"/>
              <a:gd name="connsiteX7" fmla="*/ 350520 w 731520"/>
              <a:gd name="connsiteY7" fmla="*/ 0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1520" h="777240">
                <a:moveTo>
                  <a:pt x="350520" y="0"/>
                </a:moveTo>
                <a:lnTo>
                  <a:pt x="731520" y="243840"/>
                </a:lnTo>
                <a:lnTo>
                  <a:pt x="457200" y="708660"/>
                </a:lnTo>
                <a:lnTo>
                  <a:pt x="365760" y="777240"/>
                </a:lnTo>
                <a:lnTo>
                  <a:pt x="99060" y="594360"/>
                </a:lnTo>
                <a:lnTo>
                  <a:pt x="0" y="541020"/>
                </a:lnTo>
                <a:lnTo>
                  <a:pt x="297180" y="30480"/>
                </a:lnTo>
                <a:lnTo>
                  <a:pt x="350520" y="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8" name="Freeform 377"/>
          <p:cNvSpPr/>
          <p:nvPr/>
        </p:nvSpPr>
        <p:spPr>
          <a:xfrm rot="21480000">
            <a:off x="6874876" y="4462643"/>
            <a:ext cx="147586" cy="183576"/>
          </a:xfrm>
          <a:custGeom>
            <a:avLst/>
            <a:gdLst>
              <a:gd name="connsiteX0" fmla="*/ 304800 w 571500"/>
              <a:gd name="connsiteY0" fmla="*/ 0 h 647700"/>
              <a:gd name="connsiteX1" fmla="*/ 571500 w 571500"/>
              <a:gd name="connsiteY1" fmla="*/ 152400 h 647700"/>
              <a:gd name="connsiteX2" fmla="*/ 281940 w 571500"/>
              <a:gd name="connsiteY2" fmla="*/ 647700 h 647700"/>
              <a:gd name="connsiteX3" fmla="*/ 76200 w 571500"/>
              <a:gd name="connsiteY3" fmla="*/ 541020 h 647700"/>
              <a:gd name="connsiteX4" fmla="*/ 0 w 571500"/>
              <a:gd name="connsiteY4" fmla="*/ 525780 h 647700"/>
              <a:gd name="connsiteX5" fmla="*/ 0 w 571500"/>
              <a:gd name="connsiteY5" fmla="*/ 449580 h 647700"/>
              <a:gd name="connsiteX6" fmla="*/ 121920 w 571500"/>
              <a:gd name="connsiteY6" fmla="*/ 327660 h 647700"/>
              <a:gd name="connsiteX7" fmla="*/ 304800 w 571500"/>
              <a:gd name="connsiteY7" fmla="*/ 0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1500" h="647700">
                <a:moveTo>
                  <a:pt x="304800" y="0"/>
                </a:moveTo>
                <a:lnTo>
                  <a:pt x="571500" y="152400"/>
                </a:lnTo>
                <a:lnTo>
                  <a:pt x="281940" y="647700"/>
                </a:lnTo>
                <a:lnTo>
                  <a:pt x="76200" y="541020"/>
                </a:lnTo>
                <a:lnTo>
                  <a:pt x="0" y="525780"/>
                </a:lnTo>
                <a:lnTo>
                  <a:pt x="0" y="449580"/>
                </a:lnTo>
                <a:lnTo>
                  <a:pt x="121920" y="327660"/>
                </a:lnTo>
                <a:lnTo>
                  <a:pt x="304800" y="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9" name="Freeform 378"/>
          <p:cNvSpPr/>
          <p:nvPr/>
        </p:nvSpPr>
        <p:spPr>
          <a:xfrm rot="21480000">
            <a:off x="6840880" y="4115064"/>
            <a:ext cx="312881" cy="347715"/>
          </a:xfrm>
          <a:custGeom>
            <a:avLst/>
            <a:gdLst>
              <a:gd name="connsiteX0" fmla="*/ 441960 w 1211580"/>
              <a:gd name="connsiteY0" fmla="*/ 0 h 1226820"/>
              <a:gd name="connsiteX1" fmla="*/ 1211580 w 1211580"/>
              <a:gd name="connsiteY1" fmla="*/ 419100 h 1226820"/>
              <a:gd name="connsiteX2" fmla="*/ 769620 w 1211580"/>
              <a:gd name="connsiteY2" fmla="*/ 1226820 h 1226820"/>
              <a:gd name="connsiteX3" fmla="*/ 0 w 1211580"/>
              <a:gd name="connsiteY3" fmla="*/ 815340 h 1226820"/>
              <a:gd name="connsiteX4" fmla="*/ 441960 w 1211580"/>
              <a:gd name="connsiteY4" fmla="*/ 0 h 122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1580" h="1226820">
                <a:moveTo>
                  <a:pt x="441960" y="0"/>
                </a:moveTo>
                <a:lnTo>
                  <a:pt x="1211580" y="419100"/>
                </a:lnTo>
                <a:lnTo>
                  <a:pt x="769620" y="1226820"/>
                </a:lnTo>
                <a:lnTo>
                  <a:pt x="0" y="815340"/>
                </a:lnTo>
                <a:lnTo>
                  <a:pt x="441960" y="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0" name="Freeform 379"/>
          <p:cNvSpPr/>
          <p:nvPr/>
        </p:nvSpPr>
        <p:spPr>
          <a:xfrm rot="21480000">
            <a:off x="6962920" y="3529774"/>
            <a:ext cx="393561" cy="647916"/>
          </a:xfrm>
          <a:custGeom>
            <a:avLst/>
            <a:gdLst>
              <a:gd name="connsiteX0" fmla="*/ 0 w 1524000"/>
              <a:gd name="connsiteY0" fmla="*/ 1859280 h 2286000"/>
              <a:gd name="connsiteX1" fmla="*/ 670560 w 1524000"/>
              <a:gd name="connsiteY1" fmla="*/ 723900 h 2286000"/>
              <a:gd name="connsiteX2" fmla="*/ 586740 w 1524000"/>
              <a:gd name="connsiteY2" fmla="*/ 624840 h 2286000"/>
              <a:gd name="connsiteX3" fmla="*/ 571500 w 1524000"/>
              <a:gd name="connsiteY3" fmla="*/ 312420 h 2286000"/>
              <a:gd name="connsiteX4" fmla="*/ 533400 w 1524000"/>
              <a:gd name="connsiteY4" fmla="*/ 182880 h 2286000"/>
              <a:gd name="connsiteX5" fmla="*/ 510540 w 1524000"/>
              <a:gd name="connsiteY5" fmla="*/ 0 h 2286000"/>
              <a:gd name="connsiteX6" fmla="*/ 647700 w 1524000"/>
              <a:gd name="connsiteY6" fmla="*/ 91440 h 2286000"/>
              <a:gd name="connsiteX7" fmla="*/ 822960 w 1524000"/>
              <a:gd name="connsiteY7" fmla="*/ 182880 h 2286000"/>
              <a:gd name="connsiteX8" fmla="*/ 868680 w 1524000"/>
              <a:gd name="connsiteY8" fmla="*/ 243840 h 2286000"/>
              <a:gd name="connsiteX9" fmla="*/ 883920 w 1524000"/>
              <a:gd name="connsiteY9" fmla="*/ 266700 h 2286000"/>
              <a:gd name="connsiteX10" fmla="*/ 1043940 w 1524000"/>
              <a:gd name="connsiteY10" fmla="*/ 487680 h 2286000"/>
              <a:gd name="connsiteX11" fmla="*/ 1226820 w 1524000"/>
              <a:gd name="connsiteY11" fmla="*/ 754380 h 2286000"/>
              <a:gd name="connsiteX12" fmla="*/ 1379220 w 1524000"/>
              <a:gd name="connsiteY12" fmla="*/ 944880 h 2286000"/>
              <a:gd name="connsiteX13" fmla="*/ 1524000 w 1524000"/>
              <a:gd name="connsiteY13" fmla="*/ 1005840 h 2286000"/>
              <a:gd name="connsiteX14" fmla="*/ 769620 w 1524000"/>
              <a:gd name="connsiteY14" fmla="*/ 2286000 h 2286000"/>
              <a:gd name="connsiteX15" fmla="*/ 0 w 1524000"/>
              <a:gd name="connsiteY15" fmla="*/ 185928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24000" h="2286000">
                <a:moveTo>
                  <a:pt x="0" y="1859280"/>
                </a:moveTo>
                <a:lnTo>
                  <a:pt x="670560" y="723900"/>
                </a:lnTo>
                <a:lnTo>
                  <a:pt x="586740" y="624840"/>
                </a:lnTo>
                <a:lnTo>
                  <a:pt x="571500" y="312420"/>
                </a:lnTo>
                <a:lnTo>
                  <a:pt x="533400" y="182880"/>
                </a:lnTo>
                <a:lnTo>
                  <a:pt x="510540" y="0"/>
                </a:lnTo>
                <a:lnTo>
                  <a:pt x="647700" y="91440"/>
                </a:lnTo>
                <a:lnTo>
                  <a:pt x="822960" y="182880"/>
                </a:lnTo>
                <a:cubicBezTo>
                  <a:pt x="838200" y="203200"/>
                  <a:pt x="853740" y="223298"/>
                  <a:pt x="868680" y="243840"/>
                </a:cubicBezTo>
                <a:cubicBezTo>
                  <a:pt x="874067" y="251246"/>
                  <a:pt x="883920" y="266700"/>
                  <a:pt x="883920" y="266700"/>
                </a:cubicBezTo>
                <a:lnTo>
                  <a:pt x="1043940" y="487680"/>
                </a:lnTo>
                <a:lnTo>
                  <a:pt x="1226820" y="754380"/>
                </a:lnTo>
                <a:lnTo>
                  <a:pt x="1379220" y="944880"/>
                </a:lnTo>
                <a:lnTo>
                  <a:pt x="1524000" y="1005840"/>
                </a:lnTo>
                <a:lnTo>
                  <a:pt x="769620" y="2286000"/>
                </a:lnTo>
                <a:lnTo>
                  <a:pt x="0" y="185928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1" name="Freeform 380"/>
          <p:cNvSpPr/>
          <p:nvPr/>
        </p:nvSpPr>
        <p:spPr>
          <a:xfrm rot="21480000">
            <a:off x="6753487" y="3740707"/>
            <a:ext cx="287299" cy="306680"/>
          </a:xfrm>
          <a:custGeom>
            <a:avLst/>
            <a:gdLst>
              <a:gd name="connsiteX0" fmla="*/ 0 w 1112520"/>
              <a:gd name="connsiteY0" fmla="*/ 876300 h 1082040"/>
              <a:gd name="connsiteX1" fmla="*/ 190500 w 1112520"/>
              <a:gd name="connsiteY1" fmla="*/ 0 h 1082040"/>
              <a:gd name="connsiteX2" fmla="*/ 1112520 w 1112520"/>
              <a:gd name="connsiteY2" fmla="*/ 220980 h 1082040"/>
              <a:gd name="connsiteX3" fmla="*/ 1089660 w 1112520"/>
              <a:gd name="connsiteY3" fmla="*/ 342900 h 1082040"/>
              <a:gd name="connsiteX4" fmla="*/ 685800 w 1112520"/>
              <a:gd name="connsiteY4" fmla="*/ 1082040 h 1082040"/>
              <a:gd name="connsiteX5" fmla="*/ 480060 w 1112520"/>
              <a:gd name="connsiteY5" fmla="*/ 960120 h 1082040"/>
              <a:gd name="connsiteX6" fmla="*/ 0 w 1112520"/>
              <a:gd name="connsiteY6" fmla="*/ 876300 h 1082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2520" h="1082040">
                <a:moveTo>
                  <a:pt x="0" y="876300"/>
                </a:moveTo>
                <a:lnTo>
                  <a:pt x="190500" y="0"/>
                </a:lnTo>
                <a:lnTo>
                  <a:pt x="1112520" y="220980"/>
                </a:lnTo>
                <a:lnTo>
                  <a:pt x="1089660" y="342900"/>
                </a:lnTo>
                <a:lnTo>
                  <a:pt x="685800" y="1082040"/>
                </a:lnTo>
                <a:lnTo>
                  <a:pt x="480060" y="960120"/>
                </a:lnTo>
                <a:lnTo>
                  <a:pt x="0" y="87630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2" name="Freeform 381"/>
          <p:cNvSpPr/>
          <p:nvPr/>
        </p:nvSpPr>
        <p:spPr>
          <a:xfrm rot="21480000">
            <a:off x="6799460" y="3452095"/>
            <a:ext cx="257784" cy="308839"/>
          </a:xfrm>
          <a:custGeom>
            <a:avLst/>
            <a:gdLst>
              <a:gd name="connsiteX0" fmla="*/ 167640 w 998220"/>
              <a:gd name="connsiteY0" fmla="*/ 0 h 1089660"/>
              <a:gd name="connsiteX1" fmla="*/ 579120 w 998220"/>
              <a:gd name="connsiteY1" fmla="*/ 114300 h 1089660"/>
              <a:gd name="connsiteX2" fmla="*/ 998220 w 998220"/>
              <a:gd name="connsiteY2" fmla="*/ 327660 h 1089660"/>
              <a:gd name="connsiteX3" fmla="*/ 990600 w 998220"/>
              <a:gd name="connsiteY3" fmla="*/ 647700 h 1089660"/>
              <a:gd name="connsiteX4" fmla="*/ 838200 w 998220"/>
              <a:gd name="connsiteY4" fmla="*/ 662940 h 1089660"/>
              <a:gd name="connsiteX5" fmla="*/ 838200 w 998220"/>
              <a:gd name="connsiteY5" fmla="*/ 716280 h 1089660"/>
              <a:gd name="connsiteX6" fmla="*/ 982980 w 998220"/>
              <a:gd name="connsiteY6" fmla="*/ 739140 h 1089660"/>
              <a:gd name="connsiteX7" fmla="*/ 975360 w 998220"/>
              <a:gd name="connsiteY7" fmla="*/ 1036320 h 1089660"/>
              <a:gd name="connsiteX8" fmla="*/ 906780 w 998220"/>
              <a:gd name="connsiteY8" fmla="*/ 1089660 h 1089660"/>
              <a:gd name="connsiteX9" fmla="*/ 358140 w 998220"/>
              <a:gd name="connsiteY9" fmla="*/ 952500 h 1089660"/>
              <a:gd name="connsiteX10" fmla="*/ 106680 w 998220"/>
              <a:gd name="connsiteY10" fmla="*/ 922020 h 1089660"/>
              <a:gd name="connsiteX11" fmla="*/ 0 w 998220"/>
              <a:gd name="connsiteY11" fmla="*/ 914400 h 1089660"/>
              <a:gd name="connsiteX12" fmla="*/ 167640 w 998220"/>
              <a:gd name="connsiteY12" fmla="*/ 0 h 108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8220" h="1089660">
                <a:moveTo>
                  <a:pt x="167640" y="0"/>
                </a:moveTo>
                <a:lnTo>
                  <a:pt x="579120" y="114300"/>
                </a:lnTo>
                <a:lnTo>
                  <a:pt x="998220" y="327660"/>
                </a:lnTo>
                <a:lnTo>
                  <a:pt x="990600" y="647700"/>
                </a:lnTo>
                <a:lnTo>
                  <a:pt x="838200" y="662940"/>
                </a:lnTo>
                <a:lnTo>
                  <a:pt x="838200" y="716280"/>
                </a:lnTo>
                <a:lnTo>
                  <a:pt x="982980" y="739140"/>
                </a:lnTo>
                <a:lnTo>
                  <a:pt x="975360" y="1036320"/>
                </a:lnTo>
                <a:lnTo>
                  <a:pt x="906780" y="1089660"/>
                </a:lnTo>
                <a:lnTo>
                  <a:pt x="358140" y="952500"/>
                </a:lnTo>
                <a:lnTo>
                  <a:pt x="106680" y="922020"/>
                </a:lnTo>
                <a:lnTo>
                  <a:pt x="0" y="914400"/>
                </a:lnTo>
                <a:lnTo>
                  <a:pt x="167640" y="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3" name="Freeform 382"/>
          <p:cNvSpPr/>
          <p:nvPr/>
        </p:nvSpPr>
        <p:spPr>
          <a:xfrm rot="21480000">
            <a:off x="6557084" y="3446451"/>
            <a:ext cx="251159" cy="174925"/>
          </a:xfrm>
          <a:custGeom>
            <a:avLst/>
            <a:gdLst>
              <a:gd name="connsiteX0" fmla="*/ 388620 w 1264920"/>
              <a:gd name="connsiteY0" fmla="*/ 0 h 1897380"/>
              <a:gd name="connsiteX1" fmla="*/ 1264920 w 1264920"/>
              <a:gd name="connsiteY1" fmla="*/ 15240 h 1897380"/>
              <a:gd name="connsiteX2" fmla="*/ 868680 w 1264920"/>
              <a:gd name="connsiteY2" fmla="*/ 1897380 h 1897380"/>
              <a:gd name="connsiteX3" fmla="*/ 0 w 1264920"/>
              <a:gd name="connsiteY3" fmla="*/ 1737360 h 1897380"/>
              <a:gd name="connsiteX4" fmla="*/ 388620 w 1264920"/>
              <a:gd name="connsiteY4" fmla="*/ 0 h 1897380"/>
              <a:gd name="connsiteX0" fmla="*/ 388620 w 1264920"/>
              <a:gd name="connsiteY0" fmla="*/ 0 h 1737359"/>
              <a:gd name="connsiteX1" fmla="*/ 1264920 w 1264920"/>
              <a:gd name="connsiteY1" fmla="*/ 15240 h 1737359"/>
              <a:gd name="connsiteX2" fmla="*/ 1146215 w 1264920"/>
              <a:gd name="connsiteY2" fmla="*/ 617177 h 1737359"/>
              <a:gd name="connsiteX3" fmla="*/ 0 w 1264920"/>
              <a:gd name="connsiteY3" fmla="*/ 1737360 h 1737359"/>
              <a:gd name="connsiteX4" fmla="*/ 388620 w 1264920"/>
              <a:gd name="connsiteY4" fmla="*/ 0 h 1737359"/>
              <a:gd name="connsiteX0" fmla="*/ 96279 w 972579"/>
              <a:gd name="connsiteY0" fmla="*/ 0 h 617177"/>
              <a:gd name="connsiteX1" fmla="*/ 972579 w 972579"/>
              <a:gd name="connsiteY1" fmla="*/ 15240 h 617177"/>
              <a:gd name="connsiteX2" fmla="*/ 853874 w 972579"/>
              <a:gd name="connsiteY2" fmla="*/ 617177 h 617177"/>
              <a:gd name="connsiteX3" fmla="*/ -1 w 972579"/>
              <a:gd name="connsiteY3" fmla="*/ 529686 h 617177"/>
              <a:gd name="connsiteX4" fmla="*/ 96279 w 972579"/>
              <a:gd name="connsiteY4" fmla="*/ 0 h 617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579" h="617177">
                <a:moveTo>
                  <a:pt x="96279" y="0"/>
                </a:moveTo>
                <a:lnTo>
                  <a:pt x="972579" y="15240"/>
                </a:lnTo>
                <a:lnTo>
                  <a:pt x="853874" y="617177"/>
                </a:lnTo>
                <a:lnTo>
                  <a:pt x="-1" y="529686"/>
                </a:lnTo>
                <a:lnTo>
                  <a:pt x="96279" y="0"/>
                </a:lnTo>
                <a:close/>
              </a:path>
            </a:pathLst>
          </a:custGeom>
          <a:noFill/>
          <a:ln w="635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4" name="Freeform 383"/>
          <p:cNvSpPr/>
          <p:nvPr/>
        </p:nvSpPr>
        <p:spPr>
          <a:xfrm rot="21480000">
            <a:off x="6166477" y="3465498"/>
            <a:ext cx="375850" cy="468660"/>
          </a:xfrm>
          <a:custGeom>
            <a:avLst/>
            <a:gdLst>
              <a:gd name="connsiteX0" fmla="*/ 731520 w 1440180"/>
              <a:gd name="connsiteY0" fmla="*/ 0 h 1653540"/>
              <a:gd name="connsiteX1" fmla="*/ 1440180 w 1440180"/>
              <a:gd name="connsiteY1" fmla="*/ 0 h 1653540"/>
              <a:gd name="connsiteX2" fmla="*/ 1104900 w 1440180"/>
              <a:gd name="connsiteY2" fmla="*/ 1653540 h 1653540"/>
              <a:gd name="connsiteX3" fmla="*/ 0 w 1440180"/>
              <a:gd name="connsiteY3" fmla="*/ 1455420 h 1653540"/>
              <a:gd name="connsiteX4" fmla="*/ 0 w 1440180"/>
              <a:gd name="connsiteY4" fmla="*/ 1455420 h 1653540"/>
              <a:gd name="connsiteX5" fmla="*/ 129540 w 1440180"/>
              <a:gd name="connsiteY5" fmla="*/ 1005840 h 1653540"/>
              <a:gd name="connsiteX6" fmla="*/ 259080 w 1440180"/>
              <a:gd name="connsiteY6" fmla="*/ 929640 h 1653540"/>
              <a:gd name="connsiteX7" fmla="*/ 662940 w 1440180"/>
              <a:gd name="connsiteY7" fmla="*/ 175260 h 1653540"/>
              <a:gd name="connsiteX8" fmla="*/ 731520 w 1440180"/>
              <a:gd name="connsiteY8" fmla="*/ 0 h 1653540"/>
              <a:gd name="connsiteX0" fmla="*/ 817423 w 1526083"/>
              <a:gd name="connsiteY0" fmla="*/ 0 h 1653540"/>
              <a:gd name="connsiteX1" fmla="*/ 1526083 w 1526083"/>
              <a:gd name="connsiteY1" fmla="*/ 0 h 1653540"/>
              <a:gd name="connsiteX2" fmla="*/ 1190803 w 1526083"/>
              <a:gd name="connsiteY2" fmla="*/ 1653540 h 1653540"/>
              <a:gd name="connsiteX3" fmla="*/ 85903 w 1526083"/>
              <a:gd name="connsiteY3" fmla="*/ 1455420 h 1653540"/>
              <a:gd name="connsiteX4" fmla="*/ 70663 w 1526083"/>
              <a:gd name="connsiteY4" fmla="*/ 1440180 h 1653540"/>
              <a:gd name="connsiteX5" fmla="*/ 215443 w 1526083"/>
              <a:gd name="connsiteY5" fmla="*/ 1005840 h 1653540"/>
              <a:gd name="connsiteX6" fmla="*/ 344983 w 1526083"/>
              <a:gd name="connsiteY6" fmla="*/ 929640 h 1653540"/>
              <a:gd name="connsiteX7" fmla="*/ 748843 w 1526083"/>
              <a:gd name="connsiteY7" fmla="*/ 175260 h 1653540"/>
              <a:gd name="connsiteX8" fmla="*/ 817423 w 1526083"/>
              <a:gd name="connsiteY8" fmla="*/ 0 h 1653540"/>
              <a:gd name="connsiteX0" fmla="*/ 746760 w 1455420"/>
              <a:gd name="connsiteY0" fmla="*/ 0 h 1653540"/>
              <a:gd name="connsiteX1" fmla="*/ 1455420 w 1455420"/>
              <a:gd name="connsiteY1" fmla="*/ 0 h 1653540"/>
              <a:gd name="connsiteX2" fmla="*/ 1120140 w 1455420"/>
              <a:gd name="connsiteY2" fmla="*/ 1653540 h 1653540"/>
              <a:gd name="connsiteX3" fmla="*/ 0 w 1455420"/>
              <a:gd name="connsiteY3" fmla="*/ 1440180 h 1653540"/>
              <a:gd name="connsiteX4" fmla="*/ 144780 w 1455420"/>
              <a:gd name="connsiteY4" fmla="*/ 1005840 h 1653540"/>
              <a:gd name="connsiteX5" fmla="*/ 274320 w 1455420"/>
              <a:gd name="connsiteY5" fmla="*/ 929640 h 1653540"/>
              <a:gd name="connsiteX6" fmla="*/ 678180 w 1455420"/>
              <a:gd name="connsiteY6" fmla="*/ 175260 h 1653540"/>
              <a:gd name="connsiteX7" fmla="*/ 746760 w 1455420"/>
              <a:gd name="connsiteY7" fmla="*/ 0 h 165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55420" h="1653540">
                <a:moveTo>
                  <a:pt x="746760" y="0"/>
                </a:moveTo>
                <a:lnTo>
                  <a:pt x="1455420" y="0"/>
                </a:lnTo>
                <a:lnTo>
                  <a:pt x="1120140" y="1653540"/>
                </a:lnTo>
                <a:lnTo>
                  <a:pt x="0" y="1440180"/>
                </a:lnTo>
                <a:lnTo>
                  <a:pt x="144780" y="1005840"/>
                </a:lnTo>
                <a:lnTo>
                  <a:pt x="274320" y="929640"/>
                </a:lnTo>
                <a:lnTo>
                  <a:pt x="678180" y="175260"/>
                </a:lnTo>
                <a:lnTo>
                  <a:pt x="746760" y="0"/>
                </a:lnTo>
                <a:close/>
              </a:path>
            </a:pathLst>
          </a:custGeom>
          <a:noFill/>
          <a:ln w="635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5" name="Freeform 384"/>
          <p:cNvSpPr/>
          <p:nvPr/>
        </p:nvSpPr>
        <p:spPr>
          <a:xfrm rot="21480000">
            <a:off x="6364512" y="3070535"/>
            <a:ext cx="627729" cy="334758"/>
          </a:xfrm>
          <a:custGeom>
            <a:avLst/>
            <a:gdLst>
              <a:gd name="connsiteX0" fmla="*/ 441960 w 2430780"/>
              <a:gd name="connsiteY0" fmla="*/ 304800 h 1181100"/>
              <a:gd name="connsiteX1" fmla="*/ 640080 w 2430780"/>
              <a:gd name="connsiteY1" fmla="*/ 205740 h 1181100"/>
              <a:gd name="connsiteX2" fmla="*/ 861060 w 2430780"/>
              <a:gd name="connsiteY2" fmla="*/ 99060 h 1181100"/>
              <a:gd name="connsiteX3" fmla="*/ 1074420 w 2430780"/>
              <a:gd name="connsiteY3" fmla="*/ 0 h 1181100"/>
              <a:gd name="connsiteX4" fmla="*/ 1219200 w 2430780"/>
              <a:gd name="connsiteY4" fmla="*/ 0 h 1181100"/>
              <a:gd name="connsiteX5" fmla="*/ 1333500 w 2430780"/>
              <a:gd name="connsiteY5" fmla="*/ 38100 h 1181100"/>
              <a:gd name="connsiteX6" fmla="*/ 1432560 w 2430780"/>
              <a:gd name="connsiteY6" fmla="*/ 106680 h 1181100"/>
              <a:gd name="connsiteX7" fmla="*/ 1539240 w 2430780"/>
              <a:gd name="connsiteY7" fmla="*/ 152400 h 1181100"/>
              <a:gd name="connsiteX8" fmla="*/ 1661160 w 2430780"/>
              <a:gd name="connsiteY8" fmla="*/ 205740 h 1181100"/>
              <a:gd name="connsiteX9" fmla="*/ 1790700 w 2430780"/>
              <a:gd name="connsiteY9" fmla="*/ 396240 h 1181100"/>
              <a:gd name="connsiteX10" fmla="*/ 2133600 w 2430780"/>
              <a:gd name="connsiteY10" fmla="*/ 822960 h 1181100"/>
              <a:gd name="connsiteX11" fmla="*/ 2293620 w 2430780"/>
              <a:gd name="connsiteY11" fmla="*/ 1028700 h 1181100"/>
              <a:gd name="connsiteX12" fmla="*/ 2430780 w 2430780"/>
              <a:gd name="connsiteY12" fmla="*/ 1181100 h 1181100"/>
              <a:gd name="connsiteX13" fmla="*/ 0 w 2430780"/>
              <a:gd name="connsiteY13" fmla="*/ 1181100 h 1181100"/>
              <a:gd name="connsiteX14" fmla="*/ 60960 w 2430780"/>
              <a:gd name="connsiteY14" fmla="*/ 922020 h 1181100"/>
              <a:gd name="connsiteX15" fmla="*/ 243840 w 2430780"/>
              <a:gd name="connsiteY15" fmla="*/ 556260 h 1181100"/>
              <a:gd name="connsiteX16" fmla="*/ 441960 w 2430780"/>
              <a:gd name="connsiteY16" fmla="*/ 3048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30780" h="1181100">
                <a:moveTo>
                  <a:pt x="441960" y="304800"/>
                </a:moveTo>
                <a:lnTo>
                  <a:pt x="640080" y="205740"/>
                </a:lnTo>
                <a:lnTo>
                  <a:pt x="861060" y="99060"/>
                </a:lnTo>
                <a:lnTo>
                  <a:pt x="1074420" y="0"/>
                </a:lnTo>
                <a:lnTo>
                  <a:pt x="1219200" y="0"/>
                </a:lnTo>
                <a:lnTo>
                  <a:pt x="1333500" y="38100"/>
                </a:lnTo>
                <a:lnTo>
                  <a:pt x="1432560" y="106680"/>
                </a:lnTo>
                <a:lnTo>
                  <a:pt x="1539240" y="152400"/>
                </a:lnTo>
                <a:lnTo>
                  <a:pt x="1661160" y="205740"/>
                </a:lnTo>
                <a:lnTo>
                  <a:pt x="1790700" y="396240"/>
                </a:lnTo>
                <a:lnTo>
                  <a:pt x="2133600" y="822960"/>
                </a:lnTo>
                <a:lnTo>
                  <a:pt x="2293620" y="1028700"/>
                </a:lnTo>
                <a:lnTo>
                  <a:pt x="2430780" y="1181100"/>
                </a:lnTo>
                <a:lnTo>
                  <a:pt x="0" y="1181100"/>
                </a:lnTo>
                <a:lnTo>
                  <a:pt x="60960" y="922020"/>
                </a:lnTo>
                <a:lnTo>
                  <a:pt x="243840" y="556260"/>
                </a:lnTo>
                <a:lnTo>
                  <a:pt x="441960" y="30480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6" name="Freeform 385"/>
          <p:cNvSpPr/>
          <p:nvPr/>
        </p:nvSpPr>
        <p:spPr>
          <a:xfrm rot="21480000">
            <a:off x="6839833" y="3140398"/>
            <a:ext cx="202684" cy="253001"/>
          </a:xfrm>
          <a:custGeom>
            <a:avLst/>
            <a:gdLst>
              <a:gd name="connsiteX0" fmla="*/ 0 w 784860"/>
              <a:gd name="connsiteY0" fmla="*/ 0 h 891540"/>
              <a:gd name="connsiteX1" fmla="*/ 784860 w 784860"/>
              <a:gd name="connsiteY1" fmla="*/ 0 h 891540"/>
              <a:gd name="connsiteX2" fmla="*/ 784860 w 784860"/>
              <a:gd name="connsiteY2" fmla="*/ 891540 h 891540"/>
              <a:gd name="connsiteX3" fmla="*/ 632460 w 784860"/>
              <a:gd name="connsiteY3" fmla="*/ 891540 h 891540"/>
              <a:gd name="connsiteX4" fmla="*/ 0 w 784860"/>
              <a:gd name="connsiteY4" fmla="*/ 0 h 891540"/>
              <a:gd name="connsiteX0" fmla="*/ 0 w 784860"/>
              <a:gd name="connsiteY0" fmla="*/ 0 h 892648"/>
              <a:gd name="connsiteX1" fmla="*/ 784860 w 784860"/>
              <a:gd name="connsiteY1" fmla="*/ 0 h 892648"/>
              <a:gd name="connsiteX2" fmla="*/ 784860 w 784860"/>
              <a:gd name="connsiteY2" fmla="*/ 891540 h 892648"/>
              <a:gd name="connsiteX3" fmla="*/ 664191 w 784860"/>
              <a:gd name="connsiteY3" fmla="*/ 892648 h 892648"/>
              <a:gd name="connsiteX4" fmla="*/ 0 w 784860"/>
              <a:gd name="connsiteY4" fmla="*/ 0 h 89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4860" h="892648">
                <a:moveTo>
                  <a:pt x="0" y="0"/>
                </a:moveTo>
                <a:lnTo>
                  <a:pt x="784860" y="0"/>
                </a:lnTo>
                <a:lnTo>
                  <a:pt x="784860" y="891540"/>
                </a:lnTo>
                <a:lnTo>
                  <a:pt x="664191" y="892648"/>
                </a:lnTo>
                <a:lnTo>
                  <a:pt x="0" y="0"/>
                </a:lnTo>
                <a:close/>
              </a:path>
            </a:pathLst>
          </a:cu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7" name="Freeform 386"/>
          <p:cNvSpPr/>
          <p:nvPr/>
        </p:nvSpPr>
        <p:spPr>
          <a:xfrm rot="21480000">
            <a:off x="7100810" y="3482920"/>
            <a:ext cx="301730" cy="293361"/>
          </a:xfrm>
          <a:custGeom>
            <a:avLst/>
            <a:gdLst>
              <a:gd name="connsiteX0" fmla="*/ 0 w 1168400"/>
              <a:gd name="connsiteY0" fmla="*/ 0 h 1035050"/>
              <a:gd name="connsiteX1" fmla="*/ 1168400 w 1168400"/>
              <a:gd name="connsiteY1" fmla="*/ 254000 h 1035050"/>
              <a:gd name="connsiteX2" fmla="*/ 1035050 w 1168400"/>
              <a:gd name="connsiteY2" fmla="*/ 1035050 h 1035050"/>
              <a:gd name="connsiteX3" fmla="*/ 920750 w 1168400"/>
              <a:gd name="connsiteY3" fmla="*/ 996950 h 1035050"/>
              <a:gd name="connsiteX4" fmla="*/ 869950 w 1168400"/>
              <a:gd name="connsiteY4" fmla="*/ 971550 h 1035050"/>
              <a:gd name="connsiteX5" fmla="*/ 755650 w 1168400"/>
              <a:gd name="connsiteY5" fmla="*/ 863600 h 1035050"/>
              <a:gd name="connsiteX6" fmla="*/ 635000 w 1168400"/>
              <a:gd name="connsiteY6" fmla="*/ 679450 h 1035050"/>
              <a:gd name="connsiteX7" fmla="*/ 558800 w 1168400"/>
              <a:gd name="connsiteY7" fmla="*/ 565150 h 1035050"/>
              <a:gd name="connsiteX8" fmla="*/ 463550 w 1168400"/>
              <a:gd name="connsiteY8" fmla="*/ 463550 h 1035050"/>
              <a:gd name="connsiteX9" fmla="*/ 374650 w 1168400"/>
              <a:gd name="connsiteY9" fmla="*/ 355600 h 1035050"/>
              <a:gd name="connsiteX10" fmla="*/ 241300 w 1168400"/>
              <a:gd name="connsiteY10" fmla="*/ 273050 h 1035050"/>
              <a:gd name="connsiteX11" fmla="*/ 146050 w 1168400"/>
              <a:gd name="connsiteY11" fmla="*/ 209550 h 1035050"/>
              <a:gd name="connsiteX12" fmla="*/ 82550 w 1168400"/>
              <a:gd name="connsiteY12" fmla="*/ 139700 h 1035050"/>
              <a:gd name="connsiteX13" fmla="*/ 57150 w 1168400"/>
              <a:gd name="connsiteY13" fmla="*/ 107950 h 1035050"/>
              <a:gd name="connsiteX14" fmla="*/ 0 w 1168400"/>
              <a:gd name="connsiteY14" fmla="*/ 0 h 103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68400" h="1035050">
                <a:moveTo>
                  <a:pt x="0" y="0"/>
                </a:moveTo>
                <a:lnTo>
                  <a:pt x="1168400" y="254000"/>
                </a:lnTo>
                <a:lnTo>
                  <a:pt x="1035050" y="1035050"/>
                </a:lnTo>
                <a:lnTo>
                  <a:pt x="920750" y="996950"/>
                </a:lnTo>
                <a:lnTo>
                  <a:pt x="869950" y="971550"/>
                </a:lnTo>
                <a:lnTo>
                  <a:pt x="755650" y="863600"/>
                </a:lnTo>
                <a:lnTo>
                  <a:pt x="635000" y="679450"/>
                </a:lnTo>
                <a:lnTo>
                  <a:pt x="558800" y="565150"/>
                </a:lnTo>
                <a:lnTo>
                  <a:pt x="463550" y="463550"/>
                </a:lnTo>
                <a:lnTo>
                  <a:pt x="374650" y="355600"/>
                </a:lnTo>
                <a:lnTo>
                  <a:pt x="241300" y="273050"/>
                </a:lnTo>
                <a:lnTo>
                  <a:pt x="146050" y="209550"/>
                </a:lnTo>
                <a:lnTo>
                  <a:pt x="82550" y="139700"/>
                </a:lnTo>
                <a:lnTo>
                  <a:pt x="57150" y="107950"/>
                </a:lnTo>
                <a:lnTo>
                  <a:pt x="0" y="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8" name="Freeform 387"/>
          <p:cNvSpPr/>
          <p:nvPr/>
        </p:nvSpPr>
        <p:spPr>
          <a:xfrm rot="21480000">
            <a:off x="7209986" y="3814087"/>
            <a:ext cx="397496" cy="509694"/>
          </a:xfrm>
          <a:custGeom>
            <a:avLst/>
            <a:gdLst>
              <a:gd name="connsiteX0" fmla="*/ 777240 w 1539240"/>
              <a:gd name="connsiteY0" fmla="*/ 7620 h 1798320"/>
              <a:gd name="connsiteX1" fmla="*/ 1539240 w 1539240"/>
              <a:gd name="connsiteY1" fmla="*/ 388620 h 1798320"/>
              <a:gd name="connsiteX2" fmla="*/ 762000 w 1539240"/>
              <a:gd name="connsiteY2" fmla="*/ 1798320 h 1798320"/>
              <a:gd name="connsiteX3" fmla="*/ 0 w 1539240"/>
              <a:gd name="connsiteY3" fmla="*/ 1341120 h 1798320"/>
              <a:gd name="connsiteX4" fmla="*/ 716280 w 1539240"/>
              <a:gd name="connsiteY4" fmla="*/ 0 h 1798320"/>
              <a:gd name="connsiteX5" fmla="*/ 777240 w 1539240"/>
              <a:gd name="connsiteY5" fmla="*/ 7620 h 179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9240" h="1798320">
                <a:moveTo>
                  <a:pt x="777240" y="7620"/>
                </a:moveTo>
                <a:lnTo>
                  <a:pt x="1539240" y="388620"/>
                </a:lnTo>
                <a:lnTo>
                  <a:pt x="762000" y="1798320"/>
                </a:lnTo>
                <a:lnTo>
                  <a:pt x="0" y="1341120"/>
                </a:lnTo>
                <a:lnTo>
                  <a:pt x="716280" y="0"/>
                </a:lnTo>
                <a:lnTo>
                  <a:pt x="777240" y="762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9" name="Freeform 388"/>
          <p:cNvSpPr/>
          <p:nvPr/>
        </p:nvSpPr>
        <p:spPr>
          <a:xfrm rot="21480000">
            <a:off x="7450785" y="3960262"/>
            <a:ext cx="407334" cy="501054"/>
          </a:xfrm>
          <a:custGeom>
            <a:avLst/>
            <a:gdLst>
              <a:gd name="connsiteX0" fmla="*/ 0 w 1577340"/>
              <a:gd name="connsiteY0" fmla="*/ 1325880 h 1767840"/>
              <a:gd name="connsiteX1" fmla="*/ 754380 w 1577340"/>
              <a:gd name="connsiteY1" fmla="*/ 0 h 1767840"/>
              <a:gd name="connsiteX2" fmla="*/ 899160 w 1577340"/>
              <a:gd name="connsiteY2" fmla="*/ 114300 h 1767840"/>
              <a:gd name="connsiteX3" fmla="*/ 1104900 w 1577340"/>
              <a:gd name="connsiteY3" fmla="*/ 152400 h 1767840"/>
              <a:gd name="connsiteX4" fmla="*/ 1264920 w 1577340"/>
              <a:gd name="connsiteY4" fmla="*/ 175260 h 1767840"/>
              <a:gd name="connsiteX5" fmla="*/ 1485900 w 1577340"/>
              <a:gd name="connsiteY5" fmla="*/ 243840 h 1767840"/>
              <a:gd name="connsiteX6" fmla="*/ 1577340 w 1577340"/>
              <a:gd name="connsiteY6" fmla="*/ 251460 h 1767840"/>
              <a:gd name="connsiteX7" fmla="*/ 1577340 w 1577340"/>
              <a:gd name="connsiteY7" fmla="*/ 327660 h 1767840"/>
              <a:gd name="connsiteX8" fmla="*/ 1524000 w 1577340"/>
              <a:gd name="connsiteY8" fmla="*/ 403860 h 1767840"/>
              <a:gd name="connsiteX9" fmla="*/ 1470660 w 1577340"/>
              <a:gd name="connsiteY9" fmla="*/ 464820 h 1767840"/>
              <a:gd name="connsiteX10" fmla="*/ 746760 w 1577340"/>
              <a:gd name="connsiteY10" fmla="*/ 1767840 h 1767840"/>
              <a:gd name="connsiteX11" fmla="*/ 0 w 1577340"/>
              <a:gd name="connsiteY11" fmla="*/ 1325880 h 1767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7340" h="1767840">
                <a:moveTo>
                  <a:pt x="0" y="1325880"/>
                </a:moveTo>
                <a:lnTo>
                  <a:pt x="754380" y="0"/>
                </a:lnTo>
                <a:lnTo>
                  <a:pt x="899160" y="114300"/>
                </a:lnTo>
                <a:lnTo>
                  <a:pt x="1104900" y="152400"/>
                </a:lnTo>
                <a:lnTo>
                  <a:pt x="1264920" y="175260"/>
                </a:lnTo>
                <a:lnTo>
                  <a:pt x="1485900" y="243840"/>
                </a:lnTo>
                <a:lnTo>
                  <a:pt x="1577340" y="251460"/>
                </a:lnTo>
                <a:lnTo>
                  <a:pt x="1577340" y="327660"/>
                </a:lnTo>
                <a:lnTo>
                  <a:pt x="1524000" y="403860"/>
                </a:lnTo>
                <a:lnTo>
                  <a:pt x="1470660" y="464820"/>
                </a:lnTo>
                <a:lnTo>
                  <a:pt x="746760" y="1767840"/>
                </a:lnTo>
                <a:lnTo>
                  <a:pt x="0" y="132588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0" name="Freeform 389"/>
          <p:cNvSpPr/>
          <p:nvPr/>
        </p:nvSpPr>
        <p:spPr>
          <a:xfrm rot="21480000">
            <a:off x="7077746" y="4257219"/>
            <a:ext cx="314849" cy="347715"/>
          </a:xfrm>
          <a:custGeom>
            <a:avLst/>
            <a:gdLst>
              <a:gd name="connsiteX0" fmla="*/ 480060 w 1219200"/>
              <a:gd name="connsiteY0" fmla="*/ 0 h 1226820"/>
              <a:gd name="connsiteX1" fmla="*/ 1219200 w 1219200"/>
              <a:gd name="connsiteY1" fmla="*/ 411480 h 1226820"/>
              <a:gd name="connsiteX2" fmla="*/ 777240 w 1219200"/>
              <a:gd name="connsiteY2" fmla="*/ 1226820 h 1226820"/>
              <a:gd name="connsiteX3" fmla="*/ 0 w 1219200"/>
              <a:gd name="connsiteY3" fmla="*/ 777240 h 1226820"/>
              <a:gd name="connsiteX4" fmla="*/ 480060 w 1219200"/>
              <a:gd name="connsiteY4" fmla="*/ 0 h 122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1226820">
                <a:moveTo>
                  <a:pt x="480060" y="0"/>
                </a:moveTo>
                <a:lnTo>
                  <a:pt x="1219200" y="411480"/>
                </a:lnTo>
                <a:lnTo>
                  <a:pt x="777240" y="1226820"/>
                </a:lnTo>
                <a:lnTo>
                  <a:pt x="0" y="777240"/>
                </a:lnTo>
                <a:lnTo>
                  <a:pt x="480060" y="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1" name="Freeform 390"/>
          <p:cNvSpPr/>
          <p:nvPr/>
        </p:nvSpPr>
        <p:spPr>
          <a:xfrm rot="21480000">
            <a:off x="7322345" y="4392748"/>
            <a:ext cx="308945" cy="352034"/>
          </a:xfrm>
          <a:custGeom>
            <a:avLst/>
            <a:gdLst>
              <a:gd name="connsiteX0" fmla="*/ 449580 w 1196340"/>
              <a:gd name="connsiteY0" fmla="*/ 0 h 1242060"/>
              <a:gd name="connsiteX1" fmla="*/ 1196340 w 1196340"/>
              <a:gd name="connsiteY1" fmla="*/ 419100 h 1242060"/>
              <a:gd name="connsiteX2" fmla="*/ 762000 w 1196340"/>
              <a:gd name="connsiteY2" fmla="*/ 1242060 h 1242060"/>
              <a:gd name="connsiteX3" fmla="*/ 0 w 1196340"/>
              <a:gd name="connsiteY3" fmla="*/ 800100 h 1242060"/>
              <a:gd name="connsiteX4" fmla="*/ 449580 w 1196340"/>
              <a:gd name="connsiteY4" fmla="*/ 0 h 1242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6340" h="1242060">
                <a:moveTo>
                  <a:pt x="449580" y="0"/>
                </a:moveTo>
                <a:lnTo>
                  <a:pt x="1196340" y="419100"/>
                </a:lnTo>
                <a:lnTo>
                  <a:pt x="762000" y="1242060"/>
                </a:lnTo>
                <a:lnTo>
                  <a:pt x="0" y="800100"/>
                </a:lnTo>
                <a:lnTo>
                  <a:pt x="449580" y="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2" name="Freeform 391"/>
          <p:cNvSpPr/>
          <p:nvPr/>
        </p:nvSpPr>
        <p:spPr>
          <a:xfrm rot="21480000">
            <a:off x="7564906" y="4532599"/>
            <a:ext cx="306976" cy="343395"/>
          </a:xfrm>
          <a:custGeom>
            <a:avLst/>
            <a:gdLst>
              <a:gd name="connsiteX0" fmla="*/ 464820 w 1188720"/>
              <a:gd name="connsiteY0" fmla="*/ 0 h 1211580"/>
              <a:gd name="connsiteX1" fmla="*/ 1188720 w 1188720"/>
              <a:gd name="connsiteY1" fmla="*/ 419100 h 1211580"/>
              <a:gd name="connsiteX2" fmla="*/ 762000 w 1188720"/>
              <a:gd name="connsiteY2" fmla="*/ 1211580 h 1211580"/>
              <a:gd name="connsiteX3" fmla="*/ 0 w 1188720"/>
              <a:gd name="connsiteY3" fmla="*/ 792480 h 1211580"/>
              <a:gd name="connsiteX4" fmla="*/ 464820 w 1188720"/>
              <a:gd name="connsiteY4" fmla="*/ 0 h 1211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8720" h="1211580">
                <a:moveTo>
                  <a:pt x="464820" y="0"/>
                </a:moveTo>
                <a:lnTo>
                  <a:pt x="1188720" y="419100"/>
                </a:lnTo>
                <a:lnTo>
                  <a:pt x="762000" y="1211580"/>
                </a:lnTo>
                <a:lnTo>
                  <a:pt x="0" y="792480"/>
                </a:lnTo>
                <a:lnTo>
                  <a:pt x="464820" y="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3" name="Freeform 392"/>
          <p:cNvSpPr/>
          <p:nvPr/>
        </p:nvSpPr>
        <p:spPr>
          <a:xfrm rot="21480000">
            <a:off x="7695558" y="4111208"/>
            <a:ext cx="385691" cy="485936"/>
          </a:xfrm>
          <a:custGeom>
            <a:avLst/>
            <a:gdLst>
              <a:gd name="connsiteX0" fmla="*/ 754380 w 1493520"/>
              <a:gd name="connsiteY0" fmla="*/ 0 h 1714500"/>
              <a:gd name="connsiteX1" fmla="*/ 1043940 w 1493520"/>
              <a:gd name="connsiteY1" fmla="*/ 83820 h 1714500"/>
              <a:gd name="connsiteX2" fmla="*/ 1402080 w 1493520"/>
              <a:gd name="connsiteY2" fmla="*/ 304800 h 1714500"/>
              <a:gd name="connsiteX3" fmla="*/ 1493520 w 1493520"/>
              <a:gd name="connsiteY3" fmla="*/ 381000 h 1714500"/>
              <a:gd name="connsiteX4" fmla="*/ 762000 w 1493520"/>
              <a:gd name="connsiteY4" fmla="*/ 1714500 h 1714500"/>
              <a:gd name="connsiteX5" fmla="*/ 0 w 1493520"/>
              <a:gd name="connsiteY5" fmla="*/ 1280160 h 1714500"/>
              <a:gd name="connsiteX6" fmla="*/ 754380 w 1493520"/>
              <a:gd name="connsiteY6" fmla="*/ 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3520" h="1714500">
                <a:moveTo>
                  <a:pt x="754380" y="0"/>
                </a:moveTo>
                <a:lnTo>
                  <a:pt x="1043940" y="83820"/>
                </a:lnTo>
                <a:lnTo>
                  <a:pt x="1402080" y="304800"/>
                </a:lnTo>
                <a:lnTo>
                  <a:pt x="1493520" y="381000"/>
                </a:lnTo>
                <a:lnTo>
                  <a:pt x="762000" y="1714500"/>
                </a:lnTo>
                <a:lnTo>
                  <a:pt x="0" y="1280160"/>
                </a:lnTo>
                <a:lnTo>
                  <a:pt x="754380" y="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4" name="Freeform 393"/>
          <p:cNvSpPr/>
          <p:nvPr/>
        </p:nvSpPr>
        <p:spPr>
          <a:xfrm rot="21480000">
            <a:off x="6980772" y="4527324"/>
            <a:ext cx="283364" cy="272124"/>
          </a:xfrm>
          <a:custGeom>
            <a:avLst/>
            <a:gdLst>
              <a:gd name="connsiteX0" fmla="*/ 327660 w 1097280"/>
              <a:gd name="connsiteY0" fmla="*/ 0 h 960120"/>
              <a:gd name="connsiteX1" fmla="*/ 1097280 w 1097280"/>
              <a:gd name="connsiteY1" fmla="*/ 411480 h 960120"/>
              <a:gd name="connsiteX2" fmla="*/ 784860 w 1097280"/>
              <a:gd name="connsiteY2" fmla="*/ 960120 h 960120"/>
              <a:gd name="connsiteX3" fmla="*/ 0 w 1097280"/>
              <a:gd name="connsiteY3" fmla="*/ 495300 h 960120"/>
              <a:gd name="connsiteX4" fmla="*/ 327660 w 1097280"/>
              <a:gd name="connsiteY4" fmla="*/ 0 h 96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7280" h="960120">
                <a:moveTo>
                  <a:pt x="327660" y="0"/>
                </a:moveTo>
                <a:lnTo>
                  <a:pt x="1097280" y="411480"/>
                </a:lnTo>
                <a:lnTo>
                  <a:pt x="784860" y="960120"/>
                </a:lnTo>
                <a:lnTo>
                  <a:pt x="0" y="495300"/>
                </a:lnTo>
                <a:lnTo>
                  <a:pt x="327660" y="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5" name="Freeform 394"/>
          <p:cNvSpPr/>
          <p:nvPr/>
        </p:nvSpPr>
        <p:spPr>
          <a:xfrm rot="21480000">
            <a:off x="7231270" y="4662702"/>
            <a:ext cx="273524" cy="276444"/>
          </a:xfrm>
          <a:custGeom>
            <a:avLst/>
            <a:gdLst>
              <a:gd name="connsiteX0" fmla="*/ 297180 w 1059180"/>
              <a:gd name="connsiteY0" fmla="*/ 0 h 975360"/>
              <a:gd name="connsiteX1" fmla="*/ 1059180 w 1059180"/>
              <a:gd name="connsiteY1" fmla="*/ 419100 h 975360"/>
              <a:gd name="connsiteX2" fmla="*/ 754380 w 1059180"/>
              <a:gd name="connsiteY2" fmla="*/ 975360 h 975360"/>
              <a:gd name="connsiteX3" fmla="*/ 0 w 1059180"/>
              <a:gd name="connsiteY3" fmla="*/ 541020 h 975360"/>
              <a:gd name="connsiteX4" fmla="*/ 297180 w 1059180"/>
              <a:gd name="connsiteY4" fmla="*/ 0 h 97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9180" h="975360">
                <a:moveTo>
                  <a:pt x="297180" y="0"/>
                </a:moveTo>
                <a:lnTo>
                  <a:pt x="1059180" y="419100"/>
                </a:lnTo>
                <a:lnTo>
                  <a:pt x="754380" y="975360"/>
                </a:lnTo>
                <a:lnTo>
                  <a:pt x="0" y="541020"/>
                </a:lnTo>
                <a:lnTo>
                  <a:pt x="297180" y="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6" name="Freeform 395"/>
          <p:cNvSpPr/>
          <p:nvPr/>
        </p:nvSpPr>
        <p:spPr>
          <a:xfrm rot="21480000">
            <a:off x="7471934" y="4800579"/>
            <a:ext cx="265653" cy="276444"/>
          </a:xfrm>
          <a:custGeom>
            <a:avLst/>
            <a:gdLst>
              <a:gd name="connsiteX0" fmla="*/ 312420 w 1028700"/>
              <a:gd name="connsiteY0" fmla="*/ 0 h 975360"/>
              <a:gd name="connsiteX1" fmla="*/ 960120 w 1028700"/>
              <a:gd name="connsiteY1" fmla="*/ 335280 h 975360"/>
              <a:gd name="connsiteX2" fmla="*/ 1028700 w 1028700"/>
              <a:gd name="connsiteY2" fmla="*/ 487680 h 975360"/>
              <a:gd name="connsiteX3" fmla="*/ 769620 w 1028700"/>
              <a:gd name="connsiteY3" fmla="*/ 975360 h 975360"/>
              <a:gd name="connsiteX4" fmla="*/ 0 w 1028700"/>
              <a:gd name="connsiteY4" fmla="*/ 548640 h 975360"/>
              <a:gd name="connsiteX5" fmla="*/ 312420 w 1028700"/>
              <a:gd name="connsiteY5" fmla="*/ 0 h 97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975360">
                <a:moveTo>
                  <a:pt x="312420" y="0"/>
                </a:moveTo>
                <a:lnTo>
                  <a:pt x="960120" y="335280"/>
                </a:lnTo>
                <a:lnTo>
                  <a:pt x="1028700" y="487680"/>
                </a:lnTo>
                <a:lnTo>
                  <a:pt x="769620" y="975360"/>
                </a:lnTo>
                <a:lnTo>
                  <a:pt x="0" y="548640"/>
                </a:lnTo>
                <a:lnTo>
                  <a:pt x="312420" y="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7" name="Freeform 396"/>
          <p:cNvSpPr/>
          <p:nvPr/>
        </p:nvSpPr>
        <p:spPr>
          <a:xfrm rot="21480000">
            <a:off x="6775890" y="4718944"/>
            <a:ext cx="395529" cy="498894"/>
          </a:xfrm>
          <a:custGeom>
            <a:avLst/>
            <a:gdLst>
              <a:gd name="connsiteX0" fmla="*/ 769620 w 1531620"/>
              <a:gd name="connsiteY0" fmla="*/ 0 h 1760220"/>
              <a:gd name="connsiteX1" fmla="*/ 1531620 w 1531620"/>
              <a:gd name="connsiteY1" fmla="*/ 441960 h 1760220"/>
              <a:gd name="connsiteX2" fmla="*/ 800100 w 1531620"/>
              <a:gd name="connsiteY2" fmla="*/ 1760220 h 1760220"/>
              <a:gd name="connsiteX3" fmla="*/ 0 w 1531620"/>
              <a:gd name="connsiteY3" fmla="*/ 1310640 h 1760220"/>
              <a:gd name="connsiteX4" fmla="*/ 769620 w 1531620"/>
              <a:gd name="connsiteY4" fmla="*/ 0 h 1760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1620" h="1760220">
                <a:moveTo>
                  <a:pt x="769620" y="0"/>
                </a:moveTo>
                <a:lnTo>
                  <a:pt x="1531620" y="441960"/>
                </a:lnTo>
                <a:lnTo>
                  <a:pt x="800100" y="1760220"/>
                </a:lnTo>
                <a:lnTo>
                  <a:pt x="0" y="1310640"/>
                </a:lnTo>
                <a:lnTo>
                  <a:pt x="769620" y="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8" name="Freeform 397"/>
          <p:cNvSpPr/>
          <p:nvPr/>
        </p:nvSpPr>
        <p:spPr>
          <a:xfrm rot="21480000">
            <a:off x="7026489" y="4865007"/>
            <a:ext cx="391594" cy="488096"/>
          </a:xfrm>
          <a:custGeom>
            <a:avLst/>
            <a:gdLst>
              <a:gd name="connsiteX0" fmla="*/ 739140 w 1516380"/>
              <a:gd name="connsiteY0" fmla="*/ 0 h 1722120"/>
              <a:gd name="connsiteX1" fmla="*/ 1516380 w 1516380"/>
              <a:gd name="connsiteY1" fmla="*/ 419100 h 1722120"/>
              <a:gd name="connsiteX2" fmla="*/ 769620 w 1516380"/>
              <a:gd name="connsiteY2" fmla="*/ 1722120 h 1722120"/>
              <a:gd name="connsiteX3" fmla="*/ 0 w 1516380"/>
              <a:gd name="connsiteY3" fmla="*/ 1280160 h 1722120"/>
              <a:gd name="connsiteX4" fmla="*/ 739140 w 1516380"/>
              <a:gd name="connsiteY4" fmla="*/ 0 h 1722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6380" h="1722120">
                <a:moveTo>
                  <a:pt x="739140" y="0"/>
                </a:moveTo>
                <a:lnTo>
                  <a:pt x="1516380" y="419100"/>
                </a:lnTo>
                <a:lnTo>
                  <a:pt x="769620" y="1722120"/>
                </a:lnTo>
                <a:lnTo>
                  <a:pt x="0" y="1280160"/>
                </a:lnTo>
                <a:lnTo>
                  <a:pt x="739140" y="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9" name="Freeform 398"/>
          <p:cNvSpPr/>
          <p:nvPr/>
        </p:nvSpPr>
        <p:spPr>
          <a:xfrm rot="21480000">
            <a:off x="7267221" y="5002769"/>
            <a:ext cx="389625" cy="492416"/>
          </a:xfrm>
          <a:custGeom>
            <a:avLst/>
            <a:gdLst>
              <a:gd name="connsiteX0" fmla="*/ 739140 w 1508760"/>
              <a:gd name="connsiteY0" fmla="*/ 0 h 1737360"/>
              <a:gd name="connsiteX1" fmla="*/ 1234440 w 1508760"/>
              <a:gd name="connsiteY1" fmla="*/ 266700 h 1737360"/>
              <a:gd name="connsiteX2" fmla="*/ 1508760 w 1508760"/>
              <a:gd name="connsiteY2" fmla="*/ 426720 h 1737360"/>
              <a:gd name="connsiteX3" fmla="*/ 1005840 w 1508760"/>
              <a:gd name="connsiteY3" fmla="*/ 1272540 h 1737360"/>
              <a:gd name="connsiteX4" fmla="*/ 822960 w 1508760"/>
              <a:gd name="connsiteY4" fmla="*/ 1203960 h 1737360"/>
              <a:gd name="connsiteX5" fmla="*/ 777240 w 1508760"/>
              <a:gd name="connsiteY5" fmla="*/ 1287780 h 1737360"/>
              <a:gd name="connsiteX6" fmla="*/ 952500 w 1508760"/>
              <a:gd name="connsiteY6" fmla="*/ 1409700 h 1737360"/>
              <a:gd name="connsiteX7" fmla="*/ 739140 w 1508760"/>
              <a:gd name="connsiteY7" fmla="*/ 1737360 h 1737360"/>
              <a:gd name="connsiteX8" fmla="*/ 0 w 1508760"/>
              <a:gd name="connsiteY8" fmla="*/ 1280160 h 1737360"/>
              <a:gd name="connsiteX9" fmla="*/ 739140 w 1508760"/>
              <a:gd name="connsiteY9" fmla="*/ 0 h 173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8760" h="1737360">
                <a:moveTo>
                  <a:pt x="739140" y="0"/>
                </a:moveTo>
                <a:lnTo>
                  <a:pt x="1234440" y="266700"/>
                </a:lnTo>
                <a:lnTo>
                  <a:pt x="1508760" y="426720"/>
                </a:lnTo>
                <a:lnTo>
                  <a:pt x="1005840" y="1272540"/>
                </a:lnTo>
                <a:lnTo>
                  <a:pt x="822960" y="1203960"/>
                </a:lnTo>
                <a:lnTo>
                  <a:pt x="777240" y="1287780"/>
                </a:lnTo>
                <a:lnTo>
                  <a:pt x="952500" y="1409700"/>
                </a:lnTo>
                <a:lnTo>
                  <a:pt x="739140" y="1737360"/>
                </a:lnTo>
                <a:lnTo>
                  <a:pt x="0" y="1280160"/>
                </a:lnTo>
                <a:lnTo>
                  <a:pt x="739140" y="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0" name="Freeform 399"/>
          <p:cNvSpPr/>
          <p:nvPr/>
        </p:nvSpPr>
        <p:spPr>
          <a:xfrm rot="21480000">
            <a:off x="6636713" y="5146827"/>
            <a:ext cx="332559" cy="302361"/>
          </a:xfrm>
          <a:custGeom>
            <a:avLst/>
            <a:gdLst>
              <a:gd name="connsiteX0" fmla="*/ 480060 w 1287780"/>
              <a:gd name="connsiteY0" fmla="*/ 0 h 1066800"/>
              <a:gd name="connsiteX1" fmla="*/ 1287780 w 1287780"/>
              <a:gd name="connsiteY1" fmla="*/ 449580 h 1066800"/>
              <a:gd name="connsiteX2" fmla="*/ 922020 w 1287780"/>
              <a:gd name="connsiteY2" fmla="*/ 1066800 h 1066800"/>
              <a:gd name="connsiteX3" fmla="*/ 0 w 1287780"/>
              <a:gd name="connsiteY3" fmla="*/ 891540 h 1066800"/>
              <a:gd name="connsiteX4" fmla="*/ 480060 w 1287780"/>
              <a:gd name="connsiteY4" fmla="*/ 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7780" h="1066800">
                <a:moveTo>
                  <a:pt x="480060" y="0"/>
                </a:moveTo>
                <a:lnTo>
                  <a:pt x="1287780" y="449580"/>
                </a:lnTo>
                <a:lnTo>
                  <a:pt x="922020" y="1066800"/>
                </a:lnTo>
                <a:lnTo>
                  <a:pt x="0" y="891540"/>
                </a:lnTo>
                <a:lnTo>
                  <a:pt x="480060" y="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1" name="Freeform 400"/>
          <p:cNvSpPr/>
          <p:nvPr/>
        </p:nvSpPr>
        <p:spPr>
          <a:xfrm rot="21480000">
            <a:off x="6582344" y="5450069"/>
            <a:ext cx="291236" cy="239729"/>
          </a:xfrm>
          <a:custGeom>
            <a:avLst/>
            <a:gdLst>
              <a:gd name="connsiteX0" fmla="*/ 213360 w 1127760"/>
              <a:gd name="connsiteY0" fmla="*/ 0 h 845820"/>
              <a:gd name="connsiteX1" fmla="*/ 1127760 w 1127760"/>
              <a:gd name="connsiteY1" fmla="*/ 182880 h 845820"/>
              <a:gd name="connsiteX2" fmla="*/ 990600 w 1127760"/>
              <a:gd name="connsiteY2" fmla="*/ 807720 h 845820"/>
              <a:gd name="connsiteX3" fmla="*/ 525780 w 1127760"/>
              <a:gd name="connsiteY3" fmla="*/ 708660 h 845820"/>
              <a:gd name="connsiteX4" fmla="*/ 487680 w 1127760"/>
              <a:gd name="connsiteY4" fmla="*/ 800100 h 845820"/>
              <a:gd name="connsiteX5" fmla="*/ 205740 w 1127760"/>
              <a:gd name="connsiteY5" fmla="*/ 822960 h 845820"/>
              <a:gd name="connsiteX6" fmla="*/ 0 w 1127760"/>
              <a:gd name="connsiteY6" fmla="*/ 845820 h 845820"/>
              <a:gd name="connsiteX7" fmla="*/ 213360 w 1127760"/>
              <a:gd name="connsiteY7" fmla="*/ 0 h 845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7760" h="845820">
                <a:moveTo>
                  <a:pt x="213360" y="0"/>
                </a:moveTo>
                <a:lnTo>
                  <a:pt x="1127760" y="182880"/>
                </a:lnTo>
                <a:lnTo>
                  <a:pt x="990600" y="807720"/>
                </a:lnTo>
                <a:lnTo>
                  <a:pt x="525780" y="708660"/>
                </a:lnTo>
                <a:lnTo>
                  <a:pt x="487680" y="800100"/>
                </a:lnTo>
                <a:lnTo>
                  <a:pt x="205740" y="822960"/>
                </a:lnTo>
                <a:lnTo>
                  <a:pt x="0" y="845820"/>
                </a:lnTo>
                <a:lnTo>
                  <a:pt x="213360" y="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2" name="Freeform 401"/>
          <p:cNvSpPr/>
          <p:nvPr/>
        </p:nvSpPr>
        <p:spPr>
          <a:xfrm rot="21480000">
            <a:off x="6893173" y="5505751"/>
            <a:ext cx="259749" cy="235409"/>
          </a:xfrm>
          <a:custGeom>
            <a:avLst/>
            <a:gdLst>
              <a:gd name="connsiteX0" fmla="*/ 121920 w 1005840"/>
              <a:gd name="connsiteY0" fmla="*/ 0 h 830580"/>
              <a:gd name="connsiteX1" fmla="*/ 1005840 w 1005840"/>
              <a:gd name="connsiteY1" fmla="*/ 198120 h 830580"/>
              <a:gd name="connsiteX2" fmla="*/ 861060 w 1005840"/>
              <a:gd name="connsiteY2" fmla="*/ 830580 h 830580"/>
              <a:gd name="connsiteX3" fmla="*/ 0 w 1005840"/>
              <a:gd name="connsiteY3" fmla="*/ 640080 h 830580"/>
              <a:gd name="connsiteX4" fmla="*/ 121920 w 1005840"/>
              <a:gd name="connsiteY4" fmla="*/ 0 h 830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5840" h="830580">
                <a:moveTo>
                  <a:pt x="121920" y="0"/>
                </a:moveTo>
                <a:lnTo>
                  <a:pt x="1005840" y="198120"/>
                </a:lnTo>
                <a:lnTo>
                  <a:pt x="861060" y="830580"/>
                </a:lnTo>
                <a:lnTo>
                  <a:pt x="0" y="640080"/>
                </a:lnTo>
                <a:lnTo>
                  <a:pt x="121920" y="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3" name="Freeform 402"/>
          <p:cNvSpPr/>
          <p:nvPr/>
        </p:nvSpPr>
        <p:spPr>
          <a:xfrm rot="21480000">
            <a:off x="6925456" y="5287955"/>
            <a:ext cx="283364" cy="224611"/>
          </a:xfrm>
          <a:custGeom>
            <a:avLst/>
            <a:gdLst>
              <a:gd name="connsiteX0" fmla="*/ 327660 w 1097280"/>
              <a:gd name="connsiteY0" fmla="*/ 0 h 792480"/>
              <a:gd name="connsiteX1" fmla="*/ 1097280 w 1097280"/>
              <a:gd name="connsiteY1" fmla="*/ 441960 h 792480"/>
              <a:gd name="connsiteX2" fmla="*/ 883920 w 1097280"/>
              <a:gd name="connsiteY2" fmla="*/ 792480 h 792480"/>
              <a:gd name="connsiteX3" fmla="*/ 0 w 1097280"/>
              <a:gd name="connsiteY3" fmla="*/ 563880 h 792480"/>
              <a:gd name="connsiteX4" fmla="*/ 327660 w 1097280"/>
              <a:gd name="connsiteY4" fmla="*/ 0 h 79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7280" h="792480">
                <a:moveTo>
                  <a:pt x="327660" y="0"/>
                </a:moveTo>
                <a:lnTo>
                  <a:pt x="1097280" y="441960"/>
                </a:lnTo>
                <a:lnTo>
                  <a:pt x="883920" y="792480"/>
                </a:lnTo>
                <a:lnTo>
                  <a:pt x="0" y="563880"/>
                </a:lnTo>
                <a:lnTo>
                  <a:pt x="327660" y="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4" name="Freeform 403"/>
          <p:cNvSpPr/>
          <p:nvPr/>
        </p:nvSpPr>
        <p:spPr>
          <a:xfrm rot="21480000">
            <a:off x="7208024" y="5426963"/>
            <a:ext cx="244009" cy="133902"/>
          </a:xfrm>
          <a:custGeom>
            <a:avLst/>
            <a:gdLst>
              <a:gd name="connsiteX0" fmla="*/ 152400 w 944880"/>
              <a:gd name="connsiteY0" fmla="*/ 0 h 472440"/>
              <a:gd name="connsiteX1" fmla="*/ 944880 w 944880"/>
              <a:gd name="connsiteY1" fmla="*/ 419100 h 472440"/>
              <a:gd name="connsiteX2" fmla="*/ 861060 w 944880"/>
              <a:gd name="connsiteY2" fmla="*/ 472440 h 472440"/>
              <a:gd name="connsiteX3" fmla="*/ 0 w 944880"/>
              <a:gd name="connsiteY3" fmla="*/ 297180 h 472440"/>
              <a:gd name="connsiteX4" fmla="*/ 152400 w 944880"/>
              <a:gd name="connsiteY4" fmla="*/ 0 h 47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4880" h="472440">
                <a:moveTo>
                  <a:pt x="152400" y="0"/>
                </a:moveTo>
                <a:lnTo>
                  <a:pt x="944880" y="419100"/>
                </a:lnTo>
                <a:lnTo>
                  <a:pt x="861060" y="472440"/>
                </a:lnTo>
                <a:lnTo>
                  <a:pt x="0" y="297180"/>
                </a:lnTo>
                <a:lnTo>
                  <a:pt x="152400" y="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5" name="Freeform 404"/>
          <p:cNvSpPr/>
          <p:nvPr/>
        </p:nvSpPr>
        <p:spPr>
          <a:xfrm rot="21480000">
            <a:off x="7168689" y="5562071"/>
            <a:ext cx="265653" cy="237569"/>
          </a:xfrm>
          <a:custGeom>
            <a:avLst/>
            <a:gdLst>
              <a:gd name="connsiteX0" fmla="*/ 152400 w 1028700"/>
              <a:gd name="connsiteY0" fmla="*/ 0 h 838200"/>
              <a:gd name="connsiteX1" fmla="*/ 1028700 w 1028700"/>
              <a:gd name="connsiteY1" fmla="*/ 190500 h 838200"/>
              <a:gd name="connsiteX2" fmla="*/ 899160 w 1028700"/>
              <a:gd name="connsiteY2" fmla="*/ 838200 h 838200"/>
              <a:gd name="connsiteX3" fmla="*/ 0 w 1028700"/>
              <a:gd name="connsiteY3" fmla="*/ 632460 h 838200"/>
              <a:gd name="connsiteX4" fmla="*/ 152400 w 1028700"/>
              <a:gd name="connsiteY4" fmla="*/ 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8700" h="838200">
                <a:moveTo>
                  <a:pt x="152400" y="0"/>
                </a:moveTo>
                <a:lnTo>
                  <a:pt x="1028700" y="190500"/>
                </a:lnTo>
                <a:lnTo>
                  <a:pt x="899160" y="838200"/>
                </a:lnTo>
                <a:lnTo>
                  <a:pt x="0" y="632460"/>
                </a:lnTo>
                <a:lnTo>
                  <a:pt x="152400" y="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6" name="Freeform 405"/>
          <p:cNvSpPr/>
          <p:nvPr/>
        </p:nvSpPr>
        <p:spPr>
          <a:xfrm rot="21480000">
            <a:off x="7121967" y="5838191"/>
            <a:ext cx="271557" cy="213812"/>
          </a:xfrm>
          <a:custGeom>
            <a:avLst/>
            <a:gdLst>
              <a:gd name="connsiteX0" fmla="*/ 137160 w 1051560"/>
              <a:gd name="connsiteY0" fmla="*/ 0 h 754380"/>
              <a:gd name="connsiteX1" fmla="*/ 1051560 w 1051560"/>
              <a:gd name="connsiteY1" fmla="*/ 175260 h 754380"/>
              <a:gd name="connsiteX2" fmla="*/ 906780 w 1051560"/>
              <a:gd name="connsiteY2" fmla="*/ 754380 h 754380"/>
              <a:gd name="connsiteX3" fmla="*/ 0 w 1051560"/>
              <a:gd name="connsiteY3" fmla="*/ 556260 h 754380"/>
              <a:gd name="connsiteX4" fmla="*/ 137160 w 1051560"/>
              <a:gd name="connsiteY4" fmla="*/ 0 h 754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1560" h="754380">
                <a:moveTo>
                  <a:pt x="137160" y="0"/>
                </a:moveTo>
                <a:lnTo>
                  <a:pt x="1051560" y="175260"/>
                </a:lnTo>
                <a:lnTo>
                  <a:pt x="906780" y="754380"/>
                </a:lnTo>
                <a:lnTo>
                  <a:pt x="0" y="556260"/>
                </a:lnTo>
                <a:lnTo>
                  <a:pt x="137160" y="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7" name="Freeform 406"/>
          <p:cNvSpPr/>
          <p:nvPr/>
        </p:nvSpPr>
        <p:spPr>
          <a:xfrm rot="21480000">
            <a:off x="6838202" y="5756152"/>
            <a:ext cx="271557" cy="239729"/>
          </a:xfrm>
          <a:custGeom>
            <a:avLst/>
            <a:gdLst>
              <a:gd name="connsiteX0" fmla="*/ 137160 w 1051560"/>
              <a:gd name="connsiteY0" fmla="*/ 0 h 845820"/>
              <a:gd name="connsiteX1" fmla="*/ 1051560 w 1051560"/>
              <a:gd name="connsiteY1" fmla="*/ 205740 h 845820"/>
              <a:gd name="connsiteX2" fmla="*/ 922020 w 1051560"/>
              <a:gd name="connsiteY2" fmla="*/ 845820 h 845820"/>
              <a:gd name="connsiteX3" fmla="*/ 0 w 1051560"/>
              <a:gd name="connsiteY3" fmla="*/ 640080 h 845820"/>
              <a:gd name="connsiteX4" fmla="*/ 137160 w 1051560"/>
              <a:gd name="connsiteY4" fmla="*/ 0 h 845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1560" h="845820">
                <a:moveTo>
                  <a:pt x="137160" y="0"/>
                </a:moveTo>
                <a:lnTo>
                  <a:pt x="1051560" y="205740"/>
                </a:lnTo>
                <a:lnTo>
                  <a:pt x="922020" y="845820"/>
                </a:lnTo>
                <a:lnTo>
                  <a:pt x="0" y="640080"/>
                </a:lnTo>
                <a:lnTo>
                  <a:pt x="137160" y="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8" name="Freeform 407"/>
          <p:cNvSpPr/>
          <p:nvPr/>
        </p:nvSpPr>
        <p:spPr>
          <a:xfrm rot="21480000">
            <a:off x="6563094" y="5725666"/>
            <a:ext cx="269590" cy="211651"/>
          </a:xfrm>
          <a:custGeom>
            <a:avLst/>
            <a:gdLst>
              <a:gd name="connsiteX0" fmla="*/ 83820 w 1043940"/>
              <a:gd name="connsiteY0" fmla="*/ 129540 h 746760"/>
              <a:gd name="connsiteX1" fmla="*/ 594360 w 1043940"/>
              <a:gd name="connsiteY1" fmla="*/ 0 h 746760"/>
              <a:gd name="connsiteX2" fmla="*/ 1043940 w 1043940"/>
              <a:gd name="connsiteY2" fmla="*/ 99060 h 746760"/>
              <a:gd name="connsiteX3" fmla="*/ 914400 w 1043940"/>
              <a:gd name="connsiteY3" fmla="*/ 746760 h 746760"/>
              <a:gd name="connsiteX4" fmla="*/ 0 w 1043940"/>
              <a:gd name="connsiteY4" fmla="*/ 548640 h 746760"/>
              <a:gd name="connsiteX5" fmla="*/ 83820 w 1043940"/>
              <a:gd name="connsiteY5" fmla="*/ 129540 h 74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3940" h="746760">
                <a:moveTo>
                  <a:pt x="83820" y="129540"/>
                </a:moveTo>
                <a:lnTo>
                  <a:pt x="594360" y="0"/>
                </a:lnTo>
                <a:lnTo>
                  <a:pt x="1043940" y="99060"/>
                </a:lnTo>
                <a:lnTo>
                  <a:pt x="914400" y="746760"/>
                </a:lnTo>
                <a:lnTo>
                  <a:pt x="0" y="548640"/>
                </a:lnTo>
                <a:lnTo>
                  <a:pt x="83820" y="12954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9" name="Freeform 408"/>
          <p:cNvSpPr/>
          <p:nvPr/>
        </p:nvSpPr>
        <p:spPr>
          <a:xfrm rot="21480000">
            <a:off x="6500493" y="5909071"/>
            <a:ext cx="299106" cy="364993"/>
          </a:xfrm>
          <a:custGeom>
            <a:avLst/>
            <a:gdLst>
              <a:gd name="connsiteX0" fmla="*/ 251460 w 1158240"/>
              <a:gd name="connsiteY0" fmla="*/ 0 h 1287780"/>
              <a:gd name="connsiteX1" fmla="*/ 1158240 w 1158240"/>
              <a:gd name="connsiteY1" fmla="*/ 220980 h 1287780"/>
              <a:gd name="connsiteX2" fmla="*/ 891540 w 1158240"/>
              <a:gd name="connsiteY2" fmla="*/ 1287780 h 1287780"/>
              <a:gd name="connsiteX3" fmla="*/ 0 w 1158240"/>
              <a:gd name="connsiteY3" fmla="*/ 1097280 h 1287780"/>
              <a:gd name="connsiteX4" fmla="*/ 251460 w 1158240"/>
              <a:gd name="connsiteY4" fmla="*/ 0 h 1287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8240" h="1287780">
                <a:moveTo>
                  <a:pt x="251460" y="0"/>
                </a:moveTo>
                <a:lnTo>
                  <a:pt x="1158240" y="220980"/>
                </a:lnTo>
                <a:lnTo>
                  <a:pt x="891540" y="1287780"/>
                </a:lnTo>
                <a:lnTo>
                  <a:pt x="0" y="1097280"/>
                </a:lnTo>
                <a:lnTo>
                  <a:pt x="251460" y="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0" name="Freeform 409"/>
          <p:cNvSpPr/>
          <p:nvPr/>
        </p:nvSpPr>
        <p:spPr>
          <a:xfrm rot="21480000">
            <a:off x="6752638" y="5976712"/>
            <a:ext cx="326654" cy="483777"/>
          </a:xfrm>
          <a:custGeom>
            <a:avLst/>
            <a:gdLst>
              <a:gd name="connsiteX0" fmla="*/ 342900 w 1264920"/>
              <a:gd name="connsiteY0" fmla="*/ 0 h 1706880"/>
              <a:gd name="connsiteX1" fmla="*/ 1264920 w 1264920"/>
              <a:gd name="connsiteY1" fmla="*/ 205740 h 1706880"/>
              <a:gd name="connsiteX2" fmla="*/ 906780 w 1264920"/>
              <a:gd name="connsiteY2" fmla="*/ 1706880 h 1706880"/>
              <a:gd name="connsiteX3" fmla="*/ 0 w 1264920"/>
              <a:gd name="connsiteY3" fmla="*/ 1516380 h 1706880"/>
              <a:gd name="connsiteX4" fmla="*/ 342900 w 1264920"/>
              <a:gd name="connsiteY4" fmla="*/ 0 h 170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4920" h="1706880">
                <a:moveTo>
                  <a:pt x="342900" y="0"/>
                </a:moveTo>
                <a:lnTo>
                  <a:pt x="1264920" y="205740"/>
                </a:lnTo>
                <a:lnTo>
                  <a:pt x="906780" y="1706880"/>
                </a:lnTo>
                <a:lnTo>
                  <a:pt x="0" y="1516380"/>
                </a:lnTo>
                <a:lnTo>
                  <a:pt x="342900" y="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1" name="Freeform 410"/>
          <p:cNvSpPr/>
          <p:nvPr/>
        </p:nvSpPr>
        <p:spPr>
          <a:xfrm rot="21480000">
            <a:off x="6733667" y="6443226"/>
            <a:ext cx="261718" cy="215973"/>
          </a:xfrm>
          <a:custGeom>
            <a:avLst/>
            <a:gdLst>
              <a:gd name="connsiteX0" fmla="*/ 106680 w 1013460"/>
              <a:gd name="connsiteY0" fmla="*/ 0 h 762000"/>
              <a:gd name="connsiteX1" fmla="*/ 1013460 w 1013460"/>
              <a:gd name="connsiteY1" fmla="*/ 198120 h 762000"/>
              <a:gd name="connsiteX2" fmla="*/ 899160 w 1013460"/>
              <a:gd name="connsiteY2" fmla="*/ 701040 h 762000"/>
              <a:gd name="connsiteX3" fmla="*/ 815340 w 1013460"/>
              <a:gd name="connsiteY3" fmla="*/ 762000 h 762000"/>
              <a:gd name="connsiteX4" fmla="*/ 60960 w 1013460"/>
              <a:gd name="connsiteY4" fmla="*/ 601980 h 762000"/>
              <a:gd name="connsiteX5" fmla="*/ 0 w 1013460"/>
              <a:gd name="connsiteY5" fmla="*/ 464820 h 762000"/>
              <a:gd name="connsiteX6" fmla="*/ 106680 w 1013460"/>
              <a:gd name="connsiteY6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3460" h="762000">
                <a:moveTo>
                  <a:pt x="106680" y="0"/>
                </a:moveTo>
                <a:lnTo>
                  <a:pt x="1013460" y="198120"/>
                </a:lnTo>
                <a:lnTo>
                  <a:pt x="899160" y="701040"/>
                </a:lnTo>
                <a:lnTo>
                  <a:pt x="815340" y="762000"/>
                </a:lnTo>
                <a:lnTo>
                  <a:pt x="60960" y="601980"/>
                </a:lnTo>
                <a:lnTo>
                  <a:pt x="0" y="464820"/>
                </a:lnTo>
                <a:lnTo>
                  <a:pt x="106680" y="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2" name="Freeform 411"/>
          <p:cNvSpPr/>
          <p:nvPr/>
        </p:nvSpPr>
        <p:spPr>
          <a:xfrm rot="21480000">
            <a:off x="6451974" y="6254754"/>
            <a:ext cx="287299" cy="336915"/>
          </a:xfrm>
          <a:custGeom>
            <a:avLst/>
            <a:gdLst>
              <a:gd name="connsiteX0" fmla="*/ 220980 w 1112520"/>
              <a:gd name="connsiteY0" fmla="*/ 0 h 1188720"/>
              <a:gd name="connsiteX1" fmla="*/ 1112520 w 1112520"/>
              <a:gd name="connsiteY1" fmla="*/ 190500 h 1188720"/>
              <a:gd name="connsiteX2" fmla="*/ 914400 w 1112520"/>
              <a:gd name="connsiteY2" fmla="*/ 1135380 h 1188720"/>
              <a:gd name="connsiteX3" fmla="*/ 822960 w 1112520"/>
              <a:gd name="connsiteY3" fmla="*/ 1188720 h 1188720"/>
              <a:gd name="connsiteX4" fmla="*/ 53340 w 1112520"/>
              <a:gd name="connsiteY4" fmla="*/ 1051560 h 1188720"/>
              <a:gd name="connsiteX5" fmla="*/ 0 w 1112520"/>
              <a:gd name="connsiteY5" fmla="*/ 937260 h 1188720"/>
              <a:gd name="connsiteX6" fmla="*/ 220980 w 1112520"/>
              <a:gd name="connsiteY6" fmla="*/ 0 h 118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2520" h="1188720">
                <a:moveTo>
                  <a:pt x="220980" y="0"/>
                </a:moveTo>
                <a:lnTo>
                  <a:pt x="1112520" y="190500"/>
                </a:lnTo>
                <a:lnTo>
                  <a:pt x="914400" y="1135380"/>
                </a:lnTo>
                <a:lnTo>
                  <a:pt x="822960" y="1188720"/>
                </a:lnTo>
                <a:lnTo>
                  <a:pt x="53340" y="1051560"/>
                </a:lnTo>
                <a:lnTo>
                  <a:pt x="0" y="937260"/>
                </a:lnTo>
                <a:lnTo>
                  <a:pt x="220980" y="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3" name="Freeform 412"/>
          <p:cNvSpPr/>
          <p:nvPr/>
        </p:nvSpPr>
        <p:spPr>
          <a:xfrm rot="21480000">
            <a:off x="6203977" y="5885512"/>
            <a:ext cx="318784" cy="462179"/>
          </a:xfrm>
          <a:custGeom>
            <a:avLst/>
            <a:gdLst>
              <a:gd name="connsiteX0" fmla="*/ 213360 w 1234440"/>
              <a:gd name="connsiteY0" fmla="*/ 403860 h 1630680"/>
              <a:gd name="connsiteX1" fmla="*/ 845820 w 1234440"/>
              <a:gd name="connsiteY1" fmla="*/ 0 h 1630680"/>
              <a:gd name="connsiteX2" fmla="*/ 1234440 w 1234440"/>
              <a:gd name="connsiteY2" fmla="*/ 83820 h 1630680"/>
              <a:gd name="connsiteX3" fmla="*/ 868680 w 1234440"/>
              <a:gd name="connsiteY3" fmla="*/ 1630680 h 1630680"/>
              <a:gd name="connsiteX4" fmla="*/ 0 w 1234440"/>
              <a:gd name="connsiteY4" fmla="*/ 1424940 h 1630680"/>
              <a:gd name="connsiteX5" fmla="*/ 213360 w 1234440"/>
              <a:gd name="connsiteY5" fmla="*/ 403860 h 1630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4440" h="1630680">
                <a:moveTo>
                  <a:pt x="213360" y="403860"/>
                </a:moveTo>
                <a:lnTo>
                  <a:pt x="845820" y="0"/>
                </a:lnTo>
                <a:lnTo>
                  <a:pt x="1234440" y="83820"/>
                </a:lnTo>
                <a:lnTo>
                  <a:pt x="868680" y="1630680"/>
                </a:lnTo>
                <a:lnTo>
                  <a:pt x="0" y="1424940"/>
                </a:lnTo>
                <a:lnTo>
                  <a:pt x="213360" y="40386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4" name="Freeform 413"/>
          <p:cNvSpPr/>
          <p:nvPr/>
        </p:nvSpPr>
        <p:spPr>
          <a:xfrm rot="21480000">
            <a:off x="5984948" y="6040516"/>
            <a:ext cx="220394" cy="248366"/>
          </a:xfrm>
          <a:custGeom>
            <a:avLst/>
            <a:gdLst>
              <a:gd name="connsiteX0" fmla="*/ 0 w 853440"/>
              <a:gd name="connsiteY0" fmla="*/ 693420 h 876300"/>
              <a:gd name="connsiteX1" fmla="*/ 251460 w 853440"/>
              <a:gd name="connsiteY1" fmla="*/ 441960 h 876300"/>
              <a:gd name="connsiteX2" fmla="*/ 449580 w 853440"/>
              <a:gd name="connsiteY2" fmla="*/ 335280 h 876300"/>
              <a:gd name="connsiteX3" fmla="*/ 853440 w 853440"/>
              <a:gd name="connsiteY3" fmla="*/ 0 h 876300"/>
              <a:gd name="connsiteX4" fmla="*/ 670560 w 853440"/>
              <a:gd name="connsiteY4" fmla="*/ 876300 h 876300"/>
              <a:gd name="connsiteX5" fmla="*/ 30480 w 853440"/>
              <a:gd name="connsiteY5" fmla="*/ 746760 h 876300"/>
              <a:gd name="connsiteX6" fmla="*/ 0 w 853440"/>
              <a:gd name="connsiteY6" fmla="*/ 693420 h 87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3440" h="876300">
                <a:moveTo>
                  <a:pt x="0" y="693420"/>
                </a:moveTo>
                <a:lnTo>
                  <a:pt x="251460" y="441960"/>
                </a:lnTo>
                <a:lnTo>
                  <a:pt x="449580" y="335280"/>
                </a:lnTo>
                <a:lnTo>
                  <a:pt x="853440" y="0"/>
                </a:lnTo>
                <a:lnTo>
                  <a:pt x="670560" y="876300"/>
                </a:lnTo>
                <a:lnTo>
                  <a:pt x="30480" y="746760"/>
                </a:lnTo>
                <a:lnTo>
                  <a:pt x="0" y="69342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5" name="Freeform 414"/>
          <p:cNvSpPr/>
          <p:nvPr/>
        </p:nvSpPr>
        <p:spPr>
          <a:xfrm rot="21480000">
            <a:off x="5863576" y="6305148"/>
            <a:ext cx="299106" cy="257006"/>
          </a:xfrm>
          <a:custGeom>
            <a:avLst/>
            <a:gdLst>
              <a:gd name="connsiteX0" fmla="*/ 60960 w 1158240"/>
              <a:gd name="connsiteY0" fmla="*/ 586740 h 906780"/>
              <a:gd name="connsiteX1" fmla="*/ 220980 w 1158240"/>
              <a:gd name="connsiteY1" fmla="*/ 411480 h 906780"/>
              <a:gd name="connsiteX2" fmla="*/ 853440 w 1158240"/>
              <a:gd name="connsiteY2" fmla="*/ 99060 h 906780"/>
              <a:gd name="connsiteX3" fmla="*/ 899160 w 1158240"/>
              <a:gd name="connsiteY3" fmla="*/ 0 h 906780"/>
              <a:gd name="connsiteX4" fmla="*/ 1158240 w 1158240"/>
              <a:gd name="connsiteY4" fmla="*/ 45720 h 906780"/>
              <a:gd name="connsiteX5" fmla="*/ 990600 w 1158240"/>
              <a:gd name="connsiteY5" fmla="*/ 716280 h 906780"/>
              <a:gd name="connsiteX6" fmla="*/ 876300 w 1158240"/>
              <a:gd name="connsiteY6" fmla="*/ 800100 h 906780"/>
              <a:gd name="connsiteX7" fmla="*/ 556260 w 1158240"/>
              <a:gd name="connsiteY7" fmla="*/ 807720 h 906780"/>
              <a:gd name="connsiteX8" fmla="*/ 251460 w 1158240"/>
              <a:gd name="connsiteY8" fmla="*/ 868680 h 906780"/>
              <a:gd name="connsiteX9" fmla="*/ 182880 w 1158240"/>
              <a:gd name="connsiteY9" fmla="*/ 876300 h 906780"/>
              <a:gd name="connsiteX10" fmla="*/ 160020 w 1158240"/>
              <a:gd name="connsiteY10" fmla="*/ 883920 h 906780"/>
              <a:gd name="connsiteX11" fmla="*/ 76200 w 1158240"/>
              <a:gd name="connsiteY11" fmla="*/ 906780 h 906780"/>
              <a:gd name="connsiteX12" fmla="*/ 0 w 1158240"/>
              <a:gd name="connsiteY12" fmla="*/ 845820 h 906780"/>
              <a:gd name="connsiteX13" fmla="*/ 60960 w 1158240"/>
              <a:gd name="connsiteY13" fmla="*/ 586740 h 906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8240" h="906780">
                <a:moveTo>
                  <a:pt x="60960" y="586740"/>
                </a:moveTo>
                <a:lnTo>
                  <a:pt x="220980" y="411480"/>
                </a:lnTo>
                <a:lnTo>
                  <a:pt x="853440" y="99060"/>
                </a:lnTo>
                <a:lnTo>
                  <a:pt x="899160" y="0"/>
                </a:lnTo>
                <a:lnTo>
                  <a:pt x="1158240" y="45720"/>
                </a:lnTo>
                <a:lnTo>
                  <a:pt x="990600" y="716280"/>
                </a:lnTo>
                <a:lnTo>
                  <a:pt x="876300" y="800100"/>
                </a:lnTo>
                <a:lnTo>
                  <a:pt x="556260" y="807720"/>
                </a:lnTo>
                <a:lnTo>
                  <a:pt x="251460" y="868680"/>
                </a:lnTo>
                <a:cubicBezTo>
                  <a:pt x="228600" y="871220"/>
                  <a:pt x="205568" y="872519"/>
                  <a:pt x="182880" y="876300"/>
                </a:cubicBezTo>
                <a:cubicBezTo>
                  <a:pt x="174957" y="877620"/>
                  <a:pt x="160020" y="883920"/>
                  <a:pt x="160020" y="883920"/>
                </a:cubicBezTo>
                <a:lnTo>
                  <a:pt x="76200" y="906780"/>
                </a:lnTo>
                <a:lnTo>
                  <a:pt x="0" y="845820"/>
                </a:lnTo>
                <a:lnTo>
                  <a:pt x="60960" y="58674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6" name="Freeform 415"/>
          <p:cNvSpPr/>
          <p:nvPr/>
        </p:nvSpPr>
        <p:spPr>
          <a:xfrm rot="21480000">
            <a:off x="6165027" y="6320125"/>
            <a:ext cx="267621" cy="239729"/>
          </a:xfrm>
          <a:custGeom>
            <a:avLst/>
            <a:gdLst>
              <a:gd name="connsiteX0" fmla="*/ 167640 w 1036320"/>
              <a:gd name="connsiteY0" fmla="*/ 0 h 845820"/>
              <a:gd name="connsiteX1" fmla="*/ 1036320 w 1036320"/>
              <a:gd name="connsiteY1" fmla="*/ 213360 h 845820"/>
              <a:gd name="connsiteX2" fmla="*/ 944880 w 1036320"/>
              <a:gd name="connsiteY2" fmla="*/ 762000 h 845820"/>
              <a:gd name="connsiteX3" fmla="*/ 822960 w 1036320"/>
              <a:gd name="connsiteY3" fmla="*/ 845820 h 845820"/>
              <a:gd name="connsiteX4" fmla="*/ 419100 w 1036320"/>
              <a:gd name="connsiteY4" fmla="*/ 777240 h 845820"/>
              <a:gd name="connsiteX5" fmla="*/ 106680 w 1036320"/>
              <a:gd name="connsiteY5" fmla="*/ 769620 h 845820"/>
              <a:gd name="connsiteX6" fmla="*/ 0 w 1036320"/>
              <a:gd name="connsiteY6" fmla="*/ 640080 h 845820"/>
              <a:gd name="connsiteX7" fmla="*/ 167640 w 1036320"/>
              <a:gd name="connsiteY7" fmla="*/ 0 h 845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6320" h="845820">
                <a:moveTo>
                  <a:pt x="167640" y="0"/>
                </a:moveTo>
                <a:lnTo>
                  <a:pt x="1036320" y="213360"/>
                </a:lnTo>
                <a:lnTo>
                  <a:pt x="944880" y="762000"/>
                </a:lnTo>
                <a:lnTo>
                  <a:pt x="822960" y="845820"/>
                </a:lnTo>
                <a:lnTo>
                  <a:pt x="419100" y="777240"/>
                </a:lnTo>
                <a:lnTo>
                  <a:pt x="106680" y="769620"/>
                </a:lnTo>
                <a:lnTo>
                  <a:pt x="0" y="640080"/>
                </a:lnTo>
                <a:lnTo>
                  <a:pt x="167640" y="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7" name="Freeform 416"/>
          <p:cNvSpPr/>
          <p:nvPr/>
        </p:nvSpPr>
        <p:spPr>
          <a:xfrm rot="21480000">
            <a:off x="2770387" y="417028"/>
            <a:ext cx="470305" cy="155500"/>
          </a:xfrm>
          <a:custGeom>
            <a:avLst/>
            <a:gdLst>
              <a:gd name="connsiteX0" fmla="*/ 205740 w 1821180"/>
              <a:gd name="connsiteY0" fmla="*/ 0 h 548640"/>
              <a:gd name="connsiteX1" fmla="*/ 579120 w 1821180"/>
              <a:gd name="connsiteY1" fmla="*/ 160020 h 548640"/>
              <a:gd name="connsiteX2" fmla="*/ 937260 w 1821180"/>
              <a:gd name="connsiteY2" fmla="*/ 228600 h 548640"/>
              <a:gd name="connsiteX3" fmla="*/ 1173480 w 1821180"/>
              <a:gd name="connsiteY3" fmla="*/ 251460 h 548640"/>
              <a:gd name="connsiteX4" fmla="*/ 1470660 w 1821180"/>
              <a:gd name="connsiteY4" fmla="*/ 251460 h 548640"/>
              <a:gd name="connsiteX5" fmla="*/ 1615440 w 1821180"/>
              <a:gd name="connsiteY5" fmla="*/ 289560 h 548640"/>
              <a:gd name="connsiteX6" fmla="*/ 1744980 w 1821180"/>
              <a:gd name="connsiteY6" fmla="*/ 342900 h 548640"/>
              <a:gd name="connsiteX7" fmla="*/ 1821180 w 1821180"/>
              <a:gd name="connsiteY7" fmla="*/ 403860 h 548640"/>
              <a:gd name="connsiteX8" fmla="*/ 1264920 w 1821180"/>
              <a:gd name="connsiteY8" fmla="*/ 434340 h 548640"/>
              <a:gd name="connsiteX9" fmla="*/ 662940 w 1821180"/>
              <a:gd name="connsiteY9" fmla="*/ 472440 h 548640"/>
              <a:gd name="connsiteX10" fmla="*/ 259080 w 1821180"/>
              <a:gd name="connsiteY10" fmla="*/ 525780 h 548640"/>
              <a:gd name="connsiteX11" fmla="*/ 175260 w 1821180"/>
              <a:gd name="connsiteY11" fmla="*/ 541020 h 548640"/>
              <a:gd name="connsiteX12" fmla="*/ 0 w 1821180"/>
              <a:gd name="connsiteY12" fmla="*/ 548640 h 548640"/>
              <a:gd name="connsiteX13" fmla="*/ 106680 w 1821180"/>
              <a:gd name="connsiteY13" fmla="*/ 419100 h 548640"/>
              <a:gd name="connsiteX14" fmla="*/ 175260 w 1821180"/>
              <a:gd name="connsiteY14" fmla="*/ 220980 h 548640"/>
              <a:gd name="connsiteX15" fmla="*/ 205740 w 1821180"/>
              <a:gd name="connsiteY15" fmla="*/ 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21180" h="548640">
                <a:moveTo>
                  <a:pt x="205740" y="0"/>
                </a:moveTo>
                <a:lnTo>
                  <a:pt x="579120" y="160020"/>
                </a:lnTo>
                <a:lnTo>
                  <a:pt x="937260" y="228600"/>
                </a:lnTo>
                <a:lnTo>
                  <a:pt x="1173480" y="251460"/>
                </a:lnTo>
                <a:lnTo>
                  <a:pt x="1470660" y="251460"/>
                </a:lnTo>
                <a:lnTo>
                  <a:pt x="1615440" y="289560"/>
                </a:lnTo>
                <a:lnTo>
                  <a:pt x="1744980" y="342900"/>
                </a:lnTo>
                <a:lnTo>
                  <a:pt x="1821180" y="403860"/>
                </a:lnTo>
                <a:lnTo>
                  <a:pt x="1264920" y="434340"/>
                </a:lnTo>
                <a:lnTo>
                  <a:pt x="662940" y="472440"/>
                </a:lnTo>
                <a:lnTo>
                  <a:pt x="259080" y="525780"/>
                </a:lnTo>
                <a:cubicBezTo>
                  <a:pt x="185541" y="542122"/>
                  <a:pt x="213918" y="541020"/>
                  <a:pt x="175260" y="541020"/>
                </a:cubicBezTo>
                <a:lnTo>
                  <a:pt x="0" y="548640"/>
                </a:lnTo>
                <a:lnTo>
                  <a:pt x="106680" y="419100"/>
                </a:lnTo>
                <a:lnTo>
                  <a:pt x="175260" y="220980"/>
                </a:lnTo>
                <a:lnTo>
                  <a:pt x="205740" y="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8" name="Freeform 417"/>
          <p:cNvSpPr/>
          <p:nvPr/>
        </p:nvSpPr>
        <p:spPr>
          <a:xfrm rot="21480000">
            <a:off x="2678055" y="105242"/>
            <a:ext cx="1141326" cy="408189"/>
          </a:xfrm>
          <a:custGeom>
            <a:avLst/>
            <a:gdLst>
              <a:gd name="connsiteX0" fmla="*/ 0 w 4419600"/>
              <a:gd name="connsiteY0" fmla="*/ 525780 h 1440180"/>
              <a:gd name="connsiteX1" fmla="*/ 198120 w 4419600"/>
              <a:gd name="connsiteY1" fmla="*/ 0 h 1440180"/>
              <a:gd name="connsiteX2" fmla="*/ 929640 w 4419600"/>
              <a:gd name="connsiteY2" fmla="*/ 259080 h 1440180"/>
              <a:gd name="connsiteX3" fmla="*/ 982980 w 4419600"/>
              <a:gd name="connsiteY3" fmla="*/ 304800 h 1440180"/>
              <a:gd name="connsiteX4" fmla="*/ 1013460 w 4419600"/>
              <a:gd name="connsiteY4" fmla="*/ 312420 h 1440180"/>
              <a:gd name="connsiteX5" fmla="*/ 1463040 w 4419600"/>
              <a:gd name="connsiteY5" fmla="*/ 464820 h 1440180"/>
              <a:gd name="connsiteX6" fmla="*/ 1577340 w 4419600"/>
              <a:gd name="connsiteY6" fmla="*/ 510540 h 1440180"/>
              <a:gd name="connsiteX7" fmla="*/ 1623060 w 4419600"/>
              <a:gd name="connsiteY7" fmla="*/ 525780 h 1440180"/>
              <a:gd name="connsiteX8" fmla="*/ 2225040 w 4419600"/>
              <a:gd name="connsiteY8" fmla="*/ 762000 h 1440180"/>
              <a:gd name="connsiteX9" fmla="*/ 2286000 w 4419600"/>
              <a:gd name="connsiteY9" fmla="*/ 784860 h 1440180"/>
              <a:gd name="connsiteX10" fmla="*/ 2316480 w 4419600"/>
              <a:gd name="connsiteY10" fmla="*/ 792480 h 1440180"/>
              <a:gd name="connsiteX11" fmla="*/ 2346960 w 4419600"/>
              <a:gd name="connsiteY11" fmla="*/ 815340 h 1440180"/>
              <a:gd name="connsiteX12" fmla="*/ 3154680 w 4419600"/>
              <a:gd name="connsiteY12" fmla="*/ 1112520 h 1440180"/>
              <a:gd name="connsiteX13" fmla="*/ 3223260 w 4419600"/>
              <a:gd name="connsiteY13" fmla="*/ 1127760 h 1440180"/>
              <a:gd name="connsiteX14" fmla="*/ 3246120 w 4419600"/>
              <a:gd name="connsiteY14" fmla="*/ 1135380 h 1440180"/>
              <a:gd name="connsiteX15" fmla="*/ 3901440 w 4419600"/>
              <a:gd name="connsiteY15" fmla="*/ 1173480 h 1440180"/>
              <a:gd name="connsiteX16" fmla="*/ 4297680 w 4419600"/>
              <a:gd name="connsiteY16" fmla="*/ 1188720 h 1440180"/>
              <a:gd name="connsiteX17" fmla="*/ 4419600 w 4419600"/>
              <a:gd name="connsiteY17" fmla="*/ 1188720 h 1440180"/>
              <a:gd name="connsiteX18" fmla="*/ 4328160 w 4419600"/>
              <a:gd name="connsiteY18" fmla="*/ 1264920 h 1440180"/>
              <a:gd name="connsiteX19" fmla="*/ 3893820 w 4419600"/>
              <a:gd name="connsiteY19" fmla="*/ 1257300 h 1440180"/>
              <a:gd name="connsiteX20" fmla="*/ 3825240 w 4419600"/>
              <a:gd name="connsiteY20" fmla="*/ 1264920 h 1440180"/>
              <a:gd name="connsiteX21" fmla="*/ 3337560 w 4419600"/>
              <a:gd name="connsiteY21" fmla="*/ 1303020 h 1440180"/>
              <a:gd name="connsiteX22" fmla="*/ 3261360 w 4419600"/>
              <a:gd name="connsiteY22" fmla="*/ 1333500 h 1440180"/>
              <a:gd name="connsiteX23" fmla="*/ 2727960 w 4419600"/>
              <a:gd name="connsiteY23" fmla="*/ 1394460 h 1440180"/>
              <a:gd name="connsiteX24" fmla="*/ 2651760 w 4419600"/>
              <a:gd name="connsiteY24" fmla="*/ 1409700 h 1440180"/>
              <a:gd name="connsiteX25" fmla="*/ 2339340 w 4419600"/>
              <a:gd name="connsiteY25" fmla="*/ 1440180 h 1440180"/>
              <a:gd name="connsiteX26" fmla="*/ 2209800 w 4419600"/>
              <a:gd name="connsiteY26" fmla="*/ 1287780 h 1440180"/>
              <a:gd name="connsiteX27" fmla="*/ 1996440 w 4419600"/>
              <a:gd name="connsiteY27" fmla="*/ 1173480 h 1440180"/>
              <a:gd name="connsiteX28" fmla="*/ 1691640 w 4419600"/>
              <a:gd name="connsiteY28" fmla="*/ 1135380 h 1440180"/>
              <a:gd name="connsiteX29" fmla="*/ 1325880 w 4419600"/>
              <a:gd name="connsiteY29" fmla="*/ 1097280 h 1440180"/>
              <a:gd name="connsiteX30" fmla="*/ 952500 w 4419600"/>
              <a:gd name="connsiteY30" fmla="*/ 1059180 h 1440180"/>
              <a:gd name="connsiteX31" fmla="*/ 800100 w 4419600"/>
              <a:gd name="connsiteY31" fmla="*/ 990600 h 1440180"/>
              <a:gd name="connsiteX32" fmla="*/ 739140 w 4419600"/>
              <a:gd name="connsiteY32" fmla="*/ 960120 h 1440180"/>
              <a:gd name="connsiteX33" fmla="*/ 586740 w 4419600"/>
              <a:gd name="connsiteY33" fmla="*/ 883920 h 1440180"/>
              <a:gd name="connsiteX34" fmla="*/ 624840 w 4419600"/>
              <a:gd name="connsiteY34" fmla="*/ 792480 h 1440180"/>
              <a:gd name="connsiteX35" fmla="*/ 594360 w 4419600"/>
              <a:gd name="connsiteY35" fmla="*/ 670560 h 1440180"/>
              <a:gd name="connsiteX36" fmla="*/ 457200 w 4419600"/>
              <a:gd name="connsiteY36" fmla="*/ 579120 h 1440180"/>
              <a:gd name="connsiteX37" fmla="*/ 274320 w 4419600"/>
              <a:gd name="connsiteY37" fmla="*/ 571500 h 1440180"/>
              <a:gd name="connsiteX38" fmla="*/ 0 w 4419600"/>
              <a:gd name="connsiteY38" fmla="*/ 525780 h 1440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419600" h="1440180">
                <a:moveTo>
                  <a:pt x="0" y="525780"/>
                </a:moveTo>
                <a:lnTo>
                  <a:pt x="198120" y="0"/>
                </a:lnTo>
                <a:lnTo>
                  <a:pt x="929640" y="259080"/>
                </a:lnTo>
                <a:cubicBezTo>
                  <a:pt x="947420" y="274320"/>
                  <a:pt x="963223" y="292228"/>
                  <a:pt x="982980" y="304800"/>
                </a:cubicBezTo>
                <a:cubicBezTo>
                  <a:pt x="991815" y="310423"/>
                  <a:pt x="1013460" y="312420"/>
                  <a:pt x="1013460" y="312420"/>
                </a:cubicBezTo>
                <a:lnTo>
                  <a:pt x="1463040" y="464820"/>
                </a:lnTo>
                <a:cubicBezTo>
                  <a:pt x="1501140" y="480060"/>
                  <a:pt x="1537530" y="500588"/>
                  <a:pt x="1577340" y="510540"/>
                </a:cubicBezTo>
                <a:cubicBezTo>
                  <a:pt x="1613330" y="519538"/>
                  <a:pt x="1598453" y="513476"/>
                  <a:pt x="1623060" y="525780"/>
                </a:cubicBezTo>
                <a:lnTo>
                  <a:pt x="2225040" y="762000"/>
                </a:lnTo>
                <a:cubicBezTo>
                  <a:pt x="2245360" y="769620"/>
                  <a:pt x="2265412" y="777997"/>
                  <a:pt x="2286000" y="784860"/>
                </a:cubicBezTo>
                <a:cubicBezTo>
                  <a:pt x="2295935" y="788172"/>
                  <a:pt x="2307113" y="787796"/>
                  <a:pt x="2316480" y="792480"/>
                </a:cubicBezTo>
                <a:cubicBezTo>
                  <a:pt x="2327839" y="798160"/>
                  <a:pt x="2346960" y="815340"/>
                  <a:pt x="2346960" y="815340"/>
                </a:cubicBezTo>
                <a:lnTo>
                  <a:pt x="3154680" y="1112520"/>
                </a:lnTo>
                <a:cubicBezTo>
                  <a:pt x="3177540" y="1117600"/>
                  <a:pt x="3200542" y="1122080"/>
                  <a:pt x="3223260" y="1127760"/>
                </a:cubicBezTo>
                <a:cubicBezTo>
                  <a:pt x="3231052" y="1129708"/>
                  <a:pt x="3246120" y="1135380"/>
                  <a:pt x="3246120" y="1135380"/>
                </a:cubicBezTo>
                <a:lnTo>
                  <a:pt x="3901440" y="1173480"/>
                </a:lnTo>
                <a:lnTo>
                  <a:pt x="4297680" y="1188720"/>
                </a:lnTo>
                <a:lnTo>
                  <a:pt x="4419600" y="1188720"/>
                </a:lnTo>
                <a:lnTo>
                  <a:pt x="4328160" y="1264920"/>
                </a:lnTo>
                <a:lnTo>
                  <a:pt x="3893820" y="1257300"/>
                </a:lnTo>
                <a:lnTo>
                  <a:pt x="3825240" y="1264920"/>
                </a:lnTo>
                <a:lnTo>
                  <a:pt x="3337560" y="1303020"/>
                </a:lnTo>
                <a:lnTo>
                  <a:pt x="3261360" y="1333500"/>
                </a:lnTo>
                <a:lnTo>
                  <a:pt x="2727960" y="1394460"/>
                </a:lnTo>
                <a:cubicBezTo>
                  <a:pt x="2656900" y="1410251"/>
                  <a:pt x="2682798" y="1409700"/>
                  <a:pt x="2651760" y="1409700"/>
                </a:cubicBezTo>
                <a:lnTo>
                  <a:pt x="2339340" y="1440180"/>
                </a:lnTo>
                <a:lnTo>
                  <a:pt x="2209800" y="1287780"/>
                </a:lnTo>
                <a:lnTo>
                  <a:pt x="1996440" y="1173480"/>
                </a:lnTo>
                <a:lnTo>
                  <a:pt x="1691640" y="1135380"/>
                </a:lnTo>
                <a:lnTo>
                  <a:pt x="1325880" y="1097280"/>
                </a:lnTo>
                <a:lnTo>
                  <a:pt x="952500" y="1059180"/>
                </a:lnTo>
                <a:lnTo>
                  <a:pt x="800100" y="990600"/>
                </a:lnTo>
                <a:lnTo>
                  <a:pt x="739140" y="960120"/>
                </a:lnTo>
                <a:lnTo>
                  <a:pt x="586740" y="883920"/>
                </a:lnTo>
                <a:lnTo>
                  <a:pt x="624840" y="792480"/>
                </a:lnTo>
                <a:lnTo>
                  <a:pt x="594360" y="670560"/>
                </a:lnTo>
                <a:lnTo>
                  <a:pt x="457200" y="579120"/>
                </a:lnTo>
                <a:lnTo>
                  <a:pt x="274320" y="571500"/>
                </a:lnTo>
                <a:lnTo>
                  <a:pt x="0" y="52578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9" name="Freeform 418"/>
          <p:cNvSpPr/>
          <p:nvPr/>
        </p:nvSpPr>
        <p:spPr>
          <a:xfrm rot="21480000">
            <a:off x="7044670" y="608379"/>
            <a:ext cx="206619" cy="246209"/>
          </a:xfrm>
          <a:custGeom>
            <a:avLst/>
            <a:gdLst>
              <a:gd name="connsiteX0" fmla="*/ 76200 w 800100"/>
              <a:gd name="connsiteY0" fmla="*/ 868680 h 868680"/>
              <a:gd name="connsiteX1" fmla="*/ 0 w 800100"/>
              <a:gd name="connsiteY1" fmla="*/ 800100 h 868680"/>
              <a:gd name="connsiteX2" fmla="*/ 396240 w 800100"/>
              <a:gd name="connsiteY2" fmla="*/ 0 h 868680"/>
              <a:gd name="connsiteX3" fmla="*/ 541020 w 800100"/>
              <a:gd name="connsiteY3" fmla="*/ 0 h 868680"/>
              <a:gd name="connsiteX4" fmla="*/ 800100 w 800100"/>
              <a:gd name="connsiteY4" fmla="*/ 571500 h 868680"/>
              <a:gd name="connsiteX5" fmla="*/ 76200 w 800100"/>
              <a:gd name="connsiteY5" fmla="*/ 868680 h 86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0100" h="868680">
                <a:moveTo>
                  <a:pt x="76200" y="868680"/>
                </a:moveTo>
                <a:lnTo>
                  <a:pt x="0" y="800100"/>
                </a:lnTo>
                <a:lnTo>
                  <a:pt x="396240" y="0"/>
                </a:lnTo>
                <a:lnTo>
                  <a:pt x="541020" y="0"/>
                </a:lnTo>
                <a:lnTo>
                  <a:pt x="800100" y="571500"/>
                </a:lnTo>
                <a:lnTo>
                  <a:pt x="76200" y="86868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0" name="Freeform 419"/>
          <p:cNvSpPr/>
          <p:nvPr/>
        </p:nvSpPr>
        <p:spPr>
          <a:xfrm rot="21480000">
            <a:off x="7226055" y="373652"/>
            <a:ext cx="704474" cy="349874"/>
          </a:xfrm>
          <a:custGeom>
            <a:avLst/>
            <a:gdLst>
              <a:gd name="connsiteX0" fmla="*/ 99060 w 2727960"/>
              <a:gd name="connsiteY0" fmla="*/ 91440 h 1234440"/>
              <a:gd name="connsiteX1" fmla="*/ 365760 w 2727960"/>
              <a:gd name="connsiteY1" fmla="*/ 0 h 1234440"/>
              <a:gd name="connsiteX2" fmla="*/ 2529840 w 2727960"/>
              <a:gd name="connsiteY2" fmla="*/ 83820 h 1234440"/>
              <a:gd name="connsiteX3" fmla="*/ 2727960 w 2727960"/>
              <a:gd name="connsiteY3" fmla="*/ 845820 h 1234440"/>
              <a:gd name="connsiteX4" fmla="*/ 2628900 w 2727960"/>
              <a:gd name="connsiteY4" fmla="*/ 937260 h 1234440"/>
              <a:gd name="connsiteX5" fmla="*/ 2156460 w 2727960"/>
              <a:gd name="connsiteY5" fmla="*/ 914400 h 1234440"/>
              <a:gd name="connsiteX6" fmla="*/ 1455420 w 2727960"/>
              <a:gd name="connsiteY6" fmla="*/ 914400 h 1234440"/>
              <a:gd name="connsiteX7" fmla="*/ 1188720 w 2727960"/>
              <a:gd name="connsiteY7" fmla="*/ 922020 h 1234440"/>
              <a:gd name="connsiteX8" fmla="*/ 914400 w 2727960"/>
              <a:gd name="connsiteY8" fmla="*/ 990600 h 1234440"/>
              <a:gd name="connsiteX9" fmla="*/ 632460 w 2727960"/>
              <a:gd name="connsiteY9" fmla="*/ 1097280 h 1234440"/>
              <a:gd name="connsiteX10" fmla="*/ 411480 w 2727960"/>
              <a:gd name="connsiteY10" fmla="*/ 1203960 h 1234440"/>
              <a:gd name="connsiteX11" fmla="*/ 259080 w 2727960"/>
              <a:gd name="connsiteY11" fmla="*/ 1234440 h 1234440"/>
              <a:gd name="connsiteX12" fmla="*/ 106680 w 2727960"/>
              <a:gd name="connsiteY12" fmla="*/ 1181100 h 1234440"/>
              <a:gd name="connsiteX13" fmla="*/ 38100 w 2727960"/>
              <a:gd name="connsiteY13" fmla="*/ 922020 h 1234440"/>
              <a:gd name="connsiteX14" fmla="*/ 0 w 2727960"/>
              <a:gd name="connsiteY14" fmla="*/ 480060 h 1234440"/>
              <a:gd name="connsiteX15" fmla="*/ 38100 w 2727960"/>
              <a:gd name="connsiteY15" fmla="*/ 274320 h 1234440"/>
              <a:gd name="connsiteX16" fmla="*/ 99060 w 2727960"/>
              <a:gd name="connsiteY16" fmla="*/ 91440 h 1234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27960" h="1234440">
                <a:moveTo>
                  <a:pt x="99060" y="91440"/>
                </a:moveTo>
                <a:lnTo>
                  <a:pt x="365760" y="0"/>
                </a:lnTo>
                <a:lnTo>
                  <a:pt x="2529840" y="83820"/>
                </a:lnTo>
                <a:lnTo>
                  <a:pt x="2727960" y="845820"/>
                </a:lnTo>
                <a:lnTo>
                  <a:pt x="2628900" y="937260"/>
                </a:lnTo>
                <a:lnTo>
                  <a:pt x="2156460" y="914400"/>
                </a:lnTo>
                <a:lnTo>
                  <a:pt x="1455420" y="914400"/>
                </a:lnTo>
                <a:lnTo>
                  <a:pt x="1188720" y="922020"/>
                </a:lnTo>
                <a:lnTo>
                  <a:pt x="914400" y="990600"/>
                </a:lnTo>
                <a:lnTo>
                  <a:pt x="632460" y="1097280"/>
                </a:lnTo>
                <a:lnTo>
                  <a:pt x="411480" y="1203960"/>
                </a:lnTo>
                <a:lnTo>
                  <a:pt x="259080" y="1234440"/>
                </a:lnTo>
                <a:lnTo>
                  <a:pt x="106680" y="1181100"/>
                </a:lnTo>
                <a:lnTo>
                  <a:pt x="38100" y="922020"/>
                </a:lnTo>
                <a:lnTo>
                  <a:pt x="0" y="480060"/>
                </a:lnTo>
                <a:lnTo>
                  <a:pt x="38100" y="274320"/>
                </a:lnTo>
                <a:lnTo>
                  <a:pt x="99060" y="9144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1" name="Freeform 420"/>
          <p:cNvSpPr/>
          <p:nvPr/>
        </p:nvSpPr>
        <p:spPr>
          <a:xfrm rot="21480000">
            <a:off x="7923426" y="378121"/>
            <a:ext cx="202684" cy="248366"/>
          </a:xfrm>
          <a:custGeom>
            <a:avLst/>
            <a:gdLst>
              <a:gd name="connsiteX0" fmla="*/ 0 w 784860"/>
              <a:gd name="connsiteY0" fmla="*/ 0 h 876300"/>
              <a:gd name="connsiteX1" fmla="*/ 784860 w 784860"/>
              <a:gd name="connsiteY1" fmla="*/ 38100 h 876300"/>
              <a:gd name="connsiteX2" fmla="*/ 769620 w 784860"/>
              <a:gd name="connsiteY2" fmla="*/ 876300 h 876300"/>
              <a:gd name="connsiteX3" fmla="*/ 251460 w 784860"/>
              <a:gd name="connsiteY3" fmla="*/ 876300 h 876300"/>
              <a:gd name="connsiteX4" fmla="*/ 0 w 784860"/>
              <a:gd name="connsiteY4" fmla="*/ 0 h 87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4860" h="876300">
                <a:moveTo>
                  <a:pt x="0" y="0"/>
                </a:moveTo>
                <a:lnTo>
                  <a:pt x="784860" y="38100"/>
                </a:lnTo>
                <a:lnTo>
                  <a:pt x="769620" y="876300"/>
                </a:lnTo>
                <a:lnTo>
                  <a:pt x="251460" y="876300"/>
                </a:lnTo>
                <a:lnTo>
                  <a:pt x="0" y="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2" name="Freeform 421"/>
          <p:cNvSpPr/>
          <p:nvPr/>
        </p:nvSpPr>
        <p:spPr>
          <a:xfrm rot="21480000">
            <a:off x="8169513" y="372083"/>
            <a:ext cx="364044" cy="254846"/>
          </a:xfrm>
          <a:custGeom>
            <a:avLst/>
            <a:gdLst>
              <a:gd name="connsiteX0" fmla="*/ 7620 w 1409700"/>
              <a:gd name="connsiteY0" fmla="*/ 0 h 899160"/>
              <a:gd name="connsiteX1" fmla="*/ 1409700 w 1409700"/>
              <a:gd name="connsiteY1" fmla="*/ 45720 h 899160"/>
              <a:gd name="connsiteX2" fmla="*/ 1394460 w 1409700"/>
              <a:gd name="connsiteY2" fmla="*/ 899160 h 899160"/>
              <a:gd name="connsiteX3" fmla="*/ 0 w 1409700"/>
              <a:gd name="connsiteY3" fmla="*/ 845820 h 899160"/>
              <a:gd name="connsiteX4" fmla="*/ 7620 w 1409700"/>
              <a:gd name="connsiteY4" fmla="*/ 0 h 899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700" h="899160">
                <a:moveTo>
                  <a:pt x="7620" y="0"/>
                </a:moveTo>
                <a:lnTo>
                  <a:pt x="1409700" y="45720"/>
                </a:lnTo>
                <a:lnTo>
                  <a:pt x="1394460" y="899160"/>
                </a:lnTo>
                <a:lnTo>
                  <a:pt x="0" y="845820"/>
                </a:lnTo>
                <a:lnTo>
                  <a:pt x="7620" y="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3" name="Freeform 422"/>
          <p:cNvSpPr/>
          <p:nvPr/>
        </p:nvSpPr>
        <p:spPr>
          <a:xfrm rot="21480000">
            <a:off x="7367119" y="697329"/>
            <a:ext cx="1696246" cy="876845"/>
          </a:xfrm>
          <a:custGeom>
            <a:avLst/>
            <a:gdLst>
              <a:gd name="connsiteX0" fmla="*/ 0 w 6568440"/>
              <a:gd name="connsiteY0" fmla="*/ 3093720 h 3093720"/>
              <a:gd name="connsiteX1" fmla="*/ 0 w 6568440"/>
              <a:gd name="connsiteY1" fmla="*/ 2156460 h 3093720"/>
              <a:gd name="connsiteX2" fmla="*/ 815340 w 6568440"/>
              <a:gd name="connsiteY2" fmla="*/ 2156460 h 3093720"/>
              <a:gd name="connsiteX3" fmla="*/ 815340 w 6568440"/>
              <a:gd name="connsiteY3" fmla="*/ 1744980 h 3093720"/>
              <a:gd name="connsiteX4" fmla="*/ 30480 w 6568440"/>
              <a:gd name="connsiteY4" fmla="*/ 1744980 h 3093720"/>
              <a:gd name="connsiteX5" fmla="*/ 30480 w 6568440"/>
              <a:gd name="connsiteY5" fmla="*/ 1668780 h 3093720"/>
              <a:gd name="connsiteX6" fmla="*/ 830580 w 6568440"/>
              <a:gd name="connsiteY6" fmla="*/ 1668780 h 3093720"/>
              <a:gd name="connsiteX7" fmla="*/ 830580 w 6568440"/>
              <a:gd name="connsiteY7" fmla="*/ 1249680 h 3093720"/>
              <a:gd name="connsiteX8" fmla="*/ 30480 w 6568440"/>
              <a:gd name="connsiteY8" fmla="*/ 1249680 h 3093720"/>
              <a:gd name="connsiteX9" fmla="*/ 30480 w 6568440"/>
              <a:gd name="connsiteY9" fmla="*/ 1196340 h 3093720"/>
              <a:gd name="connsiteX10" fmla="*/ 807720 w 6568440"/>
              <a:gd name="connsiteY10" fmla="*/ 1188720 h 3093720"/>
              <a:gd name="connsiteX11" fmla="*/ 2590800 w 6568440"/>
              <a:gd name="connsiteY11" fmla="*/ 1089660 h 3093720"/>
              <a:gd name="connsiteX12" fmla="*/ 2827020 w 6568440"/>
              <a:gd name="connsiteY12" fmla="*/ 1097280 h 3093720"/>
              <a:gd name="connsiteX13" fmla="*/ 3230880 w 6568440"/>
              <a:gd name="connsiteY13" fmla="*/ 1127760 h 3093720"/>
              <a:gd name="connsiteX14" fmla="*/ 3230880 w 6568440"/>
              <a:gd name="connsiteY14" fmla="*/ 1021080 h 3093720"/>
              <a:gd name="connsiteX15" fmla="*/ 3642360 w 6568440"/>
              <a:gd name="connsiteY15" fmla="*/ 1043940 h 3093720"/>
              <a:gd name="connsiteX16" fmla="*/ 3680460 w 6568440"/>
              <a:gd name="connsiteY16" fmla="*/ 0 h 3093720"/>
              <a:gd name="connsiteX17" fmla="*/ 4472940 w 6568440"/>
              <a:gd name="connsiteY17" fmla="*/ 7620 h 3093720"/>
              <a:gd name="connsiteX18" fmla="*/ 4419600 w 6568440"/>
              <a:gd name="connsiteY18" fmla="*/ 1066800 h 3093720"/>
              <a:gd name="connsiteX19" fmla="*/ 4572000 w 6568440"/>
              <a:gd name="connsiteY19" fmla="*/ 1051560 h 3093720"/>
              <a:gd name="connsiteX20" fmla="*/ 4625340 w 6568440"/>
              <a:gd name="connsiteY20" fmla="*/ 7620 h 3093720"/>
              <a:gd name="connsiteX21" fmla="*/ 6568440 w 6568440"/>
              <a:gd name="connsiteY21" fmla="*/ 68580 h 3093720"/>
              <a:gd name="connsiteX22" fmla="*/ 6492240 w 6568440"/>
              <a:gd name="connsiteY22" fmla="*/ 2887980 h 3093720"/>
              <a:gd name="connsiteX23" fmla="*/ 5570220 w 6568440"/>
              <a:gd name="connsiteY23" fmla="*/ 2849880 h 3093720"/>
              <a:gd name="connsiteX24" fmla="*/ 3375660 w 6568440"/>
              <a:gd name="connsiteY24" fmla="*/ 2804160 h 3093720"/>
              <a:gd name="connsiteX25" fmla="*/ 1348740 w 6568440"/>
              <a:gd name="connsiteY25" fmla="*/ 3070860 h 3093720"/>
              <a:gd name="connsiteX26" fmla="*/ 1348740 w 6568440"/>
              <a:gd name="connsiteY26" fmla="*/ 2964180 h 3093720"/>
              <a:gd name="connsiteX27" fmla="*/ 0 w 6568440"/>
              <a:gd name="connsiteY27" fmla="*/ 3093720 h 3093720"/>
              <a:gd name="connsiteX0" fmla="*/ 0 w 6568440"/>
              <a:gd name="connsiteY0" fmla="*/ 3093720 h 3093720"/>
              <a:gd name="connsiteX1" fmla="*/ 0 w 6568440"/>
              <a:gd name="connsiteY1" fmla="*/ 2156460 h 3093720"/>
              <a:gd name="connsiteX2" fmla="*/ 815340 w 6568440"/>
              <a:gd name="connsiteY2" fmla="*/ 2156460 h 3093720"/>
              <a:gd name="connsiteX3" fmla="*/ 815340 w 6568440"/>
              <a:gd name="connsiteY3" fmla="*/ 1744980 h 3093720"/>
              <a:gd name="connsiteX4" fmla="*/ 30480 w 6568440"/>
              <a:gd name="connsiteY4" fmla="*/ 1744980 h 3093720"/>
              <a:gd name="connsiteX5" fmla="*/ 30480 w 6568440"/>
              <a:gd name="connsiteY5" fmla="*/ 1668780 h 3093720"/>
              <a:gd name="connsiteX6" fmla="*/ 830580 w 6568440"/>
              <a:gd name="connsiteY6" fmla="*/ 1668780 h 3093720"/>
              <a:gd name="connsiteX7" fmla="*/ 830580 w 6568440"/>
              <a:gd name="connsiteY7" fmla="*/ 1249680 h 3093720"/>
              <a:gd name="connsiteX8" fmla="*/ 30480 w 6568440"/>
              <a:gd name="connsiteY8" fmla="*/ 1249680 h 3093720"/>
              <a:gd name="connsiteX9" fmla="*/ 30480 w 6568440"/>
              <a:gd name="connsiteY9" fmla="*/ 1196340 h 3093720"/>
              <a:gd name="connsiteX10" fmla="*/ 2694458 w 6568440"/>
              <a:gd name="connsiteY10" fmla="*/ 1713124 h 3093720"/>
              <a:gd name="connsiteX11" fmla="*/ 2590800 w 6568440"/>
              <a:gd name="connsiteY11" fmla="*/ 1089660 h 3093720"/>
              <a:gd name="connsiteX12" fmla="*/ 2827020 w 6568440"/>
              <a:gd name="connsiteY12" fmla="*/ 1097280 h 3093720"/>
              <a:gd name="connsiteX13" fmla="*/ 3230880 w 6568440"/>
              <a:gd name="connsiteY13" fmla="*/ 1127760 h 3093720"/>
              <a:gd name="connsiteX14" fmla="*/ 3230880 w 6568440"/>
              <a:gd name="connsiteY14" fmla="*/ 1021080 h 3093720"/>
              <a:gd name="connsiteX15" fmla="*/ 3642360 w 6568440"/>
              <a:gd name="connsiteY15" fmla="*/ 1043940 h 3093720"/>
              <a:gd name="connsiteX16" fmla="*/ 3680460 w 6568440"/>
              <a:gd name="connsiteY16" fmla="*/ 0 h 3093720"/>
              <a:gd name="connsiteX17" fmla="*/ 4472940 w 6568440"/>
              <a:gd name="connsiteY17" fmla="*/ 7620 h 3093720"/>
              <a:gd name="connsiteX18" fmla="*/ 4419600 w 6568440"/>
              <a:gd name="connsiteY18" fmla="*/ 1066800 h 3093720"/>
              <a:gd name="connsiteX19" fmla="*/ 4572000 w 6568440"/>
              <a:gd name="connsiteY19" fmla="*/ 1051560 h 3093720"/>
              <a:gd name="connsiteX20" fmla="*/ 4625340 w 6568440"/>
              <a:gd name="connsiteY20" fmla="*/ 7620 h 3093720"/>
              <a:gd name="connsiteX21" fmla="*/ 6568440 w 6568440"/>
              <a:gd name="connsiteY21" fmla="*/ 68580 h 3093720"/>
              <a:gd name="connsiteX22" fmla="*/ 6492240 w 6568440"/>
              <a:gd name="connsiteY22" fmla="*/ 2887980 h 3093720"/>
              <a:gd name="connsiteX23" fmla="*/ 5570220 w 6568440"/>
              <a:gd name="connsiteY23" fmla="*/ 2849880 h 3093720"/>
              <a:gd name="connsiteX24" fmla="*/ 3375660 w 6568440"/>
              <a:gd name="connsiteY24" fmla="*/ 2804160 h 3093720"/>
              <a:gd name="connsiteX25" fmla="*/ 1348740 w 6568440"/>
              <a:gd name="connsiteY25" fmla="*/ 3070860 h 3093720"/>
              <a:gd name="connsiteX26" fmla="*/ 1348740 w 6568440"/>
              <a:gd name="connsiteY26" fmla="*/ 2964180 h 3093720"/>
              <a:gd name="connsiteX27" fmla="*/ 0 w 6568440"/>
              <a:gd name="connsiteY27" fmla="*/ 3093720 h 3093720"/>
              <a:gd name="connsiteX0" fmla="*/ 0 w 6568440"/>
              <a:gd name="connsiteY0" fmla="*/ 3093720 h 3093720"/>
              <a:gd name="connsiteX1" fmla="*/ 0 w 6568440"/>
              <a:gd name="connsiteY1" fmla="*/ 2156460 h 3093720"/>
              <a:gd name="connsiteX2" fmla="*/ 815340 w 6568440"/>
              <a:gd name="connsiteY2" fmla="*/ 2156460 h 3093720"/>
              <a:gd name="connsiteX3" fmla="*/ 815340 w 6568440"/>
              <a:gd name="connsiteY3" fmla="*/ 1744980 h 3093720"/>
              <a:gd name="connsiteX4" fmla="*/ 30480 w 6568440"/>
              <a:gd name="connsiteY4" fmla="*/ 1744980 h 3093720"/>
              <a:gd name="connsiteX5" fmla="*/ 30480 w 6568440"/>
              <a:gd name="connsiteY5" fmla="*/ 1668780 h 3093720"/>
              <a:gd name="connsiteX6" fmla="*/ 830580 w 6568440"/>
              <a:gd name="connsiteY6" fmla="*/ 1668780 h 3093720"/>
              <a:gd name="connsiteX7" fmla="*/ 830580 w 6568440"/>
              <a:gd name="connsiteY7" fmla="*/ 1249680 h 3093720"/>
              <a:gd name="connsiteX8" fmla="*/ 30480 w 6568440"/>
              <a:gd name="connsiteY8" fmla="*/ 1249680 h 3093720"/>
              <a:gd name="connsiteX9" fmla="*/ 1374296 w 6568440"/>
              <a:gd name="connsiteY9" fmla="*/ 1671445 h 3093720"/>
              <a:gd name="connsiteX10" fmla="*/ 2694458 w 6568440"/>
              <a:gd name="connsiteY10" fmla="*/ 1713124 h 3093720"/>
              <a:gd name="connsiteX11" fmla="*/ 2590800 w 6568440"/>
              <a:gd name="connsiteY11" fmla="*/ 1089660 h 3093720"/>
              <a:gd name="connsiteX12" fmla="*/ 2827020 w 6568440"/>
              <a:gd name="connsiteY12" fmla="*/ 1097280 h 3093720"/>
              <a:gd name="connsiteX13" fmla="*/ 3230880 w 6568440"/>
              <a:gd name="connsiteY13" fmla="*/ 1127760 h 3093720"/>
              <a:gd name="connsiteX14" fmla="*/ 3230880 w 6568440"/>
              <a:gd name="connsiteY14" fmla="*/ 1021080 h 3093720"/>
              <a:gd name="connsiteX15" fmla="*/ 3642360 w 6568440"/>
              <a:gd name="connsiteY15" fmla="*/ 1043940 h 3093720"/>
              <a:gd name="connsiteX16" fmla="*/ 3680460 w 6568440"/>
              <a:gd name="connsiteY16" fmla="*/ 0 h 3093720"/>
              <a:gd name="connsiteX17" fmla="*/ 4472940 w 6568440"/>
              <a:gd name="connsiteY17" fmla="*/ 7620 h 3093720"/>
              <a:gd name="connsiteX18" fmla="*/ 4419600 w 6568440"/>
              <a:gd name="connsiteY18" fmla="*/ 1066800 h 3093720"/>
              <a:gd name="connsiteX19" fmla="*/ 4572000 w 6568440"/>
              <a:gd name="connsiteY19" fmla="*/ 1051560 h 3093720"/>
              <a:gd name="connsiteX20" fmla="*/ 4625340 w 6568440"/>
              <a:gd name="connsiteY20" fmla="*/ 7620 h 3093720"/>
              <a:gd name="connsiteX21" fmla="*/ 6568440 w 6568440"/>
              <a:gd name="connsiteY21" fmla="*/ 68580 h 3093720"/>
              <a:gd name="connsiteX22" fmla="*/ 6492240 w 6568440"/>
              <a:gd name="connsiteY22" fmla="*/ 2887980 h 3093720"/>
              <a:gd name="connsiteX23" fmla="*/ 5570220 w 6568440"/>
              <a:gd name="connsiteY23" fmla="*/ 2849880 h 3093720"/>
              <a:gd name="connsiteX24" fmla="*/ 3375660 w 6568440"/>
              <a:gd name="connsiteY24" fmla="*/ 2804160 h 3093720"/>
              <a:gd name="connsiteX25" fmla="*/ 1348740 w 6568440"/>
              <a:gd name="connsiteY25" fmla="*/ 3070860 h 3093720"/>
              <a:gd name="connsiteX26" fmla="*/ 1348740 w 6568440"/>
              <a:gd name="connsiteY26" fmla="*/ 2964180 h 3093720"/>
              <a:gd name="connsiteX27" fmla="*/ 0 w 6568440"/>
              <a:gd name="connsiteY27" fmla="*/ 3093720 h 3093720"/>
              <a:gd name="connsiteX0" fmla="*/ 0 w 6568440"/>
              <a:gd name="connsiteY0" fmla="*/ 3093720 h 3093720"/>
              <a:gd name="connsiteX1" fmla="*/ 0 w 6568440"/>
              <a:gd name="connsiteY1" fmla="*/ 2156460 h 3093720"/>
              <a:gd name="connsiteX2" fmla="*/ 815340 w 6568440"/>
              <a:gd name="connsiteY2" fmla="*/ 2156460 h 3093720"/>
              <a:gd name="connsiteX3" fmla="*/ 815340 w 6568440"/>
              <a:gd name="connsiteY3" fmla="*/ 1744980 h 3093720"/>
              <a:gd name="connsiteX4" fmla="*/ 30480 w 6568440"/>
              <a:gd name="connsiteY4" fmla="*/ 1744980 h 3093720"/>
              <a:gd name="connsiteX5" fmla="*/ 30480 w 6568440"/>
              <a:gd name="connsiteY5" fmla="*/ 1668780 h 3093720"/>
              <a:gd name="connsiteX6" fmla="*/ 830580 w 6568440"/>
              <a:gd name="connsiteY6" fmla="*/ 1668780 h 3093720"/>
              <a:gd name="connsiteX7" fmla="*/ 830580 w 6568440"/>
              <a:gd name="connsiteY7" fmla="*/ 1249680 h 3093720"/>
              <a:gd name="connsiteX8" fmla="*/ 1382575 w 6568440"/>
              <a:gd name="connsiteY8" fmla="*/ 1508874 h 3093720"/>
              <a:gd name="connsiteX9" fmla="*/ 1374296 w 6568440"/>
              <a:gd name="connsiteY9" fmla="*/ 1671445 h 3093720"/>
              <a:gd name="connsiteX10" fmla="*/ 2694458 w 6568440"/>
              <a:gd name="connsiteY10" fmla="*/ 1713124 h 3093720"/>
              <a:gd name="connsiteX11" fmla="*/ 2590800 w 6568440"/>
              <a:gd name="connsiteY11" fmla="*/ 1089660 h 3093720"/>
              <a:gd name="connsiteX12" fmla="*/ 2827020 w 6568440"/>
              <a:gd name="connsiteY12" fmla="*/ 1097280 h 3093720"/>
              <a:gd name="connsiteX13" fmla="*/ 3230880 w 6568440"/>
              <a:gd name="connsiteY13" fmla="*/ 1127760 h 3093720"/>
              <a:gd name="connsiteX14" fmla="*/ 3230880 w 6568440"/>
              <a:gd name="connsiteY14" fmla="*/ 1021080 h 3093720"/>
              <a:gd name="connsiteX15" fmla="*/ 3642360 w 6568440"/>
              <a:gd name="connsiteY15" fmla="*/ 1043940 h 3093720"/>
              <a:gd name="connsiteX16" fmla="*/ 3680460 w 6568440"/>
              <a:gd name="connsiteY16" fmla="*/ 0 h 3093720"/>
              <a:gd name="connsiteX17" fmla="*/ 4472940 w 6568440"/>
              <a:gd name="connsiteY17" fmla="*/ 7620 h 3093720"/>
              <a:gd name="connsiteX18" fmla="*/ 4419600 w 6568440"/>
              <a:gd name="connsiteY18" fmla="*/ 1066800 h 3093720"/>
              <a:gd name="connsiteX19" fmla="*/ 4572000 w 6568440"/>
              <a:gd name="connsiteY19" fmla="*/ 1051560 h 3093720"/>
              <a:gd name="connsiteX20" fmla="*/ 4625340 w 6568440"/>
              <a:gd name="connsiteY20" fmla="*/ 7620 h 3093720"/>
              <a:gd name="connsiteX21" fmla="*/ 6568440 w 6568440"/>
              <a:gd name="connsiteY21" fmla="*/ 68580 h 3093720"/>
              <a:gd name="connsiteX22" fmla="*/ 6492240 w 6568440"/>
              <a:gd name="connsiteY22" fmla="*/ 2887980 h 3093720"/>
              <a:gd name="connsiteX23" fmla="*/ 5570220 w 6568440"/>
              <a:gd name="connsiteY23" fmla="*/ 2849880 h 3093720"/>
              <a:gd name="connsiteX24" fmla="*/ 3375660 w 6568440"/>
              <a:gd name="connsiteY24" fmla="*/ 2804160 h 3093720"/>
              <a:gd name="connsiteX25" fmla="*/ 1348740 w 6568440"/>
              <a:gd name="connsiteY25" fmla="*/ 3070860 h 3093720"/>
              <a:gd name="connsiteX26" fmla="*/ 1348740 w 6568440"/>
              <a:gd name="connsiteY26" fmla="*/ 2964180 h 3093720"/>
              <a:gd name="connsiteX27" fmla="*/ 0 w 6568440"/>
              <a:gd name="connsiteY27" fmla="*/ 3093720 h 3093720"/>
              <a:gd name="connsiteX0" fmla="*/ 0 w 6568440"/>
              <a:gd name="connsiteY0" fmla="*/ 3093720 h 3093720"/>
              <a:gd name="connsiteX1" fmla="*/ 0 w 6568440"/>
              <a:gd name="connsiteY1" fmla="*/ 2156460 h 3093720"/>
              <a:gd name="connsiteX2" fmla="*/ 815340 w 6568440"/>
              <a:gd name="connsiteY2" fmla="*/ 2156460 h 3093720"/>
              <a:gd name="connsiteX3" fmla="*/ 815340 w 6568440"/>
              <a:gd name="connsiteY3" fmla="*/ 1744980 h 3093720"/>
              <a:gd name="connsiteX4" fmla="*/ 30480 w 6568440"/>
              <a:gd name="connsiteY4" fmla="*/ 1744980 h 3093720"/>
              <a:gd name="connsiteX5" fmla="*/ 30480 w 6568440"/>
              <a:gd name="connsiteY5" fmla="*/ 1668780 h 3093720"/>
              <a:gd name="connsiteX6" fmla="*/ 830580 w 6568440"/>
              <a:gd name="connsiteY6" fmla="*/ 1668780 h 3093720"/>
              <a:gd name="connsiteX7" fmla="*/ 23641 w 6568440"/>
              <a:gd name="connsiteY7" fmla="*/ 1440179 h 3093720"/>
              <a:gd name="connsiteX8" fmla="*/ 1382575 w 6568440"/>
              <a:gd name="connsiteY8" fmla="*/ 1508874 h 3093720"/>
              <a:gd name="connsiteX9" fmla="*/ 1374296 w 6568440"/>
              <a:gd name="connsiteY9" fmla="*/ 1671445 h 3093720"/>
              <a:gd name="connsiteX10" fmla="*/ 2694458 w 6568440"/>
              <a:gd name="connsiteY10" fmla="*/ 1713124 h 3093720"/>
              <a:gd name="connsiteX11" fmla="*/ 2590800 w 6568440"/>
              <a:gd name="connsiteY11" fmla="*/ 1089660 h 3093720"/>
              <a:gd name="connsiteX12" fmla="*/ 2827020 w 6568440"/>
              <a:gd name="connsiteY12" fmla="*/ 1097280 h 3093720"/>
              <a:gd name="connsiteX13" fmla="*/ 3230880 w 6568440"/>
              <a:gd name="connsiteY13" fmla="*/ 1127760 h 3093720"/>
              <a:gd name="connsiteX14" fmla="*/ 3230880 w 6568440"/>
              <a:gd name="connsiteY14" fmla="*/ 1021080 h 3093720"/>
              <a:gd name="connsiteX15" fmla="*/ 3642360 w 6568440"/>
              <a:gd name="connsiteY15" fmla="*/ 1043940 h 3093720"/>
              <a:gd name="connsiteX16" fmla="*/ 3680460 w 6568440"/>
              <a:gd name="connsiteY16" fmla="*/ 0 h 3093720"/>
              <a:gd name="connsiteX17" fmla="*/ 4472940 w 6568440"/>
              <a:gd name="connsiteY17" fmla="*/ 7620 h 3093720"/>
              <a:gd name="connsiteX18" fmla="*/ 4419600 w 6568440"/>
              <a:gd name="connsiteY18" fmla="*/ 1066800 h 3093720"/>
              <a:gd name="connsiteX19" fmla="*/ 4572000 w 6568440"/>
              <a:gd name="connsiteY19" fmla="*/ 1051560 h 3093720"/>
              <a:gd name="connsiteX20" fmla="*/ 4625340 w 6568440"/>
              <a:gd name="connsiteY20" fmla="*/ 7620 h 3093720"/>
              <a:gd name="connsiteX21" fmla="*/ 6568440 w 6568440"/>
              <a:gd name="connsiteY21" fmla="*/ 68580 h 3093720"/>
              <a:gd name="connsiteX22" fmla="*/ 6492240 w 6568440"/>
              <a:gd name="connsiteY22" fmla="*/ 2887980 h 3093720"/>
              <a:gd name="connsiteX23" fmla="*/ 5570220 w 6568440"/>
              <a:gd name="connsiteY23" fmla="*/ 2849880 h 3093720"/>
              <a:gd name="connsiteX24" fmla="*/ 3375660 w 6568440"/>
              <a:gd name="connsiteY24" fmla="*/ 2804160 h 3093720"/>
              <a:gd name="connsiteX25" fmla="*/ 1348740 w 6568440"/>
              <a:gd name="connsiteY25" fmla="*/ 3070860 h 3093720"/>
              <a:gd name="connsiteX26" fmla="*/ 1348740 w 6568440"/>
              <a:gd name="connsiteY26" fmla="*/ 2964180 h 3093720"/>
              <a:gd name="connsiteX27" fmla="*/ 0 w 6568440"/>
              <a:gd name="connsiteY27" fmla="*/ 3093720 h 3093720"/>
              <a:gd name="connsiteX0" fmla="*/ 0 w 6568440"/>
              <a:gd name="connsiteY0" fmla="*/ 3093720 h 3093720"/>
              <a:gd name="connsiteX1" fmla="*/ 0 w 6568440"/>
              <a:gd name="connsiteY1" fmla="*/ 2156460 h 3093720"/>
              <a:gd name="connsiteX2" fmla="*/ 815340 w 6568440"/>
              <a:gd name="connsiteY2" fmla="*/ 2156460 h 3093720"/>
              <a:gd name="connsiteX3" fmla="*/ 815340 w 6568440"/>
              <a:gd name="connsiteY3" fmla="*/ 1744980 h 3093720"/>
              <a:gd name="connsiteX4" fmla="*/ 30480 w 6568440"/>
              <a:gd name="connsiteY4" fmla="*/ 1744980 h 3093720"/>
              <a:gd name="connsiteX5" fmla="*/ 30480 w 6568440"/>
              <a:gd name="connsiteY5" fmla="*/ 1668780 h 3093720"/>
              <a:gd name="connsiteX6" fmla="*/ 830581 w 6568440"/>
              <a:gd name="connsiteY6" fmla="*/ 1668779 h 3093720"/>
              <a:gd name="connsiteX7" fmla="*/ 23641 w 6568440"/>
              <a:gd name="connsiteY7" fmla="*/ 1440179 h 3093720"/>
              <a:gd name="connsiteX8" fmla="*/ 1382575 w 6568440"/>
              <a:gd name="connsiteY8" fmla="*/ 1508874 h 3093720"/>
              <a:gd name="connsiteX9" fmla="*/ 1374296 w 6568440"/>
              <a:gd name="connsiteY9" fmla="*/ 1671445 h 3093720"/>
              <a:gd name="connsiteX10" fmla="*/ 2694458 w 6568440"/>
              <a:gd name="connsiteY10" fmla="*/ 1713124 h 3093720"/>
              <a:gd name="connsiteX11" fmla="*/ 2590800 w 6568440"/>
              <a:gd name="connsiteY11" fmla="*/ 1089660 h 3093720"/>
              <a:gd name="connsiteX12" fmla="*/ 2827020 w 6568440"/>
              <a:gd name="connsiteY12" fmla="*/ 1097280 h 3093720"/>
              <a:gd name="connsiteX13" fmla="*/ 3230880 w 6568440"/>
              <a:gd name="connsiteY13" fmla="*/ 1127760 h 3093720"/>
              <a:gd name="connsiteX14" fmla="*/ 3230880 w 6568440"/>
              <a:gd name="connsiteY14" fmla="*/ 1021080 h 3093720"/>
              <a:gd name="connsiteX15" fmla="*/ 3642360 w 6568440"/>
              <a:gd name="connsiteY15" fmla="*/ 1043940 h 3093720"/>
              <a:gd name="connsiteX16" fmla="*/ 3680460 w 6568440"/>
              <a:gd name="connsiteY16" fmla="*/ 0 h 3093720"/>
              <a:gd name="connsiteX17" fmla="*/ 4472940 w 6568440"/>
              <a:gd name="connsiteY17" fmla="*/ 7620 h 3093720"/>
              <a:gd name="connsiteX18" fmla="*/ 4419600 w 6568440"/>
              <a:gd name="connsiteY18" fmla="*/ 1066800 h 3093720"/>
              <a:gd name="connsiteX19" fmla="*/ 4572000 w 6568440"/>
              <a:gd name="connsiteY19" fmla="*/ 1051560 h 3093720"/>
              <a:gd name="connsiteX20" fmla="*/ 4625340 w 6568440"/>
              <a:gd name="connsiteY20" fmla="*/ 7620 h 3093720"/>
              <a:gd name="connsiteX21" fmla="*/ 6568440 w 6568440"/>
              <a:gd name="connsiteY21" fmla="*/ 68580 h 3093720"/>
              <a:gd name="connsiteX22" fmla="*/ 6492240 w 6568440"/>
              <a:gd name="connsiteY22" fmla="*/ 2887980 h 3093720"/>
              <a:gd name="connsiteX23" fmla="*/ 5570220 w 6568440"/>
              <a:gd name="connsiteY23" fmla="*/ 2849880 h 3093720"/>
              <a:gd name="connsiteX24" fmla="*/ 3375660 w 6568440"/>
              <a:gd name="connsiteY24" fmla="*/ 2804160 h 3093720"/>
              <a:gd name="connsiteX25" fmla="*/ 1348740 w 6568440"/>
              <a:gd name="connsiteY25" fmla="*/ 3070860 h 3093720"/>
              <a:gd name="connsiteX26" fmla="*/ 1348740 w 6568440"/>
              <a:gd name="connsiteY26" fmla="*/ 2964180 h 3093720"/>
              <a:gd name="connsiteX27" fmla="*/ 0 w 6568440"/>
              <a:gd name="connsiteY27" fmla="*/ 3093720 h 3093720"/>
              <a:gd name="connsiteX0" fmla="*/ 0 w 6568440"/>
              <a:gd name="connsiteY0" fmla="*/ 3093720 h 3093720"/>
              <a:gd name="connsiteX1" fmla="*/ 0 w 6568440"/>
              <a:gd name="connsiteY1" fmla="*/ 2156460 h 3093720"/>
              <a:gd name="connsiteX2" fmla="*/ 815340 w 6568440"/>
              <a:gd name="connsiteY2" fmla="*/ 2156460 h 3093720"/>
              <a:gd name="connsiteX3" fmla="*/ 815340 w 6568440"/>
              <a:gd name="connsiteY3" fmla="*/ 1744980 h 3093720"/>
              <a:gd name="connsiteX4" fmla="*/ 30480 w 6568440"/>
              <a:gd name="connsiteY4" fmla="*/ 1744980 h 3093720"/>
              <a:gd name="connsiteX5" fmla="*/ 30480 w 6568440"/>
              <a:gd name="connsiteY5" fmla="*/ 1668780 h 3093720"/>
              <a:gd name="connsiteX6" fmla="*/ 23641 w 6568440"/>
              <a:gd name="connsiteY6" fmla="*/ 1440179 h 3093720"/>
              <a:gd name="connsiteX7" fmla="*/ 1382575 w 6568440"/>
              <a:gd name="connsiteY7" fmla="*/ 1508874 h 3093720"/>
              <a:gd name="connsiteX8" fmla="*/ 1374296 w 6568440"/>
              <a:gd name="connsiteY8" fmla="*/ 1671445 h 3093720"/>
              <a:gd name="connsiteX9" fmla="*/ 2694458 w 6568440"/>
              <a:gd name="connsiteY9" fmla="*/ 1713124 h 3093720"/>
              <a:gd name="connsiteX10" fmla="*/ 2590800 w 6568440"/>
              <a:gd name="connsiteY10" fmla="*/ 1089660 h 3093720"/>
              <a:gd name="connsiteX11" fmla="*/ 2827020 w 6568440"/>
              <a:gd name="connsiteY11" fmla="*/ 1097280 h 3093720"/>
              <a:gd name="connsiteX12" fmla="*/ 3230880 w 6568440"/>
              <a:gd name="connsiteY12" fmla="*/ 1127760 h 3093720"/>
              <a:gd name="connsiteX13" fmla="*/ 3230880 w 6568440"/>
              <a:gd name="connsiteY13" fmla="*/ 1021080 h 3093720"/>
              <a:gd name="connsiteX14" fmla="*/ 3642360 w 6568440"/>
              <a:gd name="connsiteY14" fmla="*/ 1043940 h 3093720"/>
              <a:gd name="connsiteX15" fmla="*/ 3680460 w 6568440"/>
              <a:gd name="connsiteY15" fmla="*/ 0 h 3093720"/>
              <a:gd name="connsiteX16" fmla="*/ 4472940 w 6568440"/>
              <a:gd name="connsiteY16" fmla="*/ 7620 h 3093720"/>
              <a:gd name="connsiteX17" fmla="*/ 4419600 w 6568440"/>
              <a:gd name="connsiteY17" fmla="*/ 1066800 h 3093720"/>
              <a:gd name="connsiteX18" fmla="*/ 4572000 w 6568440"/>
              <a:gd name="connsiteY18" fmla="*/ 1051560 h 3093720"/>
              <a:gd name="connsiteX19" fmla="*/ 4625340 w 6568440"/>
              <a:gd name="connsiteY19" fmla="*/ 7620 h 3093720"/>
              <a:gd name="connsiteX20" fmla="*/ 6568440 w 6568440"/>
              <a:gd name="connsiteY20" fmla="*/ 68580 h 3093720"/>
              <a:gd name="connsiteX21" fmla="*/ 6492240 w 6568440"/>
              <a:gd name="connsiteY21" fmla="*/ 2887980 h 3093720"/>
              <a:gd name="connsiteX22" fmla="*/ 5570220 w 6568440"/>
              <a:gd name="connsiteY22" fmla="*/ 2849880 h 3093720"/>
              <a:gd name="connsiteX23" fmla="*/ 3375660 w 6568440"/>
              <a:gd name="connsiteY23" fmla="*/ 2804160 h 3093720"/>
              <a:gd name="connsiteX24" fmla="*/ 1348740 w 6568440"/>
              <a:gd name="connsiteY24" fmla="*/ 3070860 h 3093720"/>
              <a:gd name="connsiteX25" fmla="*/ 1348740 w 6568440"/>
              <a:gd name="connsiteY25" fmla="*/ 2964180 h 3093720"/>
              <a:gd name="connsiteX26" fmla="*/ 0 w 6568440"/>
              <a:gd name="connsiteY26" fmla="*/ 3093720 h 3093720"/>
              <a:gd name="connsiteX0" fmla="*/ 0 w 6568440"/>
              <a:gd name="connsiteY0" fmla="*/ 3093720 h 3093720"/>
              <a:gd name="connsiteX1" fmla="*/ 0 w 6568440"/>
              <a:gd name="connsiteY1" fmla="*/ 2156460 h 3093720"/>
              <a:gd name="connsiteX2" fmla="*/ 815340 w 6568440"/>
              <a:gd name="connsiteY2" fmla="*/ 2156460 h 3093720"/>
              <a:gd name="connsiteX3" fmla="*/ 815340 w 6568440"/>
              <a:gd name="connsiteY3" fmla="*/ 1744980 h 3093720"/>
              <a:gd name="connsiteX4" fmla="*/ 30480 w 6568440"/>
              <a:gd name="connsiteY4" fmla="*/ 1744980 h 3093720"/>
              <a:gd name="connsiteX5" fmla="*/ 30480 w 6568440"/>
              <a:gd name="connsiteY5" fmla="*/ 1668780 h 3093720"/>
              <a:gd name="connsiteX6" fmla="*/ 39353 w 6568440"/>
              <a:gd name="connsiteY6" fmla="*/ 1488718 h 3093720"/>
              <a:gd name="connsiteX7" fmla="*/ 1382575 w 6568440"/>
              <a:gd name="connsiteY7" fmla="*/ 1508874 h 3093720"/>
              <a:gd name="connsiteX8" fmla="*/ 1374296 w 6568440"/>
              <a:gd name="connsiteY8" fmla="*/ 1671445 h 3093720"/>
              <a:gd name="connsiteX9" fmla="*/ 2694458 w 6568440"/>
              <a:gd name="connsiteY9" fmla="*/ 1713124 h 3093720"/>
              <a:gd name="connsiteX10" fmla="*/ 2590800 w 6568440"/>
              <a:gd name="connsiteY10" fmla="*/ 1089660 h 3093720"/>
              <a:gd name="connsiteX11" fmla="*/ 2827020 w 6568440"/>
              <a:gd name="connsiteY11" fmla="*/ 1097280 h 3093720"/>
              <a:gd name="connsiteX12" fmla="*/ 3230880 w 6568440"/>
              <a:gd name="connsiteY12" fmla="*/ 1127760 h 3093720"/>
              <a:gd name="connsiteX13" fmla="*/ 3230880 w 6568440"/>
              <a:gd name="connsiteY13" fmla="*/ 1021080 h 3093720"/>
              <a:gd name="connsiteX14" fmla="*/ 3642360 w 6568440"/>
              <a:gd name="connsiteY14" fmla="*/ 1043940 h 3093720"/>
              <a:gd name="connsiteX15" fmla="*/ 3680460 w 6568440"/>
              <a:gd name="connsiteY15" fmla="*/ 0 h 3093720"/>
              <a:gd name="connsiteX16" fmla="*/ 4472940 w 6568440"/>
              <a:gd name="connsiteY16" fmla="*/ 7620 h 3093720"/>
              <a:gd name="connsiteX17" fmla="*/ 4419600 w 6568440"/>
              <a:gd name="connsiteY17" fmla="*/ 1066800 h 3093720"/>
              <a:gd name="connsiteX18" fmla="*/ 4572000 w 6568440"/>
              <a:gd name="connsiteY18" fmla="*/ 1051560 h 3093720"/>
              <a:gd name="connsiteX19" fmla="*/ 4625340 w 6568440"/>
              <a:gd name="connsiteY19" fmla="*/ 7620 h 3093720"/>
              <a:gd name="connsiteX20" fmla="*/ 6568440 w 6568440"/>
              <a:gd name="connsiteY20" fmla="*/ 68580 h 3093720"/>
              <a:gd name="connsiteX21" fmla="*/ 6492240 w 6568440"/>
              <a:gd name="connsiteY21" fmla="*/ 2887980 h 3093720"/>
              <a:gd name="connsiteX22" fmla="*/ 5570220 w 6568440"/>
              <a:gd name="connsiteY22" fmla="*/ 2849880 h 3093720"/>
              <a:gd name="connsiteX23" fmla="*/ 3375660 w 6568440"/>
              <a:gd name="connsiteY23" fmla="*/ 2804160 h 3093720"/>
              <a:gd name="connsiteX24" fmla="*/ 1348740 w 6568440"/>
              <a:gd name="connsiteY24" fmla="*/ 3070860 h 3093720"/>
              <a:gd name="connsiteX25" fmla="*/ 1348740 w 6568440"/>
              <a:gd name="connsiteY25" fmla="*/ 2964180 h 3093720"/>
              <a:gd name="connsiteX26" fmla="*/ 0 w 6568440"/>
              <a:gd name="connsiteY26" fmla="*/ 3093720 h 3093720"/>
              <a:gd name="connsiteX0" fmla="*/ 0 w 6568440"/>
              <a:gd name="connsiteY0" fmla="*/ 3093720 h 3093720"/>
              <a:gd name="connsiteX1" fmla="*/ 0 w 6568440"/>
              <a:gd name="connsiteY1" fmla="*/ 2156460 h 3093720"/>
              <a:gd name="connsiteX2" fmla="*/ 815340 w 6568440"/>
              <a:gd name="connsiteY2" fmla="*/ 2156460 h 3093720"/>
              <a:gd name="connsiteX3" fmla="*/ 815340 w 6568440"/>
              <a:gd name="connsiteY3" fmla="*/ 1744980 h 3093720"/>
              <a:gd name="connsiteX4" fmla="*/ 30480 w 6568440"/>
              <a:gd name="connsiteY4" fmla="*/ 1744980 h 3093720"/>
              <a:gd name="connsiteX5" fmla="*/ 30480 w 6568440"/>
              <a:gd name="connsiteY5" fmla="*/ 1668780 h 3093720"/>
              <a:gd name="connsiteX6" fmla="*/ 39353 w 6568440"/>
              <a:gd name="connsiteY6" fmla="*/ 1488718 h 3093720"/>
              <a:gd name="connsiteX7" fmla="*/ 1382575 w 6568440"/>
              <a:gd name="connsiteY7" fmla="*/ 1508874 h 3093720"/>
              <a:gd name="connsiteX8" fmla="*/ 1374296 w 6568440"/>
              <a:gd name="connsiteY8" fmla="*/ 1671445 h 3093720"/>
              <a:gd name="connsiteX9" fmla="*/ 2703541 w 6568440"/>
              <a:gd name="connsiteY9" fmla="*/ 1705407 h 3093720"/>
              <a:gd name="connsiteX10" fmla="*/ 2590800 w 6568440"/>
              <a:gd name="connsiteY10" fmla="*/ 1089660 h 3093720"/>
              <a:gd name="connsiteX11" fmla="*/ 2827020 w 6568440"/>
              <a:gd name="connsiteY11" fmla="*/ 1097280 h 3093720"/>
              <a:gd name="connsiteX12" fmla="*/ 3230880 w 6568440"/>
              <a:gd name="connsiteY12" fmla="*/ 1127760 h 3093720"/>
              <a:gd name="connsiteX13" fmla="*/ 3230880 w 6568440"/>
              <a:gd name="connsiteY13" fmla="*/ 1021080 h 3093720"/>
              <a:gd name="connsiteX14" fmla="*/ 3642360 w 6568440"/>
              <a:gd name="connsiteY14" fmla="*/ 1043940 h 3093720"/>
              <a:gd name="connsiteX15" fmla="*/ 3680460 w 6568440"/>
              <a:gd name="connsiteY15" fmla="*/ 0 h 3093720"/>
              <a:gd name="connsiteX16" fmla="*/ 4472940 w 6568440"/>
              <a:gd name="connsiteY16" fmla="*/ 7620 h 3093720"/>
              <a:gd name="connsiteX17" fmla="*/ 4419600 w 6568440"/>
              <a:gd name="connsiteY17" fmla="*/ 1066800 h 3093720"/>
              <a:gd name="connsiteX18" fmla="*/ 4572000 w 6568440"/>
              <a:gd name="connsiteY18" fmla="*/ 1051560 h 3093720"/>
              <a:gd name="connsiteX19" fmla="*/ 4625340 w 6568440"/>
              <a:gd name="connsiteY19" fmla="*/ 7620 h 3093720"/>
              <a:gd name="connsiteX20" fmla="*/ 6568440 w 6568440"/>
              <a:gd name="connsiteY20" fmla="*/ 68580 h 3093720"/>
              <a:gd name="connsiteX21" fmla="*/ 6492240 w 6568440"/>
              <a:gd name="connsiteY21" fmla="*/ 2887980 h 3093720"/>
              <a:gd name="connsiteX22" fmla="*/ 5570220 w 6568440"/>
              <a:gd name="connsiteY22" fmla="*/ 2849880 h 3093720"/>
              <a:gd name="connsiteX23" fmla="*/ 3375660 w 6568440"/>
              <a:gd name="connsiteY23" fmla="*/ 2804160 h 3093720"/>
              <a:gd name="connsiteX24" fmla="*/ 1348740 w 6568440"/>
              <a:gd name="connsiteY24" fmla="*/ 3070860 h 3093720"/>
              <a:gd name="connsiteX25" fmla="*/ 1348740 w 6568440"/>
              <a:gd name="connsiteY25" fmla="*/ 2964180 h 3093720"/>
              <a:gd name="connsiteX26" fmla="*/ 0 w 6568440"/>
              <a:gd name="connsiteY26" fmla="*/ 3093720 h 3093720"/>
              <a:gd name="connsiteX0" fmla="*/ 0 w 6568440"/>
              <a:gd name="connsiteY0" fmla="*/ 3093720 h 3093720"/>
              <a:gd name="connsiteX1" fmla="*/ 0 w 6568440"/>
              <a:gd name="connsiteY1" fmla="*/ 2156460 h 3093720"/>
              <a:gd name="connsiteX2" fmla="*/ 815340 w 6568440"/>
              <a:gd name="connsiteY2" fmla="*/ 2156460 h 3093720"/>
              <a:gd name="connsiteX3" fmla="*/ 815340 w 6568440"/>
              <a:gd name="connsiteY3" fmla="*/ 1744980 h 3093720"/>
              <a:gd name="connsiteX4" fmla="*/ 30480 w 6568440"/>
              <a:gd name="connsiteY4" fmla="*/ 1744980 h 3093720"/>
              <a:gd name="connsiteX5" fmla="*/ 30480 w 6568440"/>
              <a:gd name="connsiteY5" fmla="*/ 1668780 h 3093720"/>
              <a:gd name="connsiteX6" fmla="*/ 39353 w 6568440"/>
              <a:gd name="connsiteY6" fmla="*/ 1488718 h 3093720"/>
              <a:gd name="connsiteX7" fmla="*/ 1382575 w 6568440"/>
              <a:gd name="connsiteY7" fmla="*/ 1508874 h 3093720"/>
              <a:gd name="connsiteX8" fmla="*/ 1374296 w 6568440"/>
              <a:gd name="connsiteY8" fmla="*/ 1671445 h 3093720"/>
              <a:gd name="connsiteX9" fmla="*/ 2703541 w 6568440"/>
              <a:gd name="connsiteY9" fmla="*/ 1705407 h 3093720"/>
              <a:gd name="connsiteX10" fmla="*/ 2582021 w 6568440"/>
              <a:gd name="connsiteY10" fmla="*/ 1089381 h 3093720"/>
              <a:gd name="connsiteX11" fmla="*/ 2827020 w 6568440"/>
              <a:gd name="connsiteY11" fmla="*/ 1097280 h 3093720"/>
              <a:gd name="connsiteX12" fmla="*/ 3230880 w 6568440"/>
              <a:gd name="connsiteY12" fmla="*/ 1127760 h 3093720"/>
              <a:gd name="connsiteX13" fmla="*/ 3230880 w 6568440"/>
              <a:gd name="connsiteY13" fmla="*/ 1021080 h 3093720"/>
              <a:gd name="connsiteX14" fmla="*/ 3642360 w 6568440"/>
              <a:gd name="connsiteY14" fmla="*/ 1043940 h 3093720"/>
              <a:gd name="connsiteX15" fmla="*/ 3680460 w 6568440"/>
              <a:gd name="connsiteY15" fmla="*/ 0 h 3093720"/>
              <a:gd name="connsiteX16" fmla="*/ 4472940 w 6568440"/>
              <a:gd name="connsiteY16" fmla="*/ 7620 h 3093720"/>
              <a:gd name="connsiteX17" fmla="*/ 4419600 w 6568440"/>
              <a:gd name="connsiteY17" fmla="*/ 1066800 h 3093720"/>
              <a:gd name="connsiteX18" fmla="*/ 4572000 w 6568440"/>
              <a:gd name="connsiteY18" fmla="*/ 1051560 h 3093720"/>
              <a:gd name="connsiteX19" fmla="*/ 4625340 w 6568440"/>
              <a:gd name="connsiteY19" fmla="*/ 7620 h 3093720"/>
              <a:gd name="connsiteX20" fmla="*/ 6568440 w 6568440"/>
              <a:gd name="connsiteY20" fmla="*/ 68580 h 3093720"/>
              <a:gd name="connsiteX21" fmla="*/ 6492240 w 6568440"/>
              <a:gd name="connsiteY21" fmla="*/ 2887980 h 3093720"/>
              <a:gd name="connsiteX22" fmla="*/ 5570220 w 6568440"/>
              <a:gd name="connsiteY22" fmla="*/ 2849880 h 3093720"/>
              <a:gd name="connsiteX23" fmla="*/ 3375660 w 6568440"/>
              <a:gd name="connsiteY23" fmla="*/ 2804160 h 3093720"/>
              <a:gd name="connsiteX24" fmla="*/ 1348740 w 6568440"/>
              <a:gd name="connsiteY24" fmla="*/ 3070860 h 3093720"/>
              <a:gd name="connsiteX25" fmla="*/ 1348740 w 6568440"/>
              <a:gd name="connsiteY25" fmla="*/ 2964180 h 3093720"/>
              <a:gd name="connsiteX26" fmla="*/ 0 w 6568440"/>
              <a:gd name="connsiteY26" fmla="*/ 3093720 h 3093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568440" h="3093720">
                <a:moveTo>
                  <a:pt x="0" y="3093720"/>
                </a:moveTo>
                <a:lnTo>
                  <a:pt x="0" y="2156460"/>
                </a:lnTo>
                <a:lnTo>
                  <a:pt x="815340" y="2156460"/>
                </a:lnTo>
                <a:lnTo>
                  <a:pt x="815340" y="1744980"/>
                </a:lnTo>
                <a:lnTo>
                  <a:pt x="30480" y="1744980"/>
                </a:lnTo>
                <a:lnTo>
                  <a:pt x="30480" y="1668780"/>
                </a:lnTo>
                <a:lnTo>
                  <a:pt x="39353" y="1488718"/>
                </a:lnTo>
                <a:lnTo>
                  <a:pt x="1382575" y="1508874"/>
                </a:lnTo>
                <a:lnTo>
                  <a:pt x="1374296" y="1671445"/>
                </a:lnTo>
                <a:lnTo>
                  <a:pt x="2703541" y="1705407"/>
                </a:lnTo>
                <a:lnTo>
                  <a:pt x="2582021" y="1089381"/>
                </a:lnTo>
                <a:lnTo>
                  <a:pt x="2827020" y="1097280"/>
                </a:lnTo>
                <a:lnTo>
                  <a:pt x="3230880" y="1127760"/>
                </a:lnTo>
                <a:lnTo>
                  <a:pt x="3230880" y="1021080"/>
                </a:lnTo>
                <a:lnTo>
                  <a:pt x="3642360" y="1043940"/>
                </a:lnTo>
                <a:lnTo>
                  <a:pt x="3680460" y="0"/>
                </a:lnTo>
                <a:lnTo>
                  <a:pt x="4472940" y="7620"/>
                </a:lnTo>
                <a:lnTo>
                  <a:pt x="4419600" y="1066800"/>
                </a:lnTo>
                <a:lnTo>
                  <a:pt x="4572000" y="1051560"/>
                </a:lnTo>
                <a:lnTo>
                  <a:pt x="4625340" y="7620"/>
                </a:lnTo>
                <a:lnTo>
                  <a:pt x="6568440" y="68580"/>
                </a:lnTo>
                <a:lnTo>
                  <a:pt x="6492240" y="2887980"/>
                </a:lnTo>
                <a:lnTo>
                  <a:pt x="5570220" y="2849880"/>
                </a:lnTo>
                <a:lnTo>
                  <a:pt x="3375660" y="2804160"/>
                </a:lnTo>
                <a:lnTo>
                  <a:pt x="1348740" y="3070860"/>
                </a:lnTo>
                <a:lnTo>
                  <a:pt x="1348740" y="2964180"/>
                </a:lnTo>
                <a:lnTo>
                  <a:pt x="0" y="309372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4" name="Freeform 423"/>
          <p:cNvSpPr/>
          <p:nvPr/>
        </p:nvSpPr>
        <p:spPr>
          <a:xfrm rot="21480000">
            <a:off x="8011371" y="684987"/>
            <a:ext cx="253846" cy="334758"/>
          </a:xfrm>
          <a:custGeom>
            <a:avLst/>
            <a:gdLst>
              <a:gd name="connsiteX0" fmla="*/ 0 w 982980"/>
              <a:gd name="connsiteY0" fmla="*/ 0 h 1181100"/>
              <a:gd name="connsiteX1" fmla="*/ 982980 w 982980"/>
              <a:gd name="connsiteY1" fmla="*/ 30480 h 1181100"/>
              <a:gd name="connsiteX2" fmla="*/ 982980 w 982980"/>
              <a:gd name="connsiteY2" fmla="*/ 1082040 h 1181100"/>
              <a:gd name="connsiteX3" fmla="*/ 701040 w 982980"/>
              <a:gd name="connsiteY3" fmla="*/ 1051560 h 1181100"/>
              <a:gd name="connsiteX4" fmla="*/ 701040 w 982980"/>
              <a:gd name="connsiteY4" fmla="*/ 1181100 h 1181100"/>
              <a:gd name="connsiteX5" fmla="*/ 312420 w 982980"/>
              <a:gd name="connsiteY5" fmla="*/ 1150620 h 1181100"/>
              <a:gd name="connsiteX6" fmla="*/ 0 w 982980"/>
              <a:gd name="connsiteY6" fmla="*/ 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2980" h="1181100">
                <a:moveTo>
                  <a:pt x="0" y="0"/>
                </a:moveTo>
                <a:lnTo>
                  <a:pt x="982980" y="30480"/>
                </a:lnTo>
                <a:lnTo>
                  <a:pt x="982980" y="1082040"/>
                </a:lnTo>
                <a:lnTo>
                  <a:pt x="701040" y="1051560"/>
                </a:lnTo>
                <a:lnTo>
                  <a:pt x="701040" y="1181100"/>
                </a:lnTo>
                <a:lnTo>
                  <a:pt x="312420" y="1150620"/>
                </a:lnTo>
                <a:lnTo>
                  <a:pt x="0" y="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5" name="Freeform 424"/>
          <p:cNvSpPr/>
          <p:nvPr/>
        </p:nvSpPr>
        <p:spPr>
          <a:xfrm rot="21480000">
            <a:off x="8577061" y="370271"/>
            <a:ext cx="432917" cy="254846"/>
          </a:xfrm>
          <a:custGeom>
            <a:avLst/>
            <a:gdLst>
              <a:gd name="connsiteX0" fmla="*/ 15240 w 1676400"/>
              <a:gd name="connsiteY0" fmla="*/ 0 h 899160"/>
              <a:gd name="connsiteX1" fmla="*/ 1676400 w 1676400"/>
              <a:gd name="connsiteY1" fmla="*/ 30480 h 899160"/>
              <a:gd name="connsiteX2" fmla="*/ 1645920 w 1676400"/>
              <a:gd name="connsiteY2" fmla="*/ 899160 h 899160"/>
              <a:gd name="connsiteX3" fmla="*/ 0 w 1676400"/>
              <a:gd name="connsiteY3" fmla="*/ 861060 h 899160"/>
              <a:gd name="connsiteX4" fmla="*/ 15240 w 1676400"/>
              <a:gd name="connsiteY4" fmla="*/ 0 h 899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400" h="899160">
                <a:moveTo>
                  <a:pt x="15240" y="0"/>
                </a:moveTo>
                <a:lnTo>
                  <a:pt x="1676400" y="30480"/>
                </a:lnTo>
                <a:lnTo>
                  <a:pt x="1645920" y="899160"/>
                </a:lnTo>
                <a:lnTo>
                  <a:pt x="0" y="861060"/>
                </a:lnTo>
                <a:lnTo>
                  <a:pt x="15240" y="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6" name="Freeform 425"/>
          <p:cNvSpPr/>
          <p:nvPr/>
        </p:nvSpPr>
        <p:spPr>
          <a:xfrm rot="21480000">
            <a:off x="7641282" y="1537940"/>
            <a:ext cx="1155100" cy="1215922"/>
          </a:xfrm>
          <a:custGeom>
            <a:avLst/>
            <a:gdLst>
              <a:gd name="connsiteX0" fmla="*/ 464820 w 4472940"/>
              <a:gd name="connsiteY0" fmla="*/ 198120 h 4290060"/>
              <a:gd name="connsiteX1" fmla="*/ 2286000 w 4472940"/>
              <a:gd name="connsiteY1" fmla="*/ 0 h 4290060"/>
              <a:gd name="connsiteX2" fmla="*/ 4472940 w 4472940"/>
              <a:gd name="connsiteY2" fmla="*/ 38100 h 4290060"/>
              <a:gd name="connsiteX3" fmla="*/ 4472940 w 4472940"/>
              <a:gd name="connsiteY3" fmla="*/ 2087880 h 4290060"/>
              <a:gd name="connsiteX4" fmla="*/ 3886200 w 4472940"/>
              <a:gd name="connsiteY4" fmla="*/ 2087880 h 4290060"/>
              <a:gd name="connsiteX5" fmla="*/ 3848100 w 4472940"/>
              <a:gd name="connsiteY5" fmla="*/ 2186940 h 4290060"/>
              <a:gd name="connsiteX6" fmla="*/ 3756660 w 4472940"/>
              <a:gd name="connsiteY6" fmla="*/ 2164080 h 4290060"/>
              <a:gd name="connsiteX7" fmla="*/ 3611880 w 4472940"/>
              <a:gd name="connsiteY7" fmla="*/ 2705100 h 4290060"/>
              <a:gd name="connsiteX8" fmla="*/ 3924300 w 4472940"/>
              <a:gd name="connsiteY8" fmla="*/ 2743200 h 4290060"/>
              <a:gd name="connsiteX9" fmla="*/ 3985260 w 4472940"/>
              <a:gd name="connsiteY9" fmla="*/ 4274820 h 4290060"/>
              <a:gd name="connsiteX10" fmla="*/ 2179320 w 4472940"/>
              <a:gd name="connsiteY10" fmla="*/ 4290060 h 4290060"/>
              <a:gd name="connsiteX11" fmla="*/ 822960 w 4472940"/>
              <a:gd name="connsiteY11" fmla="*/ 3238500 h 4290060"/>
              <a:gd name="connsiteX12" fmla="*/ 708660 w 4472940"/>
              <a:gd name="connsiteY12" fmla="*/ 3131820 h 4290060"/>
              <a:gd name="connsiteX13" fmla="*/ 205740 w 4472940"/>
              <a:gd name="connsiteY13" fmla="*/ 2903220 h 4290060"/>
              <a:gd name="connsiteX14" fmla="*/ 60960 w 4472940"/>
              <a:gd name="connsiteY14" fmla="*/ 2827020 h 4290060"/>
              <a:gd name="connsiteX15" fmla="*/ 7620 w 4472940"/>
              <a:gd name="connsiteY15" fmla="*/ 2651760 h 4290060"/>
              <a:gd name="connsiteX16" fmla="*/ 0 w 4472940"/>
              <a:gd name="connsiteY16" fmla="*/ 2499360 h 4290060"/>
              <a:gd name="connsiteX17" fmla="*/ 30480 w 4472940"/>
              <a:gd name="connsiteY17" fmla="*/ 2385060 h 4290060"/>
              <a:gd name="connsiteX18" fmla="*/ 106680 w 4472940"/>
              <a:gd name="connsiteY18" fmla="*/ 2301240 h 4290060"/>
              <a:gd name="connsiteX19" fmla="*/ 236220 w 4472940"/>
              <a:gd name="connsiteY19" fmla="*/ 2240280 h 4290060"/>
              <a:gd name="connsiteX20" fmla="*/ 388620 w 4472940"/>
              <a:gd name="connsiteY20" fmla="*/ 2202180 h 4290060"/>
              <a:gd name="connsiteX21" fmla="*/ 533400 w 4472940"/>
              <a:gd name="connsiteY21" fmla="*/ 2247900 h 4290060"/>
              <a:gd name="connsiteX22" fmla="*/ 685800 w 4472940"/>
              <a:gd name="connsiteY22" fmla="*/ 2278380 h 4290060"/>
              <a:gd name="connsiteX23" fmla="*/ 891540 w 4472940"/>
              <a:gd name="connsiteY23" fmla="*/ 2293620 h 4290060"/>
              <a:gd name="connsiteX24" fmla="*/ 1043940 w 4472940"/>
              <a:gd name="connsiteY24" fmla="*/ 2331720 h 4290060"/>
              <a:gd name="connsiteX25" fmla="*/ 1234440 w 4472940"/>
              <a:gd name="connsiteY25" fmla="*/ 2186940 h 4290060"/>
              <a:gd name="connsiteX26" fmla="*/ 1249680 w 4472940"/>
              <a:gd name="connsiteY26" fmla="*/ 1996440 h 4290060"/>
              <a:gd name="connsiteX27" fmla="*/ 1211580 w 4472940"/>
              <a:gd name="connsiteY27" fmla="*/ 1866900 h 4290060"/>
              <a:gd name="connsiteX28" fmla="*/ 1150620 w 4472940"/>
              <a:gd name="connsiteY28" fmla="*/ 1752600 h 4290060"/>
              <a:gd name="connsiteX29" fmla="*/ 982980 w 4472940"/>
              <a:gd name="connsiteY29" fmla="*/ 1661160 h 4290060"/>
              <a:gd name="connsiteX30" fmla="*/ 739140 w 4472940"/>
              <a:gd name="connsiteY30" fmla="*/ 1569720 h 4290060"/>
              <a:gd name="connsiteX31" fmla="*/ 464820 w 4472940"/>
              <a:gd name="connsiteY31" fmla="*/ 1120140 h 4290060"/>
              <a:gd name="connsiteX32" fmla="*/ 464820 w 4472940"/>
              <a:gd name="connsiteY32" fmla="*/ 198120 h 4290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472940" h="4290060">
                <a:moveTo>
                  <a:pt x="464820" y="198120"/>
                </a:moveTo>
                <a:lnTo>
                  <a:pt x="2286000" y="0"/>
                </a:lnTo>
                <a:lnTo>
                  <a:pt x="4472940" y="38100"/>
                </a:lnTo>
                <a:lnTo>
                  <a:pt x="4472940" y="2087880"/>
                </a:lnTo>
                <a:lnTo>
                  <a:pt x="3886200" y="2087880"/>
                </a:lnTo>
                <a:lnTo>
                  <a:pt x="3848100" y="2186940"/>
                </a:lnTo>
                <a:lnTo>
                  <a:pt x="3756660" y="2164080"/>
                </a:lnTo>
                <a:lnTo>
                  <a:pt x="3611880" y="2705100"/>
                </a:lnTo>
                <a:lnTo>
                  <a:pt x="3924300" y="2743200"/>
                </a:lnTo>
                <a:lnTo>
                  <a:pt x="3985260" y="4274820"/>
                </a:lnTo>
                <a:lnTo>
                  <a:pt x="2179320" y="4290060"/>
                </a:lnTo>
                <a:lnTo>
                  <a:pt x="822960" y="3238500"/>
                </a:lnTo>
                <a:lnTo>
                  <a:pt x="708660" y="3131820"/>
                </a:lnTo>
                <a:lnTo>
                  <a:pt x="205740" y="2903220"/>
                </a:lnTo>
                <a:lnTo>
                  <a:pt x="60960" y="2827020"/>
                </a:lnTo>
                <a:lnTo>
                  <a:pt x="7620" y="2651760"/>
                </a:lnTo>
                <a:lnTo>
                  <a:pt x="0" y="2499360"/>
                </a:lnTo>
                <a:lnTo>
                  <a:pt x="30480" y="2385060"/>
                </a:lnTo>
                <a:lnTo>
                  <a:pt x="106680" y="2301240"/>
                </a:lnTo>
                <a:lnTo>
                  <a:pt x="236220" y="2240280"/>
                </a:lnTo>
                <a:lnTo>
                  <a:pt x="388620" y="2202180"/>
                </a:lnTo>
                <a:lnTo>
                  <a:pt x="533400" y="2247900"/>
                </a:lnTo>
                <a:lnTo>
                  <a:pt x="685800" y="2278380"/>
                </a:lnTo>
                <a:lnTo>
                  <a:pt x="891540" y="2293620"/>
                </a:lnTo>
                <a:lnTo>
                  <a:pt x="1043940" y="2331720"/>
                </a:lnTo>
                <a:lnTo>
                  <a:pt x="1234440" y="2186940"/>
                </a:lnTo>
                <a:lnTo>
                  <a:pt x="1249680" y="1996440"/>
                </a:lnTo>
                <a:lnTo>
                  <a:pt x="1211580" y="1866900"/>
                </a:lnTo>
                <a:lnTo>
                  <a:pt x="1150620" y="1752600"/>
                </a:lnTo>
                <a:lnTo>
                  <a:pt x="982980" y="1661160"/>
                </a:lnTo>
                <a:lnTo>
                  <a:pt x="739140" y="1569720"/>
                </a:lnTo>
                <a:lnTo>
                  <a:pt x="464820" y="1120140"/>
                </a:lnTo>
                <a:lnTo>
                  <a:pt x="464820" y="19812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7" name="Freeform 426"/>
          <p:cNvSpPr/>
          <p:nvPr/>
        </p:nvSpPr>
        <p:spPr>
          <a:xfrm rot="21480000">
            <a:off x="8585074" y="2113517"/>
            <a:ext cx="234169" cy="617679"/>
          </a:xfrm>
          <a:custGeom>
            <a:avLst/>
            <a:gdLst>
              <a:gd name="connsiteX0" fmla="*/ 274320 w 906780"/>
              <a:gd name="connsiteY0" fmla="*/ 0 h 2179320"/>
              <a:gd name="connsiteX1" fmla="*/ 861060 w 906780"/>
              <a:gd name="connsiteY1" fmla="*/ 0 h 2179320"/>
              <a:gd name="connsiteX2" fmla="*/ 906780 w 906780"/>
              <a:gd name="connsiteY2" fmla="*/ 2171700 h 2179320"/>
              <a:gd name="connsiteX3" fmla="*/ 365760 w 906780"/>
              <a:gd name="connsiteY3" fmla="*/ 2179320 h 2179320"/>
              <a:gd name="connsiteX4" fmla="*/ 312420 w 906780"/>
              <a:gd name="connsiteY4" fmla="*/ 662940 h 2179320"/>
              <a:gd name="connsiteX5" fmla="*/ 0 w 906780"/>
              <a:gd name="connsiteY5" fmla="*/ 609600 h 2179320"/>
              <a:gd name="connsiteX6" fmla="*/ 137160 w 906780"/>
              <a:gd name="connsiteY6" fmla="*/ 76200 h 2179320"/>
              <a:gd name="connsiteX7" fmla="*/ 228600 w 906780"/>
              <a:gd name="connsiteY7" fmla="*/ 99060 h 2179320"/>
              <a:gd name="connsiteX8" fmla="*/ 274320 w 906780"/>
              <a:gd name="connsiteY8" fmla="*/ 0 h 2179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6780" h="2179320">
                <a:moveTo>
                  <a:pt x="274320" y="0"/>
                </a:moveTo>
                <a:lnTo>
                  <a:pt x="861060" y="0"/>
                </a:lnTo>
                <a:lnTo>
                  <a:pt x="906780" y="2171700"/>
                </a:lnTo>
                <a:lnTo>
                  <a:pt x="365760" y="2179320"/>
                </a:lnTo>
                <a:lnTo>
                  <a:pt x="312420" y="662940"/>
                </a:lnTo>
                <a:lnTo>
                  <a:pt x="0" y="609600"/>
                </a:lnTo>
                <a:lnTo>
                  <a:pt x="137160" y="76200"/>
                </a:lnTo>
                <a:lnTo>
                  <a:pt x="228600" y="99060"/>
                </a:lnTo>
                <a:lnTo>
                  <a:pt x="274320" y="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8" name="Freeform 427"/>
          <p:cNvSpPr/>
          <p:nvPr/>
        </p:nvSpPr>
        <p:spPr>
          <a:xfrm rot="21480000">
            <a:off x="8834030" y="1927454"/>
            <a:ext cx="88551" cy="799097"/>
          </a:xfrm>
          <a:custGeom>
            <a:avLst/>
            <a:gdLst>
              <a:gd name="connsiteX0" fmla="*/ 53340 w 342900"/>
              <a:gd name="connsiteY0" fmla="*/ 0 h 2819400"/>
              <a:gd name="connsiteX1" fmla="*/ 335280 w 342900"/>
              <a:gd name="connsiteY1" fmla="*/ 0 h 2819400"/>
              <a:gd name="connsiteX2" fmla="*/ 342900 w 342900"/>
              <a:gd name="connsiteY2" fmla="*/ 2819400 h 2819400"/>
              <a:gd name="connsiteX3" fmla="*/ 0 w 342900"/>
              <a:gd name="connsiteY3" fmla="*/ 2788920 h 2819400"/>
              <a:gd name="connsiteX4" fmla="*/ 53340 w 342900"/>
              <a:gd name="connsiteY4" fmla="*/ 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" h="2819400">
                <a:moveTo>
                  <a:pt x="53340" y="0"/>
                </a:moveTo>
                <a:lnTo>
                  <a:pt x="335280" y="0"/>
                </a:lnTo>
                <a:lnTo>
                  <a:pt x="342900" y="2819400"/>
                </a:lnTo>
                <a:lnTo>
                  <a:pt x="0" y="2788920"/>
                </a:lnTo>
                <a:lnTo>
                  <a:pt x="53340" y="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9" name="Freeform 428"/>
          <p:cNvSpPr/>
          <p:nvPr/>
        </p:nvSpPr>
        <p:spPr>
          <a:xfrm rot="21480000">
            <a:off x="4683169" y="5012796"/>
            <a:ext cx="203339" cy="440943"/>
          </a:xfrm>
          <a:custGeom>
            <a:avLst/>
            <a:gdLst>
              <a:gd name="connsiteX0" fmla="*/ 0 w 787400"/>
              <a:gd name="connsiteY0" fmla="*/ 0 h 1555750"/>
              <a:gd name="connsiteX1" fmla="*/ 742950 w 787400"/>
              <a:gd name="connsiteY1" fmla="*/ 0 h 1555750"/>
              <a:gd name="connsiteX2" fmla="*/ 742950 w 787400"/>
              <a:gd name="connsiteY2" fmla="*/ 838200 h 1555750"/>
              <a:gd name="connsiteX3" fmla="*/ 736600 w 787400"/>
              <a:gd name="connsiteY3" fmla="*/ 1181100 h 1555750"/>
              <a:gd name="connsiteX4" fmla="*/ 755650 w 787400"/>
              <a:gd name="connsiteY4" fmla="*/ 1352550 h 1555750"/>
              <a:gd name="connsiteX5" fmla="*/ 762000 w 787400"/>
              <a:gd name="connsiteY5" fmla="*/ 1384300 h 1555750"/>
              <a:gd name="connsiteX6" fmla="*/ 781050 w 787400"/>
              <a:gd name="connsiteY6" fmla="*/ 1457325 h 1555750"/>
              <a:gd name="connsiteX7" fmla="*/ 787400 w 787400"/>
              <a:gd name="connsiteY7" fmla="*/ 1555750 h 1555750"/>
              <a:gd name="connsiteX8" fmla="*/ 733425 w 787400"/>
              <a:gd name="connsiteY8" fmla="*/ 1552575 h 1555750"/>
              <a:gd name="connsiteX9" fmla="*/ 644525 w 787400"/>
              <a:gd name="connsiteY9" fmla="*/ 1390650 h 1555750"/>
              <a:gd name="connsiteX10" fmla="*/ 533400 w 787400"/>
              <a:gd name="connsiteY10" fmla="*/ 1190625 h 1555750"/>
              <a:gd name="connsiteX11" fmla="*/ 498475 w 787400"/>
              <a:gd name="connsiteY11" fmla="*/ 1114425 h 1555750"/>
              <a:gd name="connsiteX12" fmla="*/ 485775 w 787400"/>
              <a:gd name="connsiteY12" fmla="*/ 1089025 h 1555750"/>
              <a:gd name="connsiteX13" fmla="*/ 412750 w 787400"/>
              <a:gd name="connsiteY13" fmla="*/ 908050 h 1555750"/>
              <a:gd name="connsiteX14" fmla="*/ 400050 w 787400"/>
              <a:gd name="connsiteY14" fmla="*/ 873125 h 1555750"/>
              <a:gd name="connsiteX15" fmla="*/ 193675 w 787400"/>
              <a:gd name="connsiteY15" fmla="*/ 511175 h 1555750"/>
              <a:gd name="connsiteX16" fmla="*/ 174625 w 787400"/>
              <a:gd name="connsiteY16" fmla="*/ 492125 h 1555750"/>
              <a:gd name="connsiteX17" fmla="*/ 117475 w 787400"/>
              <a:gd name="connsiteY17" fmla="*/ 409575 h 1555750"/>
              <a:gd name="connsiteX18" fmla="*/ 0 w 787400"/>
              <a:gd name="connsiteY18" fmla="*/ 0 h 155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87400" h="1555750">
                <a:moveTo>
                  <a:pt x="0" y="0"/>
                </a:moveTo>
                <a:lnTo>
                  <a:pt x="742950" y="0"/>
                </a:lnTo>
                <a:lnTo>
                  <a:pt x="742950" y="838200"/>
                </a:lnTo>
                <a:lnTo>
                  <a:pt x="736600" y="1181100"/>
                </a:lnTo>
                <a:lnTo>
                  <a:pt x="755650" y="1352550"/>
                </a:lnTo>
                <a:lnTo>
                  <a:pt x="762000" y="1384300"/>
                </a:lnTo>
                <a:lnTo>
                  <a:pt x="781050" y="1457325"/>
                </a:lnTo>
                <a:lnTo>
                  <a:pt x="787400" y="1555750"/>
                </a:lnTo>
                <a:lnTo>
                  <a:pt x="733425" y="1552575"/>
                </a:lnTo>
                <a:lnTo>
                  <a:pt x="644525" y="1390650"/>
                </a:lnTo>
                <a:lnTo>
                  <a:pt x="533400" y="1190625"/>
                </a:lnTo>
                <a:lnTo>
                  <a:pt x="498475" y="1114425"/>
                </a:lnTo>
                <a:lnTo>
                  <a:pt x="485775" y="1089025"/>
                </a:lnTo>
                <a:lnTo>
                  <a:pt x="412750" y="908050"/>
                </a:lnTo>
                <a:lnTo>
                  <a:pt x="400050" y="873125"/>
                </a:lnTo>
                <a:lnTo>
                  <a:pt x="193675" y="511175"/>
                </a:lnTo>
                <a:lnTo>
                  <a:pt x="174625" y="492125"/>
                </a:lnTo>
                <a:lnTo>
                  <a:pt x="117475" y="409575"/>
                </a:lnTo>
                <a:lnTo>
                  <a:pt x="0" y="0"/>
                </a:lnTo>
                <a:close/>
              </a:path>
            </a:pathLst>
          </a:cu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0" name="Rectangle 429"/>
          <p:cNvSpPr/>
          <p:nvPr/>
        </p:nvSpPr>
        <p:spPr>
          <a:xfrm rot="21480000">
            <a:off x="1846357" y="4383303"/>
            <a:ext cx="101998" cy="271764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1" name="Freeform 430"/>
          <p:cNvSpPr/>
          <p:nvPr/>
        </p:nvSpPr>
        <p:spPr>
          <a:xfrm rot="21480000">
            <a:off x="124527" y="3460571"/>
            <a:ext cx="1825139" cy="912481"/>
          </a:xfrm>
          <a:custGeom>
            <a:avLst/>
            <a:gdLst>
              <a:gd name="connsiteX0" fmla="*/ 57150 w 7067550"/>
              <a:gd name="connsiteY0" fmla="*/ 0 h 3219450"/>
              <a:gd name="connsiteX1" fmla="*/ 6724650 w 7067550"/>
              <a:gd name="connsiteY1" fmla="*/ 0 h 3219450"/>
              <a:gd name="connsiteX2" fmla="*/ 6819900 w 7067550"/>
              <a:gd name="connsiteY2" fmla="*/ 247650 h 3219450"/>
              <a:gd name="connsiteX3" fmla="*/ 6877050 w 7067550"/>
              <a:gd name="connsiteY3" fmla="*/ 628650 h 3219450"/>
              <a:gd name="connsiteX4" fmla="*/ 7010400 w 7067550"/>
              <a:gd name="connsiteY4" fmla="*/ 1047750 h 3219450"/>
              <a:gd name="connsiteX5" fmla="*/ 7029450 w 7067550"/>
              <a:gd name="connsiteY5" fmla="*/ 1638300 h 3219450"/>
              <a:gd name="connsiteX6" fmla="*/ 7067550 w 7067550"/>
              <a:gd name="connsiteY6" fmla="*/ 2590800 h 3219450"/>
              <a:gd name="connsiteX7" fmla="*/ 7067550 w 7067550"/>
              <a:gd name="connsiteY7" fmla="*/ 3219450 h 3219450"/>
              <a:gd name="connsiteX8" fmla="*/ 0 w 7067550"/>
              <a:gd name="connsiteY8" fmla="*/ 3219450 h 3219450"/>
              <a:gd name="connsiteX9" fmla="*/ 57150 w 7067550"/>
              <a:gd name="connsiteY9" fmla="*/ 0 h 321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67550" h="3219450">
                <a:moveTo>
                  <a:pt x="57150" y="0"/>
                </a:moveTo>
                <a:lnTo>
                  <a:pt x="6724650" y="0"/>
                </a:lnTo>
                <a:lnTo>
                  <a:pt x="6819900" y="247650"/>
                </a:lnTo>
                <a:lnTo>
                  <a:pt x="6877050" y="628650"/>
                </a:lnTo>
                <a:lnTo>
                  <a:pt x="7010400" y="1047750"/>
                </a:lnTo>
                <a:lnTo>
                  <a:pt x="7029450" y="1638300"/>
                </a:lnTo>
                <a:lnTo>
                  <a:pt x="7067550" y="2590800"/>
                </a:lnTo>
                <a:lnTo>
                  <a:pt x="7067550" y="3219450"/>
                </a:lnTo>
                <a:lnTo>
                  <a:pt x="0" y="3219450"/>
                </a:lnTo>
                <a:lnTo>
                  <a:pt x="57150" y="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2" name="Freeform 431"/>
          <p:cNvSpPr/>
          <p:nvPr/>
        </p:nvSpPr>
        <p:spPr>
          <a:xfrm rot="21480000">
            <a:off x="6508074" y="2556239"/>
            <a:ext cx="112164" cy="248366"/>
          </a:xfrm>
          <a:custGeom>
            <a:avLst/>
            <a:gdLst>
              <a:gd name="connsiteX0" fmla="*/ 7620 w 434340"/>
              <a:gd name="connsiteY0" fmla="*/ 0 h 876300"/>
              <a:gd name="connsiteX1" fmla="*/ 243840 w 434340"/>
              <a:gd name="connsiteY1" fmla="*/ 0 h 876300"/>
              <a:gd name="connsiteX2" fmla="*/ 259080 w 434340"/>
              <a:gd name="connsiteY2" fmla="*/ 114300 h 876300"/>
              <a:gd name="connsiteX3" fmla="*/ 381000 w 434340"/>
              <a:gd name="connsiteY3" fmla="*/ 434340 h 876300"/>
              <a:gd name="connsiteX4" fmla="*/ 434340 w 434340"/>
              <a:gd name="connsiteY4" fmla="*/ 670560 h 876300"/>
              <a:gd name="connsiteX5" fmla="*/ 419100 w 434340"/>
              <a:gd name="connsiteY5" fmla="*/ 876300 h 876300"/>
              <a:gd name="connsiteX6" fmla="*/ 0 w 434340"/>
              <a:gd name="connsiteY6" fmla="*/ 876300 h 876300"/>
              <a:gd name="connsiteX7" fmla="*/ 0 w 434340"/>
              <a:gd name="connsiteY7" fmla="*/ 68580 h 876300"/>
              <a:gd name="connsiteX8" fmla="*/ 7620 w 434340"/>
              <a:gd name="connsiteY8" fmla="*/ 0 h 87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4340" h="876300">
                <a:moveTo>
                  <a:pt x="7620" y="0"/>
                </a:moveTo>
                <a:lnTo>
                  <a:pt x="243840" y="0"/>
                </a:lnTo>
                <a:lnTo>
                  <a:pt x="259080" y="114300"/>
                </a:lnTo>
                <a:lnTo>
                  <a:pt x="381000" y="434340"/>
                </a:lnTo>
                <a:lnTo>
                  <a:pt x="434340" y="670560"/>
                </a:lnTo>
                <a:lnTo>
                  <a:pt x="419100" y="876300"/>
                </a:lnTo>
                <a:lnTo>
                  <a:pt x="0" y="876300"/>
                </a:lnTo>
                <a:lnTo>
                  <a:pt x="0" y="68580"/>
                </a:lnTo>
                <a:lnTo>
                  <a:pt x="7620" y="0"/>
                </a:lnTo>
                <a:close/>
              </a:path>
            </a:pathLst>
          </a:cu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3" name="Freeform 432"/>
          <p:cNvSpPr/>
          <p:nvPr/>
        </p:nvSpPr>
        <p:spPr>
          <a:xfrm rot="21480000">
            <a:off x="162531" y="4628606"/>
            <a:ext cx="4909576" cy="2161214"/>
          </a:xfrm>
          <a:custGeom>
            <a:avLst/>
            <a:gdLst>
              <a:gd name="connsiteX0" fmla="*/ 0 w 19602450"/>
              <a:gd name="connsiteY0" fmla="*/ 0 h 5924550"/>
              <a:gd name="connsiteX1" fmla="*/ 723900 w 19602450"/>
              <a:gd name="connsiteY1" fmla="*/ 190500 h 5924550"/>
              <a:gd name="connsiteX2" fmla="*/ 1924050 w 19602450"/>
              <a:gd name="connsiteY2" fmla="*/ 133350 h 5924550"/>
              <a:gd name="connsiteX3" fmla="*/ 3124200 w 19602450"/>
              <a:gd name="connsiteY3" fmla="*/ 95250 h 5924550"/>
              <a:gd name="connsiteX4" fmla="*/ 4343400 w 19602450"/>
              <a:gd name="connsiteY4" fmla="*/ 76200 h 5924550"/>
              <a:gd name="connsiteX5" fmla="*/ 5105400 w 19602450"/>
              <a:gd name="connsiteY5" fmla="*/ 190500 h 5924550"/>
              <a:gd name="connsiteX6" fmla="*/ 6343650 w 19602450"/>
              <a:gd name="connsiteY6" fmla="*/ 476250 h 5924550"/>
              <a:gd name="connsiteX7" fmla="*/ 7105650 w 19602450"/>
              <a:gd name="connsiteY7" fmla="*/ 704850 h 5924550"/>
              <a:gd name="connsiteX8" fmla="*/ 8172450 w 19602450"/>
              <a:gd name="connsiteY8" fmla="*/ 838200 h 5924550"/>
              <a:gd name="connsiteX9" fmla="*/ 9067800 w 19602450"/>
              <a:gd name="connsiteY9" fmla="*/ 723900 h 5924550"/>
              <a:gd name="connsiteX10" fmla="*/ 10153650 w 19602450"/>
              <a:gd name="connsiteY10" fmla="*/ 533400 h 5924550"/>
              <a:gd name="connsiteX11" fmla="*/ 11010900 w 19602450"/>
              <a:gd name="connsiteY11" fmla="*/ 400050 h 5924550"/>
              <a:gd name="connsiteX12" fmla="*/ 12077700 w 19602450"/>
              <a:gd name="connsiteY12" fmla="*/ 400050 h 5924550"/>
              <a:gd name="connsiteX13" fmla="*/ 12896850 w 19602450"/>
              <a:gd name="connsiteY13" fmla="*/ 438150 h 5924550"/>
              <a:gd name="connsiteX14" fmla="*/ 13525500 w 19602450"/>
              <a:gd name="connsiteY14" fmla="*/ 590550 h 5924550"/>
              <a:gd name="connsiteX15" fmla="*/ 14668500 w 19602450"/>
              <a:gd name="connsiteY15" fmla="*/ 1143000 h 5924550"/>
              <a:gd name="connsiteX16" fmla="*/ 15525750 w 19602450"/>
              <a:gd name="connsiteY16" fmla="*/ 1638300 h 5924550"/>
              <a:gd name="connsiteX17" fmla="*/ 16344900 w 19602450"/>
              <a:gd name="connsiteY17" fmla="*/ 2076450 h 5924550"/>
              <a:gd name="connsiteX18" fmla="*/ 17164050 w 19602450"/>
              <a:gd name="connsiteY18" fmla="*/ 2628900 h 5924550"/>
              <a:gd name="connsiteX19" fmla="*/ 17792700 w 19602450"/>
              <a:gd name="connsiteY19" fmla="*/ 3429000 h 5924550"/>
              <a:gd name="connsiteX20" fmla="*/ 18230850 w 19602450"/>
              <a:gd name="connsiteY20" fmla="*/ 4019550 h 5924550"/>
              <a:gd name="connsiteX21" fmla="*/ 18954750 w 19602450"/>
              <a:gd name="connsiteY21" fmla="*/ 4953000 h 5924550"/>
              <a:gd name="connsiteX22" fmla="*/ 19431000 w 19602450"/>
              <a:gd name="connsiteY22" fmla="*/ 5638800 h 5924550"/>
              <a:gd name="connsiteX23" fmla="*/ 19602450 w 19602450"/>
              <a:gd name="connsiteY23" fmla="*/ 5924550 h 5924550"/>
              <a:gd name="connsiteX0" fmla="*/ 0 w 19815697"/>
              <a:gd name="connsiteY0" fmla="*/ 0 h 6222758"/>
              <a:gd name="connsiteX1" fmla="*/ 723900 w 19815697"/>
              <a:gd name="connsiteY1" fmla="*/ 190500 h 6222758"/>
              <a:gd name="connsiteX2" fmla="*/ 1924050 w 19815697"/>
              <a:gd name="connsiteY2" fmla="*/ 133350 h 6222758"/>
              <a:gd name="connsiteX3" fmla="*/ 3124200 w 19815697"/>
              <a:gd name="connsiteY3" fmla="*/ 95250 h 6222758"/>
              <a:gd name="connsiteX4" fmla="*/ 4343400 w 19815697"/>
              <a:gd name="connsiteY4" fmla="*/ 76200 h 6222758"/>
              <a:gd name="connsiteX5" fmla="*/ 5105400 w 19815697"/>
              <a:gd name="connsiteY5" fmla="*/ 190500 h 6222758"/>
              <a:gd name="connsiteX6" fmla="*/ 6343650 w 19815697"/>
              <a:gd name="connsiteY6" fmla="*/ 476250 h 6222758"/>
              <a:gd name="connsiteX7" fmla="*/ 7105650 w 19815697"/>
              <a:gd name="connsiteY7" fmla="*/ 704850 h 6222758"/>
              <a:gd name="connsiteX8" fmla="*/ 8172450 w 19815697"/>
              <a:gd name="connsiteY8" fmla="*/ 838200 h 6222758"/>
              <a:gd name="connsiteX9" fmla="*/ 9067800 w 19815697"/>
              <a:gd name="connsiteY9" fmla="*/ 723900 h 6222758"/>
              <a:gd name="connsiteX10" fmla="*/ 10153650 w 19815697"/>
              <a:gd name="connsiteY10" fmla="*/ 533400 h 6222758"/>
              <a:gd name="connsiteX11" fmla="*/ 11010900 w 19815697"/>
              <a:gd name="connsiteY11" fmla="*/ 400050 h 6222758"/>
              <a:gd name="connsiteX12" fmla="*/ 12077700 w 19815697"/>
              <a:gd name="connsiteY12" fmla="*/ 400050 h 6222758"/>
              <a:gd name="connsiteX13" fmla="*/ 12896850 w 19815697"/>
              <a:gd name="connsiteY13" fmla="*/ 438150 h 6222758"/>
              <a:gd name="connsiteX14" fmla="*/ 13525500 w 19815697"/>
              <a:gd name="connsiteY14" fmla="*/ 590550 h 6222758"/>
              <a:gd name="connsiteX15" fmla="*/ 14668500 w 19815697"/>
              <a:gd name="connsiteY15" fmla="*/ 1143000 h 6222758"/>
              <a:gd name="connsiteX16" fmla="*/ 15525750 w 19815697"/>
              <a:gd name="connsiteY16" fmla="*/ 1638300 h 6222758"/>
              <a:gd name="connsiteX17" fmla="*/ 16344900 w 19815697"/>
              <a:gd name="connsiteY17" fmla="*/ 2076450 h 6222758"/>
              <a:gd name="connsiteX18" fmla="*/ 17164050 w 19815697"/>
              <a:gd name="connsiteY18" fmla="*/ 2628900 h 6222758"/>
              <a:gd name="connsiteX19" fmla="*/ 17792700 w 19815697"/>
              <a:gd name="connsiteY19" fmla="*/ 3429000 h 6222758"/>
              <a:gd name="connsiteX20" fmla="*/ 18230850 w 19815697"/>
              <a:gd name="connsiteY20" fmla="*/ 4019550 h 6222758"/>
              <a:gd name="connsiteX21" fmla="*/ 18954750 w 19815697"/>
              <a:gd name="connsiteY21" fmla="*/ 4953000 h 6222758"/>
              <a:gd name="connsiteX22" fmla="*/ 19431000 w 19815697"/>
              <a:gd name="connsiteY22" fmla="*/ 5638800 h 6222758"/>
              <a:gd name="connsiteX23" fmla="*/ 19815695 w 19815697"/>
              <a:gd name="connsiteY23" fmla="*/ 6222756 h 6222758"/>
              <a:gd name="connsiteX0" fmla="*/ 0 w 19834480"/>
              <a:gd name="connsiteY0" fmla="*/ 0 h 6259081"/>
              <a:gd name="connsiteX1" fmla="*/ 723900 w 19834480"/>
              <a:gd name="connsiteY1" fmla="*/ 190500 h 6259081"/>
              <a:gd name="connsiteX2" fmla="*/ 1924050 w 19834480"/>
              <a:gd name="connsiteY2" fmla="*/ 133350 h 6259081"/>
              <a:gd name="connsiteX3" fmla="*/ 3124200 w 19834480"/>
              <a:gd name="connsiteY3" fmla="*/ 95250 h 6259081"/>
              <a:gd name="connsiteX4" fmla="*/ 4343400 w 19834480"/>
              <a:gd name="connsiteY4" fmla="*/ 76200 h 6259081"/>
              <a:gd name="connsiteX5" fmla="*/ 5105400 w 19834480"/>
              <a:gd name="connsiteY5" fmla="*/ 190500 h 6259081"/>
              <a:gd name="connsiteX6" fmla="*/ 6343650 w 19834480"/>
              <a:gd name="connsiteY6" fmla="*/ 476250 h 6259081"/>
              <a:gd name="connsiteX7" fmla="*/ 7105650 w 19834480"/>
              <a:gd name="connsiteY7" fmla="*/ 704850 h 6259081"/>
              <a:gd name="connsiteX8" fmla="*/ 8172450 w 19834480"/>
              <a:gd name="connsiteY8" fmla="*/ 838200 h 6259081"/>
              <a:gd name="connsiteX9" fmla="*/ 9067800 w 19834480"/>
              <a:gd name="connsiteY9" fmla="*/ 723900 h 6259081"/>
              <a:gd name="connsiteX10" fmla="*/ 10153650 w 19834480"/>
              <a:gd name="connsiteY10" fmla="*/ 533400 h 6259081"/>
              <a:gd name="connsiteX11" fmla="*/ 11010900 w 19834480"/>
              <a:gd name="connsiteY11" fmla="*/ 400050 h 6259081"/>
              <a:gd name="connsiteX12" fmla="*/ 12077700 w 19834480"/>
              <a:gd name="connsiteY12" fmla="*/ 400050 h 6259081"/>
              <a:gd name="connsiteX13" fmla="*/ 12896850 w 19834480"/>
              <a:gd name="connsiteY13" fmla="*/ 438150 h 6259081"/>
              <a:gd name="connsiteX14" fmla="*/ 13525500 w 19834480"/>
              <a:gd name="connsiteY14" fmla="*/ 590550 h 6259081"/>
              <a:gd name="connsiteX15" fmla="*/ 14668500 w 19834480"/>
              <a:gd name="connsiteY15" fmla="*/ 1143000 h 6259081"/>
              <a:gd name="connsiteX16" fmla="*/ 15525750 w 19834480"/>
              <a:gd name="connsiteY16" fmla="*/ 1638300 h 6259081"/>
              <a:gd name="connsiteX17" fmla="*/ 16344900 w 19834480"/>
              <a:gd name="connsiteY17" fmla="*/ 2076450 h 6259081"/>
              <a:gd name="connsiteX18" fmla="*/ 17164050 w 19834480"/>
              <a:gd name="connsiteY18" fmla="*/ 2628900 h 6259081"/>
              <a:gd name="connsiteX19" fmla="*/ 17792700 w 19834480"/>
              <a:gd name="connsiteY19" fmla="*/ 3429000 h 6259081"/>
              <a:gd name="connsiteX20" fmla="*/ 18230850 w 19834480"/>
              <a:gd name="connsiteY20" fmla="*/ 4019550 h 6259081"/>
              <a:gd name="connsiteX21" fmla="*/ 18954750 w 19834480"/>
              <a:gd name="connsiteY21" fmla="*/ 4953000 h 6259081"/>
              <a:gd name="connsiteX22" fmla="*/ 19431000 w 19834480"/>
              <a:gd name="connsiteY22" fmla="*/ 5638800 h 6259081"/>
              <a:gd name="connsiteX23" fmla="*/ 19815695 w 19834480"/>
              <a:gd name="connsiteY23" fmla="*/ 6222756 h 6259081"/>
              <a:gd name="connsiteX24" fmla="*/ 19773569 w 19834480"/>
              <a:gd name="connsiteY24" fmla="*/ 6196170 h 6259081"/>
              <a:gd name="connsiteX0" fmla="*/ 0 w 20800375"/>
              <a:gd name="connsiteY0" fmla="*/ 0 h 8177897"/>
              <a:gd name="connsiteX1" fmla="*/ 723900 w 20800375"/>
              <a:gd name="connsiteY1" fmla="*/ 190500 h 8177897"/>
              <a:gd name="connsiteX2" fmla="*/ 1924050 w 20800375"/>
              <a:gd name="connsiteY2" fmla="*/ 133350 h 8177897"/>
              <a:gd name="connsiteX3" fmla="*/ 3124200 w 20800375"/>
              <a:gd name="connsiteY3" fmla="*/ 95250 h 8177897"/>
              <a:gd name="connsiteX4" fmla="*/ 4343400 w 20800375"/>
              <a:gd name="connsiteY4" fmla="*/ 76200 h 8177897"/>
              <a:gd name="connsiteX5" fmla="*/ 5105400 w 20800375"/>
              <a:gd name="connsiteY5" fmla="*/ 190500 h 8177897"/>
              <a:gd name="connsiteX6" fmla="*/ 6343650 w 20800375"/>
              <a:gd name="connsiteY6" fmla="*/ 476250 h 8177897"/>
              <a:gd name="connsiteX7" fmla="*/ 7105650 w 20800375"/>
              <a:gd name="connsiteY7" fmla="*/ 704850 h 8177897"/>
              <a:gd name="connsiteX8" fmla="*/ 8172450 w 20800375"/>
              <a:gd name="connsiteY8" fmla="*/ 838200 h 8177897"/>
              <a:gd name="connsiteX9" fmla="*/ 9067800 w 20800375"/>
              <a:gd name="connsiteY9" fmla="*/ 723900 h 8177897"/>
              <a:gd name="connsiteX10" fmla="*/ 10153650 w 20800375"/>
              <a:gd name="connsiteY10" fmla="*/ 533400 h 8177897"/>
              <a:gd name="connsiteX11" fmla="*/ 11010900 w 20800375"/>
              <a:gd name="connsiteY11" fmla="*/ 400050 h 8177897"/>
              <a:gd name="connsiteX12" fmla="*/ 12077700 w 20800375"/>
              <a:gd name="connsiteY12" fmla="*/ 400050 h 8177897"/>
              <a:gd name="connsiteX13" fmla="*/ 12896850 w 20800375"/>
              <a:gd name="connsiteY13" fmla="*/ 438150 h 8177897"/>
              <a:gd name="connsiteX14" fmla="*/ 13525500 w 20800375"/>
              <a:gd name="connsiteY14" fmla="*/ 590550 h 8177897"/>
              <a:gd name="connsiteX15" fmla="*/ 14668500 w 20800375"/>
              <a:gd name="connsiteY15" fmla="*/ 1143000 h 8177897"/>
              <a:gd name="connsiteX16" fmla="*/ 15525750 w 20800375"/>
              <a:gd name="connsiteY16" fmla="*/ 1638300 h 8177897"/>
              <a:gd name="connsiteX17" fmla="*/ 16344900 w 20800375"/>
              <a:gd name="connsiteY17" fmla="*/ 2076450 h 8177897"/>
              <a:gd name="connsiteX18" fmla="*/ 17164050 w 20800375"/>
              <a:gd name="connsiteY18" fmla="*/ 2628900 h 8177897"/>
              <a:gd name="connsiteX19" fmla="*/ 17792700 w 20800375"/>
              <a:gd name="connsiteY19" fmla="*/ 3429000 h 8177897"/>
              <a:gd name="connsiteX20" fmla="*/ 18230850 w 20800375"/>
              <a:gd name="connsiteY20" fmla="*/ 4019550 h 8177897"/>
              <a:gd name="connsiteX21" fmla="*/ 18954750 w 20800375"/>
              <a:gd name="connsiteY21" fmla="*/ 4953000 h 8177897"/>
              <a:gd name="connsiteX22" fmla="*/ 19431000 w 20800375"/>
              <a:gd name="connsiteY22" fmla="*/ 5638800 h 8177897"/>
              <a:gd name="connsiteX23" fmla="*/ 19815695 w 20800375"/>
              <a:gd name="connsiteY23" fmla="*/ 6222756 h 8177897"/>
              <a:gd name="connsiteX24" fmla="*/ 20800315 w 20800375"/>
              <a:gd name="connsiteY24" fmla="*/ 8177885 h 8177897"/>
              <a:gd name="connsiteX0" fmla="*/ 0 w 20201518"/>
              <a:gd name="connsiteY0" fmla="*/ 0 h 7396540"/>
              <a:gd name="connsiteX1" fmla="*/ 723900 w 20201518"/>
              <a:gd name="connsiteY1" fmla="*/ 190500 h 7396540"/>
              <a:gd name="connsiteX2" fmla="*/ 1924050 w 20201518"/>
              <a:gd name="connsiteY2" fmla="*/ 133350 h 7396540"/>
              <a:gd name="connsiteX3" fmla="*/ 3124200 w 20201518"/>
              <a:gd name="connsiteY3" fmla="*/ 95250 h 7396540"/>
              <a:gd name="connsiteX4" fmla="*/ 4343400 w 20201518"/>
              <a:gd name="connsiteY4" fmla="*/ 76200 h 7396540"/>
              <a:gd name="connsiteX5" fmla="*/ 5105400 w 20201518"/>
              <a:gd name="connsiteY5" fmla="*/ 190500 h 7396540"/>
              <a:gd name="connsiteX6" fmla="*/ 6343650 w 20201518"/>
              <a:gd name="connsiteY6" fmla="*/ 476250 h 7396540"/>
              <a:gd name="connsiteX7" fmla="*/ 7105650 w 20201518"/>
              <a:gd name="connsiteY7" fmla="*/ 704850 h 7396540"/>
              <a:gd name="connsiteX8" fmla="*/ 8172450 w 20201518"/>
              <a:gd name="connsiteY8" fmla="*/ 838200 h 7396540"/>
              <a:gd name="connsiteX9" fmla="*/ 9067800 w 20201518"/>
              <a:gd name="connsiteY9" fmla="*/ 723900 h 7396540"/>
              <a:gd name="connsiteX10" fmla="*/ 10153650 w 20201518"/>
              <a:gd name="connsiteY10" fmla="*/ 533400 h 7396540"/>
              <a:gd name="connsiteX11" fmla="*/ 11010900 w 20201518"/>
              <a:gd name="connsiteY11" fmla="*/ 400050 h 7396540"/>
              <a:gd name="connsiteX12" fmla="*/ 12077700 w 20201518"/>
              <a:gd name="connsiteY12" fmla="*/ 400050 h 7396540"/>
              <a:gd name="connsiteX13" fmla="*/ 12896850 w 20201518"/>
              <a:gd name="connsiteY13" fmla="*/ 438150 h 7396540"/>
              <a:gd name="connsiteX14" fmla="*/ 13525500 w 20201518"/>
              <a:gd name="connsiteY14" fmla="*/ 590550 h 7396540"/>
              <a:gd name="connsiteX15" fmla="*/ 14668500 w 20201518"/>
              <a:gd name="connsiteY15" fmla="*/ 1143000 h 7396540"/>
              <a:gd name="connsiteX16" fmla="*/ 15525750 w 20201518"/>
              <a:gd name="connsiteY16" fmla="*/ 1638300 h 7396540"/>
              <a:gd name="connsiteX17" fmla="*/ 16344900 w 20201518"/>
              <a:gd name="connsiteY17" fmla="*/ 2076450 h 7396540"/>
              <a:gd name="connsiteX18" fmla="*/ 17164050 w 20201518"/>
              <a:gd name="connsiteY18" fmla="*/ 2628900 h 7396540"/>
              <a:gd name="connsiteX19" fmla="*/ 17792700 w 20201518"/>
              <a:gd name="connsiteY19" fmla="*/ 3429000 h 7396540"/>
              <a:gd name="connsiteX20" fmla="*/ 18230850 w 20201518"/>
              <a:gd name="connsiteY20" fmla="*/ 4019550 h 7396540"/>
              <a:gd name="connsiteX21" fmla="*/ 18954750 w 20201518"/>
              <a:gd name="connsiteY21" fmla="*/ 4953000 h 7396540"/>
              <a:gd name="connsiteX22" fmla="*/ 19431000 w 20201518"/>
              <a:gd name="connsiteY22" fmla="*/ 5638800 h 7396540"/>
              <a:gd name="connsiteX23" fmla="*/ 19815695 w 20201518"/>
              <a:gd name="connsiteY23" fmla="*/ 6222756 h 7396540"/>
              <a:gd name="connsiteX24" fmla="*/ 20201348 w 20201518"/>
              <a:gd name="connsiteY24" fmla="*/ 7396519 h 7396540"/>
              <a:gd name="connsiteX0" fmla="*/ 0 w 20224056"/>
              <a:gd name="connsiteY0" fmla="*/ 0 h 7489912"/>
              <a:gd name="connsiteX1" fmla="*/ 723900 w 20224056"/>
              <a:gd name="connsiteY1" fmla="*/ 190500 h 7489912"/>
              <a:gd name="connsiteX2" fmla="*/ 1924050 w 20224056"/>
              <a:gd name="connsiteY2" fmla="*/ 133350 h 7489912"/>
              <a:gd name="connsiteX3" fmla="*/ 3124200 w 20224056"/>
              <a:gd name="connsiteY3" fmla="*/ 95250 h 7489912"/>
              <a:gd name="connsiteX4" fmla="*/ 4343400 w 20224056"/>
              <a:gd name="connsiteY4" fmla="*/ 76200 h 7489912"/>
              <a:gd name="connsiteX5" fmla="*/ 5105400 w 20224056"/>
              <a:gd name="connsiteY5" fmla="*/ 190500 h 7489912"/>
              <a:gd name="connsiteX6" fmla="*/ 6343650 w 20224056"/>
              <a:gd name="connsiteY6" fmla="*/ 476250 h 7489912"/>
              <a:gd name="connsiteX7" fmla="*/ 7105650 w 20224056"/>
              <a:gd name="connsiteY7" fmla="*/ 704850 h 7489912"/>
              <a:gd name="connsiteX8" fmla="*/ 8172450 w 20224056"/>
              <a:gd name="connsiteY8" fmla="*/ 838200 h 7489912"/>
              <a:gd name="connsiteX9" fmla="*/ 9067800 w 20224056"/>
              <a:gd name="connsiteY9" fmla="*/ 723900 h 7489912"/>
              <a:gd name="connsiteX10" fmla="*/ 10153650 w 20224056"/>
              <a:gd name="connsiteY10" fmla="*/ 533400 h 7489912"/>
              <a:gd name="connsiteX11" fmla="*/ 11010900 w 20224056"/>
              <a:gd name="connsiteY11" fmla="*/ 400050 h 7489912"/>
              <a:gd name="connsiteX12" fmla="*/ 12077700 w 20224056"/>
              <a:gd name="connsiteY12" fmla="*/ 400050 h 7489912"/>
              <a:gd name="connsiteX13" fmla="*/ 12896850 w 20224056"/>
              <a:gd name="connsiteY13" fmla="*/ 438150 h 7489912"/>
              <a:gd name="connsiteX14" fmla="*/ 13525500 w 20224056"/>
              <a:gd name="connsiteY14" fmla="*/ 590550 h 7489912"/>
              <a:gd name="connsiteX15" fmla="*/ 14668500 w 20224056"/>
              <a:gd name="connsiteY15" fmla="*/ 1143000 h 7489912"/>
              <a:gd name="connsiteX16" fmla="*/ 15525750 w 20224056"/>
              <a:gd name="connsiteY16" fmla="*/ 1638300 h 7489912"/>
              <a:gd name="connsiteX17" fmla="*/ 16344900 w 20224056"/>
              <a:gd name="connsiteY17" fmla="*/ 2076450 h 7489912"/>
              <a:gd name="connsiteX18" fmla="*/ 17164050 w 20224056"/>
              <a:gd name="connsiteY18" fmla="*/ 2628900 h 7489912"/>
              <a:gd name="connsiteX19" fmla="*/ 17792700 w 20224056"/>
              <a:gd name="connsiteY19" fmla="*/ 3429000 h 7489912"/>
              <a:gd name="connsiteX20" fmla="*/ 18230850 w 20224056"/>
              <a:gd name="connsiteY20" fmla="*/ 4019550 h 7489912"/>
              <a:gd name="connsiteX21" fmla="*/ 18954750 w 20224056"/>
              <a:gd name="connsiteY21" fmla="*/ 4953000 h 7489912"/>
              <a:gd name="connsiteX22" fmla="*/ 19431000 w 20224056"/>
              <a:gd name="connsiteY22" fmla="*/ 5638800 h 7489912"/>
              <a:gd name="connsiteX23" fmla="*/ 19815695 w 20224056"/>
              <a:gd name="connsiteY23" fmla="*/ 6222756 h 7489912"/>
              <a:gd name="connsiteX24" fmla="*/ 20201348 w 20224056"/>
              <a:gd name="connsiteY24" fmla="*/ 7396519 h 7489912"/>
              <a:gd name="connsiteX25" fmla="*/ 20178220 w 20224056"/>
              <a:gd name="connsiteY25" fmla="*/ 7418078 h 7489912"/>
              <a:gd name="connsiteX0" fmla="*/ 0 w 20227989"/>
              <a:gd name="connsiteY0" fmla="*/ 0 h 8179165"/>
              <a:gd name="connsiteX1" fmla="*/ 723900 w 20227989"/>
              <a:gd name="connsiteY1" fmla="*/ 190500 h 8179165"/>
              <a:gd name="connsiteX2" fmla="*/ 1924050 w 20227989"/>
              <a:gd name="connsiteY2" fmla="*/ 133350 h 8179165"/>
              <a:gd name="connsiteX3" fmla="*/ 3124200 w 20227989"/>
              <a:gd name="connsiteY3" fmla="*/ 95250 h 8179165"/>
              <a:gd name="connsiteX4" fmla="*/ 4343400 w 20227989"/>
              <a:gd name="connsiteY4" fmla="*/ 76200 h 8179165"/>
              <a:gd name="connsiteX5" fmla="*/ 5105400 w 20227989"/>
              <a:gd name="connsiteY5" fmla="*/ 190500 h 8179165"/>
              <a:gd name="connsiteX6" fmla="*/ 6343650 w 20227989"/>
              <a:gd name="connsiteY6" fmla="*/ 476250 h 8179165"/>
              <a:gd name="connsiteX7" fmla="*/ 7105650 w 20227989"/>
              <a:gd name="connsiteY7" fmla="*/ 704850 h 8179165"/>
              <a:gd name="connsiteX8" fmla="*/ 8172450 w 20227989"/>
              <a:gd name="connsiteY8" fmla="*/ 838200 h 8179165"/>
              <a:gd name="connsiteX9" fmla="*/ 9067800 w 20227989"/>
              <a:gd name="connsiteY9" fmla="*/ 723900 h 8179165"/>
              <a:gd name="connsiteX10" fmla="*/ 10153650 w 20227989"/>
              <a:gd name="connsiteY10" fmla="*/ 533400 h 8179165"/>
              <a:gd name="connsiteX11" fmla="*/ 11010900 w 20227989"/>
              <a:gd name="connsiteY11" fmla="*/ 400050 h 8179165"/>
              <a:gd name="connsiteX12" fmla="*/ 12077700 w 20227989"/>
              <a:gd name="connsiteY12" fmla="*/ 400050 h 8179165"/>
              <a:gd name="connsiteX13" fmla="*/ 12896850 w 20227989"/>
              <a:gd name="connsiteY13" fmla="*/ 438150 h 8179165"/>
              <a:gd name="connsiteX14" fmla="*/ 13525500 w 20227989"/>
              <a:gd name="connsiteY14" fmla="*/ 590550 h 8179165"/>
              <a:gd name="connsiteX15" fmla="*/ 14668500 w 20227989"/>
              <a:gd name="connsiteY15" fmla="*/ 1143000 h 8179165"/>
              <a:gd name="connsiteX16" fmla="*/ 15525750 w 20227989"/>
              <a:gd name="connsiteY16" fmla="*/ 1638300 h 8179165"/>
              <a:gd name="connsiteX17" fmla="*/ 16344900 w 20227989"/>
              <a:gd name="connsiteY17" fmla="*/ 2076450 h 8179165"/>
              <a:gd name="connsiteX18" fmla="*/ 17164050 w 20227989"/>
              <a:gd name="connsiteY18" fmla="*/ 2628900 h 8179165"/>
              <a:gd name="connsiteX19" fmla="*/ 17792700 w 20227989"/>
              <a:gd name="connsiteY19" fmla="*/ 3429000 h 8179165"/>
              <a:gd name="connsiteX20" fmla="*/ 18230850 w 20227989"/>
              <a:gd name="connsiteY20" fmla="*/ 4019550 h 8179165"/>
              <a:gd name="connsiteX21" fmla="*/ 18954750 w 20227989"/>
              <a:gd name="connsiteY21" fmla="*/ 4953000 h 8179165"/>
              <a:gd name="connsiteX22" fmla="*/ 19431000 w 20227989"/>
              <a:gd name="connsiteY22" fmla="*/ 5638800 h 8179165"/>
              <a:gd name="connsiteX23" fmla="*/ 19815695 w 20227989"/>
              <a:gd name="connsiteY23" fmla="*/ 6222756 h 8179165"/>
              <a:gd name="connsiteX24" fmla="*/ 20201348 w 20227989"/>
              <a:gd name="connsiteY24" fmla="*/ 7396519 h 8179165"/>
              <a:gd name="connsiteX25" fmla="*/ 20196374 w 20227989"/>
              <a:gd name="connsiteY25" fmla="*/ 8179167 h 8179165"/>
              <a:gd name="connsiteX0" fmla="*/ 0 w 20227989"/>
              <a:gd name="connsiteY0" fmla="*/ 0 h 8252101"/>
              <a:gd name="connsiteX1" fmla="*/ 723900 w 20227989"/>
              <a:gd name="connsiteY1" fmla="*/ 190500 h 8252101"/>
              <a:gd name="connsiteX2" fmla="*/ 1924050 w 20227989"/>
              <a:gd name="connsiteY2" fmla="*/ 133350 h 8252101"/>
              <a:gd name="connsiteX3" fmla="*/ 3124200 w 20227989"/>
              <a:gd name="connsiteY3" fmla="*/ 95250 h 8252101"/>
              <a:gd name="connsiteX4" fmla="*/ 4343400 w 20227989"/>
              <a:gd name="connsiteY4" fmla="*/ 76200 h 8252101"/>
              <a:gd name="connsiteX5" fmla="*/ 5105400 w 20227989"/>
              <a:gd name="connsiteY5" fmla="*/ 190500 h 8252101"/>
              <a:gd name="connsiteX6" fmla="*/ 6343650 w 20227989"/>
              <a:gd name="connsiteY6" fmla="*/ 476250 h 8252101"/>
              <a:gd name="connsiteX7" fmla="*/ 7105650 w 20227989"/>
              <a:gd name="connsiteY7" fmla="*/ 704850 h 8252101"/>
              <a:gd name="connsiteX8" fmla="*/ 8172450 w 20227989"/>
              <a:gd name="connsiteY8" fmla="*/ 838200 h 8252101"/>
              <a:gd name="connsiteX9" fmla="*/ 9067800 w 20227989"/>
              <a:gd name="connsiteY9" fmla="*/ 723900 h 8252101"/>
              <a:gd name="connsiteX10" fmla="*/ 10153650 w 20227989"/>
              <a:gd name="connsiteY10" fmla="*/ 533400 h 8252101"/>
              <a:gd name="connsiteX11" fmla="*/ 11010900 w 20227989"/>
              <a:gd name="connsiteY11" fmla="*/ 400050 h 8252101"/>
              <a:gd name="connsiteX12" fmla="*/ 12077700 w 20227989"/>
              <a:gd name="connsiteY12" fmla="*/ 400050 h 8252101"/>
              <a:gd name="connsiteX13" fmla="*/ 12896850 w 20227989"/>
              <a:gd name="connsiteY13" fmla="*/ 438150 h 8252101"/>
              <a:gd name="connsiteX14" fmla="*/ 13525500 w 20227989"/>
              <a:gd name="connsiteY14" fmla="*/ 590550 h 8252101"/>
              <a:gd name="connsiteX15" fmla="*/ 14668500 w 20227989"/>
              <a:gd name="connsiteY15" fmla="*/ 1143000 h 8252101"/>
              <a:gd name="connsiteX16" fmla="*/ 15525750 w 20227989"/>
              <a:gd name="connsiteY16" fmla="*/ 1638300 h 8252101"/>
              <a:gd name="connsiteX17" fmla="*/ 16344900 w 20227989"/>
              <a:gd name="connsiteY17" fmla="*/ 2076450 h 8252101"/>
              <a:gd name="connsiteX18" fmla="*/ 17164050 w 20227989"/>
              <a:gd name="connsiteY18" fmla="*/ 2628900 h 8252101"/>
              <a:gd name="connsiteX19" fmla="*/ 17792700 w 20227989"/>
              <a:gd name="connsiteY19" fmla="*/ 3429000 h 8252101"/>
              <a:gd name="connsiteX20" fmla="*/ 18230850 w 20227989"/>
              <a:gd name="connsiteY20" fmla="*/ 4019550 h 8252101"/>
              <a:gd name="connsiteX21" fmla="*/ 18954750 w 20227989"/>
              <a:gd name="connsiteY21" fmla="*/ 4953000 h 8252101"/>
              <a:gd name="connsiteX22" fmla="*/ 19431000 w 20227989"/>
              <a:gd name="connsiteY22" fmla="*/ 5638800 h 8252101"/>
              <a:gd name="connsiteX23" fmla="*/ 19815695 w 20227989"/>
              <a:gd name="connsiteY23" fmla="*/ 6222756 h 8252101"/>
              <a:gd name="connsiteX24" fmla="*/ 20201348 w 20227989"/>
              <a:gd name="connsiteY24" fmla="*/ 7396519 h 8252101"/>
              <a:gd name="connsiteX25" fmla="*/ 20196374 w 20227989"/>
              <a:gd name="connsiteY25" fmla="*/ 8179167 h 8252101"/>
              <a:gd name="connsiteX26" fmla="*/ 20217156 w 20227989"/>
              <a:gd name="connsiteY26" fmla="*/ 8224621 h 8252101"/>
              <a:gd name="connsiteX0" fmla="*/ 0 w 20227989"/>
              <a:gd name="connsiteY0" fmla="*/ 0 h 9762108"/>
              <a:gd name="connsiteX1" fmla="*/ 723900 w 20227989"/>
              <a:gd name="connsiteY1" fmla="*/ 190500 h 9762108"/>
              <a:gd name="connsiteX2" fmla="*/ 1924050 w 20227989"/>
              <a:gd name="connsiteY2" fmla="*/ 133350 h 9762108"/>
              <a:gd name="connsiteX3" fmla="*/ 3124200 w 20227989"/>
              <a:gd name="connsiteY3" fmla="*/ 95250 h 9762108"/>
              <a:gd name="connsiteX4" fmla="*/ 4343400 w 20227989"/>
              <a:gd name="connsiteY4" fmla="*/ 76200 h 9762108"/>
              <a:gd name="connsiteX5" fmla="*/ 5105400 w 20227989"/>
              <a:gd name="connsiteY5" fmla="*/ 190500 h 9762108"/>
              <a:gd name="connsiteX6" fmla="*/ 6343650 w 20227989"/>
              <a:gd name="connsiteY6" fmla="*/ 476250 h 9762108"/>
              <a:gd name="connsiteX7" fmla="*/ 7105650 w 20227989"/>
              <a:gd name="connsiteY7" fmla="*/ 704850 h 9762108"/>
              <a:gd name="connsiteX8" fmla="*/ 8172450 w 20227989"/>
              <a:gd name="connsiteY8" fmla="*/ 838200 h 9762108"/>
              <a:gd name="connsiteX9" fmla="*/ 9067800 w 20227989"/>
              <a:gd name="connsiteY9" fmla="*/ 723900 h 9762108"/>
              <a:gd name="connsiteX10" fmla="*/ 10153650 w 20227989"/>
              <a:gd name="connsiteY10" fmla="*/ 533400 h 9762108"/>
              <a:gd name="connsiteX11" fmla="*/ 11010900 w 20227989"/>
              <a:gd name="connsiteY11" fmla="*/ 400050 h 9762108"/>
              <a:gd name="connsiteX12" fmla="*/ 12077700 w 20227989"/>
              <a:gd name="connsiteY12" fmla="*/ 400050 h 9762108"/>
              <a:gd name="connsiteX13" fmla="*/ 12896850 w 20227989"/>
              <a:gd name="connsiteY13" fmla="*/ 438150 h 9762108"/>
              <a:gd name="connsiteX14" fmla="*/ 13525500 w 20227989"/>
              <a:gd name="connsiteY14" fmla="*/ 590550 h 9762108"/>
              <a:gd name="connsiteX15" fmla="*/ 14668500 w 20227989"/>
              <a:gd name="connsiteY15" fmla="*/ 1143000 h 9762108"/>
              <a:gd name="connsiteX16" fmla="*/ 15525750 w 20227989"/>
              <a:gd name="connsiteY16" fmla="*/ 1638300 h 9762108"/>
              <a:gd name="connsiteX17" fmla="*/ 16344900 w 20227989"/>
              <a:gd name="connsiteY17" fmla="*/ 2076450 h 9762108"/>
              <a:gd name="connsiteX18" fmla="*/ 17164050 w 20227989"/>
              <a:gd name="connsiteY18" fmla="*/ 2628900 h 9762108"/>
              <a:gd name="connsiteX19" fmla="*/ 17792700 w 20227989"/>
              <a:gd name="connsiteY19" fmla="*/ 3429000 h 9762108"/>
              <a:gd name="connsiteX20" fmla="*/ 18230850 w 20227989"/>
              <a:gd name="connsiteY20" fmla="*/ 4019550 h 9762108"/>
              <a:gd name="connsiteX21" fmla="*/ 18954750 w 20227989"/>
              <a:gd name="connsiteY21" fmla="*/ 4953000 h 9762108"/>
              <a:gd name="connsiteX22" fmla="*/ 19431000 w 20227989"/>
              <a:gd name="connsiteY22" fmla="*/ 5638800 h 9762108"/>
              <a:gd name="connsiteX23" fmla="*/ 19815695 w 20227989"/>
              <a:gd name="connsiteY23" fmla="*/ 6222756 h 9762108"/>
              <a:gd name="connsiteX24" fmla="*/ 20201348 w 20227989"/>
              <a:gd name="connsiteY24" fmla="*/ 7396519 h 9762108"/>
              <a:gd name="connsiteX25" fmla="*/ 20196374 w 20227989"/>
              <a:gd name="connsiteY25" fmla="*/ 8179167 h 9762108"/>
              <a:gd name="connsiteX26" fmla="*/ 20051639 w 20227989"/>
              <a:gd name="connsiteY26" fmla="*/ 9762106 h 9762108"/>
              <a:gd name="connsiteX0" fmla="*/ 0 w 20227989"/>
              <a:gd name="connsiteY0" fmla="*/ 0 h 9866002"/>
              <a:gd name="connsiteX1" fmla="*/ 723900 w 20227989"/>
              <a:gd name="connsiteY1" fmla="*/ 190500 h 9866002"/>
              <a:gd name="connsiteX2" fmla="*/ 1924050 w 20227989"/>
              <a:gd name="connsiteY2" fmla="*/ 133350 h 9866002"/>
              <a:gd name="connsiteX3" fmla="*/ 3124200 w 20227989"/>
              <a:gd name="connsiteY3" fmla="*/ 95250 h 9866002"/>
              <a:gd name="connsiteX4" fmla="*/ 4343400 w 20227989"/>
              <a:gd name="connsiteY4" fmla="*/ 76200 h 9866002"/>
              <a:gd name="connsiteX5" fmla="*/ 5105400 w 20227989"/>
              <a:gd name="connsiteY5" fmla="*/ 190500 h 9866002"/>
              <a:gd name="connsiteX6" fmla="*/ 6343650 w 20227989"/>
              <a:gd name="connsiteY6" fmla="*/ 476250 h 9866002"/>
              <a:gd name="connsiteX7" fmla="*/ 7105650 w 20227989"/>
              <a:gd name="connsiteY7" fmla="*/ 704850 h 9866002"/>
              <a:gd name="connsiteX8" fmla="*/ 8172450 w 20227989"/>
              <a:gd name="connsiteY8" fmla="*/ 838200 h 9866002"/>
              <a:gd name="connsiteX9" fmla="*/ 9067800 w 20227989"/>
              <a:gd name="connsiteY9" fmla="*/ 723900 h 9866002"/>
              <a:gd name="connsiteX10" fmla="*/ 10153650 w 20227989"/>
              <a:gd name="connsiteY10" fmla="*/ 533400 h 9866002"/>
              <a:gd name="connsiteX11" fmla="*/ 11010900 w 20227989"/>
              <a:gd name="connsiteY11" fmla="*/ 400050 h 9866002"/>
              <a:gd name="connsiteX12" fmla="*/ 12077700 w 20227989"/>
              <a:gd name="connsiteY12" fmla="*/ 400050 h 9866002"/>
              <a:gd name="connsiteX13" fmla="*/ 12896850 w 20227989"/>
              <a:gd name="connsiteY13" fmla="*/ 438150 h 9866002"/>
              <a:gd name="connsiteX14" fmla="*/ 13525500 w 20227989"/>
              <a:gd name="connsiteY14" fmla="*/ 590550 h 9866002"/>
              <a:gd name="connsiteX15" fmla="*/ 14668500 w 20227989"/>
              <a:gd name="connsiteY15" fmla="*/ 1143000 h 9866002"/>
              <a:gd name="connsiteX16" fmla="*/ 15525750 w 20227989"/>
              <a:gd name="connsiteY16" fmla="*/ 1638300 h 9866002"/>
              <a:gd name="connsiteX17" fmla="*/ 16344900 w 20227989"/>
              <a:gd name="connsiteY17" fmla="*/ 2076450 h 9866002"/>
              <a:gd name="connsiteX18" fmla="*/ 17164050 w 20227989"/>
              <a:gd name="connsiteY18" fmla="*/ 2628900 h 9866002"/>
              <a:gd name="connsiteX19" fmla="*/ 17792700 w 20227989"/>
              <a:gd name="connsiteY19" fmla="*/ 3429000 h 9866002"/>
              <a:gd name="connsiteX20" fmla="*/ 18230850 w 20227989"/>
              <a:gd name="connsiteY20" fmla="*/ 4019550 h 9866002"/>
              <a:gd name="connsiteX21" fmla="*/ 18954750 w 20227989"/>
              <a:gd name="connsiteY21" fmla="*/ 4953000 h 9866002"/>
              <a:gd name="connsiteX22" fmla="*/ 19431000 w 20227989"/>
              <a:gd name="connsiteY22" fmla="*/ 5638800 h 9866002"/>
              <a:gd name="connsiteX23" fmla="*/ 19815695 w 20227989"/>
              <a:gd name="connsiteY23" fmla="*/ 6222756 h 9866002"/>
              <a:gd name="connsiteX24" fmla="*/ 20201348 w 20227989"/>
              <a:gd name="connsiteY24" fmla="*/ 7396519 h 9866002"/>
              <a:gd name="connsiteX25" fmla="*/ 20196374 w 20227989"/>
              <a:gd name="connsiteY25" fmla="*/ 8179167 h 9866002"/>
              <a:gd name="connsiteX26" fmla="*/ 19824353 w 20227989"/>
              <a:gd name="connsiteY26" fmla="*/ 9866003 h 9866002"/>
              <a:gd name="connsiteX0" fmla="*/ 0 w 20215673"/>
              <a:gd name="connsiteY0" fmla="*/ 0 h 9866002"/>
              <a:gd name="connsiteX1" fmla="*/ 723900 w 20215673"/>
              <a:gd name="connsiteY1" fmla="*/ 190500 h 9866002"/>
              <a:gd name="connsiteX2" fmla="*/ 1924050 w 20215673"/>
              <a:gd name="connsiteY2" fmla="*/ 133350 h 9866002"/>
              <a:gd name="connsiteX3" fmla="*/ 3124200 w 20215673"/>
              <a:gd name="connsiteY3" fmla="*/ 95250 h 9866002"/>
              <a:gd name="connsiteX4" fmla="*/ 4343400 w 20215673"/>
              <a:gd name="connsiteY4" fmla="*/ 76200 h 9866002"/>
              <a:gd name="connsiteX5" fmla="*/ 5105400 w 20215673"/>
              <a:gd name="connsiteY5" fmla="*/ 190500 h 9866002"/>
              <a:gd name="connsiteX6" fmla="*/ 6343650 w 20215673"/>
              <a:gd name="connsiteY6" fmla="*/ 476250 h 9866002"/>
              <a:gd name="connsiteX7" fmla="*/ 7105650 w 20215673"/>
              <a:gd name="connsiteY7" fmla="*/ 704850 h 9866002"/>
              <a:gd name="connsiteX8" fmla="*/ 8172450 w 20215673"/>
              <a:gd name="connsiteY8" fmla="*/ 838200 h 9866002"/>
              <a:gd name="connsiteX9" fmla="*/ 9067800 w 20215673"/>
              <a:gd name="connsiteY9" fmla="*/ 723900 h 9866002"/>
              <a:gd name="connsiteX10" fmla="*/ 10153650 w 20215673"/>
              <a:gd name="connsiteY10" fmla="*/ 533400 h 9866002"/>
              <a:gd name="connsiteX11" fmla="*/ 11010900 w 20215673"/>
              <a:gd name="connsiteY11" fmla="*/ 400050 h 9866002"/>
              <a:gd name="connsiteX12" fmla="*/ 12077700 w 20215673"/>
              <a:gd name="connsiteY12" fmla="*/ 400050 h 9866002"/>
              <a:gd name="connsiteX13" fmla="*/ 12896850 w 20215673"/>
              <a:gd name="connsiteY13" fmla="*/ 438150 h 9866002"/>
              <a:gd name="connsiteX14" fmla="*/ 13525500 w 20215673"/>
              <a:gd name="connsiteY14" fmla="*/ 590550 h 9866002"/>
              <a:gd name="connsiteX15" fmla="*/ 14668500 w 20215673"/>
              <a:gd name="connsiteY15" fmla="*/ 1143000 h 9866002"/>
              <a:gd name="connsiteX16" fmla="*/ 15525750 w 20215673"/>
              <a:gd name="connsiteY16" fmla="*/ 1638300 h 9866002"/>
              <a:gd name="connsiteX17" fmla="*/ 16344900 w 20215673"/>
              <a:gd name="connsiteY17" fmla="*/ 2076450 h 9866002"/>
              <a:gd name="connsiteX18" fmla="*/ 17164050 w 20215673"/>
              <a:gd name="connsiteY18" fmla="*/ 2628900 h 9866002"/>
              <a:gd name="connsiteX19" fmla="*/ 17792700 w 20215673"/>
              <a:gd name="connsiteY19" fmla="*/ 3429000 h 9866002"/>
              <a:gd name="connsiteX20" fmla="*/ 18230850 w 20215673"/>
              <a:gd name="connsiteY20" fmla="*/ 4019550 h 9866002"/>
              <a:gd name="connsiteX21" fmla="*/ 18954750 w 20215673"/>
              <a:gd name="connsiteY21" fmla="*/ 4953000 h 9866002"/>
              <a:gd name="connsiteX22" fmla="*/ 19431000 w 20215673"/>
              <a:gd name="connsiteY22" fmla="*/ 5638800 h 9866002"/>
              <a:gd name="connsiteX23" fmla="*/ 19815695 w 20215673"/>
              <a:gd name="connsiteY23" fmla="*/ 6222756 h 9866002"/>
              <a:gd name="connsiteX24" fmla="*/ 20201348 w 20215673"/>
              <a:gd name="connsiteY24" fmla="*/ 7396519 h 9866002"/>
              <a:gd name="connsiteX25" fmla="*/ 20107022 w 20215673"/>
              <a:gd name="connsiteY25" fmla="*/ 8176052 h 9866002"/>
              <a:gd name="connsiteX26" fmla="*/ 19824353 w 20215673"/>
              <a:gd name="connsiteY26" fmla="*/ 9866003 h 9866002"/>
              <a:gd name="connsiteX0" fmla="*/ 0 w 20114613"/>
              <a:gd name="connsiteY0" fmla="*/ 0 h 9866002"/>
              <a:gd name="connsiteX1" fmla="*/ 723900 w 20114613"/>
              <a:gd name="connsiteY1" fmla="*/ 190500 h 9866002"/>
              <a:gd name="connsiteX2" fmla="*/ 1924050 w 20114613"/>
              <a:gd name="connsiteY2" fmla="*/ 133350 h 9866002"/>
              <a:gd name="connsiteX3" fmla="*/ 3124200 w 20114613"/>
              <a:gd name="connsiteY3" fmla="*/ 95250 h 9866002"/>
              <a:gd name="connsiteX4" fmla="*/ 4343400 w 20114613"/>
              <a:gd name="connsiteY4" fmla="*/ 76200 h 9866002"/>
              <a:gd name="connsiteX5" fmla="*/ 5105400 w 20114613"/>
              <a:gd name="connsiteY5" fmla="*/ 190500 h 9866002"/>
              <a:gd name="connsiteX6" fmla="*/ 6343650 w 20114613"/>
              <a:gd name="connsiteY6" fmla="*/ 476250 h 9866002"/>
              <a:gd name="connsiteX7" fmla="*/ 7105650 w 20114613"/>
              <a:gd name="connsiteY7" fmla="*/ 704850 h 9866002"/>
              <a:gd name="connsiteX8" fmla="*/ 8172450 w 20114613"/>
              <a:gd name="connsiteY8" fmla="*/ 838200 h 9866002"/>
              <a:gd name="connsiteX9" fmla="*/ 9067800 w 20114613"/>
              <a:gd name="connsiteY9" fmla="*/ 723900 h 9866002"/>
              <a:gd name="connsiteX10" fmla="*/ 10153650 w 20114613"/>
              <a:gd name="connsiteY10" fmla="*/ 533400 h 9866002"/>
              <a:gd name="connsiteX11" fmla="*/ 11010900 w 20114613"/>
              <a:gd name="connsiteY11" fmla="*/ 400050 h 9866002"/>
              <a:gd name="connsiteX12" fmla="*/ 12077700 w 20114613"/>
              <a:gd name="connsiteY12" fmla="*/ 400050 h 9866002"/>
              <a:gd name="connsiteX13" fmla="*/ 12896850 w 20114613"/>
              <a:gd name="connsiteY13" fmla="*/ 438150 h 9866002"/>
              <a:gd name="connsiteX14" fmla="*/ 13525500 w 20114613"/>
              <a:gd name="connsiteY14" fmla="*/ 590550 h 9866002"/>
              <a:gd name="connsiteX15" fmla="*/ 14668500 w 20114613"/>
              <a:gd name="connsiteY15" fmla="*/ 1143000 h 9866002"/>
              <a:gd name="connsiteX16" fmla="*/ 15525750 w 20114613"/>
              <a:gd name="connsiteY16" fmla="*/ 1638300 h 9866002"/>
              <a:gd name="connsiteX17" fmla="*/ 16344900 w 20114613"/>
              <a:gd name="connsiteY17" fmla="*/ 2076450 h 9866002"/>
              <a:gd name="connsiteX18" fmla="*/ 17164050 w 20114613"/>
              <a:gd name="connsiteY18" fmla="*/ 2628900 h 9866002"/>
              <a:gd name="connsiteX19" fmla="*/ 17792700 w 20114613"/>
              <a:gd name="connsiteY19" fmla="*/ 3429000 h 9866002"/>
              <a:gd name="connsiteX20" fmla="*/ 18230850 w 20114613"/>
              <a:gd name="connsiteY20" fmla="*/ 4019550 h 9866002"/>
              <a:gd name="connsiteX21" fmla="*/ 18954750 w 20114613"/>
              <a:gd name="connsiteY21" fmla="*/ 4953000 h 9866002"/>
              <a:gd name="connsiteX22" fmla="*/ 19431000 w 20114613"/>
              <a:gd name="connsiteY22" fmla="*/ 5638800 h 9866002"/>
              <a:gd name="connsiteX23" fmla="*/ 19815695 w 20114613"/>
              <a:gd name="connsiteY23" fmla="*/ 6222756 h 9866002"/>
              <a:gd name="connsiteX24" fmla="*/ 20072775 w 20114613"/>
              <a:gd name="connsiteY24" fmla="*/ 7235465 h 9866002"/>
              <a:gd name="connsiteX25" fmla="*/ 20107022 w 20114613"/>
              <a:gd name="connsiteY25" fmla="*/ 8176052 h 9866002"/>
              <a:gd name="connsiteX26" fmla="*/ 19824353 w 20114613"/>
              <a:gd name="connsiteY26" fmla="*/ 9866003 h 9866002"/>
              <a:gd name="connsiteX0" fmla="*/ 0 w 20092990"/>
              <a:gd name="connsiteY0" fmla="*/ 0 h 9866002"/>
              <a:gd name="connsiteX1" fmla="*/ 723900 w 20092990"/>
              <a:gd name="connsiteY1" fmla="*/ 190500 h 9866002"/>
              <a:gd name="connsiteX2" fmla="*/ 1924050 w 20092990"/>
              <a:gd name="connsiteY2" fmla="*/ 133350 h 9866002"/>
              <a:gd name="connsiteX3" fmla="*/ 3124200 w 20092990"/>
              <a:gd name="connsiteY3" fmla="*/ 95250 h 9866002"/>
              <a:gd name="connsiteX4" fmla="*/ 4343400 w 20092990"/>
              <a:gd name="connsiteY4" fmla="*/ 76200 h 9866002"/>
              <a:gd name="connsiteX5" fmla="*/ 5105400 w 20092990"/>
              <a:gd name="connsiteY5" fmla="*/ 190500 h 9866002"/>
              <a:gd name="connsiteX6" fmla="*/ 6343650 w 20092990"/>
              <a:gd name="connsiteY6" fmla="*/ 476250 h 9866002"/>
              <a:gd name="connsiteX7" fmla="*/ 7105650 w 20092990"/>
              <a:gd name="connsiteY7" fmla="*/ 704850 h 9866002"/>
              <a:gd name="connsiteX8" fmla="*/ 8172450 w 20092990"/>
              <a:gd name="connsiteY8" fmla="*/ 838200 h 9866002"/>
              <a:gd name="connsiteX9" fmla="*/ 9067800 w 20092990"/>
              <a:gd name="connsiteY9" fmla="*/ 723900 h 9866002"/>
              <a:gd name="connsiteX10" fmla="*/ 10153650 w 20092990"/>
              <a:gd name="connsiteY10" fmla="*/ 533400 h 9866002"/>
              <a:gd name="connsiteX11" fmla="*/ 11010900 w 20092990"/>
              <a:gd name="connsiteY11" fmla="*/ 400050 h 9866002"/>
              <a:gd name="connsiteX12" fmla="*/ 12077700 w 20092990"/>
              <a:gd name="connsiteY12" fmla="*/ 400050 h 9866002"/>
              <a:gd name="connsiteX13" fmla="*/ 12896850 w 20092990"/>
              <a:gd name="connsiteY13" fmla="*/ 438150 h 9866002"/>
              <a:gd name="connsiteX14" fmla="*/ 13525500 w 20092990"/>
              <a:gd name="connsiteY14" fmla="*/ 590550 h 9866002"/>
              <a:gd name="connsiteX15" fmla="*/ 14668500 w 20092990"/>
              <a:gd name="connsiteY15" fmla="*/ 1143000 h 9866002"/>
              <a:gd name="connsiteX16" fmla="*/ 15525750 w 20092990"/>
              <a:gd name="connsiteY16" fmla="*/ 1638300 h 9866002"/>
              <a:gd name="connsiteX17" fmla="*/ 16344900 w 20092990"/>
              <a:gd name="connsiteY17" fmla="*/ 2076450 h 9866002"/>
              <a:gd name="connsiteX18" fmla="*/ 17164050 w 20092990"/>
              <a:gd name="connsiteY18" fmla="*/ 2628900 h 9866002"/>
              <a:gd name="connsiteX19" fmla="*/ 17792700 w 20092990"/>
              <a:gd name="connsiteY19" fmla="*/ 3429000 h 9866002"/>
              <a:gd name="connsiteX20" fmla="*/ 18230850 w 20092990"/>
              <a:gd name="connsiteY20" fmla="*/ 4019550 h 9866002"/>
              <a:gd name="connsiteX21" fmla="*/ 18954750 w 20092990"/>
              <a:gd name="connsiteY21" fmla="*/ 4953000 h 9866002"/>
              <a:gd name="connsiteX22" fmla="*/ 19431000 w 20092990"/>
              <a:gd name="connsiteY22" fmla="*/ 5638800 h 9866002"/>
              <a:gd name="connsiteX23" fmla="*/ 19815695 w 20092990"/>
              <a:gd name="connsiteY23" fmla="*/ 6222756 h 9866002"/>
              <a:gd name="connsiteX24" fmla="*/ 20072775 w 20092990"/>
              <a:gd name="connsiteY24" fmla="*/ 7235465 h 9866002"/>
              <a:gd name="connsiteX25" fmla="*/ 20034552 w 20092990"/>
              <a:gd name="connsiteY25" fmla="*/ 8330085 h 9866002"/>
              <a:gd name="connsiteX26" fmla="*/ 19824353 w 20092990"/>
              <a:gd name="connsiteY26" fmla="*/ 9866003 h 9866002"/>
              <a:gd name="connsiteX0" fmla="*/ 0 w 20092990"/>
              <a:gd name="connsiteY0" fmla="*/ 0 h 9979776"/>
              <a:gd name="connsiteX1" fmla="*/ 723900 w 20092990"/>
              <a:gd name="connsiteY1" fmla="*/ 190500 h 9979776"/>
              <a:gd name="connsiteX2" fmla="*/ 1924050 w 20092990"/>
              <a:gd name="connsiteY2" fmla="*/ 133350 h 9979776"/>
              <a:gd name="connsiteX3" fmla="*/ 3124200 w 20092990"/>
              <a:gd name="connsiteY3" fmla="*/ 95250 h 9979776"/>
              <a:gd name="connsiteX4" fmla="*/ 4343400 w 20092990"/>
              <a:gd name="connsiteY4" fmla="*/ 76200 h 9979776"/>
              <a:gd name="connsiteX5" fmla="*/ 5105400 w 20092990"/>
              <a:gd name="connsiteY5" fmla="*/ 190500 h 9979776"/>
              <a:gd name="connsiteX6" fmla="*/ 6343650 w 20092990"/>
              <a:gd name="connsiteY6" fmla="*/ 476250 h 9979776"/>
              <a:gd name="connsiteX7" fmla="*/ 7105650 w 20092990"/>
              <a:gd name="connsiteY7" fmla="*/ 704850 h 9979776"/>
              <a:gd name="connsiteX8" fmla="*/ 8172450 w 20092990"/>
              <a:gd name="connsiteY8" fmla="*/ 838200 h 9979776"/>
              <a:gd name="connsiteX9" fmla="*/ 9067800 w 20092990"/>
              <a:gd name="connsiteY9" fmla="*/ 723900 h 9979776"/>
              <a:gd name="connsiteX10" fmla="*/ 10153650 w 20092990"/>
              <a:gd name="connsiteY10" fmla="*/ 533400 h 9979776"/>
              <a:gd name="connsiteX11" fmla="*/ 11010900 w 20092990"/>
              <a:gd name="connsiteY11" fmla="*/ 400050 h 9979776"/>
              <a:gd name="connsiteX12" fmla="*/ 12077700 w 20092990"/>
              <a:gd name="connsiteY12" fmla="*/ 400050 h 9979776"/>
              <a:gd name="connsiteX13" fmla="*/ 12896850 w 20092990"/>
              <a:gd name="connsiteY13" fmla="*/ 438150 h 9979776"/>
              <a:gd name="connsiteX14" fmla="*/ 13525500 w 20092990"/>
              <a:gd name="connsiteY14" fmla="*/ 590550 h 9979776"/>
              <a:gd name="connsiteX15" fmla="*/ 14668500 w 20092990"/>
              <a:gd name="connsiteY15" fmla="*/ 1143000 h 9979776"/>
              <a:gd name="connsiteX16" fmla="*/ 15525750 w 20092990"/>
              <a:gd name="connsiteY16" fmla="*/ 1638300 h 9979776"/>
              <a:gd name="connsiteX17" fmla="*/ 16344900 w 20092990"/>
              <a:gd name="connsiteY17" fmla="*/ 2076450 h 9979776"/>
              <a:gd name="connsiteX18" fmla="*/ 17164050 w 20092990"/>
              <a:gd name="connsiteY18" fmla="*/ 2628900 h 9979776"/>
              <a:gd name="connsiteX19" fmla="*/ 17792700 w 20092990"/>
              <a:gd name="connsiteY19" fmla="*/ 3429000 h 9979776"/>
              <a:gd name="connsiteX20" fmla="*/ 18230850 w 20092990"/>
              <a:gd name="connsiteY20" fmla="*/ 4019550 h 9979776"/>
              <a:gd name="connsiteX21" fmla="*/ 18954750 w 20092990"/>
              <a:gd name="connsiteY21" fmla="*/ 4953000 h 9979776"/>
              <a:gd name="connsiteX22" fmla="*/ 19431000 w 20092990"/>
              <a:gd name="connsiteY22" fmla="*/ 5638800 h 9979776"/>
              <a:gd name="connsiteX23" fmla="*/ 19815695 w 20092990"/>
              <a:gd name="connsiteY23" fmla="*/ 6222756 h 9979776"/>
              <a:gd name="connsiteX24" fmla="*/ 20072775 w 20092990"/>
              <a:gd name="connsiteY24" fmla="*/ 7235465 h 9979776"/>
              <a:gd name="connsiteX25" fmla="*/ 20034552 w 20092990"/>
              <a:gd name="connsiteY25" fmla="*/ 8330085 h 9979776"/>
              <a:gd name="connsiteX26" fmla="*/ 19824353 w 20092990"/>
              <a:gd name="connsiteY26" fmla="*/ 9866003 h 9979776"/>
              <a:gd name="connsiteX27" fmla="*/ 19824341 w 20092990"/>
              <a:gd name="connsiteY27" fmla="*/ 9866002 h 9979776"/>
              <a:gd name="connsiteX0" fmla="*/ 0 w 20092990"/>
              <a:gd name="connsiteY0" fmla="*/ 0 h 10930473"/>
              <a:gd name="connsiteX1" fmla="*/ 723900 w 20092990"/>
              <a:gd name="connsiteY1" fmla="*/ 190500 h 10930473"/>
              <a:gd name="connsiteX2" fmla="*/ 1924050 w 20092990"/>
              <a:gd name="connsiteY2" fmla="*/ 133350 h 10930473"/>
              <a:gd name="connsiteX3" fmla="*/ 3124200 w 20092990"/>
              <a:gd name="connsiteY3" fmla="*/ 95250 h 10930473"/>
              <a:gd name="connsiteX4" fmla="*/ 4343400 w 20092990"/>
              <a:gd name="connsiteY4" fmla="*/ 76200 h 10930473"/>
              <a:gd name="connsiteX5" fmla="*/ 5105400 w 20092990"/>
              <a:gd name="connsiteY5" fmla="*/ 190500 h 10930473"/>
              <a:gd name="connsiteX6" fmla="*/ 6343650 w 20092990"/>
              <a:gd name="connsiteY6" fmla="*/ 476250 h 10930473"/>
              <a:gd name="connsiteX7" fmla="*/ 7105650 w 20092990"/>
              <a:gd name="connsiteY7" fmla="*/ 704850 h 10930473"/>
              <a:gd name="connsiteX8" fmla="*/ 8172450 w 20092990"/>
              <a:gd name="connsiteY8" fmla="*/ 838200 h 10930473"/>
              <a:gd name="connsiteX9" fmla="*/ 9067800 w 20092990"/>
              <a:gd name="connsiteY9" fmla="*/ 723900 h 10930473"/>
              <a:gd name="connsiteX10" fmla="*/ 10153650 w 20092990"/>
              <a:gd name="connsiteY10" fmla="*/ 533400 h 10930473"/>
              <a:gd name="connsiteX11" fmla="*/ 11010900 w 20092990"/>
              <a:gd name="connsiteY11" fmla="*/ 400050 h 10930473"/>
              <a:gd name="connsiteX12" fmla="*/ 12077700 w 20092990"/>
              <a:gd name="connsiteY12" fmla="*/ 400050 h 10930473"/>
              <a:gd name="connsiteX13" fmla="*/ 12896850 w 20092990"/>
              <a:gd name="connsiteY13" fmla="*/ 438150 h 10930473"/>
              <a:gd name="connsiteX14" fmla="*/ 13525500 w 20092990"/>
              <a:gd name="connsiteY14" fmla="*/ 590550 h 10930473"/>
              <a:gd name="connsiteX15" fmla="*/ 14668500 w 20092990"/>
              <a:gd name="connsiteY15" fmla="*/ 1143000 h 10930473"/>
              <a:gd name="connsiteX16" fmla="*/ 15525750 w 20092990"/>
              <a:gd name="connsiteY16" fmla="*/ 1638300 h 10930473"/>
              <a:gd name="connsiteX17" fmla="*/ 16344900 w 20092990"/>
              <a:gd name="connsiteY17" fmla="*/ 2076450 h 10930473"/>
              <a:gd name="connsiteX18" fmla="*/ 17164050 w 20092990"/>
              <a:gd name="connsiteY18" fmla="*/ 2628900 h 10930473"/>
              <a:gd name="connsiteX19" fmla="*/ 17792700 w 20092990"/>
              <a:gd name="connsiteY19" fmla="*/ 3429000 h 10930473"/>
              <a:gd name="connsiteX20" fmla="*/ 18230850 w 20092990"/>
              <a:gd name="connsiteY20" fmla="*/ 4019550 h 10930473"/>
              <a:gd name="connsiteX21" fmla="*/ 18954750 w 20092990"/>
              <a:gd name="connsiteY21" fmla="*/ 4953000 h 10930473"/>
              <a:gd name="connsiteX22" fmla="*/ 19431000 w 20092990"/>
              <a:gd name="connsiteY22" fmla="*/ 5638800 h 10930473"/>
              <a:gd name="connsiteX23" fmla="*/ 19815695 w 20092990"/>
              <a:gd name="connsiteY23" fmla="*/ 6222756 h 10930473"/>
              <a:gd name="connsiteX24" fmla="*/ 20072775 w 20092990"/>
              <a:gd name="connsiteY24" fmla="*/ 7235465 h 10930473"/>
              <a:gd name="connsiteX25" fmla="*/ 20034552 w 20092990"/>
              <a:gd name="connsiteY25" fmla="*/ 8330085 h 10930473"/>
              <a:gd name="connsiteX26" fmla="*/ 19824353 w 20092990"/>
              <a:gd name="connsiteY26" fmla="*/ 9866003 h 10930473"/>
              <a:gd name="connsiteX27" fmla="*/ 19563509 w 20092990"/>
              <a:gd name="connsiteY27" fmla="*/ 10930475 h 10930473"/>
              <a:gd name="connsiteX0" fmla="*/ -1 w 19369086"/>
              <a:gd name="connsiteY0" fmla="*/ 114299 h 10854274"/>
              <a:gd name="connsiteX1" fmla="*/ 1200149 w 19369086"/>
              <a:gd name="connsiteY1" fmla="*/ 57149 h 10854274"/>
              <a:gd name="connsiteX2" fmla="*/ 2400299 w 19369086"/>
              <a:gd name="connsiteY2" fmla="*/ 19049 h 10854274"/>
              <a:gd name="connsiteX3" fmla="*/ 3619499 w 19369086"/>
              <a:gd name="connsiteY3" fmla="*/ -1 h 10854274"/>
              <a:gd name="connsiteX4" fmla="*/ 4381499 w 19369086"/>
              <a:gd name="connsiteY4" fmla="*/ 114299 h 10854274"/>
              <a:gd name="connsiteX5" fmla="*/ 5619749 w 19369086"/>
              <a:gd name="connsiteY5" fmla="*/ 400049 h 10854274"/>
              <a:gd name="connsiteX6" fmla="*/ 6381749 w 19369086"/>
              <a:gd name="connsiteY6" fmla="*/ 628649 h 10854274"/>
              <a:gd name="connsiteX7" fmla="*/ 7448549 w 19369086"/>
              <a:gd name="connsiteY7" fmla="*/ 761999 h 10854274"/>
              <a:gd name="connsiteX8" fmla="*/ 8343899 w 19369086"/>
              <a:gd name="connsiteY8" fmla="*/ 647699 h 10854274"/>
              <a:gd name="connsiteX9" fmla="*/ 9429749 w 19369086"/>
              <a:gd name="connsiteY9" fmla="*/ 457199 h 10854274"/>
              <a:gd name="connsiteX10" fmla="*/ 10286999 w 19369086"/>
              <a:gd name="connsiteY10" fmla="*/ 323849 h 10854274"/>
              <a:gd name="connsiteX11" fmla="*/ 11353799 w 19369086"/>
              <a:gd name="connsiteY11" fmla="*/ 323849 h 10854274"/>
              <a:gd name="connsiteX12" fmla="*/ 12172949 w 19369086"/>
              <a:gd name="connsiteY12" fmla="*/ 361949 h 10854274"/>
              <a:gd name="connsiteX13" fmla="*/ 12801599 w 19369086"/>
              <a:gd name="connsiteY13" fmla="*/ 514349 h 10854274"/>
              <a:gd name="connsiteX14" fmla="*/ 13944599 w 19369086"/>
              <a:gd name="connsiteY14" fmla="*/ 1066799 h 10854274"/>
              <a:gd name="connsiteX15" fmla="*/ 14801849 w 19369086"/>
              <a:gd name="connsiteY15" fmla="*/ 1562099 h 10854274"/>
              <a:gd name="connsiteX16" fmla="*/ 15620999 w 19369086"/>
              <a:gd name="connsiteY16" fmla="*/ 2000249 h 10854274"/>
              <a:gd name="connsiteX17" fmla="*/ 16440149 w 19369086"/>
              <a:gd name="connsiteY17" fmla="*/ 2552699 h 10854274"/>
              <a:gd name="connsiteX18" fmla="*/ 17068799 w 19369086"/>
              <a:gd name="connsiteY18" fmla="*/ 3352799 h 10854274"/>
              <a:gd name="connsiteX19" fmla="*/ 17506949 w 19369086"/>
              <a:gd name="connsiteY19" fmla="*/ 3943349 h 10854274"/>
              <a:gd name="connsiteX20" fmla="*/ 18230849 w 19369086"/>
              <a:gd name="connsiteY20" fmla="*/ 4876799 h 10854274"/>
              <a:gd name="connsiteX21" fmla="*/ 18707099 w 19369086"/>
              <a:gd name="connsiteY21" fmla="*/ 5562599 h 10854274"/>
              <a:gd name="connsiteX22" fmla="*/ 19091794 w 19369086"/>
              <a:gd name="connsiteY22" fmla="*/ 6146555 h 10854274"/>
              <a:gd name="connsiteX23" fmla="*/ 19348874 w 19369086"/>
              <a:gd name="connsiteY23" fmla="*/ 7159264 h 10854274"/>
              <a:gd name="connsiteX24" fmla="*/ 19310651 w 19369086"/>
              <a:gd name="connsiteY24" fmla="*/ 8253884 h 10854274"/>
              <a:gd name="connsiteX25" fmla="*/ 19100452 w 19369086"/>
              <a:gd name="connsiteY25" fmla="*/ 9789802 h 10854274"/>
              <a:gd name="connsiteX26" fmla="*/ 18839608 w 19369086"/>
              <a:gd name="connsiteY26" fmla="*/ 10854274 h 10854274"/>
              <a:gd name="connsiteX0" fmla="*/ 0 w 18993367"/>
              <a:gd name="connsiteY0" fmla="*/ 41304 h 10854274"/>
              <a:gd name="connsiteX1" fmla="*/ 824430 w 18993367"/>
              <a:gd name="connsiteY1" fmla="*/ 57149 h 10854274"/>
              <a:gd name="connsiteX2" fmla="*/ 2024580 w 18993367"/>
              <a:gd name="connsiteY2" fmla="*/ 19049 h 10854274"/>
              <a:gd name="connsiteX3" fmla="*/ 3243780 w 18993367"/>
              <a:gd name="connsiteY3" fmla="*/ -1 h 10854274"/>
              <a:gd name="connsiteX4" fmla="*/ 4005780 w 18993367"/>
              <a:gd name="connsiteY4" fmla="*/ 114299 h 10854274"/>
              <a:gd name="connsiteX5" fmla="*/ 5244030 w 18993367"/>
              <a:gd name="connsiteY5" fmla="*/ 400049 h 10854274"/>
              <a:gd name="connsiteX6" fmla="*/ 6006030 w 18993367"/>
              <a:gd name="connsiteY6" fmla="*/ 628649 h 10854274"/>
              <a:gd name="connsiteX7" fmla="*/ 7072830 w 18993367"/>
              <a:gd name="connsiteY7" fmla="*/ 761999 h 10854274"/>
              <a:gd name="connsiteX8" fmla="*/ 7968180 w 18993367"/>
              <a:gd name="connsiteY8" fmla="*/ 647699 h 10854274"/>
              <a:gd name="connsiteX9" fmla="*/ 9054030 w 18993367"/>
              <a:gd name="connsiteY9" fmla="*/ 457199 h 10854274"/>
              <a:gd name="connsiteX10" fmla="*/ 9911280 w 18993367"/>
              <a:gd name="connsiteY10" fmla="*/ 323849 h 10854274"/>
              <a:gd name="connsiteX11" fmla="*/ 10978080 w 18993367"/>
              <a:gd name="connsiteY11" fmla="*/ 323849 h 10854274"/>
              <a:gd name="connsiteX12" fmla="*/ 11797230 w 18993367"/>
              <a:gd name="connsiteY12" fmla="*/ 361949 h 10854274"/>
              <a:gd name="connsiteX13" fmla="*/ 12425880 w 18993367"/>
              <a:gd name="connsiteY13" fmla="*/ 514349 h 10854274"/>
              <a:gd name="connsiteX14" fmla="*/ 13568880 w 18993367"/>
              <a:gd name="connsiteY14" fmla="*/ 1066799 h 10854274"/>
              <a:gd name="connsiteX15" fmla="*/ 14426130 w 18993367"/>
              <a:gd name="connsiteY15" fmla="*/ 1562099 h 10854274"/>
              <a:gd name="connsiteX16" fmla="*/ 15245280 w 18993367"/>
              <a:gd name="connsiteY16" fmla="*/ 2000249 h 10854274"/>
              <a:gd name="connsiteX17" fmla="*/ 16064430 w 18993367"/>
              <a:gd name="connsiteY17" fmla="*/ 2552699 h 10854274"/>
              <a:gd name="connsiteX18" fmla="*/ 16693080 w 18993367"/>
              <a:gd name="connsiteY18" fmla="*/ 3352799 h 10854274"/>
              <a:gd name="connsiteX19" fmla="*/ 17131230 w 18993367"/>
              <a:gd name="connsiteY19" fmla="*/ 3943349 h 10854274"/>
              <a:gd name="connsiteX20" fmla="*/ 17855130 w 18993367"/>
              <a:gd name="connsiteY20" fmla="*/ 4876799 h 10854274"/>
              <a:gd name="connsiteX21" fmla="*/ 18331380 w 18993367"/>
              <a:gd name="connsiteY21" fmla="*/ 5562599 h 10854274"/>
              <a:gd name="connsiteX22" fmla="*/ 18716075 w 18993367"/>
              <a:gd name="connsiteY22" fmla="*/ 6146555 h 10854274"/>
              <a:gd name="connsiteX23" fmla="*/ 18973155 w 18993367"/>
              <a:gd name="connsiteY23" fmla="*/ 7159264 h 10854274"/>
              <a:gd name="connsiteX24" fmla="*/ 18934932 w 18993367"/>
              <a:gd name="connsiteY24" fmla="*/ 8253884 h 10854274"/>
              <a:gd name="connsiteX25" fmla="*/ 18724733 w 18993367"/>
              <a:gd name="connsiteY25" fmla="*/ 9789802 h 10854274"/>
              <a:gd name="connsiteX26" fmla="*/ 18463889 w 18993367"/>
              <a:gd name="connsiteY26" fmla="*/ 10854274 h 10854274"/>
              <a:gd name="connsiteX0" fmla="*/ 0 w 18993367"/>
              <a:gd name="connsiteY0" fmla="*/ 41304 h 9789801"/>
              <a:gd name="connsiteX1" fmla="*/ 824430 w 18993367"/>
              <a:gd name="connsiteY1" fmla="*/ 57149 h 9789801"/>
              <a:gd name="connsiteX2" fmla="*/ 2024580 w 18993367"/>
              <a:gd name="connsiteY2" fmla="*/ 19049 h 9789801"/>
              <a:gd name="connsiteX3" fmla="*/ 3243780 w 18993367"/>
              <a:gd name="connsiteY3" fmla="*/ -1 h 9789801"/>
              <a:gd name="connsiteX4" fmla="*/ 4005780 w 18993367"/>
              <a:gd name="connsiteY4" fmla="*/ 114299 h 9789801"/>
              <a:gd name="connsiteX5" fmla="*/ 5244030 w 18993367"/>
              <a:gd name="connsiteY5" fmla="*/ 400049 h 9789801"/>
              <a:gd name="connsiteX6" fmla="*/ 6006030 w 18993367"/>
              <a:gd name="connsiteY6" fmla="*/ 628649 h 9789801"/>
              <a:gd name="connsiteX7" fmla="*/ 7072830 w 18993367"/>
              <a:gd name="connsiteY7" fmla="*/ 761999 h 9789801"/>
              <a:gd name="connsiteX8" fmla="*/ 7968180 w 18993367"/>
              <a:gd name="connsiteY8" fmla="*/ 647699 h 9789801"/>
              <a:gd name="connsiteX9" fmla="*/ 9054030 w 18993367"/>
              <a:gd name="connsiteY9" fmla="*/ 457199 h 9789801"/>
              <a:gd name="connsiteX10" fmla="*/ 9911280 w 18993367"/>
              <a:gd name="connsiteY10" fmla="*/ 323849 h 9789801"/>
              <a:gd name="connsiteX11" fmla="*/ 10978080 w 18993367"/>
              <a:gd name="connsiteY11" fmla="*/ 323849 h 9789801"/>
              <a:gd name="connsiteX12" fmla="*/ 11797230 w 18993367"/>
              <a:gd name="connsiteY12" fmla="*/ 361949 h 9789801"/>
              <a:gd name="connsiteX13" fmla="*/ 12425880 w 18993367"/>
              <a:gd name="connsiteY13" fmla="*/ 514349 h 9789801"/>
              <a:gd name="connsiteX14" fmla="*/ 13568880 w 18993367"/>
              <a:gd name="connsiteY14" fmla="*/ 1066799 h 9789801"/>
              <a:gd name="connsiteX15" fmla="*/ 14426130 w 18993367"/>
              <a:gd name="connsiteY15" fmla="*/ 1562099 h 9789801"/>
              <a:gd name="connsiteX16" fmla="*/ 15245280 w 18993367"/>
              <a:gd name="connsiteY16" fmla="*/ 2000249 h 9789801"/>
              <a:gd name="connsiteX17" fmla="*/ 16064430 w 18993367"/>
              <a:gd name="connsiteY17" fmla="*/ 2552699 h 9789801"/>
              <a:gd name="connsiteX18" fmla="*/ 16693080 w 18993367"/>
              <a:gd name="connsiteY18" fmla="*/ 3352799 h 9789801"/>
              <a:gd name="connsiteX19" fmla="*/ 17131230 w 18993367"/>
              <a:gd name="connsiteY19" fmla="*/ 3943349 h 9789801"/>
              <a:gd name="connsiteX20" fmla="*/ 17855130 w 18993367"/>
              <a:gd name="connsiteY20" fmla="*/ 4876799 h 9789801"/>
              <a:gd name="connsiteX21" fmla="*/ 18331380 w 18993367"/>
              <a:gd name="connsiteY21" fmla="*/ 5562599 h 9789801"/>
              <a:gd name="connsiteX22" fmla="*/ 18716075 w 18993367"/>
              <a:gd name="connsiteY22" fmla="*/ 6146555 h 9789801"/>
              <a:gd name="connsiteX23" fmla="*/ 18973155 w 18993367"/>
              <a:gd name="connsiteY23" fmla="*/ 7159264 h 9789801"/>
              <a:gd name="connsiteX24" fmla="*/ 18934932 w 18993367"/>
              <a:gd name="connsiteY24" fmla="*/ 8253884 h 9789801"/>
              <a:gd name="connsiteX25" fmla="*/ 18724733 w 18993367"/>
              <a:gd name="connsiteY25" fmla="*/ 9789802 h 9789801"/>
              <a:gd name="connsiteX0" fmla="*/ 0 w 18993367"/>
              <a:gd name="connsiteY0" fmla="*/ 41304 h 8253884"/>
              <a:gd name="connsiteX1" fmla="*/ 824430 w 18993367"/>
              <a:gd name="connsiteY1" fmla="*/ 57149 h 8253884"/>
              <a:gd name="connsiteX2" fmla="*/ 2024580 w 18993367"/>
              <a:gd name="connsiteY2" fmla="*/ 19049 h 8253884"/>
              <a:gd name="connsiteX3" fmla="*/ 3243780 w 18993367"/>
              <a:gd name="connsiteY3" fmla="*/ -1 h 8253884"/>
              <a:gd name="connsiteX4" fmla="*/ 4005780 w 18993367"/>
              <a:gd name="connsiteY4" fmla="*/ 114299 h 8253884"/>
              <a:gd name="connsiteX5" fmla="*/ 5244030 w 18993367"/>
              <a:gd name="connsiteY5" fmla="*/ 400049 h 8253884"/>
              <a:gd name="connsiteX6" fmla="*/ 6006030 w 18993367"/>
              <a:gd name="connsiteY6" fmla="*/ 628649 h 8253884"/>
              <a:gd name="connsiteX7" fmla="*/ 7072830 w 18993367"/>
              <a:gd name="connsiteY7" fmla="*/ 761999 h 8253884"/>
              <a:gd name="connsiteX8" fmla="*/ 7968180 w 18993367"/>
              <a:gd name="connsiteY8" fmla="*/ 647699 h 8253884"/>
              <a:gd name="connsiteX9" fmla="*/ 9054030 w 18993367"/>
              <a:gd name="connsiteY9" fmla="*/ 457199 h 8253884"/>
              <a:gd name="connsiteX10" fmla="*/ 9911280 w 18993367"/>
              <a:gd name="connsiteY10" fmla="*/ 323849 h 8253884"/>
              <a:gd name="connsiteX11" fmla="*/ 10978080 w 18993367"/>
              <a:gd name="connsiteY11" fmla="*/ 323849 h 8253884"/>
              <a:gd name="connsiteX12" fmla="*/ 11797230 w 18993367"/>
              <a:gd name="connsiteY12" fmla="*/ 361949 h 8253884"/>
              <a:gd name="connsiteX13" fmla="*/ 12425880 w 18993367"/>
              <a:gd name="connsiteY13" fmla="*/ 514349 h 8253884"/>
              <a:gd name="connsiteX14" fmla="*/ 13568880 w 18993367"/>
              <a:gd name="connsiteY14" fmla="*/ 1066799 h 8253884"/>
              <a:gd name="connsiteX15" fmla="*/ 14426130 w 18993367"/>
              <a:gd name="connsiteY15" fmla="*/ 1562099 h 8253884"/>
              <a:gd name="connsiteX16" fmla="*/ 15245280 w 18993367"/>
              <a:gd name="connsiteY16" fmla="*/ 2000249 h 8253884"/>
              <a:gd name="connsiteX17" fmla="*/ 16064430 w 18993367"/>
              <a:gd name="connsiteY17" fmla="*/ 2552699 h 8253884"/>
              <a:gd name="connsiteX18" fmla="*/ 16693080 w 18993367"/>
              <a:gd name="connsiteY18" fmla="*/ 3352799 h 8253884"/>
              <a:gd name="connsiteX19" fmla="*/ 17131230 w 18993367"/>
              <a:gd name="connsiteY19" fmla="*/ 3943349 h 8253884"/>
              <a:gd name="connsiteX20" fmla="*/ 17855130 w 18993367"/>
              <a:gd name="connsiteY20" fmla="*/ 4876799 h 8253884"/>
              <a:gd name="connsiteX21" fmla="*/ 18331380 w 18993367"/>
              <a:gd name="connsiteY21" fmla="*/ 5562599 h 8253884"/>
              <a:gd name="connsiteX22" fmla="*/ 18716075 w 18993367"/>
              <a:gd name="connsiteY22" fmla="*/ 6146555 h 8253884"/>
              <a:gd name="connsiteX23" fmla="*/ 18973155 w 18993367"/>
              <a:gd name="connsiteY23" fmla="*/ 7159264 h 8253884"/>
              <a:gd name="connsiteX24" fmla="*/ 18934932 w 18993367"/>
              <a:gd name="connsiteY24" fmla="*/ 8253884 h 8253884"/>
              <a:gd name="connsiteX0" fmla="*/ 0 w 19011530"/>
              <a:gd name="connsiteY0" fmla="*/ 41304 h 7625268"/>
              <a:gd name="connsiteX1" fmla="*/ 824430 w 19011530"/>
              <a:gd name="connsiteY1" fmla="*/ 57149 h 7625268"/>
              <a:gd name="connsiteX2" fmla="*/ 2024580 w 19011530"/>
              <a:gd name="connsiteY2" fmla="*/ 19049 h 7625268"/>
              <a:gd name="connsiteX3" fmla="*/ 3243780 w 19011530"/>
              <a:gd name="connsiteY3" fmla="*/ -1 h 7625268"/>
              <a:gd name="connsiteX4" fmla="*/ 4005780 w 19011530"/>
              <a:gd name="connsiteY4" fmla="*/ 114299 h 7625268"/>
              <a:gd name="connsiteX5" fmla="*/ 5244030 w 19011530"/>
              <a:gd name="connsiteY5" fmla="*/ 400049 h 7625268"/>
              <a:gd name="connsiteX6" fmla="*/ 6006030 w 19011530"/>
              <a:gd name="connsiteY6" fmla="*/ 628649 h 7625268"/>
              <a:gd name="connsiteX7" fmla="*/ 7072830 w 19011530"/>
              <a:gd name="connsiteY7" fmla="*/ 761999 h 7625268"/>
              <a:gd name="connsiteX8" fmla="*/ 7968180 w 19011530"/>
              <a:gd name="connsiteY8" fmla="*/ 647699 h 7625268"/>
              <a:gd name="connsiteX9" fmla="*/ 9054030 w 19011530"/>
              <a:gd name="connsiteY9" fmla="*/ 457199 h 7625268"/>
              <a:gd name="connsiteX10" fmla="*/ 9911280 w 19011530"/>
              <a:gd name="connsiteY10" fmla="*/ 323849 h 7625268"/>
              <a:gd name="connsiteX11" fmla="*/ 10978080 w 19011530"/>
              <a:gd name="connsiteY11" fmla="*/ 323849 h 7625268"/>
              <a:gd name="connsiteX12" fmla="*/ 11797230 w 19011530"/>
              <a:gd name="connsiteY12" fmla="*/ 361949 h 7625268"/>
              <a:gd name="connsiteX13" fmla="*/ 12425880 w 19011530"/>
              <a:gd name="connsiteY13" fmla="*/ 514349 h 7625268"/>
              <a:gd name="connsiteX14" fmla="*/ 13568880 w 19011530"/>
              <a:gd name="connsiteY14" fmla="*/ 1066799 h 7625268"/>
              <a:gd name="connsiteX15" fmla="*/ 14426130 w 19011530"/>
              <a:gd name="connsiteY15" fmla="*/ 1562099 h 7625268"/>
              <a:gd name="connsiteX16" fmla="*/ 15245280 w 19011530"/>
              <a:gd name="connsiteY16" fmla="*/ 2000249 h 7625268"/>
              <a:gd name="connsiteX17" fmla="*/ 16064430 w 19011530"/>
              <a:gd name="connsiteY17" fmla="*/ 2552699 h 7625268"/>
              <a:gd name="connsiteX18" fmla="*/ 16693080 w 19011530"/>
              <a:gd name="connsiteY18" fmla="*/ 3352799 h 7625268"/>
              <a:gd name="connsiteX19" fmla="*/ 17131230 w 19011530"/>
              <a:gd name="connsiteY19" fmla="*/ 3943349 h 7625268"/>
              <a:gd name="connsiteX20" fmla="*/ 17855130 w 19011530"/>
              <a:gd name="connsiteY20" fmla="*/ 4876799 h 7625268"/>
              <a:gd name="connsiteX21" fmla="*/ 18331380 w 19011530"/>
              <a:gd name="connsiteY21" fmla="*/ 5562599 h 7625268"/>
              <a:gd name="connsiteX22" fmla="*/ 18716075 w 19011530"/>
              <a:gd name="connsiteY22" fmla="*/ 6146555 h 7625268"/>
              <a:gd name="connsiteX23" fmla="*/ 18973155 w 19011530"/>
              <a:gd name="connsiteY23" fmla="*/ 7159264 h 7625268"/>
              <a:gd name="connsiteX24" fmla="*/ 19000977 w 19011530"/>
              <a:gd name="connsiteY24" fmla="*/ 7625268 h 7625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9011530" h="7625268">
                <a:moveTo>
                  <a:pt x="0" y="41304"/>
                </a:moveTo>
                <a:lnTo>
                  <a:pt x="824430" y="57149"/>
                </a:lnTo>
                <a:lnTo>
                  <a:pt x="2024580" y="19049"/>
                </a:lnTo>
                <a:lnTo>
                  <a:pt x="3243780" y="-1"/>
                </a:lnTo>
                <a:lnTo>
                  <a:pt x="4005780" y="114299"/>
                </a:lnTo>
                <a:lnTo>
                  <a:pt x="5244030" y="400049"/>
                </a:lnTo>
                <a:lnTo>
                  <a:pt x="6006030" y="628649"/>
                </a:lnTo>
                <a:lnTo>
                  <a:pt x="7072830" y="761999"/>
                </a:lnTo>
                <a:lnTo>
                  <a:pt x="7968180" y="647699"/>
                </a:lnTo>
                <a:lnTo>
                  <a:pt x="9054030" y="457199"/>
                </a:lnTo>
                <a:lnTo>
                  <a:pt x="9911280" y="323849"/>
                </a:lnTo>
                <a:lnTo>
                  <a:pt x="10978080" y="323849"/>
                </a:lnTo>
                <a:lnTo>
                  <a:pt x="11797230" y="361949"/>
                </a:lnTo>
                <a:lnTo>
                  <a:pt x="12425880" y="514349"/>
                </a:lnTo>
                <a:lnTo>
                  <a:pt x="13568880" y="1066799"/>
                </a:lnTo>
                <a:lnTo>
                  <a:pt x="14426130" y="1562099"/>
                </a:lnTo>
                <a:lnTo>
                  <a:pt x="15245280" y="2000249"/>
                </a:lnTo>
                <a:lnTo>
                  <a:pt x="16064430" y="2552699"/>
                </a:lnTo>
                <a:lnTo>
                  <a:pt x="16693080" y="3352799"/>
                </a:lnTo>
                <a:lnTo>
                  <a:pt x="17131230" y="3943349"/>
                </a:lnTo>
                <a:lnTo>
                  <a:pt x="17855130" y="4876799"/>
                </a:lnTo>
                <a:lnTo>
                  <a:pt x="18331380" y="5562599"/>
                </a:lnTo>
                <a:cubicBezTo>
                  <a:pt x="18388530" y="5657849"/>
                  <a:pt x="18658925" y="6051305"/>
                  <a:pt x="18716075" y="6146555"/>
                </a:cubicBezTo>
                <a:cubicBezTo>
                  <a:pt x="18773170" y="6239450"/>
                  <a:pt x="18981931" y="7164803"/>
                  <a:pt x="18973155" y="7159264"/>
                </a:cubicBezTo>
                <a:cubicBezTo>
                  <a:pt x="19033576" y="7358484"/>
                  <a:pt x="19005795" y="7620777"/>
                  <a:pt x="19000977" y="7625268"/>
                </a:cubicBezTo>
              </a:path>
            </a:pathLst>
          </a:cu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ysDash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4" name="Freeform 433"/>
          <p:cNvSpPr/>
          <p:nvPr/>
        </p:nvSpPr>
        <p:spPr>
          <a:xfrm rot="21480000">
            <a:off x="4313119" y="2817433"/>
            <a:ext cx="193501" cy="188076"/>
          </a:xfrm>
          <a:custGeom>
            <a:avLst/>
            <a:gdLst>
              <a:gd name="connsiteX0" fmla="*/ 12700 w 749300"/>
              <a:gd name="connsiteY0" fmla="*/ 0 h 663575"/>
              <a:gd name="connsiteX1" fmla="*/ 749300 w 749300"/>
              <a:gd name="connsiteY1" fmla="*/ 0 h 663575"/>
              <a:gd name="connsiteX2" fmla="*/ 749300 w 749300"/>
              <a:gd name="connsiteY2" fmla="*/ 304800 h 663575"/>
              <a:gd name="connsiteX3" fmla="*/ 723900 w 749300"/>
              <a:gd name="connsiteY3" fmla="*/ 384175 h 663575"/>
              <a:gd name="connsiteX4" fmla="*/ 644525 w 749300"/>
              <a:gd name="connsiteY4" fmla="*/ 536575 h 663575"/>
              <a:gd name="connsiteX5" fmla="*/ 549275 w 749300"/>
              <a:gd name="connsiteY5" fmla="*/ 603250 h 663575"/>
              <a:gd name="connsiteX6" fmla="*/ 466725 w 749300"/>
              <a:gd name="connsiteY6" fmla="*/ 644525 h 663575"/>
              <a:gd name="connsiteX7" fmla="*/ 403225 w 749300"/>
              <a:gd name="connsiteY7" fmla="*/ 663575 h 663575"/>
              <a:gd name="connsiteX8" fmla="*/ 301625 w 749300"/>
              <a:gd name="connsiteY8" fmla="*/ 663575 h 663575"/>
              <a:gd name="connsiteX9" fmla="*/ 142875 w 749300"/>
              <a:gd name="connsiteY9" fmla="*/ 584200 h 663575"/>
              <a:gd name="connsiteX10" fmla="*/ 69850 w 749300"/>
              <a:gd name="connsiteY10" fmla="*/ 498475 h 663575"/>
              <a:gd name="connsiteX11" fmla="*/ 41275 w 749300"/>
              <a:gd name="connsiteY11" fmla="*/ 447675 h 663575"/>
              <a:gd name="connsiteX12" fmla="*/ 31750 w 749300"/>
              <a:gd name="connsiteY12" fmla="*/ 422275 h 663575"/>
              <a:gd name="connsiteX13" fmla="*/ 19050 w 749300"/>
              <a:gd name="connsiteY13" fmla="*/ 381000 h 663575"/>
              <a:gd name="connsiteX14" fmla="*/ 0 w 749300"/>
              <a:gd name="connsiteY14" fmla="*/ 273050 h 663575"/>
              <a:gd name="connsiteX15" fmla="*/ 12700 w 749300"/>
              <a:gd name="connsiteY15" fmla="*/ 0 h 66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49300" h="663575">
                <a:moveTo>
                  <a:pt x="12700" y="0"/>
                </a:moveTo>
                <a:lnTo>
                  <a:pt x="749300" y="0"/>
                </a:lnTo>
                <a:lnTo>
                  <a:pt x="749300" y="304800"/>
                </a:lnTo>
                <a:lnTo>
                  <a:pt x="723900" y="384175"/>
                </a:lnTo>
                <a:lnTo>
                  <a:pt x="644525" y="536575"/>
                </a:lnTo>
                <a:lnTo>
                  <a:pt x="549275" y="603250"/>
                </a:lnTo>
                <a:lnTo>
                  <a:pt x="466725" y="644525"/>
                </a:lnTo>
                <a:lnTo>
                  <a:pt x="403225" y="663575"/>
                </a:lnTo>
                <a:lnTo>
                  <a:pt x="301625" y="663575"/>
                </a:lnTo>
                <a:lnTo>
                  <a:pt x="142875" y="584200"/>
                </a:lnTo>
                <a:lnTo>
                  <a:pt x="69850" y="498475"/>
                </a:lnTo>
                <a:lnTo>
                  <a:pt x="41275" y="447675"/>
                </a:lnTo>
                <a:lnTo>
                  <a:pt x="31750" y="422275"/>
                </a:lnTo>
                <a:lnTo>
                  <a:pt x="19050" y="381000"/>
                </a:lnTo>
                <a:lnTo>
                  <a:pt x="0" y="273050"/>
                </a:lnTo>
                <a:lnTo>
                  <a:pt x="12700" y="0"/>
                </a:lnTo>
                <a:close/>
              </a:path>
            </a:pathLst>
          </a:custGeom>
          <a:solidFill>
            <a:srgbClr val="70AD47">
              <a:lumMod val="60000"/>
              <a:lumOff val="40000"/>
            </a:srgbClr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5" name="Freeform 434"/>
          <p:cNvSpPr/>
          <p:nvPr/>
        </p:nvSpPr>
        <p:spPr>
          <a:xfrm>
            <a:off x="742480" y="468572"/>
            <a:ext cx="3534551" cy="699336"/>
          </a:xfrm>
          <a:custGeom>
            <a:avLst/>
            <a:gdLst>
              <a:gd name="connsiteX0" fmla="*/ 0 w 13686971"/>
              <a:gd name="connsiteY0" fmla="*/ 2046514 h 2467428"/>
              <a:gd name="connsiteX1" fmla="*/ 406400 w 13686971"/>
              <a:gd name="connsiteY1" fmla="*/ 1886857 h 2467428"/>
              <a:gd name="connsiteX2" fmla="*/ 1001486 w 13686971"/>
              <a:gd name="connsiteY2" fmla="*/ 1640114 h 2467428"/>
              <a:gd name="connsiteX3" fmla="*/ 1494971 w 13686971"/>
              <a:gd name="connsiteY3" fmla="*/ 1451428 h 2467428"/>
              <a:gd name="connsiteX4" fmla="*/ 2046514 w 13686971"/>
              <a:gd name="connsiteY4" fmla="*/ 1219200 h 2467428"/>
              <a:gd name="connsiteX5" fmla="*/ 2365829 w 13686971"/>
              <a:gd name="connsiteY5" fmla="*/ 1074057 h 2467428"/>
              <a:gd name="connsiteX6" fmla="*/ 2989943 w 13686971"/>
              <a:gd name="connsiteY6" fmla="*/ 1045028 h 2467428"/>
              <a:gd name="connsiteX7" fmla="*/ 3686629 w 13686971"/>
              <a:gd name="connsiteY7" fmla="*/ 1117600 h 2467428"/>
              <a:gd name="connsiteX8" fmla="*/ 4528457 w 13686971"/>
              <a:gd name="connsiteY8" fmla="*/ 1248228 h 2467428"/>
              <a:gd name="connsiteX9" fmla="*/ 5776686 w 13686971"/>
              <a:gd name="connsiteY9" fmla="*/ 1407886 h 2467428"/>
              <a:gd name="connsiteX10" fmla="*/ 7097486 w 13686971"/>
              <a:gd name="connsiteY10" fmla="*/ 1596571 h 2467428"/>
              <a:gd name="connsiteX11" fmla="*/ 10029371 w 13686971"/>
              <a:gd name="connsiteY11" fmla="*/ 2075543 h 2467428"/>
              <a:gd name="connsiteX12" fmla="*/ 10711543 w 13686971"/>
              <a:gd name="connsiteY12" fmla="*/ 2191657 h 2467428"/>
              <a:gd name="connsiteX13" fmla="*/ 11771086 w 13686971"/>
              <a:gd name="connsiteY13" fmla="*/ 2380343 h 2467428"/>
              <a:gd name="connsiteX14" fmla="*/ 12119429 w 13686971"/>
              <a:gd name="connsiteY14" fmla="*/ 2438400 h 2467428"/>
              <a:gd name="connsiteX15" fmla="*/ 12467771 w 13686971"/>
              <a:gd name="connsiteY15" fmla="*/ 2467428 h 2467428"/>
              <a:gd name="connsiteX16" fmla="*/ 12830629 w 13686971"/>
              <a:gd name="connsiteY16" fmla="*/ 2409371 h 2467428"/>
              <a:gd name="connsiteX17" fmla="*/ 13338629 w 13686971"/>
              <a:gd name="connsiteY17" fmla="*/ 2148114 h 2467428"/>
              <a:gd name="connsiteX18" fmla="*/ 13483771 w 13686971"/>
              <a:gd name="connsiteY18" fmla="*/ 1872343 h 2467428"/>
              <a:gd name="connsiteX19" fmla="*/ 13628914 w 13686971"/>
              <a:gd name="connsiteY19" fmla="*/ 1611086 h 2467428"/>
              <a:gd name="connsiteX20" fmla="*/ 13672457 w 13686971"/>
              <a:gd name="connsiteY20" fmla="*/ 1277257 h 2467428"/>
              <a:gd name="connsiteX21" fmla="*/ 13686971 w 13686971"/>
              <a:gd name="connsiteY21" fmla="*/ 1030514 h 2467428"/>
              <a:gd name="connsiteX22" fmla="*/ 13585371 w 13686971"/>
              <a:gd name="connsiteY22" fmla="*/ 740228 h 2467428"/>
              <a:gd name="connsiteX23" fmla="*/ 13556343 w 13686971"/>
              <a:gd name="connsiteY23" fmla="*/ 609600 h 2467428"/>
              <a:gd name="connsiteX24" fmla="*/ 13324114 w 13686971"/>
              <a:gd name="connsiteY24" fmla="*/ 333828 h 2467428"/>
              <a:gd name="connsiteX25" fmla="*/ 13106400 w 13686971"/>
              <a:gd name="connsiteY25" fmla="*/ 174171 h 2467428"/>
              <a:gd name="connsiteX26" fmla="*/ 12903200 w 13686971"/>
              <a:gd name="connsiteY26" fmla="*/ 58057 h 2467428"/>
              <a:gd name="connsiteX27" fmla="*/ 12700000 w 13686971"/>
              <a:gd name="connsiteY27" fmla="*/ 0 h 2467428"/>
              <a:gd name="connsiteX28" fmla="*/ 12409714 w 13686971"/>
              <a:gd name="connsiteY28" fmla="*/ 14514 h 2467428"/>
              <a:gd name="connsiteX29" fmla="*/ 9840686 w 13686971"/>
              <a:gd name="connsiteY29" fmla="*/ 304800 h 2467428"/>
              <a:gd name="connsiteX30" fmla="*/ 4760686 w 13686971"/>
              <a:gd name="connsiteY30" fmla="*/ 957943 h 2467428"/>
              <a:gd name="connsiteX31" fmla="*/ 3947886 w 13686971"/>
              <a:gd name="connsiteY31" fmla="*/ 1001486 h 2467428"/>
              <a:gd name="connsiteX32" fmla="*/ 3236686 w 13686971"/>
              <a:gd name="connsiteY32" fmla="*/ 1030514 h 2467428"/>
              <a:gd name="connsiteX33" fmla="*/ 3004457 w 13686971"/>
              <a:gd name="connsiteY33" fmla="*/ 1045028 h 2467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3686971" h="2467428">
                <a:moveTo>
                  <a:pt x="0" y="2046514"/>
                </a:moveTo>
                <a:lnTo>
                  <a:pt x="406400" y="1886857"/>
                </a:lnTo>
                <a:lnTo>
                  <a:pt x="1001486" y="1640114"/>
                </a:lnTo>
                <a:lnTo>
                  <a:pt x="1494971" y="1451428"/>
                </a:lnTo>
                <a:lnTo>
                  <a:pt x="2046514" y="1219200"/>
                </a:lnTo>
                <a:lnTo>
                  <a:pt x="2365829" y="1074057"/>
                </a:lnTo>
                <a:lnTo>
                  <a:pt x="2989943" y="1045028"/>
                </a:lnTo>
                <a:lnTo>
                  <a:pt x="3686629" y="1117600"/>
                </a:lnTo>
                <a:lnTo>
                  <a:pt x="4528457" y="1248228"/>
                </a:lnTo>
                <a:lnTo>
                  <a:pt x="5776686" y="1407886"/>
                </a:lnTo>
                <a:lnTo>
                  <a:pt x="7097486" y="1596571"/>
                </a:lnTo>
                <a:lnTo>
                  <a:pt x="10029371" y="2075543"/>
                </a:lnTo>
                <a:lnTo>
                  <a:pt x="10711543" y="2191657"/>
                </a:lnTo>
                <a:lnTo>
                  <a:pt x="11771086" y="2380343"/>
                </a:lnTo>
                <a:lnTo>
                  <a:pt x="12119429" y="2438400"/>
                </a:lnTo>
                <a:lnTo>
                  <a:pt x="12467771" y="2467428"/>
                </a:lnTo>
                <a:lnTo>
                  <a:pt x="12830629" y="2409371"/>
                </a:lnTo>
                <a:lnTo>
                  <a:pt x="13338629" y="2148114"/>
                </a:lnTo>
                <a:lnTo>
                  <a:pt x="13483771" y="1872343"/>
                </a:lnTo>
                <a:lnTo>
                  <a:pt x="13628914" y="1611086"/>
                </a:lnTo>
                <a:lnTo>
                  <a:pt x="13672457" y="1277257"/>
                </a:lnTo>
                <a:lnTo>
                  <a:pt x="13686971" y="1030514"/>
                </a:lnTo>
                <a:lnTo>
                  <a:pt x="13585371" y="740228"/>
                </a:lnTo>
                <a:lnTo>
                  <a:pt x="13556343" y="609600"/>
                </a:lnTo>
                <a:lnTo>
                  <a:pt x="13324114" y="333828"/>
                </a:lnTo>
                <a:lnTo>
                  <a:pt x="13106400" y="174171"/>
                </a:lnTo>
                <a:lnTo>
                  <a:pt x="12903200" y="58057"/>
                </a:lnTo>
                <a:lnTo>
                  <a:pt x="12700000" y="0"/>
                </a:lnTo>
                <a:lnTo>
                  <a:pt x="12409714" y="14514"/>
                </a:lnTo>
                <a:lnTo>
                  <a:pt x="9840686" y="304800"/>
                </a:lnTo>
                <a:lnTo>
                  <a:pt x="4760686" y="957943"/>
                </a:lnTo>
                <a:lnTo>
                  <a:pt x="3947886" y="1001486"/>
                </a:lnTo>
                <a:lnTo>
                  <a:pt x="3236686" y="1030514"/>
                </a:lnTo>
                <a:lnTo>
                  <a:pt x="3004457" y="1045028"/>
                </a:lnTo>
              </a:path>
            </a:pathLst>
          </a:cu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ysDash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6" name="Freeform 435"/>
          <p:cNvSpPr/>
          <p:nvPr/>
        </p:nvSpPr>
        <p:spPr>
          <a:xfrm rot="157084">
            <a:off x="3256631" y="4663938"/>
            <a:ext cx="1767431" cy="1809918"/>
          </a:xfrm>
          <a:custGeom>
            <a:avLst/>
            <a:gdLst>
              <a:gd name="connsiteX0" fmla="*/ 266700 w 9004300"/>
              <a:gd name="connsiteY0" fmla="*/ 0 h 8420100"/>
              <a:gd name="connsiteX1" fmla="*/ 482600 w 9004300"/>
              <a:gd name="connsiteY1" fmla="*/ 114300 h 8420100"/>
              <a:gd name="connsiteX2" fmla="*/ 495300 w 9004300"/>
              <a:gd name="connsiteY2" fmla="*/ 228600 h 8420100"/>
              <a:gd name="connsiteX3" fmla="*/ 660400 w 9004300"/>
              <a:gd name="connsiteY3" fmla="*/ 355600 h 8420100"/>
              <a:gd name="connsiteX4" fmla="*/ 838200 w 9004300"/>
              <a:gd name="connsiteY4" fmla="*/ 393700 h 8420100"/>
              <a:gd name="connsiteX5" fmla="*/ 1054100 w 9004300"/>
              <a:gd name="connsiteY5" fmla="*/ 431800 h 8420100"/>
              <a:gd name="connsiteX6" fmla="*/ 1295400 w 9004300"/>
              <a:gd name="connsiteY6" fmla="*/ 406400 h 8420100"/>
              <a:gd name="connsiteX7" fmla="*/ 1485900 w 9004300"/>
              <a:gd name="connsiteY7" fmla="*/ 406400 h 8420100"/>
              <a:gd name="connsiteX8" fmla="*/ 1625600 w 9004300"/>
              <a:gd name="connsiteY8" fmla="*/ 381000 h 8420100"/>
              <a:gd name="connsiteX9" fmla="*/ 3009900 w 9004300"/>
              <a:gd name="connsiteY9" fmla="*/ 304800 h 8420100"/>
              <a:gd name="connsiteX10" fmla="*/ 3098800 w 9004300"/>
              <a:gd name="connsiteY10" fmla="*/ 1206500 h 8420100"/>
              <a:gd name="connsiteX11" fmla="*/ 3175000 w 9004300"/>
              <a:gd name="connsiteY11" fmla="*/ 1308100 h 8420100"/>
              <a:gd name="connsiteX12" fmla="*/ 4559300 w 9004300"/>
              <a:gd name="connsiteY12" fmla="*/ 1219200 h 8420100"/>
              <a:gd name="connsiteX13" fmla="*/ 4635500 w 9004300"/>
              <a:gd name="connsiteY13" fmla="*/ 1892300 h 8420100"/>
              <a:gd name="connsiteX14" fmla="*/ 4724400 w 9004300"/>
              <a:gd name="connsiteY14" fmla="*/ 1968500 h 8420100"/>
              <a:gd name="connsiteX15" fmla="*/ 5435600 w 9004300"/>
              <a:gd name="connsiteY15" fmla="*/ 1905000 h 8420100"/>
              <a:gd name="connsiteX16" fmla="*/ 5638800 w 9004300"/>
              <a:gd name="connsiteY16" fmla="*/ 1955800 h 8420100"/>
              <a:gd name="connsiteX17" fmla="*/ 5613400 w 9004300"/>
              <a:gd name="connsiteY17" fmla="*/ 2044700 h 8420100"/>
              <a:gd name="connsiteX18" fmla="*/ 5575300 w 9004300"/>
              <a:gd name="connsiteY18" fmla="*/ 2070100 h 8420100"/>
              <a:gd name="connsiteX19" fmla="*/ 5600700 w 9004300"/>
              <a:gd name="connsiteY19" fmla="*/ 2197100 h 8420100"/>
              <a:gd name="connsiteX20" fmla="*/ 5905500 w 9004300"/>
              <a:gd name="connsiteY20" fmla="*/ 2654300 h 8420100"/>
              <a:gd name="connsiteX21" fmla="*/ 5842000 w 9004300"/>
              <a:gd name="connsiteY21" fmla="*/ 2806700 h 8420100"/>
              <a:gd name="connsiteX22" fmla="*/ 5956300 w 9004300"/>
              <a:gd name="connsiteY22" fmla="*/ 2971800 h 8420100"/>
              <a:gd name="connsiteX23" fmla="*/ 6438900 w 9004300"/>
              <a:gd name="connsiteY23" fmla="*/ 3619500 h 8420100"/>
              <a:gd name="connsiteX24" fmla="*/ 6464300 w 9004300"/>
              <a:gd name="connsiteY24" fmla="*/ 3733800 h 8420100"/>
              <a:gd name="connsiteX25" fmla="*/ 6553200 w 9004300"/>
              <a:gd name="connsiteY25" fmla="*/ 3835400 h 8420100"/>
              <a:gd name="connsiteX26" fmla="*/ 6692900 w 9004300"/>
              <a:gd name="connsiteY26" fmla="*/ 3860800 h 8420100"/>
              <a:gd name="connsiteX27" fmla="*/ 6870700 w 9004300"/>
              <a:gd name="connsiteY27" fmla="*/ 3860800 h 8420100"/>
              <a:gd name="connsiteX28" fmla="*/ 6845300 w 9004300"/>
              <a:gd name="connsiteY28" fmla="*/ 4025900 h 8420100"/>
              <a:gd name="connsiteX29" fmla="*/ 6997700 w 9004300"/>
              <a:gd name="connsiteY29" fmla="*/ 4102100 h 8420100"/>
              <a:gd name="connsiteX30" fmla="*/ 7239000 w 9004300"/>
              <a:gd name="connsiteY30" fmla="*/ 4216400 h 8420100"/>
              <a:gd name="connsiteX31" fmla="*/ 7721600 w 9004300"/>
              <a:gd name="connsiteY31" fmla="*/ 4445000 h 8420100"/>
              <a:gd name="connsiteX32" fmla="*/ 8077200 w 9004300"/>
              <a:gd name="connsiteY32" fmla="*/ 4610100 h 8420100"/>
              <a:gd name="connsiteX33" fmla="*/ 8267700 w 9004300"/>
              <a:gd name="connsiteY33" fmla="*/ 4826000 h 8420100"/>
              <a:gd name="connsiteX34" fmla="*/ 8470900 w 9004300"/>
              <a:gd name="connsiteY34" fmla="*/ 5181600 h 8420100"/>
              <a:gd name="connsiteX35" fmla="*/ 8674100 w 9004300"/>
              <a:gd name="connsiteY35" fmla="*/ 5626100 h 8420100"/>
              <a:gd name="connsiteX36" fmla="*/ 8813800 w 9004300"/>
              <a:gd name="connsiteY36" fmla="*/ 6096000 h 8420100"/>
              <a:gd name="connsiteX37" fmla="*/ 8851900 w 9004300"/>
              <a:gd name="connsiteY37" fmla="*/ 6565900 h 8420100"/>
              <a:gd name="connsiteX38" fmla="*/ 8851900 w 9004300"/>
              <a:gd name="connsiteY38" fmla="*/ 7124700 h 8420100"/>
              <a:gd name="connsiteX39" fmla="*/ 8902700 w 9004300"/>
              <a:gd name="connsiteY39" fmla="*/ 7518400 h 8420100"/>
              <a:gd name="connsiteX40" fmla="*/ 8902700 w 9004300"/>
              <a:gd name="connsiteY40" fmla="*/ 7772400 h 8420100"/>
              <a:gd name="connsiteX41" fmla="*/ 8966200 w 9004300"/>
              <a:gd name="connsiteY41" fmla="*/ 8128000 h 8420100"/>
              <a:gd name="connsiteX42" fmla="*/ 9004300 w 9004300"/>
              <a:gd name="connsiteY42" fmla="*/ 8420100 h 8420100"/>
              <a:gd name="connsiteX43" fmla="*/ 7467600 w 9004300"/>
              <a:gd name="connsiteY43" fmla="*/ 8407400 h 8420100"/>
              <a:gd name="connsiteX44" fmla="*/ 7607300 w 9004300"/>
              <a:gd name="connsiteY44" fmla="*/ 7277100 h 8420100"/>
              <a:gd name="connsiteX45" fmla="*/ 7442200 w 9004300"/>
              <a:gd name="connsiteY45" fmla="*/ 6591300 h 8420100"/>
              <a:gd name="connsiteX46" fmla="*/ 5829300 w 9004300"/>
              <a:gd name="connsiteY46" fmla="*/ 6642100 h 8420100"/>
              <a:gd name="connsiteX47" fmla="*/ 3835400 w 9004300"/>
              <a:gd name="connsiteY47" fmla="*/ 6591300 h 8420100"/>
              <a:gd name="connsiteX48" fmla="*/ 3187700 w 9004300"/>
              <a:gd name="connsiteY48" fmla="*/ 6464300 h 8420100"/>
              <a:gd name="connsiteX49" fmla="*/ 2997200 w 9004300"/>
              <a:gd name="connsiteY49" fmla="*/ 6438900 h 8420100"/>
              <a:gd name="connsiteX50" fmla="*/ 2882900 w 9004300"/>
              <a:gd name="connsiteY50" fmla="*/ 6553200 h 8420100"/>
              <a:gd name="connsiteX51" fmla="*/ 2882900 w 9004300"/>
              <a:gd name="connsiteY51" fmla="*/ 6553200 h 8420100"/>
              <a:gd name="connsiteX52" fmla="*/ 2857500 w 9004300"/>
              <a:gd name="connsiteY52" fmla="*/ 6184900 h 8420100"/>
              <a:gd name="connsiteX53" fmla="*/ 2908300 w 9004300"/>
              <a:gd name="connsiteY53" fmla="*/ 6146800 h 8420100"/>
              <a:gd name="connsiteX54" fmla="*/ 3568700 w 9004300"/>
              <a:gd name="connsiteY54" fmla="*/ 6134100 h 8420100"/>
              <a:gd name="connsiteX55" fmla="*/ 4089400 w 9004300"/>
              <a:gd name="connsiteY55" fmla="*/ 6096000 h 8420100"/>
              <a:gd name="connsiteX56" fmla="*/ 4267200 w 9004300"/>
              <a:gd name="connsiteY56" fmla="*/ 6096000 h 8420100"/>
              <a:gd name="connsiteX57" fmla="*/ 4267200 w 9004300"/>
              <a:gd name="connsiteY57" fmla="*/ 6019800 h 8420100"/>
              <a:gd name="connsiteX58" fmla="*/ 3644900 w 9004300"/>
              <a:gd name="connsiteY58" fmla="*/ 6057900 h 8420100"/>
              <a:gd name="connsiteX59" fmla="*/ 3606800 w 9004300"/>
              <a:gd name="connsiteY59" fmla="*/ 5511800 h 8420100"/>
              <a:gd name="connsiteX60" fmla="*/ 3835400 w 9004300"/>
              <a:gd name="connsiteY60" fmla="*/ 5537200 h 8420100"/>
              <a:gd name="connsiteX61" fmla="*/ 4318000 w 9004300"/>
              <a:gd name="connsiteY61" fmla="*/ 5715000 h 8420100"/>
              <a:gd name="connsiteX62" fmla="*/ 4533900 w 9004300"/>
              <a:gd name="connsiteY62" fmla="*/ 5803900 h 8420100"/>
              <a:gd name="connsiteX63" fmla="*/ 4800600 w 9004300"/>
              <a:gd name="connsiteY63" fmla="*/ 5829300 h 8420100"/>
              <a:gd name="connsiteX64" fmla="*/ 5448300 w 9004300"/>
              <a:gd name="connsiteY64" fmla="*/ 5816600 h 8420100"/>
              <a:gd name="connsiteX65" fmla="*/ 5880100 w 9004300"/>
              <a:gd name="connsiteY65" fmla="*/ 5930900 h 8420100"/>
              <a:gd name="connsiteX66" fmla="*/ 6553200 w 9004300"/>
              <a:gd name="connsiteY66" fmla="*/ 6121400 h 8420100"/>
              <a:gd name="connsiteX67" fmla="*/ 6807200 w 9004300"/>
              <a:gd name="connsiteY67" fmla="*/ 6159500 h 8420100"/>
              <a:gd name="connsiteX68" fmla="*/ 7086600 w 9004300"/>
              <a:gd name="connsiteY68" fmla="*/ 6413500 h 8420100"/>
              <a:gd name="connsiteX69" fmla="*/ 7112000 w 9004300"/>
              <a:gd name="connsiteY69" fmla="*/ 6311900 h 8420100"/>
              <a:gd name="connsiteX70" fmla="*/ 6781800 w 9004300"/>
              <a:gd name="connsiteY70" fmla="*/ 6083300 h 8420100"/>
              <a:gd name="connsiteX71" fmla="*/ 5473700 w 9004300"/>
              <a:gd name="connsiteY71" fmla="*/ 5753100 h 8420100"/>
              <a:gd name="connsiteX72" fmla="*/ 5334000 w 9004300"/>
              <a:gd name="connsiteY72" fmla="*/ 5740400 h 8420100"/>
              <a:gd name="connsiteX73" fmla="*/ 4597400 w 9004300"/>
              <a:gd name="connsiteY73" fmla="*/ 5727700 h 8420100"/>
              <a:gd name="connsiteX74" fmla="*/ 4330700 w 9004300"/>
              <a:gd name="connsiteY74" fmla="*/ 5626100 h 8420100"/>
              <a:gd name="connsiteX75" fmla="*/ 3962400 w 9004300"/>
              <a:gd name="connsiteY75" fmla="*/ 5461000 h 8420100"/>
              <a:gd name="connsiteX76" fmla="*/ 3860800 w 9004300"/>
              <a:gd name="connsiteY76" fmla="*/ 5461000 h 8420100"/>
              <a:gd name="connsiteX77" fmla="*/ 3594100 w 9004300"/>
              <a:gd name="connsiteY77" fmla="*/ 5461000 h 8420100"/>
              <a:gd name="connsiteX78" fmla="*/ 3505200 w 9004300"/>
              <a:gd name="connsiteY78" fmla="*/ 4381500 h 8420100"/>
              <a:gd name="connsiteX79" fmla="*/ 4076700 w 9004300"/>
              <a:gd name="connsiteY79" fmla="*/ 4279900 h 8420100"/>
              <a:gd name="connsiteX80" fmla="*/ 4279900 w 9004300"/>
              <a:gd name="connsiteY80" fmla="*/ 4356100 h 8420100"/>
              <a:gd name="connsiteX81" fmla="*/ 4457700 w 9004300"/>
              <a:gd name="connsiteY81" fmla="*/ 4495800 h 8420100"/>
              <a:gd name="connsiteX82" fmla="*/ 4508500 w 9004300"/>
              <a:gd name="connsiteY82" fmla="*/ 4610100 h 8420100"/>
              <a:gd name="connsiteX83" fmla="*/ 4445000 w 9004300"/>
              <a:gd name="connsiteY83" fmla="*/ 4762500 h 8420100"/>
              <a:gd name="connsiteX84" fmla="*/ 4356100 w 9004300"/>
              <a:gd name="connsiteY84" fmla="*/ 4927600 h 8420100"/>
              <a:gd name="connsiteX85" fmla="*/ 4330700 w 9004300"/>
              <a:gd name="connsiteY85" fmla="*/ 5016500 h 8420100"/>
              <a:gd name="connsiteX86" fmla="*/ 4368800 w 9004300"/>
              <a:gd name="connsiteY86" fmla="*/ 5092700 h 8420100"/>
              <a:gd name="connsiteX87" fmla="*/ 4445000 w 9004300"/>
              <a:gd name="connsiteY87" fmla="*/ 4978400 h 8420100"/>
              <a:gd name="connsiteX88" fmla="*/ 4533900 w 9004300"/>
              <a:gd name="connsiteY88" fmla="*/ 4749800 h 8420100"/>
              <a:gd name="connsiteX89" fmla="*/ 4559300 w 9004300"/>
              <a:gd name="connsiteY89" fmla="*/ 4622800 h 8420100"/>
              <a:gd name="connsiteX90" fmla="*/ 4533900 w 9004300"/>
              <a:gd name="connsiteY90" fmla="*/ 4495800 h 8420100"/>
              <a:gd name="connsiteX91" fmla="*/ 4406900 w 9004300"/>
              <a:gd name="connsiteY91" fmla="*/ 4368800 h 8420100"/>
              <a:gd name="connsiteX92" fmla="*/ 4216400 w 9004300"/>
              <a:gd name="connsiteY92" fmla="*/ 4279900 h 8420100"/>
              <a:gd name="connsiteX93" fmla="*/ 4406900 w 9004300"/>
              <a:gd name="connsiteY93" fmla="*/ 4279900 h 8420100"/>
              <a:gd name="connsiteX94" fmla="*/ 4775200 w 9004300"/>
              <a:gd name="connsiteY94" fmla="*/ 4419600 h 8420100"/>
              <a:gd name="connsiteX95" fmla="*/ 5067300 w 9004300"/>
              <a:gd name="connsiteY95" fmla="*/ 4546600 h 8420100"/>
              <a:gd name="connsiteX96" fmla="*/ 5232400 w 9004300"/>
              <a:gd name="connsiteY96" fmla="*/ 4686300 h 8420100"/>
              <a:gd name="connsiteX97" fmla="*/ 5410200 w 9004300"/>
              <a:gd name="connsiteY97" fmla="*/ 4838700 h 8420100"/>
              <a:gd name="connsiteX98" fmla="*/ 5486400 w 9004300"/>
              <a:gd name="connsiteY98" fmla="*/ 4838700 h 8420100"/>
              <a:gd name="connsiteX99" fmla="*/ 5384800 w 9004300"/>
              <a:gd name="connsiteY99" fmla="*/ 4749800 h 8420100"/>
              <a:gd name="connsiteX100" fmla="*/ 5232400 w 9004300"/>
              <a:gd name="connsiteY100" fmla="*/ 4584700 h 8420100"/>
              <a:gd name="connsiteX101" fmla="*/ 5003800 w 9004300"/>
              <a:gd name="connsiteY101" fmla="*/ 4432300 h 8420100"/>
              <a:gd name="connsiteX102" fmla="*/ 4724400 w 9004300"/>
              <a:gd name="connsiteY102" fmla="*/ 4241800 h 8420100"/>
              <a:gd name="connsiteX103" fmla="*/ 4495800 w 9004300"/>
              <a:gd name="connsiteY103" fmla="*/ 4178300 h 8420100"/>
              <a:gd name="connsiteX104" fmla="*/ 4013200 w 9004300"/>
              <a:gd name="connsiteY104" fmla="*/ 4216400 h 8420100"/>
              <a:gd name="connsiteX105" fmla="*/ 3467100 w 9004300"/>
              <a:gd name="connsiteY105" fmla="*/ 4267200 h 8420100"/>
              <a:gd name="connsiteX106" fmla="*/ 3429000 w 9004300"/>
              <a:gd name="connsiteY106" fmla="*/ 3365500 h 8420100"/>
              <a:gd name="connsiteX107" fmla="*/ 3314700 w 9004300"/>
              <a:gd name="connsiteY107" fmla="*/ 3276600 h 8420100"/>
              <a:gd name="connsiteX108" fmla="*/ 571500 w 9004300"/>
              <a:gd name="connsiteY108" fmla="*/ 3467100 h 8420100"/>
              <a:gd name="connsiteX109" fmla="*/ 444500 w 9004300"/>
              <a:gd name="connsiteY109" fmla="*/ 3416300 h 8420100"/>
              <a:gd name="connsiteX110" fmla="*/ 330200 w 9004300"/>
              <a:gd name="connsiteY110" fmla="*/ 3352800 h 8420100"/>
              <a:gd name="connsiteX111" fmla="*/ 241300 w 9004300"/>
              <a:gd name="connsiteY111" fmla="*/ 3238500 h 8420100"/>
              <a:gd name="connsiteX112" fmla="*/ 152400 w 9004300"/>
              <a:gd name="connsiteY112" fmla="*/ 2260600 h 8420100"/>
              <a:gd name="connsiteX113" fmla="*/ 431800 w 9004300"/>
              <a:gd name="connsiteY113" fmla="*/ 2222500 h 8420100"/>
              <a:gd name="connsiteX114" fmla="*/ 596900 w 9004300"/>
              <a:gd name="connsiteY114" fmla="*/ 2108200 h 8420100"/>
              <a:gd name="connsiteX115" fmla="*/ 660400 w 9004300"/>
              <a:gd name="connsiteY115" fmla="*/ 1943100 h 8420100"/>
              <a:gd name="connsiteX116" fmla="*/ 660400 w 9004300"/>
              <a:gd name="connsiteY116" fmla="*/ 1828800 h 8420100"/>
              <a:gd name="connsiteX117" fmla="*/ 622300 w 9004300"/>
              <a:gd name="connsiteY117" fmla="*/ 1752600 h 8420100"/>
              <a:gd name="connsiteX118" fmla="*/ 533400 w 9004300"/>
              <a:gd name="connsiteY118" fmla="*/ 1612900 h 8420100"/>
              <a:gd name="connsiteX119" fmla="*/ 381000 w 9004300"/>
              <a:gd name="connsiteY119" fmla="*/ 1498600 h 8420100"/>
              <a:gd name="connsiteX120" fmla="*/ 254000 w 9004300"/>
              <a:gd name="connsiteY120" fmla="*/ 1409700 h 8420100"/>
              <a:gd name="connsiteX121" fmla="*/ 139700 w 9004300"/>
              <a:gd name="connsiteY121" fmla="*/ 1333500 h 8420100"/>
              <a:gd name="connsiteX122" fmla="*/ 12700 w 9004300"/>
              <a:gd name="connsiteY122" fmla="*/ 1028700 h 8420100"/>
              <a:gd name="connsiteX123" fmla="*/ 0 w 9004300"/>
              <a:gd name="connsiteY123" fmla="*/ 711200 h 8420100"/>
              <a:gd name="connsiteX124" fmla="*/ 38100 w 9004300"/>
              <a:gd name="connsiteY124" fmla="*/ 482600 h 8420100"/>
              <a:gd name="connsiteX125" fmla="*/ 76200 w 9004300"/>
              <a:gd name="connsiteY125" fmla="*/ 241300 h 8420100"/>
              <a:gd name="connsiteX126" fmla="*/ 165100 w 9004300"/>
              <a:gd name="connsiteY126" fmla="*/ 165100 h 8420100"/>
              <a:gd name="connsiteX127" fmla="*/ 266700 w 9004300"/>
              <a:gd name="connsiteY127" fmla="*/ 0 h 8420100"/>
              <a:gd name="connsiteX0" fmla="*/ 266700 w 9004300"/>
              <a:gd name="connsiteY0" fmla="*/ 0 h 8420100"/>
              <a:gd name="connsiteX1" fmla="*/ 482600 w 9004300"/>
              <a:gd name="connsiteY1" fmla="*/ 114300 h 8420100"/>
              <a:gd name="connsiteX2" fmla="*/ 495300 w 9004300"/>
              <a:gd name="connsiteY2" fmla="*/ 228600 h 8420100"/>
              <a:gd name="connsiteX3" fmla="*/ 660400 w 9004300"/>
              <a:gd name="connsiteY3" fmla="*/ 355600 h 8420100"/>
              <a:gd name="connsiteX4" fmla="*/ 838200 w 9004300"/>
              <a:gd name="connsiteY4" fmla="*/ 393700 h 8420100"/>
              <a:gd name="connsiteX5" fmla="*/ 1054100 w 9004300"/>
              <a:gd name="connsiteY5" fmla="*/ 431800 h 8420100"/>
              <a:gd name="connsiteX6" fmla="*/ 1295400 w 9004300"/>
              <a:gd name="connsiteY6" fmla="*/ 406400 h 8420100"/>
              <a:gd name="connsiteX7" fmla="*/ 1485900 w 9004300"/>
              <a:gd name="connsiteY7" fmla="*/ 406400 h 8420100"/>
              <a:gd name="connsiteX8" fmla="*/ 1625600 w 9004300"/>
              <a:gd name="connsiteY8" fmla="*/ 381000 h 8420100"/>
              <a:gd name="connsiteX9" fmla="*/ 3009900 w 9004300"/>
              <a:gd name="connsiteY9" fmla="*/ 304800 h 8420100"/>
              <a:gd name="connsiteX10" fmla="*/ 3098800 w 9004300"/>
              <a:gd name="connsiteY10" fmla="*/ 1206500 h 8420100"/>
              <a:gd name="connsiteX11" fmla="*/ 3175000 w 9004300"/>
              <a:gd name="connsiteY11" fmla="*/ 1308100 h 8420100"/>
              <a:gd name="connsiteX12" fmla="*/ 4559300 w 9004300"/>
              <a:gd name="connsiteY12" fmla="*/ 1219200 h 8420100"/>
              <a:gd name="connsiteX13" fmla="*/ 4635500 w 9004300"/>
              <a:gd name="connsiteY13" fmla="*/ 1892300 h 8420100"/>
              <a:gd name="connsiteX14" fmla="*/ 4724400 w 9004300"/>
              <a:gd name="connsiteY14" fmla="*/ 1968500 h 8420100"/>
              <a:gd name="connsiteX15" fmla="*/ 5435600 w 9004300"/>
              <a:gd name="connsiteY15" fmla="*/ 1905000 h 8420100"/>
              <a:gd name="connsiteX16" fmla="*/ 5638800 w 9004300"/>
              <a:gd name="connsiteY16" fmla="*/ 1955800 h 8420100"/>
              <a:gd name="connsiteX17" fmla="*/ 5613400 w 9004300"/>
              <a:gd name="connsiteY17" fmla="*/ 2044700 h 8420100"/>
              <a:gd name="connsiteX18" fmla="*/ 5575300 w 9004300"/>
              <a:gd name="connsiteY18" fmla="*/ 2070100 h 8420100"/>
              <a:gd name="connsiteX19" fmla="*/ 5600700 w 9004300"/>
              <a:gd name="connsiteY19" fmla="*/ 2197100 h 8420100"/>
              <a:gd name="connsiteX20" fmla="*/ 5905500 w 9004300"/>
              <a:gd name="connsiteY20" fmla="*/ 2654300 h 8420100"/>
              <a:gd name="connsiteX21" fmla="*/ 5842000 w 9004300"/>
              <a:gd name="connsiteY21" fmla="*/ 2806700 h 8420100"/>
              <a:gd name="connsiteX22" fmla="*/ 5956300 w 9004300"/>
              <a:gd name="connsiteY22" fmla="*/ 2971800 h 8420100"/>
              <a:gd name="connsiteX23" fmla="*/ 6438900 w 9004300"/>
              <a:gd name="connsiteY23" fmla="*/ 3619500 h 8420100"/>
              <a:gd name="connsiteX24" fmla="*/ 6464300 w 9004300"/>
              <a:gd name="connsiteY24" fmla="*/ 3733800 h 8420100"/>
              <a:gd name="connsiteX25" fmla="*/ 6553200 w 9004300"/>
              <a:gd name="connsiteY25" fmla="*/ 3835400 h 8420100"/>
              <a:gd name="connsiteX26" fmla="*/ 6692900 w 9004300"/>
              <a:gd name="connsiteY26" fmla="*/ 3860800 h 8420100"/>
              <a:gd name="connsiteX27" fmla="*/ 6870700 w 9004300"/>
              <a:gd name="connsiteY27" fmla="*/ 3860800 h 8420100"/>
              <a:gd name="connsiteX28" fmla="*/ 6845300 w 9004300"/>
              <a:gd name="connsiteY28" fmla="*/ 4025900 h 8420100"/>
              <a:gd name="connsiteX29" fmla="*/ 6997700 w 9004300"/>
              <a:gd name="connsiteY29" fmla="*/ 4102100 h 8420100"/>
              <a:gd name="connsiteX30" fmla="*/ 7239000 w 9004300"/>
              <a:gd name="connsiteY30" fmla="*/ 4216400 h 8420100"/>
              <a:gd name="connsiteX31" fmla="*/ 7721600 w 9004300"/>
              <a:gd name="connsiteY31" fmla="*/ 4445000 h 8420100"/>
              <a:gd name="connsiteX32" fmla="*/ 8077200 w 9004300"/>
              <a:gd name="connsiteY32" fmla="*/ 4610100 h 8420100"/>
              <a:gd name="connsiteX33" fmla="*/ 8267700 w 9004300"/>
              <a:gd name="connsiteY33" fmla="*/ 4826000 h 8420100"/>
              <a:gd name="connsiteX34" fmla="*/ 8470900 w 9004300"/>
              <a:gd name="connsiteY34" fmla="*/ 5181600 h 8420100"/>
              <a:gd name="connsiteX35" fmla="*/ 8674100 w 9004300"/>
              <a:gd name="connsiteY35" fmla="*/ 5626100 h 8420100"/>
              <a:gd name="connsiteX36" fmla="*/ 8813800 w 9004300"/>
              <a:gd name="connsiteY36" fmla="*/ 6096000 h 8420100"/>
              <a:gd name="connsiteX37" fmla="*/ 8851900 w 9004300"/>
              <a:gd name="connsiteY37" fmla="*/ 6565900 h 8420100"/>
              <a:gd name="connsiteX38" fmla="*/ 8851900 w 9004300"/>
              <a:gd name="connsiteY38" fmla="*/ 7124700 h 8420100"/>
              <a:gd name="connsiteX39" fmla="*/ 8902700 w 9004300"/>
              <a:gd name="connsiteY39" fmla="*/ 7518400 h 8420100"/>
              <a:gd name="connsiteX40" fmla="*/ 8902700 w 9004300"/>
              <a:gd name="connsiteY40" fmla="*/ 7772400 h 8420100"/>
              <a:gd name="connsiteX41" fmla="*/ 8966200 w 9004300"/>
              <a:gd name="connsiteY41" fmla="*/ 8128000 h 8420100"/>
              <a:gd name="connsiteX42" fmla="*/ 9004300 w 9004300"/>
              <a:gd name="connsiteY42" fmla="*/ 8420100 h 8420100"/>
              <a:gd name="connsiteX43" fmla="*/ 7467600 w 9004300"/>
              <a:gd name="connsiteY43" fmla="*/ 8407400 h 8420100"/>
              <a:gd name="connsiteX44" fmla="*/ 7607300 w 9004300"/>
              <a:gd name="connsiteY44" fmla="*/ 7277100 h 8420100"/>
              <a:gd name="connsiteX45" fmla="*/ 7442200 w 9004300"/>
              <a:gd name="connsiteY45" fmla="*/ 6591300 h 8420100"/>
              <a:gd name="connsiteX46" fmla="*/ 5829300 w 9004300"/>
              <a:gd name="connsiteY46" fmla="*/ 6642100 h 8420100"/>
              <a:gd name="connsiteX47" fmla="*/ 3835400 w 9004300"/>
              <a:gd name="connsiteY47" fmla="*/ 6591300 h 8420100"/>
              <a:gd name="connsiteX48" fmla="*/ 3187700 w 9004300"/>
              <a:gd name="connsiteY48" fmla="*/ 6464300 h 8420100"/>
              <a:gd name="connsiteX49" fmla="*/ 2997200 w 9004300"/>
              <a:gd name="connsiteY49" fmla="*/ 6438900 h 8420100"/>
              <a:gd name="connsiteX50" fmla="*/ 2882900 w 9004300"/>
              <a:gd name="connsiteY50" fmla="*/ 6553200 h 8420100"/>
              <a:gd name="connsiteX51" fmla="*/ 2882900 w 9004300"/>
              <a:gd name="connsiteY51" fmla="*/ 6553200 h 8420100"/>
              <a:gd name="connsiteX52" fmla="*/ 2857500 w 9004300"/>
              <a:gd name="connsiteY52" fmla="*/ 6184900 h 8420100"/>
              <a:gd name="connsiteX53" fmla="*/ 2908300 w 9004300"/>
              <a:gd name="connsiteY53" fmla="*/ 6146800 h 8420100"/>
              <a:gd name="connsiteX54" fmla="*/ 3568700 w 9004300"/>
              <a:gd name="connsiteY54" fmla="*/ 6134100 h 8420100"/>
              <a:gd name="connsiteX55" fmla="*/ 4089400 w 9004300"/>
              <a:gd name="connsiteY55" fmla="*/ 6096000 h 8420100"/>
              <a:gd name="connsiteX56" fmla="*/ 4267200 w 9004300"/>
              <a:gd name="connsiteY56" fmla="*/ 6096000 h 8420100"/>
              <a:gd name="connsiteX57" fmla="*/ 4267200 w 9004300"/>
              <a:gd name="connsiteY57" fmla="*/ 6019800 h 8420100"/>
              <a:gd name="connsiteX58" fmla="*/ 3644900 w 9004300"/>
              <a:gd name="connsiteY58" fmla="*/ 6057900 h 8420100"/>
              <a:gd name="connsiteX59" fmla="*/ 3606800 w 9004300"/>
              <a:gd name="connsiteY59" fmla="*/ 5511800 h 8420100"/>
              <a:gd name="connsiteX60" fmla="*/ 3835400 w 9004300"/>
              <a:gd name="connsiteY60" fmla="*/ 5537200 h 8420100"/>
              <a:gd name="connsiteX61" fmla="*/ 4318000 w 9004300"/>
              <a:gd name="connsiteY61" fmla="*/ 5715000 h 8420100"/>
              <a:gd name="connsiteX62" fmla="*/ 4533900 w 9004300"/>
              <a:gd name="connsiteY62" fmla="*/ 5803900 h 8420100"/>
              <a:gd name="connsiteX63" fmla="*/ 4800600 w 9004300"/>
              <a:gd name="connsiteY63" fmla="*/ 5829300 h 8420100"/>
              <a:gd name="connsiteX64" fmla="*/ 5448300 w 9004300"/>
              <a:gd name="connsiteY64" fmla="*/ 5816600 h 8420100"/>
              <a:gd name="connsiteX65" fmla="*/ 5880100 w 9004300"/>
              <a:gd name="connsiteY65" fmla="*/ 5930900 h 8420100"/>
              <a:gd name="connsiteX66" fmla="*/ 6553200 w 9004300"/>
              <a:gd name="connsiteY66" fmla="*/ 6121400 h 8420100"/>
              <a:gd name="connsiteX67" fmla="*/ 6807200 w 9004300"/>
              <a:gd name="connsiteY67" fmla="*/ 6159500 h 8420100"/>
              <a:gd name="connsiteX68" fmla="*/ 7086600 w 9004300"/>
              <a:gd name="connsiteY68" fmla="*/ 6413500 h 8420100"/>
              <a:gd name="connsiteX69" fmla="*/ 7112000 w 9004300"/>
              <a:gd name="connsiteY69" fmla="*/ 6311900 h 8420100"/>
              <a:gd name="connsiteX70" fmla="*/ 6781800 w 9004300"/>
              <a:gd name="connsiteY70" fmla="*/ 6083300 h 8420100"/>
              <a:gd name="connsiteX71" fmla="*/ 5473700 w 9004300"/>
              <a:gd name="connsiteY71" fmla="*/ 5753100 h 8420100"/>
              <a:gd name="connsiteX72" fmla="*/ 5334000 w 9004300"/>
              <a:gd name="connsiteY72" fmla="*/ 5740400 h 8420100"/>
              <a:gd name="connsiteX73" fmla="*/ 4597400 w 9004300"/>
              <a:gd name="connsiteY73" fmla="*/ 5727700 h 8420100"/>
              <a:gd name="connsiteX74" fmla="*/ 4330700 w 9004300"/>
              <a:gd name="connsiteY74" fmla="*/ 5626100 h 8420100"/>
              <a:gd name="connsiteX75" fmla="*/ 3962400 w 9004300"/>
              <a:gd name="connsiteY75" fmla="*/ 5461000 h 8420100"/>
              <a:gd name="connsiteX76" fmla="*/ 3860800 w 9004300"/>
              <a:gd name="connsiteY76" fmla="*/ 5461000 h 8420100"/>
              <a:gd name="connsiteX77" fmla="*/ 3594100 w 9004300"/>
              <a:gd name="connsiteY77" fmla="*/ 5461000 h 8420100"/>
              <a:gd name="connsiteX78" fmla="*/ 3495675 w 9004300"/>
              <a:gd name="connsiteY78" fmla="*/ 4357688 h 8420100"/>
              <a:gd name="connsiteX79" fmla="*/ 4076700 w 9004300"/>
              <a:gd name="connsiteY79" fmla="*/ 4279900 h 8420100"/>
              <a:gd name="connsiteX80" fmla="*/ 4279900 w 9004300"/>
              <a:gd name="connsiteY80" fmla="*/ 4356100 h 8420100"/>
              <a:gd name="connsiteX81" fmla="*/ 4457700 w 9004300"/>
              <a:gd name="connsiteY81" fmla="*/ 4495800 h 8420100"/>
              <a:gd name="connsiteX82" fmla="*/ 4508500 w 9004300"/>
              <a:gd name="connsiteY82" fmla="*/ 4610100 h 8420100"/>
              <a:gd name="connsiteX83" fmla="*/ 4445000 w 9004300"/>
              <a:gd name="connsiteY83" fmla="*/ 4762500 h 8420100"/>
              <a:gd name="connsiteX84" fmla="*/ 4356100 w 9004300"/>
              <a:gd name="connsiteY84" fmla="*/ 4927600 h 8420100"/>
              <a:gd name="connsiteX85" fmla="*/ 4330700 w 9004300"/>
              <a:gd name="connsiteY85" fmla="*/ 5016500 h 8420100"/>
              <a:gd name="connsiteX86" fmla="*/ 4368800 w 9004300"/>
              <a:gd name="connsiteY86" fmla="*/ 5092700 h 8420100"/>
              <a:gd name="connsiteX87" fmla="*/ 4445000 w 9004300"/>
              <a:gd name="connsiteY87" fmla="*/ 4978400 h 8420100"/>
              <a:gd name="connsiteX88" fmla="*/ 4533900 w 9004300"/>
              <a:gd name="connsiteY88" fmla="*/ 4749800 h 8420100"/>
              <a:gd name="connsiteX89" fmla="*/ 4559300 w 9004300"/>
              <a:gd name="connsiteY89" fmla="*/ 4622800 h 8420100"/>
              <a:gd name="connsiteX90" fmla="*/ 4533900 w 9004300"/>
              <a:gd name="connsiteY90" fmla="*/ 4495800 h 8420100"/>
              <a:gd name="connsiteX91" fmla="*/ 4406900 w 9004300"/>
              <a:gd name="connsiteY91" fmla="*/ 4368800 h 8420100"/>
              <a:gd name="connsiteX92" fmla="*/ 4216400 w 9004300"/>
              <a:gd name="connsiteY92" fmla="*/ 4279900 h 8420100"/>
              <a:gd name="connsiteX93" fmla="*/ 4406900 w 9004300"/>
              <a:gd name="connsiteY93" fmla="*/ 4279900 h 8420100"/>
              <a:gd name="connsiteX94" fmla="*/ 4775200 w 9004300"/>
              <a:gd name="connsiteY94" fmla="*/ 4419600 h 8420100"/>
              <a:gd name="connsiteX95" fmla="*/ 5067300 w 9004300"/>
              <a:gd name="connsiteY95" fmla="*/ 4546600 h 8420100"/>
              <a:gd name="connsiteX96" fmla="*/ 5232400 w 9004300"/>
              <a:gd name="connsiteY96" fmla="*/ 4686300 h 8420100"/>
              <a:gd name="connsiteX97" fmla="*/ 5410200 w 9004300"/>
              <a:gd name="connsiteY97" fmla="*/ 4838700 h 8420100"/>
              <a:gd name="connsiteX98" fmla="*/ 5486400 w 9004300"/>
              <a:gd name="connsiteY98" fmla="*/ 4838700 h 8420100"/>
              <a:gd name="connsiteX99" fmla="*/ 5384800 w 9004300"/>
              <a:gd name="connsiteY99" fmla="*/ 4749800 h 8420100"/>
              <a:gd name="connsiteX100" fmla="*/ 5232400 w 9004300"/>
              <a:gd name="connsiteY100" fmla="*/ 4584700 h 8420100"/>
              <a:gd name="connsiteX101" fmla="*/ 5003800 w 9004300"/>
              <a:gd name="connsiteY101" fmla="*/ 4432300 h 8420100"/>
              <a:gd name="connsiteX102" fmla="*/ 4724400 w 9004300"/>
              <a:gd name="connsiteY102" fmla="*/ 4241800 h 8420100"/>
              <a:gd name="connsiteX103" fmla="*/ 4495800 w 9004300"/>
              <a:gd name="connsiteY103" fmla="*/ 4178300 h 8420100"/>
              <a:gd name="connsiteX104" fmla="*/ 4013200 w 9004300"/>
              <a:gd name="connsiteY104" fmla="*/ 4216400 h 8420100"/>
              <a:gd name="connsiteX105" fmla="*/ 3467100 w 9004300"/>
              <a:gd name="connsiteY105" fmla="*/ 4267200 h 8420100"/>
              <a:gd name="connsiteX106" fmla="*/ 3429000 w 9004300"/>
              <a:gd name="connsiteY106" fmla="*/ 3365500 h 8420100"/>
              <a:gd name="connsiteX107" fmla="*/ 3314700 w 9004300"/>
              <a:gd name="connsiteY107" fmla="*/ 3276600 h 8420100"/>
              <a:gd name="connsiteX108" fmla="*/ 571500 w 9004300"/>
              <a:gd name="connsiteY108" fmla="*/ 3467100 h 8420100"/>
              <a:gd name="connsiteX109" fmla="*/ 444500 w 9004300"/>
              <a:gd name="connsiteY109" fmla="*/ 3416300 h 8420100"/>
              <a:gd name="connsiteX110" fmla="*/ 330200 w 9004300"/>
              <a:gd name="connsiteY110" fmla="*/ 3352800 h 8420100"/>
              <a:gd name="connsiteX111" fmla="*/ 241300 w 9004300"/>
              <a:gd name="connsiteY111" fmla="*/ 3238500 h 8420100"/>
              <a:gd name="connsiteX112" fmla="*/ 152400 w 9004300"/>
              <a:gd name="connsiteY112" fmla="*/ 2260600 h 8420100"/>
              <a:gd name="connsiteX113" fmla="*/ 431800 w 9004300"/>
              <a:gd name="connsiteY113" fmla="*/ 2222500 h 8420100"/>
              <a:gd name="connsiteX114" fmla="*/ 596900 w 9004300"/>
              <a:gd name="connsiteY114" fmla="*/ 2108200 h 8420100"/>
              <a:gd name="connsiteX115" fmla="*/ 660400 w 9004300"/>
              <a:gd name="connsiteY115" fmla="*/ 1943100 h 8420100"/>
              <a:gd name="connsiteX116" fmla="*/ 660400 w 9004300"/>
              <a:gd name="connsiteY116" fmla="*/ 1828800 h 8420100"/>
              <a:gd name="connsiteX117" fmla="*/ 622300 w 9004300"/>
              <a:gd name="connsiteY117" fmla="*/ 1752600 h 8420100"/>
              <a:gd name="connsiteX118" fmla="*/ 533400 w 9004300"/>
              <a:gd name="connsiteY118" fmla="*/ 1612900 h 8420100"/>
              <a:gd name="connsiteX119" fmla="*/ 381000 w 9004300"/>
              <a:gd name="connsiteY119" fmla="*/ 1498600 h 8420100"/>
              <a:gd name="connsiteX120" fmla="*/ 254000 w 9004300"/>
              <a:gd name="connsiteY120" fmla="*/ 1409700 h 8420100"/>
              <a:gd name="connsiteX121" fmla="*/ 139700 w 9004300"/>
              <a:gd name="connsiteY121" fmla="*/ 1333500 h 8420100"/>
              <a:gd name="connsiteX122" fmla="*/ 12700 w 9004300"/>
              <a:gd name="connsiteY122" fmla="*/ 1028700 h 8420100"/>
              <a:gd name="connsiteX123" fmla="*/ 0 w 9004300"/>
              <a:gd name="connsiteY123" fmla="*/ 711200 h 8420100"/>
              <a:gd name="connsiteX124" fmla="*/ 38100 w 9004300"/>
              <a:gd name="connsiteY124" fmla="*/ 482600 h 8420100"/>
              <a:gd name="connsiteX125" fmla="*/ 76200 w 9004300"/>
              <a:gd name="connsiteY125" fmla="*/ 241300 h 8420100"/>
              <a:gd name="connsiteX126" fmla="*/ 165100 w 9004300"/>
              <a:gd name="connsiteY126" fmla="*/ 165100 h 8420100"/>
              <a:gd name="connsiteX127" fmla="*/ 266700 w 9004300"/>
              <a:gd name="connsiteY127" fmla="*/ 0 h 8420100"/>
              <a:gd name="connsiteX0" fmla="*/ 266700 w 9004300"/>
              <a:gd name="connsiteY0" fmla="*/ 0 h 8420100"/>
              <a:gd name="connsiteX1" fmla="*/ 482600 w 9004300"/>
              <a:gd name="connsiteY1" fmla="*/ 114300 h 8420100"/>
              <a:gd name="connsiteX2" fmla="*/ 495300 w 9004300"/>
              <a:gd name="connsiteY2" fmla="*/ 228600 h 8420100"/>
              <a:gd name="connsiteX3" fmla="*/ 660400 w 9004300"/>
              <a:gd name="connsiteY3" fmla="*/ 355600 h 8420100"/>
              <a:gd name="connsiteX4" fmla="*/ 838200 w 9004300"/>
              <a:gd name="connsiteY4" fmla="*/ 393700 h 8420100"/>
              <a:gd name="connsiteX5" fmla="*/ 1054100 w 9004300"/>
              <a:gd name="connsiteY5" fmla="*/ 431800 h 8420100"/>
              <a:gd name="connsiteX6" fmla="*/ 1295400 w 9004300"/>
              <a:gd name="connsiteY6" fmla="*/ 406400 h 8420100"/>
              <a:gd name="connsiteX7" fmla="*/ 1485900 w 9004300"/>
              <a:gd name="connsiteY7" fmla="*/ 406400 h 8420100"/>
              <a:gd name="connsiteX8" fmla="*/ 1625600 w 9004300"/>
              <a:gd name="connsiteY8" fmla="*/ 381000 h 8420100"/>
              <a:gd name="connsiteX9" fmla="*/ 3009900 w 9004300"/>
              <a:gd name="connsiteY9" fmla="*/ 304800 h 8420100"/>
              <a:gd name="connsiteX10" fmla="*/ 3098800 w 9004300"/>
              <a:gd name="connsiteY10" fmla="*/ 1206500 h 8420100"/>
              <a:gd name="connsiteX11" fmla="*/ 3175000 w 9004300"/>
              <a:gd name="connsiteY11" fmla="*/ 1308100 h 8420100"/>
              <a:gd name="connsiteX12" fmla="*/ 4559300 w 9004300"/>
              <a:gd name="connsiteY12" fmla="*/ 1219200 h 8420100"/>
              <a:gd name="connsiteX13" fmla="*/ 4635500 w 9004300"/>
              <a:gd name="connsiteY13" fmla="*/ 1892300 h 8420100"/>
              <a:gd name="connsiteX14" fmla="*/ 4724400 w 9004300"/>
              <a:gd name="connsiteY14" fmla="*/ 1968500 h 8420100"/>
              <a:gd name="connsiteX15" fmla="*/ 5435600 w 9004300"/>
              <a:gd name="connsiteY15" fmla="*/ 1905000 h 8420100"/>
              <a:gd name="connsiteX16" fmla="*/ 5638800 w 9004300"/>
              <a:gd name="connsiteY16" fmla="*/ 1955800 h 8420100"/>
              <a:gd name="connsiteX17" fmla="*/ 5613400 w 9004300"/>
              <a:gd name="connsiteY17" fmla="*/ 2044700 h 8420100"/>
              <a:gd name="connsiteX18" fmla="*/ 5575300 w 9004300"/>
              <a:gd name="connsiteY18" fmla="*/ 2070100 h 8420100"/>
              <a:gd name="connsiteX19" fmla="*/ 5600700 w 9004300"/>
              <a:gd name="connsiteY19" fmla="*/ 2197100 h 8420100"/>
              <a:gd name="connsiteX20" fmla="*/ 5905500 w 9004300"/>
              <a:gd name="connsiteY20" fmla="*/ 2654300 h 8420100"/>
              <a:gd name="connsiteX21" fmla="*/ 5842000 w 9004300"/>
              <a:gd name="connsiteY21" fmla="*/ 2806700 h 8420100"/>
              <a:gd name="connsiteX22" fmla="*/ 5956300 w 9004300"/>
              <a:gd name="connsiteY22" fmla="*/ 2971800 h 8420100"/>
              <a:gd name="connsiteX23" fmla="*/ 6438900 w 9004300"/>
              <a:gd name="connsiteY23" fmla="*/ 3619500 h 8420100"/>
              <a:gd name="connsiteX24" fmla="*/ 6464300 w 9004300"/>
              <a:gd name="connsiteY24" fmla="*/ 3733800 h 8420100"/>
              <a:gd name="connsiteX25" fmla="*/ 6553200 w 9004300"/>
              <a:gd name="connsiteY25" fmla="*/ 3835400 h 8420100"/>
              <a:gd name="connsiteX26" fmla="*/ 6692900 w 9004300"/>
              <a:gd name="connsiteY26" fmla="*/ 3860800 h 8420100"/>
              <a:gd name="connsiteX27" fmla="*/ 6870700 w 9004300"/>
              <a:gd name="connsiteY27" fmla="*/ 3860800 h 8420100"/>
              <a:gd name="connsiteX28" fmla="*/ 6845300 w 9004300"/>
              <a:gd name="connsiteY28" fmla="*/ 4025900 h 8420100"/>
              <a:gd name="connsiteX29" fmla="*/ 6997700 w 9004300"/>
              <a:gd name="connsiteY29" fmla="*/ 4102100 h 8420100"/>
              <a:gd name="connsiteX30" fmla="*/ 7239000 w 9004300"/>
              <a:gd name="connsiteY30" fmla="*/ 4216400 h 8420100"/>
              <a:gd name="connsiteX31" fmla="*/ 7721600 w 9004300"/>
              <a:gd name="connsiteY31" fmla="*/ 4445000 h 8420100"/>
              <a:gd name="connsiteX32" fmla="*/ 8077200 w 9004300"/>
              <a:gd name="connsiteY32" fmla="*/ 4610100 h 8420100"/>
              <a:gd name="connsiteX33" fmla="*/ 8267700 w 9004300"/>
              <a:gd name="connsiteY33" fmla="*/ 4826000 h 8420100"/>
              <a:gd name="connsiteX34" fmla="*/ 8470900 w 9004300"/>
              <a:gd name="connsiteY34" fmla="*/ 5181600 h 8420100"/>
              <a:gd name="connsiteX35" fmla="*/ 8674100 w 9004300"/>
              <a:gd name="connsiteY35" fmla="*/ 5626100 h 8420100"/>
              <a:gd name="connsiteX36" fmla="*/ 8813800 w 9004300"/>
              <a:gd name="connsiteY36" fmla="*/ 6096000 h 8420100"/>
              <a:gd name="connsiteX37" fmla="*/ 8851900 w 9004300"/>
              <a:gd name="connsiteY37" fmla="*/ 6565900 h 8420100"/>
              <a:gd name="connsiteX38" fmla="*/ 8851900 w 9004300"/>
              <a:gd name="connsiteY38" fmla="*/ 7124700 h 8420100"/>
              <a:gd name="connsiteX39" fmla="*/ 8902700 w 9004300"/>
              <a:gd name="connsiteY39" fmla="*/ 7518400 h 8420100"/>
              <a:gd name="connsiteX40" fmla="*/ 8902700 w 9004300"/>
              <a:gd name="connsiteY40" fmla="*/ 7772400 h 8420100"/>
              <a:gd name="connsiteX41" fmla="*/ 8966200 w 9004300"/>
              <a:gd name="connsiteY41" fmla="*/ 8128000 h 8420100"/>
              <a:gd name="connsiteX42" fmla="*/ 9004300 w 9004300"/>
              <a:gd name="connsiteY42" fmla="*/ 8420100 h 8420100"/>
              <a:gd name="connsiteX43" fmla="*/ 7467600 w 9004300"/>
              <a:gd name="connsiteY43" fmla="*/ 8407400 h 8420100"/>
              <a:gd name="connsiteX44" fmla="*/ 7607300 w 9004300"/>
              <a:gd name="connsiteY44" fmla="*/ 7277100 h 8420100"/>
              <a:gd name="connsiteX45" fmla="*/ 7442200 w 9004300"/>
              <a:gd name="connsiteY45" fmla="*/ 6591300 h 8420100"/>
              <a:gd name="connsiteX46" fmla="*/ 5829300 w 9004300"/>
              <a:gd name="connsiteY46" fmla="*/ 6642100 h 8420100"/>
              <a:gd name="connsiteX47" fmla="*/ 3835400 w 9004300"/>
              <a:gd name="connsiteY47" fmla="*/ 6591300 h 8420100"/>
              <a:gd name="connsiteX48" fmla="*/ 3187700 w 9004300"/>
              <a:gd name="connsiteY48" fmla="*/ 6464300 h 8420100"/>
              <a:gd name="connsiteX49" fmla="*/ 2997200 w 9004300"/>
              <a:gd name="connsiteY49" fmla="*/ 6438900 h 8420100"/>
              <a:gd name="connsiteX50" fmla="*/ 2882900 w 9004300"/>
              <a:gd name="connsiteY50" fmla="*/ 6553200 h 8420100"/>
              <a:gd name="connsiteX51" fmla="*/ 2882900 w 9004300"/>
              <a:gd name="connsiteY51" fmla="*/ 6553200 h 8420100"/>
              <a:gd name="connsiteX52" fmla="*/ 2857500 w 9004300"/>
              <a:gd name="connsiteY52" fmla="*/ 6184900 h 8420100"/>
              <a:gd name="connsiteX53" fmla="*/ 2908300 w 9004300"/>
              <a:gd name="connsiteY53" fmla="*/ 6146800 h 8420100"/>
              <a:gd name="connsiteX54" fmla="*/ 3568700 w 9004300"/>
              <a:gd name="connsiteY54" fmla="*/ 6134100 h 8420100"/>
              <a:gd name="connsiteX55" fmla="*/ 4089400 w 9004300"/>
              <a:gd name="connsiteY55" fmla="*/ 6096000 h 8420100"/>
              <a:gd name="connsiteX56" fmla="*/ 4267200 w 9004300"/>
              <a:gd name="connsiteY56" fmla="*/ 6096000 h 8420100"/>
              <a:gd name="connsiteX57" fmla="*/ 4267200 w 9004300"/>
              <a:gd name="connsiteY57" fmla="*/ 6019800 h 8420100"/>
              <a:gd name="connsiteX58" fmla="*/ 3644900 w 9004300"/>
              <a:gd name="connsiteY58" fmla="*/ 6057900 h 8420100"/>
              <a:gd name="connsiteX59" fmla="*/ 3606800 w 9004300"/>
              <a:gd name="connsiteY59" fmla="*/ 5511800 h 8420100"/>
              <a:gd name="connsiteX60" fmla="*/ 3835400 w 9004300"/>
              <a:gd name="connsiteY60" fmla="*/ 5537200 h 8420100"/>
              <a:gd name="connsiteX61" fmla="*/ 4318000 w 9004300"/>
              <a:gd name="connsiteY61" fmla="*/ 5715000 h 8420100"/>
              <a:gd name="connsiteX62" fmla="*/ 4533900 w 9004300"/>
              <a:gd name="connsiteY62" fmla="*/ 5803900 h 8420100"/>
              <a:gd name="connsiteX63" fmla="*/ 4800600 w 9004300"/>
              <a:gd name="connsiteY63" fmla="*/ 5829300 h 8420100"/>
              <a:gd name="connsiteX64" fmla="*/ 5448300 w 9004300"/>
              <a:gd name="connsiteY64" fmla="*/ 5816600 h 8420100"/>
              <a:gd name="connsiteX65" fmla="*/ 5880100 w 9004300"/>
              <a:gd name="connsiteY65" fmla="*/ 5930900 h 8420100"/>
              <a:gd name="connsiteX66" fmla="*/ 6553200 w 9004300"/>
              <a:gd name="connsiteY66" fmla="*/ 6121400 h 8420100"/>
              <a:gd name="connsiteX67" fmla="*/ 6807200 w 9004300"/>
              <a:gd name="connsiteY67" fmla="*/ 6159500 h 8420100"/>
              <a:gd name="connsiteX68" fmla="*/ 7086600 w 9004300"/>
              <a:gd name="connsiteY68" fmla="*/ 6413500 h 8420100"/>
              <a:gd name="connsiteX69" fmla="*/ 7112000 w 9004300"/>
              <a:gd name="connsiteY69" fmla="*/ 6311900 h 8420100"/>
              <a:gd name="connsiteX70" fmla="*/ 6781800 w 9004300"/>
              <a:gd name="connsiteY70" fmla="*/ 6083300 h 8420100"/>
              <a:gd name="connsiteX71" fmla="*/ 5473700 w 9004300"/>
              <a:gd name="connsiteY71" fmla="*/ 5753100 h 8420100"/>
              <a:gd name="connsiteX72" fmla="*/ 5334000 w 9004300"/>
              <a:gd name="connsiteY72" fmla="*/ 5740400 h 8420100"/>
              <a:gd name="connsiteX73" fmla="*/ 4597400 w 9004300"/>
              <a:gd name="connsiteY73" fmla="*/ 5727700 h 8420100"/>
              <a:gd name="connsiteX74" fmla="*/ 4330700 w 9004300"/>
              <a:gd name="connsiteY74" fmla="*/ 5626100 h 8420100"/>
              <a:gd name="connsiteX75" fmla="*/ 3962400 w 9004300"/>
              <a:gd name="connsiteY75" fmla="*/ 5461000 h 8420100"/>
              <a:gd name="connsiteX76" fmla="*/ 3860800 w 9004300"/>
              <a:gd name="connsiteY76" fmla="*/ 5461000 h 8420100"/>
              <a:gd name="connsiteX77" fmla="*/ 3594100 w 9004300"/>
              <a:gd name="connsiteY77" fmla="*/ 5461000 h 8420100"/>
              <a:gd name="connsiteX78" fmla="*/ 3495675 w 9004300"/>
              <a:gd name="connsiteY78" fmla="*/ 4357688 h 8420100"/>
              <a:gd name="connsiteX79" fmla="*/ 4076700 w 9004300"/>
              <a:gd name="connsiteY79" fmla="*/ 4303712 h 8420100"/>
              <a:gd name="connsiteX80" fmla="*/ 4279900 w 9004300"/>
              <a:gd name="connsiteY80" fmla="*/ 4356100 h 8420100"/>
              <a:gd name="connsiteX81" fmla="*/ 4457700 w 9004300"/>
              <a:gd name="connsiteY81" fmla="*/ 4495800 h 8420100"/>
              <a:gd name="connsiteX82" fmla="*/ 4508500 w 9004300"/>
              <a:gd name="connsiteY82" fmla="*/ 4610100 h 8420100"/>
              <a:gd name="connsiteX83" fmla="*/ 4445000 w 9004300"/>
              <a:gd name="connsiteY83" fmla="*/ 4762500 h 8420100"/>
              <a:gd name="connsiteX84" fmla="*/ 4356100 w 9004300"/>
              <a:gd name="connsiteY84" fmla="*/ 4927600 h 8420100"/>
              <a:gd name="connsiteX85" fmla="*/ 4330700 w 9004300"/>
              <a:gd name="connsiteY85" fmla="*/ 5016500 h 8420100"/>
              <a:gd name="connsiteX86" fmla="*/ 4368800 w 9004300"/>
              <a:gd name="connsiteY86" fmla="*/ 5092700 h 8420100"/>
              <a:gd name="connsiteX87" fmla="*/ 4445000 w 9004300"/>
              <a:gd name="connsiteY87" fmla="*/ 4978400 h 8420100"/>
              <a:gd name="connsiteX88" fmla="*/ 4533900 w 9004300"/>
              <a:gd name="connsiteY88" fmla="*/ 4749800 h 8420100"/>
              <a:gd name="connsiteX89" fmla="*/ 4559300 w 9004300"/>
              <a:gd name="connsiteY89" fmla="*/ 4622800 h 8420100"/>
              <a:gd name="connsiteX90" fmla="*/ 4533900 w 9004300"/>
              <a:gd name="connsiteY90" fmla="*/ 4495800 h 8420100"/>
              <a:gd name="connsiteX91" fmla="*/ 4406900 w 9004300"/>
              <a:gd name="connsiteY91" fmla="*/ 4368800 h 8420100"/>
              <a:gd name="connsiteX92" fmla="*/ 4216400 w 9004300"/>
              <a:gd name="connsiteY92" fmla="*/ 4279900 h 8420100"/>
              <a:gd name="connsiteX93" fmla="*/ 4406900 w 9004300"/>
              <a:gd name="connsiteY93" fmla="*/ 4279900 h 8420100"/>
              <a:gd name="connsiteX94" fmla="*/ 4775200 w 9004300"/>
              <a:gd name="connsiteY94" fmla="*/ 4419600 h 8420100"/>
              <a:gd name="connsiteX95" fmla="*/ 5067300 w 9004300"/>
              <a:gd name="connsiteY95" fmla="*/ 4546600 h 8420100"/>
              <a:gd name="connsiteX96" fmla="*/ 5232400 w 9004300"/>
              <a:gd name="connsiteY96" fmla="*/ 4686300 h 8420100"/>
              <a:gd name="connsiteX97" fmla="*/ 5410200 w 9004300"/>
              <a:gd name="connsiteY97" fmla="*/ 4838700 h 8420100"/>
              <a:gd name="connsiteX98" fmla="*/ 5486400 w 9004300"/>
              <a:gd name="connsiteY98" fmla="*/ 4838700 h 8420100"/>
              <a:gd name="connsiteX99" fmla="*/ 5384800 w 9004300"/>
              <a:gd name="connsiteY99" fmla="*/ 4749800 h 8420100"/>
              <a:gd name="connsiteX100" fmla="*/ 5232400 w 9004300"/>
              <a:gd name="connsiteY100" fmla="*/ 4584700 h 8420100"/>
              <a:gd name="connsiteX101" fmla="*/ 5003800 w 9004300"/>
              <a:gd name="connsiteY101" fmla="*/ 4432300 h 8420100"/>
              <a:gd name="connsiteX102" fmla="*/ 4724400 w 9004300"/>
              <a:gd name="connsiteY102" fmla="*/ 4241800 h 8420100"/>
              <a:gd name="connsiteX103" fmla="*/ 4495800 w 9004300"/>
              <a:gd name="connsiteY103" fmla="*/ 4178300 h 8420100"/>
              <a:gd name="connsiteX104" fmla="*/ 4013200 w 9004300"/>
              <a:gd name="connsiteY104" fmla="*/ 4216400 h 8420100"/>
              <a:gd name="connsiteX105" fmla="*/ 3467100 w 9004300"/>
              <a:gd name="connsiteY105" fmla="*/ 4267200 h 8420100"/>
              <a:gd name="connsiteX106" fmla="*/ 3429000 w 9004300"/>
              <a:gd name="connsiteY106" fmla="*/ 3365500 h 8420100"/>
              <a:gd name="connsiteX107" fmla="*/ 3314700 w 9004300"/>
              <a:gd name="connsiteY107" fmla="*/ 3276600 h 8420100"/>
              <a:gd name="connsiteX108" fmla="*/ 571500 w 9004300"/>
              <a:gd name="connsiteY108" fmla="*/ 3467100 h 8420100"/>
              <a:gd name="connsiteX109" fmla="*/ 444500 w 9004300"/>
              <a:gd name="connsiteY109" fmla="*/ 3416300 h 8420100"/>
              <a:gd name="connsiteX110" fmla="*/ 330200 w 9004300"/>
              <a:gd name="connsiteY110" fmla="*/ 3352800 h 8420100"/>
              <a:gd name="connsiteX111" fmla="*/ 241300 w 9004300"/>
              <a:gd name="connsiteY111" fmla="*/ 3238500 h 8420100"/>
              <a:gd name="connsiteX112" fmla="*/ 152400 w 9004300"/>
              <a:gd name="connsiteY112" fmla="*/ 2260600 h 8420100"/>
              <a:gd name="connsiteX113" fmla="*/ 431800 w 9004300"/>
              <a:gd name="connsiteY113" fmla="*/ 2222500 h 8420100"/>
              <a:gd name="connsiteX114" fmla="*/ 596900 w 9004300"/>
              <a:gd name="connsiteY114" fmla="*/ 2108200 h 8420100"/>
              <a:gd name="connsiteX115" fmla="*/ 660400 w 9004300"/>
              <a:gd name="connsiteY115" fmla="*/ 1943100 h 8420100"/>
              <a:gd name="connsiteX116" fmla="*/ 660400 w 9004300"/>
              <a:gd name="connsiteY116" fmla="*/ 1828800 h 8420100"/>
              <a:gd name="connsiteX117" fmla="*/ 622300 w 9004300"/>
              <a:gd name="connsiteY117" fmla="*/ 1752600 h 8420100"/>
              <a:gd name="connsiteX118" fmla="*/ 533400 w 9004300"/>
              <a:gd name="connsiteY118" fmla="*/ 1612900 h 8420100"/>
              <a:gd name="connsiteX119" fmla="*/ 381000 w 9004300"/>
              <a:gd name="connsiteY119" fmla="*/ 1498600 h 8420100"/>
              <a:gd name="connsiteX120" fmla="*/ 254000 w 9004300"/>
              <a:gd name="connsiteY120" fmla="*/ 1409700 h 8420100"/>
              <a:gd name="connsiteX121" fmla="*/ 139700 w 9004300"/>
              <a:gd name="connsiteY121" fmla="*/ 1333500 h 8420100"/>
              <a:gd name="connsiteX122" fmla="*/ 12700 w 9004300"/>
              <a:gd name="connsiteY122" fmla="*/ 1028700 h 8420100"/>
              <a:gd name="connsiteX123" fmla="*/ 0 w 9004300"/>
              <a:gd name="connsiteY123" fmla="*/ 711200 h 8420100"/>
              <a:gd name="connsiteX124" fmla="*/ 38100 w 9004300"/>
              <a:gd name="connsiteY124" fmla="*/ 482600 h 8420100"/>
              <a:gd name="connsiteX125" fmla="*/ 76200 w 9004300"/>
              <a:gd name="connsiteY125" fmla="*/ 241300 h 8420100"/>
              <a:gd name="connsiteX126" fmla="*/ 165100 w 9004300"/>
              <a:gd name="connsiteY126" fmla="*/ 165100 h 8420100"/>
              <a:gd name="connsiteX127" fmla="*/ 266700 w 9004300"/>
              <a:gd name="connsiteY127" fmla="*/ 0 h 8420100"/>
              <a:gd name="connsiteX0" fmla="*/ 266700 w 9004300"/>
              <a:gd name="connsiteY0" fmla="*/ 0 h 8420100"/>
              <a:gd name="connsiteX1" fmla="*/ 482600 w 9004300"/>
              <a:gd name="connsiteY1" fmla="*/ 114300 h 8420100"/>
              <a:gd name="connsiteX2" fmla="*/ 495300 w 9004300"/>
              <a:gd name="connsiteY2" fmla="*/ 228600 h 8420100"/>
              <a:gd name="connsiteX3" fmla="*/ 660400 w 9004300"/>
              <a:gd name="connsiteY3" fmla="*/ 355600 h 8420100"/>
              <a:gd name="connsiteX4" fmla="*/ 838200 w 9004300"/>
              <a:gd name="connsiteY4" fmla="*/ 393700 h 8420100"/>
              <a:gd name="connsiteX5" fmla="*/ 1054100 w 9004300"/>
              <a:gd name="connsiteY5" fmla="*/ 431800 h 8420100"/>
              <a:gd name="connsiteX6" fmla="*/ 1295400 w 9004300"/>
              <a:gd name="connsiteY6" fmla="*/ 406400 h 8420100"/>
              <a:gd name="connsiteX7" fmla="*/ 1485900 w 9004300"/>
              <a:gd name="connsiteY7" fmla="*/ 406400 h 8420100"/>
              <a:gd name="connsiteX8" fmla="*/ 1625600 w 9004300"/>
              <a:gd name="connsiteY8" fmla="*/ 381000 h 8420100"/>
              <a:gd name="connsiteX9" fmla="*/ 3009900 w 9004300"/>
              <a:gd name="connsiteY9" fmla="*/ 304800 h 8420100"/>
              <a:gd name="connsiteX10" fmla="*/ 3098800 w 9004300"/>
              <a:gd name="connsiteY10" fmla="*/ 1206500 h 8420100"/>
              <a:gd name="connsiteX11" fmla="*/ 3175000 w 9004300"/>
              <a:gd name="connsiteY11" fmla="*/ 1308100 h 8420100"/>
              <a:gd name="connsiteX12" fmla="*/ 4559300 w 9004300"/>
              <a:gd name="connsiteY12" fmla="*/ 1219200 h 8420100"/>
              <a:gd name="connsiteX13" fmla="*/ 4635500 w 9004300"/>
              <a:gd name="connsiteY13" fmla="*/ 1892300 h 8420100"/>
              <a:gd name="connsiteX14" fmla="*/ 4724400 w 9004300"/>
              <a:gd name="connsiteY14" fmla="*/ 1968500 h 8420100"/>
              <a:gd name="connsiteX15" fmla="*/ 5435600 w 9004300"/>
              <a:gd name="connsiteY15" fmla="*/ 1905000 h 8420100"/>
              <a:gd name="connsiteX16" fmla="*/ 5638800 w 9004300"/>
              <a:gd name="connsiteY16" fmla="*/ 1955800 h 8420100"/>
              <a:gd name="connsiteX17" fmla="*/ 5613400 w 9004300"/>
              <a:gd name="connsiteY17" fmla="*/ 2044700 h 8420100"/>
              <a:gd name="connsiteX18" fmla="*/ 5575300 w 9004300"/>
              <a:gd name="connsiteY18" fmla="*/ 2070100 h 8420100"/>
              <a:gd name="connsiteX19" fmla="*/ 5600700 w 9004300"/>
              <a:gd name="connsiteY19" fmla="*/ 2197100 h 8420100"/>
              <a:gd name="connsiteX20" fmla="*/ 5905500 w 9004300"/>
              <a:gd name="connsiteY20" fmla="*/ 2654300 h 8420100"/>
              <a:gd name="connsiteX21" fmla="*/ 5842000 w 9004300"/>
              <a:gd name="connsiteY21" fmla="*/ 2806700 h 8420100"/>
              <a:gd name="connsiteX22" fmla="*/ 5956300 w 9004300"/>
              <a:gd name="connsiteY22" fmla="*/ 2971800 h 8420100"/>
              <a:gd name="connsiteX23" fmla="*/ 6438900 w 9004300"/>
              <a:gd name="connsiteY23" fmla="*/ 3619500 h 8420100"/>
              <a:gd name="connsiteX24" fmla="*/ 6464300 w 9004300"/>
              <a:gd name="connsiteY24" fmla="*/ 3733800 h 8420100"/>
              <a:gd name="connsiteX25" fmla="*/ 6553200 w 9004300"/>
              <a:gd name="connsiteY25" fmla="*/ 3835400 h 8420100"/>
              <a:gd name="connsiteX26" fmla="*/ 6692900 w 9004300"/>
              <a:gd name="connsiteY26" fmla="*/ 3860800 h 8420100"/>
              <a:gd name="connsiteX27" fmla="*/ 6870700 w 9004300"/>
              <a:gd name="connsiteY27" fmla="*/ 3860800 h 8420100"/>
              <a:gd name="connsiteX28" fmla="*/ 6845300 w 9004300"/>
              <a:gd name="connsiteY28" fmla="*/ 4025900 h 8420100"/>
              <a:gd name="connsiteX29" fmla="*/ 6997700 w 9004300"/>
              <a:gd name="connsiteY29" fmla="*/ 4102100 h 8420100"/>
              <a:gd name="connsiteX30" fmla="*/ 7239000 w 9004300"/>
              <a:gd name="connsiteY30" fmla="*/ 4216400 h 8420100"/>
              <a:gd name="connsiteX31" fmla="*/ 7721600 w 9004300"/>
              <a:gd name="connsiteY31" fmla="*/ 4445000 h 8420100"/>
              <a:gd name="connsiteX32" fmla="*/ 8077200 w 9004300"/>
              <a:gd name="connsiteY32" fmla="*/ 4610100 h 8420100"/>
              <a:gd name="connsiteX33" fmla="*/ 8267700 w 9004300"/>
              <a:gd name="connsiteY33" fmla="*/ 4826000 h 8420100"/>
              <a:gd name="connsiteX34" fmla="*/ 8470900 w 9004300"/>
              <a:gd name="connsiteY34" fmla="*/ 5181600 h 8420100"/>
              <a:gd name="connsiteX35" fmla="*/ 8674100 w 9004300"/>
              <a:gd name="connsiteY35" fmla="*/ 5626100 h 8420100"/>
              <a:gd name="connsiteX36" fmla="*/ 8813800 w 9004300"/>
              <a:gd name="connsiteY36" fmla="*/ 6096000 h 8420100"/>
              <a:gd name="connsiteX37" fmla="*/ 8851900 w 9004300"/>
              <a:gd name="connsiteY37" fmla="*/ 6565900 h 8420100"/>
              <a:gd name="connsiteX38" fmla="*/ 8851900 w 9004300"/>
              <a:gd name="connsiteY38" fmla="*/ 7124700 h 8420100"/>
              <a:gd name="connsiteX39" fmla="*/ 8902700 w 9004300"/>
              <a:gd name="connsiteY39" fmla="*/ 7518400 h 8420100"/>
              <a:gd name="connsiteX40" fmla="*/ 8902700 w 9004300"/>
              <a:gd name="connsiteY40" fmla="*/ 7772400 h 8420100"/>
              <a:gd name="connsiteX41" fmla="*/ 8966200 w 9004300"/>
              <a:gd name="connsiteY41" fmla="*/ 8128000 h 8420100"/>
              <a:gd name="connsiteX42" fmla="*/ 9004300 w 9004300"/>
              <a:gd name="connsiteY42" fmla="*/ 8420100 h 8420100"/>
              <a:gd name="connsiteX43" fmla="*/ 7467600 w 9004300"/>
              <a:gd name="connsiteY43" fmla="*/ 8407400 h 8420100"/>
              <a:gd name="connsiteX44" fmla="*/ 7607300 w 9004300"/>
              <a:gd name="connsiteY44" fmla="*/ 7277100 h 8420100"/>
              <a:gd name="connsiteX45" fmla="*/ 7442200 w 9004300"/>
              <a:gd name="connsiteY45" fmla="*/ 6591300 h 8420100"/>
              <a:gd name="connsiteX46" fmla="*/ 5829300 w 9004300"/>
              <a:gd name="connsiteY46" fmla="*/ 6642100 h 8420100"/>
              <a:gd name="connsiteX47" fmla="*/ 3835400 w 9004300"/>
              <a:gd name="connsiteY47" fmla="*/ 6591300 h 8420100"/>
              <a:gd name="connsiteX48" fmla="*/ 3187700 w 9004300"/>
              <a:gd name="connsiteY48" fmla="*/ 6464300 h 8420100"/>
              <a:gd name="connsiteX49" fmla="*/ 2997200 w 9004300"/>
              <a:gd name="connsiteY49" fmla="*/ 6438900 h 8420100"/>
              <a:gd name="connsiteX50" fmla="*/ 2882900 w 9004300"/>
              <a:gd name="connsiteY50" fmla="*/ 6553200 h 8420100"/>
              <a:gd name="connsiteX51" fmla="*/ 2882900 w 9004300"/>
              <a:gd name="connsiteY51" fmla="*/ 6553200 h 8420100"/>
              <a:gd name="connsiteX52" fmla="*/ 2857500 w 9004300"/>
              <a:gd name="connsiteY52" fmla="*/ 6184900 h 8420100"/>
              <a:gd name="connsiteX53" fmla="*/ 2908300 w 9004300"/>
              <a:gd name="connsiteY53" fmla="*/ 6146800 h 8420100"/>
              <a:gd name="connsiteX54" fmla="*/ 3568700 w 9004300"/>
              <a:gd name="connsiteY54" fmla="*/ 6134100 h 8420100"/>
              <a:gd name="connsiteX55" fmla="*/ 4089400 w 9004300"/>
              <a:gd name="connsiteY55" fmla="*/ 6096000 h 8420100"/>
              <a:gd name="connsiteX56" fmla="*/ 4267200 w 9004300"/>
              <a:gd name="connsiteY56" fmla="*/ 6096000 h 8420100"/>
              <a:gd name="connsiteX57" fmla="*/ 4267200 w 9004300"/>
              <a:gd name="connsiteY57" fmla="*/ 6019800 h 8420100"/>
              <a:gd name="connsiteX58" fmla="*/ 3644900 w 9004300"/>
              <a:gd name="connsiteY58" fmla="*/ 6057900 h 8420100"/>
              <a:gd name="connsiteX59" fmla="*/ 3606800 w 9004300"/>
              <a:gd name="connsiteY59" fmla="*/ 5511800 h 8420100"/>
              <a:gd name="connsiteX60" fmla="*/ 3835400 w 9004300"/>
              <a:gd name="connsiteY60" fmla="*/ 5537200 h 8420100"/>
              <a:gd name="connsiteX61" fmla="*/ 4318000 w 9004300"/>
              <a:gd name="connsiteY61" fmla="*/ 5715000 h 8420100"/>
              <a:gd name="connsiteX62" fmla="*/ 4533900 w 9004300"/>
              <a:gd name="connsiteY62" fmla="*/ 5803900 h 8420100"/>
              <a:gd name="connsiteX63" fmla="*/ 4800600 w 9004300"/>
              <a:gd name="connsiteY63" fmla="*/ 5829300 h 8420100"/>
              <a:gd name="connsiteX64" fmla="*/ 5448300 w 9004300"/>
              <a:gd name="connsiteY64" fmla="*/ 5816600 h 8420100"/>
              <a:gd name="connsiteX65" fmla="*/ 5880100 w 9004300"/>
              <a:gd name="connsiteY65" fmla="*/ 5930900 h 8420100"/>
              <a:gd name="connsiteX66" fmla="*/ 6553200 w 9004300"/>
              <a:gd name="connsiteY66" fmla="*/ 6121400 h 8420100"/>
              <a:gd name="connsiteX67" fmla="*/ 6807200 w 9004300"/>
              <a:gd name="connsiteY67" fmla="*/ 6159500 h 8420100"/>
              <a:gd name="connsiteX68" fmla="*/ 7086600 w 9004300"/>
              <a:gd name="connsiteY68" fmla="*/ 6413500 h 8420100"/>
              <a:gd name="connsiteX69" fmla="*/ 7112000 w 9004300"/>
              <a:gd name="connsiteY69" fmla="*/ 6311900 h 8420100"/>
              <a:gd name="connsiteX70" fmla="*/ 6781800 w 9004300"/>
              <a:gd name="connsiteY70" fmla="*/ 6083300 h 8420100"/>
              <a:gd name="connsiteX71" fmla="*/ 5473700 w 9004300"/>
              <a:gd name="connsiteY71" fmla="*/ 5753100 h 8420100"/>
              <a:gd name="connsiteX72" fmla="*/ 5334000 w 9004300"/>
              <a:gd name="connsiteY72" fmla="*/ 5740400 h 8420100"/>
              <a:gd name="connsiteX73" fmla="*/ 4597400 w 9004300"/>
              <a:gd name="connsiteY73" fmla="*/ 5727700 h 8420100"/>
              <a:gd name="connsiteX74" fmla="*/ 4330700 w 9004300"/>
              <a:gd name="connsiteY74" fmla="*/ 5626100 h 8420100"/>
              <a:gd name="connsiteX75" fmla="*/ 3962400 w 9004300"/>
              <a:gd name="connsiteY75" fmla="*/ 5461000 h 8420100"/>
              <a:gd name="connsiteX76" fmla="*/ 3860800 w 9004300"/>
              <a:gd name="connsiteY76" fmla="*/ 5461000 h 8420100"/>
              <a:gd name="connsiteX77" fmla="*/ 3594100 w 9004300"/>
              <a:gd name="connsiteY77" fmla="*/ 5461000 h 8420100"/>
              <a:gd name="connsiteX78" fmla="*/ 3495675 w 9004300"/>
              <a:gd name="connsiteY78" fmla="*/ 4357688 h 8420100"/>
              <a:gd name="connsiteX79" fmla="*/ 4076700 w 9004300"/>
              <a:gd name="connsiteY79" fmla="*/ 4303712 h 8420100"/>
              <a:gd name="connsiteX80" fmla="*/ 4279900 w 9004300"/>
              <a:gd name="connsiteY80" fmla="*/ 4375150 h 8420100"/>
              <a:gd name="connsiteX81" fmla="*/ 4457700 w 9004300"/>
              <a:gd name="connsiteY81" fmla="*/ 4495800 h 8420100"/>
              <a:gd name="connsiteX82" fmla="*/ 4508500 w 9004300"/>
              <a:gd name="connsiteY82" fmla="*/ 4610100 h 8420100"/>
              <a:gd name="connsiteX83" fmla="*/ 4445000 w 9004300"/>
              <a:gd name="connsiteY83" fmla="*/ 4762500 h 8420100"/>
              <a:gd name="connsiteX84" fmla="*/ 4356100 w 9004300"/>
              <a:gd name="connsiteY84" fmla="*/ 4927600 h 8420100"/>
              <a:gd name="connsiteX85" fmla="*/ 4330700 w 9004300"/>
              <a:gd name="connsiteY85" fmla="*/ 5016500 h 8420100"/>
              <a:gd name="connsiteX86" fmla="*/ 4368800 w 9004300"/>
              <a:gd name="connsiteY86" fmla="*/ 5092700 h 8420100"/>
              <a:gd name="connsiteX87" fmla="*/ 4445000 w 9004300"/>
              <a:gd name="connsiteY87" fmla="*/ 4978400 h 8420100"/>
              <a:gd name="connsiteX88" fmla="*/ 4533900 w 9004300"/>
              <a:gd name="connsiteY88" fmla="*/ 4749800 h 8420100"/>
              <a:gd name="connsiteX89" fmla="*/ 4559300 w 9004300"/>
              <a:gd name="connsiteY89" fmla="*/ 4622800 h 8420100"/>
              <a:gd name="connsiteX90" fmla="*/ 4533900 w 9004300"/>
              <a:gd name="connsiteY90" fmla="*/ 4495800 h 8420100"/>
              <a:gd name="connsiteX91" fmla="*/ 4406900 w 9004300"/>
              <a:gd name="connsiteY91" fmla="*/ 4368800 h 8420100"/>
              <a:gd name="connsiteX92" fmla="*/ 4216400 w 9004300"/>
              <a:gd name="connsiteY92" fmla="*/ 4279900 h 8420100"/>
              <a:gd name="connsiteX93" fmla="*/ 4406900 w 9004300"/>
              <a:gd name="connsiteY93" fmla="*/ 4279900 h 8420100"/>
              <a:gd name="connsiteX94" fmla="*/ 4775200 w 9004300"/>
              <a:gd name="connsiteY94" fmla="*/ 4419600 h 8420100"/>
              <a:gd name="connsiteX95" fmla="*/ 5067300 w 9004300"/>
              <a:gd name="connsiteY95" fmla="*/ 4546600 h 8420100"/>
              <a:gd name="connsiteX96" fmla="*/ 5232400 w 9004300"/>
              <a:gd name="connsiteY96" fmla="*/ 4686300 h 8420100"/>
              <a:gd name="connsiteX97" fmla="*/ 5410200 w 9004300"/>
              <a:gd name="connsiteY97" fmla="*/ 4838700 h 8420100"/>
              <a:gd name="connsiteX98" fmla="*/ 5486400 w 9004300"/>
              <a:gd name="connsiteY98" fmla="*/ 4838700 h 8420100"/>
              <a:gd name="connsiteX99" fmla="*/ 5384800 w 9004300"/>
              <a:gd name="connsiteY99" fmla="*/ 4749800 h 8420100"/>
              <a:gd name="connsiteX100" fmla="*/ 5232400 w 9004300"/>
              <a:gd name="connsiteY100" fmla="*/ 4584700 h 8420100"/>
              <a:gd name="connsiteX101" fmla="*/ 5003800 w 9004300"/>
              <a:gd name="connsiteY101" fmla="*/ 4432300 h 8420100"/>
              <a:gd name="connsiteX102" fmla="*/ 4724400 w 9004300"/>
              <a:gd name="connsiteY102" fmla="*/ 4241800 h 8420100"/>
              <a:gd name="connsiteX103" fmla="*/ 4495800 w 9004300"/>
              <a:gd name="connsiteY103" fmla="*/ 4178300 h 8420100"/>
              <a:gd name="connsiteX104" fmla="*/ 4013200 w 9004300"/>
              <a:gd name="connsiteY104" fmla="*/ 4216400 h 8420100"/>
              <a:gd name="connsiteX105" fmla="*/ 3467100 w 9004300"/>
              <a:gd name="connsiteY105" fmla="*/ 4267200 h 8420100"/>
              <a:gd name="connsiteX106" fmla="*/ 3429000 w 9004300"/>
              <a:gd name="connsiteY106" fmla="*/ 3365500 h 8420100"/>
              <a:gd name="connsiteX107" fmla="*/ 3314700 w 9004300"/>
              <a:gd name="connsiteY107" fmla="*/ 3276600 h 8420100"/>
              <a:gd name="connsiteX108" fmla="*/ 571500 w 9004300"/>
              <a:gd name="connsiteY108" fmla="*/ 3467100 h 8420100"/>
              <a:gd name="connsiteX109" fmla="*/ 444500 w 9004300"/>
              <a:gd name="connsiteY109" fmla="*/ 3416300 h 8420100"/>
              <a:gd name="connsiteX110" fmla="*/ 330200 w 9004300"/>
              <a:gd name="connsiteY110" fmla="*/ 3352800 h 8420100"/>
              <a:gd name="connsiteX111" fmla="*/ 241300 w 9004300"/>
              <a:gd name="connsiteY111" fmla="*/ 3238500 h 8420100"/>
              <a:gd name="connsiteX112" fmla="*/ 152400 w 9004300"/>
              <a:gd name="connsiteY112" fmla="*/ 2260600 h 8420100"/>
              <a:gd name="connsiteX113" fmla="*/ 431800 w 9004300"/>
              <a:gd name="connsiteY113" fmla="*/ 2222500 h 8420100"/>
              <a:gd name="connsiteX114" fmla="*/ 596900 w 9004300"/>
              <a:gd name="connsiteY114" fmla="*/ 2108200 h 8420100"/>
              <a:gd name="connsiteX115" fmla="*/ 660400 w 9004300"/>
              <a:gd name="connsiteY115" fmla="*/ 1943100 h 8420100"/>
              <a:gd name="connsiteX116" fmla="*/ 660400 w 9004300"/>
              <a:gd name="connsiteY116" fmla="*/ 1828800 h 8420100"/>
              <a:gd name="connsiteX117" fmla="*/ 622300 w 9004300"/>
              <a:gd name="connsiteY117" fmla="*/ 1752600 h 8420100"/>
              <a:gd name="connsiteX118" fmla="*/ 533400 w 9004300"/>
              <a:gd name="connsiteY118" fmla="*/ 1612900 h 8420100"/>
              <a:gd name="connsiteX119" fmla="*/ 381000 w 9004300"/>
              <a:gd name="connsiteY119" fmla="*/ 1498600 h 8420100"/>
              <a:gd name="connsiteX120" fmla="*/ 254000 w 9004300"/>
              <a:gd name="connsiteY120" fmla="*/ 1409700 h 8420100"/>
              <a:gd name="connsiteX121" fmla="*/ 139700 w 9004300"/>
              <a:gd name="connsiteY121" fmla="*/ 1333500 h 8420100"/>
              <a:gd name="connsiteX122" fmla="*/ 12700 w 9004300"/>
              <a:gd name="connsiteY122" fmla="*/ 1028700 h 8420100"/>
              <a:gd name="connsiteX123" fmla="*/ 0 w 9004300"/>
              <a:gd name="connsiteY123" fmla="*/ 711200 h 8420100"/>
              <a:gd name="connsiteX124" fmla="*/ 38100 w 9004300"/>
              <a:gd name="connsiteY124" fmla="*/ 482600 h 8420100"/>
              <a:gd name="connsiteX125" fmla="*/ 76200 w 9004300"/>
              <a:gd name="connsiteY125" fmla="*/ 241300 h 8420100"/>
              <a:gd name="connsiteX126" fmla="*/ 165100 w 9004300"/>
              <a:gd name="connsiteY126" fmla="*/ 165100 h 8420100"/>
              <a:gd name="connsiteX127" fmla="*/ 266700 w 9004300"/>
              <a:gd name="connsiteY127" fmla="*/ 0 h 8420100"/>
              <a:gd name="connsiteX0" fmla="*/ 266700 w 9004300"/>
              <a:gd name="connsiteY0" fmla="*/ 0 h 8420100"/>
              <a:gd name="connsiteX1" fmla="*/ 482600 w 9004300"/>
              <a:gd name="connsiteY1" fmla="*/ 114300 h 8420100"/>
              <a:gd name="connsiteX2" fmla="*/ 495300 w 9004300"/>
              <a:gd name="connsiteY2" fmla="*/ 228600 h 8420100"/>
              <a:gd name="connsiteX3" fmla="*/ 660400 w 9004300"/>
              <a:gd name="connsiteY3" fmla="*/ 355600 h 8420100"/>
              <a:gd name="connsiteX4" fmla="*/ 838200 w 9004300"/>
              <a:gd name="connsiteY4" fmla="*/ 393700 h 8420100"/>
              <a:gd name="connsiteX5" fmla="*/ 1054100 w 9004300"/>
              <a:gd name="connsiteY5" fmla="*/ 431800 h 8420100"/>
              <a:gd name="connsiteX6" fmla="*/ 1295400 w 9004300"/>
              <a:gd name="connsiteY6" fmla="*/ 406400 h 8420100"/>
              <a:gd name="connsiteX7" fmla="*/ 1485900 w 9004300"/>
              <a:gd name="connsiteY7" fmla="*/ 406400 h 8420100"/>
              <a:gd name="connsiteX8" fmla="*/ 1625600 w 9004300"/>
              <a:gd name="connsiteY8" fmla="*/ 381000 h 8420100"/>
              <a:gd name="connsiteX9" fmla="*/ 3009900 w 9004300"/>
              <a:gd name="connsiteY9" fmla="*/ 304800 h 8420100"/>
              <a:gd name="connsiteX10" fmla="*/ 3098800 w 9004300"/>
              <a:gd name="connsiteY10" fmla="*/ 1206500 h 8420100"/>
              <a:gd name="connsiteX11" fmla="*/ 3175000 w 9004300"/>
              <a:gd name="connsiteY11" fmla="*/ 1308100 h 8420100"/>
              <a:gd name="connsiteX12" fmla="*/ 4559300 w 9004300"/>
              <a:gd name="connsiteY12" fmla="*/ 1219200 h 8420100"/>
              <a:gd name="connsiteX13" fmla="*/ 4635500 w 9004300"/>
              <a:gd name="connsiteY13" fmla="*/ 1892300 h 8420100"/>
              <a:gd name="connsiteX14" fmla="*/ 4724400 w 9004300"/>
              <a:gd name="connsiteY14" fmla="*/ 1968500 h 8420100"/>
              <a:gd name="connsiteX15" fmla="*/ 5435600 w 9004300"/>
              <a:gd name="connsiteY15" fmla="*/ 1905000 h 8420100"/>
              <a:gd name="connsiteX16" fmla="*/ 5638800 w 9004300"/>
              <a:gd name="connsiteY16" fmla="*/ 1955800 h 8420100"/>
              <a:gd name="connsiteX17" fmla="*/ 5613400 w 9004300"/>
              <a:gd name="connsiteY17" fmla="*/ 2044700 h 8420100"/>
              <a:gd name="connsiteX18" fmla="*/ 5575300 w 9004300"/>
              <a:gd name="connsiteY18" fmla="*/ 2070100 h 8420100"/>
              <a:gd name="connsiteX19" fmla="*/ 5600700 w 9004300"/>
              <a:gd name="connsiteY19" fmla="*/ 2197100 h 8420100"/>
              <a:gd name="connsiteX20" fmla="*/ 5905500 w 9004300"/>
              <a:gd name="connsiteY20" fmla="*/ 2654300 h 8420100"/>
              <a:gd name="connsiteX21" fmla="*/ 5842000 w 9004300"/>
              <a:gd name="connsiteY21" fmla="*/ 2806700 h 8420100"/>
              <a:gd name="connsiteX22" fmla="*/ 5956300 w 9004300"/>
              <a:gd name="connsiteY22" fmla="*/ 2971800 h 8420100"/>
              <a:gd name="connsiteX23" fmla="*/ 6438900 w 9004300"/>
              <a:gd name="connsiteY23" fmla="*/ 3619500 h 8420100"/>
              <a:gd name="connsiteX24" fmla="*/ 6464300 w 9004300"/>
              <a:gd name="connsiteY24" fmla="*/ 3733800 h 8420100"/>
              <a:gd name="connsiteX25" fmla="*/ 6553200 w 9004300"/>
              <a:gd name="connsiteY25" fmla="*/ 3835400 h 8420100"/>
              <a:gd name="connsiteX26" fmla="*/ 6692900 w 9004300"/>
              <a:gd name="connsiteY26" fmla="*/ 3860800 h 8420100"/>
              <a:gd name="connsiteX27" fmla="*/ 6870700 w 9004300"/>
              <a:gd name="connsiteY27" fmla="*/ 3860800 h 8420100"/>
              <a:gd name="connsiteX28" fmla="*/ 6845300 w 9004300"/>
              <a:gd name="connsiteY28" fmla="*/ 4025900 h 8420100"/>
              <a:gd name="connsiteX29" fmla="*/ 6997700 w 9004300"/>
              <a:gd name="connsiteY29" fmla="*/ 4102100 h 8420100"/>
              <a:gd name="connsiteX30" fmla="*/ 7239000 w 9004300"/>
              <a:gd name="connsiteY30" fmla="*/ 4216400 h 8420100"/>
              <a:gd name="connsiteX31" fmla="*/ 7721600 w 9004300"/>
              <a:gd name="connsiteY31" fmla="*/ 4445000 h 8420100"/>
              <a:gd name="connsiteX32" fmla="*/ 8077200 w 9004300"/>
              <a:gd name="connsiteY32" fmla="*/ 4610100 h 8420100"/>
              <a:gd name="connsiteX33" fmla="*/ 8267700 w 9004300"/>
              <a:gd name="connsiteY33" fmla="*/ 4826000 h 8420100"/>
              <a:gd name="connsiteX34" fmla="*/ 8470900 w 9004300"/>
              <a:gd name="connsiteY34" fmla="*/ 5181600 h 8420100"/>
              <a:gd name="connsiteX35" fmla="*/ 8674100 w 9004300"/>
              <a:gd name="connsiteY35" fmla="*/ 5626100 h 8420100"/>
              <a:gd name="connsiteX36" fmla="*/ 8813800 w 9004300"/>
              <a:gd name="connsiteY36" fmla="*/ 6096000 h 8420100"/>
              <a:gd name="connsiteX37" fmla="*/ 8851900 w 9004300"/>
              <a:gd name="connsiteY37" fmla="*/ 6565900 h 8420100"/>
              <a:gd name="connsiteX38" fmla="*/ 8851900 w 9004300"/>
              <a:gd name="connsiteY38" fmla="*/ 7124700 h 8420100"/>
              <a:gd name="connsiteX39" fmla="*/ 8902700 w 9004300"/>
              <a:gd name="connsiteY39" fmla="*/ 7518400 h 8420100"/>
              <a:gd name="connsiteX40" fmla="*/ 8902700 w 9004300"/>
              <a:gd name="connsiteY40" fmla="*/ 7772400 h 8420100"/>
              <a:gd name="connsiteX41" fmla="*/ 8966200 w 9004300"/>
              <a:gd name="connsiteY41" fmla="*/ 8128000 h 8420100"/>
              <a:gd name="connsiteX42" fmla="*/ 9004300 w 9004300"/>
              <a:gd name="connsiteY42" fmla="*/ 8420100 h 8420100"/>
              <a:gd name="connsiteX43" fmla="*/ 7467600 w 9004300"/>
              <a:gd name="connsiteY43" fmla="*/ 8407400 h 8420100"/>
              <a:gd name="connsiteX44" fmla="*/ 7607300 w 9004300"/>
              <a:gd name="connsiteY44" fmla="*/ 7277100 h 8420100"/>
              <a:gd name="connsiteX45" fmla="*/ 7442200 w 9004300"/>
              <a:gd name="connsiteY45" fmla="*/ 6591300 h 8420100"/>
              <a:gd name="connsiteX46" fmla="*/ 5829300 w 9004300"/>
              <a:gd name="connsiteY46" fmla="*/ 6642100 h 8420100"/>
              <a:gd name="connsiteX47" fmla="*/ 3835400 w 9004300"/>
              <a:gd name="connsiteY47" fmla="*/ 6591300 h 8420100"/>
              <a:gd name="connsiteX48" fmla="*/ 3187700 w 9004300"/>
              <a:gd name="connsiteY48" fmla="*/ 6464300 h 8420100"/>
              <a:gd name="connsiteX49" fmla="*/ 2997200 w 9004300"/>
              <a:gd name="connsiteY49" fmla="*/ 6438900 h 8420100"/>
              <a:gd name="connsiteX50" fmla="*/ 2882900 w 9004300"/>
              <a:gd name="connsiteY50" fmla="*/ 6553200 h 8420100"/>
              <a:gd name="connsiteX51" fmla="*/ 2882900 w 9004300"/>
              <a:gd name="connsiteY51" fmla="*/ 6553200 h 8420100"/>
              <a:gd name="connsiteX52" fmla="*/ 2857500 w 9004300"/>
              <a:gd name="connsiteY52" fmla="*/ 6184900 h 8420100"/>
              <a:gd name="connsiteX53" fmla="*/ 2908300 w 9004300"/>
              <a:gd name="connsiteY53" fmla="*/ 6146800 h 8420100"/>
              <a:gd name="connsiteX54" fmla="*/ 3568700 w 9004300"/>
              <a:gd name="connsiteY54" fmla="*/ 6134100 h 8420100"/>
              <a:gd name="connsiteX55" fmla="*/ 4089400 w 9004300"/>
              <a:gd name="connsiteY55" fmla="*/ 6096000 h 8420100"/>
              <a:gd name="connsiteX56" fmla="*/ 4267200 w 9004300"/>
              <a:gd name="connsiteY56" fmla="*/ 6096000 h 8420100"/>
              <a:gd name="connsiteX57" fmla="*/ 4267200 w 9004300"/>
              <a:gd name="connsiteY57" fmla="*/ 6019800 h 8420100"/>
              <a:gd name="connsiteX58" fmla="*/ 3644900 w 9004300"/>
              <a:gd name="connsiteY58" fmla="*/ 6057900 h 8420100"/>
              <a:gd name="connsiteX59" fmla="*/ 3606800 w 9004300"/>
              <a:gd name="connsiteY59" fmla="*/ 5511800 h 8420100"/>
              <a:gd name="connsiteX60" fmla="*/ 3835400 w 9004300"/>
              <a:gd name="connsiteY60" fmla="*/ 5537200 h 8420100"/>
              <a:gd name="connsiteX61" fmla="*/ 4318000 w 9004300"/>
              <a:gd name="connsiteY61" fmla="*/ 5715000 h 8420100"/>
              <a:gd name="connsiteX62" fmla="*/ 4533900 w 9004300"/>
              <a:gd name="connsiteY62" fmla="*/ 5803900 h 8420100"/>
              <a:gd name="connsiteX63" fmla="*/ 4800600 w 9004300"/>
              <a:gd name="connsiteY63" fmla="*/ 5829300 h 8420100"/>
              <a:gd name="connsiteX64" fmla="*/ 5448300 w 9004300"/>
              <a:gd name="connsiteY64" fmla="*/ 5816600 h 8420100"/>
              <a:gd name="connsiteX65" fmla="*/ 5880100 w 9004300"/>
              <a:gd name="connsiteY65" fmla="*/ 5930900 h 8420100"/>
              <a:gd name="connsiteX66" fmla="*/ 6553200 w 9004300"/>
              <a:gd name="connsiteY66" fmla="*/ 6121400 h 8420100"/>
              <a:gd name="connsiteX67" fmla="*/ 6807200 w 9004300"/>
              <a:gd name="connsiteY67" fmla="*/ 6159500 h 8420100"/>
              <a:gd name="connsiteX68" fmla="*/ 7086600 w 9004300"/>
              <a:gd name="connsiteY68" fmla="*/ 6413500 h 8420100"/>
              <a:gd name="connsiteX69" fmla="*/ 7112000 w 9004300"/>
              <a:gd name="connsiteY69" fmla="*/ 6311900 h 8420100"/>
              <a:gd name="connsiteX70" fmla="*/ 6781800 w 9004300"/>
              <a:gd name="connsiteY70" fmla="*/ 6083300 h 8420100"/>
              <a:gd name="connsiteX71" fmla="*/ 5473700 w 9004300"/>
              <a:gd name="connsiteY71" fmla="*/ 5753100 h 8420100"/>
              <a:gd name="connsiteX72" fmla="*/ 5334000 w 9004300"/>
              <a:gd name="connsiteY72" fmla="*/ 5740400 h 8420100"/>
              <a:gd name="connsiteX73" fmla="*/ 4597400 w 9004300"/>
              <a:gd name="connsiteY73" fmla="*/ 5727700 h 8420100"/>
              <a:gd name="connsiteX74" fmla="*/ 4330700 w 9004300"/>
              <a:gd name="connsiteY74" fmla="*/ 5626100 h 8420100"/>
              <a:gd name="connsiteX75" fmla="*/ 3962400 w 9004300"/>
              <a:gd name="connsiteY75" fmla="*/ 5461000 h 8420100"/>
              <a:gd name="connsiteX76" fmla="*/ 3860800 w 9004300"/>
              <a:gd name="connsiteY76" fmla="*/ 5461000 h 8420100"/>
              <a:gd name="connsiteX77" fmla="*/ 3594100 w 9004300"/>
              <a:gd name="connsiteY77" fmla="*/ 5461000 h 8420100"/>
              <a:gd name="connsiteX78" fmla="*/ 3495675 w 9004300"/>
              <a:gd name="connsiteY78" fmla="*/ 4357688 h 8420100"/>
              <a:gd name="connsiteX79" fmla="*/ 4076700 w 9004300"/>
              <a:gd name="connsiteY79" fmla="*/ 4303712 h 8420100"/>
              <a:gd name="connsiteX80" fmla="*/ 4279900 w 9004300"/>
              <a:gd name="connsiteY80" fmla="*/ 4375150 h 8420100"/>
              <a:gd name="connsiteX81" fmla="*/ 4457700 w 9004300"/>
              <a:gd name="connsiteY81" fmla="*/ 4505325 h 8420100"/>
              <a:gd name="connsiteX82" fmla="*/ 4508500 w 9004300"/>
              <a:gd name="connsiteY82" fmla="*/ 4610100 h 8420100"/>
              <a:gd name="connsiteX83" fmla="*/ 4445000 w 9004300"/>
              <a:gd name="connsiteY83" fmla="*/ 4762500 h 8420100"/>
              <a:gd name="connsiteX84" fmla="*/ 4356100 w 9004300"/>
              <a:gd name="connsiteY84" fmla="*/ 4927600 h 8420100"/>
              <a:gd name="connsiteX85" fmla="*/ 4330700 w 9004300"/>
              <a:gd name="connsiteY85" fmla="*/ 5016500 h 8420100"/>
              <a:gd name="connsiteX86" fmla="*/ 4368800 w 9004300"/>
              <a:gd name="connsiteY86" fmla="*/ 5092700 h 8420100"/>
              <a:gd name="connsiteX87" fmla="*/ 4445000 w 9004300"/>
              <a:gd name="connsiteY87" fmla="*/ 4978400 h 8420100"/>
              <a:gd name="connsiteX88" fmla="*/ 4533900 w 9004300"/>
              <a:gd name="connsiteY88" fmla="*/ 4749800 h 8420100"/>
              <a:gd name="connsiteX89" fmla="*/ 4559300 w 9004300"/>
              <a:gd name="connsiteY89" fmla="*/ 4622800 h 8420100"/>
              <a:gd name="connsiteX90" fmla="*/ 4533900 w 9004300"/>
              <a:gd name="connsiteY90" fmla="*/ 4495800 h 8420100"/>
              <a:gd name="connsiteX91" fmla="*/ 4406900 w 9004300"/>
              <a:gd name="connsiteY91" fmla="*/ 4368800 h 8420100"/>
              <a:gd name="connsiteX92" fmla="*/ 4216400 w 9004300"/>
              <a:gd name="connsiteY92" fmla="*/ 4279900 h 8420100"/>
              <a:gd name="connsiteX93" fmla="*/ 4406900 w 9004300"/>
              <a:gd name="connsiteY93" fmla="*/ 4279900 h 8420100"/>
              <a:gd name="connsiteX94" fmla="*/ 4775200 w 9004300"/>
              <a:gd name="connsiteY94" fmla="*/ 4419600 h 8420100"/>
              <a:gd name="connsiteX95" fmla="*/ 5067300 w 9004300"/>
              <a:gd name="connsiteY95" fmla="*/ 4546600 h 8420100"/>
              <a:gd name="connsiteX96" fmla="*/ 5232400 w 9004300"/>
              <a:gd name="connsiteY96" fmla="*/ 4686300 h 8420100"/>
              <a:gd name="connsiteX97" fmla="*/ 5410200 w 9004300"/>
              <a:gd name="connsiteY97" fmla="*/ 4838700 h 8420100"/>
              <a:gd name="connsiteX98" fmla="*/ 5486400 w 9004300"/>
              <a:gd name="connsiteY98" fmla="*/ 4838700 h 8420100"/>
              <a:gd name="connsiteX99" fmla="*/ 5384800 w 9004300"/>
              <a:gd name="connsiteY99" fmla="*/ 4749800 h 8420100"/>
              <a:gd name="connsiteX100" fmla="*/ 5232400 w 9004300"/>
              <a:gd name="connsiteY100" fmla="*/ 4584700 h 8420100"/>
              <a:gd name="connsiteX101" fmla="*/ 5003800 w 9004300"/>
              <a:gd name="connsiteY101" fmla="*/ 4432300 h 8420100"/>
              <a:gd name="connsiteX102" fmla="*/ 4724400 w 9004300"/>
              <a:gd name="connsiteY102" fmla="*/ 4241800 h 8420100"/>
              <a:gd name="connsiteX103" fmla="*/ 4495800 w 9004300"/>
              <a:gd name="connsiteY103" fmla="*/ 4178300 h 8420100"/>
              <a:gd name="connsiteX104" fmla="*/ 4013200 w 9004300"/>
              <a:gd name="connsiteY104" fmla="*/ 4216400 h 8420100"/>
              <a:gd name="connsiteX105" fmla="*/ 3467100 w 9004300"/>
              <a:gd name="connsiteY105" fmla="*/ 4267200 h 8420100"/>
              <a:gd name="connsiteX106" fmla="*/ 3429000 w 9004300"/>
              <a:gd name="connsiteY106" fmla="*/ 3365500 h 8420100"/>
              <a:gd name="connsiteX107" fmla="*/ 3314700 w 9004300"/>
              <a:gd name="connsiteY107" fmla="*/ 3276600 h 8420100"/>
              <a:gd name="connsiteX108" fmla="*/ 571500 w 9004300"/>
              <a:gd name="connsiteY108" fmla="*/ 3467100 h 8420100"/>
              <a:gd name="connsiteX109" fmla="*/ 444500 w 9004300"/>
              <a:gd name="connsiteY109" fmla="*/ 3416300 h 8420100"/>
              <a:gd name="connsiteX110" fmla="*/ 330200 w 9004300"/>
              <a:gd name="connsiteY110" fmla="*/ 3352800 h 8420100"/>
              <a:gd name="connsiteX111" fmla="*/ 241300 w 9004300"/>
              <a:gd name="connsiteY111" fmla="*/ 3238500 h 8420100"/>
              <a:gd name="connsiteX112" fmla="*/ 152400 w 9004300"/>
              <a:gd name="connsiteY112" fmla="*/ 2260600 h 8420100"/>
              <a:gd name="connsiteX113" fmla="*/ 431800 w 9004300"/>
              <a:gd name="connsiteY113" fmla="*/ 2222500 h 8420100"/>
              <a:gd name="connsiteX114" fmla="*/ 596900 w 9004300"/>
              <a:gd name="connsiteY114" fmla="*/ 2108200 h 8420100"/>
              <a:gd name="connsiteX115" fmla="*/ 660400 w 9004300"/>
              <a:gd name="connsiteY115" fmla="*/ 1943100 h 8420100"/>
              <a:gd name="connsiteX116" fmla="*/ 660400 w 9004300"/>
              <a:gd name="connsiteY116" fmla="*/ 1828800 h 8420100"/>
              <a:gd name="connsiteX117" fmla="*/ 622300 w 9004300"/>
              <a:gd name="connsiteY117" fmla="*/ 1752600 h 8420100"/>
              <a:gd name="connsiteX118" fmla="*/ 533400 w 9004300"/>
              <a:gd name="connsiteY118" fmla="*/ 1612900 h 8420100"/>
              <a:gd name="connsiteX119" fmla="*/ 381000 w 9004300"/>
              <a:gd name="connsiteY119" fmla="*/ 1498600 h 8420100"/>
              <a:gd name="connsiteX120" fmla="*/ 254000 w 9004300"/>
              <a:gd name="connsiteY120" fmla="*/ 1409700 h 8420100"/>
              <a:gd name="connsiteX121" fmla="*/ 139700 w 9004300"/>
              <a:gd name="connsiteY121" fmla="*/ 1333500 h 8420100"/>
              <a:gd name="connsiteX122" fmla="*/ 12700 w 9004300"/>
              <a:gd name="connsiteY122" fmla="*/ 1028700 h 8420100"/>
              <a:gd name="connsiteX123" fmla="*/ 0 w 9004300"/>
              <a:gd name="connsiteY123" fmla="*/ 711200 h 8420100"/>
              <a:gd name="connsiteX124" fmla="*/ 38100 w 9004300"/>
              <a:gd name="connsiteY124" fmla="*/ 482600 h 8420100"/>
              <a:gd name="connsiteX125" fmla="*/ 76200 w 9004300"/>
              <a:gd name="connsiteY125" fmla="*/ 241300 h 8420100"/>
              <a:gd name="connsiteX126" fmla="*/ 165100 w 9004300"/>
              <a:gd name="connsiteY126" fmla="*/ 165100 h 8420100"/>
              <a:gd name="connsiteX127" fmla="*/ 266700 w 9004300"/>
              <a:gd name="connsiteY127" fmla="*/ 0 h 8420100"/>
              <a:gd name="connsiteX0" fmla="*/ 266700 w 9004300"/>
              <a:gd name="connsiteY0" fmla="*/ 0 h 8420100"/>
              <a:gd name="connsiteX1" fmla="*/ 482600 w 9004300"/>
              <a:gd name="connsiteY1" fmla="*/ 114300 h 8420100"/>
              <a:gd name="connsiteX2" fmla="*/ 495300 w 9004300"/>
              <a:gd name="connsiteY2" fmla="*/ 228600 h 8420100"/>
              <a:gd name="connsiteX3" fmla="*/ 660400 w 9004300"/>
              <a:gd name="connsiteY3" fmla="*/ 355600 h 8420100"/>
              <a:gd name="connsiteX4" fmla="*/ 838200 w 9004300"/>
              <a:gd name="connsiteY4" fmla="*/ 393700 h 8420100"/>
              <a:gd name="connsiteX5" fmla="*/ 1054100 w 9004300"/>
              <a:gd name="connsiteY5" fmla="*/ 431800 h 8420100"/>
              <a:gd name="connsiteX6" fmla="*/ 1295400 w 9004300"/>
              <a:gd name="connsiteY6" fmla="*/ 406400 h 8420100"/>
              <a:gd name="connsiteX7" fmla="*/ 1485900 w 9004300"/>
              <a:gd name="connsiteY7" fmla="*/ 406400 h 8420100"/>
              <a:gd name="connsiteX8" fmla="*/ 1625600 w 9004300"/>
              <a:gd name="connsiteY8" fmla="*/ 381000 h 8420100"/>
              <a:gd name="connsiteX9" fmla="*/ 3009900 w 9004300"/>
              <a:gd name="connsiteY9" fmla="*/ 304800 h 8420100"/>
              <a:gd name="connsiteX10" fmla="*/ 3098800 w 9004300"/>
              <a:gd name="connsiteY10" fmla="*/ 1206500 h 8420100"/>
              <a:gd name="connsiteX11" fmla="*/ 3175000 w 9004300"/>
              <a:gd name="connsiteY11" fmla="*/ 1308100 h 8420100"/>
              <a:gd name="connsiteX12" fmla="*/ 4559300 w 9004300"/>
              <a:gd name="connsiteY12" fmla="*/ 1219200 h 8420100"/>
              <a:gd name="connsiteX13" fmla="*/ 4635500 w 9004300"/>
              <a:gd name="connsiteY13" fmla="*/ 1892300 h 8420100"/>
              <a:gd name="connsiteX14" fmla="*/ 4724400 w 9004300"/>
              <a:gd name="connsiteY14" fmla="*/ 1968500 h 8420100"/>
              <a:gd name="connsiteX15" fmla="*/ 5435600 w 9004300"/>
              <a:gd name="connsiteY15" fmla="*/ 1905000 h 8420100"/>
              <a:gd name="connsiteX16" fmla="*/ 5638800 w 9004300"/>
              <a:gd name="connsiteY16" fmla="*/ 1955800 h 8420100"/>
              <a:gd name="connsiteX17" fmla="*/ 5613400 w 9004300"/>
              <a:gd name="connsiteY17" fmla="*/ 2044700 h 8420100"/>
              <a:gd name="connsiteX18" fmla="*/ 5575300 w 9004300"/>
              <a:gd name="connsiteY18" fmla="*/ 2070100 h 8420100"/>
              <a:gd name="connsiteX19" fmla="*/ 5600700 w 9004300"/>
              <a:gd name="connsiteY19" fmla="*/ 2197100 h 8420100"/>
              <a:gd name="connsiteX20" fmla="*/ 5905500 w 9004300"/>
              <a:gd name="connsiteY20" fmla="*/ 2654300 h 8420100"/>
              <a:gd name="connsiteX21" fmla="*/ 5842000 w 9004300"/>
              <a:gd name="connsiteY21" fmla="*/ 2806700 h 8420100"/>
              <a:gd name="connsiteX22" fmla="*/ 5956300 w 9004300"/>
              <a:gd name="connsiteY22" fmla="*/ 2971800 h 8420100"/>
              <a:gd name="connsiteX23" fmla="*/ 6438900 w 9004300"/>
              <a:gd name="connsiteY23" fmla="*/ 3619500 h 8420100"/>
              <a:gd name="connsiteX24" fmla="*/ 6464300 w 9004300"/>
              <a:gd name="connsiteY24" fmla="*/ 3733800 h 8420100"/>
              <a:gd name="connsiteX25" fmla="*/ 6553200 w 9004300"/>
              <a:gd name="connsiteY25" fmla="*/ 3835400 h 8420100"/>
              <a:gd name="connsiteX26" fmla="*/ 6692900 w 9004300"/>
              <a:gd name="connsiteY26" fmla="*/ 3860800 h 8420100"/>
              <a:gd name="connsiteX27" fmla="*/ 6870700 w 9004300"/>
              <a:gd name="connsiteY27" fmla="*/ 3860800 h 8420100"/>
              <a:gd name="connsiteX28" fmla="*/ 6845300 w 9004300"/>
              <a:gd name="connsiteY28" fmla="*/ 4025900 h 8420100"/>
              <a:gd name="connsiteX29" fmla="*/ 6997700 w 9004300"/>
              <a:gd name="connsiteY29" fmla="*/ 4102100 h 8420100"/>
              <a:gd name="connsiteX30" fmla="*/ 7239000 w 9004300"/>
              <a:gd name="connsiteY30" fmla="*/ 4216400 h 8420100"/>
              <a:gd name="connsiteX31" fmla="*/ 7721600 w 9004300"/>
              <a:gd name="connsiteY31" fmla="*/ 4445000 h 8420100"/>
              <a:gd name="connsiteX32" fmla="*/ 8077200 w 9004300"/>
              <a:gd name="connsiteY32" fmla="*/ 4610100 h 8420100"/>
              <a:gd name="connsiteX33" fmla="*/ 8267700 w 9004300"/>
              <a:gd name="connsiteY33" fmla="*/ 4826000 h 8420100"/>
              <a:gd name="connsiteX34" fmla="*/ 8470900 w 9004300"/>
              <a:gd name="connsiteY34" fmla="*/ 5181600 h 8420100"/>
              <a:gd name="connsiteX35" fmla="*/ 8674100 w 9004300"/>
              <a:gd name="connsiteY35" fmla="*/ 5626100 h 8420100"/>
              <a:gd name="connsiteX36" fmla="*/ 8813800 w 9004300"/>
              <a:gd name="connsiteY36" fmla="*/ 6096000 h 8420100"/>
              <a:gd name="connsiteX37" fmla="*/ 8851900 w 9004300"/>
              <a:gd name="connsiteY37" fmla="*/ 6565900 h 8420100"/>
              <a:gd name="connsiteX38" fmla="*/ 8851900 w 9004300"/>
              <a:gd name="connsiteY38" fmla="*/ 7124700 h 8420100"/>
              <a:gd name="connsiteX39" fmla="*/ 8902700 w 9004300"/>
              <a:gd name="connsiteY39" fmla="*/ 7518400 h 8420100"/>
              <a:gd name="connsiteX40" fmla="*/ 8902700 w 9004300"/>
              <a:gd name="connsiteY40" fmla="*/ 7772400 h 8420100"/>
              <a:gd name="connsiteX41" fmla="*/ 8966200 w 9004300"/>
              <a:gd name="connsiteY41" fmla="*/ 8128000 h 8420100"/>
              <a:gd name="connsiteX42" fmla="*/ 9004300 w 9004300"/>
              <a:gd name="connsiteY42" fmla="*/ 8420100 h 8420100"/>
              <a:gd name="connsiteX43" fmla="*/ 7467600 w 9004300"/>
              <a:gd name="connsiteY43" fmla="*/ 8407400 h 8420100"/>
              <a:gd name="connsiteX44" fmla="*/ 7607300 w 9004300"/>
              <a:gd name="connsiteY44" fmla="*/ 7277100 h 8420100"/>
              <a:gd name="connsiteX45" fmla="*/ 7442200 w 9004300"/>
              <a:gd name="connsiteY45" fmla="*/ 6591300 h 8420100"/>
              <a:gd name="connsiteX46" fmla="*/ 5829300 w 9004300"/>
              <a:gd name="connsiteY46" fmla="*/ 6642100 h 8420100"/>
              <a:gd name="connsiteX47" fmla="*/ 3835400 w 9004300"/>
              <a:gd name="connsiteY47" fmla="*/ 6591300 h 8420100"/>
              <a:gd name="connsiteX48" fmla="*/ 3187700 w 9004300"/>
              <a:gd name="connsiteY48" fmla="*/ 6464300 h 8420100"/>
              <a:gd name="connsiteX49" fmla="*/ 2997200 w 9004300"/>
              <a:gd name="connsiteY49" fmla="*/ 6438900 h 8420100"/>
              <a:gd name="connsiteX50" fmla="*/ 2882900 w 9004300"/>
              <a:gd name="connsiteY50" fmla="*/ 6553200 h 8420100"/>
              <a:gd name="connsiteX51" fmla="*/ 2882900 w 9004300"/>
              <a:gd name="connsiteY51" fmla="*/ 6553200 h 8420100"/>
              <a:gd name="connsiteX52" fmla="*/ 2857500 w 9004300"/>
              <a:gd name="connsiteY52" fmla="*/ 6184900 h 8420100"/>
              <a:gd name="connsiteX53" fmla="*/ 2908300 w 9004300"/>
              <a:gd name="connsiteY53" fmla="*/ 6146800 h 8420100"/>
              <a:gd name="connsiteX54" fmla="*/ 3568700 w 9004300"/>
              <a:gd name="connsiteY54" fmla="*/ 6134100 h 8420100"/>
              <a:gd name="connsiteX55" fmla="*/ 4089400 w 9004300"/>
              <a:gd name="connsiteY55" fmla="*/ 6096000 h 8420100"/>
              <a:gd name="connsiteX56" fmla="*/ 4267200 w 9004300"/>
              <a:gd name="connsiteY56" fmla="*/ 6096000 h 8420100"/>
              <a:gd name="connsiteX57" fmla="*/ 4267200 w 9004300"/>
              <a:gd name="connsiteY57" fmla="*/ 6019800 h 8420100"/>
              <a:gd name="connsiteX58" fmla="*/ 3644900 w 9004300"/>
              <a:gd name="connsiteY58" fmla="*/ 6057900 h 8420100"/>
              <a:gd name="connsiteX59" fmla="*/ 3606800 w 9004300"/>
              <a:gd name="connsiteY59" fmla="*/ 5511800 h 8420100"/>
              <a:gd name="connsiteX60" fmla="*/ 3835400 w 9004300"/>
              <a:gd name="connsiteY60" fmla="*/ 5537200 h 8420100"/>
              <a:gd name="connsiteX61" fmla="*/ 4318000 w 9004300"/>
              <a:gd name="connsiteY61" fmla="*/ 5715000 h 8420100"/>
              <a:gd name="connsiteX62" fmla="*/ 4533900 w 9004300"/>
              <a:gd name="connsiteY62" fmla="*/ 5803900 h 8420100"/>
              <a:gd name="connsiteX63" fmla="*/ 4800600 w 9004300"/>
              <a:gd name="connsiteY63" fmla="*/ 5829300 h 8420100"/>
              <a:gd name="connsiteX64" fmla="*/ 5448300 w 9004300"/>
              <a:gd name="connsiteY64" fmla="*/ 5816600 h 8420100"/>
              <a:gd name="connsiteX65" fmla="*/ 5880100 w 9004300"/>
              <a:gd name="connsiteY65" fmla="*/ 5930900 h 8420100"/>
              <a:gd name="connsiteX66" fmla="*/ 6553200 w 9004300"/>
              <a:gd name="connsiteY66" fmla="*/ 6121400 h 8420100"/>
              <a:gd name="connsiteX67" fmla="*/ 6807200 w 9004300"/>
              <a:gd name="connsiteY67" fmla="*/ 6159500 h 8420100"/>
              <a:gd name="connsiteX68" fmla="*/ 7086600 w 9004300"/>
              <a:gd name="connsiteY68" fmla="*/ 6413500 h 8420100"/>
              <a:gd name="connsiteX69" fmla="*/ 7112000 w 9004300"/>
              <a:gd name="connsiteY69" fmla="*/ 6311900 h 8420100"/>
              <a:gd name="connsiteX70" fmla="*/ 6781800 w 9004300"/>
              <a:gd name="connsiteY70" fmla="*/ 6083300 h 8420100"/>
              <a:gd name="connsiteX71" fmla="*/ 5473700 w 9004300"/>
              <a:gd name="connsiteY71" fmla="*/ 5753100 h 8420100"/>
              <a:gd name="connsiteX72" fmla="*/ 5334000 w 9004300"/>
              <a:gd name="connsiteY72" fmla="*/ 5740400 h 8420100"/>
              <a:gd name="connsiteX73" fmla="*/ 4597400 w 9004300"/>
              <a:gd name="connsiteY73" fmla="*/ 5727700 h 8420100"/>
              <a:gd name="connsiteX74" fmla="*/ 4330700 w 9004300"/>
              <a:gd name="connsiteY74" fmla="*/ 5626100 h 8420100"/>
              <a:gd name="connsiteX75" fmla="*/ 3962400 w 9004300"/>
              <a:gd name="connsiteY75" fmla="*/ 5461000 h 8420100"/>
              <a:gd name="connsiteX76" fmla="*/ 3860800 w 9004300"/>
              <a:gd name="connsiteY76" fmla="*/ 5461000 h 8420100"/>
              <a:gd name="connsiteX77" fmla="*/ 3594100 w 9004300"/>
              <a:gd name="connsiteY77" fmla="*/ 5461000 h 8420100"/>
              <a:gd name="connsiteX78" fmla="*/ 3495675 w 9004300"/>
              <a:gd name="connsiteY78" fmla="*/ 4357688 h 8420100"/>
              <a:gd name="connsiteX79" fmla="*/ 4076700 w 9004300"/>
              <a:gd name="connsiteY79" fmla="*/ 4303712 h 8420100"/>
              <a:gd name="connsiteX80" fmla="*/ 4279900 w 9004300"/>
              <a:gd name="connsiteY80" fmla="*/ 4375150 h 8420100"/>
              <a:gd name="connsiteX81" fmla="*/ 4457700 w 9004300"/>
              <a:gd name="connsiteY81" fmla="*/ 4505325 h 8420100"/>
              <a:gd name="connsiteX82" fmla="*/ 4503738 w 9004300"/>
              <a:gd name="connsiteY82" fmla="*/ 4610100 h 8420100"/>
              <a:gd name="connsiteX83" fmla="*/ 4445000 w 9004300"/>
              <a:gd name="connsiteY83" fmla="*/ 4762500 h 8420100"/>
              <a:gd name="connsiteX84" fmla="*/ 4356100 w 9004300"/>
              <a:gd name="connsiteY84" fmla="*/ 4927600 h 8420100"/>
              <a:gd name="connsiteX85" fmla="*/ 4330700 w 9004300"/>
              <a:gd name="connsiteY85" fmla="*/ 5016500 h 8420100"/>
              <a:gd name="connsiteX86" fmla="*/ 4368800 w 9004300"/>
              <a:gd name="connsiteY86" fmla="*/ 5092700 h 8420100"/>
              <a:gd name="connsiteX87" fmla="*/ 4445000 w 9004300"/>
              <a:gd name="connsiteY87" fmla="*/ 4978400 h 8420100"/>
              <a:gd name="connsiteX88" fmla="*/ 4533900 w 9004300"/>
              <a:gd name="connsiteY88" fmla="*/ 4749800 h 8420100"/>
              <a:gd name="connsiteX89" fmla="*/ 4559300 w 9004300"/>
              <a:gd name="connsiteY89" fmla="*/ 4622800 h 8420100"/>
              <a:gd name="connsiteX90" fmla="*/ 4533900 w 9004300"/>
              <a:gd name="connsiteY90" fmla="*/ 4495800 h 8420100"/>
              <a:gd name="connsiteX91" fmla="*/ 4406900 w 9004300"/>
              <a:gd name="connsiteY91" fmla="*/ 4368800 h 8420100"/>
              <a:gd name="connsiteX92" fmla="*/ 4216400 w 9004300"/>
              <a:gd name="connsiteY92" fmla="*/ 4279900 h 8420100"/>
              <a:gd name="connsiteX93" fmla="*/ 4406900 w 9004300"/>
              <a:gd name="connsiteY93" fmla="*/ 4279900 h 8420100"/>
              <a:gd name="connsiteX94" fmla="*/ 4775200 w 9004300"/>
              <a:gd name="connsiteY94" fmla="*/ 4419600 h 8420100"/>
              <a:gd name="connsiteX95" fmla="*/ 5067300 w 9004300"/>
              <a:gd name="connsiteY95" fmla="*/ 4546600 h 8420100"/>
              <a:gd name="connsiteX96" fmla="*/ 5232400 w 9004300"/>
              <a:gd name="connsiteY96" fmla="*/ 4686300 h 8420100"/>
              <a:gd name="connsiteX97" fmla="*/ 5410200 w 9004300"/>
              <a:gd name="connsiteY97" fmla="*/ 4838700 h 8420100"/>
              <a:gd name="connsiteX98" fmla="*/ 5486400 w 9004300"/>
              <a:gd name="connsiteY98" fmla="*/ 4838700 h 8420100"/>
              <a:gd name="connsiteX99" fmla="*/ 5384800 w 9004300"/>
              <a:gd name="connsiteY99" fmla="*/ 4749800 h 8420100"/>
              <a:gd name="connsiteX100" fmla="*/ 5232400 w 9004300"/>
              <a:gd name="connsiteY100" fmla="*/ 4584700 h 8420100"/>
              <a:gd name="connsiteX101" fmla="*/ 5003800 w 9004300"/>
              <a:gd name="connsiteY101" fmla="*/ 4432300 h 8420100"/>
              <a:gd name="connsiteX102" fmla="*/ 4724400 w 9004300"/>
              <a:gd name="connsiteY102" fmla="*/ 4241800 h 8420100"/>
              <a:gd name="connsiteX103" fmla="*/ 4495800 w 9004300"/>
              <a:gd name="connsiteY103" fmla="*/ 4178300 h 8420100"/>
              <a:gd name="connsiteX104" fmla="*/ 4013200 w 9004300"/>
              <a:gd name="connsiteY104" fmla="*/ 4216400 h 8420100"/>
              <a:gd name="connsiteX105" fmla="*/ 3467100 w 9004300"/>
              <a:gd name="connsiteY105" fmla="*/ 4267200 h 8420100"/>
              <a:gd name="connsiteX106" fmla="*/ 3429000 w 9004300"/>
              <a:gd name="connsiteY106" fmla="*/ 3365500 h 8420100"/>
              <a:gd name="connsiteX107" fmla="*/ 3314700 w 9004300"/>
              <a:gd name="connsiteY107" fmla="*/ 3276600 h 8420100"/>
              <a:gd name="connsiteX108" fmla="*/ 571500 w 9004300"/>
              <a:gd name="connsiteY108" fmla="*/ 3467100 h 8420100"/>
              <a:gd name="connsiteX109" fmla="*/ 444500 w 9004300"/>
              <a:gd name="connsiteY109" fmla="*/ 3416300 h 8420100"/>
              <a:gd name="connsiteX110" fmla="*/ 330200 w 9004300"/>
              <a:gd name="connsiteY110" fmla="*/ 3352800 h 8420100"/>
              <a:gd name="connsiteX111" fmla="*/ 241300 w 9004300"/>
              <a:gd name="connsiteY111" fmla="*/ 3238500 h 8420100"/>
              <a:gd name="connsiteX112" fmla="*/ 152400 w 9004300"/>
              <a:gd name="connsiteY112" fmla="*/ 2260600 h 8420100"/>
              <a:gd name="connsiteX113" fmla="*/ 431800 w 9004300"/>
              <a:gd name="connsiteY113" fmla="*/ 2222500 h 8420100"/>
              <a:gd name="connsiteX114" fmla="*/ 596900 w 9004300"/>
              <a:gd name="connsiteY114" fmla="*/ 2108200 h 8420100"/>
              <a:gd name="connsiteX115" fmla="*/ 660400 w 9004300"/>
              <a:gd name="connsiteY115" fmla="*/ 1943100 h 8420100"/>
              <a:gd name="connsiteX116" fmla="*/ 660400 w 9004300"/>
              <a:gd name="connsiteY116" fmla="*/ 1828800 h 8420100"/>
              <a:gd name="connsiteX117" fmla="*/ 622300 w 9004300"/>
              <a:gd name="connsiteY117" fmla="*/ 1752600 h 8420100"/>
              <a:gd name="connsiteX118" fmla="*/ 533400 w 9004300"/>
              <a:gd name="connsiteY118" fmla="*/ 1612900 h 8420100"/>
              <a:gd name="connsiteX119" fmla="*/ 381000 w 9004300"/>
              <a:gd name="connsiteY119" fmla="*/ 1498600 h 8420100"/>
              <a:gd name="connsiteX120" fmla="*/ 254000 w 9004300"/>
              <a:gd name="connsiteY120" fmla="*/ 1409700 h 8420100"/>
              <a:gd name="connsiteX121" fmla="*/ 139700 w 9004300"/>
              <a:gd name="connsiteY121" fmla="*/ 1333500 h 8420100"/>
              <a:gd name="connsiteX122" fmla="*/ 12700 w 9004300"/>
              <a:gd name="connsiteY122" fmla="*/ 1028700 h 8420100"/>
              <a:gd name="connsiteX123" fmla="*/ 0 w 9004300"/>
              <a:gd name="connsiteY123" fmla="*/ 711200 h 8420100"/>
              <a:gd name="connsiteX124" fmla="*/ 38100 w 9004300"/>
              <a:gd name="connsiteY124" fmla="*/ 482600 h 8420100"/>
              <a:gd name="connsiteX125" fmla="*/ 76200 w 9004300"/>
              <a:gd name="connsiteY125" fmla="*/ 241300 h 8420100"/>
              <a:gd name="connsiteX126" fmla="*/ 165100 w 9004300"/>
              <a:gd name="connsiteY126" fmla="*/ 165100 h 8420100"/>
              <a:gd name="connsiteX127" fmla="*/ 266700 w 9004300"/>
              <a:gd name="connsiteY127" fmla="*/ 0 h 8420100"/>
              <a:gd name="connsiteX0" fmla="*/ 266700 w 9004300"/>
              <a:gd name="connsiteY0" fmla="*/ 0 h 8420100"/>
              <a:gd name="connsiteX1" fmla="*/ 482600 w 9004300"/>
              <a:gd name="connsiteY1" fmla="*/ 114300 h 8420100"/>
              <a:gd name="connsiteX2" fmla="*/ 495300 w 9004300"/>
              <a:gd name="connsiteY2" fmla="*/ 228600 h 8420100"/>
              <a:gd name="connsiteX3" fmla="*/ 660400 w 9004300"/>
              <a:gd name="connsiteY3" fmla="*/ 355600 h 8420100"/>
              <a:gd name="connsiteX4" fmla="*/ 838200 w 9004300"/>
              <a:gd name="connsiteY4" fmla="*/ 393700 h 8420100"/>
              <a:gd name="connsiteX5" fmla="*/ 1054100 w 9004300"/>
              <a:gd name="connsiteY5" fmla="*/ 431800 h 8420100"/>
              <a:gd name="connsiteX6" fmla="*/ 1295400 w 9004300"/>
              <a:gd name="connsiteY6" fmla="*/ 406400 h 8420100"/>
              <a:gd name="connsiteX7" fmla="*/ 1485900 w 9004300"/>
              <a:gd name="connsiteY7" fmla="*/ 406400 h 8420100"/>
              <a:gd name="connsiteX8" fmla="*/ 1625600 w 9004300"/>
              <a:gd name="connsiteY8" fmla="*/ 381000 h 8420100"/>
              <a:gd name="connsiteX9" fmla="*/ 3009900 w 9004300"/>
              <a:gd name="connsiteY9" fmla="*/ 304800 h 8420100"/>
              <a:gd name="connsiteX10" fmla="*/ 3098800 w 9004300"/>
              <a:gd name="connsiteY10" fmla="*/ 1206500 h 8420100"/>
              <a:gd name="connsiteX11" fmla="*/ 3175000 w 9004300"/>
              <a:gd name="connsiteY11" fmla="*/ 1308100 h 8420100"/>
              <a:gd name="connsiteX12" fmla="*/ 4559300 w 9004300"/>
              <a:gd name="connsiteY12" fmla="*/ 1219200 h 8420100"/>
              <a:gd name="connsiteX13" fmla="*/ 4635500 w 9004300"/>
              <a:gd name="connsiteY13" fmla="*/ 1892300 h 8420100"/>
              <a:gd name="connsiteX14" fmla="*/ 4724400 w 9004300"/>
              <a:gd name="connsiteY14" fmla="*/ 1968500 h 8420100"/>
              <a:gd name="connsiteX15" fmla="*/ 5435600 w 9004300"/>
              <a:gd name="connsiteY15" fmla="*/ 1905000 h 8420100"/>
              <a:gd name="connsiteX16" fmla="*/ 5638800 w 9004300"/>
              <a:gd name="connsiteY16" fmla="*/ 1955800 h 8420100"/>
              <a:gd name="connsiteX17" fmla="*/ 5613400 w 9004300"/>
              <a:gd name="connsiteY17" fmla="*/ 2044700 h 8420100"/>
              <a:gd name="connsiteX18" fmla="*/ 5575300 w 9004300"/>
              <a:gd name="connsiteY18" fmla="*/ 2070100 h 8420100"/>
              <a:gd name="connsiteX19" fmla="*/ 5600700 w 9004300"/>
              <a:gd name="connsiteY19" fmla="*/ 2197100 h 8420100"/>
              <a:gd name="connsiteX20" fmla="*/ 5905500 w 9004300"/>
              <a:gd name="connsiteY20" fmla="*/ 2654300 h 8420100"/>
              <a:gd name="connsiteX21" fmla="*/ 5842000 w 9004300"/>
              <a:gd name="connsiteY21" fmla="*/ 2806700 h 8420100"/>
              <a:gd name="connsiteX22" fmla="*/ 5956300 w 9004300"/>
              <a:gd name="connsiteY22" fmla="*/ 2971800 h 8420100"/>
              <a:gd name="connsiteX23" fmla="*/ 6438900 w 9004300"/>
              <a:gd name="connsiteY23" fmla="*/ 3619500 h 8420100"/>
              <a:gd name="connsiteX24" fmla="*/ 6464300 w 9004300"/>
              <a:gd name="connsiteY24" fmla="*/ 3733800 h 8420100"/>
              <a:gd name="connsiteX25" fmla="*/ 6553200 w 9004300"/>
              <a:gd name="connsiteY25" fmla="*/ 3835400 h 8420100"/>
              <a:gd name="connsiteX26" fmla="*/ 6692900 w 9004300"/>
              <a:gd name="connsiteY26" fmla="*/ 3860800 h 8420100"/>
              <a:gd name="connsiteX27" fmla="*/ 6870700 w 9004300"/>
              <a:gd name="connsiteY27" fmla="*/ 3860800 h 8420100"/>
              <a:gd name="connsiteX28" fmla="*/ 6845300 w 9004300"/>
              <a:gd name="connsiteY28" fmla="*/ 4025900 h 8420100"/>
              <a:gd name="connsiteX29" fmla="*/ 6997700 w 9004300"/>
              <a:gd name="connsiteY29" fmla="*/ 4102100 h 8420100"/>
              <a:gd name="connsiteX30" fmla="*/ 7239000 w 9004300"/>
              <a:gd name="connsiteY30" fmla="*/ 4216400 h 8420100"/>
              <a:gd name="connsiteX31" fmla="*/ 7721600 w 9004300"/>
              <a:gd name="connsiteY31" fmla="*/ 4445000 h 8420100"/>
              <a:gd name="connsiteX32" fmla="*/ 8077200 w 9004300"/>
              <a:gd name="connsiteY32" fmla="*/ 4610100 h 8420100"/>
              <a:gd name="connsiteX33" fmla="*/ 8267700 w 9004300"/>
              <a:gd name="connsiteY33" fmla="*/ 4826000 h 8420100"/>
              <a:gd name="connsiteX34" fmla="*/ 8470900 w 9004300"/>
              <a:gd name="connsiteY34" fmla="*/ 5181600 h 8420100"/>
              <a:gd name="connsiteX35" fmla="*/ 8674100 w 9004300"/>
              <a:gd name="connsiteY35" fmla="*/ 5626100 h 8420100"/>
              <a:gd name="connsiteX36" fmla="*/ 8813800 w 9004300"/>
              <a:gd name="connsiteY36" fmla="*/ 6096000 h 8420100"/>
              <a:gd name="connsiteX37" fmla="*/ 8851900 w 9004300"/>
              <a:gd name="connsiteY37" fmla="*/ 6565900 h 8420100"/>
              <a:gd name="connsiteX38" fmla="*/ 8851900 w 9004300"/>
              <a:gd name="connsiteY38" fmla="*/ 7124700 h 8420100"/>
              <a:gd name="connsiteX39" fmla="*/ 8902700 w 9004300"/>
              <a:gd name="connsiteY39" fmla="*/ 7518400 h 8420100"/>
              <a:gd name="connsiteX40" fmla="*/ 8902700 w 9004300"/>
              <a:gd name="connsiteY40" fmla="*/ 7772400 h 8420100"/>
              <a:gd name="connsiteX41" fmla="*/ 8966200 w 9004300"/>
              <a:gd name="connsiteY41" fmla="*/ 8128000 h 8420100"/>
              <a:gd name="connsiteX42" fmla="*/ 9004300 w 9004300"/>
              <a:gd name="connsiteY42" fmla="*/ 8420100 h 8420100"/>
              <a:gd name="connsiteX43" fmla="*/ 7467600 w 9004300"/>
              <a:gd name="connsiteY43" fmla="*/ 8407400 h 8420100"/>
              <a:gd name="connsiteX44" fmla="*/ 7607300 w 9004300"/>
              <a:gd name="connsiteY44" fmla="*/ 7277100 h 8420100"/>
              <a:gd name="connsiteX45" fmla="*/ 7442200 w 9004300"/>
              <a:gd name="connsiteY45" fmla="*/ 6591300 h 8420100"/>
              <a:gd name="connsiteX46" fmla="*/ 5829300 w 9004300"/>
              <a:gd name="connsiteY46" fmla="*/ 6642100 h 8420100"/>
              <a:gd name="connsiteX47" fmla="*/ 3835400 w 9004300"/>
              <a:gd name="connsiteY47" fmla="*/ 6591300 h 8420100"/>
              <a:gd name="connsiteX48" fmla="*/ 3187700 w 9004300"/>
              <a:gd name="connsiteY48" fmla="*/ 6464300 h 8420100"/>
              <a:gd name="connsiteX49" fmla="*/ 2997200 w 9004300"/>
              <a:gd name="connsiteY49" fmla="*/ 6438900 h 8420100"/>
              <a:gd name="connsiteX50" fmla="*/ 2882900 w 9004300"/>
              <a:gd name="connsiteY50" fmla="*/ 6553200 h 8420100"/>
              <a:gd name="connsiteX51" fmla="*/ 2882900 w 9004300"/>
              <a:gd name="connsiteY51" fmla="*/ 6553200 h 8420100"/>
              <a:gd name="connsiteX52" fmla="*/ 2857500 w 9004300"/>
              <a:gd name="connsiteY52" fmla="*/ 6184900 h 8420100"/>
              <a:gd name="connsiteX53" fmla="*/ 2908300 w 9004300"/>
              <a:gd name="connsiteY53" fmla="*/ 6146800 h 8420100"/>
              <a:gd name="connsiteX54" fmla="*/ 3568700 w 9004300"/>
              <a:gd name="connsiteY54" fmla="*/ 6134100 h 8420100"/>
              <a:gd name="connsiteX55" fmla="*/ 4089400 w 9004300"/>
              <a:gd name="connsiteY55" fmla="*/ 6096000 h 8420100"/>
              <a:gd name="connsiteX56" fmla="*/ 4267200 w 9004300"/>
              <a:gd name="connsiteY56" fmla="*/ 6096000 h 8420100"/>
              <a:gd name="connsiteX57" fmla="*/ 4267200 w 9004300"/>
              <a:gd name="connsiteY57" fmla="*/ 6019800 h 8420100"/>
              <a:gd name="connsiteX58" fmla="*/ 3644900 w 9004300"/>
              <a:gd name="connsiteY58" fmla="*/ 6057900 h 8420100"/>
              <a:gd name="connsiteX59" fmla="*/ 3606800 w 9004300"/>
              <a:gd name="connsiteY59" fmla="*/ 5511800 h 8420100"/>
              <a:gd name="connsiteX60" fmla="*/ 3835400 w 9004300"/>
              <a:gd name="connsiteY60" fmla="*/ 5537200 h 8420100"/>
              <a:gd name="connsiteX61" fmla="*/ 4318000 w 9004300"/>
              <a:gd name="connsiteY61" fmla="*/ 5715000 h 8420100"/>
              <a:gd name="connsiteX62" fmla="*/ 4533900 w 9004300"/>
              <a:gd name="connsiteY62" fmla="*/ 5803900 h 8420100"/>
              <a:gd name="connsiteX63" fmla="*/ 4800600 w 9004300"/>
              <a:gd name="connsiteY63" fmla="*/ 5829300 h 8420100"/>
              <a:gd name="connsiteX64" fmla="*/ 5448300 w 9004300"/>
              <a:gd name="connsiteY64" fmla="*/ 5816600 h 8420100"/>
              <a:gd name="connsiteX65" fmla="*/ 5880100 w 9004300"/>
              <a:gd name="connsiteY65" fmla="*/ 5930900 h 8420100"/>
              <a:gd name="connsiteX66" fmla="*/ 6553200 w 9004300"/>
              <a:gd name="connsiteY66" fmla="*/ 6121400 h 8420100"/>
              <a:gd name="connsiteX67" fmla="*/ 6807200 w 9004300"/>
              <a:gd name="connsiteY67" fmla="*/ 6159500 h 8420100"/>
              <a:gd name="connsiteX68" fmla="*/ 7086600 w 9004300"/>
              <a:gd name="connsiteY68" fmla="*/ 6413500 h 8420100"/>
              <a:gd name="connsiteX69" fmla="*/ 7112000 w 9004300"/>
              <a:gd name="connsiteY69" fmla="*/ 6311900 h 8420100"/>
              <a:gd name="connsiteX70" fmla="*/ 6781800 w 9004300"/>
              <a:gd name="connsiteY70" fmla="*/ 6083300 h 8420100"/>
              <a:gd name="connsiteX71" fmla="*/ 5473700 w 9004300"/>
              <a:gd name="connsiteY71" fmla="*/ 5753100 h 8420100"/>
              <a:gd name="connsiteX72" fmla="*/ 5334000 w 9004300"/>
              <a:gd name="connsiteY72" fmla="*/ 5740400 h 8420100"/>
              <a:gd name="connsiteX73" fmla="*/ 4597400 w 9004300"/>
              <a:gd name="connsiteY73" fmla="*/ 5727700 h 8420100"/>
              <a:gd name="connsiteX74" fmla="*/ 4330700 w 9004300"/>
              <a:gd name="connsiteY74" fmla="*/ 5626100 h 8420100"/>
              <a:gd name="connsiteX75" fmla="*/ 3962400 w 9004300"/>
              <a:gd name="connsiteY75" fmla="*/ 5461000 h 8420100"/>
              <a:gd name="connsiteX76" fmla="*/ 3860800 w 9004300"/>
              <a:gd name="connsiteY76" fmla="*/ 5461000 h 8420100"/>
              <a:gd name="connsiteX77" fmla="*/ 3594100 w 9004300"/>
              <a:gd name="connsiteY77" fmla="*/ 5461000 h 8420100"/>
              <a:gd name="connsiteX78" fmla="*/ 3495675 w 9004300"/>
              <a:gd name="connsiteY78" fmla="*/ 4357688 h 8420100"/>
              <a:gd name="connsiteX79" fmla="*/ 4076700 w 9004300"/>
              <a:gd name="connsiteY79" fmla="*/ 4303712 h 8420100"/>
              <a:gd name="connsiteX80" fmla="*/ 4279900 w 9004300"/>
              <a:gd name="connsiteY80" fmla="*/ 4375150 h 8420100"/>
              <a:gd name="connsiteX81" fmla="*/ 4457700 w 9004300"/>
              <a:gd name="connsiteY81" fmla="*/ 4505325 h 8420100"/>
              <a:gd name="connsiteX82" fmla="*/ 4503738 w 9004300"/>
              <a:gd name="connsiteY82" fmla="*/ 4610100 h 8420100"/>
              <a:gd name="connsiteX83" fmla="*/ 4445000 w 9004300"/>
              <a:gd name="connsiteY83" fmla="*/ 4762500 h 8420100"/>
              <a:gd name="connsiteX84" fmla="*/ 4356100 w 9004300"/>
              <a:gd name="connsiteY84" fmla="*/ 4927600 h 8420100"/>
              <a:gd name="connsiteX85" fmla="*/ 4330700 w 9004300"/>
              <a:gd name="connsiteY85" fmla="*/ 5016500 h 8420100"/>
              <a:gd name="connsiteX86" fmla="*/ 4368800 w 9004300"/>
              <a:gd name="connsiteY86" fmla="*/ 5092700 h 8420100"/>
              <a:gd name="connsiteX87" fmla="*/ 4445000 w 9004300"/>
              <a:gd name="connsiteY87" fmla="*/ 4978400 h 8420100"/>
              <a:gd name="connsiteX88" fmla="*/ 4533900 w 9004300"/>
              <a:gd name="connsiteY88" fmla="*/ 4749800 h 8420100"/>
              <a:gd name="connsiteX89" fmla="*/ 4559300 w 9004300"/>
              <a:gd name="connsiteY89" fmla="*/ 4622800 h 8420100"/>
              <a:gd name="connsiteX90" fmla="*/ 4533900 w 9004300"/>
              <a:gd name="connsiteY90" fmla="*/ 4495800 h 8420100"/>
              <a:gd name="connsiteX91" fmla="*/ 4406900 w 9004300"/>
              <a:gd name="connsiteY91" fmla="*/ 4368800 h 8420100"/>
              <a:gd name="connsiteX92" fmla="*/ 4216400 w 9004300"/>
              <a:gd name="connsiteY92" fmla="*/ 4279900 h 8420100"/>
              <a:gd name="connsiteX93" fmla="*/ 4406900 w 9004300"/>
              <a:gd name="connsiteY93" fmla="*/ 4279900 h 8420100"/>
              <a:gd name="connsiteX94" fmla="*/ 4703763 w 9004300"/>
              <a:gd name="connsiteY94" fmla="*/ 4362450 h 8420100"/>
              <a:gd name="connsiteX95" fmla="*/ 5067300 w 9004300"/>
              <a:gd name="connsiteY95" fmla="*/ 4546600 h 8420100"/>
              <a:gd name="connsiteX96" fmla="*/ 5232400 w 9004300"/>
              <a:gd name="connsiteY96" fmla="*/ 4686300 h 8420100"/>
              <a:gd name="connsiteX97" fmla="*/ 5410200 w 9004300"/>
              <a:gd name="connsiteY97" fmla="*/ 4838700 h 8420100"/>
              <a:gd name="connsiteX98" fmla="*/ 5486400 w 9004300"/>
              <a:gd name="connsiteY98" fmla="*/ 4838700 h 8420100"/>
              <a:gd name="connsiteX99" fmla="*/ 5384800 w 9004300"/>
              <a:gd name="connsiteY99" fmla="*/ 4749800 h 8420100"/>
              <a:gd name="connsiteX100" fmla="*/ 5232400 w 9004300"/>
              <a:gd name="connsiteY100" fmla="*/ 4584700 h 8420100"/>
              <a:gd name="connsiteX101" fmla="*/ 5003800 w 9004300"/>
              <a:gd name="connsiteY101" fmla="*/ 4432300 h 8420100"/>
              <a:gd name="connsiteX102" fmla="*/ 4724400 w 9004300"/>
              <a:gd name="connsiteY102" fmla="*/ 4241800 h 8420100"/>
              <a:gd name="connsiteX103" fmla="*/ 4495800 w 9004300"/>
              <a:gd name="connsiteY103" fmla="*/ 4178300 h 8420100"/>
              <a:gd name="connsiteX104" fmla="*/ 4013200 w 9004300"/>
              <a:gd name="connsiteY104" fmla="*/ 4216400 h 8420100"/>
              <a:gd name="connsiteX105" fmla="*/ 3467100 w 9004300"/>
              <a:gd name="connsiteY105" fmla="*/ 4267200 h 8420100"/>
              <a:gd name="connsiteX106" fmla="*/ 3429000 w 9004300"/>
              <a:gd name="connsiteY106" fmla="*/ 3365500 h 8420100"/>
              <a:gd name="connsiteX107" fmla="*/ 3314700 w 9004300"/>
              <a:gd name="connsiteY107" fmla="*/ 3276600 h 8420100"/>
              <a:gd name="connsiteX108" fmla="*/ 571500 w 9004300"/>
              <a:gd name="connsiteY108" fmla="*/ 3467100 h 8420100"/>
              <a:gd name="connsiteX109" fmla="*/ 444500 w 9004300"/>
              <a:gd name="connsiteY109" fmla="*/ 3416300 h 8420100"/>
              <a:gd name="connsiteX110" fmla="*/ 330200 w 9004300"/>
              <a:gd name="connsiteY110" fmla="*/ 3352800 h 8420100"/>
              <a:gd name="connsiteX111" fmla="*/ 241300 w 9004300"/>
              <a:gd name="connsiteY111" fmla="*/ 3238500 h 8420100"/>
              <a:gd name="connsiteX112" fmla="*/ 152400 w 9004300"/>
              <a:gd name="connsiteY112" fmla="*/ 2260600 h 8420100"/>
              <a:gd name="connsiteX113" fmla="*/ 431800 w 9004300"/>
              <a:gd name="connsiteY113" fmla="*/ 2222500 h 8420100"/>
              <a:gd name="connsiteX114" fmla="*/ 596900 w 9004300"/>
              <a:gd name="connsiteY114" fmla="*/ 2108200 h 8420100"/>
              <a:gd name="connsiteX115" fmla="*/ 660400 w 9004300"/>
              <a:gd name="connsiteY115" fmla="*/ 1943100 h 8420100"/>
              <a:gd name="connsiteX116" fmla="*/ 660400 w 9004300"/>
              <a:gd name="connsiteY116" fmla="*/ 1828800 h 8420100"/>
              <a:gd name="connsiteX117" fmla="*/ 622300 w 9004300"/>
              <a:gd name="connsiteY117" fmla="*/ 1752600 h 8420100"/>
              <a:gd name="connsiteX118" fmla="*/ 533400 w 9004300"/>
              <a:gd name="connsiteY118" fmla="*/ 1612900 h 8420100"/>
              <a:gd name="connsiteX119" fmla="*/ 381000 w 9004300"/>
              <a:gd name="connsiteY119" fmla="*/ 1498600 h 8420100"/>
              <a:gd name="connsiteX120" fmla="*/ 254000 w 9004300"/>
              <a:gd name="connsiteY120" fmla="*/ 1409700 h 8420100"/>
              <a:gd name="connsiteX121" fmla="*/ 139700 w 9004300"/>
              <a:gd name="connsiteY121" fmla="*/ 1333500 h 8420100"/>
              <a:gd name="connsiteX122" fmla="*/ 12700 w 9004300"/>
              <a:gd name="connsiteY122" fmla="*/ 1028700 h 8420100"/>
              <a:gd name="connsiteX123" fmla="*/ 0 w 9004300"/>
              <a:gd name="connsiteY123" fmla="*/ 711200 h 8420100"/>
              <a:gd name="connsiteX124" fmla="*/ 38100 w 9004300"/>
              <a:gd name="connsiteY124" fmla="*/ 482600 h 8420100"/>
              <a:gd name="connsiteX125" fmla="*/ 76200 w 9004300"/>
              <a:gd name="connsiteY125" fmla="*/ 241300 h 8420100"/>
              <a:gd name="connsiteX126" fmla="*/ 165100 w 9004300"/>
              <a:gd name="connsiteY126" fmla="*/ 165100 h 8420100"/>
              <a:gd name="connsiteX127" fmla="*/ 266700 w 9004300"/>
              <a:gd name="connsiteY127" fmla="*/ 0 h 8420100"/>
              <a:gd name="connsiteX0" fmla="*/ 266700 w 9004300"/>
              <a:gd name="connsiteY0" fmla="*/ 0 h 8420100"/>
              <a:gd name="connsiteX1" fmla="*/ 482600 w 9004300"/>
              <a:gd name="connsiteY1" fmla="*/ 114300 h 8420100"/>
              <a:gd name="connsiteX2" fmla="*/ 495300 w 9004300"/>
              <a:gd name="connsiteY2" fmla="*/ 228600 h 8420100"/>
              <a:gd name="connsiteX3" fmla="*/ 660400 w 9004300"/>
              <a:gd name="connsiteY3" fmla="*/ 355600 h 8420100"/>
              <a:gd name="connsiteX4" fmla="*/ 838200 w 9004300"/>
              <a:gd name="connsiteY4" fmla="*/ 393700 h 8420100"/>
              <a:gd name="connsiteX5" fmla="*/ 1054100 w 9004300"/>
              <a:gd name="connsiteY5" fmla="*/ 431800 h 8420100"/>
              <a:gd name="connsiteX6" fmla="*/ 1295400 w 9004300"/>
              <a:gd name="connsiteY6" fmla="*/ 406400 h 8420100"/>
              <a:gd name="connsiteX7" fmla="*/ 1485900 w 9004300"/>
              <a:gd name="connsiteY7" fmla="*/ 406400 h 8420100"/>
              <a:gd name="connsiteX8" fmla="*/ 1625600 w 9004300"/>
              <a:gd name="connsiteY8" fmla="*/ 381000 h 8420100"/>
              <a:gd name="connsiteX9" fmla="*/ 3009900 w 9004300"/>
              <a:gd name="connsiteY9" fmla="*/ 304800 h 8420100"/>
              <a:gd name="connsiteX10" fmla="*/ 3098800 w 9004300"/>
              <a:gd name="connsiteY10" fmla="*/ 1206500 h 8420100"/>
              <a:gd name="connsiteX11" fmla="*/ 3175000 w 9004300"/>
              <a:gd name="connsiteY11" fmla="*/ 1308100 h 8420100"/>
              <a:gd name="connsiteX12" fmla="*/ 4559300 w 9004300"/>
              <a:gd name="connsiteY12" fmla="*/ 1219200 h 8420100"/>
              <a:gd name="connsiteX13" fmla="*/ 4635500 w 9004300"/>
              <a:gd name="connsiteY13" fmla="*/ 1892300 h 8420100"/>
              <a:gd name="connsiteX14" fmla="*/ 4724400 w 9004300"/>
              <a:gd name="connsiteY14" fmla="*/ 1968500 h 8420100"/>
              <a:gd name="connsiteX15" fmla="*/ 5435600 w 9004300"/>
              <a:gd name="connsiteY15" fmla="*/ 1905000 h 8420100"/>
              <a:gd name="connsiteX16" fmla="*/ 5638800 w 9004300"/>
              <a:gd name="connsiteY16" fmla="*/ 1955800 h 8420100"/>
              <a:gd name="connsiteX17" fmla="*/ 5613400 w 9004300"/>
              <a:gd name="connsiteY17" fmla="*/ 2044700 h 8420100"/>
              <a:gd name="connsiteX18" fmla="*/ 5575300 w 9004300"/>
              <a:gd name="connsiteY18" fmla="*/ 2070100 h 8420100"/>
              <a:gd name="connsiteX19" fmla="*/ 5600700 w 9004300"/>
              <a:gd name="connsiteY19" fmla="*/ 2197100 h 8420100"/>
              <a:gd name="connsiteX20" fmla="*/ 5905500 w 9004300"/>
              <a:gd name="connsiteY20" fmla="*/ 2654300 h 8420100"/>
              <a:gd name="connsiteX21" fmla="*/ 5842000 w 9004300"/>
              <a:gd name="connsiteY21" fmla="*/ 2806700 h 8420100"/>
              <a:gd name="connsiteX22" fmla="*/ 5956300 w 9004300"/>
              <a:gd name="connsiteY22" fmla="*/ 2971800 h 8420100"/>
              <a:gd name="connsiteX23" fmla="*/ 6438900 w 9004300"/>
              <a:gd name="connsiteY23" fmla="*/ 3619500 h 8420100"/>
              <a:gd name="connsiteX24" fmla="*/ 6464300 w 9004300"/>
              <a:gd name="connsiteY24" fmla="*/ 3733800 h 8420100"/>
              <a:gd name="connsiteX25" fmla="*/ 6553200 w 9004300"/>
              <a:gd name="connsiteY25" fmla="*/ 3835400 h 8420100"/>
              <a:gd name="connsiteX26" fmla="*/ 6692900 w 9004300"/>
              <a:gd name="connsiteY26" fmla="*/ 3860800 h 8420100"/>
              <a:gd name="connsiteX27" fmla="*/ 6870700 w 9004300"/>
              <a:gd name="connsiteY27" fmla="*/ 3860800 h 8420100"/>
              <a:gd name="connsiteX28" fmla="*/ 6845300 w 9004300"/>
              <a:gd name="connsiteY28" fmla="*/ 4025900 h 8420100"/>
              <a:gd name="connsiteX29" fmla="*/ 6997700 w 9004300"/>
              <a:gd name="connsiteY29" fmla="*/ 4102100 h 8420100"/>
              <a:gd name="connsiteX30" fmla="*/ 7239000 w 9004300"/>
              <a:gd name="connsiteY30" fmla="*/ 4216400 h 8420100"/>
              <a:gd name="connsiteX31" fmla="*/ 7721600 w 9004300"/>
              <a:gd name="connsiteY31" fmla="*/ 4445000 h 8420100"/>
              <a:gd name="connsiteX32" fmla="*/ 8077200 w 9004300"/>
              <a:gd name="connsiteY32" fmla="*/ 4610100 h 8420100"/>
              <a:gd name="connsiteX33" fmla="*/ 8267700 w 9004300"/>
              <a:gd name="connsiteY33" fmla="*/ 4826000 h 8420100"/>
              <a:gd name="connsiteX34" fmla="*/ 8470900 w 9004300"/>
              <a:gd name="connsiteY34" fmla="*/ 5181600 h 8420100"/>
              <a:gd name="connsiteX35" fmla="*/ 8674100 w 9004300"/>
              <a:gd name="connsiteY35" fmla="*/ 5626100 h 8420100"/>
              <a:gd name="connsiteX36" fmla="*/ 8813800 w 9004300"/>
              <a:gd name="connsiteY36" fmla="*/ 6096000 h 8420100"/>
              <a:gd name="connsiteX37" fmla="*/ 8851900 w 9004300"/>
              <a:gd name="connsiteY37" fmla="*/ 6565900 h 8420100"/>
              <a:gd name="connsiteX38" fmla="*/ 8851900 w 9004300"/>
              <a:gd name="connsiteY38" fmla="*/ 7124700 h 8420100"/>
              <a:gd name="connsiteX39" fmla="*/ 8902700 w 9004300"/>
              <a:gd name="connsiteY39" fmla="*/ 7518400 h 8420100"/>
              <a:gd name="connsiteX40" fmla="*/ 8902700 w 9004300"/>
              <a:gd name="connsiteY40" fmla="*/ 7772400 h 8420100"/>
              <a:gd name="connsiteX41" fmla="*/ 8966200 w 9004300"/>
              <a:gd name="connsiteY41" fmla="*/ 8128000 h 8420100"/>
              <a:gd name="connsiteX42" fmla="*/ 9004300 w 9004300"/>
              <a:gd name="connsiteY42" fmla="*/ 8420100 h 8420100"/>
              <a:gd name="connsiteX43" fmla="*/ 7467600 w 9004300"/>
              <a:gd name="connsiteY43" fmla="*/ 8407400 h 8420100"/>
              <a:gd name="connsiteX44" fmla="*/ 7607300 w 9004300"/>
              <a:gd name="connsiteY44" fmla="*/ 7277100 h 8420100"/>
              <a:gd name="connsiteX45" fmla="*/ 7442200 w 9004300"/>
              <a:gd name="connsiteY45" fmla="*/ 6591300 h 8420100"/>
              <a:gd name="connsiteX46" fmla="*/ 5829300 w 9004300"/>
              <a:gd name="connsiteY46" fmla="*/ 6642100 h 8420100"/>
              <a:gd name="connsiteX47" fmla="*/ 3835400 w 9004300"/>
              <a:gd name="connsiteY47" fmla="*/ 6591300 h 8420100"/>
              <a:gd name="connsiteX48" fmla="*/ 3187700 w 9004300"/>
              <a:gd name="connsiteY48" fmla="*/ 6464300 h 8420100"/>
              <a:gd name="connsiteX49" fmla="*/ 2997200 w 9004300"/>
              <a:gd name="connsiteY49" fmla="*/ 6438900 h 8420100"/>
              <a:gd name="connsiteX50" fmla="*/ 2882900 w 9004300"/>
              <a:gd name="connsiteY50" fmla="*/ 6553200 h 8420100"/>
              <a:gd name="connsiteX51" fmla="*/ 2882900 w 9004300"/>
              <a:gd name="connsiteY51" fmla="*/ 6553200 h 8420100"/>
              <a:gd name="connsiteX52" fmla="*/ 2857500 w 9004300"/>
              <a:gd name="connsiteY52" fmla="*/ 6184900 h 8420100"/>
              <a:gd name="connsiteX53" fmla="*/ 2908300 w 9004300"/>
              <a:gd name="connsiteY53" fmla="*/ 6146800 h 8420100"/>
              <a:gd name="connsiteX54" fmla="*/ 3568700 w 9004300"/>
              <a:gd name="connsiteY54" fmla="*/ 6134100 h 8420100"/>
              <a:gd name="connsiteX55" fmla="*/ 4089400 w 9004300"/>
              <a:gd name="connsiteY55" fmla="*/ 6096000 h 8420100"/>
              <a:gd name="connsiteX56" fmla="*/ 4267200 w 9004300"/>
              <a:gd name="connsiteY56" fmla="*/ 6096000 h 8420100"/>
              <a:gd name="connsiteX57" fmla="*/ 4267200 w 9004300"/>
              <a:gd name="connsiteY57" fmla="*/ 6019800 h 8420100"/>
              <a:gd name="connsiteX58" fmla="*/ 3644900 w 9004300"/>
              <a:gd name="connsiteY58" fmla="*/ 6057900 h 8420100"/>
              <a:gd name="connsiteX59" fmla="*/ 3606800 w 9004300"/>
              <a:gd name="connsiteY59" fmla="*/ 5511800 h 8420100"/>
              <a:gd name="connsiteX60" fmla="*/ 3835400 w 9004300"/>
              <a:gd name="connsiteY60" fmla="*/ 5537200 h 8420100"/>
              <a:gd name="connsiteX61" fmla="*/ 4318000 w 9004300"/>
              <a:gd name="connsiteY61" fmla="*/ 5715000 h 8420100"/>
              <a:gd name="connsiteX62" fmla="*/ 4533900 w 9004300"/>
              <a:gd name="connsiteY62" fmla="*/ 5803900 h 8420100"/>
              <a:gd name="connsiteX63" fmla="*/ 4800600 w 9004300"/>
              <a:gd name="connsiteY63" fmla="*/ 5829300 h 8420100"/>
              <a:gd name="connsiteX64" fmla="*/ 5448300 w 9004300"/>
              <a:gd name="connsiteY64" fmla="*/ 5816600 h 8420100"/>
              <a:gd name="connsiteX65" fmla="*/ 5880100 w 9004300"/>
              <a:gd name="connsiteY65" fmla="*/ 5930900 h 8420100"/>
              <a:gd name="connsiteX66" fmla="*/ 6553200 w 9004300"/>
              <a:gd name="connsiteY66" fmla="*/ 6121400 h 8420100"/>
              <a:gd name="connsiteX67" fmla="*/ 6807200 w 9004300"/>
              <a:gd name="connsiteY67" fmla="*/ 6159500 h 8420100"/>
              <a:gd name="connsiteX68" fmla="*/ 7086600 w 9004300"/>
              <a:gd name="connsiteY68" fmla="*/ 6413500 h 8420100"/>
              <a:gd name="connsiteX69" fmla="*/ 7112000 w 9004300"/>
              <a:gd name="connsiteY69" fmla="*/ 6311900 h 8420100"/>
              <a:gd name="connsiteX70" fmla="*/ 6781800 w 9004300"/>
              <a:gd name="connsiteY70" fmla="*/ 6083300 h 8420100"/>
              <a:gd name="connsiteX71" fmla="*/ 5473700 w 9004300"/>
              <a:gd name="connsiteY71" fmla="*/ 5753100 h 8420100"/>
              <a:gd name="connsiteX72" fmla="*/ 5334000 w 9004300"/>
              <a:gd name="connsiteY72" fmla="*/ 5740400 h 8420100"/>
              <a:gd name="connsiteX73" fmla="*/ 4597400 w 9004300"/>
              <a:gd name="connsiteY73" fmla="*/ 5727700 h 8420100"/>
              <a:gd name="connsiteX74" fmla="*/ 4330700 w 9004300"/>
              <a:gd name="connsiteY74" fmla="*/ 5626100 h 8420100"/>
              <a:gd name="connsiteX75" fmla="*/ 3962400 w 9004300"/>
              <a:gd name="connsiteY75" fmla="*/ 5461000 h 8420100"/>
              <a:gd name="connsiteX76" fmla="*/ 3860800 w 9004300"/>
              <a:gd name="connsiteY76" fmla="*/ 5461000 h 8420100"/>
              <a:gd name="connsiteX77" fmla="*/ 3594100 w 9004300"/>
              <a:gd name="connsiteY77" fmla="*/ 5461000 h 8420100"/>
              <a:gd name="connsiteX78" fmla="*/ 3495675 w 9004300"/>
              <a:gd name="connsiteY78" fmla="*/ 4357688 h 8420100"/>
              <a:gd name="connsiteX79" fmla="*/ 4076700 w 9004300"/>
              <a:gd name="connsiteY79" fmla="*/ 4303712 h 8420100"/>
              <a:gd name="connsiteX80" fmla="*/ 4279900 w 9004300"/>
              <a:gd name="connsiteY80" fmla="*/ 4375150 h 8420100"/>
              <a:gd name="connsiteX81" fmla="*/ 4457700 w 9004300"/>
              <a:gd name="connsiteY81" fmla="*/ 4505325 h 8420100"/>
              <a:gd name="connsiteX82" fmla="*/ 4503738 w 9004300"/>
              <a:gd name="connsiteY82" fmla="*/ 4610100 h 8420100"/>
              <a:gd name="connsiteX83" fmla="*/ 4445000 w 9004300"/>
              <a:gd name="connsiteY83" fmla="*/ 4762500 h 8420100"/>
              <a:gd name="connsiteX84" fmla="*/ 4356100 w 9004300"/>
              <a:gd name="connsiteY84" fmla="*/ 4927600 h 8420100"/>
              <a:gd name="connsiteX85" fmla="*/ 4330700 w 9004300"/>
              <a:gd name="connsiteY85" fmla="*/ 5016500 h 8420100"/>
              <a:gd name="connsiteX86" fmla="*/ 4368800 w 9004300"/>
              <a:gd name="connsiteY86" fmla="*/ 5092700 h 8420100"/>
              <a:gd name="connsiteX87" fmla="*/ 4445000 w 9004300"/>
              <a:gd name="connsiteY87" fmla="*/ 4978400 h 8420100"/>
              <a:gd name="connsiteX88" fmla="*/ 4533900 w 9004300"/>
              <a:gd name="connsiteY88" fmla="*/ 4749800 h 8420100"/>
              <a:gd name="connsiteX89" fmla="*/ 4559300 w 9004300"/>
              <a:gd name="connsiteY89" fmla="*/ 4622800 h 8420100"/>
              <a:gd name="connsiteX90" fmla="*/ 4533900 w 9004300"/>
              <a:gd name="connsiteY90" fmla="*/ 4495800 h 8420100"/>
              <a:gd name="connsiteX91" fmla="*/ 4406900 w 9004300"/>
              <a:gd name="connsiteY91" fmla="*/ 4368800 h 8420100"/>
              <a:gd name="connsiteX92" fmla="*/ 4216400 w 9004300"/>
              <a:gd name="connsiteY92" fmla="*/ 4279900 h 8420100"/>
              <a:gd name="connsiteX93" fmla="*/ 4406900 w 9004300"/>
              <a:gd name="connsiteY93" fmla="*/ 4279900 h 8420100"/>
              <a:gd name="connsiteX94" fmla="*/ 4703763 w 9004300"/>
              <a:gd name="connsiteY94" fmla="*/ 4362450 h 8420100"/>
              <a:gd name="connsiteX95" fmla="*/ 5057775 w 9004300"/>
              <a:gd name="connsiteY95" fmla="*/ 4556125 h 8420100"/>
              <a:gd name="connsiteX96" fmla="*/ 5232400 w 9004300"/>
              <a:gd name="connsiteY96" fmla="*/ 4686300 h 8420100"/>
              <a:gd name="connsiteX97" fmla="*/ 5410200 w 9004300"/>
              <a:gd name="connsiteY97" fmla="*/ 4838700 h 8420100"/>
              <a:gd name="connsiteX98" fmla="*/ 5486400 w 9004300"/>
              <a:gd name="connsiteY98" fmla="*/ 4838700 h 8420100"/>
              <a:gd name="connsiteX99" fmla="*/ 5384800 w 9004300"/>
              <a:gd name="connsiteY99" fmla="*/ 4749800 h 8420100"/>
              <a:gd name="connsiteX100" fmla="*/ 5232400 w 9004300"/>
              <a:gd name="connsiteY100" fmla="*/ 4584700 h 8420100"/>
              <a:gd name="connsiteX101" fmla="*/ 5003800 w 9004300"/>
              <a:gd name="connsiteY101" fmla="*/ 4432300 h 8420100"/>
              <a:gd name="connsiteX102" fmla="*/ 4724400 w 9004300"/>
              <a:gd name="connsiteY102" fmla="*/ 4241800 h 8420100"/>
              <a:gd name="connsiteX103" fmla="*/ 4495800 w 9004300"/>
              <a:gd name="connsiteY103" fmla="*/ 4178300 h 8420100"/>
              <a:gd name="connsiteX104" fmla="*/ 4013200 w 9004300"/>
              <a:gd name="connsiteY104" fmla="*/ 4216400 h 8420100"/>
              <a:gd name="connsiteX105" fmla="*/ 3467100 w 9004300"/>
              <a:gd name="connsiteY105" fmla="*/ 4267200 h 8420100"/>
              <a:gd name="connsiteX106" fmla="*/ 3429000 w 9004300"/>
              <a:gd name="connsiteY106" fmla="*/ 3365500 h 8420100"/>
              <a:gd name="connsiteX107" fmla="*/ 3314700 w 9004300"/>
              <a:gd name="connsiteY107" fmla="*/ 3276600 h 8420100"/>
              <a:gd name="connsiteX108" fmla="*/ 571500 w 9004300"/>
              <a:gd name="connsiteY108" fmla="*/ 3467100 h 8420100"/>
              <a:gd name="connsiteX109" fmla="*/ 444500 w 9004300"/>
              <a:gd name="connsiteY109" fmla="*/ 3416300 h 8420100"/>
              <a:gd name="connsiteX110" fmla="*/ 330200 w 9004300"/>
              <a:gd name="connsiteY110" fmla="*/ 3352800 h 8420100"/>
              <a:gd name="connsiteX111" fmla="*/ 241300 w 9004300"/>
              <a:gd name="connsiteY111" fmla="*/ 3238500 h 8420100"/>
              <a:gd name="connsiteX112" fmla="*/ 152400 w 9004300"/>
              <a:gd name="connsiteY112" fmla="*/ 2260600 h 8420100"/>
              <a:gd name="connsiteX113" fmla="*/ 431800 w 9004300"/>
              <a:gd name="connsiteY113" fmla="*/ 2222500 h 8420100"/>
              <a:gd name="connsiteX114" fmla="*/ 596900 w 9004300"/>
              <a:gd name="connsiteY114" fmla="*/ 2108200 h 8420100"/>
              <a:gd name="connsiteX115" fmla="*/ 660400 w 9004300"/>
              <a:gd name="connsiteY115" fmla="*/ 1943100 h 8420100"/>
              <a:gd name="connsiteX116" fmla="*/ 660400 w 9004300"/>
              <a:gd name="connsiteY116" fmla="*/ 1828800 h 8420100"/>
              <a:gd name="connsiteX117" fmla="*/ 622300 w 9004300"/>
              <a:gd name="connsiteY117" fmla="*/ 1752600 h 8420100"/>
              <a:gd name="connsiteX118" fmla="*/ 533400 w 9004300"/>
              <a:gd name="connsiteY118" fmla="*/ 1612900 h 8420100"/>
              <a:gd name="connsiteX119" fmla="*/ 381000 w 9004300"/>
              <a:gd name="connsiteY119" fmla="*/ 1498600 h 8420100"/>
              <a:gd name="connsiteX120" fmla="*/ 254000 w 9004300"/>
              <a:gd name="connsiteY120" fmla="*/ 1409700 h 8420100"/>
              <a:gd name="connsiteX121" fmla="*/ 139700 w 9004300"/>
              <a:gd name="connsiteY121" fmla="*/ 1333500 h 8420100"/>
              <a:gd name="connsiteX122" fmla="*/ 12700 w 9004300"/>
              <a:gd name="connsiteY122" fmla="*/ 1028700 h 8420100"/>
              <a:gd name="connsiteX123" fmla="*/ 0 w 9004300"/>
              <a:gd name="connsiteY123" fmla="*/ 711200 h 8420100"/>
              <a:gd name="connsiteX124" fmla="*/ 38100 w 9004300"/>
              <a:gd name="connsiteY124" fmla="*/ 482600 h 8420100"/>
              <a:gd name="connsiteX125" fmla="*/ 76200 w 9004300"/>
              <a:gd name="connsiteY125" fmla="*/ 241300 h 8420100"/>
              <a:gd name="connsiteX126" fmla="*/ 165100 w 9004300"/>
              <a:gd name="connsiteY126" fmla="*/ 165100 h 8420100"/>
              <a:gd name="connsiteX127" fmla="*/ 266700 w 9004300"/>
              <a:gd name="connsiteY127" fmla="*/ 0 h 8420100"/>
              <a:gd name="connsiteX0" fmla="*/ 266700 w 9004300"/>
              <a:gd name="connsiteY0" fmla="*/ 0 h 8420100"/>
              <a:gd name="connsiteX1" fmla="*/ 482600 w 9004300"/>
              <a:gd name="connsiteY1" fmla="*/ 114300 h 8420100"/>
              <a:gd name="connsiteX2" fmla="*/ 495300 w 9004300"/>
              <a:gd name="connsiteY2" fmla="*/ 228600 h 8420100"/>
              <a:gd name="connsiteX3" fmla="*/ 660400 w 9004300"/>
              <a:gd name="connsiteY3" fmla="*/ 355600 h 8420100"/>
              <a:gd name="connsiteX4" fmla="*/ 838200 w 9004300"/>
              <a:gd name="connsiteY4" fmla="*/ 393700 h 8420100"/>
              <a:gd name="connsiteX5" fmla="*/ 1054100 w 9004300"/>
              <a:gd name="connsiteY5" fmla="*/ 431800 h 8420100"/>
              <a:gd name="connsiteX6" fmla="*/ 1295400 w 9004300"/>
              <a:gd name="connsiteY6" fmla="*/ 406400 h 8420100"/>
              <a:gd name="connsiteX7" fmla="*/ 1485900 w 9004300"/>
              <a:gd name="connsiteY7" fmla="*/ 406400 h 8420100"/>
              <a:gd name="connsiteX8" fmla="*/ 1625600 w 9004300"/>
              <a:gd name="connsiteY8" fmla="*/ 381000 h 8420100"/>
              <a:gd name="connsiteX9" fmla="*/ 3009900 w 9004300"/>
              <a:gd name="connsiteY9" fmla="*/ 304800 h 8420100"/>
              <a:gd name="connsiteX10" fmla="*/ 3098800 w 9004300"/>
              <a:gd name="connsiteY10" fmla="*/ 1206500 h 8420100"/>
              <a:gd name="connsiteX11" fmla="*/ 3175000 w 9004300"/>
              <a:gd name="connsiteY11" fmla="*/ 1308100 h 8420100"/>
              <a:gd name="connsiteX12" fmla="*/ 4559300 w 9004300"/>
              <a:gd name="connsiteY12" fmla="*/ 1219200 h 8420100"/>
              <a:gd name="connsiteX13" fmla="*/ 4635500 w 9004300"/>
              <a:gd name="connsiteY13" fmla="*/ 1892300 h 8420100"/>
              <a:gd name="connsiteX14" fmla="*/ 4724400 w 9004300"/>
              <a:gd name="connsiteY14" fmla="*/ 1968500 h 8420100"/>
              <a:gd name="connsiteX15" fmla="*/ 5435600 w 9004300"/>
              <a:gd name="connsiteY15" fmla="*/ 1905000 h 8420100"/>
              <a:gd name="connsiteX16" fmla="*/ 5638800 w 9004300"/>
              <a:gd name="connsiteY16" fmla="*/ 1955800 h 8420100"/>
              <a:gd name="connsiteX17" fmla="*/ 5613400 w 9004300"/>
              <a:gd name="connsiteY17" fmla="*/ 2044700 h 8420100"/>
              <a:gd name="connsiteX18" fmla="*/ 5575300 w 9004300"/>
              <a:gd name="connsiteY18" fmla="*/ 2070100 h 8420100"/>
              <a:gd name="connsiteX19" fmla="*/ 5600700 w 9004300"/>
              <a:gd name="connsiteY19" fmla="*/ 2197100 h 8420100"/>
              <a:gd name="connsiteX20" fmla="*/ 5905500 w 9004300"/>
              <a:gd name="connsiteY20" fmla="*/ 2654300 h 8420100"/>
              <a:gd name="connsiteX21" fmla="*/ 5842000 w 9004300"/>
              <a:gd name="connsiteY21" fmla="*/ 2806700 h 8420100"/>
              <a:gd name="connsiteX22" fmla="*/ 5956300 w 9004300"/>
              <a:gd name="connsiteY22" fmla="*/ 2971800 h 8420100"/>
              <a:gd name="connsiteX23" fmla="*/ 6438900 w 9004300"/>
              <a:gd name="connsiteY23" fmla="*/ 3619500 h 8420100"/>
              <a:gd name="connsiteX24" fmla="*/ 6464300 w 9004300"/>
              <a:gd name="connsiteY24" fmla="*/ 3733800 h 8420100"/>
              <a:gd name="connsiteX25" fmla="*/ 6553200 w 9004300"/>
              <a:gd name="connsiteY25" fmla="*/ 3835400 h 8420100"/>
              <a:gd name="connsiteX26" fmla="*/ 6692900 w 9004300"/>
              <a:gd name="connsiteY26" fmla="*/ 3860800 h 8420100"/>
              <a:gd name="connsiteX27" fmla="*/ 6870700 w 9004300"/>
              <a:gd name="connsiteY27" fmla="*/ 3860800 h 8420100"/>
              <a:gd name="connsiteX28" fmla="*/ 6845300 w 9004300"/>
              <a:gd name="connsiteY28" fmla="*/ 4025900 h 8420100"/>
              <a:gd name="connsiteX29" fmla="*/ 6997700 w 9004300"/>
              <a:gd name="connsiteY29" fmla="*/ 4102100 h 8420100"/>
              <a:gd name="connsiteX30" fmla="*/ 7239000 w 9004300"/>
              <a:gd name="connsiteY30" fmla="*/ 4216400 h 8420100"/>
              <a:gd name="connsiteX31" fmla="*/ 7721600 w 9004300"/>
              <a:gd name="connsiteY31" fmla="*/ 4445000 h 8420100"/>
              <a:gd name="connsiteX32" fmla="*/ 8077200 w 9004300"/>
              <a:gd name="connsiteY32" fmla="*/ 4610100 h 8420100"/>
              <a:gd name="connsiteX33" fmla="*/ 8267700 w 9004300"/>
              <a:gd name="connsiteY33" fmla="*/ 4826000 h 8420100"/>
              <a:gd name="connsiteX34" fmla="*/ 8470900 w 9004300"/>
              <a:gd name="connsiteY34" fmla="*/ 5181600 h 8420100"/>
              <a:gd name="connsiteX35" fmla="*/ 8674100 w 9004300"/>
              <a:gd name="connsiteY35" fmla="*/ 5626100 h 8420100"/>
              <a:gd name="connsiteX36" fmla="*/ 8813800 w 9004300"/>
              <a:gd name="connsiteY36" fmla="*/ 6096000 h 8420100"/>
              <a:gd name="connsiteX37" fmla="*/ 8851900 w 9004300"/>
              <a:gd name="connsiteY37" fmla="*/ 6565900 h 8420100"/>
              <a:gd name="connsiteX38" fmla="*/ 8851900 w 9004300"/>
              <a:gd name="connsiteY38" fmla="*/ 7124700 h 8420100"/>
              <a:gd name="connsiteX39" fmla="*/ 8902700 w 9004300"/>
              <a:gd name="connsiteY39" fmla="*/ 7518400 h 8420100"/>
              <a:gd name="connsiteX40" fmla="*/ 8902700 w 9004300"/>
              <a:gd name="connsiteY40" fmla="*/ 7772400 h 8420100"/>
              <a:gd name="connsiteX41" fmla="*/ 8966200 w 9004300"/>
              <a:gd name="connsiteY41" fmla="*/ 8128000 h 8420100"/>
              <a:gd name="connsiteX42" fmla="*/ 9004300 w 9004300"/>
              <a:gd name="connsiteY42" fmla="*/ 8420100 h 8420100"/>
              <a:gd name="connsiteX43" fmla="*/ 7467600 w 9004300"/>
              <a:gd name="connsiteY43" fmla="*/ 8407400 h 8420100"/>
              <a:gd name="connsiteX44" fmla="*/ 7607300 w 9004300"/>
              <a:gd name="connsiteY44" fmla="*/ 7277100 h 8420100"/>
              <a:gd name="connsiteX45" fmla="*/ 7442200 w 9004300"/>
              <a:gd name="connsiteY45" fmla="*/ 6591300 h 8420100"/>
              <a:gd name="connsiteX46" fmla="*/ 5829300 w 9004300"/>
              <a:gd name="connsiteY46" fmla="*/ 6642100 h 8420100"/>
              <a:gd name="connsiteX47" fmla="*/ 3835400 w 9004300"/>
              <a:gd name="connsiteY47" fmla="*/ 6591300 h 8420100"/>
              <a:gd name="connsiteX48" fmla="*/ 3187700 w 9004300"/>
              <a:gd name="connsiteY48" fmla="*/ 6464300 h 8420100"/>
              <a:gd name="connsiteX49" fmla="*/ 2997200 w 9004300"/>
              <a:gd name="connsiteY49" fmla="*/ 6438900 h 8420100"/>
              <a:gd name="connsiteX50" fmla="*/ 2882900 w 9004300"/>
              <a:gd name="connsiteY50" fmla="*/ 6553200 h 8420100"/>
              <a:gd name="connsiteX51" fmla="*/ 2882900 w 9004300"/>
              <a:gd name="connsiteY51" fmla="*/ 6553200 h 8420100"/>
              <a:gd name="connsiteX52" fmla="*/ 2857500 w 9004300"/>
              <a:gd name="connsiteY52" fmla="*/ 6184900 h 8420100"/>
              <a:gd name="connsiteX53" fmla="*/ 2908300 w 9004300"/>
              <a:gd name="connsiteY53" fmla="*/ 6146800 h 8420100"/>
              <a:gd name="connsiteX54" fmla="*/ 3568700 w 9004300"/>
              <a:gd name="connsiteY54" fmla="*/ 6134100 h 8420100"/>
              <a:gd name="connsiteX55" fmla="*/ 4089400 w 9004300"/>
              <a:gd name="connsiteY55" fmla="*/ 6096000 h 8420100"/>
              <a:gd name="connsiteX56" fmla="*/ 4267200 w 9004300"/>
              <a:gd name="connsiteY56" fmla="*/ 6096000 h 8420100"/>
              <a:gd name="connsiteX57" fmla="*/ 4267200 w 9004300"/>
              <a:gd name="connsiteY57" fmla="*/ 6019800 h 8420100"/>
              <a:gd name="connsiteX58" fmla="*/ 3644900 w 9004300"/>
              <a:gd name="connsiteY58" fmla="*/ 6057900 h 8420100"/>
              <a:gd name="connsiteX59" fmla="*/ 3606800 w 9004300"/>
              <a:gd name="connsiteY59" fmla="*/ 5511800 h 8420100"/>
              <a:gd name="connsiteX60" fmla="*/ 3835400 w 9004300"/>
              <a:gd name="connsiteY60" fmla="*/ 5537200 h 8420100"/>
              <a:gd name="connsiteX61" fmla="*/ 4318000 w 9004300"/>
              <a:gd name="connsiteY61" fmla="*/ 5715000 h 8420100"/>
              <a:gd name="connsiteX62" fmla="*/ 4533900 w 9004300"/>
              <a:gd name="connsiteY62" fmla="*/ 5803900 h 8420100"/>
              <a:gd name="connsiteX63" fmla="*/ 4800600 w 9004300"/>
              <a:gd name="connsiteY63" fmla="*/ 5829300 h 8420100"/>
              <a:gd name="connsiteX64" fmla="*/ 5448300 w 9004300"/>
              <a:gd name="connsiteY64" fmla="*/ 5816600 h 8420100"/>
              <a:gd name="connsiteX65" fmla="*/ 5880100 w 9004300"/>
              <a:gd name="connsiteY65" fmla="*/ 5930900 h 8420100"/>
              <a:gd name="connsiteX66" fmla="*/ 6553200 w 9004300"/>
              <a:gd name="connsiteY66" fmla="*/ 6121400 h 8420100"/>
              <a:gd name="connsiteX67" fmla="*/ 6807200 w 9004300"/>
              <a:gd name="connsiteY67" fmla="*/ 6159500 h 8420100"/>
              <a:gd name="connsiteX68" fmla="*/ 7086600 w 9004300"/>
              <a:gd name="connsiteY68" fmla="*/ 6413500 h 8420100"/>
              <a:gd name="connsiteX69" fmla="*/ 7112000 w 9004300"/>
              <a:gd name="connsiteY69" fmla="*/ 6311900 h 8420100"/>
              <a:gd name="connsiteX70" fmla="*/ 6781800 w 9004300"/>
              <a:gd name="connsiteY70" fmla="*/ 6083300 h 8420100"/>
              <a:gd name="connsiteX71" fmla="*/ 5473700 w 9004300"/>
              <a:gd name="connsiteY71" fmla="*/ 5753100 h 8420100"/>
              <a:gd name="connsiteX72" fmla="*/ 5334000 w 9004300"/>
              <a:gd name="connsiteY72" fmla="*/ 5740400 h 8420100"/>
              <a:gd name="connsiteX73" fmla="*/ 4597400 w 9004300"/>
              <a:gd name="connsiteY73" fmla="*/ 5727700 h 8420100"/>
              <a:gd name="connsiteX74" fmla="*/ 4330700 w 9004300"/>
              <a:gd name="connsiteY74" fmla="*/ 5626100 h 8420100"/>
              <a:gd name="connsiteX75" fmla="*/ 3962400 w 9004300"/>
              <a:gd name="connsiteY75" fmla="*/ 5461000 h 8420100"/>
              <a:gd name="connsiteX76" fmla="*/ 3860800 w 9004300"/>
              <a:gd name="connsiteY76" fmla="*/ 5461000 h 8420100"/>
              <a:gd name="connsiteX77" fmla="*/ 3594100 w 9004300"/>
              <a:gd name="connsiteY77" fmla="*/ 5461000 h 8420100"/>
              <a:gd name="connsiteX78" fmla="*/ 3495675 w 9004300"/>
              <a:gd name="connsiteY78" fmla="*/ 4357688 h 8420100"/>
              <a:gd name="connsiteX79" fmla="*/ 4076700 w 9004300"/>
              <a:gd name="connsiteY79" fmla="*/ 4303712 h 8420100"/>
              <a:gd name="connsiteX80" fmla="*/ 4279900 w 9004300"/>
              <a:gd name="connsiteY80" fmla="*/ 4375150 h 8420100"/>
              <a:gd name="connsiteX81" fmla="*/ 4457700 w 9004300"/>
              <a:gd name="connsiteY81" fmla="*/ 4505325 h 8420100"/>
              <a:gd name="connsiteX82" fmla="*/ 4503738 w 9004300"/>
              <a:gd name="connsiteY82" fmla="*/ 4610100 h 8420100"/>
              <a:gd name="connsiteX83" fmla="*/ 4445000 w 9004300"/>
              <a:gd name="connsiteY83" fmla="*/ 4762500 h 8420100"/>
              <a:gd name="connsiteX84" fmla="*/ 4356100 w 9004300"/>
              <a:gd name="connsiteY84" fmla="*/ 4927600 h 8420100"/>
              <a:gd name="connsiteX85" fmla="*/ 4330700 w 9004300"/>
              <a:gd name="connsiteY85" fmla="*/ 5016500 h 8420100"/>
              <a:gd name="connsiteX86" fmla="*/ 4368800 w 9004300"/>
              <a:gd name="connsiteY86" fmla="*/ 5092700 h 8420100"/>
              <a:gd name="connsiteX87" fmla="*/ 4445000 w 9004300"/>
              <a:gd name="connsiteY87" fmla="*/ 4978400 h 8420100"/>
              <a:gd name="connsiteX88" fmla="*/ 4533900 w 9004300"/>
              <a:gd name="connsiteY88" fmla="*/ 4749800 h 8420100"/>
              <a:gd name="connsiteX89" fmla="*/ 4559300 w 9004300"/>
              <a:gd name="connsiteY89" fmla="*/ 4622800 h 8420100"/>
              <a:gd name="connsiteX90" fmla="*/ 4533900 w 9004300"/>
              <a:gd name="connsiteY90" fmla="*/ 4495800 h 8420100"/>
              <a:gd name="connsiteX91" fmla="*/ 4406900 w 9004300"/>
              <a:gd name="connsiteY91" fmla="*/ 4368800 h 8420100"/>
              <a:gd name="connsiteX92" fmla="*/ 4216400 w 9004300"/>
              <a:gd name="connsiteY92" fmla="*/ 4279900 h 8420100"/>
              <a:gd name="connsiteX93" fmla="*/ 4406900 w 9004300"/>
              <a:gd name="connsiteY93" fmla="*/ 4279900 h 8420100"/>
              <a:gd name="connsiteX94" fmla="*/ 4703763 w 9004300"/>
              <a:gd name="connsiteY94" fmla="*/ 4362450 h 8420100"/>
              <a:gd name="connsiteX95" fmla="*/ 5057775 w 9004300"/>
              <a:gd name="connsiteY95" fmla="*/ 4556125 h 8420100"/>
              <a:gd name="connsiteX96" fmla="*/ 5232400 w 9004300"/>
              <a:gd name="connsiteY96" fmla="*/ 4686300 h 8420100"/>
              <a:gd name="connsiteX97" fmla="*/ 5410200 w 9004300"/>
              <a:gd name="connsiteY97" fmla="*/ 4862513 h 8420100"/>
              <a:gd name="connsiteX98" fmla="*/ 5486400 w 9004300"/>
              <a:gd name="connsiteY98" fmla="*/ 4838700 h 8420100"/>
              <a:gd name="connsiteX99" fmla="*/ 5384800 w 9004300"/>
              <a:gd name="connsiteY99" fmla="*/ 4749800 h 8420100"/>
              <a:gd name="connsiteX100" fmla="*/ 5232400 w 9004300"/>
              <a:gd name="connsiteY100" fmla="*/ 4584700 h 8420100"/>
              <a:gd name="connsiteX101" fmla="*/ 5003800 w 9004300"/>
              <a:gd name="connsiteY101" fmla="*/ 4432300 h 8420100"/>
              <a:gd name="connsiteX102" fmla="*/ 4724400 w 9004300"/>
              <a:gd name="connsiteY102" fmla="*/ 4241800 h 8420100"/>
              <a:gd name="connsiteX103" fmla="*/ 4495800 w 9004300"/>
              <a:gd name="connsiteY103" fmla="*/ 4178300 h 8420100"/>
              <a:gd name="connsiteX104" fmla="*/ 4013200 w 9004300"/>
              <a:gd name="connsiteY104" fmla="*/ 4216400 h 8420100"/>
              <a:gd name="connsiteX105" fmla="*/ 3467100 w 9004300"/>
              <a:gd name="connsiteY105" fmla="*/ 4267200 h 8420100"/>
              <a:gd name="connsiteX106" fmla="*/ 3429000 w 9004300"/>
              <a:gd name="connsiteY106" fmla="*/ 3365500 h 8420100"/>
              <a:gd name="connsiteX107" fmla="*/ 3314700 w 9004300"/>
              <a:gd name="connsiteY107" fmla="*/ 3276600 h 8420100"/>
              <a:gd name="connsiteX108" fmla="*/ 571500 w 9004300"/>
              <a:gd name="connsiteY108" fmla="*/ 3467100 h 8420100"/>
              <a:gd name="connsiteX109" fmla="*/ 444500 w 9004300"/>
              <a:gd name="connsiteY109" fmla="*/ 3416300 h 8420100"/>
              <a:gd name="connsiteX110" fmla="*/ 330200 w 9004300"/>
              <a:gd name="connsiteY110" fmla="*/ 3352800 h 8420100"/>
              <a:gd name="connsiteX111" fmla="*/ 241300 w 9004300"/>
              <a:gd name="connsiteY111" fmla="*/ 3238500 h 8420100"/>
              <a:gd name="connsiteX112" fmla="*/ 152400 w 9004300"/>
              <a:gd name="connsiteY112" fmla="*/ 2260600 h 8420100"/>
              <a:gd name="connsiteX113" fmla="*/ 431800 w 9004300"/>
              <a:gd name="connsiteY113" fmla="*/ 2222500 h 8420100"/>
              <a:gd name="connsiteX114" fmla="*/ 596900 w 9004300"/>
              <a:gd name="connsiteY114" fmla="*/ 2108200 h 8420100"/>
              <a:gd name="connsiteX115" fmla="*/ 660400 w 9004300"/>
              <a:gd name="connsiteY115" fmla="*/ 1943100 h 8420100"/>
              <a:gd name="connsiteX116" fmla="*/ 660400 w 9004300"/>
              <a:gd name="connsiteY116" fmla="*/ 1828800 h 8420100"/>
              <a:gd name="connsiteX117" fmla="*/ 622300 w 9004300"/>
              <a:gd name="connsiteY117" fmla="*/ 1752600 h 8420100"/>
              <a:gd name="connsiteX118" fmla="*/ 533400 w 9004300"/>
              <a:gd name="connsiteY118" fmla="*/ 1612900 h 8420100"/>
              <a:gd name="connsiteX119" fmla="*/ 381000 w 9004300"/>
              <a:gd name="connsiteY119" fmla="*/ 1498600 h 8420100"/>
              <a:gd name="connsiteX120" fmla="*/ 254000 w 9004300"/>
              <a:gd name="connsiteY120" fmla="*/ 1409700 h 8420100"/>
              <a:gd name="connsiteX121" fmla="*/ 139700 w 9004300"/>
              <a:gd name="connsiteY121" fmla="*/ 1333500 h 8420100"/>
              <a:gd name="connsiteX122" fmla="*/ 12700 w 9004300"/>
              <a:gd name="connsiteY122" fmla="*/ 1028700 h 8420100"/>
              <a:gd name="connsiteX123" fmla="*/ 0 w 9004300"/>
              <a:gd name="connsiteY123" fmla="*/ 711200 h 8420100"/>
              <a:gd name="connsiteX124" fmla="*/ 38100 w 9004300"/>
              <a:gd name="connsiteY124" fmla="*/ 482600 h 8420100"/>
              <a:gd name="connsiteX125" fmla="*/ 76200 w 9004300"/>
              <a:gd name="connsiteY125" fmla="*/ 241300 h 8420100"/>
              <a:gd name="connsiteX126" fmla="*/ 165100 w 9004300"/>
              <a:gd name="connsiteY126" fmla="*/ 165100 h 8420100"/>
              <a:gd name="connsiteX127" fmla="*/ 266700 w 9004300"/>
              <a:gd name="connsiteY127" fmla="*/ 0 h 8420100"/>
              <a:gd name="connsiteX0" fmla="*/ 266700 w 9004300"/>
              <a:gd name="connsiteY0" fmla="*/ 0 h 8420100"/>
              <a:gd name="connsiteX1" fmla="*/ 482600 w 9004300"/>
              <a:gd name="connsiteY1" fmla="*/ 114300 h 8420100"/>
              <a:gd name="connsiteX2" fmla="*/ 495300 w 9004300"/>
              <a:gd name="connsiteY2" fmla="*/ 228600 h 8420100"/>
              <a:gd name="connsiteX3" fmla="*/ 660400 w 9004300"/>
              <a:gd name="connsiteY3" fmla="*/ 355600 h 8420100"/>
              <a:gd name="connsiteX4" fmla="*/ 838200 w 9004300"/>
              <a:gd name="connsiteY4" fmla="*/ 393700 h 8420100"/>
              <a:gd name="connsiteX5" fmla="*/ 1054100 w 9004300"/>
              <a:gd name="connsiteY5" fmla="*/ 431800 h 8420100"/>
              <a:gd name="connsiteX6" fmla="*/ 1295400 w 9004300"/>
              <a:gd name="connsiteY6" fmla="*/ 406400 h 8420100"/>
              <a:gd name="connsiteX7" fmla="*/ 1485900 w 9004300"/>
              <a:gd name="connsiteY7" fmla="*/ 406400 h 8420100"/>
              <a:gd name="connsiteX8" fmla="*/ 1625600 w 9004300"/>
              <a:gd name="connsiteY8" fmla="*/ 381000 h 8420100"/>
              <a:gd name="connsiteX9" fmla="*/ 3009900 w 9004300"/>
              <a:gd name="connsiteY9" fmla="*/ 304800 h 8420100"/>
              <a:gd name="connsiteX10" fmla="*/ 3098800 w 9004300"/>
              <a:gd name="connsiteY10" fmla="*/ 1206500 h 8420100"/>
              <a:gd name="connsiteX11" fmla="*/ 3175000 w 9004300"/>
              <a:gd name="connsiteY11" fmla="*/ 1308100 h 8420100"/>
              <a:gd name="connsiteX12" fmla="*/ 4559300 w 9004300"/>
              <a:gd name="connsiteY12" fmla="*/ 1219200 h 8420100"/>
              <a:gd name="connsiteX13" fmla="*/ 4635500 w 9004300"/>
              <a:gd name="connsiteY13" fmla="*/ 1892300 h 8420100"/>
              <a:gd name="connsiteX14" fmla="*/ 4724400 w 9004300"/>
              <a:gd name="connsiteY14" fmla="*/ 1968500 h 8420100"/>
              <a:gd name="connsiteX15" fmla="*/ 5435600 w 9004300"/>
              <a:gd name="connsiteY15" fmla="*/ 1905000 h 8420100"/>
              <a:gd name="connsiteX16" fmla="*/ 5638800 w 9004300"/>
              <a:gd name="connsiteY16" fmla="*/ 1955800 h 8420100"/>
              <a:gd name="connsiteX17" fmla="*/ 5613400 w 9004300"/>
              <a:gd name="connsiteY17" fmla="*/ 2044700 h 8420100"/>
              <a:gd name="connsiteX18" fmla="*/ 5575300 w 9004300"/>
              <a:gd name="connsiteY18" fmla="*/ 2070100 h 8420100"/>
              <a:gd name="connsiteX19" fmla="*/ 5600700 w 9004300"/>
              <a:gd name="connsiteY19" fmla="*/ 2197100 h 8420100"/>
              <a:gd name="connsiteX20" fmla="*/ 5905500 w 9004300"/>
              <a:gd name="connsiteY20" fmla="*/ 2654300 h 8420100"/>
              <a:gd name="connsiteX21" fmla="*/ 5842000 w 9004300"/>
              <a:gd name="connsiteY21" fmla="*/ 2806700 h 8420100"/>
              <a:gd name="connsiteX22" fmla="*/ 5956300 w 9004300"/>
              <a:gd name="connsiteY22" fmla="*/ 2971800 h 8420100"/>
              <a:gd name="connsiteX23" fmla="*/ 6438900 w 9004300"/>
              <a:gd name="connsiteY23" fmla="*/ 3619500 h 8420100"/>
              <a:gd name="connsiteX24" fmla="*/ 6464300 w 9004300"/>
              <a:gd name="connsiteY24" fmla="*/ 3733800 h 8420100"/>
              <a:gd name="connsiteX25" fmla="*/ 6553200 w 9004300"/>
              <a:gd name="connsiteY25" fmla="*/ 3835400 h 8420100"/>
              <a:gd name="connsiteX26" fmla="*/ 6692900 w 9004300"/>
              <a:gd name="connsiteY26" fmla="*/ 3860800 h 8420100"/>
              <a:gd name="connsiteX27" fmla="*/ 6870700 w 9004300"/>
              <a:gd name="connsiteY27" fmla="*/ 3860800 h 8420100"/>
              <a:gd name="connsiteX28" fmla="*/ 6845300 w 9004300"/>
              <a:gd name="connsiteY28" fmla="*/ 4025900 h 8420100"/>
              <a:gd name="connsiteX29" fmla="*/ 6997700 w 9004300"/>
              <a:gd name="connsiteY29" fmla="*/ 4102100 h 8420100"/>
              <a:gd name="connsiteX30" fmla="*/ 7239000 w 9004300"/>
              <a:gd name="connsiteY30" fmla="*/ 4216400 h 8420100"/>
              <a:gd name="connsiteX31" fmla="*/ 7721600 w 9004300"/>
              <a:gd name="connsiteY31" fmla="*/ 4445000 h 8420100"/>
              <a:gd name="connsiteX32" fmla="*/ 8077200 w 9004300"/>
              <a:gd name="connsiteY32" fmla="*/ 4610100 h 8420100"/>
              <a:gd name="connsiteX33" fmla="*/ 8267700 w 9004300"/>
              <a:gd name="connsiteY33" fmla="*/ 4826000 h 8420100"/>
              <a:gd name="connsiteX34" fmla="*/ 8470900 w 9004300"/>
              <a:gd name="connsiteY34" fmla="*/ 5181600 h 8420100"/>
              <a:gd name="connsiteX35" fmla="*/ 8674100 w 9004300"/>
              <a:gd name="connsiteY35" fmla="*/ 5626100 h 8420100"/>
              <a:gd name="connsiteX36" fmla="*/ 8813800 w 9004300"/>
              <a:gd name="connsiteY36" fmla="*/ 6096000 h 8420100"/>
              <a:gd name="connsiteX37" fmla="*/ 8851900 w 9004300"/>
              <a:gd name="connsiteY37" fmla="*/ 6565900 h 8420100"/>
              <a:gd name="connsiteX38" fmla="*/ 8851900 w 9004300"/>
              <a:gd name="connsiteY38" fmla="*/ 7124700 h 8420100"/>
              <a:gd name="connsiteX39" fmla="*/ 8902700 w 9004300"/>
              <a:gd name="connsiteY39" fmla="*/ 7518400 h 8420100"/>
              <a:gd name="connsiteX40" fmla="*/ 8902700 w 9004300"/>
              <a:gd name="connsiteY40" fmla="*/ 7772400 h 8420100"/>
              <a:gd name="connsiteX41" fmla="*/ 8966200 w 9004300"/>
              <a:gd name="connsiteY41" fmla="*/ 8128000 h 8420100"/>
              <a:gd name="connsiteX42" fmla="*/ 9004300 w 9004300"/>
              <a:gd name="connsiteY42" fmla="*/ 8420100 h 8420100"/>
              <a:gd name="connsiteX43" fmla="*/ 7467600 w 9004300"/>
              <a:gd name="connsiteY43" fmla="*/ 8407400 h 8420100"/>
              <a:gd name="connsiteX44" fmla="*/ 7607300 w 9004300"/>
              <a:gd name="connsiteY44" fmla="*/ 7277100 h 8420100"/>
              <a:gd name="connsiteX45" fmla="*/ 7442200 w 9004300"/>
              <a:gd name="connsiteY45" fmla="*/ 6591300 h 8420100"/>
              <a:gd name="connsiteX46" fmla="*/ 5829300 w 9004300"/>
              <a:gd name="connsiteY46" fmla="*/ 6642100 h 8420100"/>
              <a:gd name="connsiteX47" fmla="*/ 3835400 w 9004300"/>
              <a:gd name="connsiteY47" fmla="*/ 6591300 h 8420100"/>
              <a:gd name="connsiteX48" fmla="*/ 3187700 w 9004300"/>
              <a:gd name="connsiteY48" fmla="*/ 6464300 h 8420100"/>
              <a:gd name="connsiteX49" fmla="*/ 2997200 w 9004300"/>
              <a:gd name="connsiteY49" fmla="*/ 6438900 h 8420100"/>
              <a:gd name="connsiteX50" fmla="*/ 2882900 w 9004300"/>
              <a:gd name="connsiteY50" fmla="*/ 6553200 h 8420100"/>
              <a:gd name="connsiteX51" fmla="*/ 2882900 w 9004300"/>
              <a:gd name="connsiteY51" fmla="*/ 6553200 h 8420100"/>
              <a:gd name="connsiteX52" fmla="*/ 2857500 w 9004300"/>
              <a:gd name="connsiteY52" fmla="*/ 6184900 h 8420100"/>
              <a:gd name="connsiteX53" fmla="*/ 2908300 w 9004300"/>
              <a:gd name="connsiteY53" fmla="*/ 6146800 h 8420100"/>
              <a:gd name="connsiteX54" fmla="*/ 3568700 w 9004300"/>
              <a:gd name="connsiteY54" fmla="*/ 6134100 h 8420100"/>
              <a:gd name="connsiteX55" fmla="*/ 4089400 w 9004300"/>
              <a:gd name="connsiteY55" fmla="*/ 6096000 h 8420100"/>
              <a:gd name="connsiteX56" fmla="*/ 4267200 w 9004300"/>
              <a:gd name="connsiteY56" fmla="*/ 6096000 h 8420100"/>
              <a:gd name="connsiteX57" fmla="*/ 4267200 w 9004300"/>
              <a:gd name="connsiteY57" fmla="*/ 6019800 h 8420100"/>
              <a:gd name="connsiteX58" fmla="*/ 3644900 w 9004300"/>
              <a:gd name="connsiteY58" fmla="*/ 6057900 h 8420100"/>
              <a:gd name="connsiteX59" fmla="*/ 3606800 w 9004300"/>
              <a:gd name="connsiteY59" fmla="*/ 5511800 h 8420100"/>
              <a:gd name="connsiteX60" fmla="*/ 3835400 w 9004300"/>
              <a:gd name="connsiteY60" fmla="*/ 5537200 h 8420100"/>
              <a:gd name="connsiteX61" fmla="*/ 4318000 w 9004300"/>
              <a:gd name="connsiteY61" fmla="*/ 5715000 h 8420100"/>
              <a:gd name="connsiteX62" fmla="*/ 4533900 w 9004300"/>
              <a:gd name="connsiteY62" fmla="*/ 5803900 h 8420100"/>
              <a:gd name="connsiteX63" fmla="*/ 4800600 w 9004300"/>
              <a:gd name="connsiteY63" fmla="*/ 5829300 h 8420100"/>
              <a:gd name="connsiteX64" fmla="*/ 5448300 w 9004300"/>
              <a:gd name="connsiteY64" fmla="*/ 5816600 h 8420100"/>
              <a:gd name="connsiteX65" fmla="*/ 5880100 w 9004300"/>
              <a:gd name="connsiteY65" fmla="*/ 5930900 h 8420100"/>
              <a:gd name="connsiteX66" fmla="*/ 6553200 w 9004300"/>
              <a:gd name="connsiteY66" fmla="*/ 6121400 h 8420100"/>
              <a:gd name="connsiteX67" fmla="*/ 6807200 w 9004300"/>
              <a:gd name="connsiteY67" fmla="*/ 6159500 h 8420100"/>
              <a:gd name="connsiteX68" fmla="*/ 7086600 w 9004300"/>
              <a:gd name="connsiteY68" fmla="*/ 6413500 h 8420100"/>
              <a:gd name="connsiteX69" fmla="*/ 7112000 w 9004300"/>
              <a:gd name="connsiteY69" fmla="*/ 6311900 h 8420100"/>
              <a:gd name="connsiteX70" fmla="*/ 6781800 w 9004300"/>
              <a:gd name="connsiteY70" fmla="*/ 6083300 h 8420100"/>
              <a:gd name="connsiteX71" fmla="*/ 5473700 w 9004300"/>
              <a:gd name="connsiteY71" fmla="*/ 5753100 h 8420100"/>
              <a:gd name="connsiteX72" fmla="*/ 5334000 w 9004300"/>
              <a:gd name="connsiteY72" fmla="*/ 5740400 h 8420100"/>
              <a:gd name="connsiteX73" fmla="*/ 4597400 w 9004300"/>
              <a:gd name="connsiteY73" fmla="*/ 5727700 h 8420100"/>
              <a:gd name="connsiteX74" fmla="*/ 4330700 w 9004300"/>
              <a:gd name="connsiteY74" fmla="*/ 5626100 h 8420100"/>
              <a:gd name="connsiteX75" fmla="*/ 3962400 w 9004300"/>
              <a:gd name="connsiteY75" fmla="*/ 5461000 h 8420100"/>
              <a:gd name="connsiteX76" fmla="*/ 3860800 w 9004300"/>
              <a:gd name="connsiteY76" fmla="*/ 5461000 h 8420100"/>
              <a:gd name="connsiteX77" fmla="*/ 3594100 w 9004300"/>
              <a:gd name="connsiteY77" fmla="*/ 5461000 h 8420100"/>
              <a:gd name="connsiteX78" fmla="*/ 3495675 w 9004300"/>
              <a:gd name="connsiteY78" fmla="*/ 4357688 h 8420100"/>
              <a:gd name="connsiteX79" fmla="*/ 4076700 w 9004300"/>
              <a:gd name="connsiteY79" fmla="*/ 4303712 h 8420100"/>
              <a:gd name="connsiteX80" fmla="*/ 4279900 w 9004300"/>
              <a:gd name="connsiteY80" fmla="*/ 4375150 h 8420100"/>
              <a:gd name="connsiteX81" fmla="*/ 4457700 w 9004300"/>
              <a:gd name="connsiteY81" fmla="*/ 4505325 h 8420100"/>
              <a:gd name="connsiteX82" fmla="*/ 4503738 w 9004300"/>
              <a:gd name="connsiteY82" fmla="*/ 4610100 h 8420100"/>
              <a:gd name="connsiteX83" fmla="*/ 4445000 w 9004300"/>
              <a:gd name="connsiteY83" fmla="*/ 4762500 h 8420100"/>
              <a:gd name="connsiteX84" fmla="*/ 4356100 w 9004300"/>
              <a:gd name="connsiteY84" fmla="*/ 4927600 h 8420100"/>
              <a:gd name="connsiteX85" fmla="*/ 4330700 w 9004300"/>
              <a:gd name="connsiteY85" fmla="*/ 5016500 h 8420100"/>
              <a:gd name="connsiteX86" fmla="*/ 4368800 w 9004300"/>
              <a:gd name="connsiteY86" fmla="*/ 5092700 h 8420100"/>
              <a:gd name="connsiteX87" fmla="*/ 4445000 w 9004300"/>
              <a:gd name="connsiteY87" fmla="*/ 4978400 h 8420100"/>
              <a:gd name="connsiteX88" fmla="*/ 4533900 w 9004300"/>
              <a:gd name="connsiteY88" fmla="*/ 4749800 h 8420100"/>
              <a:gd name="connsiteX89" fmla="*/ 4559300 w 9004300"/>
              <a:gd name="connsiteY89" fmla="*/ 4622800 h 8420100"/>
              <a:gd name="connsiteX90" fmla="*/ 4533900 w 9004300"/>
              <a:gd name="connsiteY90" fmla="*/ 4495800 h 8420100"/>
              <a:gd name="connsiteX91" fmla="*/ 4406900 w 9004300"/>
              <a:gd name="connsiteY91" fmla="*/ 4368800 h 8420100"/>
              <a:gd name="connsiteX92" fmla="*/ 4216400 w 9004300"/>
              <a:gd name="connsiteY92" fmla="*/ 4279900 h 8420100"/>
              <a:gd name="connsiteX93" fmla="*/ 4406900 w 9004300"/>
              <a:gd name="connsiteY93" fmla="*/ 4279900 h 8420100"/>
              <a:gd name="connsiteX94" fmla="*/ 4703763 w 9004300"/>
              <a:gd name="connsiteY94" fmla="*/ 4362450 h 8420100"/>
              <a:gd name="connsiteX95" fmla="*/ 5057775 w 9004300"/>
              <a:gd name="connsiteY95" fmla="*/ 4556125 h 8420100"/>
              <a:gd name="connsiteX96" fmla="*/ 5232400 w 9004300"/>
              <a:gd name="connsiteY96" fmla="*/ 4686300 h 8420100"/>
              <a:gd name="connsiteX97" fmla="*/ 5410200 w 9004300"/>
              <a:gd name="connsiteY97" fmla="*/ 4862513 h 8420100"/>
              <a:gd name="connsiteX98" fmla="*/ 5486400 w 9004300"/>
              <a:gd name="connsiteY98" fmla="*/ 4838700 h 8420100"/>
              <a:gd name="connsiteX99" fmla="*/ 5389562 w 9004300"/>
              <a:gd name="connsiteY99" fmla="*/ 4735513 h 8420100"/>
              <a:gd name="connsiteX100" fmla="*/ 5232400 w 9004300"/>
              <a:gd name="connsiteY100" fmla="*/ 4584700 h 8420100"/>
              <a:gd name="connsiteX101" fmla="*/ 5003800 w 9004300"/>
              <a:gd name="connsiteY101" fmla="*/ 4432300 h 8420100"/>
              <a:gd name="connsiteX102" fmla="*/ 4724400 w 9004300"/>
              <a:gd name="connsiteY102" fmla="*/ 4241800 h 8420100"/>
              <a:gd name="connsiteX103" fmla="*/ 4495800 w 9004300"/>
              <a:gd name="connsiteY103" fmla="*/ 4178300 h 8420100"/>
              <a:gd name="connsiteX104" fmla="*/ 4013200 w 9004300"/>
              <a:gd name="connsiteY104" fmla="*/ 4216400 h 8420100"/>
              <a:gd name="connsiteX105" fmla="*/ 3467100 w 9004300"/>
              <a:gd name="connsiteY105" fmla="*/ 4267200 h 8420100"/>
              <a:gd name="connsiteX106" fmla="*/ 3429000 w 9004300"/>
              <a:gd name="connsiteY106" fmla="*/ 3365500 h 8420100"/>
              <a:gd name="connsiteX107" fmla="*/ 3314700 w 9004300"/>
              <a:gd name="connsiteY107" fmla="*/ 3276600 h 8420100"/>
              <a:gd name="connsiteX108" fmla="*/ 571500 w 9004300"/>
              <a:gd name="connsiteY108" fmla="*/ 3467100 h 8420100"/>
              <a:gd name="connsiteX109" fmla="*/ 444500 w 9004300"/>
              <a:gd name="connsiteY109" fmla="*/ 3416300 h 8420100"/>
              <a:gd name="connsiteX110" fmla="*/ 330200 w 9004300"/>
              <a:gd name="connsiteY110" fmla="*/ 3352800 h 8420100"/>
              <a:gd name="connsiteX111" fmla="*/ 241300 w 9004300"/>
              <a:gd name="connsiteY111" fmla="*/ 3238500 h 8420100"/>
              <a:gd name="connsiteX112" fmla="*/ 152400 w 9004300"/>
              <a:gd name="connsiteY112" fmla="*/ 2260600 h 8420100"/>
              <a:gd name="connsiteX113" fmla="*/ 431800 w 9004300"/>
              <a:gd name="connsiteY113" fmla="*/ 2222500 h 8420100"/>
              <a:gd name="connsiteX114" fmla="*/ 596900 w 9004300"/>
              <a:gd name="connsiteY114" fmla="*/ 2108200 h 8420100"/>
              <a:gd name="connsiteX115" fmla="*/ 660400 w 9004300"/>
              <a:gd name="connsiteY115" fmla="*/ 1943100 h 8420100"/>
              <a:gd name="connsiteX116" fmla="*/ 660400 w 9004300"/>
              <a:gd name="connsiteY116" fmla="*/ 1828800 h 8420100"/>
              <a:gd name="connsiteX117" fmla="*/ 622300 w 9004300"/>
              <a:gd name="connsiteY117" fmla="*/ 1752600 h 8420100"/>
              <a:gd name="connsiteX118" fmla="*/ 533400 w 9004300"/>
              <a:gd name="connsiteY118" fmla="*/ 1612900 h 8420100"/>
              <a:gd name="connsiteX119" fmla="*/ 381000 w 9004300"/>
              <a:gd name="connsiteY119" fmla="*/ 1498600 h 8420100"/>
              <a:gd name="connsiteX120" fmla="*/ 254000 w 9004300"/>
              <a:gd name="connsiteY120" fmla="*/ 1409700 h 8420100"/>
              <a:gd name="connsiteX121" fmla="*/ 139700 w 9004300"/>
              <a:gd name="connsiteY121" fmla="*/ 1333500 h 8420100"/>
              <a:gd name="connsiteX122" fmla="*/ 12700 w 9004300"/>
              <a:gd name="connsiteY122" fmla="*/ 1028700 h 8420100"/>
              <a:gd name="connsiteX123" fmla="*/ 0 w 9004300"/>
              <a:gd name="connsiteY123" fmla="*/ 711200 h 8420100"/>
              <a:gd name="connsiteX124" fmla="*/ 38100 w 9004300"/>
              <a:gd name="connsiteY124" fmla="*/ 482600 h 8420100"/>
              <a:gd name="connsiteX125" fmla="*/ 76200 w 9004300"/>
              <a:gd name="connsiteY125" fmla="*/ 241300 h 8420100"/>
              <a:gd name="connsiteX126" fmla="*/ 165100 w 9004300"/>
              <a:gd name="connsiteY126" fmla="*/ 165100 h 8420100"/>
              <a:gd name="connsiteX127" fmla="*/ 266700 w 9004300"/>
              <a:gd name="connsiteY127" fmla="*/ 0 h 8420100"/>
              <a:gd name="connsiteX0" fmla="*/ 266700 w 9004300"/>
              <a:gd name="connsiteY0" fmla="*/ 0 h 8420100"/>
              <a:gd name="connsiteX1" fmla="*/ 482600 w 9004300"/>
              <a:gd name="connsiteY1" fmla="*/ 114300 h 8420100"/>
              <a:gd name="connsiteX2" fmla="*/ 495300 w 9004300"/>
              <a:gd name="connsiteY2" fmla="*/ 228600 h 8420100"/>
              <a:gd name="connsiteX3" fmla="*/ 660400 w 9004300"/>
              <a:gd name="connsiteY3" fmla="*/ 355600 h 8420100"/>
              <a:gd name="connsiteX4" fmla="*/ 838200 w 9004300"/>
              <a:gd name="connsiteY4" fmla="*/ 393700 h 8420100"/>
              <a:gd name="connsiteX5" fmla="*/ 1054100 w 9004300"/>
              <a:gd name="connsiteY5" fmla="*/ 431800 h 8420100"/>
              <a:gd name="connsiteX6" fmla="*/ 1295400 w 9004300"/>
              <a:gd name="connsiteY6" fmla="*/ 406400 h 8420100"/>
              <a:gd name="connsiteX7" fmla="*/ 1485900 w 9004300"/>
              <a:gd name="connsiteY7" fmla="*/ 406400 h 8420100"/>
              <a:gd name="connsiteX8" fmla="*/ 1625600 w 9004300"/>
              <a:gd name="connsiteY8" fmla="*/ 381000 h 8420100"/>
              <a:gd name="connsiteX9" fmla="*/ 3009900 w 9004300"/>
              <a:gd name="connsiteY9" fmla="*/ 304800 h 8420100"/>
              <a:gd name="connsiteX10" fmla="*/ 3098800 w 9004300"/>
              <a:gd name="connsiteY10" fmla="*/ 1206500 h 8420100"/>
              <a:gd name="connsiteX11" fmla="*/ 3175000 w 9004300"/>
              <a:gd name="connsiteY11" fmla="*/ 1308100 h 8420100"/>
              <a:gd name="connsiteX12" fmla="*/ 4559300 w 9004300"/>
              <a:gd name="connsiteY12" fmla="*/ 1219200 h 8420100"/>
              <a:gd name="connsiteX13" fmla="*/ 4635500 w 9004300"/>
              <a:gd name="connsiteY13" fmla="*/ 1892300 h 8420100"/>
              <a:gd name="connsiteX14" fmla="*/ 4724400 w 9004300"/>
              <a:gd name="connsiteY14" fmla="*/ 1968500 h 8420100"/>
              <a:gd name="connsiteX15" fmla="*/ 5435600 w 9004300"/>
              <a:gd name="connsiteY15" fmla="*/ 1905000 h 8420100"/>
              <a:gd name="connsiteX16" fmla="*/ 5638800 w 9004300"/>
              <a:gd name="connsiteY16" fmla="*/ 1955800 h 8420100"/>
              <a:gd name="connsiteX17" fmla="*/ 5613400 w 9004300"/>
              <a:gd name="connsiteY17" fmla="*/ 2044700 h 8420100"/>
              <a:gd name="connsiteX18" fmla="*/ 5575300 w 9004300"/>
              <a:gd name="connsiteY18" fmla="*/ 2070100 h 8420100"/>
              <a:gd name="connsiteX19" fmla="*/ 5600700 w 9004300"/>
              <a:gd name="connsiteY19" fmla="*/ 2197100 h 8420100"/>
              <a:gd name="connsiteX20" fmla="*/ 5905500 w 9004300"/>
              <a:gd name="connsiteY20" fmla="*/ 2654300 h 8420100"/>
              <a:gd name="connsiteX21" fmla="*/ 5842000 w 9004300"/>
              <a:gd name="connsiteY21" fmla="*/ 2806700 h 8420100"/>
              <a:gd name="connsiteX22" fmla="*/ 5956300 w 9004300"/>
              <a:gd name="connsiteY22" fmla="*/ 2971800 h 8420100"/>
              <a:gd name="connsiteX23" fmla="*/ 6438900 w 9004300"/>
              <a:gd name="connsiteY23" fmla="*/ 3619500 h 8420100"/>
              <a:gd name="connsiteX24" fmla="*/ 6464300 w 9004300"/>
              <a:gd name="connsiteY24" fmla="*/ 3733800 h 8420100"/>
              <a:gd name="connsiteX25" fmla="*/ 6553200 w 9004300"/>
              <a:gd name="connsiteY25" fmla="*/ 3835400 h 8420100"/>
              <a:gd name="connsiteX26" fmla="*/ 6692900 w 9004300"/>
              <a:gd name="connsiteY26" fmla="*/ 3860800 h 8420100"/>
              <a:gd name="connsiteX27" fmla="*/ 6870700 w 9004300"/>
              <a:gd name="connsiteY27" fmla="*/ 3860800 h 8420100"/>
              <a:gd name="connsiteX28" fmla="*/ 6845300 w 9004300"/>
              <a:gd name="connsiteY28" fmla="*/ 4025900 h 8420100"/>
              <a:gd name="connsiteX29" fmla="*/ 6997700 w 9004300"/>
              <a:gd name="connsiteY29" fmla="*/ 4102100 h 8420100"/>
              <a:gd name="connsiteX30" fmla="*/ 7239000 w 9004300"/>
              <a:gd name="connsiteY30" fmla="*/ 4216400 h 8420100"/>
              <a:gd name="connsiteX31" fmla="*/ 7721600 w 9004300"/>
              <a:gd name="connsiteY31" fmla="*/ 4445000 h 8420100"/>
              <a:gd name="connsiteX32" fmla="*/ 8077200 w 9004300"/>
              <a:gd name="connsiteY32" fmla="*/ 4610100 h 8420100"/>
              <a:gd name="connsiteX33" fmla="*/ 8267700 w 9004300"/>
              <a:gd name="connsiteY33" fmla="*/ 4826000 h 8420100"/>
              <a:gd name="connsiteX34" fmla="*/ 8470900 w 9004300"/>
              <a:gd name="connsiteY34" fmla="*/ 5181600 h 8420100"/>
              <a:gd name="connsiteX35" fmla="*/ 8674100 w 9004300"/>
              <a:gd name="connsiteY35" fmla="*/ 5626100 h 8420100"/>
              <a:gd name="connsiteX36" fmla="*/ 8813800 w 9004300"/>
              <a:gd name="connsiteY36" fmla="*/ 6096000 h 8420100"/>
              <a:gd name="connsiteX37" fmla="*/ 8851900 w 9004300"/>
              <a:gd name="connsiteY37" fmla="*/ 6565900 h 8420100"/>
              <a:gd name="connsiteX38" fmla="*/ 8851900 w 9004300"/>
              <a:gd name="connsiteY38" fmla="*/ 7124700 h 8420100"/>
              <a:gd name="connsiteX39" fmla="*/ 8902700 w 9004300"/>
              <a:gd name="connsiteY39" fmla="*/ 7518400 h 8420100"/>
              <a:gd name="connsiteX40" fmla="*/ 8902700 w 9004300"/>
              <a:gd name="connsiteY40" fmla="*/ 7772400 h 8420100"/>
              <a:gd name="connsiteX41" fmla="*/ 8966200 w 9004300"/>
              <a:gd name="connsiteY41" fmla="*/ 8128000 h 8420100"/>
              <a:gd name="connsiteX42" fmla="*/ 9004300 w 9004300"/>
              <a:gd name="connsiteY42" fmla="*/ 8420100 h 8420100"/>
              <a:gd name="connsiteX43" fmla="*/ 7467600 w 9004300"/>
              <a:gd name="connsiteY43" fmla="*/ 8407400 h 8420100"/>
              <a:gd name="connsiteX44" fmla="*/ 7607300 w 9004300"/>
              <a:gd name="connsiteY44" fmla="*/ 7277100 h 8420100"/>
              <a:gd name="connsiteX45" fmla="*/ 7442200 w 9004300"/>
              <a:gd name="connsiteY45" fmla="*/ 6591300 h 8420100"/>
              <a:gd name="connsiteX46" fmla="*/ 5829300 w 9004300"/>
              <a:gd name="connsiteY46" fmla="*/ 6642100 h 8420100"/>
              <a:gd name="connsiteX47" fmla="*/ 3835400 w 9004300"/>
              <a:gd name="connsiteY47" fmla="*/ 6591300 h 8420100"/>
              <a:gd name="connsiteX48" fmla="*/ 3187700 w 9004300"/>
              <a:gd name="connsiteY48" fmla="*/ 6464300 h 8420100"/>
              <a:gd name="connsiteX49" fmla="*/ 2997200 w 9004300"/>
              <a:gd name="connsiteY49" fmla="*/ 6438900 h 8420100"/>
              <a:gd name="connsiteX50" fmla="*/ 2882900 w 9004300"/>
              <a:gd name="connsiteY50" fmla="*/ 6553200 h 8420100"/>
              <a:gd name="connsiteX51" fmla="*/ 2882900 w 9004300"/>
              <a:gd name="connsiteY51" fmla="*/ 6553200 h 8420100"/>
              <a:gd name="connsiteX52" fmla="*/ 2857500 w 9004300"/>
              <a:gd name="connsiteY52" fmla="*/ 6184900 h 8420100"/>
              <a:gd name="connsiteX53" fmla="*/ 2908300 w 9004300"/>
              <a:gd name="connsiteY53" fmla="*/ 6146800 h 8420100"/>
              <a:gd name="connsiteX54" fmla="*/ 3568700 w 9004300"/>
              <a:gd name="connsiteY54" fmla="*/ 6134100 h 8420100"/>
              <a:gd name="connsiteX55" fmla="*/ 4089400 w 9004300"/>
              <a:gd name="connsiteY55" fmla="*/ 6096000 h 8420100"/>
              <a:gd name="connsiteX56" fmla="*/ 4267200 w 9004300"/>
              <a:gd name="connsiteY56" fmla="*/ 6096000 h 8420100"/>
              <a:gd name="connsiteX57" fmla="*/ 4267200 w 9004300"/>
              <a:gd name="connsiteY57" fmla="*/ 6019800 h 8420100"/>
              <a:gd name="connsiteX58" fmla="*/ 3644900 w 9004300"/>
              <a:gd name="connsiteY58" fmla="*/ 6057900 h 8420100"/>
              <a:gd name="connsiteX59" fmla="*/ 3606800 w 9004300"/>
              <a:gd name="connsiteY59" fmla="*/ 5511800 h 8420100"/>
              <a:gd name="connsiteX60" fmla="*/ 3835400 w 9004300"/>
              <a:gd name="connsiteY60" fmla="*/ 5537200 h 8420100"/>
              <a:gd name="connsiteX61" fmla="*/ 4318000 w 9004300"/>
              <a:gd name="connsiteY61" fmla="*/ 5715000 h 8420100"/>
              <a:gd name="connsiteX62" fmla="*/ 4533900 w 9004300"/>
              <a:gd name="connsiteY62" fmla="*/ 5803900 h 8420100"/>
              <a:gd name="connsiteX63" fmla="*/ 4800600 w 9004300"/>
              <a:gd name="connsiteY63" fmla="*/ 5829300 h 8420100"/>
              <a:gd name="connsiteX64" fmla="*/ 5448300 w 9004300"/>
              <a:gd name="connsiteY64" fmla="*/ 5816600 h 8420100"/>
              <a:gd name="connsiteX65" fmla="*/ 5880100 w 9004300"/>
              <a:gd name="connsiteY65" fmla="*/ 5930900 h 8420100"/>
              <a:gd name="connsiteX66" fmla="*/ 6553200 w 9004300"/>
              <a:gd name="connsiteY66" fmla="*/ 6121400 h 8420100"/>
              <a:gd name="connsiteX67" fmla="*/ 6807200 w 9004300"/>
              <a:gd name="connsiteY67" fmla="*/ 6159500 h 8420100"/>
              <a:gd name="connsiteX68" fmla="*/ 7086600 w 9004300"/>
              <a:gd name="connsiteY68" fmla="*/ 6413500 h 8420100"/>
              <a:gd name="connsiteX69" fmla="*/ 7112000 w 9004300"/>
              <a:gd name="connsiteY69" fmla="*/ 6311900 h 8420100"/>
              <a:gd name="connsiteX70" fmla="*/ 6781800 w 9004300"/>
              <a:gd name="connsiteY70" fmla="*/ 6083300 h 8420100"/>
              <a:gd name="connsiteX71" fmla="*/ 5473700 w 9004300"/>
              <a:gd name="connsiteY71" fmla="*/ 5753100 h 8420100"/>
              <a:gd name="connsiteX72" fmla="*/ 5334000 w 9004300"/>
              <a:gd name="connsiteY72" fmla="*/ 5740400 h 8420100"/>
              <a:gd name="connsiteX73" fmla="*/ 4597400 w 9004300"/>
              <a:gd name="connsiteY73" fmla="*/ 5727700 h 8420100"/>
              <a:gd name="connsiteX74" fmla="*/ 4330700 w 9004300"/>
              <a:gd name="connsiteY74" fmla="*/ 5626100 h 8420100"/>
              <a:gd name="connsiteX75" fmla="*/ 3962400 w 9004300"/>
              <a:gd name="connsiteY75" fmla="*/ 5461000 h 8420100"/>
              <a:gd name="connsiteX76" fmla="*/ 3860800 w 9004300"/>
              <a:gd name="connsiteY76" fmla="*/ 5461000 h 8420100"/>
              <a:gd name="connsiteX77" fmla="*/ 3594100 w 9004300"/>
              <a:gd name="connsiteY77" fmla="*/ 5461000 h 8420100"/>
              <a:gd name="connsiteX78" fmla="*/ 3495675 w 9004300"/>
              <a:gd name="connsiteY78" fmla="*/ 4357688 h 8420100"/>
              <a:gd name="connsiteX79" fmla="*/ 4076700 w 9004300"/>
              <a:gd name="connsiteY79" fmla="*/ 4303712 h 8420100"/>
              <a:gd name="connsiteX80" fmla="*/ 4279900 w 9004300"/>
              <a:gd name="connsiteY80" fmla="*/ 4375150 h 8420100"/>
              <a:gd name="connsiteX81" fmla="*/ 4457700 w 9004300"/>
              <a:gd name="connsiteY81" fmla="*/ 4505325 h 8420100"/>
              <a:gd name="connsiteX82" fmla="*/ 4503738 w 9004300"/>
              <a:gd name="connsiteY82" fmla="*/ 4610100 h 8420100"/>
              <a:gd name="connsiteX83" fmla="*/ 4445000 w 9004300"/>
              <a:gd name="connsiteY83" fmla="*/ 4762500 h 8420100"/>
              <a:gd name="connsiteX84" fmla="*/ 4356100 w 9004300"/>
              <a:gd name="connsiteY84" fmla="*/ 4927600 h 8420100"/>
              <a:gd name="connsiteX85" fmla="*/ 4330700 w 9004300"/>
              <a:gd name="connsiteY85" fmla="*/ 5016500 h 8420100"/>
              <a:gd name="connsiteX86" fmla="*/ 4368800 w 9004300"/>
              <a:gd name="connsiteY86" fmla="*/ 5092700 h 8420100"/>
              <a:gd name="connsiteX87" fmla="*/ 4445000 w 9004300"/>
              <a:gd name="connsiteY87" fmla="*/ 4978400 h 8420100"/>
              <a:gd name="connsiteX88" fmla="*/ 4533900 w 9004300"/>
              <a:gd name="connsiteY88" fmla="*/ 4749800 h 8420100"/>
              <a:gd name="connsiteX89" fmla="*/ 4559300 w 9004300"/>
              <a:gd name="connsiteY89" fmla="*/ 4622800 h 8420100"/>
              <a:gd name="connsiteX90" fmla="*/ 4533900 w 9004300"/>
              <a:gd name="connsiteY90" fmla="*/ 4495800 h 8420100"/>
              <a:gd name="connsiteX91" fmla="*/ 4406900 w 9004300"/>
              <a:gd name="connsiteY91" fmla="*/ 4368800 h 8420100"/>
              <a:gd name="connsiteX92" fmla="*/ 4216400 w 9004300"/>
              <a:gd name="connsiteY92" fmla="*/ 4279900 h 8420100"/>
              <a:gd name="connsiteX93" fmla="*/ 4406900 w 9004300"/>
              <a:gd name="connsiteY93" fmla="*/ 4279900 h 8420100"/>
              <a:gd name="connsiteX94" fmla="*/ 4703763 w 9004300"/>
              <a:gd name="connsiteY94" fmla="*/ 4362450 h 8420100"/>
              <a:gd name="connsiteX95" fmla="*/ 5057775 w 9004300"/>
              <a:gd name="connsiteY95" fmla="*/ 4556125 h 8420100"/>
              <a:gd name="connsiteX96" fmla="*/ 5232400 w 9004300"/>
              <a:gd name="connsiteY96" fmla="*/ 4686300 h 8420100"/>
              <a:gd name="connsiteX97" fmla="*/ 5410200 w 9004300"/>
              <a:gd name="connsiteY97" fmla="*/ 4862513 h 8420100"/>
              <a:gd name="connsiteX98" fmla="*/ 5486400 w 9004300"/>
              <a:gd name="connsiteY98" fmla="*/ 4838700 h 8420100"/>
              <a:gd name="connsiteX99" fmla="*/ 5389562 w 9004300"/>
              <a:gd name="connsiteY99" fmla="*/ 4735513 h 8420100"/>
              <a:gd name="connsiteX100" fmla="*/ 5232400 w 9004300"/>
              <a:gd name="connsiteY100" fmla="*/ 4584700 h 8420100"/>
              <a:gd name="connsiteX101" fmla="*/ 5003800 w 9004300"/>
              <a:gd name="connsiteY101" fmla="*/ 4432300 h 8420100"/>
              <a:gd name="connsiteX102" fmla="*/ 4719638 w 9004300"/>
              <a:gd name="connsiteY102" fmla="*/ 4260850 h 8420100"/>
              <a:gd name="connsiteX103" fmla="*/ 4495800 w 9004300"/>
              <a:gd name="connsiteY103" fmla="*/ 4178300 h 8420100"/>
              <a:gd name="connsiteX104" fmla="*/ 4013200 w 9004300"/>
              <a:gd name="connsiteY104" fmla="*/ 4216400 h 8420100"/>
              <a:gd name="connsiteX105" fmla="*/ 3467100 w 9004300"/>
              <a:gd name="connsiteY105" fmla="*/ 4267200 h 8420100"/>
              <a:gd name="connsiteX106" fmla="*/ 3429000 w 9004300"/>
              <a:gd name="connsiteY106" fmla="*/ 3365500 h 8420100"/>
              <a:gd name="connsiteX107" fmla="*/ 3314700 w 9004300"/>
              <a:gd name="connsiteY107" fmla="*/ 3276600 h 8420100"/>
              <a:gd name="connsiteX108" fmla="*/ 571500 w 9004300"/>
              <a:gd name="connsiteY108" fmla="*/ 3467100 h 8420100"/>
              <a:gd name="connsiteX109" fmla="*/ 444500 w 9004300"/>
              <a:gd name="connsiteY109" fmla="*/ 3416300 h 8420100"/>
              <a:gd name="connsiteX110" fmla="*/ 330200 w 9004300"/>
              <a:gd name="connsiteY110" fmla="*/ 3352800 h 8420100"/>
              <a:gd name="connsiteX111" fmla="*/ 241300 w 9004300"/>
              <a:gd name="connsiteY111" fmla="*/ 3238500 h 8420100"/>
              <a:gd name="connsiteX112" fmla="*/ 152400 w 9004300"/>
              <a:gd name="connsiteY112" fmla="*/ 2260600 h 8420100"/>
              <a:gd name="connsiteX113" fmla="*/ 431800 w 9004300"/>
              <a:gd name="connsiteY113" fmla="*/ 2222500 h 8420100"/>
              <a:gd name="connsiteX114" fmla="*/ 596900 w 9004300"/>
              <a:gd name="connsiteY114" fmla="*/ 2108200 h 8420100"/>
              <a:gd name="connsiteX115" fmla="*/ 660400 w 9004300"/>
              <a:gd name="connsiteY115" fmla="*/ 1943100 h 8420100"/>
              <a:gd name="connsiteX116" fmla="*/ 660400 w 9004300"/>
              <a:gd name="connsiteY116" fmla="*/ 1828800 h 8420100"/>
              <a:gd name="connsiteX117" fmla="*/ 622300 w 9004300"/>
              <a:gd name="connsiteY117" fmla="*/ 1752600 h 8420100"/>
              <a:gd name="connsiteX118" fmla="*/ 533400 w 9004300"/>
              <a:gd name="connsiteY118" fmla="*/ 1612900 h 8420100"/>
              <a:gd name="connsiteX119" fmla="*/ 381000 w 9004300"/>
              <a:gd name="connsiteY119" fmla="*/ 1498600 h 8420100"/>
              <a:gd name="connsiteX120" fmla="*/ 254000 w 9004300"/>
              <a:gd name="connsiteY120" fmla="*/ 1409700 h 8420100"/>
              <a:gd name="connsiteX121" fmla="*/ 139700 w 9004300"/>
              <a:gd name="connsiteY121" fmla="*/ 1333500 h 8420100"/>
              <a:gd name="connsiteX122" fmla="*/ 12700 w 9004300"/>
              <a:gd name="connsiteY122" fmla="*/ 1028700 h 8420100"/>
              <a:gd name="connsiteX123" fmla="*/ 0 w 9004300"/>
              <a:gd name="connsiteY123" fmla="*/ 711200 h 8420100"/>
              <a:gd name="connsiteX124" fmla="*/ 38100 w 9004300"/>
              <a:gd name="connsiteY124" fmla="*/ 482600 h 8420100"/>
              <a:gd name="connsiteX125" fmla="*/ 76200 w 9004300"/>
              <a:gd name="connsiteY125" fmla="*/ 241300 h 8420100"/>
              <a:gd name="connsiteX126" fmla="*/ 165100 w 9004300"/>
              <a:gd name="connsiteY126" fmla="*/ 165100 h 8420100"/>
              <a:gd name="connsiteX127" fmla="*/ 266700 w 9004300"/>
              <a:gd name="connsiteY127" fmla="*/ 0 h 8420100"/>
              <a:gd name="connsiteX0" fmla="*/ 266700 w 9004300"/>
              <a:gd name="connsiteY0" fmla="*/ 0 h 8420100"/>
              <a:gd name="connsiteX1" fmla="*/ 482600 w 9004300"/>
              <a:gd name="connsiteY1" fmla="*/ 114300 h 8420100"/>
              <a:gd name="connsiteX2" fmla="*/ 495300 w 9004300"/>
              <a:gd name="connsiteY2" fmla="*/ 228600 h 8420100"/>
              <a:gd name="connsiteX3" fmla="*/ 660400 w 9004300"/>
              <a:gd name="connsiteY3" fmla="*/ 355600 h 8420100"/>
              <a:gd name="connsiteX4" fmla="*/ 838200 w 9004300"/>
              <a:gd name="connsiteY4" fmla="*/ 393700 h 8420100"/>
              <a:gd name="connsiteX5" fmla="*/ 1054100 w 9004300"/>
              <a:gd name="connsiteY5" fmla="*/ 431800 h 8420100"/>
              <a:gd name="connsiteX6" fmla="*/ 1295400 w 9004300"/>
              <a:gd name="connsiteY6" fmla="*/ 406400 h 8420100"/>
              <a:gd name="connsiteX7" fmla="*/ 1485900 w 9004300"/>
              <a:gd name="connsiteY7" fmla="*/ 406400 h 8420100"/>
              <a:gd name="connsiteX8" fmla="*/ 1625600 w 9004300"/>
              <a:gd name="connsiteY8" fmla="*/ 381000 h 8420100"/>
              <a:gd name="connsiteX9" fmla="*/ 3009900 w 9004300"/>
              <a:gd name="connsiteY9" fmla="*/ 304800 h 8420100"/>
              <a:gd name="connsiteX10" fmla="*/ 3098800 w 9004300"/>
              <a:gd name="connsiteY10" fmla="*/ 1206500 h 8420100"/>
              <a:gd name="connsiteX11" fmla="*/ 3175000 w 9004300"/>
              <a:gd name="connsiteY11" fmla="*/ 1308100 h 8420100"/>
              <a:gd name="connsiteX12" fmla="*/ 4559300 w 9004300"/>
              <a:gd name="connsiteY12" fmla="*/ 1219200 h 8420100"/>
              <a:gd name="connsiteX13" fmla="*/ 4635500 w 9004300"/>
              <a:gd name="connsiteY13" fmla="*/ 1892300 h 8420100"/>
              <a:gd name="connsiteX14" fmla="*/ 4724400 w 9004300"/>
              <a:gd name="connsiteY14" fmla="*/ 1968500 h 8420100"/>
              <a:gd name="connsiteX15" fmla="*/ 5435600 w 9004300"/>
              <a:gd name="connsiteY15" fmla="*/ 1905000 h 8420100"/>
              <a:gd name="connsiteX16" fmla="*/ 5638800 w 9004300"/>
              <a:gd name="connsiteY16" fmla="*/ 1955800 h 8420100"/>
              <a:gd name="connsiteX17" fmla="*/ 5613400 w 9004300"/>
              <a:gd name="connsiteY17" fmla="*/ 2044700 h 8420100"/>
              <a:gd name="connsiteX18" fmla="*/ 5575300 w 9004300"/>
              <a:gd name="connsiteY18" fmla="*/ 2070100 h 8420100"/>
              <a:gd name="connsiteX19" fmla="*/ 5600700 w 9004300"/>
              <a:gd name="connsiteY19" fmla="*/ 2197100 h 8420100"/>
              <a:gd name="connsiteX20" fmla="*/ 5905500 w 9004300"/>
              <a:gd name="connsiteY20" fmla="*/ 2654300 h 8420100"/>
              <a:gd name="connsiteX21" fmla="*/ 5842000 w 9004300"/>
              <a:gd name="connsiteY21" fmla="*/ 2806700 h 8420100"/>
              <a:gd name="connsiteX22" fmla="*/ 5956300 w 9004300"/>
              <a:gd name="connsiteY22" fmla="*/ 2971800 h 8420100"/>
              <a:gd name="connsiteX23" fmla="*/ 6438900 w 9004300"/>
              <a:gd name="connsiteY23" fmla="*/ 3619500 h 8420100"/>
              <a:gd name="connsiteX24" fmla="*/ 6464300 w 9004300"/>
              <a:gd name="connsiteY24" fmla="*/ 3733800 h 8420100"/>
              <a:gd name="connsiteX25" fmla="*/ 6553200 w 9004300"/>
              <a:gd name="connsiteY25" fmla="*/ 3835400 h 8420100"/>
              <a:gd name="connsiteX26" fmla="*/ 6692900 w 9004300"/>
              <a:gd name="connsiteY26" fmla="*/ 3860800 h 8420100"/>
              <a:gd name="connsiteX27" fmla="*/ 6870700 w 9004300"/>
              <a:gd name="connsiteY27" fmla="*/ 3860800 h 8420100"/>
              <a:gd name="connsiteX28" fmla="*/ 6845300 w 9004300"/>
              <a:gd name="connsiteY28" fmla="*/ 4025900 h 8420100"/>
              <a:gd name="connsiteX29" fmla="*/ 6997700 w 9004300"/>
              <a:gd name="connsiteY29" fmla="*/ 4102100 h 8420100"/>
              <a:gd name="connsiteX30" fmla="*/ 7239000 w 9004300"/>
              <a:gd name="connsiteY30" fmla="*/ 4216400 h 8420100"/>
              <a:gd name="connsiteX31" fmla="*/ 7721600 w 9004300"/>
              <a:gd name="connsiteY31" fmla="*/ 4445000 h 8420100"/>
              <a:gd name="connsiteX32" fmla="*/ 8077200 w 9004300"/>
              <a:gd name="connsiteY32" fmla="*/ 4610100 h 8420100"/>
              <a:gd name="connsiteX33" fmla="*/ 8267700 w 9004300"/>
              <a:gd name="connsiteY33" fmla="*/ 4826000 h 8420100"/>
              <a:gd name="connsiteX34" fmla="*/ 8470900 w 9004300"/>
              <a:gd name="connsiteY34" fmla="*/ 5181600 h 8420100"/>
              <a:gd name="connsiteX35" fmla="*/ 8674100 w 9004300"/>
              <a:gd name="connsiteY35" fmla="*/ 5626100 h 8420100"/>
              <a:gd name="connsiteX36" fmla="*/ 8813800 w 9004300"/>
              <a:gd name="connsiteY36" fmla="*/ 6096000 h 8420100"/>
              <a:gd name="connsiteX37" fmla="*/ 8851900 w 9004300"/>
              <a:gd name="connsiteY37" fmla="*/ 6565900 h 8420100"/>
              <a:gd name="connsiteX38" fmla="*/ 8851900 w 9004300"/>
              <a:gd name="connsiteY38" fmla="*/ 7124700 h 8420100"/>
              <a:gd name="connsiteX39" fmla="*/ 8902700 w 9004300"/>
              <a:gd name="connsiteY39" fmla="*/ 7518400 h 8420100"/>
              <a:gd name="connsiteX40" fmla="*/ 8902700 w 9004300"/>
              <a:gd name="connsiteY40" fmla="*/ 7772400 h 8420100"/>
              <a:gd name="connsiteX41" fmla="*/ 8966200 w 9004300"/>
              <a:gd name="connsiteY41" fmla="*/ 8128000 h 8420100"/>
              <a:gd name="connsiteX42" fmla="*/ 9004300 w 9004300"/>
              <a:gd name="connsiteY42" fmla="*/ 8420100 h 8420100"/>
              <a:gd name="connsiteX43" fmla="*/ 7467600 w 9004300"/>
              <a:gd name="connsiteY43" fmla="*/ 8407400 h 8420100"/>
              <a:gd name="connsiteX44" fmla="*/ 7607300 w 9004300"/>
              <a:gd name="connsiteY44" fmla="*/ 7277100 h 8420100"/>
              <a:gd name="connsiteX45" fmla="*/ 7442200 w 9004300"/>
              <a:gd name="connsiteY45" fmla="*/ 6591300 h 8420100"/>
              <a:gd name="connsiteX46" fmla="*/ 5829300 w 9004300"/>
              <a:gd name="connsiteY46" fmla="*/ 6642100 h 8420100"/>
              <a:gd name="connsiteX47" fmla="*/ 3835400 w 9004300"/>
              <a:gd name="connsiteY47" fmla="*/ 6591300 h 8420100"/>
              <a:gd name="connsiteX48" fmla="*/ 3187700 w 9004300"/>
              <a:gd name="connsiteY48" fmla="*/ 6464300 h 8420100"/>
              <a:gd name="connsiteX49" fmla="*/ 2997200 w 9004300"/>
              <a:gd name="connsiteY49" fmla="*/ 6438900 h 8420100"/>
              <a:gd name="connsiteX50" fmla="*/ 2882900 w 9004300"/>
              <a:gd name="connsiteY50" fmla="*/ 6553200 h 8420100"/>
              <a:gd name="connsiteX51" fmla="*/ 2882900 w 9004300"/>
              <a:gd name="connsiteY51" fmla="*/ 6553200 h 8420100"/>
              <a:gd name="connsiteX52" fmla="*/ 2857500 w 9004300"/>
              <a:gd name="connsiteY52" fmla="*/ 6184900 h 8420100"/>
              <a:gd name="connsiteX53" fmla="*/ 2908300 w 9004300"/>
              <a:gd name="connsiteY53" fmla="*/ 6146800 h 8420100"/>
              <a:gd name="connsiteX54" fmla="*/ 3568700 w 9004300"/>
              <a:gd name="connsiteY54" fmla="*/ 6134100 h 8420100"/>
              <a:gd name="connsiteX55" fmla="*/ 4089400 w 9004300"/>
              <a:gd name="connsiteY55" fmla="*/ 6096000 h 8420100"/>
              <a:gd name="connsiteX56" fmla="*/ 4267200 w 9004300"/>
              <a:gd name="connsiteY56" fmla="*/ 6096000 h 8420100"/>
              <a:gd name="connsiteX57" fmla="*/ 4267200 w 9004300"/>
              <a:gd name="connsiteY57" fmla="*/ 6019800 h 8420100"/>
              <a:gd name="connsiteX58" fmla="*/ 3644900 w 9004300"/>
              <a:gd name="connsiteY58" fmla="*/ 6057900 h 8420100"/>
              <a:gd name="connsiteX59" fmla="*/ 3606800 w 9004300"/>
              <a:gd name="connsiteY59" fmla="*/ 5511800 h 8420100"/>
              <a:gd name="connsiteX60" fmla="*/ 3835400 w 9004300"/>
              <a:gd name="connsiteY60" fmla="*/ 5537200 h 8420100"/>
              <a:gd name="connsiteX61" fmla="*/ 4318000 w 9004300"/>
              <a:gd name="connsiteY61" fmla="*/ 5715000 h 8420100"/>
              <a:gd name="connsiteX62" fmla="*/ 4533900 w 9004300"/>
              <a:gd name="connsiteY62" fmla="*/ 5803900 h 8420100"/>
              <a:gd name="connsiteX63" fmla="*/ 4800600 w 9004300"/>
              <a:gd name="connsiteY63" fmla="*/ 5829300 h 8420100"/>
              <a:gd name="connsiteX64" fmla="*/ 5448300 w 9004300"/>
              <a:gd name="connsiteY64" fmla="*/ 5816600 h 8420100"/>
              <a:gd name="connsiteX65" fmla="*/ 5880100 w 9004300"/>
              <a:gd name="connsiteY65" fmla="*/ 5930900 h 8420100"/>
              <a:gd name="connsiteX66" fmla="*/ 6553200 w 9004300"/>
              <a:gd name="connsiteY66" fmla="*/ 6121400 h 8420100"/>
              <a:gd name="connsiteX67" fmla="*/ 6807200 w 9004300"/>
              <a:gd name="connsiteY67" fmla="*/ 6159500 h 8420100"/>
              <a:gd name="connsiteX68" fmla="*/ 7086600 w 9004300"/>
              <a:gd name="connsiteY68" fmla="*/ 6413500 h 8420100"/>
              <a:gd name="connsiteX69" fmla="*/ 7112000 w 9004300"/>
              <a:gd name="connsiteY69" fmla="*/ 6311900 h 8420100"/>
              <a:gd name="connsiteX70" fmla="*/ 6781800 w 9004300"/>
              <a:gd name="connsiteY70" fmla="*/ 6083300 h 8420100"/>
              <a:gd name="connsiteX71" fmla="*/ 5473700 w 9004300"/>
              <a:gd name="connsiteY71" fmla="*/ 5753100 h 8420100"/>
              <a:gd name="connsiteX72" fmla="*/ 5334000 w 9004300"/>
              <a:gd name="connsiteY72" fmla="*/ 5740400 h 8420100"/>
              <a:gd name="connsiteX73" fmla="*/ 4597400 w 9004300"/>
              <a:gd name="connsiteY73" fmla="*/ 5727700 h 8420100"/>
              <a:gd name="connsiteX74" fmla="*/ 4330700 w 9004300"/>
              <a:gd name="connsiteY74" fmla="*/ 5626100 h 8420100"/>
              <a:gd name="connsiteX75" fmla="*/ 3962400 w 9004300"/>
              <a:gd name="connsiteY75" fmla="*/ 5461000 h 8420100"/>
              <a:gd name="connsiteX76" fmla="*/ 3860800 w 9004300"/>
              <a:gd name="connsiteY76" fmla="*/ 5461000 h 8420100"/>
              <a:gd name="connsiteX77" fmla="*/ 3594100 w 9004300"/>
              <a:gd name="connsiteY77" fmla="*/ 5461000 h 8420100"/>
              <a:gd name="connsiteX78" fmla="*/ 3495675 w 9004300"/>
              <a:gd name="connsiteY78" fmla="*/ 4357688 h 8420100"/>
              <a:gd name="connsiteX79" fmla="*/ 4076700 w 9004300"/>
              <a:gd name="connsiteY79" fmla="*/ 4303712 h 8420100"/>
              <a:gd name="connsiteX80" fmla="*/ 4279900 w 9004300"/>
              <a:gd name="connsiteY80" fmla="*/ 4375150 h 8420100"/>
              <a:gd name="connsiteX81" fmla="*/ 4457700 w 9004300"/>
              <a:gd name="connsiteY81" fmla="*/ 4505325 h 8420100"/>
              <a:gd name="connsiteX82" fmla="*/ 4503738 w 9004300"/>
              <a:gd name="connsiteY82" fmla="*/ 4610100 h 8420100"/>
              <a:gd name="connsiteX83" fmla="*/ 4445000 w 9004300"/>
              <a:gd name="connsiteY83" fmla="*/ 4762500 h 8420100"/>
              <a:gd name="connsiteX84" fmla="*/ 4356100 w 9004300"/>
              <a:gd name="connsiteY84" fmla="*/ 4927600 h 8420100"/>
              <a:gd name="connsiteX85" fmla="*/ 4330700 w 9004300"/>
              <a:gd name="connsiteY85" fmla="*/ 5016500 h 8420100"/>
              <a:gd name="connsiteX86" fmla="*/ 4368800 w 9004300"/>
              <a:gd name="connsiteY86" fmla="*/ 5092700 h 8420100"/>
              <a:gd name="connsiteX87" fmla="*/ 4445000 w 9004300"/>
              <a:gd name="connsiteY87" fmla="*/ 4978400 h 8420100"/>
              <a:gd name="connsiteX88" fmla="*/ 4533900 w 9004300"/>
              <a:gd name="connsiteY88" fmla="*/ 4749800 h 8420100"/>
              <a:gd name="connsiteX89" fmla="*/ 4559300 w 9004300"/>
              <a:gd name="connsiteY89" fmla="*/ 4622800 h 8420100"/>
              <a:gd name="connsiteX90" fmla="*/ 4533900 w 9004300"/>
              <a:gd name="connsiteY90" fmla="*/ 4495800 h 8420100"/>
              <a:gd name="connsiteX91" fmla="*/ 4406900 w 9004300"/>
              <a:gd name="connsiteY91" fmla="*/ 4368800 h 8420100"/>
              <a:gd name="connsiteX92" fmla="*/ 4216400 w 9004300"/>
              <a:gd name="connsiteY92" fmla="*/ 4279900 h 8420100"/>
              <a:gd name="connsiteX93" fmla="*/ 4406900 w 9004300"/>
              <a:gd name="connsiteY93" fmla="*/ 4279900 h 8420100"/>
              <a:gd name="connsiteX94" fmla="*/ 4703763 w 9004300"/>
              <a:gd name="connsiteY94" fmla="*/ 4362450 h 8420100"/>
              <a:gd name="connsiteX95" fmla="*/ 5057775 w 9004300"/>
              <a:gd name="connsiteY95" fmla="*/ 4556125 h 8420100"/>
              <a:gd name="connsiteX96" fmla="*/ 5232400 w 9004300"/>
              <a:gd name="connsiteY96" fmla="*/ 4686300 h 8420100"/>
              <a:gd name="connsiteX97" fmla="*/ 5410200 w 9004300"/>
              <a:gd name="connsiteY97" fmla="*/ 4862513 h 8420100"/>
              <a:gd name="connsiteX98" fmla="*/ 5486400 w 9004300"/>
              <a:gd name="connsiteY98" fmla="*/ 4838700 h 8420100"/>
              <a:gd name="connsiteX99" fmla="*/ 5389562 w 9004300"/>
              <a:gd name="connsiteY99" fmla="*/ 4735513 h 8420100"/>
              <a:gd name="connsiteX100" fmla="*/ 5232400 w 9004300"/>
              <a:gd name="connsiteY100" fmla="*/ 4584700 h 8420100"/>
              <a:gd name="connsiteX101" fmla="*/ 5003800 w 9004300"/>
              <a:gd name="connsiteY101" fmla="*/ 4432300 h 8420100"/>
              <a:gd name="connsiteX102" fmla="*/ 4719638 w 9004300"/>
              <a:gd name="connsiteY102" fmla="*/ 4260850 h 8420100"/>
              <a:gd name="connsiteX103" fmla="*/ 4491037 w 9004300"/>
              <a:gd name="connsiteY103" fmla="*/ 4187825 h 8420100"/>
              <a:gd name="connsiteX104" fmla="*/ 4013200 w 9004300"/>
              <a:gd name="connsiteY104" fmla="*/ 4216400 h 8420100"/>
              <a:gd name="connsiteX105" fmla="*/ 3467100 w 9004300"/>
              <a:gd name="connsiteY105" fmla="*/ 4267200 h 8420100"/>
              <a:gd name="connsiteX106" fmla="*/ 3429000 w 9004300"/>
              <a:gd name="connsiteY106" fmla="*/ 3365500 h 8420100"/>
              <a:gd name="connsiteX107" fmla="*/ 3314700 w 9004300"/>
              <a:gd name="connsiteY107" fmla="*/ 3276600 h 8420100"/>
              <a:gd name="connsiteX108" fmla="*/ 571500 w 9004300"/>
              <a:gd name="connsiteY108" fmla="*/ 3467100 h 8420100"/>
              <a:gd name="connsiteX109" fmla="*/ 444500 w 9004300"/>
              <a:gd name="connsiteY109" fmla="*/ 3416300 h 8420100"/>
              <a:gd name="connsiteX110" fmla="*/ 330200 w 9004300"/>
              <a:gd name="connsiteY110" fmla="*/ 3352800 h 8420100"/>
              <a:gd name="connsiteX111" fmla="*/ 241300 w 9004300"/>
              <a:gd name="connsiteY111" fmla="*/ 3238500 h 8420100"/>
              <a:gd name="connsiteX112" fmla="*/ 152400 w 9004300"/>
              <a:gd name="connsiteY112" fmla="*/ 2260600 h 8420100"/>
              <a:gd name="connsiteX113" fmla="*/ 431800 w 9004300"/>
              <a:gd name="connsiteY113" fmla="*/ 2222500 h 8420100"/>
              <a:gd name="connsiteX114" fmla="*/ 596900 w 9004300"/>
              <a:gd name="connsiteY114" fmla="*/ 2108200 h 8420100"/>
              <a:gd name="connsiteX115" fmla="*/ 660400 w 9004300"/>
              <a:gd name="connsiteY115" fmla="*/ 1943100 h 8420100"/>
              <a:gd name="connsiteX116" fmla="*/ 660400 w 9004300"/>
              <a:gd name="connsiteY116" fmla="*/ 1828800 h 8420100"/>
              <a:gd name="connsiteX117" fmla="*/ 622300 w 9004300"/>
              <a:gd name="connsiteY117" fmla="*/ 1752600 h 8420100"/>
              <a:gd name="connsiteX118" fmla="*/ 533400 w 9004300"/>
              <a:gd name="connsiteY118" fmla="*/ 1612900 h 8420100"/>
              <a:gd name="connsiteX119" fmla="*/ 381000 w 9004300"/>
              <a:gd name="connsiteY119" fmla="*/ 1498600 h 8420100"/>
              <a:gd name="connsiteX120" fmla="*/ 254000 w 9004300"/>
              <a:gd name="connsiteY120" fmla="*/ 1409700 h 8420100"/>
              <a:gd name="connsiteX121" fmla="*/ 139700 w 9004300"/>
              <a:gd name="connsiteY121" fmla="*/ 1333500 h 8420100"/>
              <a:gd name="connsiteX122" fmla="*/ 12700 w 9004300"/>
              <a:gd name="connsiteY122" fmla="*/ 1028700 h 8420100"/>
              <a:gd name="connsiteX123" fmla="*/ 0 w 9004300"/>
              <a:gd name="connsiteY123" fmla="*/ 711200 h 8420100"/>
              <a:gd name="connsiteX124" fmla="*/ 38100 w 9004300"/>
              <a:gd name="connsiteY124" fmla="*/ 482600 h 8420100"/>
              <a:gd name="connsiteX125" fmla="*/ 76200 w 9004300"/>
              <a:gd name="connsiteY125" fmla="*/ 241300 h 8420100"/>
              <a:gd name="connsiteX126" fmla="*/ 165100 w 9004300"/>
              <a:gd name="connsiteY126" fmla="*/ 165100 h 8420100"/>
              <a:gd name="connsiteX127" fmla="*/ 266700 w 9004300"/>
              <a:gd name="connsiteY127" fmla="*/ 0 h 8420100"/>
              <a:gd name="connsiteX0" fmla="*/ 266700 w 9004300"/>
              <a:gd name="connsiteY0" fmla="*/ 0 h 8420100"/>
              <a:gd name="connsiteX1" fmla="*/ 482600 w 9004300"/>
              <a:gd name="connsiteY1" fmla="*/ 114300 h 8420100"/>
              <a:gd name="connsiteX2" fmla="*/ 495300 w 9004300"/>
              <a:gd name="connsiteY2" fmla="*/ 228600 h 8420100"/>
              <a:gd name="connsiteX3" fmla="*/ 660400 w 9004300"/>
              <a:gd name="connsiteY3" fmla="*/ 355600 h 8420100"/>
              <a:gd name="connsiteX4" fmla="*/ 838200 w 9004300"/>
              <a:gd name="connsiteY4" fmla="*/ 393700 h 8420100"/>
              <a:gd name="connsiteX5" fmla="*/ 1054100 w 9004300"/>
              <a:gd name="connsiteY5" fmla="*/ 431800 h 8420100"/>
              <a:gd name="connsiteX6" fmla="*/ 1295400 w 9004300"/>
              <a:gd name="connsiteY6" fmla="*/ 406400 h 8420100"/>
              <a:gd name="connsiteX7" fmla="*/ 1485900 w 9004300"/>
              <a:gd name="connsiteY7" fmla="*/ 406400 h 8420100"/>
              <a:gd name="connsiteX8" fmla="*/ 1625600 w 9004300"/>
              <a:gd name="connsiteY8" fmla="*/ 381000 h 8420100"/>
              <a:gd name="connsiteX9" fmla="*/ 3009900 w 9004300"/>
              <a:gd name="connsiteY9" fmla="*/ 304800 h 8420100"/>
              <a:gd name="connsiteX10" fmla="*/ 3098800 w 9004300"/>
              <a:gd name="connsiteY10" fmla="*/ 1206500 h 8420100"/>
              <a:gd name="connsiteX11" fmla="*/ 3175000 w 9004300"/>
              <a:gd name="connsiteY11" fmla="*/ 1308100 h 8420100"/>
              <a:gd name="connsiteX12" fmla="*/ 4559300 w 9004300"/>
              <a:gd name="connsiteY12" fmla="*/ 1219200 h 8420100"/>
              <a:gd name="connsiteX13" fmla="*/ 4635500 w 9004300"/>
              <a:gd name="connsiteY13" fmla="*/ 1892300 h 8420100"/>
              <a:gd name="connsiteX14" fmla="*/ 4724400 w 9004300"/>
              <a:gd name="connsiteY14" fmla="*/ 1968500 h 8420100"/>
              <a:gd name="connsiteX15" fmla="*/ 5435600 w 9004300"/>
              <a:gd name="connsiteY15" fmla="*/ 1905000 h 8420100"/>
              <a:gd name="connsiteX16" fmla="*/ 5638800 w 9004300"/>
              <a:gd name="connsiteY16" fmla="*/ 1955800 h 8420100"/>
              <a:gd name="connsiteX17" fmla="*/ 5613400 w 9004300"/>
              <a:gd name="connsiteY17" fmla="*/ 2044700 h 8420100"/>
              <a:gd name="connsiteX18" fmla="*/ 5575300 w 9004300"/>
              <a:gd name="connsiteY18" fmla="*/ 2070100 h 8420100"/>
              <a:gd name="connsiteX19" fmla="*/ 5600700 w 9004300"/>
              <a:gd name="connsiteY19" fmla="*/ 2197100 h 8420100"/>
              <a:gd name="connsiteX20" fmla="*/ 5905500 w 9004300"/>
              <a:gd name="connsiteY20" fmla="*/ 2654300 h 8420100"/>
              <a:gd name="connsiteX21" fmla="*/ 5842000 w 9004300"/>
              <a:gd name="connsiteY21" fmla="*/ 2806700 h 8420100"/>
              <a:gd name="connsiteX22" fmla="*/ 5956300 w 9004300"/>
              <a:gd name="connsiteY22" fmla="*/ 2971800 h 8420100"/>
              <a:gd name="connsiteX23" fmla="*/ 6438900 w 9004300"/>
              <a:gd name="connsiteY23" fmla="*/ 3619500 h 8420100"/>
              <a:gd name="connsiteX24" fmla="*/ 6464300 w 9004300"/>
              <a:gd name="connsiteY24" fmla="*/ 3733800 h 8420100"/>
              <a:gd name="connsiteX25" fmla="*/ 6553200 w 9004300"/>
              <a:gd name="connsiteY25" fmla="*/ 3835400 h 8420100"/>
              <a:gd name="connsiteX26" fmla="*/ 6692900 w 9004300"/>
              <a:gd name="connsiteY26" fmla="*/ 3860800 h 8420100"/>
              <a:gd name="connsiteX27" fmla="*/ 6870700 w 9004300"/>
              <a:gd name="connsiteY27" fmla="*/ 3860800 h 8420100"/>
              <a:gd name="connsiteX28" fmla="*/ 6845300 w 9004300"/>
              <a:gd name="connsiteY28" fmla="*/ 4025900 h 8420100"/>
              <a:gd name="connsiteX29" fmla="*/ 6997700 w 9004300"/>
              <a:gd name="connsiteY29" fmla="*/ 4102100 h 8420100"/>
              <a:gd name="connsiteX30" fmla="*/ 7239000 w 9004300"/>
              <a:gd name="connsiteY30" fmla="*/ 4216400 h 8420100"/>
              <a:gd name="connsiteX31" fmla="*/ 7721600 w 9004300"/>
              <a:gd name="connsiteY31" fmla="*/ 4445000 h 8420100"/>
              <a:gd name="connsiteX32" fmla="*/ 8077200 w 9004300"/>
              <a:gd name="connsiteY32" fmla="*/ 4610100 h 8420100"/>
              <a:gd name="connsiteX33" fmla="*/ 8267700 w 9004300"/>
              <a:gd name="connsiteY33" fmla="*/ 4826000 h 8420100"/>
              <a:gd name="connsiteX34" fmla="*/ 8470900 w 9004300"/>
              <a:gd name="connsiteY34" fmla="*/ 5181600 h 8420100"/>
              <a:gd name="connsiteX35" fmla="*/ 8674100 w 9004300"/>
              <a:gd name="connsiteY35" fmla="*/ 5626100 h 8420100"/>
              <a:gd name="connsiteX36" fmla="*/ 8813800 w 9004300"/>
              <a:gd name="connsiteY36" fmla="*/ 6096000 h 8420100"/>
              <a:gd name="connsiteX37" fmla="*/ 8851900 w 9004300"/>
              <a:gd name="connsiteY37" fmla="*/ 6565900 h 8420100"/>
              <a:gd name="connsiteX38" fmla="*/ 8851900 w 9004300"/>
              <a:gd name="connsiteY38" fmla="*/ 7124700 h 8420100"/>
              <a:gd name="connsiteX39" fmla="*/ 8902700 w 9004300"/>
              <a:gd name="connsiteY39" fmla="*/ 7518400 h 8420100"/>
              <a:gd name="connsiteX40" fmla="*/ 8902700 w 9004300"/>
              <a:gd name="connsiteY40" fmla="*/ 7772400 h 8420100"/>
              <a:gd name="connsiteX41" fmla="*/ 8966200 w 9004300"/>
              <a:gd name="connsiteY41" fmla="*/ 8128000 h 8420100"/>
              <a:gd name="connsiteX42" fmla="*/ 9004300 w 9004300"/>
              <a:gd name="connsiteY42" fmla="*/ 8420100 h 8420100"/>
              <a:gd name="connsiteX43" fmla="*/ 7467600 w 9004300"/>
              <a:gd name="connsiteY43" fmla="*/ 8407400 h 8420100"/>
              <a:gd name="connsiteX44" fmla="*/ 7607300 w 9004300"/>
              <a:gd name="connsiteY44" fmla="*/ 7277100 h 8420100"/>
              <a:gd name="connsiteX45" fmla="*/ 7442200 w 9004300"/>
              <a:gd name="connsiteY45" fmla="*/ 6591300 h 8420100"/>
              <a:gd name="connsiteX46" fmla="*/ 5829300 w 9004300"/>
              <a:gd name="connsiteY46" fmla="*/ 6642100 h 8420100"/>
              <a:gd name="connsiteX47" fmla="*/ 3835400 w 9004300"/>
              <a:gd name="connsiteY47" fmla="*/ 6591300 h 8420100"/>
              <a:gd name="connsiteX48" fmla="*/ 3187700 w 9004300"/>
              <a:gd name="connsiteY48" fmla="*/ 6464300 h 8420100"/>
              <a:gd name="connsiteX49" fmla="*/ 2997200 w 9004300"/>
              <a:gd name="connsiteY49" fmla="*/ 6438900 h 8420100"/>
              <a:gd name="connsiteX50" fmla="*/ 2882900 w 9004300"/>
              <a:gd name="connsiteY50" fmla="*/ 6553200 h 8420100"/>
              <a:gd name="connsiteX51" fmla="*/ 2882900 w 9004300"/>
              <a:gd name="connsiteY51" fmla="*/ 6553200 h 8420100"/>
              <a:gd name="connsiteX52" fmla="*/ 2857500 w 9004300"/>
              <a:gd name="connsiteY52" fmla="*/ 6184900 h 8420100"/>
              <a:gd name="connsiteX53" fmla="*/ 2908300 w 9004300"/>
              <a:gd name="connsiteY53" fmla="*/ 6146800 h 8420100"/>
              <a:gd name="connsiteX54" fmla="*/ 3568700 w 9004300"/>
              <a:gd name="connsiteY54" fmla="*/ 6134100 h 8420100"/>
              <a:gd name="connsiteX55" fmla="*/ 4089400 w 9004300"/>
              <a:gd name="connsiteY55" fmla="*/ 6096000 h 8420100"/>
              <a:gd name="connsiteX56" fmla="*/ 4267200 w 9004300"/>
              <a:gd name="connsiteY56" fmla="*/ 6096000 h 8420100"/>
              <a:gd name="connsiteX57" fmla="*/ 4267200 w 9004300"/>
              <a:gd name="connsiteY57" fmla="*/ 6019800 h 8420100"/>
              <a:gd name="connsiteX58" fmla="*/ 3644900 w 9004300"/>
              <a:gd name="connsiteY58" fmla="*/ 6057900 h 8420100"/>
              <a:gd name="connsiteX59" fmla="*/ 3597275 w 9004300"/>
              <a:gd name="connsiteY59" fmla="*/ 5530850 h 8420100"/>
              <a:gd name="connsiteX60" fmla="*/ 3835400 w 9004300"/>
              <a:gd name="connsiteY60" fmla="*/ 5537200 h 8420100"/>
              <a:gd name="connsiteX61" fmla="*/ 4318000 w 9004300"/>
              <a:gd name="connsiteY61" fmla="*/ 5715000 h 8420100"/>
              <a:gd name="connsiteX62" fmla="*/ 4533900 w 9004300"/>
              <a:gd name="connsiteY62" fmla="*/ 5803900 h 8420100"/>
              <a:gd name="connsiteX63" fmla="*/ 4800600 w 9004300"/>
              <a:gd name="connsiteY63" fmla="*/ 5829300 h 8420100"/>
              <a:gd name="connsiteX64" fmla="*/ 5448300 w 9004300"/>
              <a:gd name="connsiteY64" fmla="*/ 5816600 h 8420100"/>
              <a:gd name="connsiteX65" fmla="*/ 5880100 w 9004300"/>
              <a:gd name="connsiteY65" fmla="*/ 5930900 h 8420100"/>
              <a:gd name="connsiteX66" fmla="*/ 6553200 w 9004300"/>
              <a:gd name="connsiteY66" fmla="*/ 6121400 h 8420100"/>
              <a:gd name="connsiteX67" fmla="*/ 6807200 w 9004300"/>
              <a:gd name="connsiteY67" fmla="*/ 6159500 h 8420100"/>
              <a:gd name="connsiteX68" fmla="*/ 7086600 w 9004300"/>
              <a:gd name="connsiteY68" fmla="*/ 6413500 h 8420100"/>
              <a:gd name="connsiteX69" fmla="*/ 7112000 w 9004300"/>
              <a:gd name="connsiteY69" fmla="*/ 6311900 h 8420100"/>
              <a:gd name="connsiteX70" fmla="*/ 6781800 w 9004300"/>
              <a:gd name="connsiteY70" fmla="*/ 6083300 h 8420100"/>
              <a:gd name="connsiteX71" fmla="*/ 5473700 w 9004300"/>
              <a:gd name="connsiteY71" fmla="*/ 5753100 h 8420100"/>
              <a:gd name="connsiteX72" fmla="*/ 5334000 w 9004300"/>
              <a:gd name="connsiteY72" fmla="*/ 5740400 h 8420100"/>
              <a:gd name="connsiteX73" fmla="*/ 4597400 w 9004300"/>
              <a:gd name="connsiteY73" fmla="*/ 5727700 h 8420100"/>
              <a:gd name="connsiteX74" fmla="*/ 4330700 w 9004300"/>
              <a:gd name="connsiteY74" fmla="*/ 5626100 h 8420100"/>
              <a:gd name="connsiteX75" fmla="*/ 3962400 w 9004300"/>
              <a:gd name="connsiteY75" fmla="*/ 5461000 h 8420100"/>
              <a:gd name="connsiteX76" fmla="*/ 3860800 w 9004300"/>
              <a:gd name="connsiteY76" fmla="*/ 5461000 h 8420100"/>
              <a:gd name="connsiteX77" fmla="*/ 3594100 w 9004300"/>
              <a:gd name="connsiteY77" fmla="*/ 5461000 h 8420100"/>
              <a:gd name="connsiteX78" fmla="*/ 3495675 w 9004300"/>
              <a:gd name="connsiteY78" fmla="*/ 4357688 h 8420100"/>
              <a:gd name="connsiteX79" fmla="*/ 4076700 w 9004300"/>
              <a:gd name="connsiteY79" fmla="*/ 4303712 h 8420100"/>
              <a:gd name="connsiteX80" fmla="*/ 4279900 w 9004300"/>
              <a:gd name="connsiteY80" fmla="*/ 4375150 h 8420100"/>
              <a:gd name="connsiteX81" fmla="*/ 4457700 w 9004300"/>
              <a:gd name="connsiteY81" fmla="*/ 4505325 h 8420100"/>
              <a:gd name="connsiteX82" fmla="*/ 4503738 w 9004300"/>
              <a:gd name="connsiteY82" fmla="*/ 4610100 h 8420100"/>
              <a:gd name="connsiteX83" fmla="*/ 4445000 w 9004300"/>
              <a:gd name="connsiteY83" fmla="*/ 4762500 h 8420100"/>
              <a:gd name="connsiteX84" fmla="*/ 4356100 w 9004300"/>
              <a:gd name="connsiteY84" fmla="*/ 4927600 h 8420100"/>
              <a:gd name="connsiteX85" fmla="*/ 4330700 w 9004300"/>
              <a:gd name="connsiteY85" fmla="*/ 5016500 h 8420100"/>
              <a:gd name="connsiteX86" fmla="*/ 4368800 w 9004300"/>
              <a:gd name="connsiteY86" fmla="*/ 5092700 h 8420100"/>
              <a:gd name="connsiteX87" fmla="*/ 4445000 w 9004300"/>
              <a:gd name="connsiteY87" fmla="*/ 4978400 h 8420100"/>
              <a:gd name="connsiteX88" fmla="*/ 4533900 w 9004300"/>
              <a:gd name="connsiteY88" fmla="*/ 4749800 h 8420100"/>
              <a:gd name="connsiteX89" fmla="*/ 4559300 w 9004300"/>
              <a:gd name="connsiteY89" fmla="*/ 4622800 h 8420100"/>
              <a:gd name="connsiteX90" fmla="*/ 4533900 w 9004300"/>
              <a:gd name="connsiteY90" fmla="*/ 4495800 h 8420100"/>
              <a:gd name="connsiteX91" fmla="*/ 4406900 w 9004300"/>
              <a:gd name="connsiteY91" fmla="*/ 4368800 h 8420100"/>
              <a:gd name="connsiteX92" fmla="*/ 4216400 w 9004300"/>
              <a:gd name="connsiteY92" fmla="*/ 4279900 h 8420100"/>
              <a:gd name="connsiteX93" fmla="*/ 4406900 w 9004300"/>
              <a:gd name="connsiteY93" fmla="*/ 4279900 h 8420100"/>
              <a:gd name="connsiteX94" fmla="*/ 4703763 w 9004300"/>
              <a:gd name="connsiteY94" fmla="*/ 4362450 h 8420100"/>
              <a:gd name="connsiteX95" fmla="*/ 5057775 w 9004300"/>
              <a:gd name="connsiteY95" fmla="*/ 4556125 h 8420100"/>
              <a:gd name="connsiteX96" fmla="*/ 5232400 w 9004300"/>
              <a:gd name="connsiteY96" fmla="*/ 4686300 h 8420100"/>
              <a:gd name="connsiteX97" fmla="*/ 5410200 w 9004300"/>
              <a:gd name="connsiteY97" fmla="*/ 4862513 h 8420100"/>
              <a:gd name="connsiteX98" fmla="*/ 5486400 w 9004300"/>
              <a:gd name="connsiteY98" fmla="*/ 4838700 h 8420100"/>
              <a:gd name="connsiteX99" fmla="*/ 5389562 w 9004300"/>
              <a:gd name="connsiteY99" fmla="*/ 4735513 h 8420100"/>
              <a:gd name="connsiteX100" fmla="*/ 5232400 w 9004300"/>
              <a:gd name="connsiteY100" fmla="*/ 4584700 h 8420100"/>
              <a:gd name="connsiteX101" fmla="*/ 5003800 w 9004300"/>
              <a:gd name="connsiteY101" fmla="*/ 4432300 h 8420100"/>
              <a:gd name="connsiteX102" fmla="*/ 4719638 w 9004300"/>
              <a:gd name="connsiteY102" fmla="*/ 4260850 h 8420100"/>
              <a:gd name="connsiteX103" fmla="*/ 4491037 w 9004300"/>
              <a:gd name="connsiteY103" fmla="*/ 4187825 h 8420100"/>
              <a:gd name="connsiteX104" fmla="*/ 4013200 w 9004300"/>
              <a:gd name="connsiteY104" fmla="*/ 4216400 h 8420100"/>
              <a:gd name="connsiteX105" fmla="*/ 3467100 w 9004300"/>
              <a:gd name="connsiteY105" fmla="*/ 4267200 h 8420100"/>
              <a:gd name="connsiteX106" fmla="*/ 3429000 w 9004300"/>
              <a:gd name="connsiteY106" fmla="*/ 3365500 h 8420100"/>
              <a:gd name="connsiteX107" fmla="*/ 3314700 w 9004300"/>
              <a:gd name="connsiteY107" fmla="*/ 3276600 h 8420100"/>
              <a:gd name="connsiteX108" fmla="*/ 571500 w 9004300"/>
              <a:gd name="connsiteY108" fmla="*/ 3467100 h 8420100"/>
              <a:gd name="connsiteX109" fmla="*/ 444500 w 9004300"/>
              <a:gd name="connsiteY109" fmla="*/ 3416300 h 8420100"/>
              <a:gd name="connsiteX110" fmla="*/ 330200 w 9004300"/>
              <a:gd name="connsiteY110" fmla="*/ 3352800 h 8420100"/>
              <a:gd name="connsiteX111" fmla="*/ 241300 w 9004300"/>
              <a:gd name="connsiteY111" fmla="*/ 3238500 h 8420100"/>
              <a:gd name="connsiteX112" fmla="*/ 152400 w 9004300"/>
              <a:gd name="connsiteY112" fmla="*/ 2260600 h 8420100"/>
              <a:gd name="connsiteX113" fmla="*/ 431800 w 9004300"/>
              <a:gd name="connsiteY113" fmla="*/ 2222500 h 8420100"/>
              <a:gd name="connsiteX114" fmla="*/ 596900 w 9004300"/>
              <a:gd name="connsiteY114" fmla="*/ 2108200 h 8420100"/>
              <a:gd name="connsiteX115" fmla="*/ 660400 w 9004300"/>
              <a:gd name="connsiteY115" fmla="*/ 1943100 h 8420100"/>
              <a:gd name="connsiteX116" fmla="*/ 660400 w 9004300"/>
              <a:gd name="connsiteY116" fmla="*/ 1828800 h 8420100"/>
              <a:gd name="connsiteX117" fmla="*/ 622300 w 9004300"/>
              <a:gd name="connsiteY117" fmla="*/ 1752600 h 8420100"/>
              <a:gd name="connsiteX118" fmla="*/ 533400 w 9004300"/>
              <a:gd name="connsiteY118" fmla="*/ 1612900 h 8420100"/>
              <a:gd name="connsiteX119" fmla="*/ 381000 w 9004300"/>
              <a:gd name="connsiteY119" fmla="*/ 1498600 h 8420100"/>
              <a:gd name="connsiteX120" fmla="*/ 254000 w 9004300"/>
              <a:gd name="connsiteY120" fmla="*/ 1409700 h 8420100"/>
              <a:gd name="connsiteX121" fmla="*/ 139700 w 9004300"/>
              <a:gd name="connsiteY121" fmla="*/ 1333500 h 8420100"/>
              <a:gd name="connsiteX122" fmla="*/ 12700 w 9004300"/>
              <a:gd name="connsiteY122" fmla="*/ 1028700 h 8420100"/>
              <a:gd name="connsiteX123" fmla="*/ 0 w 9004300"/>
              <a:gd name="connsiteY123" fmla="*/ 711200 h 8420100"/>
              <a:gd name="connsiteX124" fmla="*/ 38100 w 9004300"/>
              <a:gd name="connsiteY124" fmla="*/ 482600 h 8420100"/>
              <a:gd name="connsiteX125" fmla="*/ 76200 w 9004300"/>
              <a:gd name="connsiteY125" fmla="*/ 241300 h 8420100"/>
              <a:gd name="connsiteX126" fmla="*/ 165100 w 9004300"/>
              <a:gd name="connsiteY126" fmla="*/ 165100 h 8420100"/>
              <a:gd name="connsiteX127" fmla="*/ 266700 w 9004300"/>
              <a:gd name="connsiteY127" fmla="*/ 0 h 8420100"/>
              <a:gd name="connsiteX0" fmla="*/ 266700 w 9004300"/>
              <a:gd name="connsiteY0" fmla="*/ 0 h 8420100"/>
              <a:gd name="connsiteX1" fmla="*/ 482600 w 9004300"/>
              <a:gd name="connsiteY1" fmla="*/ 114300 h 8420100"/>
              <a:gd name="connsiteX2" fmla="*/ 495300 w 9004300"/>
              <a:gd name="connsiteY2" fmla="*/ 228600 h 8420100"/>
              <a:gd name="connsiteX3" fmla="*/ 660400 w 9004300"/>
              <a:gd name="connsiteY3" fmla="*/ 355600 h 8420100"/>
              <a:gd name="connsiteX4" fmla="*/ 838200 w 9004300"/>
              <a:gd name="connsiteY4" fmla="*/ 393700 h 8420100"/>
              <a:gd name="connsiteX5" fmla="*/ 1054100 w 9004300"/>
              <a:gd name="connsiteY5" fmla="*/ 431800 h 8420100"/>
              <a:gd name="connsiteX6" fmla="*/ 1295400 w 9004300"/>
              <a:gd name="connsiteY6" fmla="*/ 406400 h 8420100"/>
              <a:gd name="connsiteX7" fmla="*/ 1485900 w 9004300"/>
              <a:gd name="connsiteY7" fmla="*/ 406400 h 8420100"/>
              <a:gd name="connsiteX8" fmla="*/ 1625600 w 9004300"/>
              <a:gd name="connsiteY8" fmla="*/ 381000 h 8420100"/>
              <a:gd name="connsiteX9" fmla="*/ 3009900 w 9004300"/>
              <a:gd name="connsiteY9" fmla="*/ 304800 h 8420100"/>
              <a:gd name="connsiteX10" fmla="*/ 3098800 w 9004300"/>
              <a:gd name="connsiteY10" fmla="*/ 1206500 h 8420100"/>
              <a:gd name="connsiteX11" fmla="*/ 3175000 w 9004300"/>
              <a:gd name="connsiteY11" fmla="*/ 1308100 h 8420100"/>
              <a:gd name="connsiteX12" fmla="*/ 4559300 w 9004300"/>
              <a:gd name="connsiteY12" fmla="*/ 1219200 h 8420100"/>
              <a:gd name="connsiteX13" fmla="*/ 4635500 w 9004300"/>
              <a:gd name="connsiteY13" fmla="*/ 1892300 h 8420100"/>
              <a:gd name="connsiteX14" fmla="*/ 4724400 w 9004300"/>
              <a:gd name="connsiteY14" fmla="*/ 1968500 h 8420100"/>
              <a:gd name="connsiteX15" fmla="*/ 5435600 w 9004300"/>
              <a:gd name="connsiteY15" fmla="*/ 1905000 h 8420100"/>
              <a:gd name="connsiteX16" fmla="*/ 5638800 w 9004300"/>
              <a:gd name="connsiteY16" fmla="*/ 1955800 h 8420100"/>
              <a:gd name="connsiteX17" fmla="*/ 5613400 w 9004300"/>
              <a:gd name="connsiteY17" fmla="*/ 2044700 h 8420100"/>
              <a:gd name="connsiteX18" fmla="*/ 5575300 w 9004300"/>
              <a:gd name="connsiteY18" fmla="*/ 2070100 h 8420100"/>
              <a:gd name="connsiteX19" fmla="*/ 5600700 w 9004300"/>
              <a:gd name="connsiteY19" fmla="*/ 2197100 h 8420100"/>
              <a:gd name="connsiteX20" fmla="*/ 5905500 w 9004300"/>
              <a:gd name="connsiteY20" fmla="*/ 2654300 h 8420100"/>
              <a:gd name="connsiteX21" fmla="*/ 5842000 w 9004300"/>
              <a:gd name="connsiteY21" fmla="*/ 2806700 h 8420100"/>
              <a:gd name="connsiteX22" fmla="*/ 5956300 w 9004300"/>
              <a:gd name="connsiteY22" fmla="*/ 2971800 h 8420100"/>
              <a:gd name="connsiteX23" fmla="*/ 6438900 w 9004300"/>
              <a:gd name="connsiteY23" fmla="*/ 3619500 h 8420100"/>
              <a:gd name="connsiteX24" fmla="*/ 6464300 w 9004300"/>
              <a:gd name="connsiteY24" fmla="*/ 3733800 h 8420100"/>
              <a:gd name="connsiteX25" fmla="*/ 6553200 w 9004300"/>
              <a:gd name="connsiteY25" fmla="*/ 3835400 h 8420100"/>
              <a:gd name="connsiteX26" fmla="*/ 6692900 w 9004300"/>
              <a:gd name="connsiteY26" fmla="*/ 3860800 h 8420100"/>
              <a:gd name="connsiteX27" fmla="*/ 6870700 w 9004300"/>
              <a:gd name="connsiteY27" fmla="*/ 3860800 h 8420100"/>
              <a:gd name="connsiteX28" fmla="*/ 6845300 w 9004300"/>
              <a:gd name="connsiteY28" fmla="*/ 4025900 h 8420100"/>
              <a:gd name="connsiteX29" fmla="*/ 6997700 w 9004300"/>
              <a:gd name="connsiteY29" fmla="*/ 4102100 h 8420100"/>
              <a:gd name="connsiteX30" fmla="*/ 7239000 w 9004300"/>
              <a:gd name="connsiteY30" fmla="*/ 4216400 h 8420100"/>
              <a:gd name="connsiteX31" fmla="*/ 7721600 w 9004300"/>
              <a:gd name="connsiteY31" fmla="*/ 4445000 h 8420100"/>
              <a:gd name="connsiteX32" fmla="*/ 8077200 w 9004300"/>
              <a:gd name="connsiteY32" fmla="*/ 4610100 h 8420100"/>
              <a:gd name="connsiteX33" fmla="*/ 8267700 w 9004300"/>
              <a:gd name="connsiteY33" fmla="*/ 4826000 h 8420100"/>
              <a:gd name="connsiteX34" fmla="*/ 8470900 w 9004300"/>
              <a:gd name="connsiteY34" fmla="*/ 5181600 h 8420100"/>
              <a:gd name="connsiteX35" fmla="*/ 8674100 w 9004300"/>
              <a:gd name="connsiteY35" fmla="*/ 5626100 h 8420100"/>
              <a:gd name="connsiteX36" fmla="*/ 8813800 w 9004300"/>
              <a:gd name="connsiteY36" fmla="*/ 6096000 h 8420100"/>
              <a:gd name="connsiteX37" fmla="*/ 8851900 w 9004300"/>
              <a:gd name="connsiteY37" fmla="*/ 6565900 h 8420100"/>
              <a:gd name="connsiteX38" fmla="*/ 8851900 w 9004300"/>
              <a:gd name="connsiteY38" fmla="*/ 7124700 h 8420100"/>
              <a:gd name="connsiteX39" fmla="*/ 8902700 w 9004300"/>
              <a:gd name="connsiteY39" fmla="*/ 7518400 h 8420100"/>
              <a:gd name="connsiteX40" fmla="*/ 8902700 w 9004300"/>
              <a:gd name="connsiteY40" fmla="*/ 7772400 h 8420100"/>
              <a:gd name="connsiteX41" fmla="*/ 8966200 w 9004300"/>
              <a:gd name="connsiteY41" fmla="*/ 8128000 h 8420100"/>
              <a:gd name="connsiteX42" fmla="*/ 9004300 w 9004300"/>
              <a:gd name="connsiteY42" fmla="*/ 8420100 h 8420100"/>
              <a:gd name="connsiteX43" fmla="*/ 7467600 w 9004300"/>
              <a:gd name="connsiteY43" fmla="*/ 8407400 h 8420100"/>
              <a:gd name="connsiteX44" fmla="*/ 7607300 w 9004300"/>
              <a:gd name="connsiteY44" fmla="*/ 7277100 h 8420100"/>
              <a:gd name="connsiteX45" fmla="*/ 7442200 w 9004300"/>
              <a:gd name="connsiteY45" fmla="*/ 6591300 h 8420100"/>
              <a:gd name="connsiteX46" fmla="*/ 5829300 w 9004300"/>
              <a:gd name="connsiteY46" fmla="*/ 6642100 h 8420100"/>
              <a:gd name="connsiteX47" fmla="*/ 3835400 w 9004300"/>
              <a:gd name="connsiteY47" fmla="*/ 6591300 h 8420100"/>
              <a:gd name="connsiteX48" fmla="*/ 3187700 w 9004300"/>
              <a:gd name="connsiteY48" fmla="*/ 6464300 h 8420100"/>
              <a:gd name="connsiteX49" fmla="*/ 2997200 w 9004300"/>
              <a:gd name="connsiteY49" fmla="*/ 6438900 h 8420100"/>
              <a:gd name="connsiteX50" fmla="*/ 2882900 w 9004300"/>
              <a:gd name="connsiteY50" fmla="*/ 6553200 h 8420100"/>
              <a:gd name="connsiteX51" fmla="*/ 2882900 w 9004300"/>
              <a:gd name="connsiteY51" fmla="*/ 6553200 h 8420100"/>
              <a:gd name="connsiteX52" fmla="*/ 2857500 w 9004300"/>
              <a:gd name="connsiteY52" fmla="*/ 6184900 h 8420100"/>
              <a:gd name="connsiteX53" fmla="*/ 2908300 w 9004300"/>
              <a:gd name="connsiteY53" fmla="*/ 6146800 h 8420100"/>
              <a:gd name="connsiteX54" fmla="*/ 3568700 w 9004300"/>
              <a:gd name="connsiteY54" fmla="*/ 6134100 h 8420100"/>
              <a:gd name="connsiteX55" fmla="*/ 4089400 w 9004300"/>
              <a:gd name="connsiteY55" fmla="*/ 6096000 h 8420100"/>
              <a:gd name="connsiteX56" fmla="*/ 4267200 w 9004300"/>
              <a:gd name="connsiteY56" fmla="*/ 6096000 h 8420100"/>
              <a:gd name="connsiteX57" fmla="*/ 4267200 w 9004300"/>
              <a:gd name="connsiteY57" fmla="*/ 6019800 h 8420100"/>
              <a:gd name="connsiteX58" fmla="*/ 3644900 w 9004300"/>
              <a:gd name="connsiteY58" fmla="*/ 6057900 h 8420100"/>
              <a:gd name="connsiteX59" fmla="*/ 3606800 w 9004300"/>
              <a:gd name="connsiteY59" fmla="*/ 5530850 h 8420100"/>
              <a:gd name="connsiteX60" fmla="*/ 3835400 w 9004300"/>
              <a:gd name="connsiteY60" fmla="*/ 5537200 h 8420100"/>
              <a:gd name="connsiteX61" fmla="*/ 4318000 w 9004300"/>
              <a:gd name="connsiteY61" fmla="*/ 5715000 h 8420100"/>
              <a:gd name="connsiteX62" fmla="*/ 4533900 w 9004300"/>
              <a:gd name="connsiteY62" fmla="*/ 5803900 h 8420100"/>
              <a:gd name="connsiteX63" fmla="*/ 4800600 w 9004300"/>
              <a:gd name="connsiteY63" fmla="*/ 5829300 h 8420100"/>
              <a:gd name="connsiteX64" fmla="*/ 5448300 w 9004300"/>
              <a:gd name="connsiteY64" fmla="*/ 5816600 h 8420100"/>
              <a:gd name="connsiteX65" fmla="*/ 5880100 w 9004300"/>
              <a:gd name="connsiteY65" fmla="*/ 5930900 h 8420100"/>
              <a:gd name="connsiteX66" fmla="*/ 6553200 w 9004300"/>
              <a:gd name="connsiteY66" fmla="*/ 6121400 h 8420100"/>
              <a:gd name="connsiteX67" fmla="*/ 6807200 w 9004300"/>
              <a:gd name="connsiteY67" fmla="*/ 6159500 h 8420100"/>
              <a:gd name="connsiteX68" fmla="*/ 7086600 w 9004300"/>
              <a:gd name="connsiteY68" fmla="*/ 6413500 h 8420100"/>
              <a:gd name="connsiteX69" fmla="*/ 7112000 w 9004300"/>
              <a:gd name="connsiteY69" fmla="*/ 6311900 h 8420100"/>
              <a:gd name="connsiteX70" fmla="*/ 6781800 w 9004300"/>
              <a:gd name="connsiteY70" fmla="*/ 6083300 h 8420100"/>
              <a:gd name="connsiteX71" fmla="*/ 5473700 w 9004300"/>
              <a:gd name="connsiteY71" fmla="*/ 5753100 h 8420100"/>
              <a:gd name="connsiteX72" fmla="*/ 5334000 w 9004300"/>
              <a:gd name="connsiteY72" fmla="*/ 5740400 h 8420100"/>
              <a:gd name="connsiteX73" fmla="*/ 4597400 w 9004300"/>
              <a:gd name="connsiteY73" fmla="*/ 5727700 h 8420100"/>
              <a:gd name="connsiteX74" fmla="*/ 4330700 w 9004300"/>
              <a:gd name="connsiteY74" fmla="*/ 5626100 h 8420100"/>
              <a:gd name="connsiteX75" fmla="*/ 3962400 w 9004300"/>
              <a:gd name="connsiteY75" fmla="*/ 5461000 h 8420100"/>
              <a:gd name="connsiteX76" fmla="*/ 3860800 w 9004300"/>
              <a:gd name="connsiteY76" fmla="*/ 5461000 h 8420100"/>
              <a:gd name="connsiteX77" fmla="*/ 3594100 w 9004300"/>
              <a:gd name="connsiteY77" fmla="*/ 5461000 h 8420100"/>
              <a:gd name="connsiteX78" fmla="*/ 3495675 w 9004300"/>
              <a:gd name="connsiteY78" fmla="*/ 4357688 h 8420100"/>
              <a:gd name="connsiteX79" fmla="*/ 4076700 w 9004300"/>
              <a:gd name="connsiteY79" fmla="*/ 4303712 h 8420100"/>
              <a:gd name="connsiteX80" fmla="*/ 4279900 w 9004300"/>
              <a:gd name="connsiteY80" fmla="*/ 4375150 h 8420100"/>
              <a:gd name="connsiteX81" fmla="*/ 4457700 w 9004300"/>
              <a:gd name="connsiteY81" fmla="*/ 4505325 h 8420100"/>
              <a:gd name="connsiteX82" fmla="*/ 4503738 w 9004300"/>
              <a:gd name="connsiteY82" fmla="*/ 4610100 h 8420100"/>
              <a:gd name="connsiteX83" fmla="*/ 4445000 w 9004300"/>
              <a:gd name="connsiteY83" fmla="*/ 4762500 h 8420100"/>
              <a:gd name="connsiteX84" fmla="*/ 4356100 w 9004300"/>
              <a:gd name="connsiteY84" fmla="*/ 4927600 h 8420100"/>
              <a:gd name="connsiteX85" fmla="*/ 4330700 w 9004300"/>
              <a:gd name="connsiteY85" fmla="*/ 5016500 h 8420100"/>
              <a:gd name="connsiteX86" fmla="*/ 4368800 w 9004300"/>
              <a:gd name="connsiteY86" fmla="*/ 5092700 h 8420100"/>
              <a:gd name="connsiteX87" fmla="*/ 4445000 w 9004300"/>
              <a:gd name="connsiteY87" fmla="*/ 4978400 h 8420100"/>
              <a:gd name="connsiteX88" fmla="*/ 4533900 w 9004300"/>
              <a:gd name="connsiteY88" fmla="*/ 4749800 h 8420100"/>
              <a:gd name="connsiteX89" fmla="*/ 4559300 w 9004300"/>
              <a:gd name="connsiteY89" fmla="*/ 4622800 h 8420100"/>
              <a:gd name="connsiteX90" fmla="*/ 4533900 w 9004300"/>
              <a:gd name="connsiteY90" fmla="*/ 4495800 h 8420100"/>
              <a:gd name="connsiteX91" fmla="*/ 4406900 w 9004300"/>
              <a:gd name="connsiteY91" fmla="*/ 4368800 h 8420100"/>
              <a:gd name="connsiteX92" fmla="*/ 4216400 w 9004300"/>
              <a:gd name="connsiteY92" fmla="*/ 4279900 h 8420100"/>
              <a:gd name="connsiteX93" fmla="*/ 4406900 w 9004300"/>
              <a:gd name="connsiteY93" fmla="*/ 4279900 h 8420100"/>
              <a:gd name="connsiteX94" fmla="*/ 4703763 w 9004300"/>
              <a:gd name="connsiteY94" fmla="*/ 4362450 h 8420100"/>
              <a:gd name="connsiteX95" fmla="*/ 5057775 w 9004300"/>
              <a:gd name="connsiteY95" fmla="*/ 4556125 h 8420100"/>
              <a:gd name="connsiteX96" fmla="*/ 5232400 w 9004300"/>
              <a:gd name="connsiteY96" fmla="*/ 4686300 h 8420100"/>
              <a:gd name="connsiteX97" fmla="*/ 5410200 w 9004300"/>
              <a:gd name="connsiteY97" fmla="*/ 4862513 h 8420100"/>
              <a:gd name="connsiteX98" fmla="*/ 5486400 w 9004300"/>
              <a:gd name="connsiteY98" fmla="*/ 4838700 h 8420100"/>
              <a:gd name="connsiteX99" fmla="*/ 5389562 w 9004300"/>
              <a:gd name="connsiteY99" fmla="*/ 4735513 h 8420100"/>
              <a:gd name="connsiteX100" fmla="*/ 5232400 w 9004300"/>
              <a:gd name="connsiteY100" fmla="*/ 4584700 h 8420100"/>
              <a:gd name="connsiteX101" fmla="*/ 5003800 w 9004300"/>
              <a:gd name="connsiteY101" fmla="*/ 4432300 h 8420100"/>
              <a:gd name="connsiteX102" fmla="*/ 4719638 w 9004300"/>
              <a:gd name="connsiteY102" fmla="*/ 4260850 h 8420100"/>
              <a:gd name="connsiteX103" fmla="*/ 4491037 w 9004300"/>
              <a:gd name="connsiteY103" fmla="*/ 4187825 h 8420100"/>
              <a:gd name="connsiteX104" fmla="*/ 4013200 w 9004300"/>
              <a:gd name="connsiteY104" fmla="*/ 4216400 h 8420100"/>
              <a:gd name="connsiteX105" fmla="*/ 3467100 w 9004300"/>
              <a:gd name="connsiteY105" fmla="*/ 4267200 h 8420100"/>
              <a:gd name="connsiteX106" fmla="*/ 3429000 w 9004300"/>
              <a:gd name="connsiteY106" fmla="*/ 3365500 h 8420100"/>
              <a:gd name="connsiteX107" fmla="*/ 3314700 w 9004300"/>
              <a:gd name="connsiteY107" fmla="*/ 3276600 h 8420100"/>
              <a:gd name="connsiteX108" fmla="*/ 571500 w 9004300"/>
              <a:gd name="connsiteY108" fmla="*/ 3467100 h 8420100"/>
              <a:gd name="connsiteX109" fmla="*/ 444500 w 9004300"/>
              <a:gd name="connsiteY109" fmla="*/ 3416300 h 8420100"/>
              <a:gd name="connsiteX110" fmla="*/ 330200 w 9004300"/>
              <a:gd name="connsiteY110" fmla="*/ 3352800 h 8420100"/>
              <a:gd name="connsiteX111" fmla="*/ 241300 w 9004300"/>
              <a:gd name="connsiteY111" fmla="*/ 3238500 h 8420100"/>
              <a:gd name="connsiteX112" fmla="*/ 152400 w 9004300"/>
              <a:gd name="connsiteY112" fmla="*/ 2260600 h 8420100"/>
              <a:gd name="connsiteX113" fmla="*/ 431800 w 9004300"/>
              <a:gd name="connsiteY113" fmla="*/ 2222500 h 8420100"/>
              <a:gd name="connsiteX114" fmla="*/ 596900 w 9004300"/>
              <a:gd name="connsiteY114" fmla="*/ 2108200 h 8420100"/>
              <a:gd name="connsiteX115" fmla="*/ 660400 w 9004300"/>
              <a:gd name="connsiteY115" fmla="*/ 1943100 h 8420100"/>
              <a:gd name="connsiteX116" fmla="*/ 660400 w 9004300"/>
              <a:gd name="connsiteY116" fmla="*/ 1828800 h 8420100"/>
              <a:gd name="connsiteX117" fmla="*/ 622300 w 9004300"/>
              <a:gd name="connsiteY117" fmla="*/ 1752600 h 8420100"/>
              <a:gd name="connsiteX118" fmla="*/ 533400 w 9004300"/>
              <a:gd name="connsiteY118" fmla="*/ 1612900 h 8420100"/>
              <a:gd name="connsiteX119" fmla="*/ 381000 w 9004300"/>
              <a:gd name="connsiteY119" fmla="*/ 1498600 h 8420100"/>
              <a:gd name="connsiteX120" fmla="*/ 254000 w 9004300"/>
              <a:gd name="connsiteY120" fmla="*/ 1409700 h 8420100"/>
              <a:gd name="connsiteX121" fmla="*/ 139700 w 9004300"/>
              <a:gd name="connsiteY121" fmla="*/ 1333500 h 8420100"/>
              <a:gd name="connsiteX122" fmla="*/ 12700 w 9004300"/>
              <a:gd name="connsiteY122" fmla="*/ 1028700 h 8420100"/>
              <a:gd name="connsiteX123" fmla="*/ 0 w 9004300"/>
              <a:gd name="connsiteY123" fmla="*/ 711200 h 8420100"/>
              <a:gd name="connsiteX124" fmla="*/ 38100 w 9004300"/>
              <a:gd name="connsiteY124" fmla="*/ 482600 h 8420100"/>
              <a:gd name="connsiteX125" fmla="*/ 76200 w 9004300"/>
              <a:gd name="connsiteY125" fmla="*/ 241300 h 8420100"/>
              <a:gd name="connsiteX126" fmla="*/ 165100 w 9004300"/>
              <a:gd name="connsiteY126" fmla="*/ 165100 h 8420100"/>
              <a:gd name="connsiteX127" fmla="*/ 266700 w 9004300"/>
              <a:gd name="connsiteY127" fmla="*/ 0 h 8420100"/>
              <a:gd name="connsiteX0" fmla="*/ 266700 w 9004300"/>
              <a:gd name="connsiteY0" fmla="*/ 0 h 8420100"/>
              <a:gd name="connsiteX1" fmla="*/ 482600 w 9004300"/>
              <a:gd name="connsiteY1" fmla="*/ 114300 h 8420100"/>
              <a:gd name="connsiteX2" fmla="*/ 495300 w 9004300"/>
              <a:gd name="connsiteY2" fmla="*/ 228600 h 8420100"/>
              <a:gd name="connsiteX3" fmla="*/ 660400 w 9004300"/>
              <a:gd name="connsiteY3" fmla="*/ 355600 h 8420100"/>
              <a:gd name="connsiteX4" fmla="*/ 838200 w 9004300"/>
              <a:gd name="connsiteY4" fmla="*/ 393700 h 8420100"/>
              <a:gd name="connsiteX5" fmla="*/ 1054100 w 9004300"/>
              <a:gd name="connsiteY5" fmla="*/ 431800 h 8420100"/>
              <a:gd name="connsiteX6" fmla="*/ 1295400 w 9004300"/>
              <a:gd name="connsiteY6" fmla="*/ 406400 h 8420100"/>
              <a:gd name="connsiteX7" fmla="*/ 1485900 w 9004300"/>
              <a:gd name="connsiteY7" fmla="*/ 406400 h 8420100"/>
              <a:gd name="connsiteX8" fmla="*/ 1625600 w 9004300"/>
              <a:gd name="connsiteY8" fmla="*/ 381000 h 8420100"/>
              <a:gd name="connsiteX9" fmla="*/ 3009900 w 9004300"/>
              <a:gd name="connsiteY9" fmla="*/ 304800 h 8420100"/>
              <a:gd name="connsiteX10" fmla="*/ 3098800 w 9004300"/>
              <a:gd name="connsiteY10" fmla="*/ 1206500 h 8420100"/>
              <a:gd name="connsiteX11" fmla="*/ 3175000 w 9004300"/>
              <a:gd name="connsiteY11" fmla="*/ 1308100 h 8420100"/>
              <a:gd name="connsiteX12" fmla="*/ 4559300 w 9004300"/>
              <a:gd name="connsiteY12" fmla="*/ 1219200 h 8420100"/>
              <a:gd name="connsiteX13" fmla="*/ 4635500 w 9004300"/>
              <a:gd name="connsiteY13" fmla="*/ 1892300 h 8420100"/>
              <a:gd name="connsiteX14" fmla="*/ 4724400 w 9004300"/>
              <a:gd name="connsiteY14" fmla="*/ 1968500 h 8420100"/>
              <a:gd name="connsiteX15" fmla="*/ 5435600 w 9004300"/>
              <a:gd name="connsiteY15" fmla="*/ 1905000 h 8420100"/>
              <a:gd name="connsiteX16" fmla="*/ 5638800 w 9004300"/>
              <a:gd name="connsiteY16" fmla="*/ 1955800 h 8420100"/>
              <a:gd name="connsiteX17" fmla="*/ 5613400 w 9004300"/>
              <a:gd name="connsiteY17" fmla="*/ 2044700 h 8420100"/>
              <a:gd name="connsiteX18" fmla="*/ 5575300 w 9004300"/>
              <a:gd name="connsiteY18" fmla="*/ 2070100 h 8420100"/>
              <a:gd name="connsiteX19" fmla="*/ 5600700 w 9004300"/>
              <a:gd name="connsiteY19" fmla="*/ 2197100 h 8420100"/>
              <a:gd name="connsiteX20" fmla="*/ 5905500 w 9004300"/>
              <a:gd name="connsiteY20" fmla="*/ 2654300 h 8420100"/>
              <a:gd name="connsiteX21" fmla="*/ 5842000 w 9004300"/>
              <a:gd name="connsiteY21" fmla="*/ 2806700 h 8420100"/>
              <a:gd name="connsiteX22" fmla="*/ 5956300 w 9004300"/>
              <a:gd name="connsiteY22" fmla="*/ 2971800 h 8420100"/>
              <a:gd name="connsiteX23" fmla="*/ 6438900 w 9004300"/>
              <a:gd name="connsiteY23" fmla="*/ 3619500 h 8420100"/>
              <a:gd name="connsiteX24" fmla="*/ 6464300 w 9004300"/>
              <a:gd name="connsiteY24" fmla="*/ 3733800 h 8420100"/>
              <a:gd name="connsiteX25" fmla="*/ 6553200 w 9004300"/>
              <a:gd name="connsiteY25" fmla="*/ 3835400 h 8420100"/>
              <a:gd name="connsiteX26" fmla="*/ 6692900 w 9004300"/>
              <a:gd name="connsiteY26" fmla="*/ 3860800 h 8420100"/>
              <a:gd name="connsiteX27" fmla="*/ 6870700 w 9004300"/>
              <a:gd name="connsiteY27" fmla="*/ 3860800 h 8420100"/>
              <a:gd name="connsiteX28" fmla="*/ 6845300 w 9004300"/>
              <a:gd name="connsiteY28" fmla="*/ 4025900 h 8420100"/>
              <a:gd name="connsiteX29" fmla="*/ 6997700 w 9004300"/>
              <a:gd name="connsiteY29" fmla="*/ 4102100 h 8420100"/>
              <a:gd name="connsiteX30" fmla="*/ 7239000 w 9004300"/>
              <a:gd name="connsiteY30" fmla="*/ 4216400 h 8420100"/>
              <a:gd name="connsiteX31" fmla="*/ 7721600 w 9004300"/>
              <a:gd name="connsiteY31" fmla="*/ 4445000 h 8420100"/>
              <a:gd name="connsiteX32" fmla="*/ 8077200 w 9004300"/>
              <a:gd name="connsiteY32" fmla="*/ 4610100 h 8420100"/>
              <a:gd name="connsiteX33" fmla="*/ 8267700 w 9004300"/>
              <a:gd name="connsiteY33" fmla="*/ 4826000 h 8420100"/>
              <a:gd name="connsiteX34" fmla="*/ 8470900 w 9004300"/>
              <a:gd name="connsiteY34" fmla="*/ 5181600 h 8420100"/>
              <a:gd name="connsiteX35" fmla="*/ 8674100 w 9004300"/>
              <a:gd name="connsiteY35" fmla="*/ 5626100 h 8420100"/>
              <a:gd name="connsiteX36" fmla="*/ 8813800 w 9004300"/>
              <a:gd name="connsiteY36" fmla="*/ 6096000 h 8420100"/>
              <a:gd name="connsiteX37" fmla="*/ 8851900 w 9004300"/>
              <a:gd name="connsiteY37" fmla="*/ 6565900 h 8420100"/>
              <a:gd name="connsiteX38" fmla="*/ 8851900 w 9004300"/>
              <a:gd name="connsiteY38" fmla="*/ 7124700 h 8420100"/>
              <a:gd name="connsiteX39" fmla="*/ 8902700 w 9004300"/>
              <a:gd name="connsiteY39" fmla="*/ 7518400 h 8420100"/>
              <a:gd name="connsiteX40" fmla="*/ 8902700 w 9004300"/>
              <a:gd name="connsiteY40" fmla="*/ 7772400 h 8420100"/>
              <a:gd name="connsiteX41" fmla="*/ 8966200 w 9004300"/>
              <a:gd name="connsiteY41" fmla="*/ 8128000 h 8420100"/>
              <a:gd name="connsiteX42" fmla="*/ 9004300 w 9004300"/>
              <a:gd name="connsiteY42" fmla="*/ 8420100 h 8420100"/>
              <a:gd name="connsiteX43" fmla="*/ 7467600 w 9004300"/>
              <a:gd name="connsiteY43" fmla="*/ 8407400 h 8420100"/>
              <a:gd name="connsiteX44" fmla="*/ 7607300 w 9004300"/>
              <a:gd name="connsiteY44" fmla="*/ 7277100 h 8420100"/>
              <a:gd name="connsiteX45" fmla="*/ 7442200 w 9004300"/>
              <a:gd name="connsiteY45" fmla="*/ 6591300 h 8420100"/>
              <a:gd name="connsiteX46" fmla="*/ 5829300 w 9004300"/>
              <a:gd name="connsiteY46" fmla="*/ 6642100 h 8420100"/>
              <a:gd name="connsiteX47" fmla="*/ 3835400 w 9004300"/>
              <a:gd name="connsiteY47" fmla="*/ 6591300 h 8420100"/>
              <a:gd name="connsiteX48" fmla="*/ 3187700 w 9004300"/>
              <a:gd name="connsiteY48" fmla="*/ 6464300 h 8420100"/>
              <a:gd name="connsiteX49" fmla="*/ 2997200 w 9004300"/>
              <a:gd name="connsiteY49" fmla="*/ 6438900 h 8420100"/>
              <a:gd name="connsiteX50" fmla="*/ 2882900 w 9004300"/>
              <a:gd name="connsiteY50" fmla="*/ 6553200 h 8420100"/>
              <a:gd name="connsiteX51" fmla="*/ 2882900 w 9004300"/>
              <a:gd name="connsiteY51" fmla="*/ 6553200 h 8420100"/>
              <a:gd name="connsiteX52" fmla="*/ 2857500 w 9004300"/>
              <a:gd name="connsiteY52" fmla="*/ 6184900 h 8420100"/>
              <a:gd name="connsiteX53" fmla="*/ 2908300 w 9004300"/>
              <a:gd name="connsiteY53" fmla="*/ 6146800 h 8420100"/>
              <a:gd name="connsiteX54" fmla="*/ 3568700 w 9004300"/>
              <a:gd name="connsiteY54" fmla="*/ 6134100 h 8420100"/>
              <a:gd name="connsiteX55" fmla="*/ 4089400 w 9004300"/>
              <a:gd name="connsiteY55" fmla="*/ 6096000 h 8420100"/>
              <a:gd name="connsiteX56" fmla="*/ 4267200 w 9004300"/>
              <a:gd name="connsiteY56" fmla="*/ 6096000 h 8420100"/>
              <a:gd name="connsiteX57" fmla="*/ 4267200 w 9004300"/>
              <a:gd name="connsiteY57" fmla="*/ 6019800 h 8420100"/>
              <a:gd name="connsiteX58" fmla="*/ 3644900 w 9004300"/>
              <a:gd name="connsiteY58" fmla="*/ 6057900 h 8420100"/>
              <a:gd name="connsiteX59" fmla="*/ 3606800 w 9004300"/>
              <a:gd name="connsiteY59" fmla="*/ 5530850 h 8420100"/>
              <a:gd name="connsiteX60" fmla="*/ 3835400 w 9004300"/>
              <a:gd name="connsiteY60" fmla="*/ 5537200 h 8420100"/>
              <a:gd name="connsiteX61" fmla="*/ 4318000 w 9004300"/>
              <a:gd name="connsiteY61" fmla="*/ 5715000 h 8420100"/>
              <a:gd name="connsiteX62" fmla="*/ 4533900 w 9004300"/>
              <a:gd name="connsiteY62" fmla="*/ 5803900 h 8420100"/>
              <a:gd name="connsiteX63" fmla="*/ 4800600 w 9004300"/>
              <a:gd name="connsiteY63" fmla="*/ 5829300 h 8420100"/>
              <a:gd name="connsiteX64" fmla="*/ 5448300 w 9004300"/>
              <a:gd name="connsiteY64" fmla="*/ 5816600 h 8420100"/>
              <a:gd name="connsiteX65" fmla="*/ 5880100 w 9004300"/>
              <a:gd name="connsiteY65" fmla="*/ 5930900 h 8420100"/>
              <a:gd name="connsiteX66" fmla="*/ 6553200 w 9004300"/>
              <a:gd name="connsiteY66" fmla="*/ 6121400 h 8420100"/>
              <a:gd name="connsiteX67" fmla="*/ 6783388 w 9004300"/>
              <a:gd name="connsiteY67" fmla="*/ 6197600 h 8420100"/>
              <a:gd name="connsiteX68" fmla="*/ 7086600 w 9004300"/>
              <a:gd name="connsiteY68" fmla="*/ 6413500 h 8420100"/>
              <a:gd name="connsiteX69" fmla="*/ 7112000 w 9004300"/>
              <a:gd name="connsiteY69" fmla="*/ 6311900 h 8420100"/>
              <a:gd name="connsiteX70" fmla="*/ 6781800 w 9004300"/>
              <a:gd name="connsiteY70" fmla="*/ 6083300 h 8420100"/>
              <a:gd name="connsiteX71" fmla="*/ 5473700 w 9004300"/>
              <a:gd name="connsiteY71" fmla="*/ 5753100 h 8420100"/>
              <a:gd name="connsiteX72" fmla="*/ 5334000 w 9004300"/>
              <a:gd name="connsiteY72" fmla="*/ 5740400 h 8420100"/>
              <a:gd name="connsiteX73" fmla="*/ 4597400 w 9004300"/>
              <a:gd name="connsiteY73" fmla="*/ 5727700 h 8420100"/>
              <a:gd name="connsiteX74" fmla="*/ 4330700 w 9004300"/>
              <a:gd name="connsiteY74" fmla="*/ 5626100 h 8420100"/>
              <a:gd name="connsiteX75" fmla="*/ 3962400 w 9004300"/>
              <a:gd name="connsiteY75" fmla="*/ 5461000 h 8420100"/>
              <a:gd name="connsiteX76" fmla="*/ 3860800 w 9004300"/>
              <a:gd name="connsiteY76" fmla="*/ 5461000 h 8420100"/>
              <a:gd name="connsiteX77" fmla="*/ 3594100 w 9004300"/>
              <a:gd name="connsiteY77" fmla="*/ 5461000 h 8420100"/>
              <a:gd name="connsiteX78" fmla="*/ 3495675 w 9004300"/>
              <a:gd name="connsiteY78" fmla="*/ 4357688 h 8420100"/>
              <a:gd name="connsiteX79" fmla="*/ 4076700 w 9004300"/>
              <a:gd name="connsiteY79" fmla="*/ 4303712 h 8420100"/>
              <a:gd name="connsiteX80" fmla="*/ 4279900 w 9004300"/>
              <a:gd name="connsiteY80" fmla="*/ 4375150 h 8420100"/>
              <a:gd name="connsiteX81" fmla="*/ 4457700 w 9004300"/>
              <a:gd name="connsiteY81" fmla="*/ 4505325 h 8420100"/>
              <a:gd name="connsiteX82" fmla="*/ 4503738 w 9004300"/>
              <a:gd name="connsiteY82" fmla="*/ 4610100 h 8420100"/>
              <a:gd name="connsiteX83" fmla="*/ 4445000 w 9004300"/>
              <a:gd name="connsiteY83" fmla="*/ 4762500 h 8420100"/>
              <a:gd name="connsiteX84" fmla="*/ 4356100 w 9004300"/>
              <a:gd name="connsiteY84" fmla="*/ 4927600 h 8420100"/>
              <a:gd name="connsiteX85" fmla="*/ 4330700 w 9004300"/>
              <a:gd name="connsiteY85" fmla="*/ 5016500 h 8420100"/>
              <a:gd name="connsiteX86" fmla="*/ 4368800 w 9004300"/>
              <a:gd name="connsiteY86" fmla="*/ 5092700 h 8420100"/>
              <a:gd name="connsiteX87" fmla="*/ 4445000 w 9004300"/>
              <a:gd name="connsiteY87" fmla="*/ 4978400 h 8420100"/>
              <a:gd name="connsiteX88" fmla="*/ 4533900 w 9004300"/>
              <a:gd name="connsiteY88" fmla="*/ 4749800 h 8420100"/>
              <a:gd name="connsiteX89" fmla="*/ 4559300 w 9004300"/>
              <a:gd name="connsiteY89" fmla="*/ 4622800 h 8420100"/>
              <a:gd name="connsiteX90" fmla="*/ 4533900 w 9004300"/>
              <a:gd name="connsiteY90" fmla="*/ 4495800 h 8420100"/>
              <a:gd name="connsiteX91" fmla="*/ 4406900 w 9004300"/>
              <a:gd name="connsiteY91" fmla="*/ 4368800 h 8420100"/>
              <a:gd name="connsiteX92" fmla="*/ 4216400 w 9004300"/>
              <a:gd name="connsiteY92" fmla="*/ 4279900 h 8420100"/>
              <a:gd name="connsiteX93" fmla="*/ 4406900 w 9004300"/>
              <a:gd name="connsiteY93" fmla="*/ 4279900 h 8420100"/>
              <a:gd name="connsiteX94" fmla="*/ 4703763 w 9004300"/>
              <a:gd name="connsiteY94" fmla="*/ 4362450 h 8420100"/>
              <a:gd name="connsiteX95" fmla="*/ 5057775 w 9004300"/>
              <a:gd name="connsiteY95" fmla="*/ 4556125 h 8420100"/>
              <a:gd name="connsiteX96" fmla="*/ 5232400 w 9004300"/>
              <a:gd name="connsiteY96" fmla="*/ 4686300 h 8420100"/>
              <a:gd name="connsiteX97" fmla="*/ 5410200 w 9004300"/>
              <a:gd name="connsiteY97" fmla="*/ 4862513 h 8420100"/>
              <a:gd name="connsiteX98" fmla="*/ 5486400 w 9004300"/>
              <a:gd name="connsiteY98" fmla="*/ 4838700 h 8420100"/>
              <a:gd name="connsiteX99" fmla="*/ 5389562 w 9004300"/>
              <a:gd name="connsiteY99" fmla="*/ 4735513 h 8420100"/>
              <a:gd name="connsiteX100" fmla="*/ 5232400 w 9004300"/>
              <a:gd name="connsiteY100" fmla="*/ 4584700 h 8420100"/>
              <a:gd name="connsiteX101" fmla="*/ 5003800 w 9004300"/>
              <a:gd name="connsiteY101" fmla="*/ 4432300 h 8420100"/>
              <a:gd name="connsiteX102" fmla="*/ 4719638 w 9004300"/>
              <a:gd name="connsiteY102" fmla="*/ 4260850 h 8420100"/>
              <a:gd name="connsiteX103" fmla="*/ 4491037 w 9004300"/>
              <a:gd name="connsiteY103" fmla="*/ 4187825 h 8420100"/>
              <a:gd name="connsiteX104" fmla="*/ 4013200 w 9004300"/>
              <a:gd name="connsiteY104" fmla="*/ 4216400 h 8420100"/>
              <a:gd name="connsiteX105" fmla="*/ 3467100 w 9004300"/>
              <a:gd name="connsiteY105" fmla="*/ 4267200 h 8420100"/>
              <a:gd name="connsiteX106" fmla="*/ 3429000 w 9004300"/>
              <a:gd name="connsiteY106" fmla="*/ 3365500 h 8420100"/>
              <a:gd name="connsiteX107" fmla="*/ 3314700 w 9004300"/>
              <a:gd name="connsiteY107" fmla="*/ 3276600 h 8420100"/>
              <a:gd name="connsiteX108" fmla="*/ 571500 w 9004300"/>
              <a:gd name="connsiteY108" fmla="*/ 3467100 h 8420100"/>
              <a:gd name="connsiteX109" fmla="*/ 444500 w 9004300"/>
              <a:gd name="connsiteY109" fmla="*/ 3416300 h 8420100"/>
              <a:gd name="connsiteX110" fmla="*/ 330200 w 9004300"/>
              <a:gd name="connsiteY110" fmla="*/ 3352800 h 8420100"/>
              <a:gd name="connsiteX111" fmla="*/ 241300 w 9004300"/>
              <a:gd name="connsiteY111" fmla="*/ 3238500 h 8420100"/>
              <a:gd name="connsiteX112" fmla="*/ 152400 w 9004300"/>
              <a:gd name="connsiteY112" fmla="*/ 2260600 h 8420100"/>
              <a:gd name="connsiteX113" fmla="*/ 431800 w 9004300"/>
              <a:gd name="connsiteY113" fmla="*/ 2222500 h 8420100"/>
              <a:gd name="connsiteX114" fmla="*/ 596900 w 9004300"/>
              <a:gd name="connsiteY114" fmla="*/ 2108200 h 8420100"/>
              <a:gd name="connsiteX115" fmla="*/ 660400 w 9004300"/>
              <a:gd name="connsiteY115" fmla="*/ 1943100 h 8420100"/>
              <a:gd name="connsiteX116" fmla="*/ 660400 w 9004300"/>
              <a:gd name="connsiteY116" fmla="*/ 1828800 h 8420100"/>
              <a:gd name="connsiteX117" fmla="*/ 622300 w 9004300"/>
              <a:gd name="connsiteY117" fmla="*/ 1752600 h 8420100"/>
              <a:gd name="connsiteX118" fmla="*/ 533400 w 9004300"/>
              <a:gd name="connsiteY118" fmla="*/ 1612900 h 8420100"/>
              <a:gd name="connsiteX119" fmla="*/ 381000 w 9004300"/>
              <a:gd name="connsiteY119" fmla="*/ 1498600 h 8420100"/>
              <a:gd name="connsiteX120" fmla="*/ 254000 w 9004300"/>
              <a:gd name="connsiteY120" fmla="*/ 1409700 h 8420100"/>
              <a:gd name="connsiteX121" fmla="*/ 139700 w 9004300"/>
              <a:gd name="connsiteY121" fmla="*/ 1333500 h 8420100"/>
              <a:gd name="connsiteX122" fmla="*/ 12700 w 9004300"/>
              <a:gd name="connsiteY122" fmla="*/ 1028700 h 8420100"/>
              <a:gd name="connsiteX123" fmla="*/ 0 w 9004300"/>
              <a:gd name="connsiteY123" fmla="*/ 711200 h 8420100"/>
              <a:gd name="connsiteX124" fmla="*/ 38100 w 9004300"/>
              <a:gd name="connsiteY124" fmla="*/ 482600 h 8420100"/>
              <a:gd name="connsiteX125" fmla="*/ 76200 w 9004300"/>
              <a:gd name="connsiteY125" fmla="*/ 241300 h 8420100"/>
              <a:gd name="connsiteX126" fmla="*/ 165100 w 9004300"/>
              <a:gd name="connsiteY126" fmla="*/ 165100 h 8420100"/>
              <a:gd name="connsiteX127" fmla="*/ 266700 w 9004300"/>
              <a:gd name="connsiteY127" fmla="*/ 0 h 8420100"/>
              <a:gd name="connsiteX0" fmla="*/ 266700 w 9004300"/>
              <a:gd name="connsiteY0" fmla="*/ 0 h 8420100"/>
              <a:gd name="connsiteX1" fmla="*/ 482600 w 9004300"/>
              <a:gd name="connsiteY1" fmla="*/ 114300 h 8420100"/>
              <a:gd name="connsiteX2" fmla="*/ 495300 w 9004300"/>
              <a:gd name="connsiteY2" fmla="*/ 228600 h 8420100"/>
              <a:gd name="connsiteX3" fmla="*/ 660400 w 9004300"/>
              <a:gd name="connsiteY3" fmla="*/ 355600 h 8420100"/>
              <a:gd name="connsiteX4" fmla="*/ 838200 w 9004300"/>
              <a:gd name="connsiteY4" fmla="*/ 393700 h 8420100"/>
              <a:gd name="connsiteX5" fmla="*/ 1054100 w 9004300"/>
              <a:gd name="connsiteY5" fmla="*/ 431800 h 8420100"/>
              <a:gd name="connsiteX6" fmla="*/ 1295400 w 9004300"/>
              <a:gd name="connsiteY6" fmla="*/ 406400 h 8420100"/>
              <a:gd name="connsiteX7" fmla="*/ 1485900 w 9004300"/>
              <a:gd name="connsiteY7" fmla="*/ 406400 h 8420100"/>
              <a:gd name="connsiteX8" fmla="*/ 1625600 w 9004300"/>
              <a:gd name="connsiteY8" fmla="*/ 381000 h 8420100"/>
              <a:gd name="connsiteX9" fmla="*/ 3009900 w 9004300"/>
              <a:gd name="connsiteY9" fmla="*/ 304800 h 8420100"/>
              <a:gd name="connsiteX10" fmla="*/ 3098800 w 9004300"/>
              <a:gd name="connsiteY10" fmla="*/ 1206500 h 8420100"/>
              <a:gd name="connsiteX11" fmla="*/ 3175000 w 9004300"/>
              <a:gd name="connsiteY11" fmla="*/ 1308100 h 8420100"/>
              <a:gd name="connsiteX12" fmla="*/ 4559300 w 9004300"/>
              <a:gd name="connsiteY12" fmla="*/ 1219200 h 8420100"/>
              <a:gd name="connsiteX13" fmla="*/ 4635500 w 9004300"/>
              <a:gd name="connsiteY13" fmla="*/ 1892300 h 8420100"/>
              <a:gd name="connsiteX14" fmla="*/ 4724400 w 9004300"/>
              <a:gd name="connsiteY14" fmla="*/ 1968500 h 8420100"/>
              <a:gd name="connsiteX15" fmla="*/ 5435600 w 9004300"/>
              <a:gd name="connsiteY15" fmla="*/ 1905000 h 8420100"/>
              <a:gd name="connsiteX16" fmla="*/ 5638800 w 9004300"/>
              <a:gd name="connsiteY16" fmla="*/ 1955800 h 8420100"/>
              <a:gd name="connsiteX17" fmla="*/ 5613400 w 9004300"/>
              <a:gd name="connsiteY17" fmla="*/ 2044700 h 8420100"/>
              <a:gd name="connsiteX18" fmla="*/ 5575300 w 9004300"/>
              <a:gd name="connsiteY18" fmla="*/ 2070100 h 8420100"/>
              <a:gd name="connsiteX19" fmla="*/ 5600700 w 9004300"/>
              <a:gd name="connsiteY19" fmla="*/ 2197100 h 8420100"/>
              <a:gd name="connsiteX20" fmla="*/ 5905500 w 9004300"/>
              <a:gd name="connsiteY20" fmla="*/ 2654300 h 8420100"/>
              <a:gd name="connsiteX21" fmla="*/ 5842000 w 9004300"/>
              <a:gd name="connsiteY21" fmla="*/ 2806700 h 8420100"/>
              <a:gd name="connsiteX22" fmla="*/ 5956300 w 9004300"/>
              <a:gd name="connsiteY22" fmla="*/ 2971800 h 8420100"/>
              <a:gd name="connsiteX23" fmla="*/ 6438900 w 9004300"/>
              <a:gd name="connsiteY23" fmla="*/ 3619500 h 8420100"/>
              <a:gd name="connsiteX24" fmla="*/ 6464300 w 9004300"/>
              <a:gd name="connsiteY24" fmla="*/ 3733800 h 8420100"/>
              <a:gd name="connsiteX25" fmla="*/ 6553200 w 9004300"/>
              <a:gd name="connsiteY25" fmla="*/ 3835400 h 8420100"/>
              <a:gd name="connsiteX26" fmla="*/ 6692900 w 9004300"/>
              <a:gd name="connsiteY26" fmla="*/ 3860800 h 8420100"/>
              <a:gd name="connsiteX27" fmla="*/ 6870700 w 9004300"/>
              <a:gd name="connsiteY27" fmla="*/ 3860800 h 8420100"/>
              <a:gd name="connsiteX28" fmla="*/ 6845300 w 9004300"/>
              <a:gd name="connsiteY28" fmla="*/ 4025900 h 8420100"/>
              <a:gd name="connsiteX29" fmla="*/ 6997700 w 9004300"/>
              <a:gd name="connsiteY29" fmla="*/ 4102100 h 8420100"/>
              <a:gd name="connsiteX30" fmla="*/ 7239000 w 9004300"/>
              <a:gd name="connsiteY30" fmla="*/ 4216400 h 8420100"/>
              <a:gd name="connsiteX31" fmla="*/ 7721600 w 9004300"/>
              <a:gd name="connsiteY31" fmla="*/ 4445000 h 8420100"/>
              <a:gd name="connsiteX32" fmla="*/ 8077200 w 9004300"/>
              <a:gd name="connsiteY32" fmla="*/ 4610100 h 8420100"/>
              <a:gd name="connsiteX33" fmla="*/ 8267700 w 9004300"/>
              <a:gd name="connsiteY33" fmla="*/ 4826000 h 8420100"/>
              <a:gd name="connsiteX34" fmla="*/ 8470900 w 9004300"/>
              <a:gd name="connsiteY34" fmla="*/ 5181600 h 8420100"/>
              <a:gd name="connsiteX35" fmla="*/ 8674100 w 9004300"/>
              <a:gd name="connsiteY35" fmla="*/ 5626100 h 8420100"/>
              <a:gd name="connsiteX36" fmla="*/ 8813800 w 9004300"/>
              <a:gd name="connsiteY36" fmla="*/ 6096000 h 8420100"/>
              <a:gd name="connsiteX37" fmla="*/ 8851900 w 9004300"/>
              <a:gd name="connsiteY37" fmla="*/ 6565900 h 8420100"/>
              <a:gd name="connsiteX38" fmla="*/ 8851900 w 9004300"/>
              <a:gd name="connsiteY38" fmla="*/ 7124700 h 8420100"/>
              <a:gd name="connsiteX39" fmla="*/ 8902700 w 9004300"/>
              <a:gd name="connsiteY39" fmla="*/ 7518400 h 8420100"/>
              <a:gd name="connsiteX40" fmla="*/ 8902700 w 9004300"/>
              <a:gd name="connsiteY40" fmla="*/ 7772400 h 8420100"/>
              <a:gd name="connsiteX41" fmla="*/ 8966200 w 9004300"/>
              <a:gd name="connsiteY41" fmla="*/ 8128000 h 8420100"/>
              <a:gd name="connsiteX42" fmla="*/ 9004300 w 9004300"/>
              <a:gd name="connsiteY42" fmla="*/ 8420100 h 8420100"/>
              <a:gd name="connsiteX43" fmla="*/ 7467600 w 9004300"/>
              <a:gd name="connsiteY43" fmla="*/ 8407400 h 8420100"/>
              <a:gd name="connsiteX44" fmla="*/ 7607300 w 9004300"/>
              <a:gd name="connsiteY44" fmla="*/ 7277100 h 8420100"/>
              <a:gd name="connsiteX45" fmla="*/ 7442200 w 9004300"/>
              <a:gd name="connsiteY45" fmla="*/ 6591300 h 8420100"/>
              <a:gd name="connsiteX46" fmla="*/ 5829300 w 9004300"/>
              <a:gd name="connsiteY46" fmla="*/ 6642100 h 8420100"/>
              <a:gd name="connsiteX47" fmla="*/ 3835400 w 9004300"/>
              <a:gd name="connsiteY47" fmla="*/ 6591300 h 8420100"/>
              <a:gd name="connsiteX48" fmla="*/ 3187700 w 9004300"/>
              <a:gd name="connsiteY48" fmla="*/ 6464300 h 8420100"/>
              <a:gd name="connsiteX49" fmla="*/ 2997200 w 9004300"/>
              <a:gd name="connsiteY49" fmla="*/ 6438900 h 8420100"/>
              <a:gd name="connsiteX50" fmla="*/ 2882900 w 9004300"/>
              <a:gd name="connsiteY50" fmla="*/ 6553200 h 8420100"/>
              <a:gd name="connsiteX51" fmla="*/ 2882900 w 9004300"/>
              <a:gd name="connsiteY51" fmla="*/ 6553200 h 8420100"/>
              <a:gd name="connsiteX52" fmla="*/ 2857500 w 9004300"/>
              <a:gd name="connsiteY52" fmla="*/ 6184900 h 8420100"/>
              <a:gd name="connsiteX53" fmla="*/ 2908300 w 9004300"/>
              <a:gd name="connsiteY53" fmla="*/ 6146800 h 8420100"/>
              <a:gd name="connsiteX54" fmla="*/ 3568700 w 9004300"/>
              <a:gd name="connsiteY54" fmla="*/ 6134100 h 8420100"/>
              <a:gd name="connsiteX55" fmla="*/ 4089400 w 9004300"/>
              <a:gd name="connsiteY55" fmla="*/ 6096000 h 8420100"/>
              <a:gd name="connsiteX56" fmla="*/ 4267200 w 9004300"/>
              <a:gd name="connsiteY56" fmla="*/ 6096000 h 8420100"/>
              <a:gd name="connsiteX57" fmla="*/ 4267200 w 9004300"/>
              <a:gd name="connsiteY57" fmla="*/ 6019800 h 8420100"/>
              <a:gd name="connsiteX58" fmla="*/ 3644900 w 9004300"/>
              <a:gd name="connsiteY58" fmla="*/ 6057900 h 8420100"/>
              <a:gd name="connsiteX59" fmla="*/ 3606800 w 9004300"/>
              <a:gd name="connsiteY59" fmla="*/ 5530850 h 8420100"/>
              <a:gd name="connsiteX60" fmla="*/ 3835400 w 9004300"/>
              <a:gd name="connsiteY60" fmla="*/ 5537200 h 8420100"/>
              <a:gd name="connsiteX61" fmla="*/ 4318000 w 9004300"/>
              <a:gd name="connsiteY61" fmla="*/ 5715000 h 8420100"/>
              <a:gd name="connsiteX62" fmla="*/ 4533900 w 9004300"/>
              <a:gd name="connsiteY62" fmla="*/ 5803900 h 8420100"/>
              <a:gd name="connsiteX63" fmla="*/ 4800600 w 9004300"/>
              <a:gd name="connsiteY63" fmla="*/ 5829300 h 8420100"/>
              <a:gd name="connsiteX64" fmla="*/ 5448300 w 9004300"/>
              <a:gd name="connsiteY64" fmla="*/ 5816600 h 8420100"/>
              <a:gd name="connsiteX65" fmla="*/ 5880100 w 9004300"/>
              <a:gd name="connsiteY65" fmla="*/ 5930900 h 8420100"/>
              <a:gd name="connsiteX66" fmla="*/ 6553200 w 9004300"/>
              <a:gd name="connsiteY66" fmla="*/ 6121400 h 8420100"/>
              <a:gd name="connsiteX67" fmla="*/ 6783388 w 9004300"/>
              <a:gd name="connsiteY67" fmla="*/ 6197600 h 8420100"/>
              <a:gd name="connsiteX68" fmla="*/ 7086600 w 9004300"/>
              <a:gd name="connsiteY68" fmla="*/ 6413500 h 8420100"/>
              <a:gd name="connsiteX69" fmla="*/ 7140575 w 9004300"/>
              <a:gd name="connsiteY69" fmla="*/ 6345238 h 8420100"/>
              <a:gd name="connsiteX70" fmla="*/ 6781800 w 9004300"/>
              <a:gd name="connsiteY70" fmla="*/ 6083300 h 8420100"/>
              <a:gd name="connsiteX71" fmla="*/ 5473700 w 9004300"/>
              <a:gd name="connsiteY71" fmla="*/ 5753100 h 8420100"/>
              <a:gd name="connsiteX72" fmla="*/ 5334000 w 9004300"/>
              <a:gd name="connsiteY72" fmla="*/ 5740400 h 8420100"/>
              <a:gd name="connsiteX73" fmla="*/ 4597400 w 9004300"/>
              <a:gd name="connsiteY73" fmla="*/ 5727700 h 8420100"/>
              <a:gd name="connsiteX74" fmla="*/ 4330700 w 9004300"/>
              <a:gd name="connsiteY74" fmla="*/ 5626100 h 8420100"/>
              <a:gd name="connsiteX75" fmla="*/ 3962400 w 9004300"/>
              <a:gd name="connsiteY75" fmla="*/ 5461000 h 8420100"/>
              <a:gd name="connsiteX76" fmla="*/ 3860800 w 9004300"/>
              <a:gd name="connsiteY76" fmla="*/ 5461000 h 8420100"/>
              <a:gd name="connsiteX77" fmla="*/ 3594100 w 9004300"/>
              <a:gd name="connsiteY77" fmla="*/ 5461000 h 8420100"/>
              <a:gd name="connsiteX78" fmla="*/ 3495675 w 9004300"/>
              <a:gd name="connsiteY78" fmla="*/ 4357688 h 8420100"/>
              <a:gd name="connsiteX79" fmla="*/ 4076700 w 9004300"/>
              <a:gd name="connsiteY79" fmla="*/ 4303712 h 8420100"/>
              <a:gd name="connsiteX80" fmla="*/ 4279900 w 9004300"/>
              <a:gd name="connsiteY80" fmla="*/ 4375150 h 8420100"/>
              <a:gd name="connsiteX81" fmla="*/ 4457700 w 9004300"/>
              <a:gd name="connsiteY81" fmla="*/ 4505325 h 8420100"/>
              <a:gd name="connsiteX82" fmla="*/ 4503738 w 9004300"/>
              <a:gd name="connsiteY82" fmla="*/ 4610100 h 8420100"/>
              <a:gd name="connsiteX83" fmla="*/ 4445000 w 9004300"/>
              <a:gd name="connsiteY83" fmla="*/ 4762500 h 8420100"/>
              <a:gd name="connsiteX84" fmla="*/ 4356100 w 9004300"/>
              <a:gd name="connsiteY84" fmla="*/ 4927600 h 8420100"/>
              <a:gd name="connsiteX85" fmla="*/ 4330700 w 9004300"/>
              <a:gd name="connsiteY85" fmla="*/ 5016500 h 8420100"/>
              <a:gd name="connsiteX86" fmla="*/ 4368800 w 9004300"/>
              <a:gd name="connsiteY86" fmla="*/ 5092700 h 8420100"/>
              <a:gd name="connsiteX87" fmla="*/ 4445000 w 9004300"/>
              <a:gd name="connsiteY87" fmla="*/ 4978400 h 8420100"/>
              <a:gd name="connsiteX88" fmla="*/ 4533900 w 9004300"/>
              <a:gd name="connsiteY88" fmla="*/ 4749800 h 8420100"/>
              <a:gd name="connsiteX89" fmla="*/ 4559300 w 9004300"/>
              <a:gd name="connsiteY89" fmla="*/ 4622800 h 8420100"/>
              <a:gd name="connsiteX90" fmla="*/ 4533900 w 9004300"/>
              <a:gd name="connsiteY90" fmla="*/ 4495800 h 8420100"/>
              <a:gd name="connsiteX91" fmla="*/ 4406900 w 9004300"/>
              <a:gd name="connsiteY91" fmla="*/ 4368800 h 8420100"/>
              <a:gd name="connsiteX92" fmla="*/ 4216400 w 9004300"/>
              <a:gd name="connsiteY92" fmla="*/ 4279900 h 8420100"/>
              <a:gd name="connsiteX93" fmla="*/ 4406900 w 9004300"/>
              <a:gd name="connsiteY93" fmla="*/ 4279900 h 8420100"/>
              <a:gd name="connsiteX94" fmla="*/ 4703763 w 9004300"/>
              <a:gd name="connsiteY94" fmla="*/ 4362450 h 8420100"/>
              <a:gd name="connsiteX95" fmla="*/ 5057775 w 9004300"/>
              <a:gd name="connsiteY95" fmla="*/ 4556125 h 8420100"/>
              <a:gd name="connsiteX96" fmla="*/ 5232400 w 9004300"/>
              <a:gd name="connsiteY96" fmla="*/ 4686300 h 8420100"/>
              <a:gd name="connsiteX97" fmla="*/ 5410200 w 9004300"/>
              <a:gd name="connsiteY97" fmla="*/ 4862513 h 8420100"/>
              <a:gd name="connsiteX98" fmla="*/ 5486400 w 9004300"/>
              <a:gd name="connsiteY98" fmla="*/ 4838700 h 8420100"/>
              <a:gd name="connsiteX99" fmla="*/ 5389562 w 9004300"/>
              <a:gd name="connsiteY99" fmla="*/ 4735513 h 8420100"/>
              <a:gd name="connsiteX100" fmla="*/ 5232400 w 9004300"/>
              <a:gd name="connsiteY100" fmla="*/ 4584700 h 8420100"/>
              <a:gd name="connsiteX101" fmla="*/ 5003800 w 9004300"/>
              <a:gd name="connsiteY101" fmla="*/ 4432300 h 8420100"/>
              <a:gd name="connsiteX102" fmla="*/ 4719638 w 9004300"/>
              <a:gd name="connsiteY102" fmla="*/ 4260850 h 8420100"/>
              <a:gd name="connsiteX103" fmla="*/ 4491037 w 9004300"/>
              <a:gd name="connsiteY103" fmla="*/ 4187825 h 8420100"/>
              <a:gd name="connsiteX104" fmla="*/ 4013200 w 9004300"/>
              <a:gd name="connsiteY104" fmla="*/ 4216400 h 8420100"/>
              <a:gd name="connsiteX105" fmla="*/ 3467100 w 9004300"/>
              <a:gd name="connsiteY105" fmla="*/ 4267200 h 8420100"/>
              <a:gd name="connsiteX106" fmla="*/ 3429000 w 9004300"/>
              <a:gd name="connsiteY106" fmla="*/ 3365500 h 8420100"/>
              <a:gd name="connsiteX107" fmla="*/ 3314700 w 9004300"/>
              <a:gd name="connsiteY107" fmla="*/ 3276600 h 8420100"/>
              <a:gd name="connsiteX108" fmla="*/ 571500 w 9004300"/>
              <a:gd name="connsiteY108" fmla="*/ 3467100 h 8420100"/>
              <a:gd name="connsiteX109" fmla="*/ 444500 w 9004300"/>
              <a:gd name="connsiteY109" fmla="*/ 3416300 h 8420100"/>
              <a:gd name="connsiteX110" fmla="*/ 330200 w 9004300"/>
              <a:gd name="connsiteY110" fmla="*/ 3352800 h 8420100"/>
              <a:gd name="connsiteX111" fmla="*/ 241300 w 9004300"/>
              <a:gd name="connsiteY111" fmla="*/ 3238500 h 8420100"/>
              <a:gd name="connsiteX112" fmla="*/ 152400 w 9004300"/>
              <a:gd name="connsiteY112" fmla="*/ 2260600 h 8420100"/>
              <a:gd name="connsiteX113" fmla="*/ 431800 w 9004300"/>
              <a:gd name="connsiteY113" fmla="*/ 2222500 h 8420100"/>
              <a:gd name="connsiteX114" fmla="*/ 596900 w 9004300"/>
              <a:gd name="connsiteY114" fmla="*/ 2108200 h 8420100"/>
              <a:gd name="connsiteX115" fmla="*/ 660400 w 9004300"/>
              <a:gd name="connsiteY115" fmla="*/ 1943100 h 8420100"/>
              <a:gd name="connsiteX116" fmla="*/ 660400 w 9004300"/>
              <a:gd name="connsiteY116" fmla="*/ 1828800 h 8420100"/>
              <a:gd name="connsiteX117" fmla="*/ 622300 w 9004300"/>
              <a:gd name="connsiteY117" fmla="*/ 1752600 h 8420100"/>
              <a:gd name="connsiteX118" fmla="*/ 533400 w 9004300"/>
              <a:gd name="connsiteY118" fmla="*/ 1612900 h 8420100"/>
              <a:gd name="connsiteX119" fmla="*/ 381000 w 9004300"/>
              <a:gd name="connsiteY119" fmla="*/ 1498600 h 8420100"/>
              <a:gd name="connsiteX120" fmla="*/ 254000 w 9004300"/>
              <a:gd name="connsiteY120" fmla="*/ 1409700 h 8420100"/>
              <a:gd name="connsiteX121" fmla="*/ 139700 w 9004300"/>
              <a:gd name="connsiteY121" fmla="*/ 1333500 h 8420100"/>
              <a:gd name="connsiteX122" fmla="*/ 12700 w 9004300"/>
              <a:gd name="connsiteY122" fmla="*/ 1028700 h 8420100"/>
              <a:gd name="connsiteX123" fmla="*/ 0 w 9004300"/>
              <a:gd name="connsiteY123" fmla="*/ 711200 h 8420100"/>
              <a:gd name="connsiteX124" fmla="*/ 38100 w 9004300"/>
              <a:gd name="connsiteY124" fmla="*/ 482600 h 8420100"/>
              <a:gd name="connsiteX125" fmla="*/ 76200 w 9004300"/>
              <a:gd name="connsiteY125" fmla="*/ 241300 h 8420100"/>
              <a:gd name="connsiteX126" fmla="*/ 165100 w 9004300"/>
              <a:gd name="connsiteY126" fmla="*/ 165100 h 8420100"/>
              <a:gd name="connsiteX127" fmla="*/ 266700 w 9004300"/>
              <a:gd name="connsiteY127" fmla="*/ 0 h 8420100"/>
              <a:gd name="connsiteX0" fmla="*/ 266700 w 9004300"/>
              <a:gd name="connsiteY0" fmla="*/ 0 h 8420100"/>
              <a:gd name="connsiteX1" fmla="*/ 482600 w 9004300"/>
              <a:gd name="connsiteY1" fmla="*/ 114300 h 8420100"/>
              <a:gd name="connsiteX2" fmla="*/ 495300 w 9004300"/>
              <a:gd name="connsiteY2" fmla="*/ 228600 h 8420100"/>
              <a:gd name="connsiteX3" fmla="*/ 660400 w 9004300"/>
              <a:gd name="connsiteY3" fmla="*/ 355600 h 8420100"/>
              <a:gd name="connsiteX4" fmla="*/ 838200 w 9004300"/>
              <a:gd name="connsiteY4" fmla="*/ 393700 h 8420100"/>
              <a:gd name="connsiteX5" fmla="*/ 1054100 w 9004300"/>
              <a:gd name="connsiteY5" fmla="*/ 431800 h 8420100"/>
              <a:gd name="connsiteX6" fmla="*/ 1295400 w 9004300"/>
              <a:gd name="connsiteY6" fmla="*/ 406400 h 8420100"/>
              <a:gd name="connsiteX7" fmla="*/ 1485900 w 9004300"/>
              <a:gd name="connsiteY7" fmla="*/ 406400 h 8420100"/>
              <a:gd name="connsiteX8" fmla="*/ 1625600 w 9004300"/>
              <a:gd name="connsiteY8" fmla="*/ 381000 h 8420100"/>
              <a:gd name="connsiteX9" fmla="*/ 3009900 w 9004300"/>
              <a:gd name="connsiteY9" fmla="*/ 304800 h 8420100"/>
              <a:gd name="connsiteX10" fmla="*/ 3098800 w 9004300"/>
              <a:gd name="connsiteY10" fmla="*/ 1206500 h 8420100"/>
              <a:gd name="connsiteX11" fmla="*/ 3175000 w 9004300"/>
              <a:gd name="connsiteY11" fmla="*/ 1308100 h 8420100"/>
              <a:gd name="connsiteX12" fmla="*/ 4559300 w 9004300"/>
              <a:gd name="connsiteY12" fmla="*/ 1219200 h 8420100"/>
              <a:gd name="connsiteX13" fmla="*/ 4635500 w 9004300"/>
              <a:gd name="connsiteY13" fmla="*/ 1892300 h 8420100"/>
              <a:gd name="connsiteX14" fmla="*/ 4724400 w 9004300"/>
              <a:gd name="connsiteY14" fmla="*/ 1968500 h 8420100"/>
              <a:gd name="connsiteX15" fmla="*/ 5435600 w 9004300"/>
              <a:gd name="connsiteY15" fmla="*/ 1905000 h 8420100"/>
              <a:gd name="connsiteX16" fmla="*/ 5638800 w 9004300"/>
              <a:gd name="connsiteY16" fmla="*/ 1955800 h 8420100"/>
              <a:gd name="connsiteX17" fmla="*/ 5613400 w 9004300"/>
              <a:gd name="connsiteY17" fmla="*/ 2044700 h 8420100"/>
              <a:gd name="connsiteX18" fmla="*/ 5575300 w 9004300"/>
              <a:gd name="connsiteY18" fmla="*/ 2070100 h 8420100"/>
              <a:gd name="connsiteX19" fmla="*/ 5600700 w 9004300"/>
              <a:gd name="connsiteY19" fmla="*/ 2197100 h 8420100"/>
              <a:gd name="connsiteX20" fmla="*/ 5905500 w 9004300"/>
              <a:gd name="connsiteY20" fmla="*/ 2654300 h 8420100"/>
              <a:gd name="connsiteX21" fmla="*/ 5842000 w 9004300"/>
              <a:gd name="connsiteY21" fmla="*/ 2806700 h 8420100"/>
              <a:gd name="connsiteX22" fmla="*/ 5956300 w 9004300"/>
              <a:gd name="connsiteY22" fmla="*/ 2971800 h 8420100"/>
              <a:gd name="connsiteX23" fmla="*/ 6438900 w 9004300"/>
              <a:gd name="connsiteY23" fmla="*/ 3619500 h 8420100"/>
              <a:gd name="connsiteX24" fmla="*/ 6464300 w 9004300"/>
              <a:gd name="connsiteY24" fmla="*/ 3733800 h 8420100"/>
              <a:gd name="connsiteX25" fmla="*/ 6553200 w 9004300"/>
              <a:gd name="connsiteY25" fmla="*/ 3835400 h 8420100"/>
              <a:gd name="connsiteX26" fmla="*/ 6692900 w 9004300"/>
              <a:gd name="connsiteY26" fmla="*/ 3860800 h 8420100"/>
              <a:gd name="connsiteX27" fmla="*/ 6870700 w 9004300"/>
              <a:gd name="connsiteY27" fmla="*/ 3860800 h 8420100"/>
              <a:gd name="connsiteX28" fmla="*/ 6845300 w 9004300"/>
              <a:gd name="connsiteY28" fmla="*/ 4025900 h 8420100"/>
              <a:gd name="connsiteX29" fmla="*/ 6997700 w 9004300"/>
              <a:gd name="connsiteY29" fmla="*/ 4102100 h 8420100"/>
              <a:gd name="connsiteX30" fmla="*/ 7239000 w 9004300"/>
              <a:gd name="connsiteY30" fmla="*/ 4216400 h 8420100"/>
              <a:gd name="connsiteX31" fmla="*/ 7721600 w 9004300"/>
              <a:gd name="connsiteY31" fmla="*/ 4445000 h 8420100"/>
              <a:gd name="connsiteX32" fmla="*/ 8077200 w 9004300"/>
              <a:gd name="connsiteY32" fmla="*/ 4610100 h 8420100"/>
              <a:gd name="connsiteX33" fmla="*/ 8267700 w 9004300"/>
              <a:gd name="connsiteY33" fmla="*/ 4826000 h 8420100"/>
              <a:gd name="connsiteX34" fmla="*/ 8470900 w 9004300"/>
              <a:gd name="connsiteY34" fmla="*/ 5181600 h 8420100"/>
              <a:gd name="connsiteX35" fmla="*/ 8674100 w 9004300"/>
              <a:gd name="connsiteY35" fmla="*/ 5626100 h 8420100"/>
              <a:gd name="connsiteX36" fmla="*/ 8813800 w 9004300"/>
              <a:gd name="connsiteY36" fmla="*/ 6096000 h 8420100"/>
              <a:gd name="connsiteX37" fmla="*/ 8851900 w 9004300"/>
              <a:gd name="connsiteY37" fmla="*/ 6565900 h 8420100"/>
              <a:gd name="connsiteX38" fmla="*/ 8851900 w 9004300"/>
              <a:gd name="connsiteY38" fmla="*/ 7124700 h 8420100"/>
              <a:gd name="connsiteX39" fmla="*/ 8902700 w 9004300"/>
              <a:gd name="connsiteY39" fmla="*/ 7518400 h 8420100"/>
              <a:gd name="connsiteX40" fmla="*/ 8902700 w 9004300"/>
              <a:gd name="connsiteY40" fmla="*/ 7772400 h 8420100"/>
              <a:gd name="connsiteX41" fmla="*/ 8966200 w 9004300"/>
              <a:gd name="connsiteY41" fmla="*/ 8128000 h 8420100"/>
              <a:gd name="connsiteX42" fmla="*/ 9004300 w 9004300"/>
              <a:gd name="connsiteY42" fmla="*/ 8420100 h 8420100"/>
              <a:gd name="connsiteX43" fmla="*/ 7467600 w 9004300"/>
              <a:gd name="connsiteY43" fmla="*/ 8407400 h 8420100"/>
              <a:gd name="connsiteX44" fmla="*/ 7607300 w 9004300"/>
              <a:gd name="connsiteY44" fmla="*/ 7277100 h 8420100"/>
              <a:gd name="connsiteX45" fmla="*/ 7442200 w 9004300"/>
              <a:gd name="connsiteY45" fmla="*/ 6591300 h 8420100"/>
              <a:gd name="connsiteX46" fmla="*/ 5829300 w 9004300"/>
              <a:gd name="connsiteY46" fmla="*/ 6642100 h 8420100"/>
              <a:gd name="connsiteX47" fmla="*/ 3835400 w 9004300"/>
              <a:gd name="connsiteY47" fmla="*/ 6591300 h 8420100"/>
              <a:gd name="connsiteX48" fmla="*/ 3187700 w 9004300"/>
              <a:gd name="connsiteY48" fmla="*/ 6464300 h 8420100"/>
              <a:gd name="connsiteX49" fmla="*/ 2997200 w 9004300"/>
              <a:gd name="connsiteY49" fmla="*/ 6438900 h 8420100"/>
              <a:gd name="connsiteX50" fmla="*/ 2882900 w 9004300"/>
              <a:gd name="connsiteY50" fmla="*/ 6553200 h 8420100"/>
              <a:gd name="connsiteX51" fmla="*/ 2882900 w 9004300"/>
              <a:gd name="connsiteY51" fmla="*/ 6553200 h 8420100"/>
              <a:gd name="connsiteX52" fmla="*/ 2857500 w 9004300"/>
              <a:gd name="connsiteY52" fmla="*/ 6184900 h 8420100"/>
              <a:gd name="connsiteX53" fmla="*/ 2908300 w 9004300"/>
              <a:gd name="connsiteY53" fmla="*/ 6146800 h 8420100"/>
              <a:gd name="connsiteX54" fmla="*/ 3568700 w 9004300"/>
              <a:gd name="connsiteY54" fmla="*/ 6134100 h 8420100"/>
              <a:gd name="connsiteX55" fmla="*/ 4089400 w 9004300"/>
              <a:gd name="connsiteY55" fmla="*/ 6096000 h 8420100"/>
              <a:gd name="connsiteX56" fmla="*/ 4267200 w 9004300"/>
              <a:gd name="connsiteY56" fmla="*/ 6096000 h 8420100"/>
              <a:gd name="connsiteX57" fmla="*/ 4267200 w 9004300"/>
              <a:gd name="connsiteY57" fmla="*/ 6019800 h 8420100"/>
              <a:gd name="connsiteX58" fmla="*/ 3644900 w 9004300"/>
              <a:gd name="connsiteY58" fmla="*/ 6057900 h 8420100"/>
              <a:gd name="connsiteX59" fmla="*/ 3606800 w 9004300"/>
              <a:gd name="connsiteY59" fmla="*/ 5530850 h 8420100"/>
              <a:gd name="connsiteX60" fmla="*/ 3835400 w 9004300"/>
              <a:gd name="connsiteY60" fmla="*/ 5537200 h 8420100"/>
              <a:gd name="connsiteX61" fmla="*/ 4318000 w 9004300"/>
              <a:gd name="connsiteY61" fmla="*/ 5715000 h 8420100"/>
              <a:gd name="connsiteX62" fmla="*/ 4533900 w 9004300"/>
              <a:gd name="connsiteY62" fmla="*/ 5803900 h 8420100"/>
              <a:gd name="connsiteX63" fmla="*/ 4800600 w 9004300"/>
              <a:gd name="connsiteY63" fmla="*/ 5829300 h 8420100"/>
              <a:gd name="connsiteX64" fmla="*/ 5448300 w 9004300"/>
              <a:gd name="connsiteY64" fmla="*/ 5816600 h 8420100"/>
              <a:gd name="connsiteX65" fmla="*/ 5880100 w 9004300"/>
              <a:gd name="connsiteY65" fmla="*/ 5930900 h 8420100"/>
              <a:gd name="connsiteX66" fmla="*/ 6553200 w 9004300"/>
              <a:gd name="connsiteY66" fmla="*/ 6121400 h 8420100"/>
              <a:gd name="connsiteX67" fmla="*/ 6783388 w 9004300"/>
              <a:gd name="connsiteY67" fmla="*/ 6197600 h 8420100"/>
              <a:gd name="connsiteX68" fmla="*/ 7086600 w 9004300"/>
              <a:gd name="connsiteY68" fmla="*/ 6413500 h 8420100"/>
              <a:gd name="connsiteX69" fmla="*/ 7140575 w 9004300"/>
              <a:gd name="connsiteY69" fmla="*/ 6345238 h 8420100"/>
              <a:gd name="connsiteX70" fmla="*/ 6824662 w 9004300"/>
              <a:gd name="connsiteY70" fmla="*/ 6107112 h 8420100"/>
              <a:gd name="connsiteX71" fmla="*/ 5473700 w 9004300"/>
              <a:gd name="connsiteY71" fmla="*/ 5753100 h 8420100"/>
              <a:gd name="connsiteX72" fmla="*/ 5334000 w 9004300"/>
              <a:gd name="connsiteY72" fmla="*/ 5740400 h 8420100"/>
              <a:gd name="connsiteX73" fmla="*/ 4597400 w 9004300"/>
              <a:gd name="connsiteY73" fmla="*/ 5727700 h 8420100"/>
              <a:gd name="connsiteX74" fmla="*/ 4330700 w 9004300"/>
              <a:gd name="connsiteY74" fmla="*/ 5626100 h 8420100"/>
              <a:gd name="connsiteX75" fmla="*/ 3962400 w 9004300"/>
              <a:gd name="connsiteY75" fmla="*/ 5461000 h 8420100"/>
              <a:gd name="connsiteX76" fmla="*/ 3860800 w 9004300"/>
              <a:gd name="connsiteY76" fmla="*/ 5461000 h 8420100"/>
              <a:gd name="connsiteX77" fmla="*/ 3594100 w 9004300"/>
              <a:gd name="connsiteY77" fmla="*/ 5461000 h 8420100"/>
              <a:gd name="connsiteX78" fmla="*/ 3495675 w 9004300"/>
              <a:gd name="connsiteY78" fmla="*/ 4357688 h 8420100"/>
              <a:gd name="connsiteX79" fmla="*/ 4076700 w 9004300"/>
              <a:gd name="connsiteY79" fmla="*/ 4303712 h 8420100"/>
              <a:gd name="connsiteX80" fmla="*/ 4279900 w 9004300"/>
              <a:gd name="connsiteY80" fmla="*/ 4375150 h 8420100"/>
              <a:gd name="connsiteX81" fmla="*/ 4457700 w 9004300"/>
              <a:gd name="connsiteY81" fmla="*/ 4505325 h 8420100"/>
              <a:gd name="connsiteX82" fmla="*/ 4503738 w 9004300"/>
              <a:gd name="connsiteY82" fmla="*/ 4610100 h 8420100"/>
              <a:gd name="connsiteX83" fmla="*/ 4445000 w 9004300"/>
              <a:gd name="connsiteY83" fmla="*/ 4762500 h 8420100"/>
              <a:gd name="connsiteX84" fmla="*/ 4356100 w 9004300"/>
              <a:gd name="connsiteY84" fmla="*/ 4927600 h 8420100"/>
              <a:gd name="connsiteX85" fmla="*/ 4330700 w 9004300"/>
              <a:gd name="connsiteY85" fmla="*/ 5016500 h 8420100"/>
              <a:gd name="connsiteX86" fmla="*/ 4368800 w 9004300"/>
              <a:gd name="connsiteY86" fmla="*/ 5092700 h 8420100"/>
              <a:gd name="connsiteX87" fmla="*/ 4445000 w 9004300"/>
              <a:gd name="connsiteY87" fmla="*/ 4978400 h 8420100"/>
              <a:gd name="connsiteX88" fmla="*/ 4533900 w 9004300"/>
              <a:gd name="connsiteY88" fmla="*/ 4749800 h 8420100"/>
              <a:gd name="connsiteX89" fmla="*/ 4559300 w 9004300"/>
              <a:gd name="connsiteY89" fmla="*/ 4622800 h 8420100"/>
              <a:gd name="connsiteX90" fmla="*/ 4533900 w 9004300"/>
              <a:gd name="connsiteY90" fmla="*/ 4495800 h 8420100"/>
              <a:gd name="connsiteX91" fmla="*/ 4406900 w 9004300"/>
              <a:gd name="connsiteY91" fmla="*/ 4368800 h 8420100"/>
              <a:gd name="connsiteX92" fmla="*/ 4216400 w 9004300"/>
              <a:gd name="connsiteY92" fmla="*/ 4279900 h 8420100"/>
              <a:gd name="connsiteX93" fmla="*/ 4406900 w 9004300"/>
              <a:gd name="connsiteY93" fmla="*/ 4279900 h 8420100"/>
              <a:gd name="connsiteX94" fmla="*/ 4703763 w 9004300"/>
              <a:gd name="connsiteY94" fmla="*/ 4362450 h 8420100"/>
              <a:gd name="connsiteX95" fmla="*/ 5057775 w 9004300"/>
              <a:gd name="connsiteY95" fmla="*/ 4556125 h 8420100"/>
              <a:gd name="connsiteX96" fmla="*/ 5232400 w 9004300"/>
              <a:gd name="connsiteY96" fmla="*/ 4686300 h 8420100"/>
              <a:gd name="connsiteX97" fmla="*/ 5410200 w 9004300"/>
              <a:gd name="connsiteY97" fmla="*/ 4862513 h 8420100"/>
              <a:gd name="connsiteX98" fmla="*/ 5486400 w 9004300"/>
              <a:gd name="connsiteY98" fmla="*/ 4838700 h 8420100"/>
              <a:gd name="connsiteX99" fmla="*/ 5389562 w 9004300"/>
              <a:gd name="connsiteY99" fmla="*/ 4735513 h 8420100"/>
              <a:gd name="connsiteX100" fmla="*/ 5232400 w 9004300"/>
              <a:gd name="connsiteY100" fmla="*/ 4584700 h 8420100"/>
              <a:gd name="connsiteX101" fmla="*/ 5003800 w 9004300"/>
              <a:gd name="connsiteY101" fmla="*/ 4432300 h 8420100"/>
              <a:gd name="connsiteX102" fmla="*/ 4719638 w 9004300"/>
              <a:gd name="connsiteY102" fmla="*/ 4260850 h 8420100"/>
              <a:gd name="connsiteX103" fmla="*/ 4491037 w 9004300"/>
              <a:gd name="connsiteY103" fmla="*/ 4187825 h 8420100"/>
              <a:gd name="connsiteX104" fmla="*/ 4013200 w 9004300"/>
              <a:gd name="connsiteY104" fmla="*/ 4216400 h 8420100"/>
              <a:gd name="connsiteX105" fmla="*/ 3467100 w 9004300"/>
              <a:gd name="connsiteY105" fmla="*/ 4267200 h 8420100"/>
              <a:gd name="connsiteX106" fmla="*/ 3429000 w 9004300"/>
              <a:gd name="connsiteY106" fmla="*/ 3365500 h 8420100"/>
              <a:gd name="connsiteX107" fmla="*/ 3314700 w 9004300"/>
              <a:gd name="connsiteY107" fmla="*/ 3276600 h 8420100"/>
              <a:gd name="connsiteX108" fmla="*/ 571500 w 9004300"/>
              <a:gd name="connsiteY108" fmla="*/ 3467100 h 8420100"/>
              <a:gd name="connsiteX109" fmla="*/ 444500 w 9004300"/>
              <a:gd name="connsiteY109" fmla="*/ 3416300 h 8420100"/>
              <a:gd name="connsiteX110" fmla="*/ 330200 w 9004300"/>
              <a:gd name="connsiteY110" fmla="*/ 3352800 h 8420100"/>
              <a:gd name="connsiteX111" fmla="*/ 241300 w 9004300"/>
              <a:gd name="connsiteY111" fmla="*/ 3238500 h 8420100"/>
              <a:gd name="connsiteX112" fmla="*/ 152400 w 9004300"/>
              <a:gd name="connsiteY112" fmla="*/ 2260600 h 8420100"/>
              <a:gd name="connsiteX113" fmla="*/ 431800 w 9004300"/>
              <a:gd name="connsiteY113" fmla="*/ 2222500 h 8420100"/>
              <a:gd name="connsiteX114" fmla="*/ 596900 w 9004300"/>
              <a:gd name="connsiteY114" fmla="*/ 2108200 h 8420100"/>
              <a:gd name="connsiteX115" fmla="*/ 660400 w 9004300"/>
              <a:gd name="connsiteY115" fmla="*/ 1943100 h 8420100"/>
              <a:gd name="connsiteX116" fmla="*/ 660400 w 9004300"/>
              <a:gd name="connsiteY116" fmla="*/ 1828800 h 8420100"/>
              <a:gd name="connsiteX117" fmla="*/ 622300 w 9004300"/>
              <a:gd name="connsiteY117" fmla="*/ 1752600 h 8420100"/>
              <a:gd name="connsiteX118" fmla="*/ 533400 w 9004300"/>
              <a:gd name="connsiteY118" fmla="*/ 1612900 h 8420100"/>
              <a:gd name="connsiteX119" fmla="*/ 381000 w 9004300"/>
              <a:gd name="connsiteY119" fmla="*/ 1498600 h 8420100"/>
              <a:gd name="connsiteX120" fmla="*/ 254000 w 9004300"/>
              <a:gd name="connsiteY120" fmla="*/ 1409700 h 8420100"/>
              <a:gd name="connsiteX121" fmla="*/ 139700 w 9004300"/>
              <a:gd name="connsiteY121" fmla="*/ 1333500 h 8420100"/>
              <a:gd name="connsiteX122" fmla="*/ 12700 w 9004300"/>
              <a:gd name="connsiteY122" fmla="*/ 1028700 h 8420100"/>
              <a:gd name="connsiteX123" fmla="*/ 0 w 9004300"/>
              <a:gd name="connsiteY123" fmla="*/ 711200 h 8420100"/>
              <a:gd name="connsiteX124" fmla="*/ 38100 w 9004300"/>
              <a:gd name="connsiteY124" fmla="*/ 482600 h 8420100"/>
              <a:gd name="connsiteX125" fmla="*/ 76200 w 9004300"/>
              <a:gd name="connsiteY125" fmla="*/ 241300 h 8420100"/>
              <a:gd name="connsiteX126" fmla="*/ 165100 w 9004300"/>
              <a:gd name="connsiteY126" fmla="*/ 165100 h 8420100"/>
              <a:gd name="connsiteX127" fmla="*/ 266700 w 9004300"/>
              <a:gd name="connsiteY127" fmla="*/ 0 h 8420100"/>
              <a:gd name="connsiteX0" fmla="*/ 266700 w 9004300"/>
              <a:gd name="connsiteY0" fmla="*/ 0 h 8420100"/>
              <a:gd name="connsiteX1" fmla="*/ 482600 w 9004300"/>
              <a:gd name="connsiteY1" fmla="*/ 114300 h 8420100"/>
              <a:gd name="connsiteX2" fmla="*/ 495300 w 9004300"/>
              <a:gd name="connsiteY2" fmla="*/ 228600 h 8420100"/>
              <a:gd name="connsiteX3" fmla="*/ 660400 w 9004300"/>
              <a:gd name="connsiteY3" fmla="*/ 355600 h 8420100"/>
              <a:gd name="connsiteX4" fmla="*/ 838200 w 9004300"/>
              <a:gd name="connsiteY4" fmla="*/ 393700 h 8420100"/>
              <a:gd name="connsiteX5" fmla="*/ 1054100 w 9004300"/>
              <a:gd name="connsiteY5" fmla="*/ 431800 h 8420100"/>
              <a:gd name="connsiteX6" fmla="*/ 1295400 w 9004300"/>
              <a:gd name="connsiteY6" fmla="*/ 406400 h 8420100"/>
              <a:gd name="connsiteX7" fmla="*/ 1485900 w 9004300"/>
              <a:gd name="connsiteY7" fmla="*/ 406400 h 8420100"/>
              <a:gd name="connsiteX8" fmla="*/ 1625600 w 9004300"/>
              <a:gd name="connsiteY8" fmla="*/ 381000 h 8420100"/>
              <a:gd name="connsiteX9" fmla="*/ 3009900 w 9004300"/>
              <a:gd name="connsiteY9" fmla="*/ 304800 h 8420100"/>
              <a:gd name="connsiteX10" fmla="*/ 3098800 w 9004300"/>
              <a:gd name="connsiteY10" fmla="*/ 1206500 h 8420100"/>
              <a:gd name="connsiteX11" fmla="*/ 3175000 w 9004300"/>
              <a:gd name="connsiteY11" fmla="*/ 1308100 h 8420100"/>
              <a:gd name="connsiteX12" fmla="*/ 4559300 w 9004300"/>
              <a:gd name="connsiteY12" fmla="*/ 1219200 h 8420100"/>
              <a:gd name="connsiteX13" fmla="*/ 4635500 w 9004300"/>
              <a:gd name="connsiteY13" fmla="*/ 1892300 h 8420100"/>
              <a:gd name="connsiteX14" fmla="*/ 4724400 w 9004300"/>
              <a:gd name="connsiteY14" fmla="*/ 1968500 h 8420100"/>
              <a:gd name="connsiteX15" fmla="*/ 5435600 w 9004300"/>
              <a:gd name="connsiteY15" fmla="*/ 1905000 h 8420100"/>
              <a:gd name="connsiteX16" fmla="*/ 5638800 w 9004300"/>
              <a:gd name="connsiteY16" fmla="*/ 1955800 h 8420100"/>
              <a:gd name="connsiteX17" fmla="*/ 5613400 w 9004300"/>
              <a:gd name="connsiteY17" fmla="*/ 2044700 h 8420100"/>
              <a:gd name="connsiteX18" fmla="*/ 5575300 w 9004300"/>
              <a:gd name="connsiteY18" fmla="*/ 2070100 h 8420100"/>
              <a:gd name="connsiteX19" fmla="*/ 5600700 w 9004300"/>
              <a:gd name="connsiteY19" fmla="*/ 2197100 h 8420100"/>
              <a:gd name="connsiteX20" fmla="*/ 5905500 w 9004300"/>
              <a:gd name="connsiteY20" fmla="*/ 2654300 h 8420100"/>
              <a:gd name="connsiteX21" fmla="*/ 5842000 w 9004300"/>
              <a:gd name="connsiteY21" fmla="*/ 2806700 h 8420100"/>
              <a:gd name="connsiteX22" fmla="*/ 5956300 w 9004300"/>
              <a:gd name="connsiteY22" fmla="*/ 2971800 h 8420100"/>
              <a:gd name="connsiteX23" fmla="*/ 6438900 w 9004300"/>
              <a:gd name="connsiteY23" fmla="*/ 3619500 h 8420100"/>
              <a:gd name="connsiteX24" fmla="*/ 6464300 w 9004300"/>
              <a:gd name="connsiteY24" fmla="*/ 3733800 h 8420100"/>
              <a:gd name="connsiteX25" fmla="*/ 6553200 w 9004300"/>
              <a:gd name="connsiteY25" fmla="*/ 3835400 h 8420100"/>
              <a:gd name="connsiteX26" fmla="*/ 6692900 w 9004300"/>
              <a:gd name="connsiteY26" fmla="*/ 3860800 h 8420100"/>
              <a:gd name="connsiteX27" fmla="*/ 6870700 w 9004300"/>
              <a:gd name="connsiteY27" fmla="*/ 3860800 h 8420100"/>
              <a:gd name="connsiteX28" fmla="*/ 6845300 w 9004300"/>
              <a:gd name="connsiteY28" fmla="*/ 4025900 h 8420100"/>
              <a:gd name="connsiteX29" fmla="*/ 6997700 w 9004300"/>
              <a:gd name="connsiteY29" fmla="*/ 4102100 h 8420100"/>
              <a:gd name="connsiteX30" fmla="*/ 7239000 w 9004300"/>
              <a:gd name="connsiteY30" fmla="*/ 4216400 h 8420100"/>
              <a:gd name="connsiteX31" fmla="*/ 7721600 w 9004300"/>
              <a:gd name="connsiteY31" fmla="*/ 4445000 h 8420100"/>
              <a:gd name="connsiteX32" fmla="*/ 8077200 w 9004300"/>
              <a:gd name="connsiteY32" fmla="*/ 4610100 h 8420100"/>
              <a:gd name="connsiteX33" fmla="*/ 8267700 w 9004300"/>
              <a:gd name="connsiteY33" fmla="*/ 4826000 h 8420100"/>
              <a:gd name="connsiteX34" fmla="*/ 8470900 w 9004300"/>
              <a:gd name="connsiteY34" fmla="*/ 5181600 h 8420100"/>
              <a:gd name="connsiteX35" fmla="*/ 8674100 w 9004300"/>
              <a:gd name="connsiteY35" fmla="*/ 5626100 h 8420100"/>
              <a:gd name="connsiteX36" fmla="*/ 8813800 w 9004300"/>
              <a:gd name="connsiteY36" fmla="*/ 6096000 h 8420100"/>
              <a:gd name="connsiteX37" fmla="*/ 8851900 w 9004300"/>
              <a:gd name="connsiteY37" fmla="*/ 6565900 h 8420100"/>
              <a:gd name="connsiteX38" fmla="*/ 8851900 w 9004300"/>
              <a:gd name="connsiteY38" fmla="*/ 7124700 h 8420100"/>
              <a:gd name="connsiteX39" fmla="*/ 8902700 w 9004300"/>
              <a:gd name="connsiteY39" fmla="*/ 7518400 h 8420100"/>
              <a:gd name="connsiteX40" fmla="*/ 8902700 w 9004300"/>
              <a:gd name="connsiteY40" fmla="*/ 7772400 h 8420100"/>
              <a:gd name="connsiteX41" fmla="*/ 8966200 w 9004300"/>
              <a:gd name="connsiteY41" fmla="*/ 8128000 h 8420100"/>
              <a:gd name="connsiteX42" fmla="*/ 9004300 w 9004300"/>
              <a:gd name="connsiteY42" fmla="*/ 8420100 h 8420100"/>
              <a:gd name="connsiteX43" fmla="*/ 7467600 w 9004300"/>
              <a:gd name="connsiteY43" fmla="*/ 8407400 h 8420100"/>
              <a:gd name="connsiteX44" fmla="*/ 7607300 w 9004300"/>
              <a:gd name="connsiteY44" fmla="*/ 7277100 h 8420100"/>
              <a:gd name="connsiteX45" fmla="*/ 7442200 w 9004300"/>
              <a:gd name="connsiteY45" fmla="*/ 6591300 h 8420100"/>
              <a:gd name="connsiteX46" fmla="*/ 5829300 w 9004300"/>
              <a:gd name="connsiteY46" fmla="*/ 6642100 h 8420100"/>
              <a:gd name="connsiteX47" fmla="*/ 3835400 w 9004300"/>
              <a:gd name="connsiteY47" fmla="*/ 6591300 h 8420100"/>
              <a:gd name="connsiteX48" fmla="*/ 3187700 w 9004300"/>
              <a:gd name="connsiteY48" fmla="*/ 6464300 h 8420100"/>
              <a:gd name="connsiteX49" fmla="*/ 2997200 w 9004300"/>
              <a:gd name="connsiteY49" fmla="*/ 6438900 h 8420100"/>
              <a:gd name="connsiteX50" fmla="*/ 2882900 w 9004300"/>
              <a:gd name="connsiteY50" fmla="*/ 6553200 h 8420100"/>
              <a:gd name="connsiteX51" fmla="*/ 2882900 w 9004300"/>
              <a:gd name="connsiteY51" fmla="*/ 6553200 h 8420100"/>
              <a:gd name="connsiteX52" fmla="*/ 2857500 w 9004300"/>
              <a:gd name="connsiteY52" fmla="*/ 6184900 h 8420100"/>
              <a:gd name="connsiteX53" fmla="*/ 2908300 w 9004300"/>
              <a:gd name="connsiteY53" fmla="*/ 6146800 h 8420100"/>
              <a:gd name="connsiteX54" fmla="*/ 3568700 w 9004300"/>
              <a:gd name="connsiteY54" fmla="*/ 6134100 h 8420100"/>
              <a:gd name="connsiteX55" fmla="*/ 4089400 w 9004300"/>
              <a:gd name="connsiteY55" fmla="*/ 6096000 h 8420100"/>
              <a:gd name="connsiteX56" fmla="*/ 4267200 w 9004300"/>
              <a:gd name="connsiteY56" fmla="*/ 6096000 h 8420100"/>
              <a:gd name="connsiteX57" fmla="*/ 4267200 w 9004300"/>
              <a:gd name="connsiteY57" fmla="*/ 6019800 h 8420100"/>
              <a:gd name="connsiteX58" fmla="*/ 3644900 w 9004300"/>
              <a:gd name="connsiteY58" fmla="*/ 6057900 h 8420100"/>
              <a:gd name="connsiteX59" fmla="*/ 3606800 w 9004300"/>
              <a:gd name="connsiteY59" fmla="*/ 5530850 h 8420100"/>
              <a:gd name="connsiteX60" fmla="*/ 3835400 w 9004300"/>
              <a:gd name="connsiteY60" fmla="*/ 5537200 h 8420100"/>
              <a:gd name="connsiteX61" fmla="*/ 4318000 w 9004300"/>
              <a:gd name="connsiteY61" fmla="*/ 5715000 h 8420100"/>
              <a:gd name="connsiteX62" fmla="*/ 4533900 w 9004300"/>
              <a:gd name="connsiteY62" fmla="*/ 5803900 h 8420100"/>
              <a:gd name="connsiteX63" fmla="*/ 4800600 w 9004300"/>
              <a:gd name="connsiteY63" fmla="*/ 5829300 h 8420100"/>
              <a:gd name="connsiteX64" fmla="*/ 5448300 w 9004300"/>
              <a:gd name="connsiteY64" fmla="*/ 5816600 h 8420100"/>
              <a:gd name="connsiteX65" fmla="*/ 5880100 w 9004300"/>
              <a:gd name="connsiteY65" fmla="*/ 5930900 h 8420100"/>
              <a:gd name="connsiteX66" fmla="*/ 6553200 w 9004300"/>
              <a:gd name="connsiteY66" fmla="*/ 6121400 h 8420100"/>
              <a:gd name="connsiteX67" fmla="*/ 6783388 w 9004300"/>
              <a:gd name="connsiteY67" fmla="*/ 6197600 h 8420100"/>
              <a:gd name="connsiteX68" fmla="*/ 7086600 w 9004300"/>
              <a:gd name="connsiteY68" fmla="*/ 6413500 h 8420100"/>
              <a:gd name="connsiteX69" fmla="*/ 7140575 w 9004300"/>
              <a:gd name="connsiteY69" fmla="*/ 6345238 h 8420100"/>
              <a:gd name="connsiteX70" fmla="*/ 6824662 w 9004300"/>
              <a:gd name="connsiteY70" fmla="*/ 6107112 h 8420100"/>
              <a:gd name="connsiteX71" fmla="*/ 5478462 w 9004300"/>
              <a:gd name="connsiteY71" fmla="*/ 5743575 h 8420100"/>
              <a:gd name="connsiteX72" fmla="*/ 5334000 w 9004300"/>
              <a:gd name="connsiteY72" fmla="*/ 5740400 h 8420100"/>
              <a:gd name="connsiteX73" fmla="*/ 4597400 w 9004300"/>
              <a:gd name="connsiteY73" fmla="*/ 5727700 h 8420100"/>
              <a:gd name="connsiteX74" fmla="*/ 4330700 w 9004300"/>
              <a:gd name="connsiteY74" fmla="*/ 5626100 h 8420100"/>
              <a:gd name="connsiteX75" fmla="*/ 3962400 w 9004300"/>
              <a:gd name="connsiteY75" fmla="*/ 5461000 h 8420100"/>
              <a:gd name="connsiteX76" fmla="*/ 3860800 w 9004300"/>
              <a:gd name="connsiteY76" fmla="*/ 5461000 h 8420100"/>
              <a:gd name="connsiteX77" fmla="*/ 3594100 w 9004300"/>
              <a:gd name="connsiteY77" fmla="*/ 5461000 h 8420100"/>
              <a:gd name="connsiteX78" fmla="*/ 3495675 w 9004300"/>
              <a:gd name="connsiteY78" fmla="*/ 4357688 h 8420100"/>
              <a:gd name="connsiteX79" fmla="*/ 4076700 w 9004300"/>
              <a:gd name="connsiteY79" fmla="*/ 4303712 h 8420100"/>
              <a:gd name="connsiteX80" fmla="*/ 4279900 w 9004300"/>
              <a:gd name="connsiteY80" fmla="*/ 4375150 h 8420100"/>
              <a:gd name="connsiteX81" fmla="*/ 4457700 w 9004300"/>
              <a:gd name="connsiteY81" fmla="*/ 4505325 h 8420100"/>
              <a:gd name="connsiteX82" fmla="*/ 4503738 w 9004300"/>
              <a:gd name="connsiteY82" fmla="*/ 4610100 h 8420100"/>
              <a:gd name="connsiteX83" fmla="*/ 4445000 w 9004300"/>
              <a:gd name="connsiteY83" fmla="*/ 4762500 h 8420100"/>
              <a:gd name="connsiteX84" fmla="*/ 4356100 w 9004300"/>
              <a:gd name="connsiteY84" fmla="*/ 4927600 h 8420100"/>
              <a:gd name="connsiteX85" fmla="*/ 4330700 w 9004300"/>
              <a:gd name="connsiteY85" fmla="*/ 5016500 h 8420100"/>
              <a:gd name="connsiteX86" fmla="*/ 4368800 w 9004300"/>
              <a:gd name="connsiteY86" fmla="*/ 5092700 h 8420100"/>
              <a:gd name="connsiteX87" fmla="*/ 4445000 w 9004300"/>
              <a:gd name="connsiteY87" fmla="*/ 4978400 h 8420100"/>
              <a:gd name="connsiteX88" fmla="*/ 4533900 w 9004300"/>
              <a:gd name="connsiteY88" fmla="*/ 4749800 h 8420100"/>
              <a:gd name="connsiteX89" fmla="*/ 4559300 w 9004300"/>
              <a:gd name="connsiteY89" fmla="*/ 4622800 h 8420100"/>
              <a:gd name="connsiteX90" fmla="*/ 4533900 w 9004300"/>
              <a:gd name="connsiteY90" fmla="*/ 4495800 h 8420100"/>
              <a:gd name="connsiteX91" fmla="*/ 4406900 w 9004300"/>
              <a:gd name="connsiteY91" fmla="*/ 4368800 h 8420100"/>
              <a:gd name="connsiteX92" fmla="*/ 4216400 w 9004300"/>
              <a:gd name="connsiteY92" fmla="*/ 4279900 h 8420100"/>
              <a:gd name="connsiteX93" fmla="*/ 4406900 w 9004300"/>
              <a:gd name="connsiteY93" fmla="*/ 4279900 h 8420100"/>
              <a:gd name="connsiteX94" fmla="*/ 4703763 w 9004300"/>
              <a:gd name="connsiteY94" fmla="*/ 4362450 h 8420100"/>
              <a:gd name="connsiteX95" fmla="*/ 5057775 w 9004300"/>
              <a:gd name="connsiteY95" fmla="*/ 4556125 h 8420100"/>
              <a:gd name="connsiteX96" fmla="*/ 5232400 w 9004300"/>
              <a:gd name="connsiteY96" fmla="*/ 4686300 h 8420100"/>
              <a:gd name="connsiteX97" fmla="*/ 5410200 w 9004300"/>
              <a:gd name="connsiteY97" fmla="*/ 4862513 h 8420100"/>
              <a:gd name="connsiteX98" fmla="*/ 5486400 w 9004300"/>
              <a:gd name="connsiteY98" fmla="*/ 4838700 h 8420100"/>
              <a:gd name="connsiteX99" fmla="*/ 5389562 w 9004300"/>
              <a:gd name="connsiteY99" fmla="*/ 4735513 h 8420100"/>
              <a:gd name="connsiteX100" fmla="*/ 5232400 w 9004300"/>
              <a:gd name="connsiteY100" fmla="*/ 4584700 h 8420100"/>
              <a:gd name="connsiteX101" fmla="*/ 5003800 w 9004300"/>
              <a:gd name="connsiteY101" fmla="*/ 4432300 h 8420100"/>
              <a:gd name="connsiteX102" fmla="*/ 4719638 w 9004300"/>
              <a:gd name="connsiteY102" fmla="*/ 4260850 h 8420100"/>
              <a:gd name="connsiteX103" fmla="*/ 4491037 w 9004300"/>
              <a:gd name="connsiteY103" fmla="*/ 4187825 h 8420100"/>
              <a:gd name="connsiteX104" fmla="*/ 4013200 w 9004300"/>
              <a:gd name="connsiteY104" fmla="*/ 4216400 h 8420100"/>
              <a:gd name="connsiteX105" fmla="*/ 3467100 w 9004300"/>
              <a:gd name="connsiteY105" fmla="*/ 4267200 h 8420100"/>
              <a:gd name="connsiteX106" fmla="*/ 3429000 w 9004300"/>
              <a:gd name="connsiteY106" fmla="*/ 3365500 h 8420100"/>
              <a:gd name="connsiteX107" fmla="*/ 3314700 w 9004300"/>
              <a:gd name="connsiteY107" fmla="*/ 3276600 h 8420100"/>
              <a:gd name="connsiteX108" fmla="*/ 571500 w 9004300"/>
              <a:gd name="connsiteY108" fmla="*/ 3467100 h 8420100"/>
              <a:gd name="connsiteX109" fmla="*/ 444500 w 9004300"/>
              <a:gd name="connsiteY109" fmla="*/ 3416300 h 8420100"/>
              <a:gd name="connsiteX110" fmla="*/ 330200 w 9004300"/>
              <a:gd name="connsiteY110" fmla="*/ 3352800 h 8420100"/>
              <a:gd name="connsiteX111" fmla="*/ 241300 w 9004300"/>
              <a:gd name="connsiteY111" fmla="*/ 3238500 h 8420100"/>
              <a:gd name="connsiteX112" fmla="*/ 152400 w 9004300"/>
              <a:gd name="connsiteY112" fmla="*/ 2260600 h 8420100"/>
              <a:gd name="connsiteX113" fmla="*/ 431800 w 9004300"/>
              <a:gd name="connsiteY113" fmla="*/ 2222500 h 8420100"/>
              <a:gd name="connsiteX114" fmla="*/ 596900 w 9004300"/>
              <a:gd name="connsiteY114" fmla="*/ 2108200 h 8420100"/>
              <a:gd name="connsiteX115" fmla="*/ 660400 w 9004300"/>
              <a:gd name="connsiteY115" fmla="*/ 1943100 h 8420100"/>
              <a:gd name="connsiteX116" fmla="*/ 660400 w 9004300"/>
              <a:gd name="connsiteY116" fmla="*/ 1828800 h 8420100"/>
              <a:gd name="connsiteX117" fmla="*/ 622300 w 9004300"/>
              <a:gd name="connsiteY117" fmla="*/ 1752600 h 8420100"/>
              <a:gd name="connsiteX118" fmla="*/ 533400 w 9004300"/>
              <a:gd name="connsiteY118" fmla="*/ 1612900 h 8420100"/>
              <a:gd name="connsiteX119" fmla="*/ 381000 w 9004300"/>
              <a:gd name="connsiteY119" fmla="*/ 1498600 h 8420100"/>
              <a:gd name="connsiteX120" fmla="*/ 254000 w 9004300"/>
              <a:gd name="connsiteY120" fmla="*/ 1409700 h 8420100"/>
              <a:gd name="connsiteX121" fmla="*/ 139700 w 9004300"/>
              <a:gd name="connsiteY121" fmla="*/ 1333500 h 8420100"/>
              <a:gd name="connsiteX122" fmla="*/ 12700 w 9004300"/>
              <a:gd name="connsiteY122" fmla="*/ 1028700 h 8420100"/>
              <a:gd name="connsiteX123" fmla="*/ 0 w 9004300"/>
              <a:gd name="connsiteY123" fmla="*/ 711200 h 8420100"/>
              <a:gd name="connsiteX124" fmla="*/ 38100 w 9004300"/>
              <a:gd name="connsiteY124" fmla="*/ 482600 h 8420100"/>
              <a:gd name="connsiteX125" fmla="*/ 76200 w 9004300"/>
              <a:gd name="connsiteY125" fmla="*/ 241300 h 8420100"/>
              <a:gd name="connsiteX126" fmla="*/ 165100 w 9004300"/>
              <a:gd name="connsiteY126" fmla="*/ 165100 h 8420100"/>
              <a:gd name="connsiteX127" fmla="*/ 266700 w 9004300"/>
              <a:gd name="connsiteY127" fmla="*/ 0 h 8420100"/>
              <a:gd name="connsiteX0" fmla="*/ 266700 w 9004300"/>
              <a:gd name="connsiteY0" fmla="*/ 0 h 8420100"/>
              <a:gd name="connsiteX1" fmla="*/ 482600 w 9004300"/>
              <a:gd name="connsiteY1" fmla="*/ 114300 h 8420100"/>
              <a:gd name="connsiteX2" fmla="*/ 495300 w 9004300"/>
              <a:gd name="connsiteY2" fmla="*/ 228600 h 8420100"/>
              <a:gd name="connsiteX3" fmla="*/ 660400 w 9004300"/>
              <a:gd name="connsiteY3" fmla="*/ 355600 h 8420100"/>
              <a:gd name="connsiteX4" fmla="*/ 838200 w 9004300"/>
              <a:gd name="connsiteY4" fmla="*/ 393700 h 8420100"/>
              <a:gd name="connsiteX5" fmla="*/ 1054100 w 9004300"/>
              <a:gd name="connsiteY5" fmla="*/ 431800 h 8420100"/>
              <a:gd name="connsiteX6" fmla="*/ 1295400 w 9004300"/>
              <a:gd name="connsiteY6" fmla="*/ 406400 h 8420100"/>
              <a:gd name="connsiteX7" fmla="*/ 1485900 w 9004300"/>
              <a:gd name="connsiteY7" fmla="*/ 406400 h 8420100"/>
              <a:gd name="connsiteX8" fmla="*/ 1625600 w 9004300"/>
              <a:gd name="connsiteY8" fmla="*/ 381000 h 8420100"/>
              <a:gd name="connsiteX9" fmla="*/ 3009900 w 9004300"/>
              <a:gd name="connsiteY9" fmla="*/ 304800 h 8420100"/>
              <a:gd name="connsiteX10" fmla="*/ 3098800 w 9004300"/>
              <a:gd name="connsiteY10" fmla="*/ 1206500 h 8420100"/>
              <a:gd name="connsiteX11" fmla="*/ 3175000 w 9004300"/>
              <a:gd name="connsiteY11" fmla="*/ 1308100 h 8420100"/>
              <a:gd name="connsiteX12" fmla="*/ 4559300 w 9004300"/>
              <a:gd name="connsiteY12" fmla="*/ 1219200 h 8420100"/>
              <a:gd name="connsiteX13" fmla="*/ 4635500 w 9004300"/>
              <a:gd name="connsiteY13" fmla="*/ 1892300 h 8420100"/>
              <a:gd name="connsiteX14" fmla="*/ 4724400 w 9004300"/>
              <a:gd name="connsiteY14" fmla="*/ 1968500 h 8420100"/>
              <a:gd name="connsiteX15" fmla="*/ 5435600 w 9004300"/>
              <a:gd name="connsiteY15" fmla="*/ 1905000 h 8420100"/>
              <a:gd name="connsiteX16" fmla="*/ 5638800 w 9004300"/>
              <a:gd name="connsiteY16" fmla="*/ 1955800 h 8420100"/>
              <a:gd name="connsiteX17" fmla="*/ 5613400 w 9004300"/>
              <a:gd name="connsiteY17" fmla="*/ 2044700 h 8420100"/>
              <a:gd name="connsiteX18" fmla="*/ 5575300 w 9004300"/>
              <a:gd name="connsiteY18" fmla="*/ 2070100 h 8420100"/>
              <a:gd name="connsiteX19" fmla="*/ 5600700 w 9004300"/>
              <a:gd name="connsiteY19" fmla="*/ 2197100 h 8420100"/>
              <a:gd name="connsiteX20" fmla="*/ 5905500 w 9004300"/>
              <a:gd name="connsiteY20" fmla="*/ 2654300 h 8420100"/>
              <a:gd name="connsiteX21" fmla="*/ 5842000 w 9004300"/>
              <a:gd name="connsiteY21" fmla="*/ 2806700 h 8420100"/>
              <a:gd name="connsiteX22" fmla="*/ 5956300 w 9004300"/>
              <a:gd name="connsiteY22" fmla="*/ 2971800 h 8420100"/>
              <a:gd name="connsiteX23" fmla="*/ 6438900 w 9004300"/>
              <a:gd name="connsiteY23" fmla="*/ 3619500 h 8420100"/>
              <a:gd name="connsiteX24" fmla="*/ 6464300 w 9004300"/>
              <a:gd name="connsiteY24" fmla="*/ 3733800 h 8420100"/>
              <a:gd name="connsiteX25" fmla="*/ 6553200 w 9004300"/>
              <a:gd name="connsiteY25" fmla="*/ 3835400 h 8420100"/>
              <a:gd name="connsiteX26" fmla="*/ 6692900 w 9004300"/>
              <a:gd name="connsiteY26" fmla="*/ 3860800 h 8420100"/>
              <a:gd name="connsiteX27" fmla="*/ 6870700 w 9004300"/>
              <a:gd name="connsiteY27" fmla="*/ 3860800 h 8420100"/>
              <a:gd name="connsiteX28" fmla="*/ 6845300 w 9004300"/>
              <a:gd name="connsiteY28" fmla="*/ 4025900 h 8420100"/>
              <a:gd name="connsiteX29" fmla="*/ 6997700 w 9004300"/>
              <a:gd name="connsiteY29" fmla="*/ 4102100 h 8420100"/>
              <a:gd name="connsiteX30" fmla="*/ 7239000 w 9004300"/>
              <a:gd name="connsiteY30" fmla="*/ 4216400 h 8420100"/>
              <a:gd name="connsiteX31" fmla="*/ 7721600 w 9004300"/>
              <a:gd name="connsiteY31" fmla="*/ 4445000 h 8420100"/>
              <a:gd name="connsiteX32" fmla="*/ 8077200 w 9004300"/>
              <a:gd name="connsiteY32" fmla="*/ 4610100 h 8420100"/>
              <a:gd name="connsiteX33" fmla="*/ 8267700 w 9004300"/>
              <a:gd name="connsiteY33" fmla="*/ 4826000 h 8420100"/>
              <a:gd name="connsiteX34" fmla="*/ 8470900 w 9004300"/>
              <a:gd name="connsiteY34" fmla="*/ 5181600 h 8420100"/>
              <a:gd name="connsiteX35" fmla="*/ 8674100 w 9004300"/>
              <a:gd name="connsiteY35" fmla="*/ 5626100 h 8420100"/>
              <a:gd name="connsiteX36" fmla="*/ 8813800 w 9004300"/>
              <a:gd name="connsiteY36" fmla="*/ 6096000 h 8420100"/>
              <a:gd name="connsiteX37" fmla="*/ 8851900 w 9004300"/>
              <a:gd name="connsiteY37" fmla="*/ 6565900 h 8420100"/>
              <a:gd name="connsiteX38" fmla="*/ 8851900 w 9004300"/>
              <a:gd name="connsiteY38" fmla="*/ 7124700 h 8420100"/>
              <a:gd name="connsiteX39" fmla="*/ 8902700 w 9004300"/>
              <a:gd name="connsiteY39" fmla="*/ 7518400 h 8420100"/>
              <a:gd name="connsiteX40" fmla="*/ 8902700 w 9004300"/>
              <a:gd name="connsiteY40" fmla="*/ 7772400 h 8420100"/>
              <a:gd name="connsiteX41" fmla="*/ 8966200 w 9004300"/>
              <a:gd name="connsiteY41" fmla="*/ 8128000 h 8420100"/>
              <a:gd name="connsiteX42" fmla="*/ 9004300 w 9004300"/>
              <a:gd name="connsiteY42" fmla="*/ 8420100 h 8420100"/>
              <a:gd name="connsiteX43" fmla="*/ 7467600 w 9004300"/>
              <a:gd name="connsiteY43" fmla="*/ 8407400 h 8420100"/>
              <a:gd name="connsiteX44" fmla="*/ 7607300 w 9004300"/>
              <a:gd name="connsiteY44" fmla="*/ 7277100 h 8420100"/>
              <a:gd name="connsiteX45" fmla="*/ 7442200 w 9004300"/>
              <a:gd name="connsiteY45" fmla="*/ 6591300 h 8420100"/>
              <a:gd name="connsiteX46" fmla="*/ 5829300 w 9004300"/>
              <a:gd name="connsiteY46" fmla="*/ 6642100 h 8420100"/>
              <a:gd name="connsiteX47" fmla="*/ 3835400 w 9004300"/>
              <a:gd name="connsiteY47" fmla="*/ 6591300 h 8420100"/>
              <a:gd name="connsiteX48" fmla="*/ 3187700 w 9004300"/>
              <a:gd name="connsiteY48" fmla="*/ 6464300 h 8420100"/>
              <a:gd name="connsiteX49" fmla="*/ 2997200 w 9004300"/>
              <a:gd name="connsiteY49" fmla="*/ 6438900 h 8420100"/>
              <a:gd name="connsiteX50" fmla="*/ 2882900 w 9004300"/>
              <a:gd name="connsiteY50" fmla="*/ 6553200 h 8420100"/>
              <a:gd name="connsiteX51" fmla="*/ 2882900 w 9004300"/>
              <a:gd name="connsiteY51" fmla="*/ 6553200 h 8420100"/>
              <a:gd name="connsiteX52" fmla="*/ 2857500 w 9004300"/>
              <a:gd name="connsiteY52" fmla="*/ 6184900 h 8420100"/>
              <a:gd name="connsiteX53" fmla="*/ 2908300 w 9004300"/>
              <a:gd name="connsiteY53" fmla="*/ 6146800 h 8420100"/>
              <a:gd name="connsiteX54" fmla="*/ 3568700 w 9004300"/>
              <a:gd name="connsiteY54" fmla="*/ 6134100 h 8420100"/>
              <a:gd name="connsiteX55" fmla="*/ 4089400 w 9004300"/>
              <a:gd name="connsiteY55" fmla="*/ 6096000 h 8420100"/>
              <a:gd name="connsiteX56" fmla="*/ 4267200 w 9004300"/>
              <a:gd name="connsiteY56" fmla="*/ 6096000 h 8420100"/>
              <a:gd name="connsiteX57" fmla="*/ 4267200 w 9004300"/>
              <a:gd name="connsiteY57" fmla="*/ 6019800 h 8420100"/>
              <a:gd name="connsiteX58" fmla="*/ 3644900 w 9004300"/>
              <a:gd name="connsiteY58" fmla="*/ 6057900 h 8420100"/>
              <a:gd name="connsiteX59" fmla="*/ 3606800 w 9004300"/>
              <a:gd name="connsiteY59" fmla="*/ 5530850 h 8420100"/>
              <a:gd name="connsiteX60" fmla="*/ 3835400 w 9004300"/>
              <a:gd name="connsiteY60" fmla="*/ 5537200 h 8420100"/>
              <a:gd name="connsiteX61" fmla="*/ 4318000 w 9004300"/>
              <a:gd name="connsiteY61" fmla="*/ 5715000 h 8420100"/>
              <a:gd name="connsiteX62" fmla="*/ 4533900 w 9004300"/>
              <a:gd name="connsiteY62" fmla="*/ 5803900 h 8420100"/>
              <a:gd name="connsiteX63" fmla="*/ 4800600 w 9004300"/>
              <a:gd name="connsiteY63" fmla="*/ 5829300 h 8420100"/>
              <a:gd name="connsiteX64" fmla="*/ 5448300 w 9004300"/>
              <a:gd name="connsiteY64" fmla="*/ 5816600 h 8420100"/>
              <a:gd name="connsiteX65" fmla="*/ 5880100 w 9004300"/>
              <a:gd name="connsiteY65" fmla="*/ 5930900 h 8420100"/>
              <a:gd name="connsiteX66" fmla="*/ 6553200 w 9004300"/>
              <a:gd name="connsiteY66" fmla="*/ 6121400 h 8420100"/>
              <a:gd name="connsiteX67" fmla="*/ 6783388 w 9004300"/>
              <a:gd name="connsiteY67" fmla="*/ 6197600 h 8420100"/>
              <a:gd name="connsiteX68" fmla="*/ 7086600 w 9004300"/>
              <a:gd name="connsiteY68" fmla="*/ 6413500 h 8420100"/>
              <a:gd name="connsiteX69" fmla="*/ 7140575 w 9004300"/>
              <a:gd name="connsiteY69" fmla="*/ 6345238 h 8420100"/>
              <a:gd name="connsiteX70" fmla="*/ 6824662 w 9004300"/>
              <a:gd name="connsiteY70" fmla="*/ 6107112 h 8420100"/>
              <a:gd name="connsiteX71" fmla="*/ 5478462 w 9004300"/>
              <a:gd name="connsiteY71" fmla="*/ 5743575 h 8420100"/>
              <a:gd name="connsiteX72" fmla="*/ 5334000 w 9004300"/>
              <a:gd name="connsiteY72" fmla="*/ 5740400 h 8420100"/>
              <a:gd name="connsiteX73" fmla="*/ 4597400 w 9004300"/>
              <a:gd name="connsiteY73" fmla="*/ 5727700 h 8420100"/>
              <a:gd name="connsiteX74" fmla="*/ 4330700 w 9004300"/>
              <a:gd name="connsiteY74" fmla="*/ 5626100 h 8420100"/>
              <a:gd name="connsiteX75" fmla="*/ 3962400 w 9004300"/>
              <a:gd name="connsiteY75" fmla="*/ 5461000 h 8420100"/>
              <a:gd name="connsiteX76" fmla="*/ 3860800 w 9004300"/>
              <a:gd name="connsiteY76" fmla="*/ 5461000 h 8420100"/>
              <a:gd name="connsiteX77" fmla="*/ 3594100 w 9004300"/>
              <a:gd name="connsiteY77" fmla="*/ 5461000 h 8420100"/>
              <a:gd name="connsiteX78" fmla="*/ 3495675 w 9004300"/>
              <a:gd name="connsiteY78" fmla="*/ 4357688 h 8420100"/>
              <a:gd name="connsiteX79" fmla="*/ 4076700 w 9004300"/>
              <a:gd name="connsiteY79" fmla="*/ 4303712 h 8420100"/>
              <a:gd name="connsiteX80" fmla="*/ 4279900 w 9004300"/>
              <a:gd name="connsiteY80" fmla="*/ 4375150 h 8420100"/>
              <a:gd name="connsiteX81" fmla="*/ 4457700 w 9004300"/>
              <a:gd name="connsiteY81" fmla="*/ 4505325 h 8420100"/>
              <a:gd name="connsiteX82" fmla="*/ 4503738 w 9004300"/>
              <a:gd name="connsiteY82" fmla="*/ 4610100 h 8420100"/>
              <a:gd name="connsiteX83" fmla="*/ 4445000 w 9004300"/>
              <a:gd name="connsiteY83" fmla="*/ 4762500 h 8420100"/>
              <a:gd name="connsiteX84" fmla="*/ 4356100 w 9004300"/>
              <a:gd name="connsiteY84" fmla="*/ 4927600 h 8420100"/>
              <a:gd name="connsiteX85" fmla="*/ 4330700 w 9004300"/>
              <a:gd name="connsiteY85" fmla="*/ 5016500 h 8420100"/>
              <a:gd name="connsiteX86" fmla="*/ 4368800 w 9004300"/>
              <a:gd name="connsiteY86" fmla="*/ 5092700 h 8420100"/>
              <a:gd name="connsiteX87" fmla="*/ 4445000 w 9004300"/>
              <a:gd name="connsiteY87" fmla="*/ 4978400 h 8420100"/>
              <a:gd name="connsiteX88" fmla="*/ 4533900 w 9004300"/>
              <a:gd name="connsiteY88" fmla="*/ 4749800 h 8420100"/>
              <a:gd name="connsiteX89" fmla="*/ 4559300 w 9004300"/>
              <a:gd name="connsiteY89" fmla="*/ 4622800 h 8420100"/>
              <a:gd name="connsiteX90" fmla="*/ 4533900 w 9004300"/>
              <a:gd name="connsiteY90" fmla="*/ 4495800 h 8420100"/>
              <a:gd name="connsiteX91" fmla="*/ 4406900 w 9004300"/>
              <a:gd name="connsiteY91" fmla="*/ 4368800 h 8420100"/>
              <a:gd name="connsiteX92" fmla="*/ 4216400 w 9004300"/>
              <a:gd name="connsiteY92" fmla="*/ 4279900 h 8420100"/>
              <a:gd name="connsiteX93" fmla="*/ 4406900 w 9004300"/>
              <a:gd name="connsiteY93" fmla="*/ 4279900 h 8420100"/>
              <a:gd name="connsiteX94" fmla="*/ 4703763 w 9004300"/>
              <a:gd name="connsiteY94" fmla="*/ 4362450 h 8420100"/>
              <a:gd name="connsiteX95" fmla="*/ 5057775 w 9004300"/>
              <a:gd name="connsiteY95" fmla="*/ 4556125 h 8420100"/>
              <a:gd name="connsiteX96" fmla="*/ 5232400 w 9004300"/>
              <a:gd name="connsiteY96" fmla="*/ 4686300 h 8420100"/>
              <a:gd name="connsiteX97" fmla="*/ 5410200 w 9004300"/>
              <a:gd name="connsiteY97" fmla="*/ 4862513 h 8420100"/>
              <a:gd name="connsiteX98" fmla="*/ 5486400 w 9004300"/>
              <a:gd name="connsiteY98" fmla="*/ 4838700 h 8420100"/>
              <a:gd name="connsiteX99" fmla="*/ 5389562 w 9004300"/>
              <a:gd name="connsiteY99" fmla="*/ 4735513 h 8420100"/>
              <a:gd name="connsiteX100" fmla="*/ 5232400 w 9004300"/>
              <a:gd name="connsiteY100" fmla="*/ 4584700 h 8420100"/>
              <a:gd name="connsiteX101" fmla="*/ 5003800 w 9004300"/>
              <a:gd name="connsiteY101" fmla="*/ 4432300 h 8420100"/>
              <a:gd name="connsiteX102" fmla="*/ 4719638 w 9004300"/>
              <a:gd name="connsiteY102" fmla="*/ 4260850 h 8420100"/>
              <a:gd name="connsiteX103" fmla="*/ 4491037 w 9004300"/>
              <a:gd name="connsiteY103" fmla="*/ 4187825 h 8420100"/>
              <a:gd name="connsiteX104" fmla="*/ 4013200 w 9004300"/>
              <a:gd name="connsiteY104" fmla="*/ 4216400 h 8420100"/>
              <a:gd name="connsiteX105" fmla="*/ 3467100 w 9004300"/>
              <a:gd name="connsiteY105" fmla="*/ 4267200 h 8420100"/>
              <a:gd name="connsiteX106" fmla="*/ 3429000 w 9004300"/>
              <a:gd name="connsiteY106" fmla="*/ 3365500 h 8420100"/>
              <a:gd name="connsiteX107" fmla="*/ 3290888 w 9004300"/>
              <a:gd name="connsiteY107" fmla="*/ 3267075 h 8420100"/>
              <a:gd name="connsiteX108" fmla="*/ 571500 w 9004300"/>
              <a:gd name="connsiteY108" fmla="*/ 3467100 h 8420100"/>
              <a:gd name="connsiteX109" fmla="*/ 444500 w 9004300"/>
              <a:gd name="connsiteY109" fmla="*/ 3416300 h 8420100"/>
              <a:gd name="connsiteX110" fmla="*/ 330200 w 9004300"/>
              <a:gd name="connsiteY110" fmla="*/ 3352800 h 8420100"/>
              <a:gd name="connsiteX111" fmla="*/ 241300 w 9004300"/>
              <a:gd name="connsiteY111" fmla="*/ 3238500 h 8420100"/>
              <a:gd name="connsiteX112" fmla="*/ 152400 w 9004300"/>
              <a:gd name="connsiteY112" fmla="*/ 2260600 h 8420100"/>
              <a:gd name="connsiteX113" fmla="*/ 431800 w 9004300"/>
              <a:gd name="connsiteY113" fmla="*/ 2222500 h 8420100"/>
              <a:gd name="connsiteX114" fmla="*/ 596900 w 9004300"/>
              <a:gd name="connsiteY114" fmla="*/ 2108200 h 8420100"/>
              <a:gd name="connsiteX115" fmla="*/ 660400 w 9004300"/>
              <a:gd name="connsiteY115" fmla="*/ 1943100 h 8420100"/>
              <a:gd name="connsiteX116" fmla="*/ 660400 w 9004300"/>
              <a:gd name="connsiteY116" fmla="*/ 1828800 h 8420100"/>
              <a:gd name="connsiteX117" fmla="*/ 622300 w 9004300"/>
              <a:gd name="connsiteY117" fmla="*/ 1752600 h 8420100"/>
              <a:gd name="connsiteX118" fmla="*/ 533400 w 9004300"/>
              <a:gd name="connsiteY118" fmla="*/ 1612900 h 8420100"/>
              <a:gd name="connsiteX119" fmla="*/ 381000 w 9004300"/>
              <a:gd name="connsiteY119" fmla="*/ 1498600 h 8420100"/>
              <a:gd name="connsiteX120" fmla="*/ 254000 w 9004300"/>
              <a:gd name="connsiteY120" fmla="*/ 1409700 h 8420100"/>
              <a:gd name="connsiteX121" fmla="*/ 139700 w 9004300"/>
              <a:gd name="connsiteY121" fmla="*/ 1333500 h 8420100"/>
              <a:gd name="connsiteX122" fmla="*/ 12700 w 9004300"/>
              <a:gd name="connsiteY122" fmla="*/ 1028700 h 8420100"/>
              <a:gd name="connsiteX123" fmla="*/ 0 w 9004300"/>
              <a:gd name="connsiteY123" fmla="*/ 711200 h 8420100"/>
              <a:gd name="connsiteX124" fmla="*/ 38100 w 9004300"/>
              <a:gd name="connsiteY124" fmla="*/ 482600 h 8420100"/>
              <a:gd name="connsiteX125" fmla="*/ 76200 w 9004300"/>
              <a:gd name="connsiteY125" fmla="*/ 241300 h 8420100"/>
              <a:gd name="connsiteX126" fmla="*/ 165100 w 9004300"/>
              <a:gd name="connsiteY126" fmla="*/ 165100 h 8420100"/>
              <a:gd name="connsiteX127" fmla="*/ 266700 w 9004300"/>
              <a:gd name="connsiteY127" fmla="*/ 0 h 8420100"/>
              <a:gd name="connsiteX0" fmla="*/ 266700 w 9004300"/>
              <a:gd name="connsiteY0" fmla="*/ 0 h 8420100"/>
              <a:gd name="connsiteX1" fmla="*/ 482600 w 9004300"/>
              <a:gd name="connsiteY1" fmla="*/ 114300 h 8420100"/>
              <a:gd name="connsiteX2" fmla="*/ 495300 w 9004300"/>
              <a:gd name="connsiteY2" fmla="*/ 228600 h 8420100"/>
              <a:gd name="connsiteX3" fmla="*/ 660400 w 9004300"/>
              <a:gd name="connsiteY3" fmla="*/ 355600 h 8420100"/>
              <a:gd name="connsiteX4" fmla="*/ 838200 w 9004300"/>
              <a:gd name="connsiteY4" fmla="*/ 393700 h 8420100"/>
              <a:gd name="connsiteX5" fmla="*/ 1054100 w 9004300"/>
              <a:gd name="connsiteY5" fmla="*/ 431800 h 8420100"/>
              <a:gd name="connsiteX6" fmla="*/ 1295400 w 9004300"/>
              <a:gd name="connsiteY6" fmla="*/ 406400 h 8420100"/>
              <a:gd name="connsiteX7" fmla="*/ 1485900 w 9004300"/>
              <a:gd name="connsiteY7" fmla="*/ 406400 h 8420100"/>
              <a:gd name="connsiteX8" fmla="*/ 1625600 w 9004300"/>
              <a:gd name="connsiteY8" fmla="*/ 381000 h 8420100"/>
              <a:gd name="connsiteX9" fmla="*/ 3009900 w 9004300"/>
              <a:gd name="connsiteY9" fmla="*/ 304800 h 8420100"/>
              <a:gd name="connsiteX10" fmla="*/ 3098800 w 9004300"/>
              <a:gd name="connsiteY10" fmla="*/ 1206500 h 8420100"/>
              <a:gd name="connsiteX11" fmla="*/ 3175000 w 9004300"/>
              <a:gd name="connsiteY11" fmla="*/ 1308100 h 8420100"/>
              <a:gd name="connsiteX12" fmla="*/ 4559300 w 9004300"/>
              <a:gd name="connsiteY12" fmla="*/ 1219200 h 8420100"/>
              <a:gd name="connsiteX13" fmla="*/ 4635500 w 9004300"/>
              <a:gd name="connsiteY13" fmla="*/ 1892300 h 8420100"/>
              <a:gd name="connsiteX14" fmla="*/ 4724400 w 9004300"/>
              <a:gd name="connsiteY14" fmla="*/ 1968500 h 8420100"/>
              <a:gd name="connsiteX15" fmla="*/ 5435600 w 9004300"/>
              <a:gd name="connsiteY15" fmla="*/ 1905000 h 8420100"/>
              <a:gd name="connsiteX16" fmla="*/ 5638800 w 9004300"/>
              <a:gd name="connsiteY16" fmla="*/ 1955800 h 8420100"/>
              <a:gd name="connsiteX17" fmla="*/ 5613400 w 9004300"/>
              <a:gd name="connsiteY17" fmla="*/ 2044700 h 8420100"/>
              <a:gd name="connsiteX18" fmla="*/ 5575300 w 9004300"/>
              <a:gd name="connsiteY18" fmla="*/ 2070100 h 8420100"/>
              <a:gd name="connsiteX19" fmla="*/ 5600700 w 9004300"/>
              <a:gd name="connsiteY19" fmla="*/ 2197100 h 8420100"/>
              <a:gd name="connsiteX20" fmla="*/ 5905500 w 9004300"/>
              <a:gd name="connsiteY20" fmla="*/ 2654300 h 8420100"/>
              <a:gd name="connsiteX21" fmla="*/ 5842000 w 9004300"/>
              <a:gd name="connsiteY21" fmla="*/ 2806700 h 8420100"/>
              <a:gd name="connsiteX22" fmla="*/ 5956300 w 9004300"/>
              <a:gd name="connsiteY22" fmla="*/ 2971800 h 8420100"/>
              <a:gd name="connsiteX23" fmla="*/ 6438900 w 9004300"/>
              <a:gd name="connsiteY23" fmla="*/ 3619500 h 8420100"/>
              <a:gd name="connsiteX24" fmla="*/ 6464300 w 9004300"/>
              <a:gd name="connsiteY24" fmla="*/ 3733800 h 8420100"/>
              <a:gd name="connsiteX25" fmla="*/ 6553200 w 9004300"/>
              <a:gd name="connsiteY25" fmla="*/ 3835400 h 8420100"/>
              <a:gd name="connsiteX26" fmla="*/ 6692900 w 9004300"/>
              <a:gd name="connsiteY26" fmla="*/ 3860800 h 8420100"/>
              <a:gd name="connsiteX27" fmla="*/ 6870700 w 9004300"/>
              <a:gd name="connsiteY27" fmla="*/ 3860800 h 8420100"/>
              <a:gd name="connsiteX28" fmla="*/ 6845300 w 9004300"/>
              <a:gd name="connsiteY28" fmla="*/ 4025900 h 8420100"/>
              <a:gd name="connsiteX29" fmla="*/ 6997700 w 9004300"/>
              <a:gd name="connsiteY29" fmla="*/ 4102100 h 8420100"/>
              <a:gd name="connsiteX30" fmla="*/ 7239000 w 9004300"/>
              <a:gd name="connsiteY30" fmla="*/ 4216400 h 8420100"/>
              <a:gd name="connsiteX31" fmla="*/ 7721600 w 9004300"/>
              <a:gd name="connsiteY31" fmla="*/ 4445000 h 8420100"/>
              <a:gd name="connsiteX32" fmla="*/ 8077200 w 9004300"/>
              <a:gd name="connsiteY32" fmla="*/ 4610100 h 8420100"/>
              <a:gd name="connsiteX33" fmla="*/ 8267700 w 9004300"/>
              <a:gd name="connsiteY33" fmla="*/ 4826000 h 8420100"/>
              <a:gd name="connsiteX34" fmla="*/ 8470900 w 9004300"/>
              <a:gd name="connsiteY34" fmla="*/ 5181600 h 8420100"/>
              <a:gd name="connsiteX35" fmla="*/ 8674100 w 9004300"/>
              <a:gd name="connsiteY35" fmla="*/ 5626100 h 8420100"/>
              <a:gd name="connsiteX36" fmla="*/ 8813800 w 9004300"/>
              <a:gd name="connsiteY36" fmla="*/ 6096000 h 8420100"/>
              <a:gd name="connsiteX37" fmla="*/ 8851900 w 9004300"/>
              <a:gd name="connsiteY37" fmla="*/ 6565900 h 8420100"/>
              <a:gd name="connsiteX38" fmla="*/ 8851900 w 9004300"/>
              <a:gd name="connsiteY38" fmla="*/ 7124700 h 8420100"/>
              <a:gd name="connsiteX39" fmla="*/ 8902700 w 9004300"/>
              <a:gd name="connsiteY39" fmla="*/ 7518400 h 8420100"/>
              <a:gd name="connsiteX40" fmla="*/ 8902700 w 9004300"/>
              <a:gd name="connsiteY40" fmla="*/ 7772400 h 8420100"/>
              <a:gd name="connsiteX41" fmla="*/ 8966200 w 9004300"/>
              <a:gd name="connsiteY41" fmla="*/ 8128000 h 8420100"/>
              <a:gd name="connsiteX42" fmla="*/ 9004300 w 9004300"/>
              <a:gd name="connsiteY42" fmla="*/ 8420100 h 8420100"/>
              <a:gd name="connsiteX43" fmla="*/ 7467600 w 9004300"/>
              <a:gd name="connsiteY43" fmla="*/ 8407400 h 8420100"/>
              <a:gd name="connsiteX44" fmla="*/ 7607300 w 9004300"/>
              <a:gd name="connsiteY44" fmla="*/ 7277100 h 8420100"/>
              <a:gd name="connsiteX45" fmla="*/ 7442200 w 9004300"/>
              <a:gd name="connsiteY45" fmla="*/ 6591300 h 8420100"/>
              <a:gd name="connsiteX46" fmla="*/ 5829300 w 9004300"/>
              <a:gd name="connsiteY46" fmla="*/ 6642100 h 8420100"/>
              <a:gd name="connsiteX47" fmla="*/ 3835400 w 9004300"/>
              <a:gd name="connsiteY47" fmla="*/ 6591300 h 8420100"/>
              <a:gd name="connsiteX48" fmla="*/ 3187700 w 9004300"/>
              <a:gd name="connsiteY48" fmla="*/ 6464300 h 8420100"/>
              <a:gd name="connsiteX49" fmla="*/ 2997200 w 9004300"/>
              <a:gd name="connsiteY49" fmla="*/ 6438900 h 8420100"/>
              <a:gd name="connsiteX50" fmla="*/ 2882900 w 9004300"/>
              <a:gd name="connsiteY50" fmla="*/ 6553200 h 8420100"/>
              <a:gd name="connsiteX51" fmla="*/ 2882900 w 9004300"/>
              <a:gd name="connsiteY51" fmla="*/ 6553200 h 8420100"/>
              <a:gd name="connsiteX52" fmla="*/ 2857500 w 9004300"/>
              <a:gd name="connsiteY52" fmla="*/ 6184900 h 8420100"/>
              <a:gd name="connsiteX53" fmla="*/ 2908300 w 9004300"/>
              <a:gd name="connsiteY53" fmla="*/ 6146800 h 8420100"/>
              <a:gd name="connsiteX54" fmla="*/ 3568700 w 9004300"/>
              <a:gd name="connsiteY54" fmla="*/ 6134100 h 8420100"/>
              <a:gd name="connsiteX55" fmla="*/ 4089400 w 9004300"/>
              <a:gd name="connsiteY55" fmla="*/ 6096000 h 8420100"/>
              <a:gd name="connsiteX56" fmla="*/ 4267200 w 9004300"/>
              <a:gd name="connsiteY56" fmla="*/ 6096000 h 8420100"/>
              <a:gd name="connsiteX57" fmla="*/ 4267200 w 9004300"/>
              <a:gd name="connsiteY57" fmla="*/ 6019800 h 8420100"/>
              <a:gd name="connsiteX58" fmla="*/ 3644900 w 9004300"/>
              <a:gd name="connsiteY58" fmla="*/ 6057900 h 8420100"/>
              <a:gd name="connsiteX59" fmla="*/ 3606800 w 9004300"/>
              <a:gd name="connsiteY59" fmla="*/ 5530850 h 8420100"/>
              <a:gd name="connsiteX60" fmla="*/ 3835400 w 9004300"/>
              <a:gd name="connsiteY60" fmla="*/ 5537200 h 8420100"/>
              <a:gd name="connsiteX61" fmla="*/ 4318000 w 9004300"/>
              <a:gd name="connsiteY61" fmla="*/ 5715000 h 8420100"/>
              <a:gd name="connsiteX62" fmla="*/ 4533900 w 9004300"/>
              <a:gd name="connsiteY62" fmla="*/ 5803900 h 8420100"/>
              <a:gd name="connsiteX63" fmla="*/ 4800600 w 9004300"/>
              <a:gd name="connsiteY63" fmla="*/ 5829300 h 8420100"/>
              <a:gd name="connsiteX64" fmla="*/ 5448300 w 9004300"/>
              <a:gd name="connsiteY64" fmla="*/ 5816600 h 8420100"/>
              <a:gd name="connsiteX65" fmla="*/ 5880100 w 9004300"/>
              <a:gd name="connsiteY65" fmla="*/ 5930900 h 8420100"/>
              <a:gd name="connsiteX66" fmla="*/ 6553200 w 9004300"/>
              <a:gd name="connsiteY66" fmla="*/ 6121400 h 8420100"/>
              <a:gd name="connsiteX67" fmla="*/ 6783388 w 9004300"/>
              <a:gd name="connsiteY67" fmla="*/ 6197600 h 8420100"/>
              <a:gd name="connsiteX68" fmla="*/ 7086600 w 9004300"/>
              <a:gd name="connsiteY68" fmla="*/ 6413500 h 8420100"/>
              <a:gd name="connsiteX69" fmla="*/ 7140575 w 9004300"/>
              <a:gd name="connsiteY69" fmla="*/ 6345238 h 8420100"/>
              <a:gd name="connsiteX70" fmla="*/ 6824662 w 9004300"/>
              <a:gd name="connsiteY70" fmla="*/ 6107112 h 8420100"/>
              <a:gd name="connsiteX71" fmla="*/ 5478462 w 9004300"/>
              <a:gd name="connsiteY71" fmla="*/ 5743575 h 8420100"/>
              <a:gd name="connsiteX72" fmla="*/ 5334000 w 9004300"/>
              <a:gd name="connsiteY72" fmla="*/ 5740400 h 8420100"/>
              <a:gd name="connsiteX73" fmla="*/ 4597400 w 9004300"/>
              <a:gd name="connsiteY73" fmla="*/ 5727700 h 8420100"/>
              <a:gd name="connsiteX74" fmla="*/ 4330700 w 9004300"/>
              <a:gd name="connsiteY74" fmla="*/ 5626100 h 8420100"/>
              <a:gd name="connsiteX75" fmla="*/ 3962400 w 9004300"/>
              <a:gd name="connsiteY75" fmla="*/ 5461000 h 8420100"/>
              <a:gd name="connsiteX76" fmla="*/ 3860800 w 9004300"/>
              <a:gd name="connsiteY76" fmla="*/ 5461000 h 8420100"/>
              <a:gd name="connsiteX77" fmla="*/ 3594100 w 9004300"/>
              <a:gd name="connsiteY77" fmla="*/ 5461000 h 8420100"/>
              <a:gd name="connsiteX78" fmla="*/ 3495675 w 9004300"/>
              <a:gd name="connsiteY78" fmla="*/ 4357688 h 8420100"/>
              <a:gd name="connsiteX79" fmla="*/ 4076700 w 9004300"/>
              <a:gd name="connsiteY79" fmla="*/ 4303712 h 8420100"/>
              <a:gd name="connsiteX80" fmla="*/ 4279900 w 9004300"/>
              <a:gd name="connsiteY80" fmla="*/ 4375150 h 8420100"/>
              <a:gd name="connsiteX81" fmla="*/ 4457700 w 9004300"/>
              <a:gd name="connsiteY81" fmla="*/ 4505325 h 8420100"/>
              <a:gd name="connsiteX82" fmla="*/ 4503738 w 9004300"/>
              <a:gd name="connsiteY82" fmla="*/ 4610100 h 8420100"/>
              <a:gd name="connsiteX83" fmla="*/ 4445000 w 9004300"/>
              <a:gd name="connsiteY83" fmla="*/ 4762500 h 8420100"/>
              <a:gd name="connsiteX84" fmla="*/ 4356100 w 9004300"/>
              <a:gd name="connsiteY84" fmla="*/ 4927600 h 8420100"/>
              <a:gd name="connsiteX85" fmla="*/ 4330700 w 9004300"/>
              <a:gd name="connsiteY85" fmla="*/ 5016500 h 8420100"/>
              <a:gd name="connsiteX86" fmla="*/ 4368800 w 9004300"/>
              <a:gd name="connsiteY86" fmla="*/ 5092700 h 8420100"/>
              <a:gd name="connsiteX87" fmla="*/ 4445000 w 9004300"/>
              <a:gd name="connsiteY87" fmla="*/ 4978400 h 8420100"/>
              <a:gd name="connsiteX88" fmla="*/ 4533900 w 9004300"/>
              <a:gd name="connsiteY88" fmla="*/ 4749800 h 8420100"/>
              <a:gd name="connsiteX89" fmla="*/ 4559300 w 9004300"/>
              <a:gd name="connsiteY89" fmla="*/ 4622800 h 8420100"/>
              <a:gd name="connsiteX90" fmla="*/ 4533900 w 9004300"/>
              <a:gd name="connsiteY90" fmla="*/ 4495800 h 8420100"/>
              <a:gd name="connsiteX91" fmla="*/ 4406900 w 9004300"/>
              <a:gd name="connsiteY91" fmla="*/ 4368800 h 8420100"/>
              <a:gd name="connsiteX92" fmla="*/ 4216400 w 9004300"/>
              <a:gd name="connsiteY92" fmla="*/ 4279900 h 8420100"/>
              <a:gd name="connsiteX93" fmla="*/ 4406900 w 9004300"/>
              <a:gd name="connsiteY93" fmla="*/ 4279900 h 8420100"/>
              <a:gd name="connsiteX94" fmla="*/ 4703763 w 9004300"/>
              <a:gd name="connsiteY94" fmla="*/ 4362450 h 8420100"/>
              <a:gd name="connsiteX95" fmla="*/ 5057775 w 9004300"/>
              <a:gd name="connsiteY95" fmla="*/ 4556125 h 8420100"/>
              <a:gd name="connsiteX96" fmla="*/ 5232400 w 9004300"/>
              <a:gd name="connsiteY96" fmla="*/ 4686300 h 8420100"/>
              <a:gd name="connsiteX97" fmla="*/ 5410200 w 9004300"/>
              <a:gd name="connsiteY97" fmla="*/ 4862513 h 8420100"/>
              <a:gd name="connsiteX98" fmla="*/ 5486400 w 9004300"/>
              <a:gd name="connsiteY98" fmla="*/ 4838700 h 8420100"/>
              <a:gd name="connsiteX99" fmla="*/ 5389562 w 9004300"/>
              <a:gd name="connsiteY99" fmla="*/ 4735513 h 8420100"/>
              <a:gd name="connsiteX100" fmla="*/ 5232400 w 9004300"/>
              <a:gd name="connsiteY100" fmla="*/ 4584700 h 8420100"/>
              <a:gd name="connsiteX101" fmla="*/ 5003800 w 9004300"/>
              <a:gd name="connsiteY101" fmla="*/ 4432300 h 8420100"/>
              <a:gd name="connsiteX102" fmla="*/ 4719638 w 9004300"/>
              <a:gd name="connsiteY102" fmla="*/ 4260850 h 8420100"/>
              <a:gd name="connsiteX103" fmla="*/ 4491037 w 9004300"/>
              <a:gd name="connsiteY103" fmla="*/ 4187825 h 8420100"/>
              <a:gd name="connsiteX104" fmla="*/ 4013200 w 9004300"/>
              <a:gd name="connsiteY104" fmla="*/ 4216400 h 8420100"/>
              <a:gd name="connsiteX105" fmla="*/ 3467100 w 9004300"/>
              <a:gd name="connsiteY105" fmla="*/ 4267200 h 8420100"/>
              <a:gd name="connsiteX106" fmla="*/ 3429000 w 9004300"/>
              <a:gd name="connsiteY106" fmla="*/ 3365500 h 8420100"/>
              <a:gd name="connsiteX107" fmla="*/ 3290888 w 9004300"/>
              <a:gd name="connsiteY107" fmla="*/ 3267075 h 8420100"/>
              <a:gd name="connsiteX108" fmla="*/ 571500 w 9004300"/>
              <a:gd name="connsiteY108" fmla="*/ 3467100 h 8420100"/>
              <a:gd name="connsiteX109" fmla="*/ 444500 w 9004300"/>
              <a:gd name="connsiteY109" fmla="*/ 3416300 h 8420100"/>
              <a:gd name="connsiteX110" fmla="*/ 330200 w 9004300"/>
              <a:gd name="connsiteY110" fmla="*/ 3352800 h 8420100"/>
              <a:gd name="connsiteX111" fmla="*/ 241300 w 9004300"/>
              <a:gd name="connsiteY111" fmla="*/ 3238500 h 8420100"/>
              <a:gd name="connsiteX112" fmla="*/ 152400 w 9004300"/>
              <a:gd name="connsiteY112" fmla="*/ 2260600 h 8420100"/>
              <a:gd name="connsiteX113" fmla="*/ 431800 w 9004300"/>
              <a:gd name="connsiteY113" fmla="*/ 2222500 h 8420100"/>
              <a:gd name="connsiteX114" fmla="*/ 596900 w 9004300"/>
              <a:gd name="connsiteY114" fmla="*/ 2108200 h 8420100"/>
              <a:gd name="connsiteX115" fmla="*/ 660400 w 9004300"/>
              <a:gd name="connsiteY115" fmla="*/ 1943100 h 8420100"/>
              <a:gd name="connsiteX116" fmla="*/ 660400 w 9004300"/>
              <a:gd name="connsiteY116" fmla="*/ 1828800 h 8420100"/>
              <a:gd name="connsiteX117" fmla="*/ 622300 w 9004300"/>
              <a:gd name="connsiteY117" fmla="*/ 1752600 h 8420100"/>
              <a:gd name="connsiteX118" fmla="*/ 533400 w 9004300"/>
              <a:gd name="connsiteY118" fmla="*/ 1612900 h 8420100"/>
              <a:gd name="connsiteX119" fmla="*/ 381000 w 9004300"/>
              <a:gd name="connsiteY119" fmla="*/ 1498600 h 8420100"/>
              <a:gd name="connsiteX120" fmla="*/ 254000 w 9004300"/>
              <a:gd name="connsiteY120" fmla="*/ 1409700 h 8420100"/>
              <a:gd name="connsiteX121" fmla="*/ 139700 w 9004300"/>
              <a:gd name="connsiteY121" fmla="*/ 1333500 h 8420100"/>
              <a:gd name="connsiteX122" fmla="*/ 12700 w 9004300"/>
              <a:gd name="connsiteY122" fmla="*/ 1028700 h 8420100"/>
              <a:gd name="connsiteX123" fmla="*/ 0 w 9004300"/>
              <a:gd name="connsiteY123" fmla="*/ 711200 h 8420100"/>
              <a:gd name="connsiteX124" fmla="*/ 38100 w 9004300"/>
              <a:gd name="connsiteY124" fmla="*/ 482600 h 8420100"/>
              <a:gd name="connsiteX125" fmla="*/ 76200 w 9004300"/>
              <a:gd name="connsiteY125" fmla="*/ 241300 h 8420100"/>
              <a:gd name="connsiteX126" fmla="*/ 165100 w 9004300"/>
              <a:gd name="connsiteY126" fmla="*/ 165100 h 8420100"/>
              <a:gd name="connsiteX127" fmla="*/ 266700 w 9004300"/>
              <a:gd name="connsiteY127" fmla="*/ 0 h 8420100"/>
              <a:gd name="connsiteX0" fmla="*/ 266700 w 9004300"/>
              <a:gd name="connsiteY0" fmla="*/ 0 h 8420100"/>
              <a:gd name="connsiteX1" fmla="*/ 482600 w 9004300"/>
              <a:gd name="connsiteY1" fmla="*/ 114300 h 8420100"/>
              <a:gd name="connsiteX2" fmla="*/ 495300 w 9004300"/>
              <a:gd name="connsiteY2" fmla="*/ 228600 h 8420100"/>
              <a:gd name="connsiteX3" fmla="*/ 660400 w 9004300"/>
              <a:gd name="connsiteY3" fmla="*/ 355600 h 8420100"/>
              <a:gd name="connsiteX4" fmla="*/ 838200 w 9004300"/>
              <a:gd name="connsiteY4" fmla="*/ 393700 h 8420100"/>
              <a:gd name="connsiteX5" fmla="*/ 1054100 w 9004300"/>
              <a:gd name="connsiteY5" fmla="*/ 431800 h 8420100"/>
              <a:gd name="connsiteX6" fmla="*/ 1295400 w 9004300"/>
              <a:gd name="connsiteY6" fmla="*/ 406400 h 8420100"/>
              <a:gd name="connsiteX7" fmla="*/ 1485900 w 9004300"/>
              <a:gd name="connsiteY7" fmla="*/ 406400 h 8420100"/>
              <a:gd name="connsiteX8" fmla="*/ 1625600 w 9004300"/>
              <a:gd name="connsiteY8" fmla="*/ 381000 h 8420100"/>
              <a:gd name="connsiteX9" fmla="*/ 3009900 w 9004300"/>
              <a:gd name="connsiteY9" fmla="*/ 304800 h 8420100"/>
              <a:gd name="connsiteX10" fmla="*/ 3098800 w 9004300"/>
              <a:gd name="connsiteY10" fmla="*/ 1206500 h 8420100"/>
              <a:gd name="connsiteX11" fmla="*/ 3175000 w 9004300"/>
              <a:gd name="connsiteY11" fmla="*/ 1308100 h 8420100"/>
              <a:gd name="connsiteX12" fmla="*/ 4559300 w 9004300"/>
              <a:gd name="connsiteY12" fmla="*/ 1219200 h 8420100"/>
              <a:gd name="connsiteX13" fmla="*/ 4635500 w 9004300"/>
              <a:gd name="connsiteY13" fmla="*/ 1892300 h 8420100"/>
              <a:gd name="connsiteX14" fmla="*/ 4724400 w 9004300"/>
              <a:gd name="connsiteY14" fmla="*/ 1968500 h 8420100"/>
              <a:gd name="connsiteX15" fmla="*/ 5435600 w 9004300"/>
              <a:gd name="connsiteY15" fmla="*/ 1905000 h 8420100"/>
              <a:gd name="connsiteX16" fmla="*/ 5638800 w 9004300"/>
              <a:gd name="connsiteY16" fmla="*/ 1955800 h 8420100"/>
              <a:gd name="connsiteX17" fmla="*/ 5613400 w 9004300"/>
              <a:gd name="connsiteY17" fmla="*/ 2044700 h 8420100"/>
              <a:gd name="connsiteX18" fmla="*/ 5575300 w 9004300"/>
              <a:gd name="connsiteY18" fmla="*/ 2070100 h 8420100"/>
              <a:gd name="connsiteX19" fmla="*/ 5600700 w 9004300"/>
              <a:gd name="connsiteY19" fmla="*/ 2197100 h 8420100"/>
              <a:gd name="connsiteX20" fmla="*/ 5905500 w 9004300"/>
              <a:gd name="connsiteY20" fmla="*/ 2654300 h 8420100"/>
              <a:gd name="connsiteX21" fmla="*/ 5842000 w 9004300"/>
              <a:gd name="connsiteY21" fmla="*/ 2806700 h 8420100"/>
              <a:gd name="connsiteX22" fmla="*/ 5956300 w 9004300"/>
              <a:gd name="connsiteY22" fmla="*/ 2971800 h 8420100"/>
              <a:gd name="connsiteX23" fmla="*/ 6438900 w 9004300"/>
              <a:gd name="connsiteY23" fmla="*/ 3619500 h 8420100"/>
              <a:gd name="connsiteX24" fmla="*/ 6464300 w 9004300"/>
              <a:gd name="connsiteY24" fmla="*/ 3733800 h 8420100"/>
              <a:gd name="connsiteX25" fmla="*/ 6553200 w 9004300"/>
              <a:gd name="connsiteY25" fmla="*/ 3835400 h 8420100"/>
              <a:gd name="connsiteX26" fmla="*/ 6692900 w 9004300"/>
              <a:gd name="connsiteY26" fmla="*/ 3860800 h 8420100"/>
              <a:gd name="connsiteX27" fmla="*/ 6870700 w 9004300"/>
              <a:gd name="connsiteY27" fmla="*/ 3860800 h 8420100"/>
              <a:gd name="connsiteX28" fmla="*/ 6845300 w 9004300"/>
              <a:gd name="connsiteY28" fmla="*/ 4025900 h 8420100"/>
              <a:gd name="connsiteX29" fmla="*/ 6997700 w 9004300"/>
              <a:gd name="connsiteY29" fmla="*/ 4102100 h 8420100"/>
              <a:gd name="connsiteX30" fmla="*/ 7239000 w 9004300"/>
              <a:gd name="connsiteY30" fmla="*/ 4216400 h 8420100"/>
              <a:gd name="connsiteX31" fmla="*/ 7721600 w 9004300"/>
              <a:gd name="connsiteY31" fmla="*/ 4445000 h 8420100"/>
              <a:gd name="connsiteX32" fmla="*/ 8077200 w 9004300"/>
              <a:gd name="connsiteY32" fmla="*/ 4610100 h 8420100"/>
              <a:gd name="connsiteX33" fmla="*/ 8267700 w 9004300"/>
              <a:gd name="connsiteY33" fmla="*/ 4826000 h 8420100"/>
              <a:gd name="connsiteX34" fmla="*/ 8470900 w 9004300"/>
              <a:gd name="connsiteY34" fmla="*/ 5181600 h 8420100"/>
              <a:gd name="connsiteX35" fmla="*/ 8674100 w 9004300"/>
              <a:gd name="connsiteY35" fmla="*/ 5626100 h 8420100"/>
              <a:gd name="connsiteX36" fmla="*/ 8813800 w 9004300"/>
              <a:gd name="connsiteY36" fmla="*/ 6096000 h 8420100"/>
              <a:gd name="connsiteX37" fmla="*/ 8851900 w 9004300"/>
              <a:gd name="connsiteY37" fmla="*/ 6565900 h 8420100"/>
              <a:gd name="connsiteX38" fmla="*/ 8851900 w 9004300"/>
              <a:gd name="connsiteY38" fmla="*/ 7124700 h 8420100"/>
              <a:gd name="connsiteX39" fmla="*/ 8902700 w 9004300"/>
              <a:gd name="connsiteY39" fmla="*/ 7518400 h 8420100"/>
              <a:gd name="connsiteX40" fmla="*/ 8902700 w 9004300"/>
              <a:gd name="connsiteY40" fmla="*/ 7772400 h 8420100"/>
              <a:gd name="connsiteX41" fmla="*/ 8966200 w 9004300"/>
              <a:gd name="connsiteY41" fmla="*/ 8128000 h 8420100"/>
              <a:gd name="connsiteX42" fmla="*/ 9004300 w 9004300"/>
              <a:gd name="connsiteY42" fmla="*/ 8420100 h 8420100"/>
              <a:gd name="connsiteX43" fmla="*/ 7607300 w 9004300"/>
              <a:gd name="connsiteY43" fmla="*/ 7277100 h 8420100"/>
              <a:gd name="connsiteX44" fmla="*/ 7442200 w 9004300"/>
              <a:gd name="connsiteY44" fmla="*/ 6591300 h 8420100"/>
              <a:gd name="connsiteX45" fmla="*/ 5829300 w 9004300"/>
              <a:gd name="connsiteY45" fmla="*/ 6642100 h 8420100"/>
              <a:gd name="connsiteX46" fmla="*/ 3835400 w 9004300"/>
              <a:gd name="connsiteY46" fmla="*/ 6591300 h 8420100"/>
              <a:gd name="connsiteX47" fmla="*/ 3187700 w 9004300"/>
              <a:gd name="connsiteY47" fmla="*/ 6464300 h 8420100"/>
              <a:gd name="connsiteX48" fmla="*/ 2997200 w 9004300"/>
              <a:gd name="connsiteY48" fmla="*/ 6438900 h 8420100"/>
              <a:gd name="connsiteX49" fmla="*/ 2882900 w 9004300"/>
              <a:gd name="connsiteY49" fmla="*/ 6553200 h 8420100"/>
              <a:gd name="connsiteX50" fmla="*/ 2882900 w 9004300"/>
              <a:gd name="connsiteY50" fmla="*/ 6553200 h 8420100"/>
              <a:gd name="connsiteX51" fmla="*/ 2857500 w 9004300"/>
              <a:gd name="connsiteY51" fmla="*/ 6184900 h 8420100"/>
              <a:gd name="connsiteX52" fmla="*/ 2908300 w 9004300"/>
              <a:gd name="connsiteY52" fmla="*/ 6146800 h 8420100"/>
              <a:gd name="connsiteX53" fmla="*/ 3568700 w 9004300"/>
              <a:gd name="connsiteY53" fmla="*/ 6134100 h 8420100"/>
              <a:gd name="connsiteX54" fmla="*/ 4089400 w 9004300"/>
              <a:gd name="connsiteY54" fmla="*/ 6096000 h 8420100"/>
              <a:gd name="connsiteX55" fmla="*/ 4267200 w 9004300"/>
              <a:gd name="connsiteY55" fmla="*/ 6096000 h 8420100"/>
              <a:gd name="connsiteX56" fmla="*/ 4267200 w 9004300"/>
              <a:gd name="connsiteY56" fmla="*/ 6019800 h 8420100"/>
              <a:gd name="connsiteX57" fmla="*/ 3644900 w 9004300"/>
              <a:gd name="connsiteY57" fmla="*/ 6057900 h 8420100"/>
              <a:gd name="connsiteX58" fmla="*/ 3606800 w 9004300"/>
              <a:gd name="connsiteY58" fmla="*/ 5530850 h 8420100"/>
              <a:gd name="connsiteX59" fmla="*/ 3835400 w 9004300"/>
              <a:gd name="connsiteY59" fmla="*/ 5537200 h 8420100"/>
              <a:gd name="connsiteX60" fmla="*/ 4318000 w 9004300"/>
              <a:gd name="connsiteY60" fmla="*/ 5715000 h 8420100"/>
              <a:gd name="connsiteX61" fmla="*/ 4533900 w 9004300"/>
              <a:gd name="connsiteY61" fmla="*/ 5803900 h 8420100"/>
              <a:gd name="connsiteX62" fmla="*/ 4800600 w 9004300"/>
              <a:gd name="connsiteY62" fmla="*/ 5829300 h 8420100"/>
              <a:gd name="connsiteX63" fmla="*/ 5448300 w 9004300"/>
              <a:gd name="connsiteY63" fmla="*/ 5816600 h 8420100"/>
              <a:gd name="connsiteX64" fmla="*/ 5880100 w 9004300"/>
              <a:gd name="connsiteY64" fmla="*/ 5930900 h 8420100"/>
              <a:gd name="connsiteX65" fmla="*/ 6553200 w 9004300"/>
              <a:gd name="connsiteY65" fmla="*/ 6121400 h 8420100"/>
              <a:gd name="connsiteX66" fmla="*/ 6783388 w 9004300"/>
              <a:gd name="connsiteY66" fmla="*/ 6197600 h 8420100"/>
              <a:gd name="connsiteX67" fmla="*/ 7086600 w 9004300"/>
              <a:gd name="connsiteY67" fmla="*/ 6413500 h 8420100"/>
              <a:gd name="connsiteX68" fmla="*/ 7140575 w 9004300"/>
              <a:gd name="connsiteY68" fmla="*/ 6345238 h 8420100"/>
              <a:gd name="connsiteX69" fmla="*/ 6824662 w 9004300"/>
              <a:gd name="connsiteY69" fmla="*/ 6107112 h 8420100"/>
              <a:gd name="connsiteX70" fmla="*/ 5478462 w 9004300"/>
              <a:gd name="connsiteY70" fmla="*/ 5743575 h 8420100"/>
              <a:gd name="connsiteX71" fmla="*/ 5334000 w 9004300"/>
              <a:gd name="connsiteY71" fmla="*/ 5740400 h 8420100"/>
              <a:gd name="connsiteX72" fmla="*/ 4597400 w 9004300"/>
              <a:gd name="connsiteY72" fmla="*/ 5727700 h 8420100"/>
              <a:gd name="connsiteX73" fmla="*/ 4330700 w 9004300"/>
              <a:gd name="connsiteY73" fmla="*/ 5626100 h 8420100"/>
              <a:gd name="connsiteX74" fmla="*/ 3962400 w 9004300"/>
              <a:gd name="connsiteY74" fmla="*/ 5461000 h 8420100"/>
              <a:gd name="connsiteX75" fmla="*/ 3860800 w 9004300"/>
              <a:gd name="connsiteY75" fmla="*/ 5461000 h 8420100"/>
              <a:gd name="connsiteX76" fmla="*/ 3594100 w 9004300"/>
              <a:gd name="connsiteY76" fmla="*/ 5461000 h 8420100"/>
              <a:gd name="connsiteX77" fmla="*/ 3495675 w 9004300"/>
              <a:gd name="connsiteY77" fmla="*/ 4357688 h 8420100"/>
              <a:gd name="connsiteX78" fmla="*/ 4076700 w 9004300"/>
              <a:gd name="connsiteY78" fmla="*/ 4303712 h 8420100"/>
              <a:gd name="connsiteX79" fmla="*/ 4279900 w 9004300"/>
              <a:gd name="connsiteY79" fmla="*/ 4375150 h 8420100"/>
              <a:gd name="connsiteX80" fmla="*/ 4457700 w 9004300"/>
              <a:gd name="connsiteY80" fmla="*/ 4505325 h 8420100"/>
              <a:gd name="connsiteX81" fmla="*/ 4503738 w 9004300"/>
              <a:gd name="connsiteY81" fmla="*/ 4610100 h 8420100"/>
              <a:gd name="connsiteX82" fmla="*/ 4445000 w 9004300"/>
              <a:gd name="connsiteY82" fmla="*/ 4762500 h 8420100"/>
              <a:gd name="connsiteX83" fmla="*/ 4356100 w 9004300"/>
              <a:gd name="connsiteY83" fmla="*/ 4927600 h 8420100"/>
              <a:gd name="connsiteX84" fmla="*/ 4330700 w 9004300"/>
              <a:gd name="connsiteY84" fmla="*/ 5016500 h 8420100"/>
              <a:gd name="connsiteX85" fmla="*/ 4368800 w 9004300"/>
              <a:gd name="connsiteY85" fmla="*/ 5092700 h 8420100"/>
              <a:gd name="connsiteX86" fmla="*/ 4445000 w 9004300"/>
              <a:gd name="connsiteY86" fmla="*/ 4978400 h 8420100"/>
              <a:gd name="connsiteX87" fmla="*/ 4533900 w 9004300"/>
              <a:gd name="connsiteY87" fmla="*/ 4749800 h 8420100"/>
              <a:gd name="connsiteX88" fmla="*/ 4559300 w 9004300"/>
              <a:gd name="connsiteY88" fmla="*/ 4622800 h 8420100"/>
              <a:gd name="connsiteX89" fmla="*/ 4533900 w 9004300"/>
              <a:gd name="connsiteY89" fmla="*/ 4495800 h 8420100"/>
              <a:gd name="connsiteX90" fmla="*/ 4406900 w 9004300"/>
              <a:gd name="connsiteY90" fmla="*/ 4368800 h 8420100"/>
              <a:gd name="connsiteX91" fmla="*/ 4216400 w 9004300"/>
              <a:gd name="connsiteY91" fmla="*/ 4279900 h 8420100"/>
              <a:gd name="connsiteX92" fmla="*/ 4406900 w 9004300"/>
              <a:gd name="connsiteY92" fmla="*/ 4279900 h 8420100"/>
              <a:gd name="connsiteX93" fmla="*/ 4703763 w 9004300"/>
              <a:gd name="connsiteY93" fmla="*/ 4362450 h 8420100"/>
              <a:gd name="connsiteX94" fmla="*/ 5057775 w 9004300"/>
              <a:gd name="connsiteY94" fmla="*/ 4556125 h 8420100"/>
              <a:gd name="connsiteX95" fmla="*/ 5232400 w 9004300"/>
              <a:gd name="connsiteY95" fmla="*/ 4686300 h 8420100"/>
              <a:gd name="connsiteX96" fmla="*/ 5410200 w 9004300"/>
              <a:gd name="connsiteY96" fmla="*/ 4862513 h 8420100"/>
              <a:gd name="connsiteX97" fmla="*/ 5486400 w 9004300"/>
              <a:gd name="connsiteY97" fmla="*/ 4838700 h 8420100"/>
              <a:gd name="connsiteX98" fmla="*/ 5389562 w 9004300"/>
              <a:gd name="connsiteY98" fmla="*/ 4735513 h 8420100"/>
              <a:gd name="connsiteX99" fmla="*/ 5232400 w 9004300"/>
              <a:gd name="connsiteY99" fmla="*/ 4584700 h 8420100"/>
              <a:gd name="connsiteX100" fmla="*/ 5003800 w 9004300"/>
              <a:gd name="connsiteY100" fmla="*/ 4432300 h 8420100"/>
              <a:gd name="connsiteX101" fmla="*/ 4719638 w 9004300"/>
              <a:gd name="connsiteY101" fmla="*/ 4260850 h 8420100"/>
              <a:gd name="connsiteX102" fmla="*/ 4491037 w 9004300"/>
              <a:gd name="connsiteY102" fmla="*/ 4187825 h 8420100"/>
              <a:gd name="connsiteX103" fmla="*/ 4013200 w 9004300"/>
              <a:gd name="connsiteY103" fmla="*/ 4216400 h 8420100"/>
              <a:gd name="connsiteX104" fmla="*/ 3467100 w 9004300"/>
              <a:gd name="connsiteY104" fmla="*/ 4267200 h 8420100"/>
              <a:gd name="connsiteX105" fmla="*/ 3429000 w 9004300"/>
              <a:gd name="connsiteY105" fmla="*/ 3365500 h 8420100"/>
              <a:gd name="connsiteX106" fmla="*/ 3290888 w 9004300"/>
              <a:gd name="connsiteY106" fmla="*/ 3267075 h 8420100"/>
              <a:gd name="connsiteX107" fmla="*/ 571500 w 9004300"/>
              <a:gd name="connsiteY107" fmla="*/ 3467100 h 8420100"/>
              <a:gd name="connsiteX108" fmla="*/ 444500 w 9004300"/>
              <a:gd name="connsiteY108" fmla="*/ 3416300 h 8420100"/>
              <a:gd name="connsiteX109" fmla="*/ 330200 w 9004300"/>
              <a:gd name="connsiteY109" fmla="*/ 3352800 h 8420100"/>
              <a:gd name="connsiteX110" fmla="*/ 241300 w 9004300"/>
              <a:gd name="connsiteY110" fmla="*/ 3238500 h 8420100"/>
              <a:gd name="connsiteX111" fmla="*/ 152400 w 9004300"/>
              <a:gd name="connsiteY111" fmla="*/ 2260600 h 8420100"/>
              <a:gd name="connsiteX112" fmla="*/ 431800 w 9004300"/>
              <a:gd name="connsiteY112" fmla="*/ 2222500 h 8420100"/>
              <a:gd name="connsiteX113" fmla="*/ 596900 w 9004300"/>
              <a:gd name="connsiteY113" fmla="*/ 2108200 h 8420100"/>
              <a:gd name="connsiteX114" fmla="*/ 660400 w 9004300"/>
              <a:gd name="connsiteY114" fmla="*/ 1943100 h 8420100"/>
              <a:gd name="connsiteX115" fmla="*/ 660400 w 9004300"/>
              <a:gd name="connsiteY115" fmla="*/ 1828800 h 8420100"/>
              <a:gd name="connsiteX116" fmla="*/ 622300 w 9004300"/>
              <a:gd name="connsiteY116" fmla="*/ 1752600 h 8420100"/>
              <a:gd name="connsiteX117" fmla="*/ 533400 w 9004300"/>
              <a:gd name="connsiteY117" fmla="*/ 1612900 h 8420100"/>
              <a:gd name="connsiteX118" fmla="*/ 381000 w 9004300"/>
              <a:gd name="connsiteY118" fmla="*/ 1498600 h 8420100"/>
              <a:gd name="connsiteX119" fmla="*/ 254000 w 9004300"/>
              <a:gd name="connsiteY119" fmla="*/ 1409700 h 8420100"/>
              <a:gd name="connsiteX120" fmla="*/ 139700 w 9004300"/>
              <a:gd name="connsiteY120" fmla="*/ 1333500 h 8420100"/>
              <a:gd name="connsiteX121" fmla="*/ 12700 w 9004300"/>
              <a:gd name="connsiteY121" fmla="*/ 1028700 h 8420100"/>
              <a:gd name="connsiteX122" fmla="*/ 0 w 9004300"/>
              <a:gd name="connsiteY122" fmla="*/ 711200 h 8420100"/>
              <a:gd name="connsiteX123" fmla="*/ 38100 w 9004300"/>
              <a:gd name="connsiteY123" fmla="*/ 482600 h 8420100"/>
              <a:gd name="connsiteX124" fmla="*/ 76200 w 9004300"/>
              <a:gd name="connsiteY124" fmla="*/ 241300 h 8420100"/>
              <a:gd name="connsiteX125" fmla="*/ 165100 w 9004300"/>
              <a:gd name="connsiteY125" fmla="*/ 165100 h 8420100"/>
              <a:gd name="connsiteX126" fmla="*/ 266700 w 9004300"/>
              <a:gd name="connsiteY126" fmla="*/ 0 h 8420100"/>
              <a:gd name="connsiteX0" fmla="*/ 266700 w 8966200"/>
              <a:gd name="connsiteY0" fmla="*/ 0 h 8128000"/>
              <a:gd name="connsiteX1" fmla="*/ 482600 w 8966200"/>
              <a:gd name="connsiteY1" fmla="*/ 114300 h 8128000"/>
              <a:gd name="connsiteX2" fmla="*/ 495300 w 8966200"/>
              <a:gd name="connsiteY2" fmla="*/ 228600 h 8128000"/>
              <a:gd name="connsiteX3" fmla="*/ 660400 w 8966200"/>
              <a:gd name="connsiteY3" fmla="*/ 355600 h 8128000"/>
              <a:gd name="connsiteX4" fmla="*/ 838200 w 8966200"/>
              <a:gd name="connsiteY4" fmla="*/ 393700 h 8128000"/>
              <a:gd name="connsiteX5" fmla="*/ 1054100 w 8966200"/>
              <a:gd name="connsiteY5" fmla="*/ 431800 h 8128000"/>
              <a:gd name="connsiteX6" fmla="*/ 1295400 w 8966200"/>
              <a:gd name="connsiteY6" fmla="*/ 406400 h 8128000"/>
              <a:gd name="connsiteX7" fmla="*/ 1485900 w 8966200"/>
              <a:gd name="connsiteY7" fmla="*/ 406400 h 8128000"/>
              <a:gd name="connsiteX8" fmla="*/ 1625600 w 8966200"/>
              <a:gd name="connsiteY8" fmla="*/ 381000 h 8128000"/>
              <a:gd name="connsiteX9" fmla="*/ 3009900 w 8966200"/>
              <a:gd name="connsiteY9" fmla="*/ 304800 h 8128000"/>
              <a:gd name="connsiteX10" fmla="*/ 3098800 w 8966200"/>
              <a:gd name="connsiteY10" fmla="*/ 1206500 h 8128000"/>
              <a:gd name="connsiteX11" fmla="*/ 3175000 w 8966200"/>
              <a:gd name="connsiteY11" fmla="*/ 1308100 h 8128000"/>
              <a:gd name="connsiteX12" fmla="*/ 4559300 w 8966200"/>
              <a:gd name="connsiteY12" fmla="*/ 1219200 h 8128000"/>
              <a:gd name="connsiteX13" fmla="*/ 4635500 w 8966200"/>
              <a:gd name="connsiteY13" fmla="*/ 1892300 h 8128000"/>
              <a:gd name="connsiteX14" fmla="*/ 4724400 w 8966200"/>
              <a:gd name="connsiteY14" fmla="*/ 1968500 h 8128000"/>
              <a:gd name="connsiteX15" fmla="*/ 5435600 w 8966200"/>
              <a:gd name="connsiteY15" fmla="*/ 1905000 h 8128000"/>
              <a:gd name="connsiteX16" fmla="*/ 5638800 w 8966200"/>
              <a:gd name="connsiteY16" fmla="*/ 1955800 h 8128000"/>
              <a:gd name="connsiteX17" fmla="*/ 5613400 w 8966200"/>
              <a:gd name="connsiteY17" fmla="*/ 2044700 h 8128000"/>
              <a:gd name="connsiteX18" fmla="*/ 5575300 w 8966200"/>
              <a:gd name="connsiteY18" fmla="*/ 2070100 h 8128000"/>
              <a:gd name="connsiteX19" fmla="*/ 5600700 w 8966200"/>
              <a:gd name="connsiteY19" fmla="*/ 2197100 h 8128000"/>
              <a:gd name="connsiteX20" fmla="*/ 5905500 w 8966200"/>
              <a:gd name="connsiteY20" fmla="*/ 2654300 h 8128000"/>
              <a:gd name="connsiteX21" fmla="*/ 5842000 w 8966200"/>
              <a:gd name="connsiteY21" fmla="*/ 2806700 h 8128000"/>
              <a:gd name="connsiteX22" fmla="*/ 5956300 w 8966200"/>
              <a:gd name="connsiteY22" fmla="*/ 2971800 h 8128000"/>
              <a:gd name="connsiteX23" fmla="*/ 6438900 w 8966200"/>
              <a:gd name="connsiteY23" fmla="*/ 3619500 h 8128000"/>
              <a:gd name="connsiteX24" fmla="*/ 6464300 w 8966200"/>
              <a:gd name="connsiteY24" fmla="*/ 3733800 h 8128000"/>
              <a:gd name="connsiteX25" fmla="*/ 6553200 w 8966200"/>
              <a:gd name="connsiteY25" fmla="*/ 3835400 h 8128000"/>
              <a:gd name="connsiteX26" fmla="*/ 6692900 w 8966200"/>
              <a:gd name="connsiteY26" fmla="*/ 3860800 h 8128000"/>
              <a:gd name="connsiteX27" fmla="*/ 6870700 w 8966200"/>
              <a:gd name="connsiteY27" fmla="*/ 3860800 h 8128000"/>
              <a:gd name="connsiteX28" fmla="*/ 6845300 w 8966200"/>
              <a:gd name="connsiteY28" fmla="*/ 4025900 h 8128000"/>
              <a:gd name="connsiteX29" fmla="*/ 6997700 w 8966200"/>
              <a:gd name="connsiteY29" fmla="*/ 4102100 h 8128000"/>
              <a:gd name="connsiteX30" fmla="*/ 7239000 w 8966200"/>
              <a:gd name="connsiteY30" fmla="*/ 4216400 h 8128000"/>
              <a:gd name="connsiteX31" fmla="*/ 7721600 w 8966200"/>
              <a:gd name="connsiteY31" fmla="*/ 4445000 h 8128000"/>
              <a:gd name="connsiteX32" fmla="*/ 8077200 w 8966200"/>
              <a:gd name="connsiteY32" fmla="*/ 4610100 h 8128000"/>
              <a:gd name="connsiteX33" fmla="*/ 8267700 w 8966200"/>
              <a:gd name="connsiteY33" fmla="*/ 4826000 h 8128000"/>
              <a:gd name="connsiteX34" fmla="*/ 8470900 w 8966200"/>
              <a:gd name="connsiteY34" fmla="*/ 5181600 h 8128000"/>
              <a:gd name="connsiteX35" fmla="*/ 8674100 w 8966200"/>
              <a:gd name="connsiteY35" fmla="*/ 5626100 h 8128000"/>
              <a:gd name="connsiteX36" fmla="*/ 8813800 w 8966200"/>
              <a:gd name="connsiteY36" fmla="*/ 6096000 h 8128000"/>
              <a:gd name="connsiteX37" fmla="*/ 8851900 w 8966200"/>
              <a:gd name="connsiteY37" fmla="*/ 6565900 h 8128000"/>
              <a:gd name="connsiteX38" fmla="*/ 8851900 w 8966200"/>
              <a:gd name="connsiteY38" fmla="*/ 7124700 h 8128000"/>
              <a:gd name="connsiteX39" fmla="*/ 8902700 w 8966200"/>
              <a:gd name="connsiteY39" fmla="*/ 7518400 h 8128000"/>
              <a:gd name="connsiteX40" fmla="*/ 8902700 w 8966200"/>
              <a:gd name="connsiteY40" fmla="*/ 7772400 h 8128000"/>
              <a:gd name="connsiteX41" fmla="*/ 8966200 w 8966200"/>
              <a:gd name="connsiteY41" fmla="*/ 8128000 h 8128000"/>
              <a:gd name="connsiteX42" fmla="*/ 7607300 w 8966200"/>
              <a:gd name="connsiteY42" fmla="*/ 7277100 h 8128000"/>
              <a:gd name="connsiteX43" fmla="*/ 7442200 w 8966200"/>
              <a:gd name="connsiteY43" fmla="*/ 6591300 h 8128000"/>
              <a:gd name="connsiteX44" fmla="*/ 5829300 w 8966200"/>
              <a:gd name="connsiteY44" fmla="*/ 6642100 h 8128000"/>
              <a:gd name="connsiteX45" fmla="*/ 3835400 w 8966200"/>
              <a:gd name="connsiteY45" fmla="*/ 6591300 h 8128000"/>
              <a:gd name="connsiteX46" fmla="*/ 3187700 w 8966200"/>
              <a:gd name="connsiteY46" fmla="*/ 6464300 h 8128000"/>
              <a:gd name="connsiteX47" fmla="*/ 2997200 w 8966200"/>
              <a:gd name="connsiteY47" fmla="*/ 6438900 h 8128000"/>
              <a:gd name="connsiteX48" fmla="*/ 2882900 w 8966200"/>
              <a:gd name="connsiteY48" fmla="*/ 6553200 h 8128000"/>
              <a:gd name="connsiteX49" fmla="*/ 2882900 w 8966200"/>
              <a:gd name="connsiteY49" fmla="*/ 6553200 h 8128000"/>
              <a:gd name="connsiteX50" fmla="*/ 2857500 w 8966200"/>
              <a:gd name="connsiteY50" fmla="*/ 6184900 h 8128000"/>
              <a:gd name="connsiteX51" fmla="*/ 2908300 w 8966200"/>
              <a:gd name="connsiteY51" fmla="*/ 6146800 h 8128000"/>
              <a:gd name="connsiteX52" fmla="*/ 3568700 w 8966200"/>
              <a:gd name="connsiteY52" fmla="*/ 6134100 h 8128000"/>
              <a:gd name="connsiteX53" fmla="*/ 4089400 w 8966200"/>
              <a:gd name="connsiteY53" fmla="*/ 6096000 h 8128000"/>
              <a:gd name="connsiteX54" fmla="*/ 4267200 w 8966200"/>
              <a:gd name="connsiteY54" fmla="*/ 6096000 h 8128000"/>
              <a:gd name="connsiteX55" fmla="*/ 4267200 w 8966200"/>
              <a:gd name="connsiteY55" fmla="*/ 6019800 h 8128000"/>
              <a:gd name="connsiteX56" fmla="*/ 3644900 w 8966200"/>
              <a:gd name="connsiteY56" fmla="*/ 6057900 h 8128000"/>
              <a:gd name="connsiteX57" fmla="*/ 3606800 w 8966200"/>
              <a:gd name="connsiteY57" fmla="*/ 5530850 h 8128000"/>
              <a:gd name="connsiteX58" fmla="*/ 3835400 w 8966200"/>
              <a:gd name="connsiteY58" fmla="*/ 5537200 h 8128000"/>
              <a:gd name="connsiteX59" fmla="*/ 4318000 w 8966200"/>
              <a:gd name="connsiteY59" fmla="*/ 5715000 h 8128000"/>
              <a:gd name="connsiteX60" fmla="*/ 4533900 w 8966200"/>
              <a:gd name="connsiteY60" fmla="*/ 5803900 h 8128000"/>
              <a:gd name="connsiteX61" fmla="*/ 4800600 w 8966200"/>
              <a:gd name="connsiteY61" fmla="*/ 5829300 h 8128000"/>
              <a:gd name="connsiteX62" fmla="*/ 5448300 w 8966200"/>
              <a:gd name="connsiteY62" fmla="*/ 5816600 h 8128000"/>
              <a:gd name="connsiteX63" fmla="*/ 5880100 w 8966200"/>
              <a:gd name="connsiteY63" fmla="*/ 5930900 h 8128000"/>
              <a:gd name="connsiteX64" fmla="*/ 6553200 w 8966200"/>
              <a:gd name="connsiteY64" fmla="*/ 6121400 h 8128000"/>
              <a:gd name="connsiteX65" fmla="*/ 6783388 w 8966200"/>
              <a:gd name="connsiteY65" fmla="*/ 6197600 h 8128000"/>
              <a:gd name="connsiteX66" fmla="*/ 7086600 w 8966200"/>
              <a:gd name="connsiteY66" fmla="*/ 6413500 h 8128000"/>
              <a:gd name="connsiteX67" fmla="*/ 7140575 w 8966200"/>
              <a:gd name="connsiteY67" fmla="*/ 6345238 h 8128000"/>
              <a:gd name="connsiteX68" fmla="*/ 6824662 w 8966200"/>
              <a:gd name="connsiteY68" fmla="*/ 6107112 h 8128000"/>
              <a:gd name="connsiteX69" fmla="*/ 5478462 w 8966200"/>
              <a:gd name="connsiteY69" fmla="*/ 5743575 h 8128000"/>
              <a:gd name="connsiteX70" fmla="*/ 5334000 w 8966200"/>
              <a:gd name="connsiteY70" fmla="*/ 5740400 h 8128000"/>
              <a:gd name="connsiteX71" fmla="*/ 4597400 w 8966200"/>
              <a:gd name="connsiteY71" fmla="*/ 5727700 h 8128000"/>
              <a:gd name="connsiteX72" fmla="*/ 4330700 w 8966200"/>
              <a:gd name="connsiteY72" fmla="*/ 5626100 h 8128000"/>
              <a:gd name="connsiteX73" fmla="*/ 3962400 w 8966200"/>
              <a:gd name="connsiteY73" fmla="*/ 5461000 h 8128000"/>
              <a:gd name="connsiteX74" fmla="*/ 3860800 w 8966200"/>
              <a:gd name="connsiteY74" fmla="*/ 5461000 h 8128000"/>
              <a:gd name="connsiteX75" fmla="*/ 3594100 w 8966200"/>
              <a:gd name="connsiteY75" fmla="*/ 5461000 h 8128000"/>
              <a:gd name="connsiteX76" fmla="*/ 3495675 w 8966200"/>
              <a:gd name="connsiteY76" fmla="*/ 4357688 h 8128000"/>
              <a:gd name="connsiteX77" fmla="*/ 4076700 w 8966200"/>
              <a:gd name="connsiteY77" fmla="*/ 4303712 h 8128000"/>
              <a:gd name="connsiteX78" fmla="*/ 4279900 w 8966200"/>
              <a:gd name="connsiteY78" fmla="*/ 4375150 h 8128000"/>
              <a:gd name="connsiteX79" fmla="*/ 4457700 w 8966200"/>
              <a:gd name="connsiteY79" fmla="*/ 4505325 h 8128000"/>
              <a:gd name="connsiteX80" fmla="*/ 4503738 w 8966200"/>
              <a:gd name="connsiteY80" fmla="*/ 4610100 h 8128000"/>
              <a:gd name="connsiteX81" fmla="*/ 4445000 w 8966200"/>
              <a:gd name="connsiteY81" fmla="*/ 4762500 h 8128000"/>
              <a:gd name="connsiteX82" fmla="*/ 4356100 w 8966200"/>
              <a:gd name="connsiteY82" fmla="*/ 4927600 h 8128000"/>
              <a:gd name="connsiteX83" fmla="*/ 4330700 w 8966200"/>
              <a:gd name="connsiteY83" fmla="*/ 5016500 h 8128000"/>
              <a:gd name="connsiteX84" fmla="*/ 4368800 w 8966200"/>
              <a:gd name="connsiteY84" fmla="*/ 5092700 h 8128000"/>
              <a:gd name="connsiteX85" fmla="*/ 4445000 w 8966200"/>
              <a:gd name="connsiteY85" fmla="*/ 4978400 h 8128000"/>
              <a:gd name="connsiteX86" fmla="*/ 4533900 w 8966200"/>
              <a:gd name="connsiteY86" fmla="*/ 4749800 h 8128000"/>
              <a:gd name="connsiteX87" fmla="*/ 4559300 w 8966200"/>
              <a:gd name="connsiteY87" fmla="*/ 4622800 h 8128000"/>
              <a:gd name="connsiteX88" fmla="*/ 4533900 w 8966200"/>
              <a:gd name="connsiteY88" fmla="*/ 4495800 h 8128000"/>
              <a:gd name="connsiteX89" fmla="*/ 4406900 w 8966200"/>
              <a:gd name="connsiteY89" fmla="*/ 4368800 h 8128000"/>
              <a:gd name="connsiteX90" fmla="*/ 4216400 w 8966200"/>
              <a:gd name="connsiteY90" fmla="*/ 4279900 h 8128000"/>
              <a:gd name="connsiteX91" fmla="*/ 4406900 w 8966200"/>
              <a:gd name="connsiteY91" fmla="*/ 4279900 h 8128000"/>
              <a:gd name="connsiteX92" fmla="*/ 4703763 w 8966200"/>
              <a:gd name="connsiteY92" fmla="*/ 4362450 h 8128000"/>
              <a:gd name="connsiteX93" fmla="*/ 5057775 w 8966200"/>
              <a:gd name="connsiteY93" fmla="*/ 4556125 h 8128000"/>
              <a:gd name="connsiteX94" fmla="*/ 5232400 w 8966200"/>
              <a:gd name="connsiteY94" fmla="*/ 4686300 h 8128000"/>
              <a:gd name="connsiteX95" fmla="*/ 5410200 w 8966200"/>
              <a:gd name="connsiteY95" fmla="*/ 4862513 h 8128000"/>
              <a:gd name="connsiteX96" fmla="*/ 5486400 w 8966200"/>
              <a:gd name="connsiteY96" fmla="*/ 4838700 h 8128000"/>
              <a:gd name="connsiteX97" fmla="*/ 5389562 w 8966200"/>
              <a:gd name="connsiteY97" fmla="*/ 4735513 h 8128000"/>
              <a:gd name="connsiteX98" fmla="*/ 5232400 w 8966200"/>
              <a:gd name="connsiteY98" fmla="*/ 4584700 h 8128000"/>
              <a:gd name="connsiteX99" fmla="*/ 5003800 w 8966200"/>
              <a:gd name="connsiteY99" fmla="*/ 4432300 h 8128000"/>
              <a:gd name="connsiteX100" fmla="*/ 4719638 w 8966200"/>
              <a:gd name="connsiteY100" fmla="*/ 4260850 h 8128000"/>
              <a:gd name="connsiteX101" fmla="*/ 4491037 w 8966200"/>
              <a:gd name="connsiteY101" fmla="*/ 4187825 h 8128000"/>
              <a:gd name="connsiteX102" fmla="*/ 4013200 w 8966200"/>
              <a:gd name="connsiteY102" fmla="*/ 4216400 h 8128000"/>
              <a:gd name="connsiteX103" fmla="*/ 3467100 w 8966200"/>
              <a:gd name="connsiteY103" fmla="*/ 4267200 h 8128000"/>
              <a:gd name="connsiteX104" fmla="*/ 3429000 w 8966200"/>
              <a:gd name="connsiteY104" fmla="*/ 3365500 h 8128000"/>
              <a:gd name="connsiteX105" fmla="*/ 3290888 w 8966200"/>
              <a:gd name="connsiteY105" fmla="*/ 3267075 h 8128000"/>
              <a:gd name="connsiteX106" fmla="*/ 571500 w 8966200"/>
              <a:gd name="connsiteY106" fmla="*/ 3467100 h 8128000"/>
              <a:gd name="connsiteX107" fmla="*/ 444500 w 8966200"/>
              <a:gd name="connsiteY107" fmla="*/ 3416300 h 8128000"/>
              <a:gd name="connsiteX108" fmla="*/ 330200 w 8966200"/>
              <a:gd name="connsiteY108" fmla="*/ 3352800 h 8128000"/>
              <a:gd name="connsiteX109" fmla="*/ 241300 w 8966200"/>
              <a:gd name="connsiteY109" fmla="*/ 3238500 h 8128000"/>
              <a:gd name="connsiteX110" fmla="*/ 152400 w 8966200"/>
              <a:gd name="connsiteY110" fmla="*/ 2260600 h 8128000"/>
              <a:gd name="connsiteX111" fmla="*/ 431800 w 8966200"/>
              <a:gd name="connsiteY111" fmla="*/ 2222500 h 8128000"/>
              <a:gd name="connsiteX112" fmla="*/ 596900 w 8966200"/>
              <a:gd name="connsiteY112" fmla="*/ 2108200 h 8128000"/>
              <a:gd name="connsiteX113" fmla="*/ 660400 w 8966200"/>
              <a:gd name="connsiteY113" fmla="*/ 1943100 h 8128000"/>
              <a:gd name="connsiteX114" fmla="*/ 660400 w 8966200"/>
              <a:gd name="connsiteY114" fmla="*/ 1828800 h 8128000"/>
              <a:gd name="connsiteX115" fmla="*/ 622300 w 8966200"/>
              <a:gd name="connsiteY115" fmla="*/ 1752600 h 8128000"/>
              <a:gd name="connsiteX116" fmla="*/ 533400 w 8966200"/>
              <a:gd name="connsiteY116" fmla="*/ 1612900 h 8128000"/>
              <a:gd name="connsiteX117" fmla="*/ 381000 w 8966200"/>
              <a:gd name="connsiteY117" fmla="*/ 1498600 h 8128000"/>
              <a:gd name="connsiteX118" fmla="*/ 254000 w 8966200"/>
              <a:gd name="connsiteY118" fmla="*/ 1409700 h 8128000"/>
              <a:gd name="connsiteX119" fmla="*/ 139700 w 8966200"/>
              <a:gd name="connsiteY119" fmla="*/ 1333500 h 8128000"/>
              <a:gd name="connsiteX120" fmla="*/ 12700 w 8966200"/>
              <a:gd name="connsiteY120" fmla="*/ 1028700 h 8128000"/>
              <a:gd name="connsiteX121" fmla="*/ 0 w 8966200"/>
              <a:gd name="connsiteY121" fmla="*/ 711200 h 8128000"/>
              <a:gd name="connsiteX122" fmla="*/ 38100 w 8966200"/>
              <a:gd name="connsiteY122" fmla="*/ 482600 h 8128000"/>
              <a:gd name="connsiteX123" fmla="*/ 76200 w 8966200"/>
              <a:gd name="connsiteY123" fmla="*/ 241300 h 8128000"/>
              <a:gd name="connsiteX124" fmla="*/ 165100 w 8966200"/>
              <a:gd name="connsiteY124" fmla="*/ 165100 h 8128000"/>
              <a:gd name="connsiteX125" fmla="*/ 266700 w 8966200"/>
              <a:gd name="connsiteY125" fmla="*/ 0 h 8128000"/>
              <a:gd name="connsiteX0" fmla="*/ 266700 w 8902700"/>
              <a:gd name="connsiteY0" fmla="*/ 0 h 7772400"/>
              <a:gd name="connsiteX1" fmla="*/ 482600 w 8902700"/>
              <a:gd name="connsiteY1" fmla="*/ 114300 h 7772400"/>
              <a:gd name="connsiteX2" fmla="*/ 495300 w 8902700"/>
              <a:gd name="connsiteY2" fmla="*/ 228600 h 7772400"/>
              <a:gd name="connsiteX3" fmla="*/ 660400 w 8902700"/>
              <a:gd name="connsiteY3" fmla="*/ 355600 h 7772400"/>
              <a:gd name="connsiteX4" fmla="*/ 838200 w 8902700"/>
              <a:gd name="connsiteY4" fmla="*/ 393700 h 7772400"/>
              <a:gd name="connsiteX5" fmla="*/ 1054100 w 8902700"/>
              <a:gd name="connsiteY5" fmla="*/ 431800 h 7772400"/>
              <a:gd name="connsiteX6" fmla="*/ 1295400 w 8902700"/>
              <a:gd name="connsiteY6" fmla="*/ 406400 h 7772400"/>
              <a:gd name="connsiteX7" fmla="*/ 1485900 w 8902700"/>
              <a:gd name="connsiteY7" fmla="*/ 406400 h 7772400"/>
              <a:gd name="connsiteX8" fmla="*/ 1625600 w 8902700"/>
              <a:gd name="connsiteY8" fmla="*/ 381000 h 7772400"/>
              <a:gd name="connsiteX9" fmla="*/ 3009900 w 8902700"/>
              <a:gd name="connsiteY9" fmla="*/ 304800 h 7772400"/>
              <a:gd name="connsiteX10" fmla="*/ 3098800 w 8902700"/>
              <a:gd name="connsiteY10" fmla="*/ 1206500 h 7772400"/>
              <a:gd name="connsiteX11" fmla="*/ 3175000 w 8902700"/>
              <a:gd name="connsiteY11" fmla="*/ 1308100 h 7772400"/>
              <a:gd name="connsiteX12" fmla="*/ 4559300 w 8902700"/>
              <a:gd name="connsiteY12" fmla="*/ 1219200 h 7772400"/>
              <a:gd name="connsiteX13" fmla="*/ 4635500 w 8902700"/>
              <a:gd name="connsiteY13" fmla="*/ 1892300 h 7772400"/>
              <a:gd name="connsiteX14" fmla="*/ 4724400 w 8902700"/>
              <a:gd name="connsiteY14" fmla="*/ 1968500 h 7772400"/>
              <a:gd name="connsiteX15" fmla="*/ 5435600 w 8902700"/>
              <a:gd name="connsiteY15" fmla="*/ 1905000 h 7772400"/>
              <a:gd name="connsiteX16" fmla="*/ 5638800 w 8902700"/>
              <a:gd name="connsiteY16" fmla="*/ 1955800 h 7772400"/>
              <a:gd name="connsiteX17" fmla="*/ 5613400 w 8902700"/>
              <a:gd name="connsiteY17" fmla="*/ 2044700 h 7772400"/>
              <a:gd name="connsiteX18" fmla="*/ 5575300 w 8902700"/>
              <a:gd name="connsiteY18" fmla="*/ 2070100 h 7772400"/>
              <a:gd name="connsiteX19" fmla="*/ 5600700 w 8902700"/>
              <a:gd name="connsiteY19" fmla="*/ 2197100 h 7772400"/>
              <a:gd name="connsiteX20" fmla="*/ 5905500 w 8902700"/>
              <a:gd name="connsiteY20" fmla="*/ 2654300 h 7772400"/>
              <a:gd name="connsiteX21" fmla="*/ 5842000 w 8902700"/>
              <a:gd name="connsiteY21" fmla="*/ 2806700 h 7772400"/>
              <a:gd name="connsiteX22" fmla="*/ 5956300 w 8902700"/>
              <a:gd name="connsiteY22" fmla="*/ 2971800 h 7772400"/>
              <a:gd name="connsiteX23" fmla="*/ 6438900 w 8902700"/>
              <a:gd name="connsiteY23" fmla="*/ 3619500 h 7772400"/>
              <a:gd name="connsiteX24" fmla="*/ 6464300 w 8902700"/>
              <a:gd name="connsiteY24" fmla="*/ 3733800 h 7772400"/>
              <a:gd name="connsiteX25" fmla="*/ 6553200 w 8902700"/>
              <a:gd name="connsiteY25" fmla="*/ 3835400 h 7772400"/>
              <a:gd name="connsiteX26" fmla="*/ 6692900 w 8902700"/>
              <a:gd name="connsiteY26" fmla="*/ 3860800 h 7772400"/>
              <a:gd name="connsiteX27" fmla="*/ 6870700 w 8902700"/>
              <a:gd name="connsiteY27" fmla="*/ 3860800 h 7772400"/>
              <a:gd name="connsiteX28" fmla="*/ 6845300 w 8902700"/>
              <a:gd name="connsiteY28" fmla="*/ 4025900 h 7772400"/>
              <a:gd name="connsiteX29" fmla="*/ 6997700 w 8902700"/>
              <a:gd name="connsiteY29" fmla="*/ 4102100 h 7772400"/>
              <a:gd name="connsiteX30" fmla="*/ 7239000 w 8902700"/>
              <a:gd name="connsiteY30" fmla="*/ 4216400 h 7772400"/>
              <a:gd name="connsiteX31" fmla="*/ 7721600 w 8902700"/>
              <a:gd name="connsiteY31" fmla="*/ 4445000 h 7772400"/>
              <a:gd name="connsiteX32" fmla="*/ 8077200 w 8902700"/>
              <a:gd name="connsiteY32" fmla="*/ 4610100 h 7772400"/>
              <a:gd name="connsiteX33" fmla="*/ 8267700 w 8902700"/>
              <a:gd name="connsiteY33" fmla="*/ 4826000 h 7772400"/>
              <a:gd name="connsiteX34" fmla="*/ 8470900 w 8902700"/>
              <a:gd name="connsiteY34" fmla="*/ 5181600 h 7772400"/>
              <a:gd name="connsiteX35" fmla="*/ 8674100 w 8902700"/>
              <a:gd name="connsiteY35" fmla="*/ 5626100 h 7772400"/>
              <a:gd name="connsiteX36" fmla="*/ 8813800 w 8902700"/>
              <a:gd name="connsiteY36" fmla="*/ 6096000 h 7772400"/>
              <a:gd name="connsiteX37" fmla="*/ 8851900 w 8902700"/>
              <a:gd name="connsiteY37" fmla="*/ 6565900 h 7772400"/>
              <a:gd name="connsiteX38" fmla="*/ 8851900 w 8902700"/>
              <a:gd name="connsiteY38" fmla="*/ 7124700 h 7772400"/>
              <a:gd name="connsiteX39" fmla="*/ 8902700 w 8902700"/>
              <a:gd name="connsiteY39" fmla="*/ 7518400 h 7772400"/>
              <a:gd name="connsiteX40" fmla="*/ 8902700 w 8902700"/>
              <a:gd name="connsiteY40" fmla="*/ 7772400 h 7772400"/>
              <a:gd name="connsiteX41" fmla="*/ 7607300 w 8902700"/>
              <a:gd name="connsiteY41" fmla="*/ 7277100 h 7772400"/>
              <a:gd name="connsiteX42" fmla="*/ 7442200 w 8902700"/>
              <a:gd name="connsiteY42" fmla="*/ 6591300 h 7772400"/>
              <a:gd name="connsiteX43" fmla="*/ 5829300 w 8902700"/>
              <a:gd name="connsiteY43" fmla="*/ 6642100 h 7772400"/>
              <a:gd name="connsiteX44" fmla="*/ 3835400 w 8902700"/>
              <a:gd name="connsiteY44" fmla="*/ 6591300 h 7772400"/>
              <a:gd name="connsiteX45" fmla="*/ 3187700 w 8902700"/>
              <a:gd name="connsiteY45" fmla="*/ 6464300 h 7772400"/>
              <a:gd name="connsiteX46" fmla="*/ 2997200 w 8902700"/>
              <a:gd name="connsiteY46" fmla="*/ 6438900 h 7772400"/>
              <a:gd name="connsiteX47" fmla="*/ 2882900 w 8902700"/>
              <a:gd name="connsiteY47" fmla="*/ 6553200 h 7772400"/>
              <a:gd name="connsiteX48" fmla="*/ 2882900 w 8902700"/>
              <a:gd name="connsiteY48" fmla="*/ 6553200 h 7772400"/>
              <a:gd name="connsiteX49" fmla="*/ 2857500 w 8902700"/>
              <a:gd name="connsiteY49" fmla="*/ 6184900 h 7772400"/>
              <a:gd name="connsiteX50" fmla="*/ 2908300 w 8902700"/>
              <a:gd name="connsiteY50" fmla="*/ 6146800 h 7772400"/>
              <a:gd name="connsiteX51" fmla="*/ 3568700 w 8902700"/>
              <a:gd name="connsiteY51" fmla="*/ 6134100 h 7772400"/>
              <a:gd name="connsiteX52" fmla="*/ 4089400 w 8902700"/>
              <a:gd name="connsiteY52" fmla="*/ 6096000 h 7772400"/>
              <a:gd name="connsiteX53" fmla="*/ 4267200 w 8902700"/>
              <a:gd name="connsiteY53" fmla="*/ 6096000 h 7772400"/>
              <a:gd name="connsiteX54" fmla="*/ 4267200 w 8902700"/>
              <a:gd name="connsiteY54" fmla="*/ 6019800 h 7772400"/>
              <a:gd name="connsiteX55" fmla="*/ 3644900 w 8902700"/>
              <a:gd name="connsiteY55" fmla="*/ 6057900 h 7772400"/>
              <a:gd name="connsiteX56" fmla="*/ 3606800 w 8902700"/>
              <a:gd name="connsiteY56" fmla="*/ 5530850 h 7772400"/>
              <a:gd name="connsiteX57" fmla="*/ 3835400 w 8902700"/>
              <a:gd name="connsiteY57" fmla="*/ 5537200 h 7772400"/>
              <a:gd name="connsiteX58" fmla="*/ 4318000 w 8902700"/>
              <a:gd name="connsiteY58" fmla="*/ 5715000 h 7772400"/>
              <a:gd name="connsiteX59" fmla="*/ 4533900 w 8902700"/>
              <a:gd name="connsiteY59" fmla="*/ 5803900 h 7772400"/>
              <a:gd name="connsiteX60" fmla="*/ 4800600 w 8902700"/>
              <a:gd name="connsiteY60" fmla="*/ 5829300 h 7772400"/>
              <a:gd name="connsiteX61" fmla="*/ 5448300 w 8902700"/>
              <a:gd name="connsiteY61" fmla="*/ 5816600 h 7772400"/>
              <a:gd name="connsiteX62" fmla="*/ 5880100 w 8902700"/>
              <a:gd name="connsiteY62" fmla="*/ 5930900 h 7772400"/>
              <a:gd name="connsiteX63" fmla="*/ 6553200 w 8902700"/>
              <a:gd name="connsiteY63" fmla="*/ 6121400 h 7772400"/>
              <a:gd name="connsiteX64" fmla="*/ 6783388 w 8902700"/>
              <a:gd name="connsiteY64" fmla="*/ 6197600 h 7772400"/>
              <a:gd name="connsiteX65" fmla="*/ 7086600 w 8902700"/>
              <a:gd name="connsiteY65" fmla="*/ 6413500 h 7772400"/>
              <a:gd name="connsiteX66" fmla="*/ 7140575 w 8902700"/>
              <a:gd name="connsiteY66" fmla="*/ 6345238 h 7772400"/>
              <a:gd name="connsiteX67" fmla="*/ 6824662 w 8902700"/>
              <a:gd name="connsiteY67" fmla="*/ 6107112 h 7772400"/>
              <a:gd name="connsiteX68" fmla="*/ 5478462 w 8902700"/>
              <a:gd name="connsiteY68" fmla="*/ 5743575 h 7772400"/>
              <a:gd name="connsiteX69" fmla="*/ 5334000 w 8902700"/>
              <a:gd name="connsiteY69" fmla="*/ 5740400 h 7772400"/>
              <a:gd name="connsiteX70" fmla="*/ 4597400 w 8902700"/>
              <a:gd name="connsiteY70" fmla="*/ 5727700 h 7772400"/>
              <a:gd name="connsiteX71" fmla="*/ 4330700 w 8902700"/>
              <a:gd name="connsiteY71" fmla="*/ 5626100 h 7772400"/>
              <a:gd name="connsiteX72" fmla="*/ 3962400 w 8902700"/>
              <a:gd name="connsiteY72" fmla="*/ 5461000 h 7772400"/>
              <a:gd name="connsiteX73" fmla="*/ 3860800 w 8902700"/>
              <a:gd name="connsiteY73" fmla="*/ 5461000 h 7772400"/>
              <a:gd name="connsiteX74" fmla="*/ 3594100 w 8902700"/>
              <a:gd name="connsiteY74" fmla="*/ 5461000 h 7772400"/>
              <a:gd name="connsiteX75" fmla="*/ 3495675 w 8902700"/>
              <a:gd name="connsiteY75" fmla="*/ 4357688 h 7772400"/>
              <a:gd name="connsiteX76" fmla="*/ 4076700 w 8902700"/>
              <a:gd name="connsiteY76" fmla="*/ 4303712 h 7772400"/>
              <a:gd name="connsiteX77" fmla="*/ 4279900 w 8902700"/>
              <a:gd name="connsiteY77" fmla="*/ 4375150 h 7772400"/>
              <a:gd name="connsiteX78" fmla="*/ 4457700 w 8902700"/>
              <a:gd name="connsiteY78" fmla="*/ 4505325 h 7772400"/>
              <a:gd name="connsiteX79" fmla="*/ 4503738 w 8902700"/>
              <a:gd name="connsiteY79" fmla="*/ 4610100 h 7772400"/>
              <a:gd name="connsiteX80" fmla="*/ 4445000 w 8902700"/>
              <a:gd name="connsiteY80" fmla="*/ 4762500 h 7772400"/>
              <a:gd name="connsiteX81" fmla="*/ 4356100 w 8902700"/>
              <a:gd name="connsiteY81" fmla="*/ 4927600 h 7772400"/>
              <a:gd name="connsiteX82" fmla="*/ 4330700 w 8902700"/>
              <a:gd name="connsiteY82" fmla="*/ 5016500 h 7772400"/>
              <a:gd name="connsiteX83" fmla="*/ 4368800 w 8902700"/>
              <a:gd name="connsiteY83" fmla="*/ 5092700 h 7772400"/>
              <a:gd name="connsiteX84" fmla="*/ 4445000 w 8902700"/>
              <a:gd name="connsiteY84" fmla="*/ 4978400 h 7772400"/>
              <a:gd name="connsiteX85" fmla="*/ 4533900 w 8902700"/>
              <a:gd name="connsiteY85" fmla="*/ 4749800 h 7772400"/>
              <a:gd name="connsiteX86" fmla="*/ 4559300 w 8902700"/>
              <a:gd name="connsiteY86" fmla="*/ 4622800 h 7772400"/>
              <a:gd name="connsiteX87" fmla="*/ 4533900 w 8902700"/>
              <a:gd name="connsiteY87" fmla="*/ 4495800 h 7772400"/>
              <a:gd name="connsiteX88" fmla="*/ 4406900 w 8902700"/>
              <a:gd name="connsiteY88" fmla="*/ 4368800 h 7772400"/>
              <a:gd name="connsiteX89" fmla="*/ 4216400 w 8902700"/>
              <a:gd name="connsiteY89" fmla="*/ 4279900 h 7772400"/>
              <a:gd name="connsiteX90" fmla="*/ 4406900 w 8902700"/>
              <a:gd name="connsiteY90" fmla="*/ 4279900 h 7772400"/>
              <a:gd name="connsiteX91" fmla="*/ 4703763 w 8902700"/>
              <a:gd name="connsiteY91" fmla="*/ 4362450 h 7772400"/>
              <a:gd name="connsiteX92" fmla="*/ 5057775 w 8902700"/>
              <a:gd name="connsiteY92" fmla="*/ 4556125 h 7772400"/>
              <a:gd name="connsiteX93" fmla="*/ 5232400 w 8902700"/>
              <a:gd name="connsiteY93" fmla="*/ 4686300 h 7772400"/>
              <a:gd name="connsiteX94" fmla="*/ 5410200 w 8902700"/>
              <a:gd name="connsiteY94" fmla="*/ 4862513 h 7772400"/>
              <a:gd name="connsiteX95" fmla="*/ 5486400 w 8902700"/>
              <a:gd name="connsiteY95" fmla="*/ 4838700 h 7772400"/>
              <a:gd name="connsiteX96" fmla="*/ 5389562 w 8902700"/>
              <a:gd name="connsiteY96" fmla="*/ 4735513 h 7772400"/>
              <a:gd name="connsiteX97" fmla="*/ 5232400 w 8902700"/>
              <a:gd name="connsiteY97" fmla="*/ 4584700 h 7772400"/>
              <a:gd name="connsiteX98" fmla="*/ 5003800 w 8902700"/>
              <a:gd name="connsiteY98" fmla="*/ 4432300 h 7772400"/>
              <a:gd name="connsiteX99" fmla="*/ 4719638 w 8902700"/>
              <a:gd name="connsiteY99" fmla="*/ 4260850 h 7772400"/>
              <a:gd name="connsiteX100" fmla="*/ 4491037 w 8902700"/>
              <a:gd name="connsiteY100" fmla="*/ 4187825 h 7772400"/>
              <a:gd name="connsiteX101" fmla="*/ 4013200 w 8902700"/>
              <a:gd name="connsiteY101" fmla="*/ 4216400 h 7772400"/>
              <a:gd name="connsiteX102" fmla="*/ 3467100 w 8902700"/>
              <a:gd name="connsiteY102" fmla="*/ 4267200 h 7772400"/>
              <a:gd name="connsiteX103" fmla="*/ 3429000 w 8902700"/>
              <a:gd name="connsiteY103" fmla="*/ 3365500 h 7772400"/>
              <a:gd name="connsiteX104" fmla="*/ 3290888 w 8902700"/>
              <a:gd name="connsiteY104" fmla="*/ 3267075 h 7772400"/>
              <a:gd name="connsiteX105" fmla="*/ 571500 w 8902700"/>
              <a:gd name="connsiteY105" fmla="*/ 3467100 h 7772400"/>
              <a:gd name="connsiteX106" fmla="*/ 444500 w 8902700"/>
              <a:gd name="connsiteY106" fmla="*/ 3416300 h 7772400"/>
              <a:gd name="connsiteX107" fmla="*/ 330200 w 8902700"/>
              <a:gd name="connsiteY107" fmla="*/ 3352800 h 7772400"/>
              <a:gd name="connsiteX108" fmla="*/ 241300 w 8902700"/>
              <a:gd name="connsiteY108" fmla="*/ 3238500 h 7772400"/>
              <a:gd name="connsiteX109" fmla="*/ 152400 w 8902700"/>
              <a:gd name="connsiteY109" fmla="*/ 2260600 h 7772400"/>
              <a:gd name="connsiteX110" fmla="*/ 431800 w 8902700"/>
              <a:gd name="connsiteY110" fmla="*/ 2222500 h 7772400"/>
              <a:gd name="connsiteX111" fmla="*/ 596900 w 8902700"/>
              <a:gd name="connsiteY111" fmla="*/ 2108200 h 7772400"/>
              <a:gd name="connsiteX112" fmla="*/ 660400 w 8902700"/>
              <a:gd name="connsiteY112" fmla="*/ 1943100 h 7772400"/>
              <a:gd name="connsiteX113" fmla="*/ 660400 w 8902700"/>
              <a:gd name="connsiteY113" fmla="*/ 1828800 h 7772400"/>
              <a:gd name="connsiteX114" fmla="*/ 622300 w 8902700"/>
              <a:gd name="connsiteY114" fmla="*/ 1752600 h 7772400"/>
              <a:gd name="connsiteX115" fmla="*/ 533400 w 8902700"/>
              <a:gd name="connsiteY115" fmla="*/ 1612900 h 7772400"/>
              <a:gd name="connsiteX116" fmla="*/ 381000 w 8902700"/>
              <a:gd name="connsiteY116" fmla="*/ 1498600 h 7772400"/>
              <a:gd name="connsiteX117" fmla="*/ 254000 w 8902700"/>
              <a:gd name="connsiteY117" fmla="*/ 1409700 h 7772400"/>
              <a:gd name="connsiteX118" fmla="*/ 139700 w 8902700"/>
              <a:gd name="connsiteY118" fmla="*/ 1333500 h 7772400"/>
              <a:gd name="connsiteX119" fmla="*/ 12700 w 8902700"/>
              <a:gd name="connsiteY119" fmla="*/ 1028700 h 7772400"/>
              <a:gd name="connsiteX120" fmla="*/ 0 w 8902700"/>
              <a:gd name="connsiteY120" fmla="*/ 711200 h 7772400"/>
              <a:gd name="connsiteX121" fmla="*/ 38100 w 8902700"/>
              <a:gd name="connsiteY121" fmla="*/ 482600 h 7772400"/>
              <a:gd name="connsiteX122" fmla="*/ 76200 w 8902700"/>
              <a:gd name="connsiteY122" fmla="*/ 241300 h 7772400"/>
              <a:gd name="connsiteX123" fmla="*/ 165100 w 8902700"/>
              <a:gd name="connsiteY123" fmla="*/ 165100 h 7772400"/>
              <a:gd name="connsiteX124" fmla="*/ 266700 w 8902700"/>
              <a:gd name="connsiteY124" fmla="*/ 0 h 7772400"/>
              <a:gd name="connsiteX0" fmla="*/ 266700 w 8902700"/>
              <a:gd name="connsiteY0" fmla="*/ 0 h 7518400"/>
              <a:gd name="connsiteX1" fmla="*/ 482600 w 8902700"/>
              <a:gd name="connsiteY1" fmla="*/ 114300 h 7518400"/>
              <a:gd name="connsiteX2" fmla="*/ 495300 w 8902700"/>
              <a:gd name="connsiteY2" fmla="*/ 228600 h 7518400"/>
              <a:gd name="connsiteX3" fmla="*/ 660400 w 8902700"/>
              <a:gd name="connsiteY3" fmla="*/ 355600 h 7518400"/>
              <a:gd name="connsiteX4" fmla="*/ 838200 w 8902700"/>
              <a:gd name="connsiteY4" fmla="*/ 393700 h 7518400"/>
              <a:gd name="connsiteX5" fmla="*/ 1054100 w 8902700"/>
              <a:gd name="connsiteY5" fmla="*/ 431800 h 7518400"/>
              <a:gd name="connsiteX6" fmla="*/ 1295400 w 8902700"/>
              <a:gd name="connsiteY6" fmla="*/ 406400 h 7518400"/>
              <a:gd name="connsiteX7" fmla="*/ 1485900 w 8902700"/>
              <a:gd name="connsiteY7" fmla="*/ 406400 h 7518400"/>
              <a:gd name="connsiteX8" fmla="*/ 1625600 w 8902700"/>
              <a:gd name="connsiteY8" fmla="*/ 381000 h 7518400"/>
              <a:gd name="connsiteX9" fmla="*/ 3009900 w 8902700"/>
              <a:gd name="connsiteY9" fmla="*/ 304800 h 7518400"/>
              <a:gd name="connsiteX10" fmla="*/ 3098800 w 8902700"/>
              <a:gd name="connsiteY10" fmla="*/ 1206500 h 7518400"/>
              <a:gd name="connsiteX11" fmla="*/ 3175000 w 8902700"/>
              <a:gd name="connsiteY11" fmla="*/ 1308100 h 7518400"/>
              <a:gd name="connsiteX12" fmla="*/ 4559300 w 8902700"/>
              <a:gd name="connsiteY12" fmla="*/ 1219200 h 7518400"/>
              <a:gd name="connsiteX13" fmla="*/ 4635500 w 8902700"/>
              <a:gd name="connsiteY13" fmla="*/ 1892300 h 7518400"/>
              <a:gd name="connsiteX14" fmla="*/ 4724400 w 8902700"/>
              <a:gd name="connsiteY14" fmla="*/ 1968500 h 7518400"/>
              <a:gd name="connsiteX15" fmla="*/ 5435600 w 8902700"/>
              <a:gd name="connsiteY15" fmla="*/ 1905000 h 7518400"/>
              <a:gd name="connsiteX16" fmla="*/ 5638800 w 8902700"/>
              <a:gd name="connsiteY16" fmla="*/ 1955800 h 7518400"/>
              <a:gd name="connsiteX17" fmla="*/ 5613400 w 8902700"/>
              <a:gd name="connsiteY17" fmla="*/ 2044700 h 7518400"/>
              <a:gd name="connsiteX18" fmla="*/ 5575300 w 8902700"/>
              <a:gd name="connsiteY18" fmla="*/ 2070100 h 7518400"/>
              <a:gd name="connsiteX19" fmla="*/ 5600700 w 8902700"/>
              <a:gd name="connsiteY19" fmla="*/ 2197100 h 7518400"/>
              <a:gd name="connsiteX20" fmla="*/ 5905500 w 8902700"/>
              <a:gd name="connsiteY20" fmla="*/ 2654300 h 7518400"/>
              <a:gd name="connsiteX21" fmla="*/ 5842000 w 8902700"/>
              <a:gd name="connsiteY21" fmla="*/ 2806700 h 7518400"/>
              <a:gd name="connsiteX22" fmla="*/ 5956300 w 8902700"/>
              <a:gd name="connsiteY22" fmla="*/ 2971800 h 7518400"/>
              <a:gd name="connsiteX23" fmla="*/ 6438900 w 8902700"/>
              <a:gd name="connsiteY23" fmla="*/ 3619500 h 7518400"/>
              <a:gd name="connsiteX24" fmla="*/ 6464300 w 8902700"/>
              <a:gd name="connsiteY24" fmla="*/ 3733800 h 7518400"/>
              <a:gd name="connsiteX25" fmla="*/ 6553200 w 8902700"/>
              <a:gd name="connsiteY25" fmla="*/ 3835400 h 7518400"/>
              <a:gd name="connsiteX26" fmla="*/ 6692900 w 8902700"/>
              <a:gd name="connsiteY26" fmla="*/ 3860800 h 7518400"/>
              <a:gd name="connsiteX27" fmla="*/ 6870700 w 8902700"/>
              <a:gd name="connsiteY27" fmla="*/ 3860800 h 7518400"/>
              <a:gd name="connsiteX28" fmla="*/ 6845300 w 8902700"/>
              <a:gd name="connsiteY28" fmla="*/ 4025900 h 7518400"/>
              <a:gd name="connsiteX29" fmla="*/ 6997700 w 8902700"/>
              <a:gd name="connsiteY29" fmla="*/ 4102100 h 7518400"/>
              <a:gd name="connsiteX30" fmla="*/ 7239000 w 8902700"/>
              <a:gd name="connsiteY30" fmla="*/ 4216400 h 7518400"/>
              <a:gd name="connsiteX31" fmla="*/ 7721600 w 8902700"/>
              <a:gd name="connsiteY31" fmla="*/ 4445000 h 7518400"/>
              <a:gd name="connsiteX32" fmla="*/ 8077200 w 8902700"/>
              <a:gd name="connsiteY32" fmla="*/ 4610100 h 7518400"/>
              <a:gd name="connsiteX33" fmla="*/ 8267700 w 8902700"/>
              <a:gd name="connsiteY33" fmla="*/ 4826000 h 7518400"/>
              <a:gd name="connsiteX34" fmla="*/ 8470900 w 8902700"/>
              <a:gd name="connsiteY34" fmla="*/ 5181600 h 7518400"/>
              <a:gd name="connsiteX35" fmla="*/ 8674100 w 8902700"/>
              <a:gd name="connsiteY35" fmla="*/ 5626100 h 7518400"/>
              <a:gd name="connsiteX36" fmla="*/ 8813800 w 8902700"/>
              <a:gd name="connsiteY36" fmla="*/ 6096000 h 7518400"/>
              <a:gd name="connsiteX37" fmla="*/ 8851900 w 8902700"/>
              <a:gd name="connsiteY37" fmla="*/ 6565900 h 7518400"/>
              <a:gd name="connsiteX38" fmla="*/ 8851900 w 8902700"/>
              <a:gd name="connsiteY38" fmla="*/ 7124700 h 7518400"/>
              <a:gd name="connsiteX39" fmla="*/ 8902700 w 8902700"/>
              <a:gd name="connsiteY39" fmla="*/ 7518400 h 7518400"/>
              <a:gd name="connsiteX40" fmla="*/ 7607300 w 8902700"/>
              <a:gd name="connsiteY40" fmla="*/ 7277100 h 7518400"/>
              <a:gd name="connsiteX41" fmla="*/ 7442200 w 8902700"/>
              <a:gd name="connsiteY41" fmla="*/ 6591300 h 7518400"/>
              <a:gd name="connsiteX42" fmla="*/ 5829300 w 8902700"/>
              <a:gd name="connsiteY42" fmla="*/ 6642100 h 7518400"/>
              <a:gd name="connsiteX43" fmla="*/ 3835400 w 8902700"/>
              <a:gd name="connsiteY43" fmla="*/ 6591300 h 7518400"/>
              <a:gd name="connsiteX44" fmla="*/ 3187700 w 8902700"/>
              <a:gd name="connsiteY44" fmla="*/ 6464300 h 7518400"/>
              <a:gd name="connsiteX45" fmla="*/ 2997200 w 8902700"/>
              <a:gd name="connsiteY45" fmla="*/ 6438900 h 7518400"/>
              <a:gd name="connsiteX46" fmla="*/ 2882900 w 8902700"/>
              <a:gd name="connsiteY46" fmla="*/ 6553200 h 7518400"/>
              <a:gd name="connsiteX47" fmla="*/ 2882900 w 8902700"/>
              <a:gd name="connsiteY47" fmla="*/ 6553200 h 7518400"/>
              <a:gd name="connsiteX48" fmla="*/ 2857500 w 8902700"/>
              <a:gd name="connsiteY48" fmla="*/ 6184900 h 7518400"/>
              <a:gd name="connsiteX49" fmla="*/ 2908300 w 8902700"/>
              <a:gd name="connsiteY49" fmla="*/ 6146800 h 7518400"/>
              <a:gd name="connsiteX50" fmla="*/ 3568700 w 8902700"/>
              <a:gd name="connsiteY50" fmla="*/ 6134100 h 7518400"/>
              <a:gd name="connsiteX51" fmla="*/ 4089400 w 8902700"/>
              <a:gd name="connsiteY51" fmla="*/ 6096000 h 7518400"/>
              <a:gd name="connsiteX52" fmla="*/ 4267200 w 8902700"/>
              <a:gd name="connsiteY52" fmla="*/ 6096000 h 7518400"/>
              <a:gd name="connsiteX53" fmla="*/ 4267200 w 8902700"/>
              <a:gd name="connsiteY53" fmla="*/ 6019800 h 7518400"/>
              <a:gd name="connsiteX54" fmla="*/ 3644900 w 8902700"/>
              <a:gd name="connsiteY54" fmla="*/ 6057900 h 7518400"/>
              <a:gd name="connsiteX55" fmla="*/ 3606800 w 8902700"/>
              <a:gd name="connsiteY55" fmla="*/ 5530850 h 7518400"/>
              <a:gd name="connsiteX56" fmla="*/ 3835400 w 8902700"/>
              <a:gd name="connsiteY56" fmla="*/ 5537200 h 7518400"/>
              <a:gd name="connsiteX57" fmla="*/ 4318000 w 8902700"/>
              <a:gd name="connsiteY57" fmla="*/ 5715000 h 7518400"/>
              <a:gd name="connsiteX58" fmla="*/ 4533900 w 8902700"/>
              <a:gd name="connsiteY58" fmla="*/ 5803900 h 7518400"/>
              <a:gd name="connsiteX59" fmla="*/ 4800600 w 8902700"/>
              <a:gd name="connsiteY59" fmla="*/ 5829300 h 7518400"/>
              <a:gd name="connsiteX60" fmla="*/ 5448300 w 8902700"/>
              <a:gd name="connsiteY60" fmla="*/ 5816600 h 7518400"/>
              <a:gd name="connsiteX61" fmla="*/ 5880100 w 8902700"/>
              <a:gd name="connsiteY61" fmla="*/ 5930900 h 7518400"/>
              <a:gd name="connsiteX62" fmla="*/ 6553200 w 8902700"/>
              <a:gd name="connsiteY62" fmla="*/ 6121400 h 7518400"/>
              <a:gd name="connsiteX63" fmla="*/ 6783388 w 8902700"/>
              <a:gd name="connsiteY63" fmla="*/ 6197600 h 7518400"/>
              <a:gd name="connsiteX64" fmla="*/ 7086600 w 8902700"/>
              <a:gd name="connsiteY64" fmla="*/ 6413500 h 7518400"/>
              <a:gd name="connsiteX65" fmla="*/ 7140575 w 8902700"/>
              <a:gd name="connsiteY65" fmla="*/ 6345238 h 7518400"/>
              <a:gd name="connsiteX66" fmla="*/ 6824662 w 8902700"/>
              <a:gd name="connsiteY66" fmla="*/ 6107112 h 7518400"/>
              <a:gd name="connsiteX67" fmla="*/ 5478462 w 8902700"/>
              <a:gd name="connsiteY67" fmla="*/ 5743575 h 7518400"/>
              <a:gd name="connsiteX68" fmla="*/ 5334000 w 8902700"/>
              <a:gd name="connsiteY68" fmla="*/ 5740400 h 7518400"/>
              <a:gd name="connsiteX69" fmla="*/ 4597400 w 8902700"/>
              <a:gd name="connsiteY69" fmla="*/ 5727700 h 7518400"/>
              <a:gd name="connsiteX70" fmla="*/ 4330700 w 8902700"/>
              <a:gd name="connsiteY70" fmla="*/ 5626100 h 7518400"/>
              <a:gd name="connsiteX71" fmla="*/ 3962400 w 8902700"/>
              <a:gd name="connsiteY71" fmla="*/ 5461000 h 7518400"/>
              <a:gd name="connsiteX72" fmla="*/ 3860800 w 8902700"/>
              <a:gd name="connsiteY72" fmla="*/ 5461000 h 7518400"/>
              <a:gd name="connsiteX73" fmla="*/ 3594100 w 8902700"/>
              <a:gd name="connsiteY73" fmla="*/ 5461000 h 7518400"/>
              <a:gd name="connsiteX74" fmla="*/ 3495675 w 8902700"/>
              <a:gd name="connsiteY74" fmla="*/ 4357688 h 7518400"/>
              <a:gd name="connsiteX75" fmla="*/ 4076700 w 8902700"/>
              <a:gd name="connsiteY75" fmla="*/ 4303712 h 7518400"/>
              <a:gd name="connsiteX76" fmla="*/ 4279900 w 8902700"/>
              <a:gd name="connsiteY76" fmla="*/ 4375150 h 7518400"/>
              <a:gd name="connsiteX77" fmla="*/ 4457700 w 8902700"/>
              <a:gd name="connsiteY77" fmla="*/ 4505325 h 7518400"/>
              <a:gd name="connsiteX78" fmla="*/ 4503738 w 8902700"/>
              <a:gd name="connsiteY78" fmla="*/ 4610100 h 7518400"/>
              <a:gd name="connsiteX79" fmla="*/ 4445000 w 8902700"/>
              <a:gd name="connsiteY79" fmla="*/ 4762500 h 7518400"/>
              <a:gd name="connsiteX80" fmla="*/ 4356100 w 8902700"/>
              <a:gd name="connsiteY80" fmla="*/ 4927600 h 7518400"/>
              <a:gd name="connsiteX81" fmla="*/ 4330700 w 8902700"/>
              <a:gd name="connsiteY81" fmla="*/ 5016500 h 7518400"/>
              <a:gd name="connsiteX82" fmla="*/ 4368800 w 8902700"/>
              <a:gd name="connsiteY82" fmla="*/ 5092700 h 7518400"/>
              <a:gd name="connsiteX83" fmla="*/ 4445000 w 8902700"/>
              <a:gd name="connsiteY83" fmla="*/ 4978400 h 7518400"/>
              <a:gd name="connsiteX84" fmla="*/ 4533900 w 8902700"/>
              <a:gd name="connsiteY84" fmla="*/ 4749800 h 7518400"/>
              <a:gd name="connsiteX85" fmla="*/ 4559300 w 8902700"/>
              <a:gd name="connsiteY85" fmla="*/ 4622800 h 7518400"/>
              <a:gd name="connsiteX86" fmla="*/ 4533900 w 8902700"/>
              <a:gd name="connsiteY86" fmla="*/ 4495800 h 7518400"/>
              <a:gd name="connsiteX87" fmla="*/ 4406900 w 8902700"/>
              <a:gd name="connsiteY87" fmla="*/ 4368800 h 7518400"/>
              <a:gd name="connsiteX88" fmla="*/ 4216400 w 8902700"/>
              <a:gd name="connsiteY88" fmla="*/ 4279900 h 7518400"/>
              <a:gd name="connsiteX89" fmla="*/ 4406900 w 8902700"/>
              <a:gd name="connsiteY89" fmla="*/ 4279900 h 7518400"/>
              <a:gd name="connsiteX90" fmla="*/ 4703763 w 8902700"/>
              <a:gd name="connsiteY90" fmla="*/ 4362450 h 7518400"/>
              <a:gd name="connsiteX91" fmla="*/ 5057775 w 8902700"/>
              <a:gd name="connsiteY91" fmla="*/ 4556125 h 7518400"/>
              <a:gd name="connsiteX92" fmla="*/ 5232400 w 8902700"/>
              <a:gd name="connsiteY92" fmla="*/ 4686300 h 7518400"/>
              <a:gd name="connsiteX93" fmla="*/ 5410200 w 8902700"/>
              <a:gd name="connsiteY93" fmla="*/ 4862513 h 7518400"/>
              <a:gd name="connsiteX94" fmla="*/ 5486400 w 8902700"/>
              <a:gd name="connsiteY94" fmla="*/ 4838700 h 7518400"/>
              <a:gd name="connsiteX95" fmla="*/ 5389562 w 8902700"/>
              <a:gd name="connsiteY95" fmla="*/ 4735513 h 7518400"/>
              <a:gd name="connsiteX96" fmla="*/ 5232400 w 8902700"/>
              <a:gd name="connsiteY96" fmla="*/ 4584700 h 7518400"/>
              <a:gd name="connsiteX97" fmla="*/ 5003800 w 8902700"/>
              <a:gd name="connsiteY97" fmla="*/ 4432300 h 7518400"/>
              <a:gd name="connsiteX98" fmla="*/ 4719638 w 8902700"/>
              <a:gd name="connsiteY98" fmla="*/ 4260850 h 7518400"/>
              <a:gd name="connsiteX99" fmla="*/ 4491037 w 8902700"/>
              <a:gd name="connsiteY99" fmla="*/ 4187825 h 7518400"/>
              <a:gd name="connsiteX100" fmla="*/ 4013200 w 8902700"/>
              <a:gd name="connsiteY100" fmla="*/ 4216400 h 7518400"/>
              <a:gd name="connsiteX101" fmla="*/ 3467100 w 8902700"/>
              <a:gd name="connsiteY101" fmla="*/ 4267200 h 7518400"/>
              <a:gd name="connsiteX102" fmla="*/ 3429000 w 8902700"/>
              <a:gd name="connsiteY102" fmla="*/ 3365500 h 7518400"/>
              <a:gd name="connsiteX103" fmla="*/ 3290888 w 8902700"/>
              <a:gd name="connsiteY103" fmla="*/ 3267075 h 7518400"/>
              <a:gd name="connsiteX104" fmla="*/ 571500 w 8902700"/>
              <a:gd name="connsiteY104" fmla="*/ 3467100 h 7518400"/>
              <a:gd name="connsiteX105" fmla="*/ 444500 w 8902700"/>
              <a:gd name="connsiteY105" fmla="*/ 3416300 h 7518400"/>
              <a:gd name="connsiteX106" fmla="*/ 330200 w 8902700"/>
              <a:gd name="connsiteY106" fmla="*/ 3352800 h 7518400"/>
              <a:gd name="connsiteX107" fmla="*/ 241300 w 8902700"/>
              <a:gd name="connsiteY107" fmla="*/ 3238500 h 7518400"/>
              <a:gd name="connsiteX108" fmla="*/ 152400 w 8902700"/>
              <a:gd name="connsiteY108" fmla="*/ 2260600 h 7518400"/>
              <a:gd name="connsiteX109" fmla="*/ 431800 w 8902700"/>
              <a:gd name="connsiteY109" fmla="*/ 2222500 h 7518400"/>
              <a:gd name="connsiteX110" fmla="*/ 596900 w 8902700"/>
              <a:gd name="connsiteY110" fmla="*/ 2108200 h 7518400"/>
              <a:gd name="connsiteX111" fmla="*/ 660400 w 8902700"/>
              <a:gd name="connsiteY111" fmla="*/ 1943100 h 7518400"/>
              <a:gd name="connsiteX112" fmla="*/ 660400 w 8902700"/>
              <a:gd name="connsiteY112" fmla="*/ 1828800 h 7518400"/>
              <a:gd name="connsiteX113" fmla="*/ 622300 w 8902700"/>
              <a:gd name="connsiteY113" fmla="*/ 1752600 h 7518400"/>
              <a:gd name="connsiteX114" fmla="*/ 533400 w 8902700"/>
              <a:gd name="connsiteY114" fmla="*/ 1612900 h 7518400"/>
              <a:gd name="connsiteX115" fmla="*/ 381000 w 8902700"/>
              <a:gd name="connsiteY115" fmla="*/ 1498600 h 7518400"/>
              <a:gd name="connsiteX116" fmla="*/ 254000 w 8902700"/>
              <a:gd name="connsiteY116" fmla="*/ 1409700 h 7518400"/>
              <a:gd name="connsiteX117" fmla="*/ 139700 w 8902700"/>
              <a:gd name="connsiteY117" fmla="*/ 1333500 h 7518400"/>
              <a:gd name="connsiteX118" fmla="*/ 12700 w 8902700"/>
              <a:gd name="connsiteY118" fmla="*/ 1028700 h 7518400"/>
              <a:gd name="connsiteX119" fmla="*/ 0 w 8902700"/>
              <a:gd name="connsiteY119" fmla="*/ 711200 h 7518400"/>
              <a:gd name="connsiteX120" fmla="*/ 38100 w 8902700"/>
              <a:gd name="connsiteY120" fmla="*/ 482600 h 7518400"/>
              <a:gd name="connsiteX121" fmla="*/ 76200 w 8902700"/>
              <a:gd name="connsiteY121" fmla="*/ 241300 h 7518400"/>
              <a:gd name="connsiteX122" fmla="*/ 165100 w 8902700"/>
              <a:gd name="connsiteY122" fmla="*/ 165100 h 7518400"/>
              <a:gd name="connsiteX123" fmla="*/ 266700 w 8902700"/>
              <a:gd name="connsiteY123" fmla="*/ 0 h 7518400"/>
              <a:gd name="connsiteX0" fmla="*/ 266700 w 8851900"/>
              <a:gd name="connsiteY0" fmla="*/ 0 h 7277100"/>
              <a:gd name="connsiteX1" fmla="*/ 482600 w 8851900"/>
              <a:gd name="connsiteY1" fmla="*/ 114300 h 7277100"/>
              <a:gd name="connsiteX2" fmla="*/ 495300 w 8851900"/>
              <a:gd name="connsiteY2" fmla="*/ 228600 h 7277100"/>
              <a:gd name="connsiteX3" fmla="*/ 660400 w 8851900"/>
              <a:gd name="connsiteY3" fmla="*/ 355600 h 7277100"/>
              <a:gd name="connsiteX4" fmla="*/ 838200 w 8851900"/>
              <a:gd name="connsiteY4" fmla="*/ 393700 h 7277100"/>
              <a:gd name="connsiteX5" fmla="*/ 1054100 w 8851900"/>
              <a:gd name="connsiteY5" fmla="*/ 431800 h 7277100"/>
              <a:gd name="connsiteX6" fmla="*/ 1295400 w 8851900"/>
              <a:gd name="connsiteY6" fmla="*/ 406400 h 7277100"/>
              <a:gd name="connsiteX7" fmla="*/ 1485900 w 8851900"/>
              <a:gd name="connsiteY7" fmla="*/ 406400 h 7277100"/>
              <a:gd name="connsiteX8" fmla="*/ 1625600 w 8851900"/>
              <a:gd name="connsiteY8" fmla="*/ 381000 h 7277100"/>
              <a:gd name="connsiteX9" fmla="*/ 3009900 w 8851900"/>
              <a:gd name="connsiteY9" fmla="*/ 304800 h 7277100"/>
              <a:gd name="connsiteX10" fmla="*/ 3098800 w 8851900"/>
              <a:gd name="connsiteY10" fmla="*/ 1206500 h 7277100"/>
              <a:gd name="connsiteX11" fmla="*/ 3175000 w 8851900"/>
              <a:gd name="connsiteY11" fmla="*/ 1308100 h 7277100"/>
              <a:gd name="connsiteX12" fmla="*/ 4559300 w 8851900"/>
              <a:gd name="connsiteY12" fmla="*/ 1219200 h 7277100"/>
              <a:gd name="connsiteX13" fmla="*/ 4635500 w 8851900"/>
              <a:gd name="connsiteY13" fmla="*/ 1892300 h 7277100"/>
              <a:gd name="connsiteX14" fmla="*/ 4724400 w 8851900"/>
              <a:gd name="connsiteY14" fmla="*/ 1968500 h 7277100"/>
              <a:gd name="connsiteX15" fmla="*/ 5435600 w 8851900"/>
              <a:gd name="connsiteY15" fmla="*/ 1905000 h 7277100"/>
              <a:gd name="connsiteX16" fmla="*/ 5638800 w 8851900"/>
              <a:gd name="connsiteY16" fmla="*/ 1955800 h 7277100"/>
              <a:gd name="connsiteX17" fmla="*/ 5613400 w 8851900"/>
              <a:gd name="connsiteY17" fmla="*/ 2044700 h 7277100"/>
              <a:gd name="connsiteX18" fmla="*/ 5575300 w 8851900"/>
              <a:gd name="connsiteY18" fmla="*/ 2070100 h 7277100"/>
              <a:gd name="connsiteX19" fmla="*/ 5600700 w 8851900"/>
              <a:gd name="connsiteY19" fmla="*/ 2197100 h 7277100"/>
              <a:gd name="connsiteX20" fmla="*/ 5905500 w 8851900"/>
              <a:gd name="connsiteY20" fmla="*/ 2654300 h 7277100"/>
              <a:gd name="connsiteX21" fmla="*/ 5842000 w 8851900"/>
              <a:gd name="connsiteY21" fmla="*/ 2806700 h 7277100"/>
              <a:gd name="connsiteX22" fmla="*/ 5956300 w 8851900"/>
              <a:gd name="connsiteY22" fmla="*/ 2971800 h 7277100"/>
              <a:gd name="connsiteX23" fmla="*/ 6438900 w 8851900"/>
              <a:gd name="connsiteY23" fmla="*/ 3619500 h 7277100"/>
              <a:gd name="connsiteX24" fmla="*/ 6464300 w 8851900"/>
              <a:gd name="connsiteY24" fmla="*/ 3733800 h 7277100"/>
              <a:gd name="connsiteX25" fmla="*/ 6553200 w 8851900"/>
              <a:gd name="connsiteY25" fmla="*/ 3835400 h 7277100"/>
              <a:gd name="connsiteX26" fmla="*/ 6692900 w 8851900"/>
              <a:gd name="connsiteY26" fmla="*/ 3860800 h 7277100"/>
              <a:gd name="connsiteX27" fmla="*/ 6870700 w 8851900"/>
              <a:gd name="connsiteY27" fmla="*/ 3860800 h 7277100"/>
              <a:gd name="connsiteX28" fmla="*/ 6845300 w 8851900"/>
              <a:gd name="connsiteY28" fmla="*/ 4025900 h 7277100"/>
              <a:gd name="connsiteX29" fmla="*/ 6997700 w 8851900"/>
              <a:gd name="connsiteY29" fmla="*/ 4102100 h 7277100"/>
              <a:gd name="connsiteX30" fmla="*/ 7239000 w 8851900"/>
              <a:gd name="connsiteY30" fmla="*/ 4216400 h 7277100"/>
              <a:gd name="connsiteX31" fmla="*/ 7721600 w 8851900"/>
              <a:gd name="connsiteY31" fmla="*/ 4445000 h 7277100"/>
              <a:gd name="connsiteX32" fmla="*/ 8077200 w 8851900"/>
              <a:gd name="connsiteY32" fmla="*/ 4610100 h 7277100"/>
              <a:gd name="connsiteX33" fmla="*/ 8267700 w 8851900"/>
              <a:gd name="connsiteY33" fmla="*/ 4826000 h 7277100"/>
              <a:gd name="connsiteX34" fmla="*/ 8470900 w 8851900"/>
              <a:gd name="connsiteY34" fmla="*/ 5181600 h 7277100"/>
              <a:gd name="connsiteX35" fmla="*/ 8674100 w 8851900"/>
              <a:gd name="connsiteY35" fmla="*/ 5626100 h 7277100"/>
              <a:gd name="connsiteX36" fmla="*/ 8813800 w 8851900"/>
              <a:gd name="connsiteY36" fmla="*/ 6096000 h 7277100"/>
              <a:gd name="connsiteX37" fmla="*/ 8851900 w 8851900"/>
              <a:gd name="connsiteY37" fmla="*/ 6565900 h 7277100"/>
              <a:gd name="connsiteX38" fmla="*/ 8851900 w 8851900"/>
              <a:gd name="connsiteY38" fmla="*/ 7124700 h 7277100"/>
              <a:gd name="connsiteX39" fmla="*/ 7607300 w 8851900"/>
              <a:gd name="connsiteY39" fmla="*/ 7277100 h 7277100"/>
              <a:gd name="connsiteX40" fmla="*/ 7442200 w 8851900"/>
              <a:gd name="connsiteY40" fmla="*/ 6591300 h 7277100"/>
              <a:gd name="connsiteX41" fmla="*/ 5829300 w 8851900"/>
              <a:gd name="connsiteY41" fmla="*/ 6642100 h 7277100"/>
              <a:gd name="connsiteX42" fmla="*/ 3835400 w 8851900"/>
              <a:gd name="connsiteY42" fmla="*/ 6591300 h 7277100"/>
              <a:gd name="connsiteX43" fmla="*/ 3187700 w 8851900"/>
              <a:gd name="connsiteY43" fmla="*/ 6464300 h 7277100"/>
              <a:gd name="connsiteX44" fmla="*/ 2997200 w 8851900"/>
              <a:gd name="connsiteY44" fmla="*/ 6438900 h 7277100"/>
              <a:gd name="connsiteX45" fmla="*/ 2882900 w 8851900"/>
              <a:gd name="connsiteY45" fmla="*/ 6553200 h 7277100"/>
              <a:gd name="connsiteX46" fmla="*/ 2882900 w 8851900"/>
              <a:gd name="connsiteY46" fmla="*/ 6553200 h 7277100"/>
              <a:gd name="connsiteX47" fmla="*/ 2857500 w 8851900"/>
              <a:gd name="connsiteY47" fmla="*/ 6184900 h 7277100"/>
              <a:gd name="connsiteX48" fmla="*/ 2908300 w 8851900"/>
              <a:gd name="connsiteY48" fmla="*/ 6146800 h 7277100"/>
              <a:gd name="connsiteX49" fmla="*/ 3568700 w 8851900"/>
              <a:gd name="connsiteY49" fmla="*/ 6134100 h 7277100"/>
              <a:gd name="connsiteX50" fmla="*/ 4089400 w 8851900"/>
              <a:gd name="connsiteY50" fmla="*/ 6096000 h 7277100"/>
              <a:gd name="connsiteX51" fmla="*/ 4267200 w 8851900"/>
              <a:gd name="connsiteY51" fmla="*/ 6096000 h 7277100"/>
              <a:gd name="connsiteX52" fmla="*/ 4267200 w 8851900"/>
              <a:gd name="connsiteY52" fmla="*/ 6019800 h 7277100"/>
              <a:gd name="connsiteX53" fmla="*/ 3644900 w 8851900"/>
              <a:gd name="connsiteY53" fmla="*/ 6057900 h 7277100"/>
              <a:gd name="connsiteX54" fmla="*/ 3606800 w 8851900"/>
              <a:gd name="connsiteY54" fmla="*/ 5530850 h 7277100"/>
              <a:gd name="connsiteX55" fmla="*/ 3835400 w 8851900"/>
              <a:gd name="connsiteY55" fmla="*/ 5537200 h 7277100"/>
              <a:gd name="connsiteX56" fmla="*/ 4318000 w 8851900"/>
              <a:gd name="connsiteY56" fmla="*/ 5715000 h 7277100"/>
              <a:gd name="connsiteX57" fmla="*/ 4533900 w 8851900"/>
              <a:gd name="connsiteY57" fmla="*/ 5803900 h 7277100"/>
              <a:gd name="connsiteX58" fmla="*/ 4800600 w 8851900"/>
              <a:gd name="connsiteY58" fmla="*/ 5829300 h 7277100"/>
              <a:gd name="connsiteX59" fmla="*/ 5448300 w 8851900"/>
              <a:gd name="connsiteY59" fmla="*/ 5816600 h 7277100"/>
              <a:gd name="connsiteX60" fmla="*/ 5880100 w 8851900"/>
              <a:gd name="connsiteY60" fmla="*/ 5930900 h 7277100"/>
              <a:gd name="connsiteX61" fmla="*/ 6553200 w 8851900"/>
              <a:gd name="connsiteY61" fmla="*/ 6121400 h 7277100"/>
              <a:gd name="connsiteX62" fmla="*/ 6783388 w 8851900"/>
              <a:gd name="connsiteY62" fmla="*/ 6197600 h 7277100"/>
              <a:gd name="connsiteX63" fmla="*/ 7086600 w 8851900"/>
              <a:gd name="connsiteY63" fmla="*/ 6413500 h 7277100"/>
              <a:gd name="connsiteX64" fmla="*/ 7140575 w 8851900"/>
              <a:gd name="connsiteY64" fmla="*/ 6345238 h 7277100"/>
              <a:gd name="connsiteX65" fmla="*/ 6824662 w 8851900"/>
              <a:gd name="connsiteY65" fmla="*/ 6107112 h 7277100"/>
              <a:gd name="connsiteX66" fmla="*/ 5478462 w 8851900"/>
              <a:gd name="connsiteY66" fmla="*/ 5743575 h 7277100"/>
              <a:gd name="connsiteX67" fmla="*/ 5334000 w 8851900"/>
              <a:gd name="connsiteY67" fmla="*/ 5740400 h 7277100"/>
              <a:gd name="connsiteX68" fmla="*/ 4597400 w 8851900"/>
              <a:gd name="connsiteY68" fmla="*/ 5727700 h 7277100"/>
              <a:gd name="connsiteX69" fmla="*/ 4330700 w 8851900"/>
              <a:gd name="connsiteY69" fmla="*/ 5626100 h 7277100"/>
              <a:gd name="connsiteX70" fmla="*/ 3962400 w 8851900"/>
              <a:gd name="connsiteY70" fmla="*/ 5461000 h 7277100"/>
              <a:gd name="connsiteX71" fmla="*/ 3860800 w 8851900"/>
              <a:gd name="connsiteY71" fmla="*/ 5461000 h 7277100"/>
              <a:gd name="connsiteX72" fmla="*/ 3594100 w 8851900"/>
              <a:gd name="connsiteY72" fmla="*/ 5461000 h 7277100"/>
              <a:gd name="connsiteX73" fmla="*/ 3495675 w 8851900"/>
              <a:gd name="connsiteY73" fmla="*/ 4357688 h 7277100"/>
              <a:gd name="connsiteX74" fmla="*/ 4076700 w 8851900"/>
              <a:gd name="connsiteY74" fmla="*/ 4303712 h 7277100"/>
              <a:gd name="connsiteX75" fmla="*/ 4279900 w 8851900"/>
              <a:gd name="connsiteY75" fmla="*/ 4375150 h 7277100"/>
              <a:gd name="connsiteX76" fmla="*/ 4457700 w 8851900"/>
              <a:gd name="connsiteY76" fmla="*/ 4505325 h 7277100"/>
              <a:gd name="connsiteX77" fmla="*/ 4503738 w 8851900"/>
              <a:gd name="connsiteY77" fmla="*/ 4610100 h 7277100"/>
              <a:gd name="connsiteX78" fmla="*/ 4445000 w 8851900"/>
              <a:gd name="connsiteY78" fmla="*/ 4762500 h 7277100"/>
              <a:gd name="connsiteX79" fmla="*/ 4356100 w 8851900"/>
              <a:gd name="connsiteY79" fmla="*/ 4927600 h 7277100"/>
              <a:gd name="connsiteX80" fmla="*/ 4330700 w 8851900"/>
              <a:gd name="connsiteY80" fmla="*/ 5016500 h 7277100"/>
              <a:gd name="connsiteX81" fmla="*/ 4368800 w 8851900"/>
              <a:gd name="connsiteY81" fmla="*/ 5092700 h 7277100"/>
              <a:gd name="connsiteX82" fmla="*/ 4445000 w 8851900"/>
              <a:gd name="connsiteY82" fmla="*/ 4978400 h 7277100"/>
              <a:gd name="connsiteX83" fmla="*/ 4533900 w 8851900"/>
              <a:gd name="connsiteY83" fmla="*/ 4749800 h 7277100"/>
              <a:gd name="connsiteX84" fmla="*/ 4559300 w 8851900"/>
              <a:gd name="connsiteY84" fmla="*/ 4622800 h 7277100"/>
              <a:gd name="connsiteX85" fmla="*/ 4533900 w 8851900"/>
              <a:gd name="connsiteY85" fmla="*/ 4495800 h 7277100"/>
              <a:gd name="connsiteX86" fmla="*/ 4406900 w 8851900"/>
              <a:gd name="connsiteY86" fmla="*/ 4368800 h 7277100"/>
              <a:gd name="connsiteX87" fmla="*/ 4216400 w 8851900"/>
              <a:gd name="connsiteY87" fmla="*/ 4279900 h 7277100"/>
              <a:gd name="connsiteX88" fmla="*/ 4406900 w 8851900"/>
              <a:gd name="connsiteY88" fmla="*/ 4279900 h 7277100"/>
              <a:gd name="connsiteX89" fmla="*/ 4703763 w 8851900"/>
              <a:gd name="connsiteY89" fmla="*/ 4362450 h 7277100"/>
              <a:gd name="connsiteX90" fmla="*/ 5057775 w 8851900"/>
              <a:gd name="connsiteY90" fmla="*/ 4556125 h 7277100"/>
              <a:gd name="connsiteX91" fmla="*/ 5232400 w 8851900"/>
              <a:gd name="connsiteY91" fmla="*/ 4686300 h 7277100"/>
              <a:gd name="connsiteX92" fmla="*/ 5410200 w 8851900"/>
              <a:gd name="connsiteY92" fmla="*/ 4862513 h 7277100"/>
              <a:gd name="connsiteX93" fmla="*/ 5486400 w 8851900"/>
              <a:gd name="connsiteY93" fmla="*/ 4838700 h 7277100"/>
              <a:gd name="connsiteX94" fmla="*/ 5389562 w 8851900"/>
              <a:gd name="connsiteY94" fmla="*/ 4735513 h 7277100"/>
              <a:gd name="connsiteX95" fmla="*/ 5232400 w 8851900"/>
              <a:gd name="connsiteY95" fmla="*/ 4584700 h 7277100"/>
              <a:gd name="connsiteX96" fmla="*/ 5003800 w 8851900"/>
              <a:gd name="connsiteY96" fmla="*/ 4432300 h 7277100"/>
              <a:gd name="connsiteX97" fmla="*/ 4719638 w 8851900"/>
              <a:gd name="connsiteY97" fmla="*/ 4260850 h 7277100"/>
              <a:gd name="connsiteX98" fmla="*/ 4491037 w 8851900"/>
              <a:gd name="connsiteY98" fmla="*/ 4187825 h 7277100"/>
              <a:gd name="connsiteX99" fmla="*/ 4013200 w 8851900"/>
              <a:gd name="connsiteY99" fmla="*/ 4216400 h 7277100"/>
              <a:gd name="connsiteX100" fmla="*/ 3467100 w 8851900"/>
              <a:gd name="connsiteY100" fmla="*/ 4267200 h 7277100"/>
              <a:gd name="connsiteX101" fmla="*/ 3429000 w 8851900"/>
              <a:gd name="connsiteY101" fmla="*/ 3365500 h 7277100"/>
              <a:gd name="connsiteX102" fmla="*/ 3290888 w 8851900"/>
              <a:gd name="connsiteY102" fmla="*/ 3267075 h 7277100"/>
              <a:gd name="connsiteX103" fmla="*/ 571500 w 8851900"/>
              <a:gd name="connsiteY103" fmla="*/ 3467100 h 7277100"/>
              <a:gd name="connsiteX104" fmla="*/ 444500 w 8851900"/>
              <a:gd name="connsiteY104" fmla="*/ 3416300 h 7277100"/>
              <a:gd name="connsiteX105" fmla="*/ 330200 w 8851900"/>
              <a:gd name="connsiteY105" fmla="*/ 3352800 h 7277100"/>
              <a:gd name="connsiteX106" fmla="*/ 241300 w 8851900"/>
              <a:gd name="connsiteY106" fmla="*/ 3238500 h 7277100"/>
              <a:gd name="connsiteX107" fmla="*/ 152400 w 8851900"/>
              <a:gd name="connsiteY107" fmla="*/ 2260600 h 7277100"/>
              <a:gd name="connsiteX108" fmla="*/ 431800 w 8851900"/>
              <a:gd name="connsiteY108" fmla="*/ 2222500 h 7277100"/>
              <a:gd name="connsiteX109" fmla="*/ 596900 w 8851900"/>
              <a:gd name="connsiteY109" fmla="*/ 2108200 h 7277100"/>
              <a:gd name="connsiteX110" fmla="*/ 660400 w 8851900"/>
              <a:gd name="connsiteY110" fmla="*/ 1943100 h 7277100"/>
              <a:gd name="connsiteX111" fmla="*/ 660400 w 8851900"/>
              <a:gd name="connsiteY111" fmla="*/ 1828800 h 7277100"/>
              <a:gd name="connsiteX112" fmla="*/ 622300 w 8851900"/>
              <a:gd name="connsiteY112" fmla="*/ 1752600 h 7277100"/>
              <a:gd name="connsiteX113" fmla="*/ 533400 w 8851900"/>
              <a:gd name="connsiteY113" fmla="*/ 1612900 h 7277100"/>
              <a:gd name="connsiteX114" fmla="*/ 381000 w 8851900"/>
              <a:gd name="connsiteY114" fmla="*/ 1498600 h 7277100"/>
              <a:gd name="connsiteX115" fmla="*/ 254000 w 8851900"/>
              <a:gd name="connsiteY115" fmla="*/ 1409700 h 7277100"/>
              <a:gd name="connsiteX116" fmla="*/ 139700 w 8851900"/>
              <a:gd name="connsiteY116" fmla="*/ 1333500 h 7277100"/>
              <a:gd name="connsiteX117" fmla="*/ 12700 w 8851900"/>
              <a:gd name="connsiteY117" fmla="*/ 1028700 h 7277100"/>
              <a:gd name="connsiteX118" fmla="*/ 0 w 8851900"/>
              <a:gd name="connsiteY118" fmla="*/ 711200 h 7277100"/>
              <a:gd name="connsiteX119" fmla="*/ 38100 w 8851900"/>
              <a:gd name="connsiteY119" fmla="*/ 482600 h 7277100"/>
              <a:gd name="connsiteX120" fmla="*/ 76200 w 8851900"/>
              <a:gd name="connsiteY120" fmla="*/ 241300 h 7277100"/>
              <a:gd name="connsiteX121" fmla="*/ 165100 w 8851900"/>
              <a:gd name="connsiteY121" fmla="*/ 165100 h 7277100"/>
              <a:gd name="connsiteX122" fmla="*/ 266700 w 8851900"/>
              <a:gd name="connsiteY122" fmla="*/ 0 h 7277100"/>
              <a:gd name="connsiteX0" fmla="*/ 266700 w 8851900"/>
              <a:gd name="connsiteY0" fmla="*/ 0 h 7124700"/>
              <a:gd name="connsiteX1" fmla="*/ 482600 w 8851900"/>
              <a:gd name="connsiteY1" fmla="*/ 114300 h 7124700"/>
              <a:gd name="connsiteX2" fmla="*/ 495300 w 8851900"/>
              <a:gd name="connsiteY2" fmla="*/ 228600 h 7124700"/>
              <a:gd name="connsiteX3" fmla="*/ 660400 w 8851900"/>
              <a:gd name="connsiteY3" fmla="*/ 355600 h 7124700"/>
              <a:gd name="connsiteX4" fmla="*/ 838200 w 8851900"/>
              <a:gd name="connsiteY4" fmla="*/ 393700 h 7124700"/>
              <a:gd name="connsiteX5" fmla="*/ 1054100 w 8851900"/>
              <a:gd name="connsiteY5" fmla="*/ 431800 h 7124700"/>
              <a:gd name="connsiteX6" fmla="*/ 1295400 w 8851900"/>
              <a:gd name="connsiteY6" fmla="*/ 406400 h 7124700"/>
              <a:gd name="connsiteX7" fmla="*/ 1485900 w 8851900"/>
              <a:gd name="connsiteY7" fmla="*/ 406400 h 7124700"/>
              <a:gd name="connsiteX8" fmla="*/ 1625600 w 8851900"/>
              <a:gd name="connsiteY8" fmla="*/ 381000 h 7124700"/>
              <a:gd name="connsiteX9" fmla="*/ 3009900 w 8851900"/>
              <a:gd name="connsiteY9" fmla="*/ 304800 h 7124700"/>
              <a:gd name="connsiteX10" fmla="*/ 3098800 w 8851900"/>
              <a:gd name="connsiteY10" fmla="*/ 1206500 h 7124700"/>
              <a:gd name="connsiteX11" fmla="*/ 3175000 w 8851900"/>
              <a:gd name="connsiteY11" fmla="*/ 1308100 h 7124700"/>
              <a:gd name="connsiteX12" fmla="*/ 4559300 w 8851900"/>
              <a:gd name="connsiteY12" fmla="*/ 1219200 h 7124700"/>
              <a:gd name="connsiteX13" fmla="*/ 4635500 w 8851900"/>
              <a:gd name="connsiteY13" fmla="*/ 1892300 h 7124700"/>
              <a:gd name="connsiteX14" fmla="*/ 4724400 w 8851900"/>
              <a:gd name="connsiteY14" fmla="*/ 1968500 h 7124700"/>
              <a:gd name="connsiteX15" fmla="*/ 5435600 w 8851900"/>
              <a:gd name="connsiteY15" fmla="*/ 1905000 h 7124700"/>
              <a:gd name="connsiteX16" fmla="*/ 5638800 w 8851900"/>
              <a:gd name="connsiteY16" fmla="*/ 1955800 h 7124700"/>
              <a:gd name="connsiteX17" fmla="*/ 5613400 w 8851900"/>
              <a:gd name="connsiteY17" fmla="*/ 2044700 h 7124700"/>
              <a:gd name="connsiteX18" fmla="*/ 5575300 w 8851900"/>
              <a:gd name="connsiteY18" fmla="*/ 2070100 h 7124700"/>
              <a:gd name="connsiteX19" fmla="*/ 5600700 w 8851900"/>
              <a:gd name="connsiteY19" fmla="*/ 2197100 h 7124700"/>
              <a:gd name="connsiteX20" fmla="*/ 5905500 w 8851900"/>
              <a:gd name="connsiteY20" fmla="*/ 2654300 h 7124700"/>
              <a:gd name="connsiteX21" fmla="*/ 5842000 w 8851900"/>
              <a:gd name="connsiteY21" fmla="*/ 2806700 h 7124700"/>
              <a:gd name="connsiteX22" fmla="*/ 5956300 w 8851900"/>
              <a:gd name="connsiteY22" fmla="*/ 2971800 h 7124700"/>
              <a:gd name="connsiteX23" fmla="*/ 6438900 w 8851900"/>
              <a:gd name="connsiteY23" fmla="*/ 3619500 h 7124700"/>
              <a:gd name="connsiteX24" fmla="*/ 6464300 w 8851900"/>
              <a:gd name="connsiteY24" fmla="*/ 3733800 h 7124700"/>
              <a:gd name="connsiteX25" fmla="*/ 6553200 w 8851900"/>
              <a:gd name="connsiteY25" fmla="*/ 3835400 h 7124700"/>
              <a:gd name="connsiteX26" fmla="*/ 6692900 w 8851900"/>
              <a:gd name="connsiteY26" fmla="*/ 3860800 h 7124700"/>
              <a:gd name="connsiteX27" fmla="*/ 6870700 w 8851900"/>
              <a:gd name="connsiteY27" fmla="*/ 3860800 h 7124700"/>
              <a:gd name="connsiteX28" fmla="*/ 6845300 w 8851900"/>
              <a:gd name="connsiteY28" fmla="*/ 4025900 h 7124700"/>
              <a:gd name="connsiteX29" fmla="*/ 6997700 w 8851900"/>
              <a:gd name="connsiteY29" fmla="*/ 4102100 h 7124700"/>
              <a:gd name="connsiteX30" fmla="*/ 7239000 w 8851900"/>
              <a:gd name="connsiteY30" fmla="*/ 4216400 h 7124700"/>
              <a:gd name="connsiteX31" fmla="*/ 7721600 w 8851900"/>
              <a:gd name="connsiteY31" fmla="*/ 4445000 h 7124700"/>
              <a:gd name="connsiteX32" fmla="*/ 8077200 w 8851900"/>
              <a:gd name="connsiteY32" fmla="*/ 4610100 h 7124700"/>
              <a:gd name="connsiteX33" fmla="*/ 8267700 w 8851900"/>
              <a:gd name="connsiteY33" fmla="*/ 4826000 h 7124700"/>
              <a:gd name="connsiteX34" fmla="*/ 8470900 w 8851900"/>
              <a:gd name="connsiteY34" fmla="*/ 5181600 h 7124700"/>
              <a:gd name="connsiteX35" fmla="*/ 8674100 w 8851900"/>
              <a:gd name="connsiteY35" fmla="*/ 5626100 h 7124700"/>
              <a:gd name="connsiteX36" fmla="*/ 8813800 w 8851900"/>
              <a:gd name="connsiteY36" fmla="*/ 6096000 h 7124700"/>
              <a:gd name="connsiteX37" fmla="*/ 8851900 w 8851900"/>
              <a:gd name="connsiteY37" fmla="*/ 6565900 h 7124700"/>
              <a:gd name="connsiteX38" fmla="*/ 8851900 w 8851900"/>
              <a:gd name="connsiteY38" fmla="*/ 7124700 h 7124700"/>
              <a:gd name="connsiteX39" fmla="*/ 7442200 w 8851900"/>
              <a:gd name="connsiteY39" fmla="*/ 6591300 h 7124700"/>
              <a:gd name="connsiteX40" fmla="*/ 5829300 w 8851900"/>
              <a:gd name="connsiteY40" fmla="*/ 6642100 h 7124700"/>
              <a:gd name="connsiteX41" fmla="*/ 3835400 w 8851900"/>
              <a:gd name="connsiteY41" fmla="*/ 6591300 h 7124700"/>
              <a:gd name="connsiteX42" fmla="*/ 3187700 w 8851900"/>
              <a:gd name="connsiteY42" fmla="*/ 6464300 h 7124700"/>
              <a:gd name="connsiteX43" fmla="*/ 2997200 w 8851900"/>
              <a:gd name="connsiteY43" fmla="*/ 6438900 h 7124700"/>
              <a:gd name="connsiteX44" fmla="*/ 2882900 w 8851900"/>
              <a:gd name="connsiteY44" fmla="*/ 6553200 h 7124700"/>
              <a:gd name="connsiteX45" fmla="*/ 2882900 w 8851900"/>
              <a:gd name="connsiteY45" fmla="*/ 6553200 h 7124700"/>
              <a:gd name="connsiteX46" fmla="*/ 2857500 w 8851900"/>
              <a:gd name="connsiteY46" fmla="*/ 6184900 h 7124700"/>
              <a:gd name="connsiteX47" fmla="*/ 2908300 w 8851900"/>
              <a:gd name="connsiteY47" fmla="*/ 6146800 h 7124700"/>
              <a:gd name="connsiteX48" fmla="*/ 3568700 w 8851900"/>
              <a:gd name="connsiteY48" fmla="*/ 6134100 h 7124700"/>
              <a:gd name="connsiteX49" fmla="*/ 4089400 w 8851900"/>
              <a:gd name="connsiteY49" fmla="*/ 6096000 h 7124700"/>
              <a:gd name="connsiteX50" fmla="*/ 4267200 w 8851900"/>
              <a:gd name="connsiteY50" fmla="*/ 6096000 h 7124700"/>
              <a:gd name="connsiteX51" fmla="*/ 4267200 w 8851900"/>
              <a:gd name="connsiteY51" fmla="*/ 6019800 h 7124700"/>
              <a:gd name="connsiteX52" fmla="*/ 3644900 w 8851900"/>
              <a:gd name="connsiteY52" fmla="*/ 6057900 h 7124700"/>
              <a:gd name="connsiteX53" fmla="*/ 3606800 w 8851900"/>
              <a:gd name="connsiteY53" fmla="*/ 5530850 h 7124700"/>
              <a:gd name="connsiteX54" fmla="*/ 3835400 w 8851900"/>
              <a:gd name="connsiteY54" fmla="*/ 5537200 h 7124700"/>
              <a:gd name="connsiteX55" fmla="*/ 4318000 w 8851900"/>
              <a:gd name="connsiteY55" fmla="*/ 5715000 h 7124700"/>
              <a:gd name="connsiteX56" fmla="*/ 4533900 w 8851900"/>
              <a:gd name="connsiteY56" fmla="*/ 5803900 h 7124700"/>
              <a:gd name="connsiteX57" fmla="*/ 4800600 w 8851900"/>
              <a:gd name="connsiteY57" fmla="*/ 5829300 h 7124700"/>
              <a:gd name="connsiteX58" fmla="*/ 5448300 w 8851900"/>
              <a:gd name="connsiteY58" fmla="*/ 5816600 h 7124700"/>
              <a:gd name="connsiteX59" fmla="*/ 5880100 w 8851900"/>
              <a:gd name="connsiteY59" fmla="*/ 5930900 h 7124700"/>
              <a:gd name="connsiteX60" fmla="*/ 6553200 w 8851900"/>
              <a:gd name="connsiteY60" fmla="*/ 6121400 h 7124700"/>
              <a:gd name="connsiteX61" fmla="*/ 6783388 w 8851900"/>
              <a:gd name="connsiteY61" fmla="*/ 6197600 h 7124700"/>
              <a:gd name="connsiteX62" fmla="*/ 7086600 w 8851900"/>
              <a:gd name="connsiteY62" fmla="*/ 6413500 h 7124700"/>
              <a:gd name="connsiteX63" fmla="*/ 7140575 w 8851900"/>
              <a:gd name="connsiteY63" fmla="*/ 6345238 h 7124700"/>
              <a:gd name="connsiteX64" fmla="*/ 6824662 w 8851900"/>
              <a:gd name="connsiteY64" fmla="*/ 6107112 h 7124700"/>
              <a:gd name="connsiteX65" fmla="*/ 5478462 w 8851900"/>
              <a:gd name="connsiteY65" fmla="*/ 5743575 h 7124700"/>
              <a:gd name="connsiteX66" fmla="*/ 5334000 w 8851900"/>
              <a:gd name="connsiteY66" fmla="*/ 5740400 h 7124700"/>
              <a:gd name="connsiteX67" fmla="*/ 4597400 w 8851900"/>
              <a:gd name="connsiteY67" fmla="*/ 5727700 h 7124700"/>
              <a:gd name="connsiteX68" fmla="*/ 4330700 w 8851900"/>
              <a:gd name="connsiteY68" fmla="*/ 5626100 h 7124700"/>
              <a:gd name="connsiteX69" fmla="*/ 3962400 w 8851900"/>
              <a:gd name="connsiteY69" fmla="*/ 5461000 h 7124700"/>
              <a:gd name="connsiteX70" fmla="*/ 3860800 w 8851900"/>
              <a:gd name="connsiteY70" fmla="*/ 5461000 h 7124700"/>
              <a:gd name="connsiteX71" fmla="*/ 3594100 w 8851900"/>
              <a:gd name="connsiteY71" fmla="*/ 5461000 h 7124700"/>
              <a:gd name="connsiteX72" fmla="*/ 3495675 w 8851900"/>
              <a:gd name="connsiteY72" fmla="*/ 4357688 h 7124700"/>
              <a:gd name="connsiteX73" fmla="*/ 4076700 w 8851900"/>
              <a:gd name="connsiteY73" fmla="*/ 4303712 h 7124700"/>
              <a:gd name="connsiteX74" fmla="*/ 4279900 w 8851900"/>
              <a:gd name="connsiteY74" fmla="*/ 4375150 h 7124700"/>
              <a:gd name="connsiteX75" fmla="*/ 4457700 w 8851900"/>
              <a:gd name="connsiteY75" fmla="*/ 4505325 h 7124700"/>
              <a:gd name="connsiteX76" fmla="*/ 4503738 w 8851900"/>
              <a:gd name="connsiteY76" fmla="*/ 4610100 h 7124700"/>
              <a:gd name="connsiteX77" fmla="*/ 4445000 w 8851900"/>
              <a:gd name="connsiteY77" fmla="*/ 4762500 h 7124700"/>
              <a:gd name="connsiteX78" fmla="*/ 4356100 w 8851900"/>
              <a:gd name="connsiteY78" fmla="*/ 4927600 h 7124700"/>
              <a:gd name="connsiteX79" fmla="*/ 4330700 w 8851900"/>
              <a:gd name="connsiteY79" fmla="*/ 5016500 h 7124700"/>
              <a:gd name="connsiteX80" fmla="*/ 4368800 w 8851900"/>
              <a:gd name="connsiteY80" fmla="*/ 5092700 h 7124700"/>
              <a:gd name="connsiteX81" fmla="*/ 4445000 w 8851900"/>
              <a:gd name="connsiteY81" fmla="*/ 4978400 h 7124700"/>
              <a:gd name="connsiteX82" fmla="*/ 4533900 w 8851900"/>
              <a:gd name="connsiteY82" fmla="*/ 4749800 h 7124700"/>
              <a:gd name="connsiteX83" fmla="*/ 4559300 w 8851900"/>
              <a:gd name="connsiteY83" fmla="*/ 4622800 h 7124700"/>
              <a:gd name="connsiteX84" fmla="*/ 4533900 w 8851900"/>
              <a:gd name="connsiteY84" fmla="*/ 4495800 h 7124700"/>
              <a:gd name="connsiteX85" fmla="*/ 4406900 w 8851900"/>
              <a:gd name="connsiteY85" fmla="*/ 4368800 h 7124700"/>
              <a:gd name="connsiteX86" fmla="*/ 4216400 w 8851900"/>
              <a:gd name="connsiteY86" fmla="*/ 4279900 h 7124700"/>
              <a:gd name="connsiteX87" fmla="*/ 4406900 w 8851900"/>
              <a:gd name="connsiteY87" fmla="*/ 4279900 h 7124700"/>
              <a:gd name="connsiteX88" fmla="*/ 4703763 w 8851900"/>
              <a:gd name="connsiteY88" fmla="*/ 4362450 h 7124700"/>
              <a:gd name="connsiteX89" fmla="*/ 5057775 w 8851900"/>
              <a:gd name="connsiteY89" fmla="*/ 4556125 h 7124700"/>
              <a:gd name="connsiteX90" fmla="*/ 5232400 w 8851900"/>
              <a:gd name="connsiteY90" fmla="*/ 4686300 h 7124700"/>
              <a:gd name="connsiteX91" fmla="*/ 5410200 w 8851900"/>
              <a:gd name="connsiteY91" fmla="*/ 4862513 h 7124700"/>
              <a:gd name="connsiteX92" fmla="*/ 5486400 w 8851900"/>
              <a:gd name="connsiteY92" fmla="*/ 4838700 h 7124700"/>
              <a:gd name="connsiteX93" fmla="*/ 5389562 w 8851900"/>
              <a:gd name="connsiteY93" fmla="*/ 4735513 h 7124700"/>
              <a:gd name="connsiteX94" fmla="*/ 5232400 w 8851900"/>
              <a:gd name="connsiteY94" fmla="*/ 4584700 h 7124700"/>
              <a:gd name="connsiteX95" fmla="*/ 5003800 w 8851900"/>
              <a:gd name="connsiteY95" fmla="*/ 4432300 h 7124700"/>
              <a:gd name="connsiteX96" fmla="*/ 4719638 w 8851900"/>
              <a:gd name="connsiteY96" fmla="*/ 4260850 h 7124700"/>
              <a:gd name="connsiteX97" fmla="*/ 4491037 w 8851900"/>
              <a:gd name="connsiteY97" fmla="*/ 4187825 h 7124700"/>
              <a:gd name="connsiteX98" fmla="*/ 4013200 w 8851900"/>
              <a:gd name="connsiteY98" fmla="*/ 4216400 h 7124700"/>
              <a:gd name="connsiteX99" fmla="*/ 3467100 w 8851900"/>
              <a:gd name="connsiteY99" fmla="*/ 4267200 h 7124700"/>
              <a:gd name="connsiteX100" fmla="*/ 3429000 w 8851900"/>
              <a:gd name="connsiteY100" fmla="*/ 3365500 h 7124700"/>
              <a:gd name="connsiteX101" fmla="*/ 3290888 w 8851900"/>
              <a:gd name="connsiteY101" fmla="*/ 3267075 h 7124700"/>
              <a:gd name="connsiteX102" fmla="*/ 571500 w 8851900"/>
              <a:gd name="connsiteY102" fmla="*/ 3467100 h 7124700"/>
              <a:gd name="connsiteX103" fmla="*/ 444500 w 8851900"/>
              <a:gd name="connsiteY103" fmla="*/ 3416300 h 7124700"/>
              <a:gd name="connsiteX104" fmla="*/ 330200 w 8851900"/>
              <a:gd name="connsiteY104" fmla="*/ 3352800 h 7124700"/>
              <a:gd name="connsiteX105" fmla="*/ 241300 w 8851900"/>
              <a:gd name="connsiteY105" fmla="*/ 3238500 h 7124700"/>
              <a:gd name="connsiteX106" fmla="*/ 152400 w 8851900"/>
              <a:gd name="connsiteY106" fmla="*/ 2260600 h 7124700"/>
              <a:gd name="connsiteX107" fmla="*/ 431800 w 8851900"/>
              <a:gd name="connsiteY107" fmla="*/ 2222500 h 7124700"/>
              <a:gd name="connsiteX108" fmla="*/ 596900 w 8851900"/>
              <a:gd name="connsiteY108" fmla="*/ 2108200 h 7124700"/>
              <a:gd name="connsiteX109" fmla="*/ 660400 w 8851900"/>
              <a:gd name="connsiteY109" fmla="*/ 1943100 h 7124700"/>
              <a:gd name="connsiteX110" fmla="*/ 660400 w 8851900"/>
              <a:gd name="connsiteY110" fmla="*/ 1828800 h 7124700"/>
              <a:gd name="connsiteX111" fmla="*/ 622300 w 8851900"/>
              <a:gd name="connsiteY111" fmla="*/ 1752600 h 7124700"/>
              <a:gd name="connsiteX112" fmla="*/ 533400 w 8851900"/>
              <a:gd name="connsiteY112" fmla="*/ 1612900 h 7124700"/>
              <a:gd name="connsiteX113" fmla="*/ 381000 w 8851900"/>
              <a:gd name="connsiteY113" fmla="*/ 1498600 h 7124700"/>
              <a:gd name="connsiteX114" fmla="*/ 254000 w 8851900"/>
              <a:gd name="connsiteY114" fmla="*/ 1409700 h 7124700"/>
              <a:gd name="connsiteX115" fmla="*/ 139700 w 8851900"/>
              <a:gd name="connsiteY115" fmla="*/ 1333500 h 7124700"/>
              <a:gd name="connsiteX116" fmla="*/ 12700 w 8851900"/>
              <a:gd name="connsiteY116" fmla="*/ 1028700 h 7124700"/>
              <a:gd name="connsiteX117" fmla="*/ 0 w 8851900"/>
              <a:gd name="connsiteY117" fmla="*/ 711200 h 7124700"/>
              <a:gd name="connsiteX118" fmla="*/ 38100 w 8851900"/>
              <a:gd name="connsiteY118" fmla="*/ 482600 h 7124700"/>
              <a:gd name="connsiteX119" fmla="*/ 76200 w 8851900"/>
              <a:gd name="connsiteY119" fmla="*/ 241300 h 7124700"/>
              <a:gd name="connsiteX120" fmla="*/ 165100 w 8851900"/>
              <a:gd name="connsiteY120" fmla="*/ 165100 h 7124700"/>
              <a:gd name="connsiteX121" fmla="*/ 266700 w 8851900"/>
              <a:gd name="connsiteY121" fmla="*/ 0 h 7124700"/>
              <a:gd name="connsiteX0" fmla="*/ 266700 w 8851900"/>
              <a:gd name="connsiteY0" fmla="*/ 0 h 6642100"/>
              <a:gd name="connsiteX1" fmla="*/ 482600 w 8851900"/>
              <a:gd name="connsiteY1" fmla="*/ 114300 h 6642100"/>
              <a:gd name="connsiteX2" fmla="*/ 495300 w 8851900"/>
              <a:gd name="connsiteY2" fmla="*/ 228600 h 6642100"/>
              <a:gd name="connsiteX3" fmla="*/ 660400 w 8851900"/>
              <a:gd name="connsiteY3" fmla="*/ 355600 h 6642100"/>
              <a:gd name="connsiteX4" fmla="*/ 838200 w 8851900"/>
              <a:gd name="connsiteY4" fmla="*/ 393700 h 6642100"/>
              <a:gd name="connsiteX5" fmla="*/ 1054100 w 8851900"/>
              <a:gd name="connsiteY5" fmla="*/ 431800 h 6642100"/>
              <a:gd name="connsiteX6" fmla="*/ 1295400 w 8851900"/>
              <a:gd name="connsiteY6" fmla="*/ 406400 h 6642100"/>
              <a:gd name="connsiteX7" fmla="*/ 1485900 w 8851900"/>
              <a:gd name="connsiteY7" fmla="*/ 406400 h 6642100"/>
              <a:gd name="connsiteX8" fmla="*/ 1625600 w 8851900"/>
              <a:gd name="connsiteY8" fmla="*/ 381000 h 6642100"/>
              <a:gd name="connsiteX9" fmla="*/ 3009900 w 8851900"/>
              <a:gd name="connsiteY9" fmla="*/ 304800 h 6642100"/>
              <a:gd name="connsiteX10" fmla="*/ 3098800 w 8851900"/>
              <a:gd name="connsiteY10" fmla="*/ 1206500 h 6642100"/>
              <a:gd name="connsiteX11" fmla="*/ 3175000 w 8851900"/>
              <a:gd name="connsiteY11" fmla="*/ 1308100 h 6642100"/>
              <a:gd name="connsiteX12" fmla="*/ 4559300 w 8851900"/>
              <a:gd name="connsiteY12" fmla="*/ 1219200 h 6642100"/>
              <a:gd name="connsiteX13" fmla="*/ 4635500 w 8851900"/>
              <a:gd name="connsiteY13" fmla="*/ 1892300 h 6642100"/>
              <a:gd name="connsiteX14" fmla="*/ 4724400 w 8851900"/>
              <a:gd name="connsiteY14" fmla="*/ 1968500 h 6642100"/>
              <a:gd name="connsiteX15" fmla="*/ 5435600 w 8851900"/>
              <a:gd name="connsiteY15" fmla="*/ 1905000 h 6642100"/>
              <a:gd name="connsiteX16" fmla="*/ 5638800 w 8851900"/>
              <a:gd name="connsiteY16" fmla="*/ 1955800 h 6642100"/>
              <a:gd name="connsiteX17" fmla="*/ 5613400 w 8851900"/>
              <a:gd name="connsiteY17" fmla="*/ 2044700 h 6642100"/>
              <a:gd name="connsiteX18" fmla="*/ 5575300 w 8851900"/>
              <a:gd name="connsiteY18" fmla="*/ 2070100 h 6642100"/>
              <a:gd name="connsiteX19" fmla="*/ 5600700 w 8851900"/>
              <a:gd name="connsiteY19" fmla="*/ 2197100 h 6642100"/>
              <a:gd name="connsiteX20" fmla="*/ 5905500 w 8851900"/>
              <a:gd name="connsiteY20" fmla="*/ 2654300 h 6642100"/>
              <a:gd name="connsiteX21" fmla="*/ 5842000 w 8851900"/>
              <a:gd name="connsiteY21" fmla="*/ 2806700 h 6642100"/>
              <a:gd name="connsiteX22" fmla="*/ 5956300 w 8851900"/>
              <a:gd name="connsiteY22" fmla="*/ 2971800 h 6642100"/>
              <a:gd name="connsiteX23" fmla="*/ 6438900 w 8851900"/>
              <a:gd name="connsiteY23" fmla="*/ 3619500 h 6642100"/>
              <a:gd name="connsiteX24" fmla="*/ 6464300 w 8851900"/>
              <a:gd name="connsiteY24" fmla="*/ 3733800 h 6642100"/>
              <a:gd name="connsiteX25" fmla="*/ 6553200 w 8851900"/>
              <a:gd name="connsiteY25" fmla="*/ 3835400 h 6642100"/>
              <a:gd name="connsiteX26" fmla="*/ 6692900 w 8851900"/>
              <a:gd name="connsiteY26" fmla="*/ 3860800 h 6642100"/>
              <a:gd name="connsiteX27" fmla="*/ 6870700 w 8851900"/>
              <a:gd name="connsiteY27" fmla="*/ 3860800 h 6642100"/>
              <a:gd name="connsiteX28" fmla="*/ 6845300 w 8851900"/>
              <a:gd name="connsiteY28" fmla="*/ 4025900 h 6642100"/>
              <a:gd name="connsiteX29" fmla="*/ 6997700 w 8851900"/>
              <a:gd name="connsiteY29" fmla="*/ 4102100 h 6642100"/>
              <a:gd name="connsiteX30" fmla="*/ 7239000 w 8851900"/>
              <a:gd name="connsiteY30" fmla="*/ 4216400 h 6642100"/>
              <a:gd name="connsiteX31" fmla="*/ 7721600 w 8851900"/>
              <a:gd name="connsiteY31" fmla="*/ 4445000 h 6642100"/>
              <a:gd name="connsiteX32" fmla="*/ 8077200 w 8851900"/>
              <a:gd name="connsiteY32" fmla="*/ 4610100 h 6642100"/>
              <a:gd name="connsiteX33" fmla="*/ 8267700 w 8851900"/>
              <a:gd name="connsiteY33" fmla="*/ 4826000 h 6642100"/>
              <a:gd name="connsiteX34" fmla="*/ 8470900 w 8851900"/>
              <a:gd name="connsiteY34" fmla="*/ 5181600 h 6642100"/>
              <a:gd name="connsiteX35" fmla="*/ 8674100 w 8851900"/>
              <a:gd name="connsiteY35" fmla="*/ 5626100 h 6642100"/>
              <a:gd name="connsiteX36" fmla="*/ 8813800 w 8851900"/>
              <a:gd name="connsiteY36" fmla="*/ 6096000 h 6642100"/>
              <a:gd name="connsiteX37" fmla="*/ 8851900 w 8851900"/>
              <a:gd name="connsiteY37" fmla="*/ 6565900 h 6642100"/>
              <a:gd name="connsiteX38" fmla="*/ 7442200 w 8851900"/>
              <a:gd name="connsiteY38" fmla="*/ 6591300 h 6642100"/>
              <a:gd name="connsiteX39" fmla="*/ 5829300 w 8851900"/>
              <a:gd name="connsiteY39" fmla="*/ 6642100 h 6642100"/>
              <a:gd name="connsiteX40" fmla="*/ 3835400 w 8851900"/>
              <a:gd name="connsiteY40" fmla="*/ 6591300 h 6642100"/>
              <a:gd name="connsiteX41" fmla="*/ 3187700 w 8851900"/>
              <a:gd name="connsiteY41" fmla="*/ 6464300 h 6642100"/>
              <a:gd name="connsiteX42" fmla="*/ 2997200 w 8851900"/>
              <a:gd name="connsiteY42" fmla="*/ 6438900 h 6642100"/>
              <a:gd name="connsiteX43" fmla="*/ 2882900 w 8851900"/>
              <a:gd name="connsiteY43" fmla="*/ 6553200 h 6642100"/>
              <a:gd name="connsiteX44" fmla="*/ 2882900 w 8851900"/>
              <a:gd name="connsiteY44" fmla="*/ 6553200 h 6642100"/>
              <a:gd name="connsiteX45" fmla="*/ 2857500 w 8851900"/>
              <a:gd name="connsiteY45" fmla="*/ 6184900 h 6642100"/>
              <a:gd name="connsiteX46" fmla="*/ 2908300 w 8851900"/>
              <a:gd name="connsiteY46" fmla="*/ 6146800 h 6642100"/>
              <a:gd name="connsiteX47" fmla="*/ 3568700 w 8851900"/>
              <a:gd name="connsiteY47" fmla="*/ 6134100 h 6642100"/>
              <a:gd name="connsiteX48" fmla="*/ 4089400 w 8851900"/>
              <a:gd name="connsiteY48" fmla="*/ 6096000 h 6642100"/>
              <a:gd name="connsiteX49" fmla="*/ 4267200 w 8851900"/>
              <a:gd name="connsiteY49" fmla="*/ 6096000 h 6642100"/>
              <a:gd name="connsiteX50" fmla="*/ 4267200 w 8851900"/>
              <a:gd name="connsiteY50" fmla="*/ 6019800 h 6642100"/>
              <a:gd name="connsiteX51" fmla="*/ 3644900 w 8851900"/>
              <a:gd name="connsiteY51" fmla="*/ 6057900 h 6642100"/>
              <a:gd name="connsiteX52" fmla="*/ 3606800 w 8851900"/>
              <a:gd name="connsiteY52" fmla="*/ 5530850 h 6642100"/>
              <a:gd name="connsiteX53" fmla="*/ 3835400 w 8851900"/>
              <a:gd name="connsiteY53" fmla="*/ 5537200 h 6642100"/>
              <a:gd name="connsiteX54" fmla="*/ 4318000 w 8851900"/>
              <a:gd name="connsiteY54" fmla="*/ 5715000 h 6642100"/>
              <a:gd name="connsiteX55" fmla="*/ 4533900 w 8851900"/>
              <a:gd name="connsiteY55" fmla="*/ 5803900 h 6642100"/>
              <a:gd name="connsiteX56" fmla="*/ 4800600 w 8851900"/>
              <a:gd name="connsiteY56" fmla="*/ 5829300 h 6642100"/>
              <a:gd name="connsiteX57" fmla="*/ 5448300 w 8851900"/>
              <a:gd name="connsiteY57" fmla="*/ 5816600 h 6642100"/>
              <a:gd name="connsiteX58" fmla="*/ 5880100 w 8851900"/>
              <a:gd name="connsiteY58" fmla="*/ 5930900 h 6642100"/>
              <a:gd name="connsiteX59" fmla="*/ 6553200 w 8851900"/>
              <a:gd name="connsiteY59" fmla="*/ 6121400 h 6642100"/>
              <a:gd name="connsiteX60" fmla="*/ 6783388 w 8851900"/>
              <a:gd name="connsiteY60" fmla="*/ 6197600 h 6642100"/>
              <a:gd name="connsiteX61" fmla="*/ 7086600 w 8851900"/>
              <a:gd name="connsiteY61" fmla="*/ 6413500 h 6642100"/>
              <a:gd name="connsiteX62" fmla="*/ 7140575 w 8851900"/>
              <a:gd name="connsiteY62" fmla="*/ 6345238 h 6642100"/>
              <a:gd name="connsiteX63" fmla="*/ 6824662 w 8851900"/>
              <a:gd name="connsiteY63" fmla="*/ 6107112 h 6642100"/>
              <a:gd name="connsiteX64" fmla="*/ 5478462 w 8851900"/>
              <a:gd name="connsiteY64" fmla="*/ 5743575 h 6642100"/>
              <a:gd name="connsiteX65" fmla="*/ 5334000 w 8851900"/>
              <a:gd name="connsiteY65" fmla="*/ 5740400 h 6642100"/>
              <a:gd name="connsiteX66" fmla="*/ 4597400 w 8851900"/>
              <a:gd name="connsiteY66" fmla="*/ 5727700 h 6642100"/>
              <a:gd name="connsiteX67" fmla="*/ 4330700 w 8851900"/>
              <a:gd name="connsiteY67" fmla="*/ 5626100 h 6642100"/>
              <a:gd name="connsiteX68" fmla="*/ 3962400 w 8851900"/>
              <a:gd name="connsiteY68" fmla="*/ 5461000 h 6642100"/>
              <a:gd name="connsiteX69" fmla="*/ 3860800 w 8851900"/>
              <a:gd name="connsiteY69" fmla="*/ 5461000 h 6642100"/>
              <a:gd name="connsiteX70" fmla="*/ 3594100 w 8851900"/>
              <a:gd name="connsiteY70" fmla="*/ 5461000 h 6642100"/>
              <a:gd name="connsiteX71" fmla="*/ 3495675 w 8851900"/>
              <a:gd name="connsiteY71" fmla="*/ 4357688 h 6642100"/>
              <a:gd name="connsiteX72" fmla="*/ 4076700 w 8851900"/>
              <a:gd name="connsiteY72" fmla="*/ 4303712 h 6642100"/>
              <a:gd name="connsiteX73" fmla="*/ 4279900 w 8851900"/>
              <a:gd name="connsiteY73" fmla="*/ 4375150 h 6642100"/>
              <a:gd name="connsiteX74" fmla="*/ 4457700 w 8851900"/>
              <a:gd name="connsiteY74" fmla="*/ 4505325 h 6642100"/>
              <a:gd name="connsiteX75" fmla="*/ 4503738 w 8851900"/>
              <a:gd name="connsiteY75" fmla="*/ 4610100 h 6642100"/>
              <a:gd name="connsiteX76" fmla="*/ 4445000 w 8851900"/>
              <a:gd name="connsiteY76" fmla="*/ 4762500 h 6642100"/>
              <a:gd name="connsiteX77" fmla="*/ 4356100 w 8851900"/>
              <a:gd name="connsiteY77" fmla="*/ 4927600 h 6642100"/>
              <a:gd name="connsiteX78" fmla="*/ 4330700 w 8851900"/>
              <a:gd name="connsiteY78" fmla="*/ 5016500 h 6642100"/>
              <a:gd name="connsiteX79" fmla="*/ 4368800 w 8851900"/>
              <a:gd name="connsiteY79" fmla="*/ 5092700 h 6642100"/>
              <a:gd name="connsiteX80" fmla="*/ 4445000 w 8851900"/>
              <a:gd name="connsiteY80" fmla="*/ 4978400 h 6642100"/>
              <a:gd name="connsiteX81" fmla="*/ 4533900 w 8851900"/>
              <a:gd name="connsiteY81" fmla="*/ 4749800 h 6642100"/>
              <a:gd name="connsiteX82" fmla="*/ 4559300 w 8851900"/>
              <a:gd name="connsiteY82" fmla="*/ 4622800 h 6642100"/>
              <a:gd name="connsiteX83" fmla="*/ 4533900 w 8851900"/>
              <a:gd name="connsiteY83" fmla="*/ 4495800 h 6642100"/>
              <a:gd name="connsiteX84" fmla="*/ 4406900 w 8851900"/>
              <a:gd name="connsiteY84" fmla="*/ 4368800 h 6642100"/>
              <a:gd name="connsiteX85" fmla="*/ 4216400 w 8851900"/>
              <a:gd name="connsiteY85" fmla="*/ 4279900 h 6642100"/>
              <a:gd name="connsiteX86" fmla="*/ 4406900 w 8851900"/>
              <a:gd name="connsiteY86" fmla="*/ 4279900 h 6642100"/>
              <a:gd name="connsiteX87" fmla="*/ 4703763 w 8851900"/>
              <a:gd name="connsiteY87" fmla="*/ 4362450 h 6642100"/>
              <a:gd name="connsiteX88" fmla="*/ 5057775 w 8851900"/>
              <a:gd name="connsiteY88" fmla="*/ 4556125 h 6642100"/>
              <a:gd name="connsiteX89" fmla="*/ 5232400 w 8851900"/>
              <a:gd name="connsiteY89" fmla="*/ 4686300 h 6642100"/>
              <a:gd name="connsiteX90" fmla="*/ 5410200 w 8851900"/>
              <a:gd name="connsiteY90" fmla="*/ 4862513 h 6642100"/>
              <a:gd name="connsiteX91" fmla="*/ 5486400 w 8851900"/>
              <a:gd name="connsiteY91" fmla="*/ 4838700 h 6642100"/>
              <a:gd name="connsiteX92" fmla="*/ 5389562 w 8851900"/>
              <a:gd name="connsiteY92" fmla="*/ 4735513 h 6642100"/>
              <a:gd name="connsiteX93" fmla="*/ 5232400 w 8851900"/>
              <a:gd name="connsiteY93" fmla="*/ 4584700 h 6642100"/>
              <a:gd name="connsiteX94" fmla="*/ 5003800 w 8851900"/>
              <a:gd name="connsiteY94" fmla="*/ 4432300 h 6642100"/>
              <a:gd name="connsiteX95" fmla="*/ 4719638 w 8851900"/>
              <a:gd name="connsiteY95" fmla="*/ 4260850 h 6642100"/>
              <a:gd name="connsiteX96" fmla="*/ 4491037 w 8851900"/>
              <a:gd name="connsiteY96" fmla="*/ 4187825 h 6642100"/>
              <a:gd name="connsiteX97" fmla="*/ 4013200 w 8851900"/>
              <a:gd name="connsiteY97" fmla="*/ 4216400 h 6642100"/>
              <a:gd name="connsiteX98" fmla="*/ 3467100 w 8851900"/>
              <a:gd name="connsiteY98" fmla="*/ 4267200 h 6642100"/>
              <a:gd name="connsiteX99" fmla="*/ 3429000 w 8851900"/>
              <a:gd name="connsiteY99" fmla="*/ 3365500 h 6642100"/>
              <a:gd name="connsiteX100" fmla="*/ 3290888 w 8851900"/>
              <a:gd name="connsiteY100" fmla="*/ 3267075 h 6642100"/>
              <a:gd name="connsiteX101" fmla="*/ 571500 w 8851900"/>
              <a:gd name="connsiteY101" fmla="*/ 3467100 h 6642100"/>
              <a:gd name="connsiteX102" fmla="*/ 444500 w 8851900"/>
              <a:gd name="connsiteY102" fmla="*/ 3416300 h 6642100"/>
              <a:gd name="connsiteX103" fmla="*/ 330200 w 8851900"/>
              <a:gd name="connsiteY103" fmla="*/ 3352800 h 6642100"/>
              <a:gd name="connsiteX104" fmla="*/ 241300 w 8851900"/>
              <a:gd name="connsiteY104" fmla="*/ 3238500 h 6642100"/>
              <a:gd name="connsiteX105" fmla="*/ 152400 w 8851900"/>
              <a:gd name="connsiteY105" fmla="*/ 2260600 h 6642100"/>
              <a:gd name="connsiteX106" fmla="*/ 431800 w 8851900"/>
              <a:gd name="connsiteY106" fmla="*/ 2222500 h 6642100"/>
              <a:gd name="connsiteX107" fmla="*/ 596900 w 8851900"/>
              <a:gd name="connsiteY107" fmla="*/ 2108200 h 6642100"/>
              <a:gd name="connsiteX108" fmla="*/ 660400 w 8851900"/>
              <a:gd name="connsiteY108" fmla="*/ 1943100 h 6642100"/>
              <a:gd name="connsiteX109" fmla="*/ 660400 w 8851900"/>
              <a:gd name="connsiteY109" fmla="*/ 1828800 h 6642100"/>
              <a:gd name="connsiteX110" fmla="*/ 622300 w 8851900"/>
              <a:gd name="connsiteY110" fmla="*/ 1752600 h 6642100"/>
              <a:gd name="connsiteX111" fmla="*/ 533400 w 8851900"/>
              <a:gd name="connsiteY111" fmla="*/ 1612900 h 6642100"/>
              <a:gd name="connsiteX112" fmla="*/ 381000 w 8851900"/>
              <a:gd name="connsiteY112" fmla="*/ 1498600 h 6642100"/>
              <a:gd name="connsiteX113" fmla="*/ 254000 w 8851900"/>
              <a:gd name="connsiteY113" fmla="*/ 1409700 h 6642100"/>
              <a:gd name="connsiteX114" fmla="*/ 139700 w 8851900"/>
              <a:gd name="connsiteY114" fmla="*/ 1333500 h 6642100"/>
              <a:gd name="connsiteX115" fmla="*/ 12700 w 8851900"/>
              <a:gd name="connsiteY115" fmla="*/ 1028700 h 6642100"/>
              <a:gd name="connsiteX116" fmla="*/ 0 w 8851900"/>
              <a:gd name="connsiteY116" fmla="*/ 711200 h 6642100"/>
              <a:gd name="connsiteX117" fmla="*/ 38100 w 8851900"/>
              <a:gd name="connsiteY117" fmla="*/ 482600 h 6642100"/>
              <a:gd name="connsiteX118" fmla="*/ 76200 w 8851900"/>
              <a:gd name="connsiteY118" fmla="*/ 241300 h 6642100"/>
              <a:gd name="connsiteX119" fmla="*/ 165100 w 8851900"/>
              <a:gd name="connsiteY119" fmla="*/ 165100 h 6642100"/>
              <a:gd name="connsiteX120" fmla="*/ 266700 w 8851900"/>
              <a:gd name="connsiteY120" fmla="*/ 0 h 6642100"/>
              <a:gd name="connsiteX0" fmla="*/ 8851900 w 8947301"/>
              <a:gd name="connsiteY0" fmla="*/ 6565900 h 6657995"/>
              <a:gd name="connsiteX1" fmla="*/ 7442200 w 8947301"/>
              <a:gd name="connsiteY1" fmla="*/ 6591300 h 6657995"/>
              <a:gd name="connsiteX2" fmla="*/ 5829300 w 8947301"/>
              <a:gd name="connsiteY2" fmla="*/ 6642100 h 6657995"/>
              <a:gd name="connsiteX3" fmla="*/ 3835400 w 8947301"/>
              <a:gd name="connsiteY3" fmla="*/ 6591300 h 6657995"/>
              <a:gd name="connsiteX4" fmla="*/ 3187700 w 8947301"/>
              <a:gd name="connsiteY4" fmla="*/ 6464300 h 6657995"/>
              <a:gd name="connsiteX5" fmla="*/ 2997200 w 8947301"/>
              <a:gd name="connsiteY5" fmla="*/ 6438900 h 6657995"/>
              <a:gd name="connsiteX6" fmla="*/ 2882900 w 8947301"/>
              <a:gd name="connsiteY6" fmla="*/ 6553200 h 6657995"/>
              <a:gd name="connsiteX7" fmla="*/ 2882900 w 8947301"/>
              <a:gd name="connsiteY7" fmla="*/ 6553200 h 6657995"/>
              <a:gd name="connsiteX8" fmla="*/ 2857500 w 8947301"/>
              <a:gd name="connsiteY8" fmla="*/ 6184900 h 6657995"/>
              <a:gd name="connsiteX9" fmla="*/ 2908300 w 8947301"/>
              <a:gd name="connsiteY9" fmla="*/ 6146800 h 6657995"/>
              <a:gd name="connsiteX10" fmla="*/ 3568700 w 8947301"/>
              <a:gd name="connsiteY10" fmla="*/ 6134100 h 6657995"/>
              <a:gd name="connsiteX11" fmla="*/ 4089400 w 8947301"/>
              <a:gd name="connsiteY11" fmla="*/ 6096000 h 6657995"/>
              <a:gd name="connsiteX12" fmla="*/ 4267200 w 8947301"/>
              <a:gd name="connsiteY12" fmla="*/ 6096000 h 6657995"/>
              <a:gd name="connsiteX13" fmla="*/ 4267200 w 8947301"/>
              <a:gd name="connsiteY13" fmla="*/ 6019800 h 6657995"/>
              <a:gd name="connsiteX14" fmla="*/ 3644900 w 8947301"/>
              <a:gd name="connsiteY14" fmla="*/ 6057900 h 6657995"/>
              <a:gd name="connsiteX15" fmla="*/ 3606800 w 8947301"/>
              <a:gd name="connsiteY15" fmla="*/ 5530850 h 6657995"/>
              <a:gd name="connsiteX16" fmla="*/ 3835400 w 8947301"/>
              <a:gd name="connsiteY16" fmla="*/ 5537200 h 6657995"/>
              <a:gd name="connsiteX17" fmla="*/ 4318000 w 8947301"/>
              <a:gd name="connsiteY17" fmla="*/ 5715000 h 6657995"/>
              <a:gd name="connsiteX18" fmla="*/ 4533900 w 8947301"/>
              <a:gd name="connsiteY18" fmla="*/ 5803900 h 6657995"/>
              <a:gd name="connsiteX19" fmla="*/ 4800600 w 8947301"/>
              <a:gd name="connsiteY19" fmla="*/ 5829300 h 6657995"/>
              <a:gd name="connsiteX20" fmla="*/ 5448300 w 8947301"/>
              <a:gd name="connsiteY20" fmla="*/ 5816600 h 6657995"/>
              <a:gd name="connsiteX21" fmla="*/ 5880100 w 8947301"/>
              <a:gd name="connsiteY21" fmla="*/ 5930900 h 6657995"/>
              <a:gd name="connsiteX22" fmla="*/ 6553200 w 8947301"/>
              <a:gd name="connsiteY22" fmla="*/ 6121400 h 6657995"/>
              <a:gd name="connsiteX23" fmla="*/ 6783388 w 8947301"/>
              <a:gd name="connsiteY23" fmla="*/ 6197600 h 6657995"/>
              <a:gd name="connsiteX24" fmla="*/ 7086600 w 8947301"/>
              <a:gd name="connsiteY24" fmla="*/ 6413500 h 6657995"/>
              <a:gd name="connsiteX25" fmla="*/ 7140575 w 8947301"/>
              <a:gd name="connsiteY25" fmla="*/ 6345238 h 6657995"/>
              <a:gd name="connsiteX26" fmla="*/ 6824662 w 8947301"/>
              <a:gd name="connsiteY26" fmla="*/ 6107112 h 6657995"/>
              <a:gd name="connsiteX27" fmla="*/ 5478462 w 8947301"/>
              <a:gd name="connsiteY27" fmla="*/ 5743575 h 6657995"/>
              <a:gd name="connsiteX28" fmla="*/ 5334000 w 8947301"/>
              <a:gd name="connsiteY28" fmla="*/ 5740400 h 6657995"/>
              <a:gd name="connsiteX29" fmla="*/ 4597400 w 8947301"/>
              <a:gd name="connsiteY29" fmla="*/ 5727700 h 6657995"/>
              <a:gd name="connsiteX30" fmla="*/ 4330700 w 8947301"/>
              <a:gd name="connsiteY30" fmla="*/ 5626100 h 6657995"/>
              <a:gd name="connsiteX31" fmla="*/ 3962400 w 8947301"/>
              <a:gd name="connsiteY31" fmla="*/ 5461000 h 6657995"/>
              <a:gd name="connsiteX32" fmla="*/ 3860800 w 8947301"/>
              <a:gd name="connsiteY32" fmla="*/ 5461000 h 6657995"/>
              <a:gd name="connsiteX33" fmla="*/ 3594100 w 8947301"/>
              <a:gd name="connsiteY33" fmla="*/ 5461000 h 6657995"/>
              <a:gd name="connsiteX34" fmla="*/ 3495675 w 8947301"/>
              <a:gd name="connsiteY34" fmla="*/ 4357688 h 6657995"/>
              <a:gd name="connsiteX35" fmla="*/ 4076700 w 8947301"/>
              <a:gd name="connsiteY35" fmla="*/ 4303712 h 6657995"/>
              <a:gd name="connsiteX36" fmla="*/ 4279900 w 8947301"/>
              <a:gd name="connsiteY36" fmla="*/ 4375150 h 6657995"/>
              <a:gd name="connsiteX37" fmla="*/ 4457700 w 8947301"/>
              <a:gd name="connsiteY37" fmla="*/ 4505325 h 6657995"/>
              <a:gd name="connsiteX38" fmla="*/ 4503738 w 8947301"/>
              <a:gd name="connsiteY38" fmla="*/ 4610100 h 6657995"/>
              <a:gd name="connsiteX39" fmla="*/ 4445000 w 8947301"/>
              <a:gd name="connsiteY39" fmla="*/ 4762500 h 6657995"/>
              <a:gd name="connsiteX40" fmla="*/ 4356100 w 8947301"/>
              <a:gd name="connsiteY40" fmla="*/ 4927600 h 6657995"/>
              <a:gd name="connsiteX41" fmla="*/ 4330700 w 8947301"/>
              <a:gd name="connsiteY41" fmla="*/ 5016500 h 6657995"/>
              <a:gd name="connsiteX42" fmla="*/ 4368800 w 8947301"/>
              <a:gd name="connsiteY42" fmla="*/ 5092700 h 6657995"/>
              <a:gd name="connsiteX43" fmla="*/ 4445000 w 8947301"/>
              <a:gd name="connsiteY43" fmla="*/ 4978400 h 6657995"/>
              <a:gd name="connsiteX44" fmla="*/ 4533900 w 8947301"/>
              <a:gd name="connsiteY44" fmla="*/ 4749800 h 6657995"/>
              <a:gd name="connsiteX45" fmla="*/ 4559300 w 8947301"/>
              <a:gd name="connsiteY45" fmla="*/ 4622800 h 6657995"/>
              <a:gd name="connsiteX46" fmla="*/ 4533900 w 8947301"/>
              <a:gd name="connsiteY46" fmla="*/ 4495800 h 6657995"/>
              <a:gd name="connsiteX47" fmla="*/ 4406900 w 8947301"/>
              <a:gd name="connsiteY47" fmla="*/ 4368800 h 6657995"/>
              <a:gd name="connsiteX48" fmla="*/ 4216400 w 8947301"/>
              <a:gd name="connsiteY48" fmla="*/ 4279900 h 6657995"/>
              <a:gd name="connsiteX49" fmla="*/ 4406900 w 8947301"/>
              <a:gd name="connsiteY49" fmla="*/ 4279900 h 6657995"/>
              <a:gd name="connsiteX50" fmla="*/ 4703763 w 8947301"/>
              <a:gd name="connsiteY50" fmla="*/ 4362450 h 6657995"/>
              <a:gd name="connsiteX51" fmla="*/ 5057775 w 8947301"/>
              <a:gd name="connsiteY51" fmla="*/ 4556125 h 6657995"/>
              <a:gd name="connsiteX52" fmla="*/ 5232400 w 8947301"/>
              <a:gd name="connsiteY52" fmla="*/ 4686300 h 6657995"/>
              <a:gd name="connsiteX53" fmla="*/ 5410200 w 8947301"/>
              <a:gd name="connsiteY53" fmla="*/ 4862513 h 6657995"/>
              <a:gd name="connsiteX54" fmla="*/ 5486400 w 8947301"/>
              <a:gd name="connsiteY54" fmla="*/ 4838700 h 6657995"/>
              <a:gd name="connsiteX55" fmla="*/ 5389562 w 8947301"/>
              <a:gd name="connsiteY55" fmla="*/ 4735513 h 6657995"/>
              <a:gd name="connsiteX56" fmla="*/ 5232400 w 8947301"/>
              <a:gd name="connsiteY56" fmla="*/ 4584700 h 6657995"/>
              <a:gd name="connsiteX57" fmla="*/ 5003800 w 8947301"/>
              <a:gd name="connsiteY57" fmla="*/ 4432300 h 6657995"/>
              <a:gd name="connsiteX58" fmla="*/ 4719638 w 8947301"/>
              <a:gd name="connsiteY58" fmla="*/ 4260850 h 6657995"/>
              <a:gd name="connsiteX59" fmla="*/ 4491037 w 8947301"/>
              <a:gd name="connsiteY59" fmla="*/ 4187825 h 6657995"/>
              <a:gd name="connsiteX60" fmla="*/ 4013200 w 8947301"/>
              <a:gd name="connsiteY60" fmla="*/ 4216400 h 6657995"/>
              <a:gd name="connsiteX61" fmla="*/ 3467100 w 8947301"/>
              <a:gd name="connsiteY61" fmla="*/ 4267200 h 6657995"/>
              <a:gd name="connsiteX62" fmla="*/ 3429000 w 8947301"/>
              <a:gd name="connsiteY62" fmla="*/ 3365500 h 6657995"/>
              <a:gd name="connsiteX63" fmla="*/ 3290888 w 8947301"/>
              <a:gd name="connsiteY63" fmla="*/ 3267075 h 6657995"/>
              <a:gd name="connsiteX64" fmla="*/ 571500 w 8947301"/>
              <a:gd name="connsiteY64" fmla="*/ 3467100 h 6657995"/>
              <a:gd name="connsiteX65" fmla="*/ 444500 w 8947301"/>
              <a:gd name="connsiteY65" fmla="*/ 3416300 h 6657995"/>
              <a:gd name="connsiteX66" fmla="*/ 330200 w 8947301"/>
              <a:gd name="connsiteY66" fmla="*/ 3352800 h 6657995"/>
              <a:gd name="connsiteX67" fmla="*/ 241300 w 8947301"/>
              <a:gd name="connsiteY67" fmla="*/ 3238500 h 6657995"/>
              <a:gd name="connsiteX68" fmla="*/ 152400 w 8947301"/>
              <a:gd name="connsiteY68" fmla="*/ 2260600 h 6657995"/>
              <a:gd name="connsiteX69" fmla="*/ 431800 w 8947301"/>
              <a:gd name="connsiteY69" fmla="*/ 2222500 h 6657995"/>
              <a:gd name="connsiteX70" fmla="*/ 596900 w 8947301"/>
              <a:gd name="connsiteY70" fmla="*/ 2108200 h 6657995"/>
              <a:gd name="connsiteX71" fmla="*/ 660400 w 8947301"/>
              <a:gd name="connsiteY71" fmla="*/ 1943100 h 6657995"/>
              <a:gd name="connsiteX72" fmla="*/ 660400 w 8947301"/>
              <a:gd name="connsiteY72" fmla="*/ 1828800 h 6657995"/>
              <a:gd name="connsiteX73" fmla="*/ 622300 w 8947301"/>
              <a:gd name="connsiteY73" fmla="*/ 1752600 h 6657995"/>
              <a:gd name="connsiteX74" fmla="*/ 533400 w 8947301"/>
              <a:gd name="connsiteY74" fmla="*/ 1612900 h 6657995"/>
              <a:gd name="connsiteX75" fmla="*/ 381000 w 8947301"/>
              <a:gd name="connsiteY75" fmla="*/ 1498600 h 6657995"/>
              <a:gd name="connsiteX76" fmla="*/ 254000 w 8947301"/>
              <a:gd name="connsiteY76" fmla="*/ 1409700 h 6657995"/>
              <a:gd name="connsiteX77" fmla="*/ 139700 w 8947301"/>
              <a:gd name="connsiteY77" fmla="*/ 1333500 h 6657995"/>
              <a:gd name="connsiteX78" fmla="*/ 12700 w 8947301"/>
              <a:gd name="connsiteY78" fmla="*/ 1028700 h 6657995"/>
              <a:gd name="connsiteX79" fmla="*/ 0 w 8947301"/>
              <a:gd name="connsiteY79" fmla="*/ 711200 h 6657995"/>
              <a:gd name="connsiteX80" fmla="*/ 38100 w 8947301"/>
              <a:gd name="connsiteY80" fmla="*/ 482600 h 6657995"/>
              <a:gd name="connsiteX81" fmla="*/ 76200 w 8947301"/>
              <a:gd name="connsiteY81" fmla="*/ 241300 h 6657995"/>
              <a:gd name="connsiteX82" fmla="*/ 165100 w 8947301"/>
              <a:gd name="connsiteY82" fmla="*/ 165100 h 6657995"/>
              <a:gd name="connsiteX83" fmla="*/ 266700 w 8947301"/>
              <a:gd name="connsiteY83" fmla="*/ 0 h 6657995"/>
              <a:gd name="connsiteX84" fmla="*/ 482600 w 8947301"/>
              <a:gd name="connsiteY84" fmla="*/ 114300 h 6657995"/>
              <a:gd name="connsiteX85" fmla="*/ 495300 w 8947301"/>
              <a:gd name="connsiteY85" fmla="*/ 228600 h 6657995"/>
              <a:gd name="connsiteX86" fmla="*/ 660400 w 8947301"/>
              <a:gd name="connsiteY86" fmla="*/ 355600 h 6657995"/>
              <a:gd name="connsiteX87" fmla="*/ 838200 w 8947301"/>
              <a:gd name="connsiteY87" fmla="*/ 393700 h 6657995"/>
              <a:gd name="connsiteX88" fmla="*/ 1054100 w 8947301"/>
              <a:gd name="connsiteY88" fmla="*/ 431800 h 6657995"/>
              <a:gd name="connsiteX89" fmla="*/ 1295400 w 8947301"/>
              <a:gd name="connsiteY89" fmla="*/ 406400 h 6657995"/>
              <a:gd name="connsiteX90" fmla="*/ 1485900 w 8947301"/>
              <a:gd name="connsiteY90" fmla="*/ 406400 h 6657995"/>
              <a:gd name="connsiteX91" fmla="*/ 1625600 w 8947301"/>
              <a:gd name="connsiteY91" fmla="*/ 381000 h 6657995"/>
              <a:gd name="connsiteX92" fmla="*/ 3009900 w 8947301"/>
              <a:gd name="connsiteY92" fmla="*/ 304800 h 6657995"/>
              <a:gd name="connsiteX93" fmla="*/ 3098800 w 8947301"/>
              <a:gd name="connsiteY93" fmla="*/ 1206500 h 6657995"/>
              <a:gd name="connsiteX94" fmla="*/ 3175000 w 8947301"/>
              <a:gd name="connsiteY94" fmla="*/ 1308100 h 6657995"/>
              <a:gd name="connsiteX95" fmla="*/ 4559300 w 8947301"/>
              <a:gd name="connsiteY95" fmla="*/ 1219200 h 6657995"/>
              <a:gd name="connsiteX96" fmla="*/ 4635500 w 8947301"/>
              <a:gd name="connsiteY96" fmla="*/ 1892300 h 6657995"/>
              <a:gd name="connsiteX97" fmla="*/ 4724400 w 8947301"/>
              <a:gd name="connsiteY97" fmla="*/ 1968500 h 6657995"/>
              <a:gd name="connsiteX98" fmla="*/ 5435600 w 8947301"/>
              <a:gd name="connsiteY98" fmla="*/ 1905000 h 6657995"/>
              <a:gd name="connsiteX99" fmla="*/ 5638800 w 8947301"/>
              <a:gd name="connsiteY99" fmla="*/ 1955800 h 6657995"/>
              <a:gd name="connsiteX100" fmla="*/ 5613400 w 8947301"/>
              <a:gd name="connsiteY100" fmla="*/ 2044700 h 6657995"/>
              <a:gd name="connsiteX101" fmla="*/ 5575300 w 8947301"/>
              <a:gd name="connsiteY101" fmla="*/ 2070100 h 6657995"/>
              <a:gd name="connsiteX102" fmla="*/ 5600700 w 8947301"/>
              <a:gd name="connsiteY102" fmla="*/ 2197100 h 6657995"/>
              <a:gd name="connsiteX103" fmla="*/ 5905500 w 8947301"/>
              <a:gd name="connsiteY103" fmla="*/ 2654300 h 6657995"/>
              <a:gd name="connsiteX104" fmla="*/ 5842000 w 8947301"/>
              <a:gd name="connsiteY104" fmla="*/ 2806700 h 6657995"/>
              <a:gd name="connsiteX105" fmla="*/ 5956300 w 8947301"/>
              <a:gd name="connsiteY105" fmla="*/ 2971800 h 6657995"/>
              <a:gd name="connsiteX106" fmla="*/ 6438900 w 8947301"/>
              <a:gd name="connsiteY106" fmla="*/ 3619500 h 6657995"/>
              <a:gd name="connsiteX107" fmla="*/ 6464300 w 8947301"/>
              <a:gd name="connsiteY107" fmla="*/ 3733800 h 6657995"/>
              <a:gd name="connsiteX108" fmla="*/ 6553200 w 8947301"/>
              <a:gd name="connsiteY108" fmla="*/ 3835400 h 6657995"/>
              <a:gd name="connsiteX109" fmla="*/ 6692900 w 8947301"/>
              <a:gd name="connsiteY109" fmla="*/ 3860800 h 6657995"/>
              <a:gd name="connsiteX110" fmla="*/ 6870700 w 8947301"/>
              <a:gd name="connsiteY110" fmla="*/ 3860800 h 6657995"/>
              <a:gd name="connsiteX111" fmla="*/ 6845300 w 8947301"/>
              <a:gd name="connsiteY111" fmla="*/ 4025900 h 6657995"/>
              <a:gd name="connsiteX112" fmla="*/ 6997700 w 8947301"/>
              <a:gd name="connsiteY112" fmla="*/ 4102100 h 6657995"/>
              <a:gd name="connsiteX113" fmla="*/ 7239000 w 8947301"/>
              <a:gd name="connsiteY113" fmla="*/ 4216400 h 6657995"/>
              <a:gd name="connsiteX114" fmla="*/ 7721600 w 8947301"/>
              <a:gd name="connsiteY114" fmla="*/ 4445000 h 6657995"/>
              <a:gd name="connsiteX115" fmla="*/ 8077200 w 8947301"/>
              <a:gd name="connsiteY115" fmla="*/ 4610100 h 6657995"/>
              <a:gd name="connsiteX116" fmla="*/ 8267700 w 8947301"/>
              <a:gd name="connsiteY116" fmla="*/ 4826000 h 6657995"/>
              <a:gd name="connsiteX117" fmla="*/ 8470900 w 8947301"/>
              <a:gd name="connsiteY117" fmla="*/ 5181600 h 6657995"/>
              <a:gd name="connsiteX118" fmla="*/ 8674100 w 8947301"/>
              <a:gd name="connsiteY118" fmla="*/ 5626100 h 6657995"/>
              <a:gd name="connsiteX119" fmla="*/ 8813800 w 8947301"/>
              <a:gd name="connsiteY119" fmla="*/ 6096000 h 6657995"/>
              <a:gd name="connsiteX120" fmla="*/ 8947301 w 8947301"/>
              <a:gd name="connsiteY120" fmla="*/ 6657995 h 6657995"/>
              <a:gd name="connsiteX0" fmla="*/ 8851900 w 8851900"/>
              <a:gd name="connsiteY0" fmla="*/ 6565900 h 6642100"/>
              <a:gd name="connsiteX1" fmla="*/ 7442200 w 8851900"/>
              <a:gd name="connsiteY1" fmla="*/ 6591300 h 6642100"/>
              <a:gd name="connsiteX2" fmla="*/ 5829300 w 8851900"/>
              <a:gd name="connsiteY2" fmla="*/ 6642100 h 6642100"/>
              <a:gd name="connsiteX3" fmla="*/ 3835400 w 8851900"/>
              <a:gd name="connsiteY3" fmla="*/ 6591300 h 6642100"/>
              <a:gd name="connsiteX4" fmla="*/ 3187700 w 8851900"/>
              <a:gd name="connsiteY4" fmla="*/ 6464300 h 6642100"/>
              <a:gd name="connsiteX5" fmla="*/ 2997200 w 8851900"/>
              <a:gd name="connsiteY5" fmla="*/ 6438900 h 6642100"/>
              <a:gd name="connsiteX6" fmla="*/ 2882900 w 8851900"/>
              <a:gd name="connsiteY6" fmla="*/ 6553200 h 6642100"/>
              <a:gd name="connsiteX7" fmla="*/ 2882900 w 8851900"/>
              <a:gd name="connsiteY7" fmla="*/ 6553200 h 6642100"/>
              <a:gd name="connsiteX8" fmla="*/ 2857500 w 8851900"/>
              <a:gd name="connsiteY8" fmla="*/ 6184900 h 6642100"/>
              <a:gd name="connsiteX9" fmla="*/ 2908300 w 8851900"/>
              <a:gd name="connsiteY9" fmla="*/ 6146800 h 6642100"/>
              <a:gd name="connsiteX10" fmla="*/ 3568700 w 8851900"/>
              <a:gd name="connsiteY10" fmla="*/ 6134100 h 6642100"/>
              <a:gd name="connsiteX11" fmla="*/ 4089400 w 8851900"/>
              <a:gd name="connsiteY11" fmla="*/ 6096000 h 6642100"/>
              <a:gd name="connsiteX12" fmla="*/ 4267200 w 8851900"/>
              <a:gd name="connsiteY12" fmla="*/ 6096000 h 6642100"/>
              <a:gd name="connsiteX13" fmla="*/ 4267200 w 8851900"/>
              <a:gd name="connsiteY13" fmla="*/ 6019800 h 6642100"/>
              <a:gd name="connsiteX14" fmla="*/ 3644900 w 8851900"/>
              <a:gd name="connsiteY14" fmla="*/ 6057900 h 6642100"/>
              <a:gd name="connsiteX15" fmla="*/ 3606800 w 8851900"/>
              <a:gd name="connsiteY15" fmla="*/ 5530850 h 6642100"/>
              <a:gd name="connsiteX16" fmla="*/ 3835400 w 8851900"/>
              <a:gd name="connsiteY16" fmla="*/ 5537200 h 6642100"/>
              <a:gd name="connsiteX17" fmla="*/ 4318000 w 8851900"/>
              <a:gd name="connsiteY17" fmla="*/ 5715000 h 6642100"/>
              <a:gd name="connsiteX18" fmla="*/ 4533900 w 8851900"/>
              <a:gd name="connsiteY18" fmla="*/ 5803900 h 6642100"/>
              <a:gd name="connsiteX19" fmla="*/ 4800600 w 8851900"/>
              <a:gd name="connsiteY19" fmla="*/ 5829300 h 6642100"/>
              <a:gd name="connsiteX20" fmla="*/ 5448300 w 8851900"/>
              <a:gd name="connsiteY20" fmla="*/ 5816600 h 6642100"/>
              <a:gd name="connsiteX21" fmla="*/ 5880100 w 8851900"/>
              <a:gd name="connsiteY21" fmla="*/ 5930900 h 6642100"/>
              <a:gd name="connsiteX22" fmla="*/ 6553200 w 8851900"/>
              <a:gd name="connsiteY22" fmla="*/ 6121400 h 6642100"/>
              <a:gd name="connsiteX23" fmla="*/ 6783388 w 8851900"/>
              <a:gd name="connsiteY23" fmla="*/ 6197600 h 6642100"/>
              <a:gd name="connsiteX24" fmla="*/ 7086600 w 8851900"/>
              <a:gd name="connsiteY24" fmla="*/ 6413500 h 6642100"/>
              <a:gd name="connsiteX25" fmla="*/ 7140575 w 8851900"/>
              <a:gd name="connsiteY25" fmla="*/ 6345238 h 6642100"/>
              <a:gd name="connsiteX26" fmla="*/ 6824662 w 8851900"/>
              <a:gd name="connsiteY26" fmla="*/ 6107112 h 6642100"/>
              <a:gd name="connsiteX27" fmla="*/ 5478462 w 8851900"/>
              <a:gd name="connsiteY27" fmla="*/ 5743575 h 6642100"/>
              <a:gd name="connsiteX28" fmla="*/ 5334000 w 8851900"/>
              <a:gd name="connsiteY28" fmla="*/ 5740400 h 6642100"/>
              <a:gd name="connsiteX29" fmla="*/ 4597400 w 8851900"/>
              <a:gd name="connsiteY29" fmla="*/ 5727700 h 6642100"/>
              <a:gd name="connsiteX30" fmla="*/ 4330700 w 8851900"/>
              <a:gd name="connsiteY30" fmla="*/ 5626100 h 6642100"/>
              <a:gd name="connsiteX31" fmla="*/ 3962400 w 8851900"/>
              <a:gd name="connsiteY31" fmla="*/ 5461000 h 6642100"/>
              <a:gd name="connsiteX32" fmla="*/ 3860800 w 8851900"/>
              <a:gd name="connsiteY32" fmla="*/ 5461000 h 6642100"/>
              <a:gd name="connsiteX33" fmla="*/ 3594100 w 8851900"/>
              <a:gd name="connsiteY33" fmla="*/ 5461000 h 6642100"/>
              <a:gd name="connsiteX34" fmla="*/ 3495675 w 8851900"/>
              <a:gd name="connsiteY34" fmla="*/ 4357688 h 6642100"/>
              <a:gd name="connsiteX35" fmla="*/ 4076700 w 8851900"/>
              <a:gd name="connsiteY35" fmla="*/ 4303712 h 6642100"/>
              <a:gd name="connsiteX36" fmla="*/ 4279900 w 8851900"/>
              <a:gd name="connsiteY36" fmla="*/ 4375150 h 6642100"/>
              <a:gd name="connsiteX37" fmla="*/ 4457700 w 8851900"/>
              <a:gd name="connsiteY37" fmla="*/ 4505325 h 6642100"/>
              <a:gd name="connsiteX38" fmla="*/ 4503738 w 8851900"/>
              <a:gd name="connsiteY38" fmla="*/ 4610100 h 6642100"/>
              <a:gd name="connsiteX39" fmla="*/ 4445000 w 8851900"/>
              <a:gd name="connsiteY39" fmla="*/ 4762500 h 6642100"/>
              <a:gd name="connsiteX40" fmla="*/ 4356100 w 8851900"/>
              <a:gd name="connsiteY40" fmla="*/ 4927600 h 6642100"/>
              <a:gd name="connsiteX41" fmla="*/ 4330700 w 8851900"/>
              <a:gd name="connsiteY41" fmla="*/ 5016500 h 6642100"/>
              <a:gd name="connsiteX42" fmla="*/ 4368800 w 8851900"/>
              <a:gd name="connsiteY42" fmla="*/ 5092700 h 6642100"/>
              <a:gd name="connsiteX43" fmla="*/ 4445000 w 8851900"/>
              <a:gd name="connsiteY43" fmla="*/ 4978400 h 6642100"/>
              <a:gd name="connsiteX44" fmla="*/ 4533900 w 8851900"/>
              <a:gd name="connsiteY44" fmla="*/ 4749800 h 6642100"/>
              <a:gd name="connsiteX45" fmla="*/ 4559300 w 8851900"/>
              <a:gd name="connsiteY45" fmla="*/ 4622800 h 6642100"/>
              <a:gd name="connsiteX46" fmla="*/ 4533900 w 8851900"/>
              <a:gd name="connsiteY46" fmla="*/ 4495800 h 6642100"/>
              <a:gd name="connsiteX47" fmla="*/ 4406900 w 8851900"/>
              <a:gd name="connsiteY47" fmla="*/ 4368800 h 6642100"/>
              <a:gd name="connsiteX48" fmla="*/ 4216400 w 8851900"/>
              <a:gd name="connsiteY48" fmla="*/ 4279900 h 6642100"/>
              <a:gd name="connsiteX49" fmla="*/ 4406900 w 8851900"/>
              <a:gd name="connsiteY49" fmla="*/ 4279900 h 6642100"/>
              <a:gd name="connsiteX50" fmla="*/ 4703763 w 8851900"/>
              <a:gd name="connsiteY50" fmla="*/ 4362450 h 6642100"/>
              <a:gd name="connsiteX51" fmla="*/ 5057775 w 8851900"/>
              <a:gd name="connsiteY51" fmla="*/ 4556125 h 6642100"/>
              <a:gd name="connsiteX52" fmla="*/ 5232400 w 8851900"/>
              <a:gd name="connsiteY52" fmla="*/ 4686300 h 6642100"/>
              <a:gd name="connsiteX53" fmla="*/ 5410200 w 8851900"/>
              <a:gd name="connsiteY53" fmla="*/ 4862513 h 6642100"/>
              <a:gd name="connsiteX54" fmla="*/ 5486400 w 8851900"/>
              <a:gd name="connsiteY54" fmla="*/ 4838700 h 6642100"/>
              <a:gd name="connsiteX55" fmla="*/ 5389562 w 8851900"/>
              <a:gd name="connsiteY55" fmla="*/ 4735513 h 6642100"/>
              <a:gd name="connsiteX56" fmla="*/ 5232400 w 8851900"/>
              <a:gd name="connsiteY56" fmla="*/ 4584700 h 6642100"/>
              <a:gd name="connsiteX57" fmla="*/ 5003800 w 8851900"/>
              <a:gd name="connsiteY57" fmla="*/ 4432300 h 6642100"/>
              <a:gd name="connsiteX58" fmla="*/ 4719638 w 8851900"/>
              <a:gd name="connsiteY58" fmla="*/ 4260850 h 6642100"/>
              <a:gd name="connsiteX59" fmla="*/ 4491037 w 8851900"/>
              <a:gd name="connsiteY59" fmla="*/ 4187825 h 6642100"/>
              <a:gd name="connsiteX60" fmla="*/ 4013200 w 8851900"/>
              <a:gd name="connsiteY60" fmla="*/ 4216400 h 6642100"/>
              <a:gd name="connsiteX61" fmla="*/ 3467100 w 8851900"/>
              <a:gd name="connsiteY61" fmla="*/ 4267200 h 6642100"/>
              <a:gd name="connsiteX62" fmla="*/ 3429000 w 8851900"/>
              <a:gd name="connsiteY62" fmla="*/ 3365500 h 6642100"/>
              <a:gd name="connsiteX63" fmla="*/ 3290888 w 8851900"/>
              <a:gd name="connsiteY63" fmla="*/ 3267075 h 6642100"/>
              <a:gd name="connsiteX64" fmla="*/ 571500 w 8851900"/>
              <a:gd name="connsiteY64" fmla="*/ 3467100 h 6642100"/>
              <a:gd name="connsiteX65" fmla="*/ 444500 w 8851900"/>
              <a:gd name="connsiteY65" fmla="*/ 3416300 h 6642100"/>
              <a:gd name="connsiteX66" fmla="*/ 330200 w 8851900"/>
              <a:gd name="connsiteY66" fmla="*/ 3352800 h 6642100"/>
              <a:gd name="connsiteX67" fmla="*/ 241300 w 8851900"/>
              <a:gd name="connsiteY67" fmla="*/ 3238500 h 6642100"/>
              <a:gd name="connsiteX68" fmla="*/ 152400 w 8851900"/>
              <a:gd name="connsiteY68" fmla="*/ 2260600 h 6642100"/>
              <a:gd name="connsiteX69" fmla="*/ 431800 w 8851900"/>
              <a:gd name="connsiteY69" fmla="*/ 2222500 h 6642100"/>
              <a:gd name="connsiteX70" fmla="*/ 596900 w 8851900"/>
              <a:gd name="connsiteY70" fmla="*/ 2108200 h 6642100"/>
              <a:gd name="connsiteX71" fmla="*/ 660400 w 8851900"/>
              <a:gd name="connsiteY71" fmla="*/ 1943100 h 6642100"/>
              <a:gd name="connsiteX72" fmla="*/ 660400 w 8851900"/>
              <a:gd name="connsiteY72" fmla="*/ 1828800 h 6642100"/>
              <a:gd name="connsiteX73" fmla="*/ 622300 w 8851900"/>
              <a:gd name="connsiteY73" fmla="*/ 1752600 h 6642100"/>
              <a:gd name="connsiteX74" fmla="*/ 533400 w 8851900"/>
              <a:gd name="connsiteY74" fmla="*/ 1612900 h 6642100"/>
              <a:gd name="connsiteX75" fmla="*/ 381000 w 8851900"/>
              <a:gd name="connsiteY75" fmla="*/ 1498600 h 6642100"/>
              <a:gd name="connsiteX76" fmla="*/ 254000 w 8851900"/>
              <a:gd name="connsiteY76" fmla="*/ 1409700 h 6642100"/>
              <a:gd name="connsiteX77" fmla="*/ 139700 w 8851900"/>
              <a:gd name="connsiteY77" fmla="*/ 1333500 h 6642100"/>
              <a:gd name="connsiteX78" fmla="*/ 12700 w 8851900"/>
              <a:gd name="connsiteY78" fmla="*/ 1028700 h 6642100"/>
              <a:gd name="connsiteX79" fmla="*/ 0 w 8851900"/>
              <a:gd name="connsiteY79" fmla="*/ 711200 h 6642100"/>
              <a:gd name="connsiteX80" fmla="*/ 38100 w 8851900"/>
              <a:gd name="connsiteY80" fmla="*/ 482600 h 6642100"/>
              <a:gd name="connsiteX81" fmla="*/ 76200 w 8851900"/>
              <a:gd name="connsiteY81" fmla="*/ 241300 h 6642100"/>
              <a:gd name="connsiteX82" fmla="*/ 165100 w 8851900"/>
              <a:gd name="connsiteY82" fmla="*/ 165100 h 6642100"/>
              <a:gd name="connsiteX83" fmla="*/ 266700 w 8851900"/>
              <a:gd name="connsiteY83" fmla="*/ 0 h 6642100"/>
              <a:gd name="connsiteX84" fmla="*/ 482600 w 8851900"/>
              <a:gd name="connsiteY84" fmla="*/ 114300 h 6642100"/>
              <a:gd name="connsiteX85" fmla="*/ 495300 w 8851900"/>
              <a:gd name="connsiteY85" fmla="*/ 228600 h 6642100"/>
              <a:gd name="connsiteX86" fmla="*/ 660400 w 8851900"/>
              <a:gd name="connsiteY86" fmla="*/ 355600 h 6642100"/>
              <a:gd name="connsiteX87" fmla="*/ 838200 w 8851900"/>
              <a:gd name="connsiteY87" fmla="*/ 393700 h 6642100"/>
              <a:gd name="connsiteX88" fmla="*/ 1054100 w 8851900"/>
              <a:gd name="connsiteY88" fmla="*/ 431800 h 6642100"/>
              <a:gd name="connsiteX89" fmla="*/ 1295400 w 8851900"/>
              <a:gd name="connsiteY89" fmla="*/ 406400 h 6642100"/>
              <a:gd name="connsiteX90" fmla="*/ 1485900 w 8851900"/>
              <a:gd name="connsiteY90" fmla="*/ 406400 h 6642100"/>
              <a:gd name="connsiteX91" fmla="*/ 1625600 w 8851900"/>
              <a:gd name="connsiteY91" fmla="*/ 381000 h 6642100"/>
              <a:gd name="connsiteX92" fmla="*/ 3009900 w 8851900"/>
              <a:gd name="connsiteY92" fmla="*/ 304800 h 6642100"/>
              <a:gd name="connsiteX93" fmla="*/ 3098800 w 8851900"/>
              <a:gd name="connsiteY93" fmla="*/ 1206500 h 6642100"/>
              <a:gd name="connsiteX94" fmla="*/ 3175000 w 8851900"/>
              <a:gd name="connsiteY94" fmla="*/ 1308100 h 6642100"/>
              <a:gd name="connsiteX95" fmla="*/ 4559300 w 8851900"/>
              <a:gd name="connsiteY95" fmla="*/ 1219200 h 6642100"/>
              <a:gd name="connsiteX96" fmla="*/ 4635500 w 8851900"/>
              <a:gd name="connsiteY96" fmla="*/ 1892300 h 6642100"/>
              <a:gd name="connsiteX97" fmla="*/ 4724400 w 8851900"/>
              <a:gd name="connsiteY97" fmla="*/ 1968500 h 6642100"/>
              <a:gd name="connsiteX98" fmla="*/ 5435600 w 8851900"/>
              <a:gd name="connsiteY98" fmla="*/ 1905000 h 6642100"/>
              <a:gd name="connsiteX99" fmla="*/ 5638800 w 8851900"/>
              <a:gd name="connsiteY99" fmla="*/ 1955800 h 6642100"/>
              <a:gd name="connsiteX100" fmla="*/ 5613400 w 8851900"/>
              <a:gd name="connsiteY100" fmla="*/ 2044700 h 6642100"/>
              <a:gd name="connsiteX101" fmla="*/ 5575300 w 8851900"/>
              <a:gd name="connsiteY101" fmla="*/ 2070100 h 6642100"/>
              <a:gd name="connsiteX102" fmla="*/ 5600700 w 8851900"/>
              <a:gd name="connsiteY102" fmla="*/ 2197100 h 6642100"/>
              <a:gd name="connsiteX103" fmla="*/ 5905500 w 8851900"/>
              <a:gd name="connsiteY103" fmla="*/ 2654300 h 6642100"/>
              <a:gd name="connsiteX104" fmla="*/ 5842000 w 8851900"/>
              <a:gd name="connsiteY104" fmla="*/ 2806700 h 6642100"/>
              <a:gd name="connsiteX105" fmla="*/ 5956300 w 8851900"/>
              <a:gd name="connsiteY105" fmla="*/ 2971800 h 6642100"/>
              <a:gd name="connsiteX106" fmla="*/ 6438900 w 8851900"/>
              <a:gd name="connsiteY106" fmla="*/ 3619500 h 6642100"/>
              <a:gd name="connsiteX107" fmla="*/ 6464300 w 8851900"/>
              <a:gd name="connsiteY107" fmla="*/ 3733800 h 6642100"/>
              <a:gd name="connsiteX108" fmla="*/ 6553200 w 8851900"/>
              <a:gd name="connsiteY108" fmla="*/ 3835400 h 6642100"/>
              <a:gd name="connsiteX109" fmla="*/ 6692900 w 8851900"/>
              <a:gd name="connsiteY109" fmla="*/ 3860800 h 6642100"/>
              <a:gd name="connsiteX110" fmla="*/ 6870700 w 8851900"/>
              <a:gd name="connsiteY110" fmla="*/ 3860800 h 6642100"/>
              <a:gd name="connsiteX111" fmla="*/ 6845300 w 8851900"/>
              <a:gd name="connsiteY111" fmla="*/ 4025900 h 6642100"/>
              <a:gd name="connsiteX112" fmla="*/ 6997700 w 8851900"/>
              <a:gd name="connsiteY112" fmla="*/ 4102100 h 6642100"/>
              <a:gd name="connsiteX113" fmla="*/ 7239000 w 8851900"/>
              <a:gd name="connsiteY113" fmla="*/ 4216400 h 6642100"/>
              <a:gd name="connsiteX114" fmla="*/ 7721600 w 8851900"/>
              <a:gd name="connsiteY114" fmla="*/ 4445000 h 6642100"/>
              <a:gd name="connsiteX115" fmla="*/ 8077200 w 8851900"/>
              <a:gd name="connsiteY115" fmla="*/ 4610100 h 6642100"/>
              <a:gd name="connsiteX116" fmla="*/ 8267700 w 8851900"/>
              <a:gd name="connsiteY116" fmla="*/ 4826000 h 6642100"/>
              <a:gd name="connsiteX117" fmla="*/ 8470900 w 8851900"/>
              <a:gd name="connsiteY117" fmla="*/ 5181600 h 6642100"/>
              <a:gd name="connsiteX118" fmla="*/ 8674100 w 8851900"/>
              <a:gd name="connsiteY118" fmla="*/ 5626100 h 6642100"/>
              <a:gd name="connsiteX119" fmla="*/ 8813800 w 8851900"/>
              <a:gd name="connsiteY119" fmla="*/ 6096000 h 6642100"/>
              <a:gd name="connsiteX0" fmla="*/ 7442200 w 8813800"/>
              <a:gd name="connsiteY0" fmla="*/ 6591300 h 6642100"/>
              <a:gd name="connsiteX1" fmla="*/ 5829300 w 8813800"/>
              <a:gd name="connsiteY1" fmla="*/ 6642100 h 6642100"/>
              <a:gd name="connsiteX2" fmla="*/ 3835400 w 8813800"/>
              <a:gd name="connsiteY2" fmla="*/ 6591300 h 6642100"/>
              <a:gd name="connsiteX3" fmla="*/ 3187700 w 8813800"/>
              <a:gd name="connsiteY3" fmla="*/ 6464300 h 6642100"/>
              <a:gd name="connsiteX4" fmla="*/ 2997200 w 8813800"/>
              <a:gd name="connsiteY4" fmla="*/ 6438900 h 6642100"/>
              <a:gd name="connsiteX5" fmla="*/ 2882900 w 8813800"/>
              <a:gd name="connsiteY5" fmla="*/ 6553200 h 6642100"/>
              <a:gd name="connsiteX6" fmla="*/ 2882900 w 8813800"/>
              <a:gd name="connsiteY6" fmla="*/ 6553200 h 6642100"/>
              <a:gd name="connsiteX7" fmla="*/ 2857500 w 8813800"/>
              <a:gd name="connsiteY7" fmla="*/ 6184900 h 6642100"/>
              <a:gd name="connsiteX8" fmla="*/ 2908300 w 8813800"/>
              <a:gd name="connsiteY8" fmla="*/ 6146800 h 6642100"/>
              <a:gd name="connsiteX9" fmla="*/ 3568700 w 8813800"/>
              <a:gd name="connsiteY9" fmla="*/ 6134100 h 6642100"/>
              <a:gd name="connsiteX10" fmla="*/ 4089400 w 8813800"/>
              <a:gd name="connsiteY10" fmla="*/ 6096000 h 6642100"/>
              <a:gd name="connsiteX11" fmla="*/ 4267200 w 8813800"/>
              <a:gd name="connsiteY11" fmla="*/ 6096000 h 6642100"/>
              <a:gd name="connsiteX12" fmla="*/ 4267200 w 8813800"/>
              <a:gd name="connsiteY12" fmla="*/ 6019800 h 6642100"/>
              <a:gd name="connsiteX13" fmla="*/ 3644900 w 8813800"/>
              <a:gd name="connsiteY13" fmla="*/ 6057900 h 6642100"/>
              <a:gd name="connsiteX14" fmla="*/ 3606800 w 8813800"/>
              <a:gd name="connsiteY14" fmla="*/ 5530850 h 6642100"/>
              <a:gd name="connsiteX15" fmla="*/ 3835400 w 8813800"/>
              <a:gd name="connsiteY15" fmla="*/ 5537200 h 6642100"/>
              <a:gd name="connsiteX16" fmla="*/ 4318000 w 8813800"/>
              <a:gd name="connsiteY16" fmla="*/ 5715000 h 6642100"/>
              <a:gd name="connsiteX17" fmla="*/ 4533900 w 8813800"/>
              <a:gd name="connsiteY17" fmla="*/ 5803900 h 6642100"/>
              <a:gd name="connsiteX18" fmla="*/ 4800600 w 8813800"/>
              <a:gd name="connsiteY18" fmla="*/ 5829300 h 6642100"/>
              <a:gd name="connsiteX19" fmla="*/ 5448300 w 8813800"/>
              <a:gd name="connsiteY19" fmla="*/ 5816600 h 6642100"/>
              <a:gd name="connsiteX20" fmla="*/ 5880100 w 8813800"/>
              <a:gd name="connsiteY20" fmla="*/ 5930900 h 6642100"/>
              <a:gd name="connsiteX21" fmla="*/ 6553200 w 8813800"/>
              <a:gd name="connsiteY21" fmla="*/ 6121400 h 6642100"/>
              <a:gd name="connsiteX22" fmla="*/ 6783388 w 8813800"/>
              <a:gd name="connsiteY22" fmla="*/ 6197600 h 6642100"/>
              <a:gd name="connsiteX23" fmla="*/ 7086600 w 8813800"/>
              <a:gd name="connsiteY23" fmla="*/ 6413500 h 6642100"/>
              <a:gd name="connsiteX24" fmla="*/ 7140575 w 8813800"/>
              <a:gd name="connsiteY24" fmla="*/ 6345238 h 6642100"/>
              <a:gd name="connsiteX25" fmla="*/ 6824662 w 8813800"/>
              <a:gd name="connsiteY25" fmla="*/ 6107112 h 6642100"/>
              <a:gd name="connsiteX26" fmla="*/ 5478462 w 8813800"/>
              <a:gd name="connsiteY26" fmla="*/ 5743575 h 6642100"/>
              <a:gd name="connsiteX27" fmla="*/ 5334000 w 8813800"/>
              <a:gd name="connsiteY27" fmla="*/ 5740400 h 6642100"/>
              <a:gd name="connsiteX28" fmla="*/ 4597400 w 8813800"/>
              <a:gd name="connsiteY28" fmla="*/ 5727700 h 6642100"/>
              <a:gd name="connsiteX29" fmla="*/ 4330700 w 8813800"/>
              <a:gd name="connsiteY29" fmla="*/ 5626100 h 6642100"/>
              <a:gd name="connsiteX30" fmla="*/ 3962400 w 8813800"/>
              <a:gd name="connsiteY30" fmla="*/ 5461000 h 6642100"/>
              <a:gd name="connsiteX31" fmla="*/ 3860800 w 8813800"/>
              <a:gd name="connsiteY31" fmla="*/ 5461000 h 6642100"/>
              <a:gd name="connsiteX32" fmla="*/ 3594100 w 8813800"/>
              <a:gd name="connsiteY32" fmla="*/ 5461000 h 6642100"/>
              <a:gd name="connsiteX33" fmla="*/ 3495675 w 8813800"/>
              <a:gd name="connsiteY33" fmla="*/ 4357688 h 6642100"/>
              <a:gd name="connsiteX34" fmla="*/ 4076700 w 8813800"/>
              <a:gd name="connsiteY34" fmla="*/ 4303712 h 6642100"/>
              <a:gd name="connsiteX35" fmla="*/ 4279900 w 8813800"/>
              <a:gd name="connsiteY35" fmla="*/ 4375150 h 6642100"/>
              <a:gd name="connsiteX36" fmla="*/ 4457700 w 8813800"/>
              <a:gd name="connsiteY36" fmla="*/ 4505325 h 6642100"/>
              <a:gd name="connsiteX37" fmla="*/ 4503738 w 8813800"/>
              <a:gd name="connsiteY37" fmla="*/ 4610100 h 6642100"/>
              <a:gd name="connsiteX38" fmla="*/ 4445000 w 8813800"/>
              <a:gd name="connsiteY38" fmla="*/ 4762500 h 6642100"/>
              <a:gd name="connsiteX39" fmla="*/ 4356100 w 8813800"/>
              <a:gd name="connsiteY39" fmla="*/ 4927600 h 6642100"/>
              <a:gd name="connsiteX40" fmla="*/ 4330700 w 8813800"/>
              <a:gd name="connsiteY40" fmla="*/ 5016500 h 6642100"/>
              <a:gd name="connsiteX41" fmla="*/ 4368800 w 8813800"/>
              <a:gd name="connsiteY41" fmla="*/ 5092700 h 6642100"/>
              <a:gd name="connsiteX42" fmla="*/ 4445000 w 8813800"/>
              <a:gd name="connsiteY42" fmla="*/ 4978400 h 6642100"/>
              <a:gd name="connsiteX43" fmla="*/ 4533900 w 8813800"/>
              <a:gd name="connsiteY43" fmla="*/ 4749800 h 6642100"/>
              <a:gd name="connsiteX44" fmla="*/ 4559300 w 8813800"/>
              <a:gd name="connsiteY44" fmla="*/ 4622800 h 6642100"/>
              <a:gd name="connsiteX45" fmla="*/ 4533900 w 8813800"/>
              <a:gd name="connsiteY45" fmla="*/ 4495800 h 6642100"/>
              <a:gd name="connsiteX46" fmla="*/ 4406900 w 8813800"/>
              <a:gd name="connsiteY46" fmla="*/ 4368800 h 6642100"/>
              <a:gd name="connsiteX47" fmla="*/ 4216400 w 8813800"/>
              <a:gd name="connsiteY47" fmla="*/ 4279900 h 6642100"/>
              <a:gd name="connsiteX48" fmla="*/ 4406900 w 8813800"/>
              <a:gd name="connsiteY48" fmla="*/ 4279900 h 6642100"/>
              <a:gd name="connsiteX49" fmla="*/ 4703763 w 8813800"/>
              <a:gd name="connsiteY49" fmla="*/ 4362450 h 6642100"/>
              <a:gd name="connsiteX50" fmla="*/ 5057775 w 8813800"/>
              <a:gd name="connsiteY50" fmla="*/ 4556125 h 6642100"/>
              <a:gd name="connsiteX51" fmla="*/ 5232400 w 8813800"/>
              <a:gd name="connsiteY51" fmla="*/ 4686300 h 6642100"/>
              <a:gd name="connsiteX52" fmla="*/ 5410200 w 8813800"/>
              <a:gd name="connsiteY52" fmla="*/ 4862513 h 6642100"/>
              <a:gd name="connsiteX53" fmla="*/ 5486400 w 8813800"/>
              <a:gd name="connsiteY53" fmla="*/ 4838700 h 6642100"/>
              <a:gd name="connsiteX54" fmla="*/ 5389562 w 8813800"/>
              <a:gd name="connsiteY54" fmla="*/ 4735513 h 6642100"/>
              <a:gd name="connsiteX55" fmla="*/ 5232400 w 8813800"/>
              <a:gd name="connsiteY55" fmla="*/ 4584700 h 6642100"/>
              <a:gd name="connsiteX56" fmla="*/ 5003800 w 8813800"/>
              <a:gd name="connsiteY56" fmla="*/ 4432300 h 6642100"/>
              <a:gd name="connsiteX57" fmla="*/ 4719638 w 8813800"/>
              <a:gd name="connsiteY57" fmla="*/ 4260850 h 6642100"/>
              <a:gd name="connsiteX58" fmla="*/ 4491037 w 8813800"/>
              <a:gd name="connsiteY58" fmla="*/ 4187825 h 6642100"/>
              <a:gd name="connsiteX59" fmla="*/ 4013200 w 8813800"/>
              <a:gd name="connsiteY59" fmla="*/ 4216400 h 6642100"/>
              <a:gd name="connsiteX60" fmla="*/ 3467100 w 8813800"/>
              <a:gd name="connsiteY60" fmla="*/ 4267200 h 6642100"/>
              <a:gd name="connsiteX61" fmla="*/ 3429000 w 8813800"/>
              <a:gd name="connsiteY61" fmla="*/ 3365500 h 6642100"/>
              <a:gd name="connsiteX62" fmla="*/ 3290888 w 8813800"/>
              <a:gd name="connsiteY62" fmla="*/ 3267075 h 6642100"/>
              <a:gd name="connsiteX63" fmla="*/ 571500 w 8813800"/>
              <a:gd name="connsiteY63" fmla="*/ 3467100 h 6642100"/>
              <a:gd name="connsiteX64" fmla="*/ 444500 w 8813800"/>
              <a:gd name="connsiteY64" fmla="*/ 3416300 h 6642100"/>
              <a:gd name="connsiteX65" fmla="*/ 330200 w 8813800"/>
              <a:gd name="connsiteY65" fmla="*/ 3352800 h 6642100"/>
              <a:gd name="connsiteX66" fmla="*/ 241300 w 8813800"/>
              <a:gd name="connsiteY66" fmla="*/ 3238500 h 6642100"/>
              <a:gd name="connsiteX67" fmla="*/ 152400 w 8813800"/>
              <a:gd name="connsiteY67" fmla="*/ 2260600 h 6642100"/>
              <a:gd name="connsiteX68" fmla="*/ 431800 w 8813800"/>
              <a:gd name="connsiteY68" fmla="*/ 2222500 h 6642100"/>
              <a:gd name="connsiteX69" fmla="*/ 596900 w 8813800"/>
              <a:gd name="connsiteY69" fmla="*/ 2108200 h 6642100"/>
              <a:gd name="connsiteX70" fmla="*/ 660400 w 8813800"/>
              <a:gd name="connsiteY70" fmla="*/ 1943100 h 6642100"/>
              <a:gd name="connsiteX71" fmla="*/ 660400 w 8813800"/>
              <a:gd name="connsiteY71" fmla="*/ 1828800 h 6642100"/>
              <a:gd name="connsiteX72" fmla="*/ 622300 w 8813800"/>
              <a:gd name="connsiteY72" fmla="*/ 1752600 h 6642100"/>
              <a:gd name="connsiteX73" fmla="*/ 533400 w 8813800"/>
              <a:gd name="connsiteY73" fmla="*/ 1612900 h 6642100"/>
              <a:gd name="connsiteX74" fmla="*/ 381000 w 8813800"/>
              <a:gd name="connsiteY74" fmla="*/ 1498600 h 6642100"/>
              <a:gd name="connsiteX75" fmla="*/ 254000 w 8813800"/>
              <a:gd name="connsiteY75" fmla="*/ 1409700 h 6642100"/>
              <a:gd name="connsiteX76" fmla="*/ 139700 w 8813800"/>
              <a:gd name="connsiteY76" fmla="*/ 1333500 h 6642100"/>
              <a:gd name="connsiteX77" fmla="*/ 12700 w 8813800"/>
              <a:gd name="connsiteY77" fmla="*/ 1028700 h 6642100"/>
              <a:gd name="connsiteX78" fmla="*/ 0 w 8813800"/>
              <a:gd name="connsiteY78" fmla="*/ 711200 h 6642100"/>
              <a:gd name="connsiteX79" fmla="*/ 38100 w 8813800"/>
              <a:gd name="connsiteY79" fmla="*/ 482600 h 6642100"/>
              <a:gd name="connsiteX80" fmla="*/ 76200 w 8813800"/>
              <a:gd name="connsiteY80" fmla="*/ 241300 h 6642100"/>
              <a:gd name="connsiteX81" fmla="*/ 165100 w 8813800"/>
              <a:gd name="connsiteY81" fmla="*/ 165100 h 6642100"/>
              <a:gd name="connsiteX82" fmla="*/ 266700 w 8813800"/>
              <a:gd name="connsiteY82" fmla="*/ 0 h 6642100"/>
              <a:gd name="connsiteX83" fmla="*/ 482600 w 8813800"/>
              <a:gd name="connsiteY83" fmla="*/ 114300 h 6642100"/>
              <a:gd name="connsiteX84" fmla="*/ 495300 w 8813800"/>
              <a:gd name="connsiteY84" fmla="*/ 228600 h 6642100"/>
              <a:gd name="connsiteX85" fmla="*/ 660400 w 8813800"/>
              <a:gd name="connsiteY85" fmla="*/ 355600 h 6642100"/>
              <a:gd name="connsiteX86" fmla="*/ 838200 w 8813800"/>
              <a:gd name="connsiteY86" fmla="*/ 393700 h 6642100"/>
              <a:gd name="connsiteX87" fmla="*/ 1054100 w 8813800"/>
              <a:gd name="connsiteY87" fmla="*/ 431800 h 6642100"/>
              <a:gd name="connsiteX88" fmla="*/ 1295400 w 8813800"/>
              <a:gd name="connsiteY88" fmla="*/ 406400 h 6642100"/>
              <a:gd name="connsiteX89" fmla="*/ 1485900 w 8813800"/>
              <a:gd name="connsiteY89" fmla="*/ 406400 h 6642100"/>
              <a:gd name="connsiteX90" fmla="*/ 1625600 w 8813800"/>
              <a:gd name="connsiteY90" fmla="*/ 381000 h 6642100"/>
              <a:gd name="connsiteX91" fmla="*/ 3009900 w 8813800"/>
              <a:gd name="connsiteY91" fmla="*/ 304800 h 6642100"/>
              <a:gd name="connsiteX92" fmla="*/ 3098800 w 8813800"/>
              <a:gd name="connsiteY92" fmla="*/ 1206500 h 6642100"/>
              <a:gd name="connsiteX93" fmla="*/ 3175000 w 8813800"/>
              <a:gd name="connsiteY93" fmla="*/ 1308100 h 6642100"/>
              <a:gd name="connsiteX94" fmla="*/ 4559300 w 8813800"/>
              <a:gd name="connsiteY94" fmla="*/ 1219200 h 6642100"/>
              <a:gd name="connsiteX95" fmla="*/ 4635500 w 8813800"/>
              <a:gd name="connsiteY95" fmla="*/ 1892300 h 6642100"/>
              <a:gd name="connsiteX96" fmla="*/ 4724400 w 8813800"/>
              <a:gd name="connsiteY96" fmla="*/ 1968500 h 6642100"/>
              <a:gd name="connsiteX97" fmla="*/ 5435600 w 8813800"/>
              <a:gd name="connsiteY97" fmla="*/ 1905000 h 6642100"/>
              <a:gd name="connsiteX98" fmla="*/ 5638800 w 8813800"/>
              <a:gd name="connsiteY98" fmla="*/ 1955800 h 6642100"/>
              <a:gd name="connsiteX99" fmla="*/ 5613400 w 8813800"/>
              <a:gd name="connsiteY99" fmla="*/ 2044700 h 6642100"/>
              <a:gd name="connsiteX100" fmla="*/ 5575300 w 8813800"/>
              <a:gd name="connsiteY100" fmla="*/ 2070100 h 6642100"/>
              <a:gd name="connsiteX101" fmla="*/ 5600700 w 8813800"/>
              <a:gd name="connsiteY101" fmla="*/ 2197100 h 6642100"/>
              <a:gd name="connsiteX102" fmla="*/ 5905500 w 8813800"/>
              <a:gd name="connsiteY102" fmla="*/ 2654300 h 6642100"/>
              <a:gd name="connsiteX103" fmla="*/ 5842000 w 8813800"/>
              <a:gd name="connsiteY103" fmla="*/ 2806700 h 6642100"/>
              <a:gd name="connsiteX104" fmla="*/ 5956300 w 8813800"/>
              <a:gd name="connsiteY104" fmla="*/ 2971800 h 6642100"/>
              <a:gd name="connsiteX105" fmla="*/ 6438900 w 8813800"/>
              <a:gd name="connsiteY105" fmla="*/ 3619500 h 6642100"/>
              <a:gd name="connsiteX106" fmla="*/ 6464300 w 8813800"/>
              <a:gd name="connsiteY106" fmla="*/ 3733800 h 6642100"/>
              <a:gd name="connsiteX107" fmla="*/ 6553200 w 8813800"/>
              <a:gd name="connsiteY107" fmla="*/ 3835400 h 6642100"/>
              <a:gd name="connsiteX108" fmla="*/ 6692900 w 8813800"/>
              <a:gd name="connsiteY108" fmla="*/ 3860800 h 6642100"/>
              <a:gd name="connsiteX109" fmla="*/ 6870700 w 8813800"/>
              <a:gd name="connsiteY109" fmla="*/ 3860800 h 6642100"/>
              <a:gd name="connsiteX110" fmla="*/ 6845300 w 8813800"/>
              <a:gd name="connsiteY110" fmla="*/ 4025900 h 6642100"/>
              <a:gd name="connsiteX111" fmla="*/ 6997700 w 8813800"/>
              <a:gd name="connsiteY111" fmla="*/ 4102100 h 6642100"/>
              <a:gd name="connsiteX112" fmla="*/ 7239000 w 8813800"/>
              <a:gd name="connsiteY112" fmla="*/ 4216400 h 6642100"/>
              <a:gd name="connsiteX113" fmla="*/ 7721600 w 8813800"/>
              <a:gd name="connsiteY113" fmla="*/ 4445000 h 6642100"/>
              <a:gd name="connsiteX114" fmla="*/ 8077200 w 8813800"/>
              <a:gd name="connsiteY114" fmla="*/ 4610100 h 6642100"/>
              <a:gd name="connsiteX115" fmla="*/ 8267700 w 8813800"/>
              <a:gd name="connsiteY115" fmla="*/ 4826000 h 6642100"/>
              <a:gd name="connsiteX116" fmla="*/ 8470900 w 8813800"/>
              <a:gd name="connsiteY116" fmla="*/ 5181600 h 6642100"/>
              <a:gd name="connsiteX117" fmla="*/ 8674100 w 8813800"/>
              <a:gd name="connsiteY117" fmla="*/ 5626100 h 6642100"/>
              <a:gd name="connsiteX118" fmla="*/ 8813800 w 8813800"/>
              <a:gd name="connsiteY118" fmla="*/ 6096000 h 6642100"/>
              <a:gd name="connsiteX0" fmla="*/ 5829300 w 8813800"/>
              <a:gd name="connsiteY0" fmla="*/ 6642100 h 6642100"/>
              <a:gd name="connsiteX1" fmla="*/ 3835400 w 8813800"/>
              <a:gd name="connsiteY1" fmla="*/ 6591300 h 6642100"/>
              <a:gd name="connsiteX2" fmla="*/ 3187700 w 8813800"/>
              <a:gd name="connsiteY2" fmla="*/ 6464300 h 6642100"/>
              <a:gd name="connsiteX3" fmla="*/ 2997200 w 8813800"/>
              <a:gd name="connsiteY3" fmla="*/ 6438900 h 6642100"/>
              <a:gd name="connsiteX4" fmla="*/ 2882900 w 8813800"/>
              <a:gd name="connsiteY4" fmla="*/ 6553200 h 6642100"/>
              <a:gd name="connsiteX5" fmla="*/ 2882900 w 8813800"/>
              <a:gd name="connsiteY5" fmla="*/ 6553200 h 6642100"/>
              <a:gd name="connsiteX6" fmla="*/ 2857500 w 8813800"/>
              <a:gd name="connsiteY6" fmla="*/ 6184900 h 6642100"/>
              <a:gd name="connsiteX7" fmla="*/ 2908300 w 8813800"/>
              <a:gd name="connsiteY7" fmla="*/ 6146800 h 6642100"/>
              <a:gd name="connsiteX8" fmla="*/ 3568700 w 8813800"/>
              <a:gd name="connsiteY8" fmla="*/ 6134100 h 6642100"/>
              <a:gd name="connsiteX9" fmla="*/ 4089400 w 8813800"/>
              <a:gd name="connsiteY9" fmla="*/ 6096000 h 6642100"/>
              <a:gd name="connsiteX10" fmla="*/ 4267200 w 8813800"/>
              <a:gd name="connsiteY10" fmla="*/ 6096000 h 6642100"/>
              <a:gd name="connsiteX11" fmla="*/ 4267200 w 8813800"/>
              <a:gd name="connsiteY11" fmla="*/ 6019800 h 6642100"/>
              <a:gd name="connsiteX12" fmla="*/ 3644900 w 8813800"/>
              <a:gd name="connsiteY12" fmla="*/ 6057900 h 6642100"/>
              <a:gd name="connsiteX13" fmla="*/ 3606800 w 8813800"/>
              <a:gd name="connsiteY13" fmla="*/ 5530850 h 6642100"/>
              <a:gd name="connsiteX14" fmla="*/ 3835400 w 8813800"/>
              <a:gd name="connsiteY14" fmla="*/ 5537200 h 6642100"/>
              <a:gd name="connsiteX15" fmla="*/ 4318000 w 8813800"/>
              <a:gd name="connsiteY15" fmla="*/ 5715000 h 6642100"/>
              <a:gd name="connsiteX16" fmla="*/ 4533900 w 8813800"/>
              <a:gd name="connsiteY16" fmla="*/ 5803900 h 6642100"/>
              <a:gd name="connsiteX17" fmla="*/ 4800600 w 8813800"/>
              <a:gd name="connsiteY17" fmla="*/ 5829300 h 6642100"/>
              <a:gd name="connsiteX18" fmla="*/ 5448300 w 8813800"/>
              <a:gd name="connsiteY18" fmla="*/ 5816600 h 6642100"/>
              <a:gd name="connsiteX19" fmla="*/ 5880100 w 8813800"/>
              <a:gd name="connsiteY19" fmla="*/ 5930900 h 6642100"/>
              <a:gd name="connsiteX20" fmla="*/ 6553200 w 8813800"/>
              <a:gd name="connsiteY20" fmla="*/ 6121400 h 6642100"/>
              <a:gd name="connsiteX21" fmla="*/ 6783388 w 8813800"/>
              <a:gd name="connsiteY21" fmla="*/ 6197600 h 6642100"/>
              <a:gd name="connsiteX22" fmla="*/ 7086600 w 8813800"/>
              <a:gd name="connsiteY22" fmla="*/ 6413500 h 6642100"/>
              <a:gd name="connsiteX23" fmla="*/ 7140575 w 8813800"/>
              <a:gd name="connsiteY23" fmla="*/ 6345238 h 6642100"/>
              <a:gd name="connsiteX24" fmla="*/ 6824662 w 8813800"/>
              <a:gd name="connsiteY24" fmla="*/ 6107112 h 6642100"/>
              <a:gd name="connsiteX25" fmla="*/ 5478462 w 8813800"/>
              <a:gd name="connsiteY25" fmla="*/ 5743575 h 6642100"/>
              <a:gd name="connsiteX26" fmla="*/ 5334000 w 8813800"/>
              <a:gd name="connsiteY26" fmla="*/ 5740400 h 6642100"/>
              <a:gd name="connsiteX27" fmla="*/ 4597400 w 8813800"/>
              <a:gd name="connsiteY27" fmla="*/ 5727700 h 6642100"/>
              <a:gd name="connsiteX28" fmla="*/ 4330700 w 8813800"/>
              <a:gd name="connsiteY28" fmla="*/ 5626100 h 6642100"/>
              <a:gd name="connsiteX29" fmla="*/ 3962400 w 8813800"/>
              <a:gd name="connsiteY29" fmla="*/ 5461000 h 6642100"/>
              <a:gd name="connsiteX30" fmla="*/ 3860800 w 8813800"/>
              <a:gd name="connsiteY30" fmla="*/ 5461000 h 6642100"/>
              <a:gd name="connsiteX31" fmla="*/ 3594100 w 8813800"/>
              <a:gd name="connsiteY31" fmla="*/ 5461000 h 6642100"/>
              <a:gd name="connsiteX32" fmla="*/ 3495675 w 8813800"/>
              <a:gd name="connsiteY32" fmla="*/ 4357688 h 6642100"/>
              <a:gd name="connsiteX33" fmla="*/ 4076700 w 8813800"/>
              <a:gd name="connsiteY33" fmla="*/ 4303712 h 6642100"/>
              <a:gd name="connsiteX34" fmla="*/ 4279900 w 8813800"/>
              <a:gd name="connsiteY34" fmla="*/ 4375150 h 6642100"/>
              <a:gd name="connsiteX35" fmla="*/ 4457700 w 8813800"/>
              <a:gd name="connsiteY35" fmla="*/ 4505325 h 6642100"/>
              <a:gd name="connsiteX36" fmla="*/ 4503738 w 8813800"/>
              <a:gd name="connsiteY36" fmla="*/ 4610100 h 6642100"/>
              <a:gd name="connsiteX37" fmla="*/ 4445000 w 8813800"/>
              <a:gd name="connsiteY37" fmla="*/ 4762500 h 6642100"/>
              <a:gd name="connsiteX38" fmla="*/ 4356100 w 8813800"/>
              <a:gd name="connsiteY38" fmla="*/ 4927600 h 6642100"/>
              <a:gd name="connsiteX39" fmla="*/ 4330700 w 8813800"/>
              <a:gd name="connsiteY39" fmla="*/ 5016500 h 6642100"/>
              <a:gd name="connsiteX40" fmla="*/ 4368800 w 8813800"/>
              <a:gd name="connsiteY40" fmla="*/ 5092700 h 6642100"/>
              <a:gd name="connsiteX41" fmla="*/ 4445000 w 8813800"/>
              <a:gd name="connsiteY41" fmla="*/ 4978400 h 6642100"/>
              <a:gd name="connsiteX42" fmla="*/ 4533900 w 8813800"/>
              <a:gd name="connsiteY42" fmla="*/ 4749800 h 6642100"/>
              <a:gd name="connsiteX43" fmla="*/ 4559300 w 8813800"/>
              <a:gd name="connsiteY43" fmla="*/ 4622800 h 6642100"/>
              <a:gd name="connsiteX44" fmla="*/ 4533900 w 8813800"/>
              <a:gd name="connsiteY44" fmla="*/ 4495800 h 6642100"/>
              <a:gd name="connsiteX45" fmla="*/ 4406900 w 8813800"/>
              <a:gd name="connsiteY45" fmla="*/ 4368800 h 6642100"/>
              <a:gd name="connsiteX46" fmla="*/ 4216400 w 8813800"/>
              <a:gd name="connsiteY46" fmla="*/ 4279900 h 6642100"/>
              <a:gd name="connsiteX47" fmla="*/ 4406900 w 8813800"/>
              <a:gd name="connsiteY47" fmla="*/ 4279900 h 6642100"/>
              <a:gd name="connsiteX48" fmla="*/ 4703763 w 8813800"/>
              <a:gd name="connsiteY48" fmla="*/ 4362450 h 6642100"/>
              <a:gd name="connsiteX49" fmla="*/ 5057775 w 8813800"/>
              <a:gd name="connsiteY49" fmla="*/ 4556125 h 6642100"/>
              <a:gd name="connsiteX50" fmla="*/ 5232400 w 8813800"/>
              <a:gd name="connsiteY50" fmla="*/ 4686300 h 6642100"/>
              <a:gd name="connsiteX51" fmla="*/ 5410200 w 8813800"/>
              <a:gd name="connsiteY51" fmla="*/ 4862513 h 6642100"/>
              <a:gd name="connsiteX52" fmla="*/ 5486400 w 8813800"/>
              <a:gd name="connsiteY52" fmla="*/ 4838700 h 6642100"/>
              <a:gd name="connsiteX53" fmla="*/ 5389562 w 8813800"/>
              <a:gd name="connsiteY53" fmla="*/ 4735513 h 6642100"/>
              <a:gd name="connsiteX54" fmla="*/ 5232400 w 8813800"/>
              <a:gd name="connsiteY54" fmla="*/ 4584700 h 6642100"/>
              <a:gd name="connsiteX55" fmla="*/ 5003800 w 8813800"/>
              <a:gd name="connsiteY55" fmla="*/ 4432300 h 6642100"/>
              <a:gd name="connsiteX56" fmla="*/ 4719638 w 8813800"/>
              <a:gd name="connsiteY56" fmla="*/ 4260850 h 6642100"/>
              <a:gd name="connsiteX57" fmla="*/ 4491037 w 8813800"/>
              <a:gd name="connsiteY57" fmla="*/ 4187825 h 6642100"/>
              <a:gd name="connsiteX58" fmla="*/ 4013200 w 8813800"/>
              <a:gd name="connsiteY58" fmla="*/ 4216400 h 6642100"/>
              <a:gd name="connsiteX59" fmla="*/ 3467100 w 8813800"/>
              <a:gd name="connsiteY59" fmla="*/ 4267200 h 6642100"/>
              <a:gd name="connsiteX60" fmla="*/ 3429000 w 8813800"/>
              <a:gd name="connsiteY60" fmla="*/ 3365500 h 6642100"/>
              <a:gd name="connsiteX61" fmla="*/ 3290888 w 8813800"/>
              <a:gd name="connsiteY61" fmla="*/ 3267075 h 6642100"/>
              <a:gd name="connsiteX62" fmla="*/ 571500 w 8813800"/>
              <a:gd name="connsiteY62" fmla="*/ 3467100 h 6642100"/>
              <a:gd name="connsiteX63" fmla="*/ 444500 w 8813800"/>
              <a:gd name="connsiteY63" fmla="*/ 3416300 h 6642100"/>
              <a:gd name="connsiteX64" fmla="*/ 330200 w 8813800"/>
              <a:gd name="connsiteY64" fmla="*/ 3352800 h 6642100"/>
              <a:gd name="connsiteX65" fmla="*/ 241300 w 8813800"/>
              <a:gd name="connsiteY65" fmla="*/ 3238500 h 6642100"/>
              <a:gd name="connsiteX66" fmla="*/ 152400 w 8813800"/>
              <a:gd name="connsiteY66" fmla="*/ 2260600 h 6642100"/>
              <a:gd name="connsiteX67" fmla="*/ 431800 w 8813800"/>
              <a:gd name="connsiteY67" fmla="*/ 2222500 h 6642100"/>
              <a:gd name="connsiteX68" fmla="*/ 596900 w 8813800"/>
              <a:gd name="connsiteY68" fmla="*/ 2108200 h 6642100"/>
              <a:gd name="connsiteX69" fmla="*/ 660400 w 8813800"/>
              <a:gd name="connsiteY69" fmla="*/ 1943100 h 6642100"/>
              <a:gd name="connsiteX70" fmla="*/ 660400 w 8813800"/>
              <a:gd name="connsiteY70" fmla="*/ 1828800 h 6642100"/>
              <a:gd name="connsiteX71" fmla="*/ 622300 w 8813800"/>
              <a:gd name="connsiteY71" fmla="*/ 1752600 h 6642100"/>
              <a:gd name="connsiteX72" fmla="*/ 533400 w 8813800"/>
              <a:gd name="connsiteY72" fmla="*/ 1612900 h 6642100"/>
              <a:gd name="connsiteX73" fmla="*/ 381000 w 8813800"/>
              <a:gd name="connsiteY73" fmla="*/ 1498600 h 6642100"/>
              <a:gd name="connsiteX74" fmla="*/ 254000 w 8813800"/>
              <a:gd name="connsiteY74" fmla="*/ 1409700 h 6642100"/>
              <a:gd name="connsiteX75" fmla="*/ 139700 w 8813800"/>
              <a:gd name="connsiteY75" fmla="*/ 1333500 h 6642100"/>
              <a:gd name="connsiteX76" fmla="*/ 12700 w 8813800"/>
              <a:gd name="connsiteY76" fmla="*/ 1028700 h 6642100"/>
              <a:gd name="connsiteX77" fmla="*/ 0 w 8813800"/>
              <a:gd name="connsiteY77" fmla="*/ 711200 h 6642100"/>
              <a:gd name="connsiteX78" fmla="*/ 38100 w 8813800"/>
              <a:gd name="connsiteY78" fmla="*/ 482600 h 6642100"/>
              <a:gd name="connsiteX79" fmla="*/ 76200 w 8813800"/>
              <a:gd name="connsiteY79" fmla="*/ 241300 h 6642100"/>
              <a:gd name="connsiteX80" fmla="*/ 165100 w 8813800"/>
              <a:gd name="connsiteY80" fmla="*/ 165100 h 6642100"/>
              <a:gd name="connsiteX81" fmla="*/ 266700 w 8813800"/>
              <a:gd name="connsiteY81" fmla="*/ 0 h 6642100"/>
              <a:gd name="connsiteX82" fmla="*/ 482600 w 8813800"/>
              <a:gd name="connsiteY82" fmla="*/ 114300 h 6642100"/>
              <a:gd name="connsiteX83" fmla="*/ 495300 w 8813800"/>
              <a:gd name="connsiteY83" fmla="*/ 228600 h 6642100"/>
              <a:gd name="connsiteX84" fmla="*/ 660400 w 8813800"/>
              <a:gd name="connsiteY84" fmla="*/ 355600 h 6642100"/>
              <a:gd name="connsiteX85" fmla="*/ 838200 w 8813800"/>
              <a:gd name="connsiteY85" fmla="*/ 393700 h 6642100"/>
              <a:gd name="connsiteX86" fmla="*/ 1054100 w 8813800"/>
              <a:gd name="connsiteY86" fmla="*/ 431800 h 6642100"/>
              <a:gd name="connsiteX87" fmla="*/ 1295400 w 8813800"/>
              <a:gd name="connsiteY87" fmla="*/ 406400 h 6642100"/>
              <a:gd name="connsiteX88" fmla="*/ 1485900 w 8813800"/>
              <a:gd name="connsiteY88" fmla="*/ 406400 h 6642100"/>
              <a:gd name="connsiteX89" fmla="*/ 1625600 w 8813800"/>
              <a:gd name="connsiteY89" fmla="*/ 381000 h 6642100"/>
              <a:gd name="connsiteX90" fmla="*/ 3009900 w 8813800"/>
              <a:gd name="connsiteY90" fmla="*/ 304800 h 6642100"/>
              <a:gd name="connsiteX91" fmla="*/ 3098800 w 8813800"/>
              <a:gd name="connsiteY91" fmla="*/ 1206500 h 6642100"/>
              <a:gd name="connsiteX92" fmla="*/ 3175000 w 8813800"/>
              <a:gd name="connsiteY92" fmla="*/ 1308100 h 6642100"/>
              <a:gd name="connsiteX93" fmla="*/ 4559300 w 8813800"/>
              <a:gd name="connsiteY93" fmla="*/ 1219200 h 6642100"/>
              <a:gd name="connsiteX94" fmla="*/ 4635500 w 8813800"/>
              <a:gd name="connsiteY94" fmla="*/ 1892300 h 6642100"/>
              <a:gd name="connsiteX95" fmla="*/ 4724400 w 8813800"/>
              <a:gd name="connsiteY95" fmla="*/ 1968500 h 6642100"/>
              <a:gd name="connsiteX96" fmla="*/ 5435600 w 8813800"/>
              <a:gd name="connsiteY96" fmla="*/ 1905000 h 6642100"/>
              <a:gd name="connsiteX97" fmla="*/ 5638800 w 8813800"/>
              <a:gd name="connsiteY97" fmla="*/ 1955800 h 6642100"/>
              <a:gd name="connsiteX98" fmla="*/ 5613400 w 8813800"/>
              <a:gd name="connsiteY98" fmla="*/ 2044700 h 6642100"/>
              <a:gd name="connsiteX99" fmla="*/ 5575300 w 8813800"/>
              <a:gd name="connsiteY99" fmla="*/ 2070100 h 6642100"/>
              <a:gd name="connsiteX100" fmla="*/ 5600700 w 8813800"/>
              <a:gd name="connsiteY100" fmla="*/ 2197100 h 6642100"/>
              <a:gd name="connsiteX101" fmla="*/ 5905500 w 8813800"/>
              <a:gd name="connsiteY101" fmla="*/ 2654300 h 6642100"/>
              <a:gd name="connsiteX102" fmla="*/ 5842000 w 8813800"/>
              <a:gd name="connsiteY102" fmla="*/ 2806700 h 6642100"/>
              <a:gd name="connsiteX103" fmla="*/ 5956300 w 8813800"/>
              <a:gd name="connsiteY103" fmla="*/ 2971800 h 6642100"/>
              <a:gd name="connsiteX104" fmla="*/ 6438900 w 8813800"/>
              <a:gd name="connsiteY104" fmla="*/ 3619500 h 6642100"/>
              <a:gd name="connsiteX105" fmla="*/ 6464300 w 8813800"/>
              <a:gd name="connsiteY105" fmla="*/ 3733800 h 6642100"/>
              <a:gd name="connsiteX106" fmla="*/ 6553200 w 8813800"/>
              <a:gd name="connsiteY106" fmla="*/ 3835400 h 6642100"/>
              <a:gd name="connsiteX107" fmla="*/ 6692900 w 8813800"/>
              <a:gd name="connsiteY107" fmla="*/ 3860800 h 6642100"/>
              <a:gd name="connsiteX108" fmla="*/ 6870700 w 8813800"/>
              <a:gd name="connsiteY108" fmla="*/ 3860800 h 6642100"/>
              <a:gd name="connsiteX109" fmla="*/ 6845300 w 8813800"/>
              <a:gd name="connsiteY109" fmla="*/ 4025900 h 6642100"/>
              <a:gd name="connsiteX110" fmla="*/ 6997700 w 8813800"/>
              <a:gd name="connsiteY110" fmla="*/ 4102100 h 6642100"/>
              <a:gd name="connsiteX111" fmla="*/ 7239000 w 8813800"/>
              <a:gd name="connsiteY111" fmla="*/ 4216400 h 6642100"/>
              <a:gd name="connsiteX112" fmla="*/ 7721600 w 8813800"/>
              <a:gd name="connsiteY112" fmla="*/ 4445000 h 6642100"/>
              <a:gd name="connsiteX113" fmla="*/ 8077200 w 8813800"/>
              <a:gd name="connsiteY113" fmla="*/ 4610100 h 6642100"/>
              <a:gd name="connsiteX114" fmla="*/ 8267700 w 8813800"/>
              <a:gd name="connsiteY114" fmla="*/ 4826000 h 6642100"/>
              <a:gd name="connsiteX115" fmla="*/ 8470900 w 8813800"/>
              <a:gd name="connsiteY115" fmla="*/ 5181600 h 6642100"/>
              <a:gd name="connsiteX116" fmla="*/ 8674100 w 8813800"/>
              <a:gd name="connsiteY116" fmla="*/ 5626100 h 6642100"/>
              <a:gd name="connsiteX117" fmla="*/ 8813800 w 8813800"/>
              <a:gd name="connsiteY117" fmla="*/ 6096000 h 6642100"/>
              <a:gd name="connsiteX0" fmla="*/ 3835400 w 8813800"/>
              <a:gd name="connsiteY0" fmla="*/ 6591300 h 6591299"/>
              <a:gd name="connsiteX1" fmla="*/ 3187700 w 8813800"/>
              <a:gd name="connsiteY1" fmla="*/ 6464300 h 6591299"/>
              <a:gd name="connsiteX2" fmla="*/ 2997200 w 8813800"/>
              <a:gd name="connsiteY2" fmla="*/ 6438900 h 6591299"/>
              <a:gd name="connsiteX3" fmla="*/ 2882900 w 8813800"/>
              <a:gd name="connsiteY3" fmla="*/ 6553200 h 6591299"/>
              <a:gd name="connsiteX4" fmla="*/ 2882900 w 8813800"/>
              <a:gd name="connsiteY4" fmla="*/ 6553200 h 6591299"/>
              <a:gd name="connsiteX5" fmla="*/ 2857500 w 8813800"/>
              <a:gd name="connsiteY5" fmla="*/ 6184900 h 6591299"/>
              <a:gd name="connsiteX6" fmla="*/ 2908300 w 8813800"/>
              <a:gd name="connsiteY6" fmla="*/ 6146800 h 6591299"/>
              <a:gd name="connsiteX7" fmla="*/ 3568700 w 8813800"/>
              <a:gd name="connsiteY7" fmla="*/ 6134100 h 6591299"/>
              <a:gd name="connsiteX8" fmla="*/ 4089400 w 8813800"/>
              <a:gd name="connsiteY8" fmla="*/ 6096000 h 6591299"/>
              <a:gd name="connsiteX9" fmla="*/ 4267200 w 8813800"/>
              <a:gd name="connsiteY9" fmla="*/ 6096000 h 6591299"/>
              <a:gd name="connsiteX10" fmla="*/ 4267200 w 8813800"/>
              <a:gd name="connsiteY10" fmla="*/ 6019800 h 6591299"/>
              <a:gd name="connsiteX11" fmla="*/ 3644900 w 8813800"/>
              <a:gd name="connsiteY11" fmla="*/ 6057900 h 6591299"/>
              <a:gd name="connsiteX12" fmla="*/ 3606800 w 8813800"/>
              <a:gd name="connsiteY12" fmla="*/ 5530850 h 6591299"/>
              <a:gd name="connsiteX13" fmla="*/ 3835400 w 8813800"/>
              <a:gd name="connsiteY13" fmla="*/ 5537200 h 6591299"/>
              <a:gd name="connsiteX14" fmla="*/ 4318000 w 8813800"/>
              <a:gd name="connsiteY14" fmla="*/ 5715000 h 6591299"/>
              <a:gd name="connsiteX15" fmla="*/ 4533900 w 8813800"/>
              <a:gd name="connsiteY15" fmla="*/ 5803900 h 6591299"/>
              <a:gd name="connsiteX16" fmla="*/ 4800600 w 8813800"/>
              <a:gd name="connsiteY16" fmla="*/ 5829300 h 6591299"/>
              <a:gd name="connsiteX17" fmla="*/ 5448300 w 8813800"/>
              <a:gd name="connsiteY17" fmla="*/ 5816600 h 6591299"/>
              <a:gd name="connsiteX18" fmla="*/ 5880100 w 8813800"/>
              <a:gd name="connsiteY18" fmla="*/ 5930900 h 6591299"/>
              <a:gd name="connsiteX19" fmla="*/ 6553200 w 8813800"/>
              <a:gd name="connsiteY19" fmla="*/ 6121400 h 6591299"/>
              <a:gd name="connsiteX20" fmla="*/ 6783388 w 8813800"/>
              <a:gd name="connsiteY20" fmla="*/ 6197600 h 6591299"/>
              <a:gd name="connsiteX21" fmla="*/ 7086600 w 8813800"/>
              <a:gd name="connsiteY21" fmla="*/ 6413500 h 6591299"/>
              <a:gd name="connsiteX22" fmla="*/ 7140575 w 8813800"/>
              <a:gd name="connsiteY22" fmla="*/ 6345238 h 6591299"/>
              <a:gd name="connsiteX23" fmla="*/ 6824662 w 8813800"/>
              <a:gd name="connsiteY23" fmla="*/ 6107112 h 6591299"/>
              <a:gd name="connsiteX24" fmla="*/ 5478462 w 8813800"/>
              <a:gd name="connsiteY24" fmla="*/ 5743575 h 6591299"/>
              <a:gd name="connsiteX25" fmla="*/ 5334000 w 8813800"/>
              <a:gd name="connsiteY25" fmla="*/ 5740400 h 6591299"/>
              <a:gd name="connsiteX26" fmla="*/ 4597400 w 8813800"/>
              <a:gd name="connsiteY26" fmla="*/ 5727700 h 6591299"/>
              <a:gd name="connsiteX27" fmla="*/ 4330700 w 8813800"/>
              <a:gd name="connsiteY27" fmla="*/ 5626100 h 6591299"/>
              <a:gd name="connsiteX28" fmla="*/ 3962400 w 8813800"/>
              <a:gd name="connsiteY28" fmla="*/ 5461000 h 6591299"/>
              <a:gd name="connsiteX29" fmla="*/ 3860800 w 8813800"/>
              <a:gd name="connsiteY29" fmla="*/ 5461000 h 6591299"/>
              <a:gd name="connsiteX30" fmla="*/ 3594100 w 8813800"/>
              <a:gd name="connsiteY30" fmla="*/ 5461000 h 6591299"/>
              <a:gd name="connsiteX31" fmla="*/ 3495675 w 8813800"/>
              <a:gd name="connsiteY31" fmla="*/ 4357688 h 6591299"/>
              <a:gd name="connsiteX32" fmla="*/ 4076700 w 8813800"/>
              <a:gd name="connsiteY32" fmla="*/ 4303712 h 6591299"/>
              <a:gd name="connsiteX33" fmla="*/ 4279900 w 8813800"/>
              <a:gd name="connsiteY33" fmla="*/ 4375150 h 6591299"/>
              <a:gd name="connsiteX34" fmla="*/ 4457700 w 8813800"/>
              <a:gd name="connsiteY34" fmla="*/ 4505325 h 6591299"/>
              <a:gd name="connsiteX35" fmla="*/ 4503738 w 8813800"/>
              <a:gd name="connsiteY35" fmla="*/ 4610100 h 6591299"/>
              <a:gd name="connsiteX36" fmla="*/ 4445000 w 8813800"/>
              <a:gd name="connsiteY36" fmla="*/ 4762500 h 6591299"/>
              <a:gd name="connsiteX37" fmla="*/ 4356100 w 8813800"/>
              <a:gd name="connsiteY37" fmla="*/ 4927600 h 6591299"/>
              <a:gd name="connsiteX38" fmla="*/ 4330700 w 8813800"/>
              <a:gd name="connsiteY38" fmla="*/ 5016500 h 6591299"/>
              <a:gd name="connsiteX39" fmla="*/ 4368800 w 8813800"/>
              <a:gd name="connsiteY39" fmla="*/ 5092700 h 6591299"/>
              <a:gd name="connsiteX40" fmla="*/ 4445000 w 8813800"/>
              <a:gd name="connsiteY40" fmla="*/ 4978400 h 6591299"/>
              <a:gd name="connsiteX41" fmla="*/ 4533900 w 8813800"/>
              <a:gd name="connsiteY41" fmla="*/ 4749800 h 6591299"/>
              <a:gd name="connsiteX42" fmla="*/ 4559300 w 8813800"/>
              <a:gd name="connsiteY42" fmla="*/ 4622800 h 6591299"/>
              <a:gd name="connsiteX43" fmla="*/ 4533900 w 8813800"/>
              <a:gd name="connsiteY43" fmla="*/ 4495800 h 6591299"/>
              <a:gd name="connsiteX44" fmla="*/ 4406900 w 8813800"/>
              <a:gd name="connsiteY44" fmla="*/ 4368800 h 6591299"/>
              <a:gd name="connsiteX45" fmla="*/ 4216400 w 8813800"/>
              <a:gd name="connsiteY45" fmla="*/ 4279900 h 6591299"/>
              <a:gd name="connsiteX46" fmla="*/ 4406900 w 8813800"/>
              <a:gd name="connsiteY46" fmla="*/ 4279900 h 6591299"/>
              <a:gd name="connsiteX47" fmla="*/ 4703763 w 8813800"/>
              <a:gd name="connsiteY47" fmla="*/ 4362450 h 6591299"/>
              <a:gd name="connsiteX48" fmla="*/ 5057775 w 8813800"/>
              <a:gd name="connsiteY48" fmla="*/ 4556125 h 6591299"/>
              <a:gd name="connsiteX49" fmla="*/ 5232400 w 8813800"/>
              <a:gd name="connsiteY49" fmla="*/ 4686300 h 6591299"/>
              <a:gd name="connsiteX50" fmla="*/ 5410200 w 8813800"/>
              <a:gd name="connsiteY50" fmla="*/ 4862513 h 6591299"/>
              <a:gd name="connsiteX51" fmla="*/ 5486400 w 8813800"/>
              <a:gd name="connsiteY51" fmla="*/ 4838700 h 6591299"/>
              <a:gd name="connsiteX52" fmla="*/ 5389562 w 8813800"/>
              <a:gd name="connsiteY52" fmla="*/ 4735513 h 6591299"/>
              <a:gd name="connsiteX53" fmla="*/ 5232400 w 8813800"/>
              <a:gd name="connsiteY53" fmla="*/ 4584700 h 6591299"/>
              <a:gd name="connsiteX54" fmla="*/ 5003800 w 8813800"/>
              <a:gd name="connsiteY54" fmla="*/ 4432300 h 6591299"/>
              <a:gd name="connsiteX55" fmla="*/ 4719638 w 8813800"/>
              <a:gd name="connsiteY55" fmla="*/ 4260850 h 6591299"/>
              <a:gd name="connsiteX56" fmla="*/ 4491037 w 8813800"/>
              <a:gd name="connsiteY56" fmla="*/ 4187825 h 6591299"/>
              <a:gd name="connsiteX57" fmla="*/ 4013200 w 8813800"/>
              <a:gd name="connsiteY57" fmla="*/ 4216400 h 6591299"/>
              <a:gd name="connsiteX58" fmla="*/ 3467100 w 8813800"/>
              <a:gd name="connsiteY58" fmla="*/ 4267200 h 6591299"/>
              <a:gd name="connsiteX59" fmla="*/ 3429000 w 8813800"/>
              <a:gd name="connsiteY59" fmla="*/ 3365500 h 6591299"/>
              <a:gd name="connsiteX60" fmla="*/ 3290888 w 8813800"/>
              <a:gd name="connsiteY60" fmla="*/ 3267075 h 6591299"/>
              <a:gd name="connsiteX61" fmla="*/ 571500 w 8813800"/>
              <a:gd name="connsiteY61" fmla="*/ 3467100 h 6591299"/>
              <a:gd name="connsiteX62" fmla="*/ 444500 w 8813800"/>
              <a:gd name="connsiteY62" fmla="*/ 3416300 h 6591299"/>
              <a:gd name="connsiteX63" fmla="*/ 330200 w 8813800"/>
              <a:gd name="connsiteY63" fmla="*/ 3352800 h 6591299"/>
              <a:gd name="connsiteX64" fmla="*/ 241300 w 8813800"/>
              <a:gd name="connsiteY64" fmla="*/ 3238500 h 6591299"/>
              <a:gd name="connsiteX65" fmla="*/ 152400 w 8813800"/>
              <a:gd name="connsiteY65" fmla="*/ 2260600 h 6591299"/>
              <a:gd name="connsiteX66" fmla="*/ 431800 w 8813800"/>
              <a:gd name="connsiteY66" fmla="*/ 2222500 h 6591299"/>
              <a:gd name="connsiteX67" fmla="*/ 596900 w 8813800"/>
              <a:gd name="connsiteY67" fmla="*/ 2108200 h 6591299"/>
              <a:gd name="connsiteX68" fmla="*/ 660400 w 8813800"/>
              <a:gd name="connsiteY68" fmla="*/ 1943100 h 6591299"/>
              <a:gd name="connsiteX69" fmla="*/ 660400 w 8813800"/>
              <a:gd name="connsiteY69" fmla="*/ 1828800 h 6591299"/>
              <a:gd name="connsiteX70" fmla="*/ 622300 w 8813800"/>
              <a:gd name="connsiteY70" fmla="*/ 1752600 h 6591299"/>
              <a:gd name="connsiteX71" fmla="*/ 533400 w 8813800"/>
              <a:gd name="connsiteY71" fmla="*/ 1612900 h 6591299"/>
              <a:gd name="connsiteX72" fmla="*/ 381000 w 8813800"/>
              <a:gd name="connsiteY72" fmla="*/ 1498600 h 6591299"/>
              <a:gd name="connsiteX73" fmla="*/ 254000 w 8813800"/>
              <a:gd name="connsiteY73" fmla="*/ 1409700 h 6591299"/>
              <a:gd name="connsiteX74" fmla="*/ 139700 w 8813800"/>
              <a:gd name="connsiteY74" fmla="*/ 1333500 h 6591299"/>
              <a:gd name="connsiteX75" fmla="*/ 12700 w 8813800"/>
              <a:gd name="connsiteY75" fmla="*/ 1028700 h 6591299"/>
              <a:gd name="connsiteX76" fmla="*/ 0 w 8813800"/>
              <a:gd name="connsiteY76" fmla="*/ 711200 h 6591299"/>
              <a:gd name="connsiteX77" fmla="*/ 38100 w 8813800"/>
              <a:gd name="connsiteY77" fmla="*/ 482600 h 6591299"/>
              <a:gd name="connsiteX78" fmla="*/ 76200 w 8813800"/>
              <a:gd name="connsiteY78" fmla="*/ 241300 h 6591299"/>
              <a:gd name="connsiteX79" fmla="*/ 165100 w 8813800"/>
              <a:gd name="connsiteY79" fmla="*/ 165100 h 6591299"/>
              <a:gd name="connsiteX80" fmla="*/ 266700 w 8813800"/>
              <a:gd name="connsiteY80" fmla="*/ 0 h 6591299"/>
              <a:gd name="connsiteX81" fmla="*/ 482600 w 8813800"/>
              <a:gd name="connsiteY81" fmla="*/ 114300 h 6591299"/>
              <a:gd name="connsiteX82" fmla="*/ 495300 w 8813800"/>
              <a:gd name="connsiteY82" fmla="*/ 228600 h 6591299"/>
              <a:gd name="connsiteX83" fmla="*/ 660400 w 8813800"/>
              <a:gd name="connsiteY83" fmla="*/ 355600 h 6591299"/>
              <a:gd name="connsiteX84" fmla="*/ 838200 w 8813800"/>
              <a:gd name="connsiteY84" fmla="*/ 393700 h 6591299"/>
              <a:gd name="connsiteX85" fmla="*/ 1054100 w 8813800"/>
              <a:gd name="connsiteY85" fmla="*/ 431800 h 6591299"/>
              <a:gd name="connsiteX86" fmla="*/ 1295400 w 8813800"/>
              <a:gd name="connsiteY86" fmla="*/ 406400 h 6591299"/>
              <a:gd name="connsiteX87" fmla="*/ 1485900 w 8813800"/>
              <a:gd name="connsiteY87" fmla="*/ 406400 h 6591299"/>
              <a:gd name="connsiteX88" fmla="*/ 1625600 w 8813800"/>
              <a:gd name="connsiteY88" fmla="*/ 381000 h 6591299"/>
              <a:gd name="connsiteX89" fmla="*/ 3009900 w 8813800"/>
              <a:gd name="connsiteY89" fmla="*/ 304800 h 6591299"/>
              <a:gd name="connsiteX90" fmla="*/ 3098800 w 8813800"/>
              <a:gd name="connsiteY90" fmla="*/ 1206500 h 6591299"/>
              <a:gd name="connsiteX91" fmla="*/ 3175000 w 8813800"/>
              <a:gd name="connsiteY91" fmla="*/ 1308100 h 6591299"/>
              <a:gd name="connsiteX92" fmla="*/ 4559300 w 8813800"/>
              <a:gd name="connsiteY92" fmla="*/ 1219200 h 6591299"/>
              <a:gd name="connsiteX93" fmla="*/ 4635500 w 8813800"/>
              <a:gd name="connsiteY93" fmla="*/ 1892300 h 6591299"/>
              <a:gd name="connsiteX94" fmla="*/ 4724400 w 8813800"/>
              <a:gd name="connsiteY94" fmla="*/ 1968500 h 6591299"/>
              <a:gd name="connsiteX95" fmla="*/ 5435600 w 8813800"/>
              <a:gd name="connsiteY95" fmla="*/ 1905000 h 6591299"/>
              <a:gd name="connsiteX96" fmla="*/ 5638800 w 8813800"/>
              <a:gd name="connsiteY96" fmla="*/ 1955800 h 6591299"/>
              <a:gd name="connsiteX97" fmla="*/ 5613400 w 8813800"/>
              <a:gd name="connsiteY97" fmla="*/ 2044700 h 6591299"/>
              <a:gd name="connsiteX98" fmla="*/ 5575300 w 8813800"/>
              <a:gd name="connsiteY98" fmla="*/ 2070100 h 6591299"/>
              <a:gd name="connsiteX99" fmla="*/ 5600700 w 8813800"/>
              <a:gd name="connsiteY99" fmla="*/ 2197100 h 6591299"/>
              <a:gd name="connsiteX100" fmla="*/ 5905500 w 8813800"/>
              <a:gd name="connsiteY100" fmla="*/ 2654300 h 6591299"/>
              <a:gd name="connsiteX101" fmla="*/ 5842000 w 8813800"/>
              <a:gd name="connsiteY101" fmla="*/ 2806700 h 6591299"/>
              <a:gd name="connsiteX102" fmla="*/ 5956300 w 8813800"/>
              <a:gd name="connsiteY102" fmla="*/ 2971800 h 6591299"/>
              <a:gd name="connsiteX103" fmla="*/ 6438900 w 8813800"/>
              <a:gd name="connsiteY103" fmla="*/ 3619500 h 6591299"/>
              <a:gd name="connsiteX104" fmla="*/ 6464300 w 8813800"/>
              <a:gd name="connsiteY104" fmla="*/ 3733800 h 6591299"/>
              <a:gd name="connsiteX105" fmla="*/ 6553200 w 8813800"/>
              <a:gd name="connsiteY105" fmla="*/ 3835400 h 6591299"/>
              <a:gd name="connsiteX106" fmla="*/ 6692900 w 8813800"/>
              <a:gd name="connsiteY106" fmla="*/ 3860800 h 6591299"/>
              <a:gd name="connsiteX107" fmla="*/ 6870700 w 8813800"/>
              <a:gd name="connsiteY107" fmla="*/ 3860800 h 6591299"/>
              <a:gd name="connsiteX108" fmla="*/ 6845300 w 8813800"/>
              <a:gd name="connsiteY108" fmla="*/ 4025900 h 6591299"/>
              <a:gd name="connsiteX109" fmla="*/ 6997700 w 8813800"/>
              <a:gd name="connsiteY109" fmla="*/ 4102100 h 6591299"/>
              <a:gd name="connsiteX110" fmla="*/ 7239000 w 8813800"/>
              <a:gd name="connsiteY110" fmla="*/ 4216400 h 6591299"/>
              <a:gd name="connsiteX111" fmla="*/ 7721600 w 8813800"/>
              <a:gd name="connsiteY111" fmla="*/ 4445000 h 6591299"/>
              <a:gd name="connsiteX112" fmla="*/ 8077200 w 8813800"/>
              <a:gd name="connsiteY112" fmla="*/ 4610100 h 6591299"/>
              <a:gd name="connsiteX113" fmla="*/ 8267700 w 8813800"/>
              <a:gd name="connsiteY113" fmla="*/ 4826000 h 6591299"/>
              <a:gd name="connsiteX114" fmla="*/ 8470900 w 8813800"/>
              <a:gd name="connsiteY114" fmla="*/ 5181600 h 6591299"/>
              <a:gd name="connsiteX115" fmla="*/ 8674100 w 8813800"/>
              <a:gd name="connsiteY115" fmla="*/ 5626100 h 6591299"/>
              <a:gd name="connsiteX116" fmla="*/ 8813800 w 8813800"/>
              <a:gd name="connsiteY116" fmla="*/ 6096000 h 6591299"/>
              <a:gd name="connsiteX0" fmla="*/ 3187700 w 8813800"/>
              <a:gd name="connsiteY0" fmla="*/ 6464300 h 6553200"/>
              <a:gd name="connsiteX1" fmla="*/ 2997200 w 8813800"/>
              <a:gd name="connsiteY1" fmla="*/ 6438900 h 6553200"/>
              <a:gd name="connsiteX2" fmla="*/ 2882900 w 8813800"/>
              <a:gd name="connsiteY2" fmla="*/ 6553200 h 6553200"/>
              <a:gd name="connsiteX3" fmla="*/ 2882900 w 8813800"/>
              <a:gd name="connsiteY3" fmla="*/ 6553200 h 6553200"/>
              <a:gd name="connsiteX4" fmla="*/ 2857500 w 8813800"/>
              <a:gd name="connsiteY4" fmla="*/ 6184900 h 6553200"/>
              <a:gd name="connsiteX5" fmla="*/ 2908300 w 8813800"/>
              <a:gd name="connsiteY5" fmla="*/ 6146800 h 6553200"/>
              <a:gd name="connsiteX6" fmla="*/ 3568700 w 8813800"/>
              <a:gd name="connsiteY6" fmla="*/ 6134100 h 6553200"/>
              <a:gd name="connsiteX7" fmla="*/ 4089400 w 8813800"/>
              <a:gd name="connsiteY7" fmla="*/ 6096000 h 6553200"/>
              <a:gd name="connsiteX8" fmla="*/ 4267200 w 8813800"/>
              <a:gd name="connsiteY8" fmla="*/ 6096000 h 6553200"/>
              <a:gd name="connsiteX9" fmla="*/ 4267200 w 8813800"/>
              <a:gd name="connsiteY9" fmla="*/ 6019800 h 6553200"/>
              <a:gd name="connsiteX10" fmla="*/ 3644900 w 8813800"/>
              <a:gd name="connsiteY10" fmla="*/ 6057900 h 6553200"/>
              <a:gd name="connsiteX11" fmla="*/ 3606800 w 8813800"/>
              <a:gd name="connsiteY11" fmla="*/ 5530850 h 6553200"/>
              <a:gd name="connsiteX12" fmla="*/ 3835400 w 8813800"/>
              <a:gd name="connsiteY12" fmla="*/ 5537200 h 6553200"/>
              <a:gd name="connsiteX13" fmla="*/ 4318000 w 8813800"/>
              <a:gd name="connsiteY13" fmla="*/ 5715000 h 6553200"/>
              <a:gd name="connsiteX14" fmla="*/ 4533900 w 8813800"/>
              <a:gd name="connsiteY14" fmla="*/ 5803900 h 6553200"/>
              <a:gd name="connsiteX15" fmla="*/ 4800600 w 8813800"/>
              <a:gd name="connsiteY15" fmla="*/ 5829300 h 6553200"/>
              <a:gd name="connsiteX16" fmla="*/ 5448300 w 8813800"/>
              <a:gd name="connsiteY16" fmla="*/ 5816600 h 6553200"/>
              <a:gd name="connsiteX17" fmla="*/ 5880100 w 8813800"/>
              <a:gd name="connsiteY17" fmla="*/ 5930900 h 6553200"/>
              <a:gd name="connsiteX18" fmla="*/ 6553200 w 8813800"/>
              <a:gd name="connsiteY18" fmla="*/ 6121400 h 6553200"/>
              <a:gd name="connsiteX19" fmla="*/ 6783388 w 8813800"/>
              <a:gd name="connsiteY19" fmla="*/ 6197600 h 6553200"/>
              <a:gd name="connsiteX20" fmla="*/ 7086600 w 8813800"/>
              <a:gd name="connsiteY20" fmla="*/ 6413500 h 6553200"/>
              <a:gd name="connsiteX21" fmla="*/ 7140575 w 8813800"/>
              <a:gd name="connsiteY21" fmla="*/ 6345238 h 6553200"/>
              <a:gd name="connsiteX22" fmla="*/ 6824662 w 8813800"/>
              <a:gd name="connsiteY22" fmla="*/ 6107112 h 6553200"/>
              <a:gd name="connsiteX23" fmla="*/ 5478462 w 8813800"/>
              <a:gd name="connsiteY23" fmla="*/ 5743575 h 6553200"/>
              <a:gd name="connsiteX24" fmla="*/ 5334000 w 8813800"/>
              <a:gd name="connsiteY24" fmla="*/ 5740400 h 6553200"/>
              <a:gd name="connsiteX25" fmla="*/ 4597400 w 8813800"/>
              <a:gd name="connsiteY25" fmla="*/ 5727700 h 6553200"/>
              <a:gd name="connsiteX26" fmla="*/ 4330700 w 8813800"/>
              <a:gd name="connsiteY26" fmla="*/ 5626100 h 6553200"/>
              <a:gd name="connsiteX27" fmla="*/ 3962400 w 8813800"/>
              <a:gd name="connsiteY27" fmla="*/ 5461000 h 6553200"/>
              <a:gd name="connsiteX28" fmla="*/ 3860800 w 8813800"/>
              <a:gd name="connsiteY28" fmla="*/ 5461000 h 6553200"/>
              <a:gd name="connsiteX29" fmla="*/ 3594100 w 8813800"/>
              <a:gd name="connsiteY29" fmla="*/ 5461000 h 6553200"/>
              <a:gd name="connsiteX30" fmla="*/ 3495675 w 8813800"/>
              <a:gd name="connsiteY30" fmla="*/ 4357688 h 6553200"/>
              <a:gd name="connsiteX31" fmla="*/ 4076700 w 8813800"/>
              <a:gd name="connsiteY31" fmla="*/ 4303712 h 6553200"/>
              <a:gd name="connsiteX32" fmla="*/ 4279900 w 8813800"/>
              <a:gd name="connsiteY32" fmla="*/ 4375150 h 6553200"/>
              <a:gd name="connsiteX33" fmla="*/ 4457700 w 8813800"/>
              <a:gd name="connsiteY33" fmla="*/ 4505325 h 6553200"/>
              <a:gd name="connsiteX34" fmla="*/ 4503738 w 8813800"/>
              <a:gd name="connsiteY34" fmla="*/ 4610100 h 6553200"/>
              <a:gd name="connsiteX35" fmla="*/ 4445000 w 8813800"/>
              <a:gd name="connsiteY35" fmla="*/ 4762500 h 6553200"/>
              <a:gd name="connsiteX36" fmla="*/ 4356100 w 8813800"/>
              <a:gd name="connsiteY36" fmla="*/ 4927600 h 6553200"/>
              <a:gd name="connsiteX37" fmla="*/ 4330700 w 8813800"/>
              <a:gd name="connsiteY37" fmla="*/ 5016500 h 6553200"/>
              <a:gd name="connsiteX38" fmla="*/ 4368800 w 8813800"/>
              <a:gd name="connsiteY38" fmla="*/ 5092700 h 6553200"/>
              <a:gd name="connsiteX39" fmla="*/ 4445000 w 8813800"/>
              <a:gd name="connsiteY39" fmla="*/ 4978400 h 6553200"/>
              <a:gd name="connsiteX40" fmla="*/ 4533900 w 8813800"/>
              <a:gd name="connsiteY40" fmla="*/ 4749800 h 6553200"/>
              <a:gd name="connsiteX41" fmla="*/ 4559300 w 8813800"/>
              <a:gd name="connsiteY41" fmla="*/ 4622800 h 6553200"/>
              <a:gd name="connsiteX42" fmla="*/ 4533900 w 8813800"/>
              <a:gd name="connsiteY42" fmla="*/ 4495800 h 6553200"/>
              <a:gd name="connsiteX43" fmla="*/ 4406900 w 8813800"/>
              <a:gd name="connsiteY43" fmla="*/ 4368800 h 6553200"/>
              <a:gd name="connsiteX44" fmla="*/ 4216400 w 8813800"/>
              <a:gd name="connsiteY44" fmla="*/ 4279900 h 6553200"/>
              <a:gd name="connsiteX45" fmla="*/ 4406900 w 8813800"/>
              <a:gd name="connsiteY45" fmla="*/ 4279900 h 6553200"/>
              <a:gd name="connsiteX46" fmla="*/ 4703763 w 8813800"/>
              <a:gd name="connsiteY46" fmla="*/ 4362450 h 6553200"/>
              <a:gd name="connsiteX47" fmla="*/ 5057775 w 8813800"/>
              <a:gd name="connsiteY47" fmla="*/ 4556125 h 6553200"/>
              <a:gd name="connsiteX48" fmla="*/ 5232400 w 8813800"/>
              <a:gd name="connsiteY48" fmla="*/ 4686300 h 6553200"/>
              <a:gd name="connsiteX49" fmla="*/ 5410200 w 8813800"/>
              <a:gd name="connsiteY49" fmla="*/ 4862513 h 6553200"/>
              <a:gd name="connsiteX50" fmla="*/ 5486400 w 8813800"/>
              <a:gd name="connsiteY50" fmla="*/ 4838700 h 6553200"/>
              <a:gd name="connsiteX51" fmla="*/ 5389562 w 8813800"/>
              <a:gd name="connsiteY51" fmla="*/ 4735513 h 6553200"/>
              <a:gd name="connsiteX52" fmla="*/ 5232400 w 8813800"/>
              <a:gd name="connsiteY52" fmla="*/ 4584700 h 6553200"/>
              <a:gd name="connsiteX53" fmla="*/ 5003800 w 8813800"/>
              <a:gd name="connsiteY53" fmla="*/ 4432300 h 6553200"/>
              <a:gd name="connsiteX54" fmla="*/ 4719638 w 8813800"/>
              <a:gd name="connsiteY54" fmla="*/ 4260850 h 6553200"/>
              <a:gd name="connsiteX55" fmla="*/ 4491037 w 8813800"/>
              <a:gd name="connsiteY55" fmla="*/ 4187825 h 6553200"/>
              <a:gd name="connsiteX56" fmla="*/ 4013200 w 8813800"/>
              <a:gd name="connsiteY56" fmla="*/ 4216400 h 6553200"/>
              <a:gd name="connsiteX57" fmla="*/ 3467100 w 8813800"/>
              <a:gd name="connsiteY57" fmla="*/ 4267200 h 6553200"/>
              <a:gd name="connsiteX58" fmla="*/ 3429000 w 8813800"/>
              <a:gd name="connsiteY58" fmla="*/ 3365500 h 6553200"/>
              <a:gd name="connsiteX59" fmla="*/ 3290888 w 8813800"/>
              <a:gd name="connsiteY59" fmla="*/ 3267075 h 6553200"/>
              <a:gd name="connsiteX60" fmla="*/ 571500 w 8813800"/>
              <a:gd name="connsiteY60" fmla="*/ 3467100 h 6553200"/>
              <a:gd name="connsiteX61" fmla="*/ 444500 w 8813800"/>
              <a:gd name="connsiteY61" fmla="*/ 3416300 h 6553200"/>
              <a:gd name="connsiteX62" fmla="*/ 330200 w 8813800"/>
              <a:gd name="connsiteY62" fmla="*/ 3352800 h 6553200"/>
              <a:gd name="connsiteX63" fmla="*/ 241300 w 8813800"/>
              <a:gd name="connsiteY63" fmla="*/ 3238500 h 6553200"/>
              <a:gd name="connsiteX64" fmla="*/ 152400 w 8813800"/>
              <a:gd name="connsiteY64" fmla="*/ 2260600 h 6553200"/>
              <a:gd name="connsiteX65" fmla="*/ 431800 w 8813800"/>
              <a:gd name="connsiteY65" fmla="*/ 2222500 h 6553200"/>
              <a:gd name="connsiteX66" fmla="*/ 596900 w 8813800"/>
              <a:gd name="connsiteY66" fmla="*/ 2108200 h 6553200"/>
              <a:gd name="connsiteX67" fmla="*/ 660400 w 8813800"/>
              <a:gd name="connsiteY67" fmla="*/ 1943100 h 6553200"/>
              <a:gd name="connsiteX68" fmla="*/ 660400 w 8813800"/>
              <a:gd name="connsiteY68" fmla="*/ 1828800 h 6553200"/>
              <a:gd name="connsiteX69" fmla="*/ 622300 w 8813800"/>
              <a:gd name="connsiteY69" fmla="*/ 1752600 h 6553200"/>
              <a:gd name="connsiteX70" fmla="*/ 533400 w 8813800"/>
              <a:gd name="connsiteY70" fmla="*/ 1612900 h 6553200"/>
              <a:gd name="connsiteX71" fmla="*/ 381000 w 8813800"/>
              <a:gd name="connsiteY71" fmla="*/ 1498600 h 6553200"/>
              <a:gd name="connsiteX72" fmla="*/ 254000 w 8813800"/>
              <a:gd name="connsiteY72" fmla="*/ 1409700 h 6553200"/>
              <a:gd name="connsiteX73" fmla="*/ 139700 w 8813800"/>
              <a:gd name="connsiteY73" fmla="*/ 1333500 h 6553200"/>
              <a:gd name="connsiteX74" fmla="*/ 12700 w 8813800"/>
              <a:gd name="connsiteY74" fmla="*/ 1028700 h 6553200"/>
              <a:gd name="connsiteX75" fmla="*/ 0 w 8813800"/>
              <a:gd name="connsiteY75" fmla="*/ 711200 h 6553200"/>
              <a:gd name="connsiteX76" fmla="*/ 38100 w 8813800"/>
              <a:gd name="connsiteY76" fmla="*/ 482600 h 6553200"/>
              <a:gd name="connsiteX77" fmla="*/ 76200 w 8813800"/>
              <a:gd name="connsiteY77" fmla="*/ 241300 h 6553200"/>
              <a:gd name="connsiteX78" fmla="*/ 165100 w 8813800"/>
              <a:gd name="connsiteY78" fmla="*/ 165100 h 6553200"/>
              <a:gd name="connsiteX79" fmla="*/ 266700 w 8813800"/>
              <a:gd name="connsiteY79" fmla="*/ 0 h 6553200"/>
              <a:gd name="connsiteX80" fmla="*/ 482600 w 8813800"/>
              <a:gd name="connsiteY80" fmla="*/ 114300 h 6553200"/>
              <a:gd name="connsiteX81" fmla="*/ 495300 w 8813800"/>
              <a:gd name="connsiteY81" fmla="*/ 228600 h 6553200"/>
              <a:gd name="connsiteX82" fmla="*/ 660400 w 8813800"/>
              <a:gd name="connsiteY82" fmla="*/ 355600 h 6553200"/>
              <a:gd name="connsiteX83" fmla="*/ 838200 w 8813800"/>
              <a:gd name="connsiteY83" fmla="*/ 393700 h 6553200"/>
              <a:gd name="connsiteX84" fmla="*/ 1054100 w 8813800"/>
              <a:gd name="connsiteY84" fmla="*/ 431800 h 6553200"/>
              <a:gd name="connsiteX85" fmla="*/ 1295400 w 8813800"/>
              <a:gd name="connsiteY85" fmla="*/ 406400 h 6553200"/>
              <a:gd name="connsiteX86" fmla="*/ 1485900 w 8813800"/>
              <a:gd name="connsiteY86" fmla="*/ 406400 h 6553200"/>
              <a:gd name="connsiteX87" fmla="*/ 1625600 w 8813800"/>
              <a:gd name="connsiteY87" fmla="*/ 381000 h 6553200"/>
              <a:gd name="connsiteX88" fmla="*/ 3009900 w 8813800"/>
              <a:gd name="connsiteY88" fmla="*/ 304800 h 6553200"/>
              <a:gd name="connsiteX89" fmla="*/ 3098800 w 8813800"/>
              <a:gd name="connsiteY89" fmla="*/ 1206500 h 6553200"/>
              <a:gd name="connsiteX90" fmla="*/ 3175000 w 8813800"/>
              <a:gd name="connsiteY90" fmla="*/ 1308100 h 6553200"/>
              <a:gd name="connsiteX91" fmla="*/ 4559300 w 8813800"/>
              <a:gd name="connsiteY91" fmla="*/ 1219200 h 6553200"/>
              <a:gd name="connsiteX92" fmla="*/ 4635500 w 8813800"/>
              <a:gd name="connsiteY92" fmla="*/ 1892300 h 6553200"/>
              <a:gd name="connsiteX93" fmla="*/ 4724400 w 8813800"/>
              <a:gd name="connsiteY93" fmla="*/ 1968500 h 6553200"/>
              <a:gd name="connsiteX94" fmla="*/ 5435600 w 8813800"/>
              <a:gd name="connsiteY94" fmla="*/ 1905000 h 6553200"/>
              <a:gd name="connsiteX95" fmla="*/ 5638800 w 8813800"/>
              <a:gd name="connsiteY95" fmla="*/ 1955800 h 6553200"/>
              <a:gd name="connsiteX96" fmla="*/ 5613400 w 8813800"/>
              <a:gd name="connsiteY96" fmla="*/ 2044700 h 6553200"/>
              <a:gd name="connsiteX97" fmla="*/ 5575300 w 8813800"/>
              <a:gd name="connsiteY97" fmla="*/ 2070100 h 6553200"/>
              <a:gd name="connsiteX98" fmla="*/ 5600700 w 8813800"/>
              <a:gd name="connsiteY98" fmla="*/ 2197100 h 6553200"/>
              <a:gd name="connsiteX99" fmla="*/ 5905500 w 8813800"/>
              <a:gd name="connsiteY99" fmla="*/ 2654300 h 6553200"/>
              <a:gd name="connsiteX100" fmla="*/ 5842000 w 8813800"/>
              <a:gd name="connsiteY100" fmla="*/ 2806700 h 6553200"/>
              <a:gd name="connsiteX101" fmla="*/ 5956300 w 8813800"/>
              <a:gd name="connsiteY101" fmla="*/ 2971800 h 6553200"/>
              <a:gd name="connsiteX102" fmla="*/ 6438900 w 8813800"/>
              <a:gd name="connsiteY102" fmla="*/ 3619500 h 6553200"/>
              <a:gd name="connsiteX103" fmla="*/ 6464300 w 8813800"/>
              <a:gd name="connsiteY103" fmla="*/ 3733800 h 6553200"/>
              <a:gd name="connsiteX104" fmla="*/ 6553200 w 8813800"/>
              <a:gd name="connsiteY104" fmla="*/ 3835400 h 6553200"/>
              <a:gd name="connsiteX105" fmla="*/ 6692900 w 8813800"/>
              <a:gd name="connsiteY105" fmla="*/ 3860800 h 6553200"/>
              <a:gd name="connsiteX106" fmla="*/ 6870700 w 8813800"/>
              <a:gd name="connsiteY106" fmla="*/ 3860800 h 6553200"/>
              <a:gd name="connsiteX107" fmla="*/ 6845300 w 8813800"/>
              <a:gd name="connsiteY107" fmla="*/ 4025900 h 6553200"/>
              <a:gd name="connsiteX108" fmla="*/ 6997700 w 8813800"/>
              <a:gd name="connsiteY108" fmla="*/ 4102100 h 6553200"/>
              <a:gd name="connsiteX109" fmla="*/ 7239000 w 8813800"/>
              <a:gd name="connsiteY109" fmla="*/ 4216400 h 6553200"/>
              <a:gd name="connsiteX110" fmla="*/ 7721600 w 8813800"/>
              <a:gd name="connsiteY110" fmla="*/ 4445000 h 6553200"/>
              <a:gd name="connsiteX111" fmla="*/ 8077200 w 8813800"/>
              <a:gd name="connsiteY111" fmla="*/ 4610100 h 6553200"/>
              <a:gd name="connsiteX112" fmla="*/ 8267700 w 8813800"/>
              <a:gd name="connsiteY112" fmla="*/ 4826000 h 6553200"/>
              <a:gd name="connsiteX113" fmla="*/ 8470900 w 8813800"/>
              <a:gd name="connsiteY113" fmla="*/ 5181600 h 6553200"/>
              <a:gd name="connsiteX114" fmla="*/ 8674100 w 8813800"/>
              <a:gd name="connsiteY114" fmla="*/ 5626100 h 6553200"/>
              <a:gd name="connsiteX115" fmla="*/ 8813800 w 8813800"/>
              <a:gd name="connsiteY115" fmla="*/ 6096000 h 6553200"/>
              <a:gd name="connsiteX0" fmla="*/ 2997200 w 8813800"/>
              <a:gd name="connsiteY0" fmla="*/ 6438900 h 6553200"/>
              <a:gd name="connsiteX1" fmla="*/ 2882900 w 8813800"/>
              <a:gd name="connsiteY1" fmla="*/ 6553200 h 6553200"/>
              <a:gd name="connsiteX2" fmla="*/ 2882900 w 8813800"/>
              <a:gd name="connsiteY2" fmla="*/ 6553200 h 6553200"/>
              <a:gd name="connsiteX3" fmla="*/ 2857500 w 8813800"/>
              <a:gd name="connsiteY3" fmla="*/ 6184900 h 6553200"/>
              <a:gd name="connsiteX4" fmla="*/ 2908300 w 8813800"/>
              <a:gd name="connsiteY4" fmla="*/ 6146800 h 6553200"/>
              <a:gd name="connsiteX5" fmla="*/ 3568700 w 8813800"/>
              <a:gd name="connsiteY5" fmla="*/ 6134100 h 6553200"/>
              <a:gd name="connsiteX6" fmla="*/ 4089400 w 8813800"/>
              <a:gd name="connsiteY6" fmla="*/ 6096000 h 6553200"/>
              <a:gd name="connsiteX7" fmla="*/ 4267200 w 8813800"/>
              <a:gd name="connsiteY7" fmla="*/ 6096000 h 6553200"/>
              <a:gd name="connsiteX8" fmla="*/ 4267200 w 8813800"/>
              <a:gd name="connsiteY8" fmla="*/ 6019800 h 6553200"/>
              <a:gd name="connsiteX9" fmla="*/ 3644900 w 8813800"/>
              <a:gd name="connsiteY9" fmla="*/ 6057900 h 6553200"/>
              <a:gd name="connsiteX10" fmla="*/ 3606800 w 8813800"/>
              <a:gd name="connsiteY10" fmla="*/ 5530850 h 6553200"/>
              <a:gd name="connsiteX11" fmla="*/ 3835400 w 8813800"/>
              <a:gd name="connsiteY11" fmla="*/ 5537200 h 6553200"/>
              <a:gd name="connsiteX12" fmla="*/ 4318000 w 8813800"/>
              <a:gd name="connsiteY12" fmla="*/ 5715000 h 6553200"/>
              <a:gd name="connsiteX13" fmla="*/ 4533900 w 8813800"/>
              <a:gd name="connsiteY13" fmla="*/ 5803900 h 6553200"/>
              <a:gd name="connsiteX14" fmla="*/ 4800600 w 8813800"/>
              <a:gd name="connsiteY14" fmla="*/ 5829300 h 6553200"/>
              <a:gd name="connsiteX15" fmla="*/ 5448300 w 8813800"/>
              <a:gd name="connsiteY15" fmla="*/ 5816600 h 6553200"/>
              <a:gd name="connsiteX16" fmla="*/ 5880100 w 8813800"/>
              <a:gd name="connsiteY16" fmla="*/ 5930900 h 6553200"/>
              <a:gd name="connsiteX17" fmla="*/ 6553200 w 8813800"/>
              <a:gd name="connsiteY17" fmla="*/ 6121400 h 6553200"/>
              <a:gd name="connsiteX18" fmla="*/ 6783388 w 8813800"/>
              <a:gd name="connsiteY18" fmla="*/ 6197600 h 6553200"/>
              <a:gd name="connsiteX19" fmla="*/ 7086600 w 8813800"/>
              <a:gd name="connsiteY19" fmla="*/ 6413500 h 6553200"/>
              <a:gd name="connsiteX20" fmla="*/ 7140575 w 8813800"/>
              <a:gd name="connsiteY20" fmla="*/ 6345238 h 6553200"/>
              <a:gd name="connsiteX21" fmla="*/ 6824662 w 8813800"/>
              <a:gd name="connsiteY21" fmla="*/ 6107112 h 6553200"/>
              <a:gd name="connsiteX22" fmla="*/ 5478462 w 8813800"/>
              <a:gd name="connsiteY22" fmla="*/ 5743575 h 6553200"/>
              <a:gd name="connsiteX23" fmla="*/ 5334000 w 8813800"/>
              <a:gd name="connsiteY23" fmla="*/ 5740400 h 6553200"/>
              <a:gd name="connsiteX24" fmla="*/ 4597400 w 8813800"/>
              <a:gd name="connsiteY24" fmla="*/ 5727700 h 6553200"/>
              <a:gd name="connsiteX25" fmla="*/ 4330700 w 8813800"/>
              <a:gd name="connsiteY25" fmla="*/ 5626100 h 6553200"/>
              <a:gd name="connsiteX26" fmla="*/ 3962400 w 8813800"/>
              <a:gd name="connsiteY26" fmla="*/ 5461000 h 6553200"/>
              <a:gd name="connsiteX27" fmla="*/ 3860800 w 8813800"/>
              <a:gd name="connsiteY27" fmla="*/ 5461000 h 6553200"/>
              <a:gd name="connsiteX28" fmla="*/ 3594100 w 8813800"/>
              <a:gd name="connsiteY28" fmla="*/ 5461000 h 6553200"/>
              <a:gd name="connsiteX29" fmla="*/ 3495675 w 8813800"/>
              <a:gd name="connsiteY29" fmla="*/ 4357688 h 6553200"/>
              <a:gd name="connsiteX30" fmla="*/ 4076700 w 8813800"/>
              <a:gd name="connsiteY30" fmla="*/ 4303712 h 6553200"/>
              <a:gd name="connsiteX31" fmla="*/ 4279900 w 8813800"/>
              <a:gd name="connsiteY31" fmla="*/ 4375150 h 6553200"/>
              <a:gd name="connsiteX32" fmla="*/ 4457700 w 8813800"/>
              <a:gd name="connsiteY32" fmla="*/ 4505325 h 6553200"/>
              <a:gd name="connsiteX33" fmla="*/ 4503738 w 8813800"/>
              <a:gd name="connsiteY33" fmla="*/ 4610100 h 6553200"/>
              <a:gd name="connsiteX34" fmla="*/ 4445000 w 8813800"/>
              <a:gd name="connsiteY34" fmla="*/ 4762500 h 6553200"/>
              <a:gd name="connsiteX35" fmla="*/ 4356100 w 8813800"/>
              <a:gd name="connsiteY35" fmla="*/ 4927600 h 6553200"/>
              <a:gd name="connsiteX36" fmla="*/ 4330700 w 8813800"/>
              <a:gd name="connsiteY36" fmla="*/ 5016500 h 6553200"/>
              <a:gd name="connsiteX37" fmla="*/ 4368800 w 8813800"/>
              <a:gd name="connsiteY37" fmla="*/ 5092700 h 6553200"/>
              <a:gd name="connsiteX38" fmla="*/ 4445000 w 8813800"/>
              <a:gd name="connsiteY38" fmla="*/ 4978400 h 6553200"/>
              <a:gd name="connsiteX39" fmla="*/ 4533900 w 8813800"/>
              <a:gd name="connsiteY39" fmla="*/ 4749800 h 6553200"/>
              <a:gd name="connsiteX40" fmla="*/ 4559300 w 8813800"/>
              <a:gd name="connsiteY40" fmla="*/ 4622800 h 6553200"/>
              <a:gd name="connsiteX41" fmla="*/ 4533900 w 8813800"/>
              <a:gd name="connsiteY41" fmla="*/ 4495800 h 6553200"/>
              <a:gd name="connsiteX42" fmla="*/ 4406900 w 8813800"/>
              <a:gd name="connsiteY42" fmla="*/ 4368800 h 6553200"/>
              <a:gd name="connsiteX43" fmla="*/ 4216400 w 8813800"/>
              <a:gd name="connsiteY43" fmla="*/ 4279900 h 6553200"/>
              <a:gd name="connsiteX44" fmla="*/ 4406900 w 8813800"/>
              <a:gd name="connsiteY44" fmla="*/ 4279900 h 6553200"/>
              <a:gd name="connsiteX45" fmla="*/ 4703763 w 8813800"/>
              <a:gd name="connsiteY45" fmla="*/ 4362450 h 6553200"/>
              <a:gd name="connsiteX46" fmla="*/ 5057775 w 8813800"/>
              <a:gd name="connsiteY46" fmla="*/ 4556125 h 6553200"/>
              <a:gd name="connsiteX47" fmla="*/ 5232400 w 8813800"/>
              <a:gd name="connsiteY47" fmla="*/ 4686300 h 6553200"/>
              <a:gd name="connsiteX48" fmla="*/ 5410200 w 8813800"/>
              <a:gd name="connsiteY48" fmla="*/ 4862513 h 6553200"/>
              <a:gd name="connsiteX49" fmla="*/ 5486400 w 8813800"/>
              <a:gd name="connsiteY49" fmla="*/ 4838700 h 6553200"/>
              <a:gd name="connsiteX50" fmla="*/ 5389562 w 8813800"/>
              <a:gd name="connsiteY50" fmla="*/ 4735513 h 6553200"/>
              <a:gd name="connsiteX51" fmla="*/ 5232400 w 8813800"/>
              <a:gd name="connsiteY51" fmla="*/ 4584700 h 6553200"/>
              <a:gd name="connsiteX52" fmla="*/ 5003800 w 8813800"/>
              <a:gd name="connsiteY52" fmla="*/ 4432300 h 6553200"/>
              <a:gd name="connsiteX53" fmla="*/ 4719638 w 8813800"/>
              <a:gd name="connsiteY53" fmla="*/ 4260850 h 6553200"/>
              <a:gd name="connsiteX54" fmla="*/ 4491037 w 8813800"/>
              <a:gd name="connsiteY54" fmla="*/ 4187825 h 6553200"/>
              <a:gd name="connsiteX55" fmla="*/ 4013200 w 8813800"/>
              <a:gd name="connsiteY55" fmla="*/ 4216400 h 6553200"/>
              <a:gd name="connsiteX56" fmla="*/ 3467100 w 8813800"/>
              <a:gd name="connsiteY56" fmla="*/ 4267200 h 6553200"/>
              <a:gd name="connsiteX57" fmla="*/ 3429000 w 8813800"/>
              <a:gd name="connsiteY57" fmla="*/ 3365500 h 6553200"/>
              <a:gd name="connsiteX58" fmla="*/ 3290888 w 8813800"/>
              <a:gd name="connsiteY58" fmla="*/ 3267075 h 6553200"/>
              <a:gd name="connsiteX59" fmla="*/ 571500 w 8813800"/>
              <a:gd name="connsiteY59" fmla="*/ 3467100 h 6553200"/>
              <a:gd name="connsiteX60" fmla="*/ 444500 w 8813800"/>
              <a:gd name="connsiteY60" fmla="*/ 3416300 h 6553200"/>
              <a:gd name="connsiteX61" fmla="*/ 330200 w 8813800"/>
              <a:gd name="connsiteY61" fmla="*/ 3352800 h 6553200"/>
              <a:gd name="connsiteX62" fmla="*/ 241300 w 8813800"/>
              <a:gd name="connsiteY62" fmla="*/ 3238500 h 6553200"/>
              <a:gd name="connsiteX63" fmla="*/ 152400 w 8813800"/>
              <a:gd name="connsiteY63" fmla="*/ 2260600 h 6553200"/>
              <a:gd name="connsiteX64" fmla="*/ 431800 w 8813800"/>
              <a:gd name="connsiteY64" fmla="*/ 2222500 h 6553200"/>
              <a:gd name="connsiteX65" fmla="*/ 596900 w 8813800"/>
              <a:gd name="connsiteY65" fmla="*/ 2108200 h 6553200"/>
              <a:gd name="connsiteX66" fmla="*/ 660400 w 8813800"/>
              <a:gd name="connsiteY66" fmla="*/ 1943100 h 6553200"/>
              <a:gd name="connsiteX67" fmla="*/ 660400 w 8813800"/>
              <a:gd name="connsiteY67" fmla="*/ 1828800 h 6553200"/>
              <a:gd name="connsiteX68" fmla="*/ 622300 w 8813800"/>
              <a:gd name="connsiteY68" fmla="*/ 1752600 h 6553200"/>
              <a:gd name="connsiteX69" fmla="*/ 533400 w 8813800"/>
              <a:gd name="connsiteY69" fmla="*/ 1612900 h 6553200"/>
              <a:gd name="connsiteX70" fmla="*/ 381000 w 8813800"/>
              <a:gd name="connsiteY70" fmla="*/ 1498600 h 6553200"/>
              <a:gd name="connsiteX71" fmla="*/ 254000 w 8813800"/>
              <a:gd name="connsiteY71" fmla="*/ 1409700 h 6553200"/>
              <a:gd name="connsiteX72" fmla="*/ 139700 w 8813800"/>
              <a:gd name="connsiteY72" fmla="*/ 1333500 h 6553200"/>
              <a:gd name="connsiteX73" fmla="*/ 12700 w 8813800"/>
              <a:gd name="connsiteY73" fmla="*/ 1028700 h 6553200"/>
              <a:gd name="connsiteX74" fmla="*/ 0 w 8813800"/>
              <a:gd name="connsiteY74" fmla="*/ 711200 h 6553200"/>
              <a:gd name="connsiteX75" fmla="*/ 38100 w 8813800"/>
              <a:gd name="connsiteY75" fmla="*/ 482600 h 6553200"/>
              <a:gd name="connsiteX76" fmla="*/ 76200 w 8813800"/>
              <a:gd name="connsiteY76" fmla="*/ 241300 h 6553200"/>
              <a:gd name="connsiteX77" fmla="*/ 165100 w 8813800"/>
              <a:gd name="connsiteY77" fmla="*/ 165100 h 6553200"/>
              <a:gd name="connsiteX78" fmla="*/ 266700 w 8813800"/>
              <a:gd name="connsiteY78" fmla="*/ 0 h 6553200"/>
              <a:gd name="connsiteX79" fmla="*/ 482600 w 8813800"/>
              <a:gd name="connsiteY79" fmla="*/ 114300 h 6553200"/>
              <a:gd name="connsiteX80" fmla="*/ 495300 w 8813800"/>
              <a:gd name="connsiteY80" fmla="*/ 228600 h 6553200"/>
              <a:gd name="connsiteX81" fmla="*/ 660400 w 8813800"/>
              <a:gd name="connsiteY81" fmla="*/ 355600 h 6553200"/>
              <a:gd name="connsiteX82" fmla="*/ 838200 w 8813800"/>
              <a:gd name="connsiteY82" fmla="*/ 393700 h 6553200"/>
              <a:gd name="connsiteX83" fmla="*/ 1054100 w 8813800"/>
              <a:gd name="connsiteY83" fmla="*/ 431800 h 6553200"/>
              <a:gd name="connsiteX84" fmla="*/ 1295400 w 8813800"/>
              <a:gd name="connsiteY84" fmla="*/ 406400 h 6553200"/>
              <a:gd name="connsiteX85" fmla="*/ 1485900 w 8813800"/>
              <a:gd name="connsiteY85" fmla="*/ 406400 h 6553200"/>
              <a:gd name="connsiteX86" fmla="*/ 1625600 w 8813800"/>
              <a:gd name="connsiteY86" fmla="*/ 381000 h 6553200"/>
              <a:gd name="connsiteX87" fmla="*/ 3009900 w 8813800"/>
              <a:gd name="connsiteY87" fmla="*/ 304800 h 6553200"/>
              <a:gd name="connsiteX88" fmla="*/ 3098800 w 8813800"/>
              <a:gd name="connsiteY88" fmla="*/ 1206500 h 6553200"/>
              <a:gd name="connsiteX89" fmla="*/ 3175000 w 8813800"/>
              <a:gd name="connsiteY89" fmla="*/ 1308100 h 6553200"/>
              <a:gd name="connsiteX90" fmla="*/ 4559300 w 8813800"/>
              <a:gd name="connsiteY90" fmla="*/ 1219200 h 6553200"/>
              <a:gd name="connsiteX91" fmla="*/ 4635500 w 8813800"/>
              <a:gd name="connsiteY91" fmla="*/ 1892300 h 6553200"/>
              <a:gd name="connsiteX92" fmla="*/ 4724400 w 8813800"/>
              <a:gd name="connsiteY92" fmla="*/ 1968500 h 6553200"/>
              <a:gd name="connsiteX93" fmla="*/ 5435600 w 8813800"/>
              <a:gd name="connsiteY93" fmla="*/ 1905000 h 6553200"/>
              <a:gd name="connsiteX94" fmla="*/ 5638800 w 8813800"/>
              <a:gd name="connsiteY94" fmla="*/ 1955800 h 6553200"/>
              <a:gd name="connsiteX95" fmla="*/ 5613400 w 8813800"/>
              <a:gd name="connsiteY95" fmla="*/ 2044700 h 6553200"/>
              <a:gd name="connsiteX96" fmla="*/ 5575300 w 8813800"/>
              <a:gd name="connsiteY96" fmla="*/ 2070100 h 6553200"/>
              <a:gd name="connsiteX97" fmla="*/ 5600700 w 8813800"/>
              <a:gd name="connsiteY97" fmla="*/ 2197100 h 6553200"/>
              <a:gd name="connsiteX98" fmla="*/ 5905500 w 8813800"/>
              <a:gd name="connsiteY98" fmla="*/ 2654300 h 6553200"/>
              <a:gd name="connsiteX99" fmla="*/ 5842000 w 8813800"/>
              <a:gd name="connsiteY99" fmla="*/ 2806700 h 6553200"/>
              <a:gd name="connsiteX100" fmla="*/ 5956300 w 8813800"/>
              <a:gd name="connsiteY100" fmla="*/ 2971800 h 6553200"/>
              <a:gd name="connsiteX101" fmla="*/ 6438900 w 8813800"/>
              <a:gd name="connsiteY101" fmla="*/ 3619500 h 6553200"/>
              <a:gd name="connsiteX102" fmla="*/ 6464300 w 8813800"/>
              <a:gd name="connsiteY102" fmla="*/ 3733800 h 6553200"/>
              <a:gd name="connsiteX103" fmla="*/ 6553200 w 8813800"/>
              <a:gd name="connsiteY103" fmla="*/ 3835400 h 6553200"/>
              <a:gd name="connsiteX104" fmla="*/ 6692900 w 8813800"/>
              <a:gd name="connsiteY104" fmla="*/ 3860800 h 6553200"/>
              <a:gd name="connsiteX105" fmla="*/ 6870700 w 8813800"/>
              <a:gd name="connsiteY105" fmla="*/ 3860800 h 6553200"/>
              <a:gd name="connsiteX106" fmla="*/ 6845300 w 8813800"/>
              <a:gd name="connsiteY106" fmla="*/ 4025900 h 6553200"/>
              <a:gd name="connsiteX107" fmla="*/ 6997700 w 8813800"/>
              <a:gd name="connsiteY107" fmla="*/ 4102100 h 6553200"/>
              <a:gd name="connsiteX108" fmla="*/ 7239000 w 8813800"/>
              <a:gd name="connsiteY108" fmla="*/ 4216400 h 6553200"/>
              <a:gd name="connsiteX109" fmla="*/ 7721600 w 8813800"/>
              <a:gd name="connsiteY109" fmla="*/ 4445000 h 6553200"/>
              <a:gd name="connsiteX110" fmla="*/ 8077200 w 8813800"/>
              <a:gd name="connsiteY110" fmla="*/ 4610100 h 6553200"/>
              <a:gd name="connsiteX111" fmla="*/ 8267700 w 8813800"/>
              <a:gd name="connsiteY111" fmla="*/ 4826000 h 6553200"/>
              <a:gd name="connsiteX112" fmla="*/ 8470900 w 8813800"/>
              <a:gd name="connsiteY112" fmla="*/ 5181600 h 6553200"/>
              <a:gd name="connsiteX113" fmla="*/ 8674100 w 8813800"/>
              <a:gd name="connsiteY113" fmla="*/ 5626100 h 6553200"/>
              <a:gd name="connsiteX114" fmla="*/ 8813800 w 8813800"/>
              <a:gd name="connsiteY114" fmla="*/ 6096000 h 6553200"/>
              <a:gd name="connsiteX0" fmla="*/ 2997200 w 8813800"/>
              <a:gd name="connsiteY0" fmla="*/ 6438900 h 6553200"/>
              <a:gd name="connsiteX1" fmla="*/ 2882900 w 8813800"/>
              <a:gd name="connsiteY1" fmla="*/ 6553200 h 6553200"/>
              <a:gd name="connsiteX2" fmla="*/ 2882900 w 8813800"/>
              <a:gd name="connsiteY2" fmla="*/ 6553200 h 6553200"/>
              <a:gd name="connsiteX3" fmla="*/ 2857500 w 8813800"/>
              <a:gd name="connsiteY3" fmla="*/ 6184900 h 6553200"/>
              <a:gd name="connsiteX4" fmla="*/ 2908300 w 8813800"/>
              <a:gd name="connsiteY4" fmla="*/ 6146800 h 6553200"/>
              <a:gd name="connsiteX5" fmla="*/ 3568700 w 8813800"/>
              <a:gd name="connsiteY5" fmla="*/ 6134100 h 6553200"/>
              <a:gd name="connsiteX6" fmla="*/ 4089400 w 8813800"/>
              <a:gd name="connsiteY6" fmla="*/ 6096000 h 6553200"/>
              <a:gd name="connsiteX7" fmla="*/ 4267200 w 8813800"/>
              <a:gd name="connsiteY7" fmla="*/ 6096000 h 6553200"/>
              <a:gd name="connsiteX8" fmla="*/ 4267200 w 8813800"/>
              <a:gd name="connsiteY8" fmla="*/ 6019800 h 6553200"/>
              <a:gd name="connsiteX9" fmla="*/ 3644900 w 8813800"/>
              <a:gd name="connsiteY9" fmla="*/ 6057900 h 6553200"/>
              <a:gd name="connsiteX10" fmla="*/ 3606800 w 8813800"/>
              <a:gd name="connsiteY10" fmla="*/ 5530850 h 6553200"/>
              <a:gd name="connsiteX11" fmla="*/ 3835400 w 8813800"/>
              <a:gd name="connsiteY11" fmla="*/ 5537200 h 6553200"/>
              <a:gd name="connsiteX12" fmla="*/ 4318000 w 8813800"/>
              <a:gd name="connsiteY12" fmla="*/ 5715000 h 6553200"/>
              <a:gd name="connsiteX13" fmla="*/ 4533900 w 8813800"/>
              <a:gd name="connsiteY13" fmla="*/ 5803900 h 6553200"/>
              <a:gd name="connsiteX14" fmla="*/ 4800600 w 8813800"/>
              <a:gd name="connsiteY14" fmla="*/ 5829300 h 6553200"/>
              <a:gd name="connsiteX15" fmla="*/ 5448300 w 8813800"/>
              <a:gd name="connsiteY15" fmla="*/ 5816600 h 6553200"/>
              <a:gd name="connsiteX16" fmla="*/ 5880100 w 8813800"/>
              <a:gd name="connsiteY16" fmla="*/ 5930900 h 6553200"/>
              <a:gd name="connsiteX17" fmla="*/ 6553200 w 8813800"/>
              <a:gd name="connsiteY17" fmla="*/ 6121400 h 6553200"/>
              <a:gd name="connsiteX18" fmla="*/ 6783388 w 8813800"/>
              <a:gd name="connsiteY18" fmla="*/ 6197600 h 6553200"/>
              <a:gd name="connsiteX19" fmla="*/ 7086600 w 8813800"/>
              <a:gd name="connsiteY19" fmla="*/ 6413500 h 6553200"/>
              <a:gd name="connsiteX20" fmla="*/ 7140575 w 8813800"/>
              <a:gd name="connsiteY20" fmla="*/ 6345238 h 6553200"/>
              <a:gd name="connsiteX21" fmla="*/ 6824662 w 8813800"/>
              <a:gd name="connsiteY21" fmla="*/ 6107112 h 6553200"/>
              <a:gd name="connsiteX22" fmla="*/ 5478462 w 8813800"/>
              <a:gd name="connsiteY22" fmla="*/ 5743575 h 6553200"/>
              <a:gd name="connsiteX23" fmla="*/ 5334000 w 8813800"/>
              <a:gd name="connsiteY23" fmla="*/ 5740400 h 6553200"/>
              <a:gd name="connsiteX24" fmla="*/ 4597400 w 8813800"/>
              <a:gd name="connsiteY24" fmla="*/ 5727700 h 6553200"/>
              <a:gd name="connsiteX25" fmla="*/ 4330700 w 8813800"/>
              <a:gd name="connsiteY25" fmla="*/ 5626100 h 6553200"/>
              <a:gd name="connsiteX26" fmla="*/ 3962400 w 8813800"/>
              <a:gd name="connsiteY26" fmla="*/ 5461000 h 6553200"/>
              <a:gd name="connsiteX27" fmla="*/ 3860800 w 8813800"/>
              <a:gd name="connsiteY27" fmla="*/ 5461000 h 6553200"/>
              <a:gd name="connsiteX28" fmla="*/ 3594100 w 8813800"/>
              <a:gd name="connsiteY28" fmla="*/ 5461000 h 6553200"/>
              <a:gd name="connsiteX29" fmla="*/ 3495675 w 8813800"/>
              <a:gd name="connsiteY29" fmla="*/ 4357688 h 6553200"/>
              <a:gd name="connsiteX30" fmla="*/ 4076700 w 8813800"/>
              <a:gd name="connsiteY30" fmla="*/ 4303712 h 6553200"/>
              <a:gd name="connsiteX31" fmla="*/ 4279900 w 8813800"/>
              <a:gd name="connsiteY31" fmla="*/ 4375150 h 6553200"/>
              <a:gd name="connsiteX32" fmla="*/ 4457700 w 8813800"/>
              <a:gd name="connsiteY32" fmla="*/ 4505325 h 6553200"/>
              <a:gd name="connsiteX33" fmla="*/ 4503738 w 8813800"/>
              <a:gd name="connsiteY33" fmla="*/ 4610100 h 6553200"/>
              <a:gd name="connsiteX34" fmla="*/ 4445000 w 8813800"/>
              <a:gd name="connsiteY34" fmla="*/ 4762500 h 6553200"/>
              <a:gd name="connsiteX35" fmla="*/ 4356100 w 8813800"/>
              <a:gd name="connsiteY35" fmla="*/ 4927600 h 6553200"/>
              <a:gd name="connsiteX36" fmla="*/ 4330700 w 8813800"/>
              <a:gd name="connsiteY36" fmla="*/ 5016500 h 6553200"/>
              <a:gd name="connsiteX37" fmla="*/ 4368800 w 8813800"/>
              <a:gd name="connsiteY37" fmla="*/ 5092700 h 6553200"/>
              <a:gd name="connsiteX38" fmla="*/ 4445000 w 8813800"/>
              <a:gd name="connsiteY38" fmla="*/ 4978400 h 6553200"/>
              <a:gd name="connsiteX39" fmla="*/ 4533900 w 8813800"/>
              <a:gd name="connsiteY39" fmla="*/ 4749800 h 6553200"/>
              <a:gd name="connsiteX40" fmla="*/ 4559300 w 8813800"/>
              <a:gd name="connsiteY40" fmla="*/ 4622800 h 6553200"/>
              <a:gd name="connsiteX41" fmla="*/ 4533900 w 8813800"/>
              <a:gd name="connsiteY41" fmla="*/ 4495800 h 6553200"/>
              <a:gd name="connsiteX42" fmla="*/ 4406900 w 8813800"/>
              <a:gd name="connsiteY42" fmla="*/ 4368800 h 6553200"/>
              <a:gd name="connsiteX43" fmla="*/ 4216400 w 8813800"/>
              <a:gd name="connsiteY43" fmla="*/ 4279900 h 6553200"/>
              <a:gd name="connsiteX44" fmla="*/ 4406900 w 8813800"/>
              <a:gd name="connsiteY44" fmla="*/ 4279900 h 6553200"/>
              <a:gd name="connsiteX45" fmla="*/ 4703763 w 8813800"/>
              <a:gd name="connsiteY45" fmla="*/ 4362450 h 6553200"/>
              <a:gd name="connsiteX46" fmla="*/ 5057775 w 8813800"/>
              <a:gd name="connsiteY46" fmla="*/ 4556125 h 6553200"/>
              <a:gd name="connsiteX47" fmla="*/ 5232400 w 8813800"/>
              <a:gd name="connsiteY47" fmla="*/ 4686300 h 6553200"/>
              <a:gd name="connsiteX48" fmla="*/ 5410200 w 8813800"/>
              <a:gd name="connsiteY48" fmla="*/ 4862513 h 6553200"/>
              <a:gd name="connsiteX49" fmla="*/ 5486400 w 8813800"/>
              <a:gd name="connsiteY49" fmla="*/ 4838700 h 6553200"/>
              <a:gd name="connsiteX50" fmla="*/ 5389562 w 8813800"/>
              <a:gd name="connsiteY50" fmla="*/ 4735513 h 6553200"/>
              <a:gd name="connsiteX51" fmla="*/ 5232400 w 8813800"/>
              <a:gd name="connsiteY51" fmla="*/ 4584700 h 6553200"/>
              <a:gd name="connsiteX52" fmla="*/ 5003800 w 8813800"/>
              <a:gd name="connsiteY52" fmla="*/ 4432300 h 6553200"/>
              <a:gd name="connsiteX53" fmla="*/ 4719638 w 8813800"/>
              <a:gd name="connsiteY53" fmla="*/ 4260850 h 6553200"/>
              <a:gd name="connsiteX54" fmla="*/ 4491037 w 8813800"/>
              <a:gd name="connsiteY54" fmla="*/ 4187825 h 6553200"/>
              <a:gd name="connsiteX55" fmla="*/ 4013200 w 8813800"/>
              <a:gd name="connsiteY55" fmla="*/ 4216400 h 6553200"/>
              <a:gd name="connsiteX56" fmla="*/ 3467100 w 8813800"/>
              <a:gd name="connsiteY56" fmla="*/ 4267200 h 6553200"/>
              <a:gd name="connsiteX57" fmla="*/ 3429000 w 8813800"/>
              <a:gd name="connsiteY57" fmla="*/ 3365500 h 6553200"/>
              <a:gd name="connsiteX58" fmla="*/ 3290888 w 8813800"/>
              <a:gd name="connsiteY58" fmla="*/ 3267075 h 6553200"/>
              <a:gd name="connsiteX59" fmla="*/ 571500 w 8813800"/>
              <a:gd name="connsiteY59" fmla="*/ 3467100 h 6553200"/>
              <a:gd name="connsiteX60" fmla="*/ 444500 w 8813800"/>
              <a:gd name="connsiteY60" fmla="*/ 3416300 h 6553200"/>
              <a:gd name="connsiteX61" fmla="*/ 330200 w 8813800"/>
              <a:gd name="connsiteY61" fmla="*/ 3352800 h 6553200"/>
              <a:gd name="connsiteX62" fmla="*/ 241300 w 8813800"/>
              <a:gd name="connsiteY62" fmla="*/ 3238500 h 6553200"/>
              <a:gd name="connsiteX63" fmla="*/ 152400 w 8813800"/>
              <a:gd name="connsiteY63" fmla="*/ 2260600 h 6553200"/>
              <a:gd name="connsiteX64" fmla="*/ 431800 w 8813800"/>
              <a:gd name="connsiteY64" fmla="*/ 2222500 h 6553200"/>
              <a:gd name="connsiteX65" fmla="*/ 596900 w 8813800"/>
              <a:gd name="connsiteY65" fmla="*/ 2108200 h 6553200"/>
              <a:gd name="connsiteX66" fmla="*/ 660400 w 8813800"/>
              <a:gd name="connsiteY66" fmla="*/ 1943100 h 6553200"/>
              <a:gd name="connsiteX67" fmla="*/ 660400 w 8813800"/>
              <a:gd name="connsiteY67" fmla="*/ 1828800 h 6553200"/>
              <a:gd name="connsiteX68" fmla="*/ 622300 w 8813800"/>
              <a:gd name="connsiteY68" fmla="*/ 1752600 h 6553200"/>
              <a:gd name="connsiteX69" fmla="*/ 533400 w 8813800"/>
              <a:gd name="connsiteY69" fmla="*/ 1612900 h 6553200"/>
              <a:gd name="connsiteX70" fmla="*/ 381000 w 8813800"/>
              <a:gd name="connsiteY70" fmla="*/ 1498600 h 6553200"/>
              <a:gd name="connsiteX71" fmla="*/ 254000 w 8813800"/>
              <a:gd name="connsiteY71" fmla="*/ 1409700 h 6553200"/>
              <a:gd name="connsiteX72" fmla="*/ 139700 w 8813800"/>
              <a:gd name="connsiteY72" fmla="*/ 1333500 h 6553200"/>
              <a:gd name="connsiteX73" fmla="*/ 12700 w 8813800"/>
              <a:gd name="connsiteY73" fmla="*/ 1028700 h 6553200"/>
              <a:gd name="connsiteX74" fmla="*/ 0 w 8813800"/>
              <a:gd name="connsiteY74" fmla="*/ 711200 h 6553200"/>
              <a:gd name="connsiteX75" fmla="*/ 38100 w 8813800"/>
              <a:gd name="connsiteY75" fmla="*/ 482600 h 6553200"/>
              <a:gd name="connsiteX76" fmla="*/ 76200 w 8813800"/>
              <a:gd name="connsiteY76" fmla="*/ 241300 h 6553200"/>
              <a:gd name="connsiteX77" fmla="*/ 165100 w 8813800"/>
              <a:gd name="connsiteY77" fmla="*/ 165100 h 6553200"/>
              <a:gd name="connsiteX78" fmla="*/ 266700 w 8813800"/>
              <a:gd name="connsiteY78" fmla="*/ 0 h 6553200"/>
              <a:gd name="connsiteX79" fmla="*/ 482600 w 8813800"/>
              <a:gd name="connsiteY79" fmla="*/ 114300 h 6553200"/>
              <a:gd name="connsiteX80" fmla="*/ 495300 w 8813800"/>
              <a:gd name="connsiteY80" fmla="*/ 228600 h 6553200"/>
              <a:gd name="connsiteX81" fmla="*/ 660400 w 8813800"/>
              <a:gd name="connsiteY81" fmla="*/ 355600 h 6553200"/>
              <a:gd name="connsiteX82" fmla="*/ 838200 w 8813800"/>
              <a:gd name="connsiteY82" fmla="*/ 393700 h 6553200"/>
              <a:gd name="connsiteX83" fmla="*/ 1054100 w 8813800"/>
              <a:gd name="connsiteY83" fmla="*/ 431800 h 6553200"/>
              <a:gd name="connsiteX84" fmla="*/ 1295400 w 8813800"/>
              <a:gd name="connsiteY84" fmla="*/ 406400 h 6553200"/>
              <a:gd name="connsiteX85" fmla="*/ 1485900 w 8813800"/>
              <a:gd name="connsiteY85" fmla="*/ 406400 h 6553200"/>
              <a:gd name="connsiteX86" fmla="*/ 1625600 w 8813800"/>
              <a:gd name="connsiteY86" fmla="*/ 381000 h 6553200"/>
              <a:gd name="connsiteX87" fmla="*/ 3098800 w 8813800"/>
              <a:gd name="connsiteY87" fmla="*/ 1206500 h 6553200"/>
              <a:gd name="connsiteX88" fmla="*/ 3175000 w 8813800"/>
              <a:gd name="connsiteY88" fmla="*/ 1308100 h 6553200"/>
              <a:gd name="connsiteX89" fmla="*/ 4559300 w 8813800"/>
              <a:gd name="connsiteY89" fmla="*/ 1219200 h 6553200"/>
              <a:gd name="connsiteX90" fmla="*/ 4635500 w 8813800"/>
              <a:gd name="connsiteY90" fmla="*/ 1892300 h 6553200"/>
              <a:gd name="connsiteX91" fmla="*/ 4724400 w 8813800"/>
              <a:gd name="connsiteY91" fmla="*/ 1968500 h 6553200"/>
              <a:gd name="connsiteX92" fmla="*/ 5435600 w 8813800"/>
              <a:gd name="connsiteY92" fmla="*/ 1905000 h 6553200"/>
              <a:gd name="connsiteX93" fmla="*/ 5638800 w 8813800"/>
              <a:gd name="connsiteY93" fmla="*/ 1955800 h 6553200"/>
              <a:gd name="connsiteX94" fmla="*/ 5613400 w 8813800"/>
              <a:gd name="connsiteY94" fmla="*/ 2044700 h 6553200"/>
              <a:gd name="connsiteX95" fmla="*/ 5575300 w 8813800"/>
              <a:gd name="connsiteY95" fmla="*/ 2070100 h 6553200"/>
              <a:gd name="connsiteX96" fmla="*/ 5600700 w 8813800"/>
              <a:gd name="connsiteY96" fmla="*/ 2197100 h 6553200"/>
              <a:gd name="connsiteX97" fmla="*/ 5905500 w 8813800"/>
              <a:gd name="connsiteY97" fmla="*/ 2654300 h 6553200"/>
              <a:gd name="connsiteX98" fmla="*/ 5842000 w 8813800"/>
              <a:gd name="connsiteY98" fmla="*/ 2806700 h 6553200"/>
              <a:gd name="connsiteX99" fmla="*/ 5956300 w 8813800"/>
              <a:gd name="connsiteY99" fmla="*/ 2971800 h 6553200"/>
              <a:gd name="connsiteX100" fmla="*/ 6438900 w 8813800"/>
              <a:gd name="connsiteY100" fmla="*/ 3619500 h 6553200"/>
              <a:gd name="connsiteX101" fmla="*/ 6464300 w 8813800"/>
              <a:gd name="connsiteY101" fmla="*/ 3733800 h 6553200"/>
              <a:gd name="connsiteX102" fmla="*/ 6553200 w 8813800"/>
              <a:gd name="connsiteY102" fmla="*/ 3835400 h 6553200"/>
              <a:gd name="connsiteX103" fmla="*/ 6692900 w 8813800"/>
              <a:gd name="connsiteY103" fmla="*/ 3860800 h 6553200"/>
              <a:gd name="connsiteX104" fmla="*/ 6870700 w 8813800"/>
              <a:gd name="connsiteY104" fmla="*/ 3860800 h 6553200"/>
              <a:gd name="connsiteX105" fmla="*/ 6845300 w 8813800"/>
              <a:gd name="connsiteY105" fmla="*/ 4025900 h 6553200"/>
              <a:gd name="connsiteX106" fmla="*/ 6997700 w 8813800"/>
              <a:gd name="connsiteY106" fmla="*/ 4102100 h 6553200"/>
              <a:gd name="connsiteX107" fmla="*/ 7239000 w 8813800"/>
              <a:gd name="connsiteY107" fmla="*/ 4216400 h 6553200"/>
              <a:gd name="connsiteX108" fmla="*/ 7721600 w 8813800"/>
              <a:gd name="connsiteY108" fmla="*/ 4445000 h 6553200"/>
              <a:gd name="connsiteX109" fmla="*/ 8077200 w 8813800"/>
              <a:gd name="connsiteY109" fmla="*/ 4610100 h 6553200"/>
              <a:gd name="connsiteX110" fmla="*/ 8267700 w 8813800"/>
              <a:gd name="connsiteY110" fmla="*/ 4826000 h 6553200"/>
              <a:gd name="connsiteX111" fmla="*/ 8470900 w 8813800"/>
              <a:gd name="connsiteY111" fmla="*/ 5181600 h 6553200"/>
              <a:gd name="connsiteX112" fmla="*/ 8674100 w 8813800"/>
              <a:gd name="connsiteY112" fmla="*/ 5626100 h 6553200"/>
              <a:gd name="connsiteX113" fmla="*/ 8813800 w 8813800"/>
              <a:gd name="connsiteY113" fmla="*/ 6096000 h 6553200"/>
              <a:gd name="connsiteX0" fmla="*/ 2997200 w 8813800"/>
              <a:gd name="connsiteY0" fmla="*/ 6438900 h 6553200"/>
              <a:gd name="connsiteX1" fmla="*/ 2882900 w 8813800"/>
              <a:gd name="connsiteY1" fmla="*/ 6553200 h 6553200"/>
              <a:gd name="connsiteX2" fmla="*/ 2882900 w 8813800"/>
              <a:gd name="connsiteY2" fmla="*/ 6553200 h 6553200"/>
              <a:gd name="connsiteX3" fmla="*/ 2857500 w 8813800"/>
              <a:gd name="connsiteY3" fmla="*/ 6184900 h 6553200"/>
              <a:gd name="connsiteX4" fmla="*/ 2908300 w 8813800"/>
              <a:gd name="connsiteY4" fmla="*/ 6146800 h 6553200"/>
              <a:gd name="connsiteX5" fmla="*/ 3568700 w 8813800"/>
              <a:gd name="connsiteY5" fmla="*/ 6134100 h 6553200"/>
              <a:gd name="connsiteX6" fmla="*/ 4089400 w 8813800"/>
              <a:gd name="connsiteY6" fmla="*/ 6096000 h 6553200"/>
              <a:gd name="connsiteX7" fmla="*/ 4267200 w 8813800"/>
              <a:gd name="connsiteY7" fmla="*/ 6096000 h 6553200"/>
              <a:gd name="connsiteX8" fmla="*/ 4267200 w 8813800"/>
              <a:gd name="connsiteY8" fmla="*/ 6019800 h 6553200"/>
              <a:gd name="connsiteX9" fmla="*/ 3644900 w 8813800"/>
              <a:gd name="connsiteY9" fmla="*/ 6057900 h 6553200"/>
              <a:gd name="connsiteX10" fmla="*/ 3606800 w 8813800"/>
              <a:gd name="connsiteY10" fmla="*/ 5530850 h 6553200"/>
              <a:gd name="connsiteX11" fmla="*/ 3835400 w 8813800"/>
              <a:gd name="connsiteY11" fmla="*/ 5537200 h 6553200"/>
              <a:gd name="connsiteX12" fmla="*/ 4318000 w 8813800"/>
              <a:gd name="connsiteY12" fmla="*/ 5715000 h 6553200"/>
              <a:gd name="connsiteX13" fmla="*/ 4533900 w 8813800"/>
              <a:gd name="connsiteY13" fmla="*/ 5803900 h 6553200"/>
              <a:gd name="connsiteX14" fmla="*/ 4800600 w 8813800"/>
              <a:gd name="connsiteY14" fmla="*/ 5829300 h 6553200"/>
              <a:gd name="connsiteX15" fmla="*/ 5448300 w 8813800"/>
              <a:gd name="connsiteY15" fmla="*/ 5816600 h 6553200"/>
              <a:gd name="connsiteX16" fmla="*/ 5880100 w 8813800"/>
              <a:gd name="connsiteY16" fmla="*/ 5930900 h 6553200"/>
              <a:gd name="connsiteX17" fmla="*/ 6553200 w 8813800"/>
              <a:gd name="connsiteY17" fmla="*/ 6121400 h 6553200"/>
              <a:gd name="connsiteX18" fmla="*/ 6783388 w 8813800"/>
              <a:gd name="connsiteY18" fmla="*/ 6197600 h 6553200"/>
              <a:gd name="connsiteX19" fmla="*/ 7086600 w 8813800"/>
              <a:gd name="connsiteY19" fmla="*/ 6413500 h 6553200"/>
              <a:gd name="connsiteX20" fmla="*/ 7140575 w 8813800"/>
              <a:gd name="connsiteY20" fmla="*/ 6345238 h 6553200"/>
              <a:gd name="connsiteX21" fmla="*/ 6824662 w 8813800"/>
              <a:gd name="connsiteY21" fmla="*/ 6107112 h 6553200"/>
              <a:gd name="connsiteX22" fmla="*/ 5478462 w 8813800"/>
              <a:gd name="connsiteY22" fmla="*/ 5743575 h 6553200"/>
              <a:gd name="connsiteX23" fmla="*/ 5334000 w 8813800"/>
              <a:gd name="connsiteY23" fmla="*/ 5740400 h 6553200"/>
              <a:gd name="connsiteX24" fmla="*/ 4597400 w 8813800"/>
              <a:gd name="connsiteY24" fmla="*/ 5727700 h 6553200"/>
              <a:gd name="connsiteX25" fmla="*/ 4330700 w 8813800"/>
              <a:gd name="connsiteY25" fmla="*/ 5626100 h 6553200"/>
              <a:gd name="connsiteX26" fmla="*/ 3962400 w 8813800"/>
              <a:gd name="connsiteY26" fmla="*/ 5461000 h 6553200"/>
              <a:gd name="connsiteX27" fmla="*/ 3860800 w 8813800"/>
              <a:gd name="connsiteY27" fmla="*/ 5461000 h 6553200"/>
              <a:gd name="connsiteX28" fmla="*/ 3594100 w 8813800"/>
              <a:gd name="connsiteY28" fmla="*/ 5461000 h 6553200"/>
              <a:gd name="connsiteX29" fmla="*/ 3495675 w 8813800"/>
              <a:gd name="connsiteY29" fmla="*/ 4357688 h 6553200"/>
              <a:gd name="connsiteX30" fmla="*/ 4076700 w 8813800"/>
              <a:gd name="connsiteY30" fmla="*/ 4303712 h 6553200"/>
              <a:gd name="connsiteX31" fmla="*/ 4279900 w 8813800"/>
              <a:gd name="connsiteY31" fmla="*/ 4375150 h 6553200"/>
              <a:gd name="connsiteX32" fmla="*/ 4457700 w 8813800"/>
              <a:gd name="connsiteY32" fmla="*/ 4505325 h 6553200"/>
              <a:gd name="connsiteX33" fmla="*/ 4503738 w 8813800"/>
              <a:gd name="connsiteY33" fmla="*/ 4610100 h 6553200"/>
              <a:gd name="connsiteX34" fmla="*/ 4445000 w 8813800"/>
              <a:gd name="connsiteY34" fmla="*/ 4762500 h 6553200"/>
              <a:gd name="connsiteX35" fmla="*/ 4356100 w 8813800"/>
              <a:gd name="connsiteY35" fmla="*/ 4927600 h 6553200"/>
              <a:gd name="connsiteX36" fmla="*/ 4330700 w 8813800"/>
              <a:gd name="connsiteY36" fmla="*/ 5016500 h 6553200"/>
              <a:gd name="connsiteX37" fmla="*/ 4368800 w 8813800"/>
              <a:gd name="connsiteY37" fmla="*/ 5092700 h 6553200"/>
              <a:gd name="connsiteX38" fmla="*/ 4445000 w 8813800"/>
              <a:gd name="connsiteY38" fmla="*/ 4978400 h 6553200"/>
              <a:gd name="connsiteX39" fmla="*/ 4533900 w 8813800"/>
              <a:gd name="connsiteY39" fmla="*/ 4749800 h 6553200"/>
              <a:gd name="connsiteX40" fmla="*/ 4559300 w 8813800"/>
              <a:gd name="connsiteY40" fmla="*/ 4622800 h 6553200"/>
              <a:gd name="connsiteX41" fmla="*/ 4533900 w 8813800"/>
              <a:gd name="connsiteY41" fmla="*/ 4495800 h 6553200"/>
              <a:gd name="connsiteX42" fmla="*/ 4406900 w 8813800"/>
              <a:gd name="connsiteY42" fmla="*/ 4368800 h 6553200"/>
              <a:gd name="connsiteX43" fmla="*/ 4216400 w 8813800"/>
              <a:gd name="connsiteY43" fmla="*/ 4279900 h 6553200"/>
              <a:gd name="connsiteX44" fmla="*/ 4406900 w 8813800"/>
              <a:gd name="connsiteY44" fmla="*/ 4279900 h 6553200"/>
              <a:gd name="connsiteX45" fmla="*/ 4703763 w 8813800"/>
              <a:gd name="connsiteY45" fmla="*/ 4362450 h 6553200"/>
              <a:gd name="connsiteX46" fmla="*/ 5057775 w 8813800"/>
              <a:gd name="connsiteY46" fmla="*/ 4556125 h 6553200"/>
              <a:gd name="connsiteX47" fmla="*/ 5232400 w 8813800"/>
              <a:gd name="connsiteY47" fmla="*/ 4686300 h 6553200"/>
              <a:gd name="connsiteX48" fmla="*/ 5410200 w 8813800"/>
              <a:gd name="connsiteY48" fmla="*/ 4862513 h 6553200"/>
              <a:gd name="connsiteX49" fmla="*/ 5486400 w 8813800"/>
              <a:gd name="connsiteY49" fmla="*/ 4838700 h 6553200"/>
              <a:gd name="connsiteX50" fmla="*/ 5389562 w 8813800"/>
              <a:gd name="connsiteY50" fmla="*/ 4735513 h 6553200"/>
              <a:gd name="connsiteX51" fmla="*/ 5232400 w 8813800"/>
              <a:gd name="connsiteY51" fmla="*/ 4584700 h 6553200"/>
              <a:gd name="connsiteX52" fmla="*/ 5003800 w 8813800"/>
              <a:gd name="connsiteY52" fmla="*/ 4432300 h 6553200"/>
              <a:gd name="connsiteX53" fmla="*/ 4719638 w 8813800"/>
              <a:gd name="connsiteY53" fmla="*/ 4260850 h 6553200"/>
              <a:gd name="connsiteX54" fmla="*/ 4491037 w 8813800"/>
              <a:gd name="connsiteY54" fmla="*/ 4187825 h 6553200"/>
              <a:gd name="connsiteX55" fmla="*/ 4013200 w 8813800"/>
              <a:gd name="connsiteY55" fmla="*/ 4216400 h 6553200"/>
              <a:gd name="connsiteX56" fmla="*/ 3467100 w 8813800"/>
              <a:gd name="connsiteY56" fmla="*/ 4267200 h 6553200"/>
              <a:gd name="connsiteX57" fmla="*/ 3429000 w 8813800"/>
              <a:gd name="connsiteY57" fmla="*/ 3365500 h 6553200"/>
              <a:gd name="connsiteX58" fmla="*/ 3290888 w 8813800"/>
              <a:gd name="connsiteY58" fmla="*/ 3267075 h 6553200"/>
              <a:gd name="connsiteX59" fmla="*/ 571500 w 8813800"/>
              <a:gd name="connsiteY59" fmla="*/ 3467100 h 6553200"/>
              <a:gd name="connsiteX60" fmla="*/ 444500 w 8813800"/>
              <a:gd name="connsiteY60" fmla="*/ 3416300 h 6553200"/>
              <a:gd name="connsiteX61" fmla="*/ 330200 w 8813800"/>
              <a:gd name="connsiteY61" fmla="*/ 3352800 h 6553200"/>
              <a:gd name="connsiteX62" fmla="*/ 241300 w 8813800"/>
              <a:gd name="connsiteY62" fmla="*/ 3238500 h 6553200"/>
              <a:gd name="connsiteX63" fmla="*/ 152400 w 8813800"/>
              <a:gd name="connsiteY63" fmla="*/ 2260600 h 6553200"/>
              <a:gd name="connsiteX64" fmla="*/ 431800 w 8813800"/>
              <a:gd name="connsiteY64" fmla="*/ 2222500 h 6553200"/>
              <a:gd name="connsiteX65" fmla="*/ 596900 w 8813800"/>
              <a:gd name="connsiteY65" fmla="*/ 2108200 h 6553200"/>
              <a:gd name="connsiteX66" fmla="*/ 660400 w 8813800"/>
              <a:gd name="connsiteY66" fmla="*/ 1943100 h 6553200"/>
              <a:gd name="connsiteX67" fmla="*/ 660400 w 8813800"/>
              <a:gd name="connsiteY67" fmla="*/ 1828800 h 6553200"/>
              <a:gd name="connsiteX68" fmla="*/ 622300 w 8813800"/>
              <a:gd name="connsiteY68" fmla="*/ 1752600 h 6553200"/>
              <a:gd name="connsiteX69" fmla="*/ 533400 w 8813800"/>
              <a:gd name="connsiteY69" fmla="*/ 1612900 h 6553200"/>
              <a:gd name="connsiteX70" fmla="*/ 381000 w 8813800"/>
              <a:gd name="connsiteY70" fmla="*/ 1498600 h 6553200"/>
              <a:gd name="connsiteX71" fmla="*/ 254000 w 8813800"/>
              <a:gd name="connsiteY71" fmla="*/ 1409700 h 6553200"/>
              <a:gd name="connsiteX72" fmla="*/ 139700 w 8813800"/>
              <a:gd name="connsiteY72" fmla="*/ 1333500 h 6553200"/>
              <a:gd name="connsiteX73" fmla="*/ 12700 w 8813800"/>
              <a:gd name="connsiteY73" fmla="*/ 1028700 h 6553200"/>
              <a:gd name="connsiteX74" fmla="*/ 0 w 8813800"/>
              <a:gd name="connsiteY74" fmla="*/ 711200 h 6553200"/>
              <a:gd name="connsiteX75" fmla="*/ 38100 w 8813800"/>
              <a:gd name="connsiteY75" fmla="*/ 482600 h 6553200"/>
              <a:gd name="connsiteX76" fmla="*/ 76200 w 8813800"/>
              <a:gd name="connsiteY76" fmla="*/ 241300 h 6553200"/>
              <a:gd name="connsiteX77" fmla="*/ 165100 w 8813800"/>
              <a:gd name="connsiteY77" fmla="*/ 165100 h 6553200"/>
              <a:gd name="connsiteX78" fmla="*/ 266700 w 8813800"/>
              <a:gd name="connsiteY78" fmla="*/ 0 h 6553200"/>
              <a:gd name="connsiteX79" fmla="*/ 482600 w 8813800"/>
              <a:gd name="connsiteY79" fmla="*/ 114300 h 6553200"/>
              <a:gd name="connsiteX80" fmla="*/ 495300 w 8813800"/>
              <a:gd name="connsiteY80" fmla="*/ 228600 h 6553200"/>
              <a:gd name="connsiteX81" fmla="*/ 660400 w 8813800"/>
              <a:gd name="connsiteY81" fmla="*/ 355600 h 6553200"/>
              <a:gd name="connsiteX82" fmla="*/ 838200 w 8813800"/>
              <a:gd name="connsiteY82" fmla="*/ 393700 h 6553200"/>
              <a:gd name="connsiteX83" fmla="*/ 1054100 w 8813800"/>
              <a:gd name="connsiteY83" fmla="*/ 431800 h 6553200"/>
              <a:gd name="connsiteX84" fmla="*/ 1295400 w 8813800"/>
              <a:gd name="connsiteY84" fmla="*/ 406400 h 6553200"/>
              <a:gd name="connsiteX85" fmla="*/ 1485900 w 8813800"/>
              <a:gd name="connsiteY85" fmla="*/ 406400 h 6553200"/>
              <a:gd name="connsiteX86" fmla="*/ 1625600 w 8813800"/>
              <a:gd name="connsiteY86" fmla="*/ 381000 h 6553200"/>
              <a:gd name="connsiteX87" fmla="*/ 3098800 w 8813800"/>
              <a:gd name="connsiteY87" fmla="*/ 1206500 h 6553200"/>
              <a:gd name="connsiteX88" fmla="*/ 4559300 w 8813800"/>
              <a:gd name="connsiteY88" fmla="*/ 1219200 h 6553200"/>
              <a:gd name="connsiteX89" fmla="*/ 4635500 w 8813800"/>
              <a:gd name="connsiteY89" fmla="*/ 1892300 h 6553200"/>
              <a:gd name="connsiteX90" fmla="*/ 4724400 w 8813800"/>
              <a:gd name="connsiteY90" fmla="*/ 1968500 h 6553200"/>
              <a:gd name="connsiteX91" fmla="*/ 5435600 w 8813800"/>
              <a:gd name="connsiteY91" fmla="*/ 1905000 h 6553200"/>
              <a:gd name="connsiteX92" fmla="*/ 5638800 w 8813800"/>
              <a:gd name="connsiteY92" fmla="*/ 1955800 h 6553200"/>
              <a:gd name="connsiteX93" fmla="*/ 5613400 w 8813800"/>
              <a:gd name="connsiteY93" fmla="*/ 2044700 h 6553200"/>
              <a:gd name="connsiteX94" fmla="*/ 5575300 w 8813800"/>
              <a:gd name="connsiteY94" fmla="*/ 2070100 h 6553200"/>
              <a:gd name="connsiteX95" fmla="*/ 5600700 w 8813800"/>
              <a:gd name="connsiteY95" fmla="*/ 2197100 h 6553200"/>
              <a:gd name="connsiteX96" fmla="*/ 5905500 w 8813800"/>
              <a:gd name="connsiteY96" fmla="*/ 2654300 h 6553200"/>
              <a:gd name="connsiteX97" fmla="*/ 5842000 w 8813800"/>
              <a:gd name="connsiteY97" fmla="*/ 2806700 h 6553200"/>
              <a:gd name="connsiteX98" fmla="*/ 5956300 w 8813800"/>
              <a:gd name="connsiteY98" fmla="*/ 2971800 h 6553200"/>
              <a:gd name="connsiteX99" fmla="*/ 6438900 w 8813800"/>
              <a:gd name="connsiteY99" fmla="*/ 3619500 h 6553200"/>
              <a:gd name="connsiteX100" fmla="*/ 6464300 w 8813800"/>
              <a:gd name="connsiteY100" fmla="*/ 3733800 h 6553200"/>
              <a:gd name="connsiteX101" fmla="*/ 6553200 w 8813800"/>
              <a:gd name="connsiteY101" fmla="*/ 3835400 h 6553200"/>
              <a:gd name="connsiteX102" fmla="*/ 6692900 w 8813800"/>
              <a:gd name="connsiteY102" fmla="*/ 3860800 h 6553200"/>
              <a:gd name="connsiteX103" fmla="*/ 6870700 w 8813800"/>
              <a:gd name="connsiteY103" fmla="*/ 3860800 h 6553200"/>
              <a:gd name="connsiteX104" fmla="*/ 6845300 w 8813800"/>
              <a:gd name="connsiteY104" fmla="*/ 4025900 h 6553200"/>
              <a:gd name="connsiteX105" fmla="*/ 6997700 w 8813800"/>
              <a:gd name="connsiteY105" fmla="*/ 4102100 h 6553200"/>
              <a:gd name="connsiteX106" fmla="*/ 7239000 w 8813800"/>
              <a:gd name="connsiteY106" fmla="*/ 4216400 h 6553200"/>
              <a:gd name="connsiteX107" fmla="*/ 7721600 w 8813800"/>
              <a:gd name="connsiteY107" fmla="*/ 4445000 h 6553200"/>
              <a:gd name="connsiteX108" fmla="*/ 8077200 w 8813800"/>
              <a:gd name="connsiteY108" fmla="*/ 4610100 h 6553200"/>
              <a:gd name="connsiteX109" fmla="*/ 8267700 w 8813800"/>
              <a:gd name="connsiteY109" fmla="*/ 4826000 h 6553200"/>
              <a:gd name="connsiteX110" fmla="*/ 8470900 w 8813800"/>
              <a:gd name="connsiteY110" fmla="*/ 5181600 h 6553200"/>
              <a:gd name="connsiteX111" fmla="*/ 8674100 w 8813800"/>
              <a:gd name="connsiteY111" fmla="*/ 5626100 h 6553200"/>
              <a:gd name="connsiteX112" fmla="*/ 8813800 w 8813800"/>
              <a:gd name="connsiteY112" fmla="*/ 6096000 h 6553200"/>
              <a:gd name="connsiteX0" fmla="*/ 2997200 w 8674099"/>
              <a:gd name="connsiteY0" fmla="*/ 6438900 h 6553200"/>
              <a:gd name="connsiteX1" fmla="*/ 2882900 w 8674099"/>
              <a:gd name="connsiteY1" fmla="*/ 6553200 h 6553200"/>
              <a:gd name="connsiteX2" fmla="*/ 2882900 w 8674099"/>
              <a:gd name="connsiteY2" fmla="*/ 6553200 h 6553200"/>
              <a:gd name="connsiteX3" fmla="*/ 2857500 w 8674099"/>
              <a:gd name="connsiteY3" fmla="*/ 6184900 h 6553200"/>
              <a:gd name="connsiteX4" fmla="*/ 2908300 w 8674099"/>
              <a:gd name="connsiteY4" fmla="*/ 6146800 h 6553200"/>
              <a:gd name="connsiteX5" fmla="*/ 3568700 w 8674099"/>
              <a:gd name="connsiteY5" fmla="*/ 6134100 h 6553200"/>
              <a:gd name="connsiteX6" fmla="*/ 4089400 w 8674099"/>
              <a:gd name="connsiteY6" fmla="*/ 6096000 h 6553200"/>
              <a:gd name="connsiteX7" fmla="*/ 4267200 w 8674099"/>
              <a:gd name="connsiteY7" fmla="*/ 6096000 h 6553200"/>
              <a:gd name="connsiteX8" fmla="*/ 4267200 w 8674099"/>
              <a:gd name="connsiteY8" fmla="*/ 6019800 h 6553200"/>
              <a:gd name="connsiteX9" fmla="*/ 3644900 w 8674099"/>
              <a:gd name="connsiteY9" fmla="*/ 6057900 h 6553200"/>
              <a:gd name="connsiteX10" fmla="*/ 3606800 w 8674099"/>
              <a:gd name="connsiteY10" fmla="*/ 5530850 h 6553200"/>
              <a:gd name="connsiteX11" fmla="*/ 3835400 w 8674099"/>
              <a:gd name="connsiteY11" fmla="*/ 5537200 h 6553200"/>
              <a:gd name="connsiteX12" fmla="*/ 4318000 w 8674099"/>
              <a:gd name="connsiteY12" fmla="*/ 5715000 h 6553200"/>
              <a:gd name="connsiteX13" fmla="*/ 4533900 w 8674099"/>
              <a:gd name="connsiteY13" fmla="*/ 5803900 h 6553200"/>
              <a:gd name="connsiteX14" fmla="*/ 4800600 w 8674099"/>
              <a:gd name="connsiteY14" fmla="*/ 5829300 h 6553200"/>
              <a:gd name="connsiteX15" fmla="*/ 5448300 w 8674099"/>
              <a:gd name="connsiteY15" fmla="*/ 5816600 h 6553200"/>
              <a:gd name="connsiteX16" fmla="*/ 5880100 w 8674099"/>
              <a:gd name="connsiteY16" fmla="*/ 5930900 h 6553200"/>
              <a:gd name="connsiteX17" fmla="*/ 6553200 w 8674099"/>
              <a:gd name="connsiteY17" fmla="*/ 6121400 h 6553200"/>
              <a:gd name="connsiteX18" fmla="*/ 6783388 w 8674099"/>
              <a:gd name="connsiteY18" fmla="*/ 6197600 h 6553200"/>
              <a:gd name="connsiteX19" fmla="*/ 7086600 w 8674099"/>
              <a:gd name="connsiteY19" fmla="*/ 6413500 h 6553200"/>
              <a:gd name="connsiteX20" fmla="*/ 7140575 w 8674099"/>
              <a:gd name="connsiteY20" fmla="*/ 6345238 h 6553200"/>
              <a:gd name="connsiteX21" fmla="*/ 6824662 w 8674099"/>
              <a:gd name="connsiteY21" fmla="*/ 6107112 h 6553200"/>
              <a:gd name="connsiteX22" fmla="*/ 5478462 w 8674099"/>
              <a:gd name="connsiteY22" fmla="*/ 5743575 h 6553200"/>
              <a:gd name="connsiteX23" fmla="*/ 5334000 w 8674099"/>
              <a:gd name="connsiteY23" fmla="*/ 5740400 h 6553200"/>
              <a:gd name="connsiteX24" fmla="*/ 4597400 w 8674099"/>
              <a:gd name="connsiteY24" fmla="*/ 5727700 h 6553200"/>
              <a:gd name="connsiteX25" fmla="*/ 4330700 w 8674099"/>
              <a:gd name="connsiteY25" fmla="*/ 5626100 h 6553200"/>
              <a:gd name="connsiteX26" fmla="*/ 3962400 w 8674099"/>
              <a:gd name="connsiteY26" fmla="*/ 5461000 h 6553200"/>
              <a:gd name="connsiteX27" fmla="*/ 3860800 w 8674099"/>
              <a:gd name="connsiteY27" fmla="*/ 5461000 h 6553200"/>
              <a:gd name="connsiteX28" fmla="*/ 3594100 w 8674099"/>
              <a:gd name="connsiteY28" fmla="*/ 5461000 h 6553200"/>
              <a:gd name="connsiteX29" fmla="*/ 3495675 w 8674099"/>
              <a:gd name="connsiteY29" fmla="*/ 4357688 h 6553200"/>
              <a:gd name="connsiteX30" fmla="*/ 4076700 w 8674099"/>
              <a:gd name="connsiteY30" fmla="*/ 4303712 h 6553200"/>
              <a:gd name="connsiteX31" fmla="*/ 4279900 w 8674099"/>
              <a:gd name="connsiteY31" fmla="*/ 4375150 h 6553200"/>
              <a:gd name="connsiteX32" fmla="*/ 4457700 w 8674099"/>
              <a:gd name="connsiteY32" fmla="*/ 4505325 h 6553200"/>
              <a:gd name="connsiteX33" fmla="*/ 4503738 w 8674099"/>
              <a:gd name="connsiteY33" fmla="*/ 4610100 h 6553200"/>
              <a:gd name="connsiteX34" fmla="*/ 4445000 w 8674099"/>
              <a:gd name="connsiteY34" fmla="*/ 4762500 h 6553200"/>
              <a:gd name="connsiteX35" fmla="*/ 4356100 w 8674099"/>
              <a:gd name="connsiteY35" fmla="*/ 4927600 h 6553200"/>
              <a:gd name="connsiteX36" fmla="*/ 4330700 w 8674099"/>
              <a:gd name="connsiteY36" fmla="*/ 5016500 h 6553200"/>
              <a:gd name="connsiteX37" fmla="*/ 4368800 w 8674099"/>
              <a:gd name="connsiteY37" fmla="*/ 5092700 h 6553200"/>
              <a:gd name="connsiteX38" fmla="*/ 4445000 w 8674099"/>
              <a:gd name="connsiteY38" fmla="*/ 4978400 h 6553200"/>
              <a:gd name="connsiteX39" fmla="*/ 4533900 w 8674099"/>
              <a:gd name="connsiteY39" fmla="*/ 4749800 h 6553200"/>
              <a:gd name="connsiteX40" fmla="*/ 4559300 w 8674099"/>
              <a:gd name="connsiteY40" fmla="*/ 4622800 h 6553200"/>
              <a:gd name="connsiteX41" fmla="*/ 4533900 w 8674099"/>
              <a:gd name="connsiteY41" fmla="*/ 4495800 h 6553200"/>
              <a:gd name="connsiteX42" fmla="*/ 4406900 w 8674099"/>
              <a:gd name="connsiteY42" fmla="*/ 4368800 h 6553200"/>
              <a:gd name="connsiteX43" fmla="*/ 4216400 w 8674099"/>
              <a:gd name="connsiteY43" fmla="*/ 4279900 h 6553200"/>
              <a:gd name="connsiteX44" fmla="*/ 4406900 w 8674099"/>
              <a:gd name="connsiteY44" fmla="*/ 4279900 h 6553200"/>
              <a:gd name="connsiteX45" fmla="*/ 4703763 w 8674099"/>
              <a:gd name="connsiteY45" fmla="*/ 4362450 h 6553200"/>
              <a:gd name="connsiteX46" fmla="*/ 5057775 w 8674099"/>
              <a:gd name="connsiteY46" fmla="*/ 4556125 h 6553200"/>
              <a:gd name="connsiteX47" fmla="*/ 5232400 w 8674099"/>
              <a:gd name="connsiteY47" fmla="*/ 4686300 h 6553200"/>
              <a:gd name="connsiteX48" fmla="*/ 5410200 w 8674099"/>
              <a:gd name="connsiteY48" fmla="*/ 4862513 h 6553200"/>
              <a:gd name="connsiteX49" fmla="*/ 5486400 w 8674099"/>
              <a:gd name="connsiteY49" fmla="*/ 4838700 h 6553200"/>
              <a:gd name="connsiteX50" fmla="*/ 5389562 w 8674099"/>
              <a:gd name="connsiteY50" fmla="*/ 4735513 h 6553200"/>
              <a:gd name="connsiteX51" fmla="*/ 5232400 w 8674099"/>
              <a:gd name="connsiteY51" fmla="*/ 4584700 h 6553200"/>
              <a:gd name="connsiteX52" fmla="*/ 5003800 w 8674099"/>
              <a:gd name="connsiteY52" fmla="*/ 4432300 h 6553200"/>
              <a:gd name="connsiteX53" fmla="*/ 4719638 w 8674099"/>
              <a:gd name="connsiteY53" fmla="*/ 4260850 h 6553200"/>
              <a:gd name="connsiteX54" fmla="*/ 4491037 w 8674099"/>
              <a:gd name="connsiteY54" fmla="*/ 4187825 h 6553200"/>
              <a:gd name="connsiteX55" fmla="*/ 4013200 w 8674099"/>
              <a:gd name="connsiteY55" fmla="*/ 4216400 h 6553200"/>
              <a:gd name="connsiteX56" fmla="*/ 3467100 w 8674099"/>
              <a:gd name="connsiteY56" fmla="*/ 4267200 h 6553200"/>
              <a:gd name="connsiteX57" fmla="*/ 3429000 w 8674099"/>
              <a:gd name="connsiteY57" fmla="*/ 3365500 h 6553200"/>
              <a:gd name="connsiteX58" fmla="*/ 3290888 w 8674099"/>
              <a:gd name="connsiteY58" fmla="*/ 3267075 h 6553200"/>
              <a:gd name="connsiteX59" fmla="*/ 571500 w 8674099"/>
              <a:gd name="connsiteY59" fmla="*/ 3467100 h 6553200"/>
              <a:gd name="connsiteX60" fmla="*/ 444500 w 8674099"/>
              <a:gd name="connsiteY60" fmla="*/ 3416300 h 6553200"/>
              <a:gd name="connsiteX61" fmla="*/ 330200 w 8674099"/>
              <a:gd name="connsiteY61" fmla="*/ 3352800 h 6553200"/>
              <a:gd name="connsiteX62" fmla="*/ 241300 w 8674099"/>
              <a:gd name="connsiteY62" fmla="*/ 3238500 h 6553200"/>
              <a:gd name="connsiteX63" fmla="*/ 152400 w 8674099"/>
              <a:gd name="connsiteY63" fmla="*/ 2260600 h 6553200"/>
              <a:gd name="connsiteX64" fmla="*/ 431800 w 8674099"/>
              <a:gd name="connsiteY64" fmla="*/ 2222500 h 6553200"/>
              <a:gd name="connsiteX65" fmla="*/ 596900 w 8674099"/>
              <a:gd name="connsiteY65" fmla="*/ 2108200 h 6553200"/>
              <a:gd name="connsiteX66" fmla="*/ 660400 w 8674099"/>
              <a:gd name="connsiteY66" fmla="*/ 1943100 h 6553200"/>
              <a:gd name="connsiteX67" fmla="*/ 660400 w 8674099"/>
              <a:gd name="connsiteY67" fmla="*/ 1828800 h 6553200"/>
              <a:gd name="connsiteX68" fmla="*/ 622300 w 8674099"/>
              <a:gd name="connsiteY68" fmla="*/ 1752600 h 6553200"/>
              <a:gd name="connsiteX69" fmla="*/ 533400 w 8674099"/>
              <a:gd name="connsiteY69" fmla="*/ 1612900 h 6553200"/>
              <a:gd name="connsiteX70" fmla="*/ 381000 w 8674099"/>
              <a:gd name="connsiteY70" fmla="*/ 1498600 h 6553200"/>
              <a:gd name="connsiteX71" fmla="*/ 254000 w 8674099"/>
              <a:gd name="connsiteY71" fmla="*/ 1409700 h 6553200"/>
              <a:gd name="connsiteX72" fmla="*/ 139700 w 8674099"/>
              <a:gd name="connsiteY72" fmla="*/ 1333500 h 6553200"/>
              <a:gd name="connsiteX73" fmla="*/ 12700 w 8674099"/>
              <a:gd name="connsiteY73" fmla="*/ 1028700 h 6553200"/>
              <a:gd name="connsiteX74" fmla="*/ 0 w 8674099"/>
              <a:gd name="connsiteY74" fmla="*/ 711200 h 6553200"/>
              <a:gd name="connsiteX75" fmla="*/ 38100 w 8674099"/>
              <a:gd name="connsiteY75" fmla="*/ 482600 h 6553200"/>
              <a:gd name="connsiteX76" fmla="*/ 76200 w 8674099"/>
              <a:gd name="connsiteY76" fmla="*/ 241300 h 6553200"/>
              <a:gd name="connsiteX77" fmla="*/ 165100 w 8674099"/>
              <a:gd name="connsiteY77" fmla="*/ 165100 h 6553200"/>
              <a:gd name="connsiteX78" fmla="*/ 266700 w 8674099"/>
              <a:gd name="connsiteY78" fmla="*/ 0 h 6553200"/>
              <a:gd name="connsiteX79" fmla="*/ 482600 w 8674099"/>
              <a:gd name="connsiteY79" fmla="*/ 114300 h 6553200"/>
              <a:gd name="connsiteX80" fmla="*/ 495300 w 8674099"/>
              <a:gd name="connsiteY80" fmla="*/ 228600 h 6553200"/>
              <a:gd name="connsiteX81" fmla="*/ 660400 w 8674099"/>
              <a:gd name="connsiteY81" fmla="*/ 355600 h 6553200"/>
              <a:gd name="connsiteX82" fmla="*/ 838200 w 8674099"/>
              <a:gd name="connsiteY82" fmla="*/ 393700 h 6553200"/>
              <a:gd name="connsiteX83" fmla="*/ 1054100 w 8674099"/>
              <a:gd name="connsiteY83" fmla="*/ 431800 h 6553200"/>
              <a:gd name="connsiteX84" fmla="*/ 1295400 w 8674099"/>
              <a:gd name="connsiteY84" fmla="*/ 406400 h 6553200"/>
              <a:gd name="connsiteX85" fmla="*/ 1485900 w 8674099"/>
              <a:gd name="connsiteY85" fmla="*/ 406400 h 6553200"/>
              <a:gd name="connsiteX86" fmla="*/ 1625600 w 8674099"/>
              <a:gd name="connsiteY86" fmla="*/ 381000 h 6553200"/>
              <a:gd name="connsiteX87" fmla="*/ 3098800 w 8674099"/>
              <a:gd name="connsiteY87" fmla="*/ 1206500 h 6553200"/>
              <a:gd name="connsiteX88" fmla="*/ 4559300 w 8674099"/>
              <a:gd name="connsiteY88" fmla="*/ 1219200 h 6553200"/>
              <a:gd name="connsiteX89" fmla="*/ 4635500 w 8674099"/>
              <a:gd name="connsiteY89" fmla="*/ 1892300 h 6553200"/>
              <a:gd name="connsiteX90" fmla="*/ 4724400 w 8674099"/>
              <a:gd name="connsiteY90" fmla="*/ 1968500 h 6553200"/>
              <a:gd name="connsiteX91" fmla="*/ 5435600 w 8674099"/>
              <a:gd name="connsiteY91" fmla="*/ 1905000 h 6553200"/>
              <a:gd name="connsiteX92" fmla="*/ 5638800 w 8674099"/>
              <a:gd name="connsiteY92" fmla="*/ 1955800 h 6553200"/>
              <a:gd name="connsiteX93" fmla="*/ 5613400 w 8674099"/>
              <a:gd name="connsiteY93" fmla="*/ 2044700 h 6553200"/>
              <a:gd name="connsiteX94" fmla="*/ 5575300 w 8674099"/>
              <a:gd name="connsiteY94" fmla="*/ 2070100 h 6553200"/>
              <a:gd name="connsiteX95" fmla="*/ 5600700 w 8674099"/>
              <a:gd name="connsiteY95" fmla="*/ 2197100 h 6553200"/>
              <a:gd name="connsiteX96" fmla="*/ 5905500 w 8674099"/>
              <a:gd name="connsiteY96" fmla="*/ 2654300 h 6553200"/>
              <a:gd name="connsiteX97" fmla="*/ 5842000 w 8674099"/>
              <a:gd name="connsiteY97" fmla="*/ 2806700 h 6553200"/>
              <a:gd name="connsiteX98" fmla="*/ 5956300 w 8674099"/>
              <a:gd name="connsiteY98" fmla="*/ 2971800 h 6553200"/>
              <a:gd name="connsiteX99" fmla="*/ 6438900 w 8674099"/>
              <a:gd name="connsiteY99" fmla="*/ 3619500 h 6553200"/>
              <a:gd name="connsiteX100" fmla="*/ 6464300 w 8674099"/>
              <a:gd name="connsiteY100" fmla="*/ 3733800 h 6553200"/>
              <a:gd name="connsiteX101" fmla="*/ 6553200 w 8674099"/>
              <a:gd name="connsiteY101" fmla="*/ 3835400 h 6553200"/>
              <a:gd name="connsiteX102" fmla="*/ 6692900 w 8674099"/>
              <a:gd name="connsiteY102" fmla="*/ 3860800 h 6553200"/>
              <a:gd name="connsiteX103" fmla="*/ 6870700 w 8674099"/>
              <a:gd name="connsiteY103" fmla="*/ 3860800 h 6553200"/>
              <a:gd name="connsiteX104" fmla="*/ 6845300 w 8674099"/>
              <a:gd name="connsiteY104" fmla="*/ 4025900 h 6553200"/>
              <a:gd name="connsiteX105" fmla="*/ 6997700 w 8674099"/>
              <a:gd name="connsiteY105" fmla="*/ 4102100 h 6553200"/>
              <a:gd name="connsiteX106" fmla="*/ 7239000 w 8674099"/>
              <a:gd name="connsiteY106" fmla="*/ 4216400 h 6553200"/>
              <a:gd name="connsiteX107" fmla="*/ 7721600 w 8674099"/>
              <a:gd name="connsiteY107" fmla="*/ 4445000 h 6553200"/>
              <a:gd name="connsiteX108" fmla="*/ 8077200 w 8674099"/>
              <a:gd name="connsiteY108" fmla="*/ 4610100 h 6553200"/>
              <a:gd name="connsiteX109" fmla="*/ 8267700 w 8674099"/>
              <a:gd name="connsiteY109" fmla="*/ 4826000 h 6553200"/>
              <a:gd name="connsiteX110" fmla="*/ 8470900 w 8674099"/>
              <a:gd name="connsiteY110" fmla="*/ 5181600 h 6553200"/>
              <a:gd name="connsiteX111" fmla="*/ 8674100 w 8674099"/>
              <a:gd name="connsiteY111" fmla="*/ 5626100 h 6553200"/>
              <a:gd name="connsiteX0" fmla="*/ 2997200 w 8470900"/>
              <a:gd name="connsiteY0" fmla="*/ 6438900 h 6553200"/>
              <a:gd name="connsiteX1" fmla="*/ 2882900 w 8470900"/>
              <a:gd name="connsiteY1" fmla="*/ 6553200 h 6553200"/>
              <a:gd name="connsiteX2" fmla="*/ 2882900 w 8470900"/>
              <a:gd name="connsiteY2" fmla="*/ 6553200 h 6553200"/>
              <a:gd name="connsiteX3" fmla="*/ 2857500 w 8470900"/>
              <a:gd name="connsiteY3" fmla="*/ 6184900 h 6553200"/>
              <a:gd name="connsiteX4" fmla="*/ 2908300 w 8470900"/>
              <a:gd name="connsiteY4" fmla="*/ 6146800 h 6553200"/>
              <a:gd name="connsiteX5" fmla="*/ 3568700 w 8470900"/>
              <a:gd name="connsiteY5" fmla="*/ 6134100 h 6553200"/>
              <a:gd name="connsiteX6" fmla="*/ 4089400 w 8470900"/>
              <a:gd name="connsiteY6" fmla="*/ 6096000 h 6553200"/>
              <a:gd name="connsiteX7" fmla="*/ 4267200 w 8470900"/>
              <a:gd name="connsiteY7" fmla="*/ 6096000 h 6553200"/>
              <a:gd name="connsiteX8" fmla="*/ 4267200 w 8470900"/>
              <a:gd name="connsiteY8" fmla="*/ 6019800 h 6553200"/>
              <a:gd name="connsiteX9" fmla="*/ 3644900 w 8470900"/>
              <a:gd name="connsiteY9" fmla="*/ 6057900 h 6553200"/>
              <a:gd name="connsiteX10" fmla="*/ 3606800 w 8470900"/>
              <a:gd name="connsiteY10" fmla="*/ 5530850 h 6553200"/>
              <a:gd name="connsiteX11" fmla="*/ 3835400 w 8470900"/>
              <a:gd name="connsiteY11" fmla="*/ 5537200 h 6553200"/>
              <a:gd name="connsiteX12" fmla="*/ 4318000 w 8470900"/>
              <a:gd name="connsiteY12" fmla="*/ 5715000 h 6553200"/>
              <a:gd name="connsiteX13" fmla="*/ 4533900 w 8470900"/>
              <a:gd name="connsiteY13" fmla="*/ 5803900 h 6553200"/>
              <a:gd name="connsiteX14" fmla="*/ 4800600 w 8470900"/>
              <a:gd name="connsiteY14" fmla="*/ 5829300 h 6553200"/>
              <a:gd name="connsiteX15" fmla="*/ 5448300 w 8470900"/>
              <a:gd name="connsiteY15" fmla="*/ 5816600 h 6553200"/>
              <a:gd name="connsiteX16" fmla="*/ 5880100 w 8470900"/>
              <a:gd name="connsiteY16" fmla="*/ 5930900 h 6553200"/>
              <a:gd name="connsiteX17" fmla="*/ 6553200 w 8470900"/>
              <a:gd name="connsiteY17" fmla="*/ 6121400 h 6553200"/>
              <a:gd name="connsiteX18" fmla="*/ 6783388 w 8470900"/>
              <a:gd name="connsiteY18" fmla="*/ 6197600 h 6553200"/>
              <a:gd name="connsiteX19" fmla="*/ 7086600 w 8470900"/>
              <a:gd name="connsiteY19" fmla="*/ 6413500 h 6553200"/>
              <a:gd name="connsiteX20" fmla="*/ 7140575 w 8470900"/>
              <a:gd name="connsiteY20" fmla="*/ 6345238 h 6553200"/>
              <a:gd name="connsiteX21" fmla="*/ 6824662 w 8470900"/>
              <a:gd name="connsiteY21" fmla="*/ 6107112 h 6553200"/>
              <a:gd name="connsiteX22" fmla="*/ 5478462 w 8470900"/>
              <a:gd name="connsiteY22" fmla="*/ 5743575 h 6553200"/>
              <a:gd name="connsiteX23" fmla="*/ 5334000 w 8470900"/>
              <a:gd name="connsiteY23" fmla="*/ 5740400 h 6553200"/>
              <a:gd name="connsiteX24" fmla="*/ 4597400 w 8470900"/>
              <a:gd name="connsiteY24" fmla="*/ 5727700 h 6553200"/>
              <a:gd name="connsiteX25" fmla="*/ 4330700 w 8470900"/>
              <a:gd name="connsiteY25" fmla="*/ 5626100 h 6553200"/>
              <a:gd name="connsiteX26" fmla="*/ 3962400 w 8470900"/>
              <a:gd name="connsiteY26" fmla="*/ 5461000 h 6553200"/>
              <a:gd name="connsiteX27" fmla="*/ 3860800 w 8470900"/>
              <a:gd name="connsiteY27" fmla="*/ 5461000 h 6553200"/>
              <a:gd name="connsiteX28" fmla="*/ 3594100 w 8470900"/>
              <a:gd name="connsiteY28" fmla="*/ 5461000 h 6553200"/>
              <a:gd name="connsiteX29" fmla="*/ 3495675 w 8470900"/>
              <a:gd name="connsiteY29" fmla="*/ 4357688 h 6553200"/>
              <a:gd name="connsiteX30" fmla="*/ 4076700 w 8470900"/>
              <a:gd name="connsiteY30" fmla="*/ 4303712 h 6553200"/>
              <a:gd name="connsiteX31" fmla="*/ 4279900 w 8470900"/>
              <a:gd name="connsiteY31" fmla="*/ 4375150 h 6553200"/>
              <a:gd name="connsiteX32" fmla="*/ 4457700 w 8470900"/>
              <a:gd name="connsiteY32" fmla="*/ 4505325 h 6553200"/>
              <a:gd name="connsiteX33" fmla="*/ 4503738 w 8470900"/>
              <a:gd name="connsiteY33" fmla="*/ 4610100 h 6553200"/>
              <a:gd name="connsiteX34" fmla="*/ 4445000 w 8470900"/>
              <a:gd name="connsiteY34" fmla="*/ 4762500 h 6553200"/>
              <a:gd name="connsiteX35" fmla="*/ 4356100 w 8470900"/>
              <a:gd name="connsiteY35" fmla="*/ 4927600 h 6553200"/>
              <a:gd name="connsiteX36" fmla="*/ 4330700 w 8470900"/>
              <a:gd name="connsiteY36" fmla="*/ 5016500 h 6553200"/>
              <a:gd name="connsiteX37" fmla="*/ 4368800 w 8470900"/>
              <a:gd name="connsiteY37" fmla="*/ 5092700 h 6553200"/>
              <a:gd name="connsiteX38" fmla="*/ 4445000 w 8470900"/>
              <a:gd name="connsiteY38" fmla="*/ 4978400 h 6553200"/>
              <a:gd name="connsiteX39" fmla="*/ 4533900 w 8470900"/>
              <a:gd name="connsiteY39" fmla="*/ 4749800 h 6553200"/>
              <a:gd name="connsiteX40" fmla="*/ 4559300 w 8470900"/>
              <a:gd name="connsiteY40" fmla="*/ 4622800 h 6553200"/>
              <a:gd name="connsiteX41" fmla="*/ 4533900 w 8470900"/>
              <a:gd name="connsiteY41" fmla="*/ 4495800 h 6553200"/>
              <a:gd name="connsiteX42" fmla="*/ 4406900 w 8470900"/>
              <a:gd name="connsiteY42" fmla="*/ 4368800 h 6553200"/>
              <a:gd name="connsiteX43" fmla="*/ 4216400 w 8470900"/>
              <a:gd name="connsiteY43" fmla="*/ 4279900 h 6553200"/>
              <a:gd name="connsiteX44" fmla="*/ 4406900 w 8470900"/>
              <a:gd name="connsiteY44" fmla="*/ 4279900 h 6553200"/>
              <a:gd name="connsiteX45" fmla="*/ 4703763 w 8470900"/>
              <a:gd name="connsiteY45" fmla="*/ 4362450 h 6553200"/>
              <a:gd name="connsiteX46" fmla="*/ 5057775 w 8470900"/>
              <a:gd name="connsiteY46" fmla="*/ 4556125 h 6553200"/>
              <a:gd name="connsiteX47" fmla="*/ 5232400 w 8470900"/>
              <a:gd name="connsiteY47" fmla="*/ 4686300 h 6553200"/>
              <a:gd name="connsiteX48" fmla="*/ 5410200 w 8470900"/>
              <a:gd name="connsiteY48" fmla="*/ 4862513 h 6553200"/>
              <a:gd name="connsiteX49" fmla="*/ 5486400 w 8470900"/>
              <a:gd name="connsiteY49" fmla="*/ 4838700 h 6553200"/>
              <a:gd name="connsiteX50" fmla="*/ 5389562 w 8470900"/>
              <a:gd name="connsiteY50" fmla="*/ 4735513 h 6553200"/>
              <a:gd name="connsiteX51" fmla="*/ 5232400 w 8470900"/>
              <a:gd name="connsiteY51" fmla="*/ 4584700 h 6553200"/>
              <a:gd name="connsiteX52" fmla="*/ 5003800 w 8470900"/>
              <a:gd name="connsiteY52" fmla="*/ 4432300 h 6553200"/>
              <a:gd name="connsiteX53" fmla="*/ 4719638 w 8470900"/>
              <a:gd name="connsiteY53" fmla="*/ 4260850 h 6553200"/>
              <a:gd name="connsiteX54" fmla="*/ 4491037 w 8470900"/>
              <a:gd name="connsiteY54" fmla="*/ 4187825 h 6553200"/>
              <a:gd name="connsiteX55" fmla="*/ 4013200 w 8470900"/>
              <a:gd name="connsiteY55" fmla="*/ 4216400 h 6553200"/>
              <a:gd name="connsiteX56" fmla="*/ 3467100 w 8470900"/>
              <a:gd name="connsiteY56" fmla="*/ 4267200 h 6553200"/>
              <a:gd name="connsiteX57" fmla="*/ 3429000 w 8470900"/>
              <a:gd name="connsiteY57" fmla="*/ 3365500 h 6553200"/>
              <a:gd name="connsiteX58" fmla="*/ 3290888 w 8470900"/>
              <a:gd name="connsiteY58" fmla="*/ 3267075 h 6553200"/>
              <a:gd name="connsiteX59" fmla="*/ 571500 w 8470900"/>
              <a:gd name="connsiteY59" fmla="*/ 3467100 h 6553200"/>
              <a:gd name="connsiteX60" fmla="*/ 444500 w 8470900"/>
              <a:gd name="connsiteY60" fmla="*/ 3416300 h 6553200"/>
              <a:gd name="connsiteX61" fmla="*/ 330200 w 8470900"/>
              <a:gd name="connsiteY61" fmla="*/ 3352800 h 6553200"/>
              <a:gd name="connsiteX62" fmla="*/ 241300 w 8470900"/>
              <a:gd name="connsiteY62" fmla="*/ 3238500 h 6553200"/>
              <a:gd name="connsiteX63" fmla="*/ 152400 w 8470900"/>
              <a:gd name="connsiteY63" fmla="*/ 2260600 h 6553200"/>
              <a:gd name="connsiteX64" fmla="*/ 431800 w 8470900"/>
              <a:gd name="connsiteY64" fmla="*/ 2222500 h 6553200"/>
              <a:gd name="connsiteX65" fmla="*/ 596900 w 8470900"/>
              <a:gd name="connsiteY65" fmla="*/ 2108200 h 6553200"/>
              <a:gd name="connsiteX66" fmla="*/ 660400 w 8470900"/>
              <a:gd name="connsiteY66" fmla="*/ 1943100 h 6553200"/>
              <a:gd name="connsiteX67" fmla="*/ 660400 w 8470900"/>
              <a:gd name="connsiteY67" fmla="*/ 1828800 h 6553200"/>
              <a:gd name="connsiteX68" fmla="*/ 622300 w 8470900"/>
              <a:gd name="connsiteY68" fmla="*/ 1752600 h 6553200"/>
              <a:gd name="connsiteX69" fmla="*/ 533400 w 8470900"/>
              <a:gd name="connsiteY69" fmla="*/ 1612900 h 6553200"/>
              <a:gd name="connsiteX70" fmla="*/ 381000 w 8470900"/>
              <a:gd name="connsiteY70" fmla="*/ 1498600 h 6553200"/>
              <a:gd name="connsiteX71" fmla="*/ 254000 w 8470900"/>
              <a:gd name="connsiteY71" fmla="*/ 1409700 h 6553200"/>
              <a:gd name="connsiteX72" fmla="*/ 139700 w 8470900"/>
              <a:gd name="connsiteY72" fmla="*/ 1333500 h 6553200"/>
              <a:gd name="connsiteX73" fmla="*/ 12700 w 8470900"/>
              <a:gd name="connsiteY73" fmla="*/ 1028700 h 6553200"/>
              <a:gd name="connsiteX74" fmla="*/ 0 w 8470900"/>
              <a:gd name="connsiteY74" fmla="*/ 711200 h 6553200"/>
              <a:gd name="connsiteX75" fmla="*/ 38100 w 8470900"/>
              <a:gd name="connsiteY75" fmla="*/ 482600 h 6553200"/>
              <a:gd name="connsiteX76" fmla="*/ 76200 w 8470900"/>
              <a:gd name="connsiteY76" fmla="*/ 241300 h 6553200"/>
              <a:gd name="connsiteX77" fmla="*/ 165100 w 8470900"/>
              <a:gd name="connsiteY77" fmla="*/ 165100 h 6553200"/>
              <a:gd name="connsiteX78" fmla="*/ 266700 w 8470900"/>
              <a:gd name="connsiteY78" fmla="*/ 0 h 6553200"/>
              <a:gd name="connsiteX79" fmla="*/ 482600 w 8470900"/>
              <a:gd name="connsiteY79" fmla="*/ 114300 h 6553200"/>
              <a:gd name="connsiteX80" fmla="*/ 495300 w 8470900"/>
              <a:gd name="connsiteY80" fmla="*/ 228600 h 6553200"/>
              <a:gd name="connsiteX81" fmla="*/ 660400 w 8470900"/>
              <a:gd name="connsiteY81" fmla="*/ 355600 h 6553200"/>
              <a:gd name="connsiteX82" fmla="*/ 838200 w 8470900"/>
              <a:gd name="connsiteY82" fmla="*/ 393700 h 6553200"/>
              <a:gd name="connsiteX83" fmla="*/ 1054100 w 8470900"/>
              <a:gd name="connsiteY83" fmla="*/ 431800 h 6553200"/>
              <a:gd name="connsiteX84" fmla="*/ 1295400 w 8470900"/>
              <a:gd name="connsiteY84" fmla="*/ 406400 h 6553200"/>
              <a:gd name="connsiteX85" fmla="*/ 1485900 w 8470900"/>
              <a:gd name="connsiteY85" fmla="*/ 406400 h 6553200"/>
              <a:gd name="connsiteX86" fmla="*/ 1625600 w 8470900"/>
              <a:gd name="connsiteY86" fmla="*/ 381000 h 6553200"/>
              <a:gd name="connsiteX87" fmla="*/ 3098800 w 8470900"/>
              <a:gd name="connsiteY87" fmla="*/ 1206500 h 6553200"/>
              <a:gd name="connsiteX88" fmla="*/ 4559300 w 8470900"/>
              <a:gd name="connsiteY88" fmla="*/ 1219200 h 6553200"/>
              <a:gd name="connsiteX89" fmla="*/ 4635500 w 8470900"/>
              <a:gd name="connsiteY89" fmla="*/ 1892300 h 6553200"/>
              <a:gd name="connsiteX90" fmla="*/ 4724400 w 8470900"/>
              <a:gd name="connsiteY90" fmla="*/ 1968500 h 6553200"/>
              <a:gd name="connsiteX91" fmla="*/ 5435600 w 8470900"/>
              <a:gd name="connsiteY91" fmla="*/ 1905000 h 6553200"/>
              <a:gd name="connsiteX92" fmla="*/ 5638800 w 8470900"/>
              <a:gd name="connsiteY92" fmla="*/ 1955800 h 6553200"/>
              <a:gd name="connsiteX93" fmla="*/ 5613400 w 8470900"/>
              <a:gd name="connsiteY93" fmla="*/ 2044700 h 6553200"/>
              <a:gd name="connsiteX94" fmla="*/ 5575300 w 8470900"/>
              <a:gd name="connsiteY94" fmla="*/ 2070100 h 6553200"/>
              <a:gd name="connsiteX95" fmla="*/ 5600700 w 8470900"/>
              <a:gd name="connsiteY95" fmla="*/ 2197100 h 6553200"/>
              <a:gd name="connsiteX96" fmla="*/ 5905500 w 8470900"/>
              <a:gd name="connsiteY96" fmla="*/ 2654300 h 6553200"/>
              <a:gd name="connsiteX97" fmla="*/ 5842000 w 8470900"/>
              <a:gd name="connsiteY97" fmla="*/ 2806700 h 6553200"/>
              <a:gd name="connsiteX98" fmla="*/ 5956300 w 8470900"/>
              <a:gd name="connsiteY98" fmla="*/ 2971800 h 6553200"/>
              <a:gd name="connsiteX99" fmla="*/ 6438900 w 8470900"/>
              <a:gd name="connsiteY99" fmla="*/ 3619500 h 6553200"/>
              <a:gd name="connsiteX100" fmla="*/ 6464300 w 8470900"/>
              <a:gd name="connsiteY100" fmla="*/ 3733800 h 6553200"/>
              <a:gd name="connsiteX101" fmla="*/ 6553200 w 8470900"/>
              <a:gd name="connsiteY101" fmla="*/ 3835400 h 6553200"/>
              <a:gd name="connsiteX102" fmla="*/ 6692900 w 8470900"/>
              <a:gd name="connsiteY102" fmla="*/ 3860800 h 6553200"/>
              <a:gd name="connsiteX103" fmla="*/ 6870700 w 8470900"/>
              <a:gd name="connsiteY103" fmla="*/ 3860800 h 6553200"/>
              <a:gd name="connsiteX104" fmla="*/ 6845300 w 8470900"/>
              <a:gd name="connsiteY104" fmla="*/ 4025900 h 6553200"/>
              <a:gd name="connsiteX105" fmla="*/ 6997700 w 8470900"/>
              <a:gd name="connsiteY105" fmla="*/ 4102100 h 6553200"/>
              <a:gd name="connsiteX106" fmla="*/ 7239000 w 8470900"/>
              <a:gd name="connsiteY106" fmla="*/ 4216400 h 6553200"/>
              <a:gd name="connsiteX107" fmla="*/ 7721600 w 8470900"/>
              <a:gd name="connsiteY107" fmla="*/ 4445000 h 6553200"/>
              <a:gd name="connsiteX108" fmla="*/ 8077200 w 8470900"/>
              <a:gd name="connsiteY108" fmla="*/ 4610100 h 6553200"/>
              <a:gd name="connsiteX109" fmla="*/ 8267700 w 8470900"/>
              <a:gd name="connsiteY109" fmla="*/ 4826000 h 6553200"/>
              <a:gd name="connsiteX110" fmla="*/ 8470900 w 8470900"/>
              <a:gd name="connsiteY110" fmla="*/ 5181600 h 6553200"/>
              <a:gd name="connsiteX0" fmla="*/ 2997200 w 8267700"/>
              <a:gd name="connsiteY0" fmla="*/ 6438900 h 6553200"/>
              <a:gd name="connsiteX1" fmla="*/ 2882900 w 8267700"/>
              <a:gd name="connsiteY1" fmla="*/ 6553200 h 6553200"/>
              <a:gd name="connsiteX2" fmla="*/ 2882900 w 8267700"/>
              <a:gd name="connsiteY2" fmla="*/ 6553200 h 6553200"/>
              <a:gd name="connsiteX3" fmla="*/ 2857500 w 8267700"/>
              <a:gd name="connsiteY3" fmla="*/ 6184900 h 6553200"/>
              <a:gd name="connsiteX4" fmla="*/ 2908300 w 8267700"/>
              <a:gd name="connsiteY4" fmla="*/ 6146800 h 6553200"/>
              <a:gd name="connsiteX5" fmla="*/ 3568700 w 8267700"/>
              <a:gd name="connsiteY5" fmla="*/ 6134100 h 6553200"/>
              <a:gd name="connsiteX6" fmla="*/ 4089400 w 8267700"/>
              <a:gd name="connsiteY6" fmla="*/ 6096000 h 6553200"/>
              <a:gd name="connsiteX7" fmla="*/ 4267200 w 8267700"/>
              <a:gd name="connsiteY7" fmla="*/ 6096000 h 6553200"/>
              <a:gd name="connsiteX8" fmla="*/ 4267200 w 8267700"/>
              <a:gd name="connsiteY8" fmla="*/ 6019800 h 6553200"/>
              <a:gd name="connsiteX9" fmla="*/ 3644900 w 8267700"/>
              <a:gd name="connsiteY9" fmla="*/ 6057900 h 6553200"/>
              <a:gd name="connsiteX10" fmla="*/ 3606800 w 8267700"/>
              <a:gd name="connsiteY10" fmla="*/ 5530850 h 6553200"/>
              <a:gd name="connsiteX11" fmla="*/ 3835400 w 8267700"/>
              <a:gd name="connsiteY11" fmla="*/ 5537200 h 6553200"/>
              <a:gd name="connsiteX12" fmla="*/ 4318000 w 8267700"/>
              <a:gd name="connsiteY12" fmla="*/ 5715000 h 6553200"/>
              <a:gd name="connsiteX13" fmla="*/ 4533900 w 8267700"/>
              <a:gd name="connsiteY13" fmla="*/ 5803900 h 6553200"/>
              <a:gd name="connsiteX14" fmla="*/ 4800600 w 8267700"/>
              <a:gd name="connsiteY14" fmla="*/ 5829300 h 6553200"/>
              <a:gd name="connsiteX15" fmla="*/ 5448300 w 8267700"/>
              <a:gd name="connsiteY15" fmla="*/ 5816600 h 6553200"/>
              <a:gd name="connsiteX16" fmla="*/ 5880100 w 8267700"/>
              <a:gd name="connsiteY16" fmla="*/ 5930900 h 6553200"/>
              <a:gd name="connsiteX17" fmla="*/ 6553200 w 8267700"/>
              <a:gd name="connsiteY17" fmla="*/ 6121400 h 6553200"/>
              <a:gd name="connsiteX18" fmla="*/ 6783388 w 8267700"/>
              <a:gd name="connsiteY18" fmla="*/ 6197600 h 6553200"/>
              <a:gd name="connsiteX19" fmla="*/ 7086600 w 8267700"/>
              <a:gd name="connsiteY19" fmla="*/ 6413500 h 6553200"/>
              <a:gd name="connsiteX20" fmla="*/ 7140575 w 8267700"/>
              <a:gd name="connsiteY20" fmla="*/ 6345238 h 6553200"/>
              <a:gd name="connsiteX21" fmla="*/ 6824662 w 8267700"/>
              <a:gd name="connsiteY21" fmla="*/ 6107112 h 6553200"/>
              <a:gd name="connsiteX22" fmla="*/ 5478462 w 8267700"/>
              <a:gd name="connsiteY22" fmla="*/ 5743575 h 6553200"/>
              <a:gd name="connsiteX23" fmla="*/ 5334000 w 8267700"/>
              <a:gd name="connsiteY23" fmla="*/ 5740400 h 6553200"/>
              <a:gd name="connsiteX24" fmla="*/ 4597400 w 8267700"/>
              <a:gd name="connsiteY24" fmla="*/ 5727700 h 6553200"/>
              <a:gd name="connsiteX25" fmla="*/ 4330700 w 8267700"/>
              <a:gd name="connsiteY25" fmla="*/ 5626100 h 6553200"/>
              <a:gd name="connsiteX26" fmla="*/ 3962400 w 8267700"/>
              <a:gd name="connsiteY26" fmla="*/ 5461000 h 6553200"/>
              <a:gd name="connsiteX27" fmla="*/ 3860800 w 8267700"/>
              <a:gd name="connsiteY27" fmla="*/ 5461000 h 6553200"/>
              <a:gd name="connsiteX28" fmla="*/ 3594100 w 8267700"/>
              <a:gd name="connsiteY28" fmla="*/ 5461000 h 6553200"/>
              <a:gd name="connsiteX29" fmla="*/ 3495675 w 8267700"/>
              <a:gd name="connsiteY29" fmla="*/ 4357688 h 6553200"/>
              <a:gd name="connsiteX30" fmla="*/ 4076700 w 8267700"/>
              <a:gd name="connsiteY30" fmla="*/ 4303712 h 6553200"/>
              <a:gd name="connsiteX31" fmla="*/ 4279900 w 8267700"/>
              <a:gd name="connsiteY31" fmla="*/ 4375150 h 6553200"/>
              <a:gd name="connsiteX32" fmla="*/ 4457700 w 8267700"/>
              <a:gd name="connsiteY32" fmla="*/ 4505325 h 6553200"/>
              <a:gd name="connsiteX33" fmla="*/ 4503738 w 8267700"/>
              <a:gd name="connsiteY33" fmla="*/ 4610100 h 6553200"/>
              <a:gd name="connsiteX34" fmla="*/ 4445000 w 8267700"/>
              <a:gd name="connsiteY34" fmla="*/ 4762500 h 6553200"/>
              <a:gd name="connsiteX35" fmla="*/ 4356100 w 8267700"/>
              <a:gd name="connsiteY35" fmla="*/ 4927600 h 6553200"/>
              <a:gd name="connsiteX36" fmla="*/ 4330700 w 8267700"/>
              <a:gd name="connsiteY36" fmla="*/ 5016500 h 6553200"/>
              <a:gd name="connsiteX37" fmla="*/ 4368800 w 8267700"/>
              <a:gd name="connsiteY37" fmla="*/ 5092700 h 6553200"/>
              <a:gd name="connsiteX38" fmla="*/ 4445000 w 8267700"/>
              <a:gd name="connsiteY38" fmla="*/ 4978400 h 6553200"/>
              <a:gd name="connsiteX39" fmla="*/ 4533900 w 8267700"/>
              <a:gd name="connsiteY39" fmla="*/ 4749800 h 6553200"/>
              <a:gd name="connsiteX40" fmla="*/ 4559300 w 8267700"/>
              <a:gd name="connsiteY40" fmla="*/ 4622800 h 6553200"/>
              <a:gd name="connsiteX41" fmla="*/ 4533900 w 8267700"/>
              <a:gd name="connsiteY41" fmla="*/ 4495800 h 6553200"/>
              <a:gd name="connsiteX42" fmla="*/ 4406900 w 8267700"/>
              <a:gd name="connsiteY42" fmla="*/ 4368800 h 6553200"/>
              <a:gd name="connsiteX43" fmla="*/ 4216400 w 8267700"/>
              <a:gd name="connsiteY43" fmla="*/ 4279900 h 6553200"/>
              <a:gd name="connsiteX44" fmla="*/ 4406900 w 8267700"/>
              <a:gd name="connsiteY44" fmla="*/ 4279900 h 6553200"/>
              <a:gd name="connsiteX45" fmla="*/ 4703763 w 8267700"/>
              <a:gd name="connsiteY45" fmla="*/ 4362450 h 6553200"/>
              <a:gd name="connsiteX46" fmla="*/ 5057775 w 8267700"/>
              <a:gd name="connsiteY46" fmla="*/ 4556125 h 6553200"/>
              <a:gd name="connsiteX47" fmla="*/ 5232400 w 8267700"/>
              <a:gd name="connsiteY47" fmla="*/ 4686300 h 6553200"/>
              <a:gd name="connsiteX48" fmla="*/ 5410200 w 8267700"/>
              <a:gd name="connsiteY48" fmla="*/ 4862513 h 6553200"/>
              <a:gd name="connsiteX49" fmla="*/ 5486400 w 8267700"/>
              <a:gd name="connsiteY49" fmla="*/ 4838700 h 6553200"/>
              <a:gd name="connsiteX50" fmla="*/ 5389562 w 8267700"/>
              <a:gd name="connsiteY50" fmla="*/ 4735513 h 6553200"/>
              <a:gd name="connsiteX51" fmla="*/ 5232400 w 8267700"/>
              <a:gd name="connsiteY51" fmla="*/ 4584700 h 6553200"/>
              <a:gd name="connsiteX52" fmla="*/ 5003800 w 8267700"/>
              <a:gd name="connsiteY52" fmla="*/ 4432300 h 6553200"/>
              <a:gd name="connsiteX53" fmla="*/ 4719638 w 8267700"/>
              <a:gd name="connsiteY53" fmla="*/ 4260850 h 6553200"/>
              <a:gd name="connsiteX54" fmla="*/ 4491037 w 8267700"/>
              <a:gd name="connsiteY54" fmla="*/ 4187825 h 6553200"/>
              <a:gd name="connsiteX55" fmla="*/ 4013200 w 8267700"/>
              <a:gd name="connsiteY55" fmla="*/ 4216400 h 6553200"/>
              <a:gd name="connsiteX56" fmla="*/ 3467100 w 8267700"/>
              <a:gd name="connsiteY56" fmla="*/ 4267200 h 6553200"/>
              <a:gd name="connsiteX57" fmla="*/ 3429000 w 8267700"/>
              <a:gd name="connsiteY57" fmla="*/ 3365500 h 6553200"/>
              <a:gd name="connsiteX58" fmla="*/ 3290888 w 8267700"/>
              <a:gd name="connsiteY58" fmla="*/ 3267075 h 6553200"/>
              <a:gd name="connsiteX59" fmla="*/ 571500 w 8267700"/>
              <a:gd name="connsiteY59" fmla="*/ 3467100 h 6553200"/>
              <a:gd name="connsiteX60" fmla="*/ 444500 w 8267700"/>
              <a:gd name="connsiteY60" fmla="*/ 3416300 h 6553200"/>
              <a:gd name="connsiteX61" fmla="*/ 330200 w 8267700"/>
              <a:gd name="connsiteY61" fmla="*/ 3352800 h 6553200"/>
              <a:gd name="connsiteX62" fmla="*/ 241300 w 8267700"/>
              <a:gd name="connsiteY62" fmla="*/ 3238500 h 6553200"/>
              <a:gd name="connsiteX63" fmla="*/ 152400 w 8267700"/>
              <a:gd name="connsiteY63" fmla="*/ 2260600 h 6553200"/>
              <a:gd name="connsiteX64" fmla="*/ 431800 w 8267700"/>
              <a:gd name="connsiteY64" fmla="*/ 2222500 h 6553200"/>
              <a:gd name="connsiteX65" fmla="*/ 596900 w 8267700"/>
              <a:gd name="connsiteY65" fmla="*/ 2108200 h 6553200"/>
              <a:gd name="connsiteX66" fmla="*/ 660400 w 8267700"/>
              <a:gd name="connsiteY66" fmla="*/ 1943100 h 6553200"/>
              <a:gd name="connsiteX67" fmla="*/ 660400 w 8267700"/>
              <a:gd name="connsiteY67" fmla="*/ 1828800 h 6553200"/>
              <a:gd name="connsiteX68" fmla="*/ 622300 w 8267700"/>
              <a:gd name="connsiteY68" fmla="*/ 1752600 h 6553200"/>
              <a:gd name="connsiteX69" fmla="*/ 533400 w 8267700"/>
              <a:gd name="connsiteY69" fmla="*/ 1612900 h 6553200"/>
              <a:gd name="connsiteX70" fmla="*/ 381000 w 8267700"/>
              <a:gd name="connsiteY70" fmla="*/ 1498600 h 6553200"/>
              <a:gd name="connsiteX71" fmla="*/ 254000 w 8267700"/>
              <a:gd name="connsiteY71" fmla="*/ 1409700 h 6553200"/>
              <a:gd name="connsiteX72" fmla="*/ 139700 w 8267700"/>
              <a:gd name="connsiteY72" fmla="*/ 1333500 h 6553200"/>
              <a:gd name="connsiteX73" fmla="*/ 12700 w 8267700"/>
              <a:gd name="connsiteY73" fmla="*/ 1028700 h 6553200"/>
              <a:gd name="connsiteX74" fmla="*/ 0 w 8267700"/>
              <a:gd name="connsiteY74" fmla="*/ 711200 h 6553200"/>
              <a:gd name="connsiteX75" fmla="*/ 38100 w 8267700"/>
              <a:gd name="connsiteY75" fmla="*/ 482600 h 6553200"/>
              <a:gd name="connsiteX76" fmla="*/ 76200 w 8267700"/>
              <a:gd name="connsiteY76" fmla="*/ 241300 h 6553200"/>
              <a:gd name="connsiteX77" fmla="*/ 165100 w 8267700"/>
              <a:gd name="connsiteY77" fmla="*/ 165100 h 6553200"/>
              <a:gd name="connsiteX78" fmla="*/ 266700 w 8267700"/>
              <a:gd name="connsiteY78" fmla="*/ 0 h 6553200"/>
              <a:gd name="connsiteX79" fmla="*/ 482600 w 8267700"/>
              <a:gd name="connsiteY79" fmla="*/ 114300 h 6553200"/>
              <a:gd name="connsiteX80" fmla="*/ 495300 w 8267700"/>
              <a:gd name="connsiteY80" fmla="*/ 228600 h 6553200"/>
              <a:gd name="connsiteX81" fmla="*/ 660400 w 8267700"/>
              <a:gd name="connsiteY81" fmla="*/ 355600 h 6553200"/>
              <a:gd name="connsiteX82" fmla="*/ 838200 w 8267700"/>
              <a:gd name="connsiteY82" fmla="*/ 393700 h 6553200"/>
              <a:gd name="connsiteX83" fmla="*/ 1054100 w 8267700"/>
              <a:gd name="connsiteY83" fmla="*/ 431800 h 6553200"/>
              <a:gd name="connsiteX84" fmla="*/ 1295400 w 8267700"/>
              <a:gd name="connsiteY84" fmla="*/ 406400 h 6553200"/>
              <a:gd name="connsiteX85" fmla="*/ 1485900 w 8267700"/>
              <a:gd name="connsiteY85" fmla="*/ 406400 h 6553200"/>
              <a:gd name="connsiteX86" fmla="*/ 1625600 w 8267700"/>
              <a:gd name="connsiteY86" fmla="*/ 381000 h 6553200"/>
              <a:gd name="connsiteX87" fmla="*/ 3098800 w 8267700"/>
              <a:gd name="connsiteY87" fmla="*/ 1206500 h 6553200"/>
              <a:gd name="connsiteX88" fmla="*/ 4559300 w 8267700"/>
              <a:gd name="connsiteY88" fmla="*/ 1219200 h 6553200"/>
              <a:gd name="connsiteX89" fmla="*/ 4635500 w 8267700"/>
              <a:gd name="connsiteY89" fmla="*/ 1892300 h 6553200"/>
              <a:gd name="connsiteX90" fmla="*/ 4724400 w 8267700"/>
              <a:gd name="connsiteY90" fmla="*/ 1968500 h 6553200"/>
              <a:gd name="connsiteX91" fmla="*/ 5435600 w 8267700"/>
              <a:gd name="connsiteY91" fmla="*/ 1905000 h 6553200"/>
              <a:gd name="connsiteX92" fmla="*/ 5638800 w 8267700"/>
              <a:gd name="connsiteY92" fmla="*/ 1955800 h 6553200"/>
              <a:gd name="connsiteX93" fmla="*/ 5613400 w 8267700"/>
              <a:gd name="connsiteY93" fmla="*/ 2044700 h 6553200"/>
              <a:gd name="connsiteX94" fmla="*/ 5575300 w 8267700"/>
              <a:gd name="connsiteY94" fmla="*/ 2070100 h 6553200"/>
              <a:gd name="connsiteX95" fmla="*/ 5600700 w 8267700"/>
              <a:gd name="connsiteY95" fmla="*/ 2197100 h 6553200"/>
              <a:gd name="connsiteX96" fmla="*/ 5905500 w 8267700"/>
              <a:gd name="connsiteY96" fmla="*/ 2654300 h 6553200"/>
              <a:gd name="connsiteX97" fmla="*/ 5842000 w 8267700"/>
              <a:gd name="connsiteY97" fmla="*/ 2806700 h 6553200"/>
              <a:gd name="connsiteX98" fmla="*/ 5956300 w 8267700"/>
              <a:gd name="connsiteY98" fmla="*/ 2971800 h 6553200"/>
              <a:gd name="connsiteX99" fmla="*/ 6438900 w 8267700"/>
              <a:gd name="connsiteY99" fmla="*/ 3619500 h 6553200"/>
              <a:gd name="connsiteX100" fmla="*/ 6464300 w 8267700"/>
              <a:gd name="connsiteY100" fmla="*/ 3733800 h 6553200"/>
              <a:gd name="connsiteX101" fmla="*/ 6553200 w 8267700"/>
              <a:gd name="connsiteY101" fmla="*/ 3835400 h 6553200"/>
              <a:gd name="connsiteX102" fmla="*/ 6692900 w 8267700"/>
              <a:gd name="connsiteY102" fmla="*/ 3860800 h 6553200"/>
              <a:gd name="connsiteX103" fmla="*/ 6870700 w 8267700"/>
              <a:gd name="connsiteY103" fmla="*/ 3860800 h 6553200"/>
              <a:gd name="connsiteX104" fmla="*/ 6845300 w 8267700"/>
              <a:gd name="connsiteY104" fmla="*/ 4025900 h 6553200"/>
              <a:gd name="connsiteX105" fmla="*/ 6997700 w 8267700"/>
              <a:gd name="connsiteY105" fmla="*/ 4102100 h 6553200"/>
              <a:gd name="connsiteX106" fmla="*/ 7239000 w 8267700"/>
              <a:gd name="connsiteY106" fmla="*/ 4216400 h 6553200"/>
              <a:gd name="connsiteX107" fmla="*/ 7721600 w 8267700"/>
              <a:gd name="connsiteY107" fmla="*/ 4445000 h 6553200"/>
              <a:gd name="connsiteX108" fmla="*/ 8077200 w 8267700"/>
              <a:gd name="connsiteY108" fmla="*/ 4610100 h 6553200"/>
              <a:gd name="connsiteX109" fmla="*/ 8267700 w 8267700"/>
              <a:gd name="connsiteY109" fmla="*/ 4826000 h 6553200"/>
              <a:gd name="connsiteX0" fmla="*/ 2997200 w 8077200"/>
              <a:gd name="connsiteY0" fmla="*/ 6438900 h 6553200"/>
              <a:gd name="connsiteX1" fmla="*/ 2882900 w 8077200"/>
              <a:gd name="connsiteY1" fmla="*/ 6553200 h 6553200"/>
              <a:gd name="connsiteX2" fmla="*/ 2882900 w 8077200"/>
              <a:gd name="connsiteY2" fmla="*/ 6553200 h 6553200"/>
              <a:gd name="connsiteX3" fmla="*/ 2857500 w 8077200"/>
              <a:gd name="connsiteY3" fmla="*/ 6184900 h 6553200"/>
              <a:gd name="connsiteX4" fmla="*/ 2908300 w 8077200"/>
              <a:gd name="connsiteY4" fmla="*/ 6146800 h 6553200"/>
              <a:gd name="connsiteX5" fmla="*/ 3568700 w 8077200"/>
              <a:gd name="connsiteY5" fmla="*/ 6134100 h 6553200"/>
              <a:gd name="connsiteX6" fmla="*/ 4089400 w 8077200"/>
              <a:gd name="connsiteY6" fmla="*/ 6096000 h 6553200"/>
              <a:gd name="connsiteX7" fmla="*/ 4267200 w 8077200"/>
              <a:gd name="connsiteY7" fmla="*/ 6096000 h 6553200"/>
              <a:gd name="connsiteX8" fmla="*/ 4267200 w 8077200"/>
              <a:gd name="connsiteY8" fmla="*/ 6019800 h 6553200"/>
              <a:gd name="connsiteX9" fmla="*/ 3644900 w 8077200"/>
              <a:gd name="connsiteY9" fmla="*/ 6057900 h 6553200"/>
              <a:gd name="connsiteX10" fmla="*/ 3606800 w 8077200"/>
              <a:gd name="connsiteY10" fmla="*/ 5530850 h 6553200"/>
              <a:gd name="connsiteX11" fmla="*/ 3835400 w 8077200"/>
              <a:gd name="connsiteY11" fmla="*/ 5537200 h 6553200"/>
              <a:gd name="connsiteX12" fmla="*/ 4318000 w 8077200"/>
              <a:gd name="connsiteY12" fmla="*/ 5715000 h 6553200"/>
              <a:gd name="connsiteX13" fmla="*/ 4533900 w 8077200"/>
              <a:gd name="connsiteY13" fmla="*/ 5803900 h 6553200"/>
              <a:gd name="connsiteX14" fmla="*/ 4800600 w 8077200"/>
              <a:gd name="connsiteY14" fmla="*/ 5829300 h 6553200"/>
              <a:gd name="connsiteX15" fmla="*/ 5448300 w 8077200"/>
              <a:gd name="connsiteY15" fmla="*/ 5816600 h 6553200"/>
              <a:gd name="connsiteX16" fmla="*/ 5880100 w 8077200"/>
              <a:gd name="connsiteY16" fmla="*/ 5930900 h 6553200"/>
              <a:gd name="connsiteX17" fmla="*/ 6553200 w 8077200"/>
              <a:gd name="connsiteY17" fmla="*/ 6121400 h 6553200"/>
              <a:gd name="connsiteX18" fmla="*/ 6783388 w 8077200"/>
              <a:gd name="connsiteY18" fmla="*/ 6197600 h 6553200"/>
              <a:gd name="connsiteX19" fmla="*/ 7086600 w 8077200"/>
              <a:gd name="connsiteY19" fmla="*/ 6413500 h 6553200"/>
              <a:gd name="connsiteX20" fmla="*/ 7140575 w 8077200"/>
              <a:gd name="connsiteY20" fmla="*/ 6345238 h 6553200"/>
              <a:gd name="connsiteX21" fmla="*/ 6824662 w 8077200"/>
              <a:gd name="connsiteY21" fmla="*/ 6107112 h 6553200"/>
              <a:gd name="connsiteX22" fmla="*/ 5478462 w 8077200"/>
              <a:gd name="connsiteY22" fmla="*/ 5743575 h 6553200"/>
              <a:gd name="connsiteX23" fmla="*/ 5334000 w 8077200"/>
              <a:gd name="connsiteY23" fmla="*/ 5740400 h 6553200"/>
              <a:gd name="connsiteX24" fmla="*/ 4597400 w 8077200"/>
              <a:gd name="connsiteY24" fmla="*/ 5727700 h 6553200"/>
              <a:gd name="connsiteX25" fmla="*/ 4330700 w 8077200"/>
              <a:gd name="connsiteY25" fmla="*/ 5626100 h 6553200"/>
              <a:gd name="connsiteX26" fmla="*/ 3962400 w 8077200"/>
              <a:gd name="connsiteY26" fmla="*/ 5461000 h 6553200"/>
              <a:gd name="connsiteX27" fmla="*/ 3860800 w 8077200"/>
              <a:gd name="connsiteY27" fmla="*/ 5461000 h 6553200"/>
              <a:gd name="connsiteX28" fmla="*/ 3594100 w 8077200"/>
              <a:gd name="connsiteY28" fmla="*/ 5461000 h 6553200"/>
              <a:gd name="connsiteX29" fmla="*/ 3495675 w 8077200"/>
              <a:gd name="connsiteY29" fmla="*/ 4357688 h 6553200"/>
              <a:gd name="connsiteX30" fmla="*/ 4076700 w 8077200"/>
              <a:gd name="connsiteY30" fmla="*/ 4303712 h 6553200"/>
              <a:gd name="connsiteX31" fmla="*/ 4279900 w 8077200"/>
              <a:gd name="connsiteY31" fmla="*/ 4375150 h 6553200"/>
              <a:gd name="connsiteX32" fmla="*/ 4457700 w 8077200"/>
              <a:gd name="connsiteY32" fmla="*/ 4505325 h 6553200"/>
              <a:gd name="connsiteX33" fmla="*/ 4503738 w 8077200"/>
              <a:gd name="connsiteY33" fmla="*/ 4610100 h 6553200"/>
              <a:gd name="connsiteX34" fmla="*/ 4445000 w 8077200"/>
              <a:gd name="connsiteY34" fmla="*/ 4762500 h 6553200"/>
              <a:gd name="connsiteX35" fmla="*/ 4356100 w 8077200"/>
              <a:gd name="connsiteY35" fmla="*/ 4927600 h 6553200"/>
              <a:gd name="connsiteX36" fmla="*/ 4330700 w 8077200"/>
              <a:gd name="connsiteY36" fmla="*/ 5016500 h 6553200"/>
              <a:gd name="connsiteX37" fmla="*/ 4368800 w 8077200"/>
              <a:gd name="connsiteY37" fmla="*/ 5092700 h 6553200"/>
              <a:gd name="connsiteX38" fmla="*/ 4445000 w 8077200"/>
              <a:gd name="connsiteY38" fmla="*/ 4978400 h 6553200"/>
              <a:gd name="connsiteX39" fmla="*/ 4533900 w 8077200"/>
              <a:gd name="connsiteY39" fmla="*/ 4749800 h 6553200"/>
              <a:gd name="connsiteX40" fmla="*/ 4559300 w 8077200"/>
              <a:gd name="connsiteY40" fmla="*/ 4622800 h 6553200"/>
              <a:gd name="connsiteX41" fmla="*/ 4533900 w 8077200"/>
              <a:gd name="connsiteY41" fmla="*/ 4495800 h 6553200"/>
              <a:gd name="connsiteX42" fmla="*/ 4406900 w 8077200"/>
              <a:gd name="connsiteY42" fmla="*/ 4368800 h 6553200"/>
              <a:gd name="connsiteX43" fmla="*/ 4216400 w 8077200"/>
              <a:gd name="connsiteY43" fmla="*/ 4279900 h 6553200"/>
              <a:gd name="connsiteX44" fmla="*/ 4406900 w 8077200"/>
              <a:gd name="connsiteY44" fmla="*/ 4279900 h 6553200"/>
              <a:gd name="connsiteX45" fmla="*/ 4703763 w 8077200"/>
              <a:gd name="connsiteY45" fmla="*/ 4362450 h 6553200"/>
              <a:gd name="connsiteX46" fmla="*/ 5057775 w 8077200"/>
              <a:gd name="connsiteY46" fmla="*/ 4556125 h 6553200"/>
              <a:gd name="connsiteX47" fmla="*/ 5232400 w 8077200"/>
              <a:gd name="connsiteY47" fmla="*/ 4686300 h 6553200"/>
              <a:gd name="connsiteX48" fmla="*/ 5410200 w 8077200"/>
              <a:gd name="connsiteY48" fmla="*/ 4862513 h 6553200"/>
              <a:gd name="connsiteX49" fmla="*/ 5486400 w 8077200"/>
              <a:gd name="connsiteY49" fmla="*/ 4838700 h 6553200"/>
              <a:gd name="connsiteX50" fmla="*/ 5389562 w 8077200"/>
              <a:gd name="connsiteY50" fmla="*/ 4735513 h 6553200"/>
              <a:gd name="connsiteX51" fmla="*/ 5232400 w 8077200"/>
              <a:gd name="connsiteY51" fmla="*/ 4584700 h 6553200"/>
              <a:gd name="connsiteX52" fmla="*/ 5003800 w 8077200"/>
              <a:gd name="connsiteY52" fmla="*/ 4432300 h 6553200"/>
              <a:gd name="connsiteX53" fmla="*/ 4719638 w 8077200"/>
              <a:gd name="connsiteY53" fmla="*/ 4260850 h 6553200"/>
              <a:gd name="connsiteX54" fmla="*/ 4491037 w 8077200"/>
              <a:gd name="connsiteY54" fmla="*/ 4187825 h 6553200"/>
              <a:gd name="connsiteX55" fmla="*/ 4013200 w 8077200"/>
              <a:gd name="connsiteY55" fmla="*/ 4216400 h 6553200"/>
              <a:gd name="connsiteX56" fmla="*/ 3467100 w 8077200"/>
              <a:gd name="connsiteY56" fmla="*/ 4267200 h 6553200"/>
              <a:gd name="connsiteX57" fmla="*/ 3429000 w 8077200"/>
              <a:gd name="connsiteY57" fmla="*/ 3365500 h 6553200"/>
              <a:gd name="connsiteX58" fmla="*/ 3290888 w 8077200"/>
              <a:gd name="connsiteY58" fmla="*/ 3267075 h 6553200"/>
              <a:gd name="connsiteX59" fmla="*/ 571500 w 8077200"/>
              <a:gd name="connsiteY59" fmla="*/ 3467100 h 6553200"/>
              <a:gd name="connsiteX60" fmla="*/ 444500 w 8077200"/>
              <a:gd name="connsiteY60" fmla="*/ 3416300 h 6553200"/>
              <a:gd name="connsiteX61" fmla="*/ 330200 w 8077200"/>
              <a:gd name="connsiteY61" fmla="*/ 3352800 h 6553200"/>
              <a:gd name="connsiteX62" fmla="*/ 241300 w 8077200"/>
              <a:gd name="connsiteY62" fmla="*/ 3238500 h 6553200"/>
              <a:gd name="connsiteX63" fmla="*/ 152400 w 8077200"/>
              <a:gd name="connsiteY63" fmla="*/ 2260600 h 6553200"/>
              <a:gd name="connsiteX64" fmla="*/ 431800 w 8077200"/>
              <a:gd name="connsiteY64" fmla="*/ 2222500 h 6553200"/>
              <a:gd name="connsiteX65" fmla="*/ 596900 w 8077200"/>
              <a:gd name="connsiteY65" fmla="*/ 2108200 h 6553200"/>
              <a:gd name="connsiteX66" fmla="*/ 660400 w 8077200"/>
              <a:gd name="connsiteY66" fmla="*/ 1943100 h 6553200"/>
              <a:gd name="connsiteX67" fmla="*/ 660400 w 8077200"/>
              <a:gd name="connsiteY67" fmla="*/ 1828800 h 6553200"/>
              <a:gd name="connsiteX68" fmla="*/ 622300 w 8077200"/>
              <a:gd name="connsiteY68" fmla="*/ 1752600 h 6553200"/>
              <a:gd name="connsiteX69" fmla="*/ 533400 w 8077200"/>
              <a:gd name="connsiteY69" fmla="*/ 1612900 h 6553200"/>
              <a:gd name="connsiteX70" fmla="*/ 381000 w 8077200"/>
              <a:gd name="connsiteY70" fmla="*/ 1498600 h 6553200"/>
              <a:gd name="connsiteX71" fmla="*/ 254000 w 8077200"/>
              <a:gd name="connsiteY71" fmla="*/ 1409700 h 6553200"/>
              <a:gd name="connsiteX72" fmla="*/ 139700 w 8077200"/>
              <a:gd name="connsiteY72" fmla="*/ 1333500 h 6553200"/>
              <a:gd name="connsiteX73" fmla="*/ 12700 w 8077200"/>
              <a:gd name="connsiteY73" fmla="*/ 1028700 h 6553200"/>
              <a:gd name="connsiteX74" fmla="*/ 0 w 8077200"/>
              <a:gd name="connsiteY74" fmla="*/ 711200 h 6553200"/>
              <a:gd name="connsiteX75" fmla="*/ 38100 w 8077200"/>
              <a:gd name="connsiteY75" fmla="*/ 482600 h 6553200"/>
              <a:gd name="connsiteX76" fmla="*/ 76200 w 8077200"/>
              <a:gd name="connsiteY76" fmla="*/ 241300 h 6553200"/>
              <a:gd name="connsiteX77" fmla="*/ 165100 w 8077200"/>
              <a:gd name="connsiteY77" fmla="*/ 165100 h 6553200"/>
              <a:gd name="connsiteX78" fmla="*/ 266700 w 8077200"/>
              <a:gd name="connsiteY78" fmla="*/ 0 h 6553200"/>
              <a:gd name="connsiteX79" fmla="*/ 482600 w 8077200"/>
              <a:gd name="connsiteY79" fmla="*/ 114300 h 6553200"/>
              <a:gd name="connsiteX80" fmla="*/ 495300 w 8077200"/>
              <a:gd name="connsiteY80" fmla="*/ 228600 h 6553200"/>
              <a:gd name="connsiteX81" fmla="*/ 660400 w 8077200"/>
              <a:gd name="connsiteY81" fmla="*/ 355600 h 6553200"/>
              <a:gd name="connsiteX82" fmla="*/ 838200 w 8077200"/>
              <a:gd name="connsiteY82" fmla="*/ 393700 h 6553200"/>
              <a:gd name="connsiteX83" fmla="*/ 1054100 w 8077200"/>
              <a:gd name="connsiteY83" fmla="*/ 431800 h 6553200"/>
              <a:gd name="connsiteX84" fmla="*/ 1295400 w 8077200"/>
              <a:gd name="connsiteY84" fmla="*/ 406400 h 6553200"/>
              <a:gd name="connsiteX85" fmla="*/ 1485900 w 8077200"/>
              <a:gd name="connsiteY85" fmla="*/ 406400 h 6553200"/>
              <a:gd name="connsiteX86" fmla="*/ 1625600 w 8077200"/>
              <a:gd name="connsiteY86" fmla="*/ 381000 h 6553200"/>
              <a:gd name="connsiteX87" fmla="*/ 3098800 w 8077200"/>
              <a:gd name="connsiteY87" fmla="*/ 1206500 h 6553200"/>
              <a:gd name="connsiteX88" fmla="*/ 4559300 w 8077200"/>
              <a:gd name="connsiteY88" fmla="*/ 1219200 h 6553200"/>
              <a:gd name="connsiteX89" fmla="*/ 4635500 w 8077200"/>
              <a:gd name="connsiteY89" fmla="*/ 1892300 h 6553200"/>
              <a:gd name="connsiteX90" fmla="*/ 4724400 w 8077200"/>
              <a:gd name="connsiteY90" fmla="*/ 1968500 h 6553200"/>
              <a:gd name="connsiteX91" fmla="*/ 5435600 w 8077200"/>
              <a:gd name="connsiteY91" fmla="*/ 1905000 h 6553200"/>
              <a:gd name="connsiteX92" fmla="*/ 5638800 w 8077200"/>
              <a:gd name="connsiteY92" fmla="*/ 1955800 h 6553200"/>
              <a:gd name="connsiteX93" fmla="*/ 5613400 w 8077200"/>
              <a:gd name="connsiteY93" fmla="*/ 2044700 h 6553200"/>
              <a:gd name="connsiteX94" fmla="*/ 5575300 w 8077200"/>
              <a:gd name="connsiteY94" fmla="*/ 2070100 h 6553200"/>
              <a:gd name="connsiteX95" fmla="*/ 5600700 w 8077200"/>
              <a:gd name="connsiteY95" fmla="*/ 2197100 h 6553200"/>
              <a:gd name="connsiteX96" fmla="*/ 5905500 w 8077200"/>
              <a:gd name="connsiteY96" fmla="*/ 2654300 h 6553200"/>
              <a:gd name="connsiteX97" fmla="*/ 5842000 w 8077200"/>
              <a:gd name="connsiteY97" fmla="*/ 2806700 h 6553200"/>
              <a:gd name="connsiteX98" fmla="*/ 5956300 w 8077200"/>
              <a:gd name="connsiteY98" fmla="*/ 2971800 h 6553200"/>
              <a:gd name="connsiteX99" fmla="*/ 6438900 w 8077200"/>
              <a:gd name="connsiteY99" fmla="*/ 3619500 h 6553200"/>
              <a:gd name="connsiteX100" fmla="*/ 6464300 w 8077200"/>
              <a:gd name="connsiteY100" fmla="*/ 3733800 h 6553200"/>
              <a:gd name="connsiteX101" fmla="*/ 6553200 w 8077200"/>
              <a:gd name="connsiteY101" fmla="*/ 3835400 h 6553200"/>
              <a:gd name="connsiteX102" fmla="*/ 6692900 w 8077200"/>
              <a:gd name="connsiteY102" fmla="*/ 3860800 h 6553200"/>
              <a:gd name="connsiteX103" fmla="*/ 6870700 w 8077200"/>
              <a:gd name="connsiteY103" fmla="*/ 3860800 h 6553200"/>
              <a:gd name="connsiteX104" fmla="*/ 6845300 w 8077200"/>
              <a:gd name="connsiteY104" fmla="*/ 4025900 h 6553200"/>
              <a:gd name="connsiteX105" fmla="*/ 6997700 w 8077200"/>
              <a:gd name="connsiteY105" fmla="*/ 4102100 h 6553200"/>
              <a:gd name="connsiteX106" fmla="*/ 7239000 w 8077200"/>
              <a:gd name="connsiteY106" fmla="*/ 4216400 h 6553200"/>
              <a:gd name="connsiteX107" fmla="*/ 7721600 w 8077200"/>
              <a:gd name="connsiteY107" fmla="*/ 4445000 h 6553200"/>
              <a:gd name="connsiteX108" fmla="*/ 8077200 w 8077200"/>
              <a:gd name="connsiteY108" fmla="*/ 4610100 h 6553200"/>
              <a:gd name="connsiteX0" fmla="*/ 2997200 w 7721600"/>
              <a:gd name="connsiteY0" fmla="*/ 6438900 h 6553200"/>
              <a:gd name="connsiteX1" fmla="*/ 2882900 w 7721600"/>
              <a:gd name="connsiteY1" fmla="*/ 6553200 h 6553200"/>
              <a:gd name="connsiteX2" fmla="*/ 2882900 w 7721600"/>
              <a:gd name="connsiteY2" fmla="*/ 6553200 h 6553200"/>
              <a:gd name="connsiteX3" fmla="*/ 2857500 w 7721600"/>
              <a:gd name="connsiteY3" fmla="*/ 6184900 h 6553200"/>
              <a:gd name="connsiteX4" fmla="*/ 2908300 w 7721600"/>
              <a:gd name="connsiteY4" fmla="*/ 6146800 h 6553200"/>
              <a:gd name="connsiteX5" fmla="*/ 3568700 w 7721600"/>
              <a:gd name="connsiteY5" fmla="*/ 6134100 h 6553200"/>
              <a:gd name="connsiteX6" fmla="*/ 4089400 w 7721600"/>
              <a:gd name="connsiteY6" fmla="*/ 6096000 h 6553200"/>
              <a:gd name="connsiteX7" fmla="*/ 4267200 w 7721600"/>
              <a:gd name="connsiteY7" fmla="*/ 6096000 h 6553200"/>
              <a:gd name="connsiteX8" fmla="*/ 4267200 w 7721600"/>
              <a:gd name="connsiteY8" fmla="*/ 6019800 h 6553200"/>
              <a:gd name="connsiteX9" fmla="*/ 3644900 w 7721600"/>
              <a:gd name="connsiteY9" fmla="*/ 6057900 h 6553200"/>
              <a:gd name="connsiteX10" fmla="*/ 3606800 w 7721600"/>
              <a:gd name="connsiteY10" fmla="*/ 5530850 h 6553200"/>
              <a:gd name="connsiteX11" fmla="*/ 3835400 w 7721600"/>
              <a:gd name="connsiteY11" fmla="*/ 5537200 h 6553200"/>
              <a:gd name="connsiteX12" fmla="*/ 4318000 w 7721600"/>
              <a:gd name="connsiteY12" fmla="*/ 5715000 h 6553200"/>
              <a:gd name="connsiteX13" fmla="*/ 4533900 w 7721600"/>
              <a:gd name="connsiteY13" fmla="*/ 5803900 h 6553200"/>
              <a:gd name="connsiteX14" fmla="*/ 4800600 w 7721600"/>
              <a:gd name="connsiteY14" fmla="*/ 5829300 h 6553200"/>
              <a:gd name="connsiteX15" fmla="*/ 5448300 w 7721600"/>
              <a:gd name="connsiteY15" fmla="*/ 5816600 h 6553200"/>
              <a:gd name="connsiteX16" fmla="*/ 5880100 w 7721600"/>
              <a:gd name="connsiteY16" fmla="*/ 5930900 h 6553200"/>
              <a:gd name="connsiteX17" fmla="*/ 6553200 w 7721600"/>
              <a:gd name="connsiteY17" fmla="*/ 6121400 h 6553200"/>
              <a:gd name="connsiteX18" fmla="*/ 6783388 w 7721600"/>
              <a:gd name="connsiteY18" fmla="*/ 6197600 h 6553200"/>
              <a:gd name="connsiteX19" fmla="*/ 7086600 w 7721600"/>
              <a:gd name="connsiteY19" fmla="*/ 6413500 h 6553200"/>
              <a:gd name="connsiteX20" fmla="*/ 7140575 w 7721600"/>
              <a:gd name="connsiteY20" fmla="*/ 6345238 h 6553200"/>
              <a:gd name="connsiteX21" fmla="*/ 6824662 w 7721600"/>
              <a:gd name="connsiteY21" fmla="*/ 6107112 h 6553200"/>
              <a:gd name="connsiteX22" fmla="*/ 5478462 w 7721600"/>
              <a:gd name="connsiteY22" fmla="*/ 5743575 h 6553200"/>
              <a:gd name="connsiteX23" fmla="*/ 5334000 w 7721600"/>
              <a:gd name="connsiteY23" fmla="*/ 5740400 h 6553200"/>
              <a:gd name="connsiteX24" fmla="*/ 4597400 w 7721600"/>
              <a:gd name="connsiteY24" fmla="*/ 5727700 h 6553200"/>
              <a:gd name="connsiteX25" fmla="*/ 4330700 w 7721600"/>
              <a:gd name="connsiteY25" fmla="*/ 5626100 h 6553200"/>
              <a:gd name="connsiteX26" fmla="*/ 3962400 w 7721600"/>
              <a:gd name="connsiteY26" fmla="*/ 5461000 h 6553200"/>
              <a:gd name="connsiteX27" fmla="*/ 3860800 w 7721600"/>
              <a:gd name="connsiteY27" fmla="*/ 5461000 h 6553200"/>
              <a:gd name="connsiteX28" fmla="*/ 3594100 w 7721600"/>
              <a:gd name="connsiteY28" fmla="*/ 5461000 h 6553200"/>
              <a:gd name="connsiteX29" fmla="*/ 3495675 w 7721600"/>
              <a:gd name="connsiteY29" fmla="*/ 4357688 h 6553200"/>
              <a:gd name="connsiteX30" fmla="*/ 4076700 w 7721600"/>
              <a:gd name="connsiteY30" fmla="*/ 4303712 h 6553200"/>
              <a:gd name="connsiteX31" fmla="*/ 4279900 w 7721600"/>
              <a:gd name="connsiteY31" fmla="*/ 4375150 h 6553200"/>
              <a:gd name="connsiteX32" fmla="*/ 4457700 w 7721600"/>
              <a:gd name="connsiteY32" fmla="*/ 4505325 h 6553200"/>
              <a:gd name="connsiteX33" fmla="*/ 4503738 w 7721600"/>
              <a:gd name="connsiteY33" fmla="*/ 4610100 h 6553200"/>
              <a:gd name="connsiteX34" fmla="*/ 4445000 w 7721600"/>
              <a:gd name="connsiteY34" fmla="*/ 4762500 h 6553200"/>
              <a:gd name="connsiteX35" fmla="*/ 4356100 w 7721600"/>
              <a:gd name="connsiteY35" fmla="*/ 4927600 h 6553200"/>
              <a:gd name="connsiteX36" fmla="*/ 4330700 w 7721600"/>
              <a:gd name="connsiteY36" fmla="*/ 5016500 h 6553200"/>
              <a:gd name="connsiteX37" fmla="*/ 4368800 w 7721600"/>
              <a:gd name="connsiteY37" fmla="*/ 5092700 h 6553200"/>
              <a:gd name="connsiteX38" fmla="*/ 4445000 w 7721600"/>
              <a:gd name="connsiteY38" fmla="*/ 4978400 h 6553200"/>
              <a:gd name="connsiteX39" fmla="*/ 4533900 w 7721600"/>
              <a:gd name="connsiteY39" fmla="*/ 4749800 h 6553200"/>
              <a:gd name="connsiteX40" fmla="*/ 4559300 w 7721600"/>
              <a:gd name="connsiteY40" fmla="*/ 4622800 h 6553200"/>
              <a:gd name="connsiteX41" fmla="*/ 4533900 w 7721600"/>
              <a:gd name="connsiteY41" fmla="*/ 4495800 h 6553200"/>
              <a:gd name="connsiteX42" fmla="*/ 4406900 w 7721600"/>
              <a:gd name="connsiteY42" fmla="*/ 4368800 h 6553200"/>
              <a:gd name="connsiteX43" fmla="*/ 4216400 w 7721600"/>
              <a:gd name="connsiteY43" fmla="*/ 4279900 h 6553200"/>
              <a:gd name="connsiteX44" fmla="*/ 4406900 w 7721600"/>
              <a:gd name="connsiteY44" fmla="*/ 4279900 h 6553200"/>
              <a:gd name="connsiteX45" fmla="*/ 4703763 w 7721600"/>
              <a:gd name="connsiteY45" fmla="*/ 4362450 h 6553200"/>
              <a:gd name="connsiteX46" fmla="*/ 5057775 w 7721600"/>
              <a:gd name="connsiteY46" fmla="*/ 4556125 h 6553200"/>
              <a:gd name="connsiteX47" fmla="*/ 5232400 w 7721600"/>
              <a:gd name="connsiteY47" fmla="*/ 4686300 h 6553200"/>
              <a:gd name="connsiteX48" fmla="*/ 5410200 w 7721600"/>
              <a:gd name="connsiteY48" fmla="*/ 4862513 h 6553200"/>
              <a:gd name="connsiteX49" fmla="*/ 5486400 w 7721600"/>
              <a:gd name="connsiteY49" fmla="*/ 4838700 h 6553200"/>
              <a:gd name="connsiteX50" fmla="*/ 5389562 w 7721600"/>
              <a:gd name="connsiteY50" fmla="*/ 4735513 h 6553200"/>
              <a:gd name="connsiteX51" fmla="*/ 5232400 w 7721600"/>
              <a:gd name="connsiteY51" fmla="*/ 4584700 h 6553200"/>
              <a:gd name="connsiteX52" fmla="*/ 5003800 w 7721600"/>
              <a:gd name="connsiteY52" fmla="*/ 4432300 h 6553200"/>
              <a:gd name="connsiteX53" fmla="*/ 4719638 w 7721600"/>
              <a:gd name="connsiteY53" fmla="*/ 4260850 h 6553200"/>
              <a:gd name="connsiteX54" fmla="*/ 4491037 w 7721600"/>
              <a:gd name="connsiteY54" fmla="*/ 4187825 h 6553200"/>
              <a:gd name="connsiteX55" fmla="*/ 4013200 w 7721600"/>
              <a:gd name="connsiteY55" fmla="*/ 4216400 h 6553200"/>
              <a:gd name="connsiteX56" fmla="*/ 3467100 w 7721600"/>
              <a:gd name="connsiteY56" fmla="*/ 4267200 h 6553200"/>
              <a:gd name="connsiteX57" fmla="*/ 3429000 w 7721600"/>
              <a:gd name="connsiteY57" fmla="*/ 3365500 h 6553200"/>
              <a:gd name="connsiteX58" fmla="*/ 3290888 w 7721600"/>
              <a:gd name="connsiteY58" fmla="*/ 3267075 h 6553200"/>
              <a:gd name="connsiteX59" fmla="*/ 571500 w 7721600"/>
              <a:gd name="connsiteY59" fmla="*/ 3467100 h 6553200"/>
              <a:gd name="connsiteX60" fmla="*/ 444500 w 7721600"/>
              <a:gd name="connsiteY60" fmla="*/ 3416300 h 6553200"/>
              <a:gd name="connsiteX61" fmla="*/ 330200 w 7721600"/>
              <a:gd name="connsiteY61" fmla="*/ 3352800 h 6553200"/>
              <a:gd name="connsiteX62" fmla="*/ 241300 w 7721600"/>
              <a:gd name="connsiteY62" fmla="*/ 3238500 h 6553200"/>
              <a:gd name="connsiteX63" fmla="*/ 152400 w 7721600"/>
              <a:gd name="connsiteY63" fmla="*/ 2260600 h 6553200"/>
              <a:gd name="connsiteX64" fmla="*/ 431800 w 7721600"/>
              <a:gd name="connsiteY64" fmla="*/ 2222500 h 6553200"/>
              <a:gd name="connsiteX65" fmla="*/ 596900 w 7721600"/>
              <a:gd name="connsiteY65" fmla="*/ 2108200 h 6553200"/>
              <a:gd name="connsiteX66" fmla="*/ 660400 w 7721600"/>
              <a:gd name="connsiteY66" fmla="*/ 1943100 h 6553200"/>
              <a:gd name="connsiteX67" fmla="*/ 660400 w 7721600"/>
              <a:gd name="connsiteY67" fmla="*/ 1828800 h 6553200"/>
              <a:gd name="connsiteX68" fmla="*/ 622300 w 7721600"/>
              <a:gd name="connsiteY68" fmla="*/ 1752600 h 6553200"/>
              <a:gd name="connsiteX69" fmla="*/ 533400 w 7721600"/>
              <a:gd name="connsiteY69" fmla="*/ 1612900 h 6553200"/>
              <a:gd name="connsiteX70" fmla="*/ 381000 w 7721600"/>
              <a:gd name="connsiteY70" fmla="*/ 1498600 h 6553200"/>
              <a:gd name="connsiteX71" fmla="*/ 254000 w 7721600"/>
              <a:gd name="connsiteY71" fmla="*/ 1409700 h 6553200"/>
              <a:gd name="connsiteX72" fmla="*/ 139700 w 7721600"/>
              <a:gd name="connsiteY72" fmla="*/ 1333500 h 6553200"/>
              <a:gd name="connsiteX73" fmla="*/ 12700 w 7721600"/>
              <a:gd name="connsiteY73" fmla="*/ 1028700 h 6553200"/>
              <a:gd name="connsiteX74" fmla="*/ 0 w 7721600"/>
              <a:gd name="connsiteY74" fmla="*/ 711200 h 6553200"/>
              <a:gd name="connsiteX75" fmla="*/ 38100 w 7721600"/>
              <a:gd name="connsiteY75" fmla="*/ 482600 h 6553200"/>
              <a:gd name="connsiteX76" fmla="*/ 76200 w 7721600"/>
              <a:gd name="connsiteY76" fmla="*/ 241300 h 6553200"/>
              <a:gd name="connsiteX77" fmla="*/ 165100 w 7721600"/>
              <a:gd name="connsiteY77" fmla="*/ 165100 h 6553200"/>
              <a:gd name="connsiteX78" fmla="*/ 266700 w 7721600"/>
              <a:gd name="connsiteY78" fmla="*/ 0 h 6553200"/>
              <a:gd name="connsiteX79" fmla="*/ 482600 w 7721600"/>
              <a:gd name="connsiteY79" fmla="*/ 114300 h 6553200"/>
              <a:gd name="connsiteX80" fmla="*/ 495300 w 7721600"/>
              <a:gd name="connsiteY80" fmla="*/ 228600 h 6553200"/>
              <a:gd name="connsiteX81" fmla="*/ 660400 w 7721600"/>
              <a:gd name="connsiteY81" fmla="*/ 355600 h 6553200"/>
              <a:gd name="connsiteX82" fmla="*/ 838200 w 7721600"/>
              <a:gd name="connsiteY82" fmla="*/ 393700 h 6553200"/>
              <a:gd name="connsiteX83" fmla="*/ 1054100 w 7721600"/>
              <a:gd name="connsiteY83" fmla="*/ 431800 h 6553200"/>
              <a:gd name="connsiteX84" fmla="*/ 1295400 w 7721600"/>
              <a:gd name="connsiteY84" fmla="*/ 406400 h 6553200"/>
              <a:gd name="connsiteX85" fmla="*/ 1485900 w 7721600"/>
              <a:gd name="connsiteY85" fmla="*/ 406400 h 6553200"/>
              <a:gd name="connsiteX86" fmla="*/ 1625600 w 7721600"/>
              <a:gd name="connsiteY86" fmla="*/ 381000 h 6553200"/>
              <a:gd name="connsiteX87" fmla="*/ 3098800 w 7721600"/>
              <a:gd name="connsiteY87" fmla="*/ 1206500 h 6553200"/>
              <a:gd name="connsiteX88" fmla="*/ 4559300 w 7721600"/>
              <a:gd name="connsiteY88" fmla="*/ 1219200 h 6553200"/>
              <a:gd name="connsiteX89" fmla="*/ 4635500 w 7721600"/>
              <a:gd name="connsiteY89" fmla="*/ 1892300 h 6553200"/>
              <a:gd name="connsiteX90" fmla="*/ 4724400 w 7721600"/>
              <a:gd name="connsiteY90" fmla="*/ 1968500 h 6553200"/>
              <a:gd name="connsiteX91" fmla="*/ 5435600 w 7721600"/>
              <a:gd name="connsiteY91" fmla="*/ 1905000 h 6553200"/>
              <a:gd name="connsiteX92" fmla="*/ 5638800 w 7721600"/>
              <a:gd name="connsiteY92" fmla="*/ 1955800 h 6553200"/>
              <a:gd name="connsiteX93" fmla="*/ 5613400 w 7721600"/>
              <a:gd name="connsiteY93" fmla="*/ 2044700 h 6553200"/>
              <a:gd name="connsiteX94" fmla="*/ 5575300 w 7721600"/>
              <a:gd name="connsiteY94" fmla="*/ 2070100 h 6553200"/>
              <a:gd name="connsiteX95" fmla="*/ 5600700 w 7721600"/>
              <a:gd name="connsiteY95" fmla="*/ 2197100 h 6553200"/>
              <a:gd name="connsiteX96" fmla="*/ 5905500 w 7721600"/>
              <a:gd name="connsiteY96" fmla="*/ 2654300 h 6553200"/>
              <a:gd name="connsiteX97" fmla="*/ 5842000 w 7721600"/>
              <a:gd name="connsiteY97" fmla="*/ 2806700 h 6553200"/>
              <a:gd name="connsiteX98" fmla="*/ 5956300 w 7721600"/>
              <a:gd name="connsiteY98" fmla="*/ 2971800 h 6553200"/>
              <a:gd name="connsiteX99" fmla="*/ 6438900 w 7721600"/>
              <a:gd name="connsiteY99" fmla="*/ 3619500 h 6553200"/>
              <a:gd name="connsiteX100" fmla="*/ 6464300 w 7721600"/>
              <a:gd name="connsiteY100" fmla="*/ 3733800 h 6553200"/>
              <a:gd name="connsiteX101" fmla="*/ 6553200 w 7721600"/>
              <a:gd name="connsiteY101" fmla="*/ 3835400 h 6553200"/>
              <a:gd name="connsiteX102" fmla="*/ 6692900 w 7721600"/>
              <a:gd name="connsiteY102" fmla="*/ 3860800 h 6553200"/>
              <a:gd name="connsiteX103" fmla="*/ 6870700 w 7721600"/>
              <a:gd name="connsiteY103" fmla="*/ 3860800 h 6553200"/>
              <a:gd name="connsiteX104" fmla="*/ 6845300 w 7721600"/>
              <a:gd name="connsiteY104" fmla="*/ 4025900 h 6553200"/>
              <a:gd name="connsiteX105" fmla="*/ 6997700 w 7721600"/>
              <a:gd name="connsiteY105" fmla="*/ 4102100 h 6553200"/>
              <a:gd name="connsiteX106" fmla="*/ 7239000 w 7721600"/>
              <a:gd name="connsiteY106" fmla="*/ 4216400 h 6553200"/>
              <a:gd name="connsiteX107" fmla="*/ 7721600 w 7721600"/>
              <a:gd name="connsiteY107" fmla="*/ 4445000 h 6553200"/>
              <a:gd name="connsiteX0" fmla="*/ 2997200 w 7239000"/>
              <a:gd name="connsiteY0" fmla="*/ 6438900 h 6553200"/>
              <a:gd name="connsiteX1" fmla="*/ 2882900 w 7239000"/>
              <a:gd name="connsiteY1" fmla="*/ 6553200 h 6553200"/>
              <a:gd name="connsiteX2" fmla="*/ 2882900 w 7239000"/>
              <a:gd name="connsiteY2" fmla="*/ 6553200 h 6553200"/>
              <a:gd name="connsiteX3" fmla="*/ 2857500 w 7239000"/>
              <a:gd name="connsiteY3" fmla="*/ 6184900 h 6553200"/>
              <a:gd name="connsiteX4" fmla="*/ 2908300 w 7239000"/>
              <a:gd name="connsiteY4" fmla="*/ 6146800 h 6553200"/>
              <a:gd name="connsiteX5" fmla="*/ 3568700 w 7239000"/>
              <a:gd name="connsiteY5" fmla="*/ 6134100 h 6553200"/>
              <a:gd name="connsiteX6" fmla="*/ 4089400 w 7239000"/>
              <a:gd name="connsiteY6" fmla="*/ 6096000 h 6553200"/>
              <a:gd name="connsiteX7" fmla="*/ 4267200 w 7239000"/>
              <a:gd name="connsiteY7" fmla="*/ 6096000 h 6553200"/>
              <a:gd name="connsiteX8" fmla="*/ 4267200 w 7239000"/>
              <a:gd name="connsiteY8" fmla="*/ 6019800 h 6553200"/>
              <a:gd name="connsiteX9" fmla="*/ 3644900 w 7239000"/>
              <a:gd name="connsiteY9" fmla="*/ 6057900 h 6553200"/>
              <a:gd name="connsiteX10" fmla="*/ 3606800 w 7239000"/>
              <a:gd name="connsiteY10" fmla="*/ 5530850 h 6553200"/>
              <a:gd name="connsiteX11" fmla="*/ 3835400 w 7239000"/>
              <a:gd name="connsiteY11" fmla="*/ 5537200 h 6553200"/>
              <a:gd name="connsiteX12" fmla="*/ 4318000 w 7239000"/>
              <a:gd name="connsiteY12" fmla="*/ 5715000 h 6553200"/>
              <a:gd name="connsiteX13" fmla="*/ 4533900 w 7239000"/>
              <a:gd name="connsiteY13" fmla="*/ 5803900 h 6553200"/>
              <a:gd name="connsiteX14" fmla="*/ 4800600 w 7239000"/>
              <a:gd name="connsiteY14" fmla="*/ 5829300 h 6553200"/>
              <a:gd name="connsiteX15" fmla="*/ 5448300 w 7239000"/>
              <a:gd name="connsiteY15" fmla="*/ 5816600 h 6553200"/>
              <a:gd name="connsiteX16" fmla="*/ 5880100 w 7239000"/>
              <a:gd name="connsiteY16" fmla="*/ 5930900 h 6553200"/>
              <a:gd name="connsiteX17" fmla="*/ 6553200 w 7239000"/>
              <a:gd name="connsiteY17" fmla="*/ 6121400 h 6553200"/>
              <a:gd name="connsiteX18" fmla="*/ 6783388 w 7239000"/>
              <a:gd name="connsiteY18" fmla="*/ 6197600 h 6553200"/>
              <a:gd name="connsiteX19" fmla="*/ 7086600 w 7239000"/>
              <a:gd name="connsiteY19" fmla="*/ 6413500 h 6553200"/>
              <a:gd name="connsiteX20" fmla="*/ 7140575 w 7239000"/>
              <a:gd name="connsiteY20" fmla="*/ 6345238 h 6553200"/>
              <a:gd name="connsiteX21" fmla="*/ 6824662 w 7239000"/>
              <a:gd name="connsiteY21" fmla="*/ 6107112 h 6553200"/>
              <a:gd name="connsiteX22" fmla="*/ 5478462 w 7239000"/>
              <a:gd name="connsiteY22" fmla="*/ 5743575 h 6553200"/>
              <a:gd name="connsiteX23" fmla="*/ 5334000 w 7239000"/>
              <a:gd name="connsiteY23" fmla="*/ 5740400 h 6553200"/>
              <a:gd name="connsiteX24" fmla="*/ 4597400 w 7239000"/>
              <a:gd name="connsiteY24" fmla="*/ 5727700 h 6553200"/>
              <a:gd name="connsiteX25" fmla="*/ 4330700 w 7239000"/>
              <a:gd name="connsiteY25" fmla="*/ 5626100 h 6553200"/>
              <a:gd name="connsiteX26" fmla="*/ 3962400 w 7239000"/>
              <a:gd name="connsiteY26" fmla="*/ 5461000 h 6553200"/>
              <a:gd name="connsiteX27" fmla="*/ 3860800 w 7239000"/>
              <a:gd name="connsiteY27" fmla="*/ 5461000 h 6553200"/>
              <a:gd name="connsiteX28" fmla="*/ 3594100 w 7239000"/>
              <a:gd name="connsiteY28" fmla="*/ 5461000 h 6553200"/>
              <a:gd name="connsiteX29" fmla="*/ 3495675 w 7239000"/>
              <a:gd name="connsiteY29" fmla="*/ 4357688 h 6553200"/>
              <a:gd name="connsiteX30" fmla="*/ 4076700 w 7239000"/>
              <a:gd name="connsiteY30" fmla="*/ 4303712 h 6553200"/>
              <a:gd name="connsiteX31" fmla="*/ 4279900 w 7239000"/>
              <a:gd name="connsiteY31" fmla="*/ 4375150 h 6553200"/>
              <a:gd name="connsiteX32" fmla="*/ 4457700 w 7239000"/>
              <a:gd name="connsiteY32" fmla="*/ 4505325 h 6553200"/>
              <a:gd name="connsiteX33" fmla="*/ 4503738 w 7239000"/>
              <a:gd name="connsiteY33" fmla="*/ 4610100 h 6553200"/>
              <a:gd name="connsiteX34" fmla="*/ 4445000 w 7239000"/>
              <a:gd name="connsiteY34" fmla="*/ 4762500 h 6553200"/>
              <a:gd name="connsiteX35" fmla="*/ 4356100 w 7239000"/>
              <a:gd name="connsiteY35" fmla="*/ 4927600 h 6553200"/>
              <a:gd name="connsiteX36" fmla="*/ 4330700 w 7239000"/>
              <a:gd name="connsiteY36" fmla="*/ 5016500 h 6553200"/>
              <a:gd name="connsiteX37" fmla="*/ 4368800 w 7239000"/>
              <a:gd name="connsiteY37" fmla="*/ 5092700 h 6553200"/>
              <a:gd name="connsiteX38" fmla="*/ 4445000 w 7239000"/>
              <a:gd name="connsiteY38" fmla="*/ 4978400 h 6553200"/>
              <a:gd name="connsiteX39" fmla="*/ 4533900 w 7239000"/>
              <a:gd name="connsiteY39" fmla="*/ 4749800 h 6553200"/>
              <a:gd name="connsiteX40" fmla="*/ 4559300 w 7239000"/>
              <a:gd name="connsiteY40" fmla="*/ 4622800 h 6553200"/>
              <a:gd name="connsiteX41" fmla="*/ 4533900 w 7239000"/>
              <a:gd name="connsiteY41" fmla="*/ 4495800 h 6553200"/>
              <a:gd name="connsiteX42" fmla="*/ 4406900 w 7239000"/>
              <a:gd name="connsiteY42" fmla="*/ 4368800 h 6553200"/>
              <a:gd name="connsiteX43" fmla="*/ 4216400 w 7239000"/>
              <a:gd name="connsiteY43" fmla="*/ 4279900 h 6553200"/>
              <a:gd name="connsiteX44" fmla="*/ 4406900 w 7239000"/>
              <a:gd name="connsiteY44" fmla="*/ 4279900 h 6553200"/>
              <a:gd name="connsiteX45" fmla="*/ 4703763 w 7239000"/>
              <a:gd name="connsiteY45" fmla="*/ 4362450 h 6553200"/>
              <a:gd name="connsiteX46" fmla="*/ 5057775 w 7239000"/>
              <a:gd name="connsiteY46" fmla="*/ 4556125 h 6553200"/>
              <a:gd name="connsiteX47" fmla="*/ 5232400 w 7239000"/>
              <a:gd name="connsiteY47" fmla="*/ 4686300 h 6553200"/>
              <a:gd name="connsiteX48" fmla="*/ 5410200 w 7239000"/>
              <a:gd name="connsiteY48" fmla="*/ 4862513 h 6553200"/>
              <a:gd name="connsiteX49" fmla="*/ 5486400 w 7239000"/>
              <a:gd name="connsiteY49" fmla="*/ 4838700 h 6553200"/>
              <a:gd name="connsiteX50" fmla="*/ 5389562 w 7239000"/>
              <a:gd name="connsiteY50" fmla="*/ 4735513 h 6553200"/>
              <a:gd name="connsiteX51" fmla="*/ 5232400 w 7239000"/>
              <a:gd name="connsiteY51" fmla="*/ 4584700 h 6553200"/>
              <a:gd name="connsiteX52" fmla="*/ 5003800 w 7239000"/>
              <a:gd name="connsiteY52" fmla="*/ 4432300 h 6553200"/>
              <a:gd name="connsiteX53" fmla="*/ 4719638 w 7239000"/>
              <a:gd name="connsiteY53" fmla="*/ 4260850 h 6553200"/>
              <a:gd name="connsiteX54" fmla="*/ 4491037 w 7239000"/>
              <a:gd name="connsiteY54" fmla="*/ 4187825 h 6553200"/>
              <a:gd name="connsiteX55" fmla="*/ 4013200 w 7239000"/>
              <a:gd name="connsiteY55" fmla="*/ 4216400 h 6553200"/>
              <a:gd name="connsiteX56" fmla="*/ 3467100 w 7239000"/>
              <a:gd name="connsiteY56" fmla="*/ 4267200 h 6553200"/>
              <a:gd name="connsiteX57" fmla="*/ 3429000 w 7239000"/>
              <a:gd name="connsiteY57" fmla="*/ 3365500 h 6553200"/>
              <a:gd name="connsiteX58" fmla="*/ 3290888 w 7239000"/>
              <a:gd name="connsiteY58" fmla="*/ 3267075 h 6553200"/>
              <a:gd name="connsiteX59" fmla="*/ 571500 w 7239000"/>
              <a:gd name="connsiteY59" fmla="*/ 3467100 h 6553200"/>
              <a:gd name="connsiteX60" fmla="*/ 444500 w 7239000"/>
              <a:gd name="connsiteY60" fmla="*/ 3416300 h 6553200"/>
              <a:gd name="connsiteX61" fmla="*/ 330200 w 7239000"/>
              <a:gd name="connsiteY61" fmla="*/ 3352800 h 6553200"/>
              <a:gd name="connsiteX62" fmla="*/ 241300 w 7239000"/>
              <a:gd name="connsiteY62" fmla="*/ 3238500 h 6553200"/>
              <a:gd name="connsiteX63" fmla="*/ 152400 w 7239000"/>
              <a:gd name="connsiteY63" fmla="*/ 2260600 h 6553200"/>
              <a:gd name="connsiteX64" fmla="*/ 431800 w 7239000"/>
              <a:gd name="connsiteY64" fmla="*/ 2222500 h 6553200"/>
              <a:gd name="connsiteX65" fmla="*/ 596900 w 7239000"/>
              <a:gd name="connsiteY65" fmla="*/ 2108200 h 6553200"/>
              <a:gd name="connsiteX66" fmla="*/ 660400 w 7239000"/>
              <a:gd name="connsiteY66" fmla="*/ 1943100 h 6553200"/>
              <a:gd name="connsiteX67" fmla="*/ 660400 w 7239000"/>
              <a:gd name="connsiteY67" fmla="*/ 1828800 h 6553200"/>
              <a:gd name="connsiteX68" fmla="*/ 622300 w 7239000"/>
              <a:gd name="connsiteY68" fmla="*/ 1752600 h 6553200"/>
              <a:gd name="connsiteX69" fmla="*/ 533400 w 7239000"/>
              <a:gd name="connsiteY69" fmla="*/ 1612900 h 6553200"/>
              <a:gd name="connsiteX70" fmla="*/ 381000 w 7239000"/>
              <a:gd name="connsiteY70" fmla="*/ 1498600 h 6553200"/>
              <a:gd name="connsiteX71" fmla="*/ 254000 w 7239000"/>
              <a:gd name="connsiteY71" fmla="*/ 1409700 h 6553200"/>
              <a:gd name="connsiteX72" fmla="*/ 139700 w 7239000"/>
              <a:gd name="connsiteY72" fmla="*/ 1333500 h 6553200"/>
              <a:gd name="connsiteX73" fmla="*/ 12700 w 7239000"/>
              <a:gd name="connsiteY73" fmla="*/ 1028700 h 6553200"/>
              <a:gd name="connsiteX74" fmla="*/ 0 w 7239000"/>
              <a:gd name="connsiteY74" fmla="*/ 711200 h 6553200"/>
              <a:gd name="connsiteX75" fmla="*/ 38100 w 7239000"/>
              <a:gd name="connsiteY75" fmla="*/ 482600 h 6553200"/>
              <a:gd name="connsiteX76" fmla="*/ 76200 w 7239000"/>
              <a:gd name="connsiteY76" fmla="*/ 241300 h 6553200"/>
              <a:gd name="connsiteX77" fmla="*/ 165100 w 7239000"/>
              <a:gd name="connsiteY77" fmla="*/ 165100 h 6553200"/>
              <a:gd name="connsiteX78" fmla="*/ 266700 w 7239000"/>
              <a:gd name="connsiteY78" fmla="*/ 0 h 6553200"/>
              <a:gd name="connsiteX79" fmla="*/ 482600 w 7239000"/>
              <a:gd name="connsiteY79" fmla="*/ 114300 h 6553200"/>
              <a:gd name="connsiteX80" fmla="*/ 495300 w 7239000"/>
              <a:gd name="connsiteY80" fmla="*/ 228600 h 6553200"/>
              <a:gd name="connsiteX81" fmla="*/ 660400 w 7239000"/>
              <a:gd name="connsiteY81" fmla="*/ 355600 h 6553200"/>
              <a:gd name="connsiteX82" fmla="*/ 838200 w 7239000"/>
              <a:gd name="connsiteY82" fmla="*/ 393700 h 6553200"/>
              <a:gd name="connsiteX83" fmla="*/ 1054100 w 7239000"/>
              <a:gd name="connsiteY83" fmla="*/ 431800 h 6553200"/>
              <a:gd name="connsiteX84" fmla="*/ 1295400 w 7239000"/>
              <a:gd name="connsiteY84" fmla="*/ 406400 h 6553200"/>
              <a:gd name="connsiteX85" fmla="*/ 1485900 w 7239000"/>
              <a:gd name="connsiteY85" fmla="*/ 406400 h 6553200"/>
              <a:gd name="connsiteX86" fmla="*/ 1625600 w 7239000"/>
              <a:gd name="connsiteY86" fmla="*/ 381000 h 6553200"/>
              <a:gd name="connsiteX87" fmla="*/ 3098800 w 7239000"/>
              <a:gd name="connsiteY87" fmla="*/ 1206500 h 6553200"/>
              <a:gd name="connsiteX88" fmla="*/ 4559300 w 7239000"/>
              <a:gd name="connsiteY88" fmla="*/ 1219200 h 6553200"/>
              <a:gd name="connsiteX89" fmla="*/ 4635500 w 7239000"/>
              <a:gd name="connsiteY89" fmla="*/ 1892300 h 6553200"/>
              <a:gd name="connsiteX90" fmla="*/ 4724400 w 7239000"/>
              <a:gd name="connsiteY90" fmla="*/ 1968500 h 6553200"/>
              <a:gd name="connsiteX91" fmla="*/ 5435600 w 7239000"/>
              <a:gd name="connsiteY91" fmla="*/ 1905000 h 6553200"/>
              <a:gd name="connsiteX92" fmla="*/ 5638800 w 7239000"/>
              <a:gd name="connsiteY92" fmla="*/ 1955800 h 6553200"/>
              <a:gd name="connsiteX93" fmla="*/ 5613400 w 7239000"/>
              <a:gd name="connsiteY93" fmla="*/ 2044700 h 6553200"/>
              <a:gd name="connsiteX94" fmla="*/ 5575300 w 7239000"/>
              <a:gd name="connsiteY94" fmla="*/ 2070100 h 6553200"/>
              <a:gd name="connsiteX95" fmla="*/ 5600700 w 7239000"/>
              <a:gd name="connsiteY95" fmla="*/ 2197100 h 6553200"/>
              <a:gd name="connsiteX96" fmla="*/ 5905500 w 7239000"/>
              <a:gd name="connsiteY96" fmla="*/ 2654300 h 6553200"/>
              <a:gd name="connsiteX97" fmla="*/ 5842000 w 7239000"/>
              <a:gd name="connsiteY97" fmla="*/ 2806700 h 6553200"/>
              <a:gd name="connsiteX98" fmla="*/ 5956300 w 7239000"/>
              <a:gd name="connsiteY98" fmla="*/ 2971800 h 6553200"/>
              <a:gd name="connsiteX99" fmla="*/ 6438900 w 7239000"/>
              <a:gd name="connsiteY99" fmla="*/ 3619500 h 6553200"/>
              <a:gd name="connsiteX100" fmla="*/ 6464300 w 7239000"/>
              <a:gd name="connsiteY100" fmla="*/ 3733800 h 6553200"/>
              <a:gd name="connsiteX101" fmla="*/ 6553200 w 7239000"/>
              <a:gd name="connsiteY101" fmla="*/ 3835400 h 6553200"/>
              <a:gd name="connsiteX102" fmla="*/ 6692900 w 7239000"/>
              <a:gd name="connsiteY102" fmla="*/ 3860800 h 6553200"/>
              <a:gd name="connsiteX103" fmla="*/ 6870700 w 7239000"/>
              <a:gd name="connsiteY103" fmla="*/ 3860800 h 6553200"/>
              <a:gd name="connsiteX104" fmla="*/ 6845300 w 7239000"/>
              <a:gd name="connsiteY104" fmla="*/ 4025900 h 6553200"/>
              <a:gd name="connsiteX105" fmla="*/ 6997700 w 7239000"/>
              <a:gd name="connsiteY105" fmla="*/ 4102100 h 6553200"/>
              <a:gd name="connsiteX106" fmla="*/ 7239000 w 7239000"/>
              <a:gd name="connsiteY106" fmla="*/ 4216400 h 6553200"/>
              <a:gd name="connsiteX0" fmla="*/ 2997200 w 7140575"/>
              <a:gd name="connsiteY0" fmla="*/ 6438900 h 6553200"/>
              <a:gd name="connsiteX1" fmla="*/ 2882900 w 7140575"/>
              <a:gd name="connsiteY1" fmla="*/ 6553200 h 6553200"/>
              <a:gd name="connsiteX2" fmla="*/ 2882900 w 7140575"/>
              <a:gd name="connsiteY2" fmla="*/ 6553200 h 6553200"/>
              <a:gd name="connsiteX3" fmla="*/ 2857500 w 7140575"/>
              <a:gd name="connsiteY3" fmla="*/ 6184900 h 6553200"/>
              <a:gd name="connsiteX4" fmla="*/ 2908300 w 7140575"/>
              <a:gd name="connsiteY4" fmla="*/ 6146800 h 6553200"/>
              <a:gd name="connsiteX5" fmla="*/ 3568700 w 7140575"/>
              <a:gd name="connsiteY5" fmla="*/ 6134100 h 6553200"/>
              <a:gd name="connsiteX6" fmla="*/ 4089400 w 7140575"/>
              <a:gd name="connsiteY6" fmla="*/ 6096000 h 6553200"/>
              <a:gd name="connsiteX7" fmla="*/ 4267200 w 7140575"/>
              <a:gd name="connsiteY7" fmla="*/ 6096000 h 6553200"/>
              <a:gd name="connsiteX8" fmla="*/ 4267200 w 7140575"/>
              <a:gd name="connsiteY8" fmla="*/ 6019800 h 6553200"/>
              <a:gd name="connsiteX9" fmla="*/ 3644900 w 7140575"/>
              <a:gd name="connsiteY9" fmla="*/ 6057900 h 6553200"/>
              <a:gd name="connsiteX10" fmla="*/ 3606800 w 7140575"/>
              <a:gd name="connsiteY10" fmla="*/ 5530850 h 6553200"/>
              <a:gd name="connsiteX11" fmla="*/ 3835400 w 7140575"/>
              <a:gd name="connsiteY11" fmla="*/ 5537200 h 6553200"/>
              <a:gd name="connsiteX12" fmla="*/ 4318000 w 7140575"/>
              <a:gd name="connsiteY12" fmla="*/ 5715000 h 6553200"/>
              <a:gd name="connsiteX13" fmla="*/ 4533900 w 7140575"/>
              <a:gd name="connsiteY13" fmla="*/ 5803900 h 6553200"/>
              <a:gd name="connsiteX14" fmla="*/ 4800600 w 7140575"/>
              <a:gd name="connsiteY14" fmla="*/ 5829300 h 6553200"/>
              <a:gd name="connsiteX15" fmla="*/ 5448300 w 7140575"/>
              <a:gd name="connsiteY15" fmla="*/ 5816600 h 6553200"/>
              <a:gd name="connsiteX16" fmla="*/ 5880100 w 7140575"/>
              <a:gd name="connsiteY16" fmla="*/ 5930900 h 6553200"/>
              <a:gd name="connsiteX17" fmla="*/ 6553200 w 7140575"/>
              <a:gd name="connsiteY17" fmla="*/ 6121400 h 6553200"/>
              <a:gd name="connsiteX18" fmla="*/ 6783388 w 7140575"/>
              <a:gd name="connsiteY18" fmla="*/ 6197600 h 6553200"/>
              <a:gd name="connsiteX19" fmla="*/ 7086600 w 7140575"/>
              <a:gd name="connsiteY19" fmla="*/ 6413500 h 6553200"/>
              <a:gd name="connsiteX20" fmla="*/ 7140575 w 7140575"/>
              <a:gd name="connsiteY20" fmla="*/ 6345238 h 6553200"/>
              <a:gd name="connsiteX21" fmla="*/ 6824662 w 7140575"/>
              <a:gd name="connsiteY21" fmla="*/ 6107112 h 6553200"/>
              <a:gd name="connsiteX22" fmla="*/ 5478462 w 7140575"/>
              <a:gd name="connsiteY22" fmla="*/ 5743575 h 6553200"/>
              <a:gd name="connsiteX23" fmla="*/ 5334000 w 7140575"/>
              <a:gd name="connsiteY23" fmla="*/ 5740400 h 6553200"/>
              <a:gd name="connsiteX24" fmla="*/ 4597400 w 7140575"/>
              <a:gd name="connsiteY24" fmla="*/ 5727700 h 6553200"/>
              <a:gd name="connsiteX25" fmla="*/ 4330700 w 7140575"/>
              <a:gd name="connsiteY25" fmla="*/ 5626100 h 6553200"/>
              <a:gd name="connsiteX26" fmla="*/ 3962400 w 7140575"/>
              <a:gd name="connsiteY26" fmla="*/ 5461000 h 6553200"/>
              <a:gd name="connsiteX27" fmla="*/ 3860800 w 7140575"/>
              <a:gd name="connsiteY27" fmla="*/ 5461000 h 6553200"/>
              <a:gd name="connsiteX28" fmla="*/ 3594100 w 7140575"/>
              <a:gd name="connsiteY28" fmla="*/ 5461000 h 6553200"/>
              <a:gd name="connsiteX29" fmla="*/ 3495675 w 7140575"/>
              <a:gd name="connsiteY29" fmla="*/ 4357688 h 6553200"/>
              <a:gd name="connsiteX30" fmla="*/ 4076700 w 7140575"/>
              <a:gd name="connsiteY30" fmla="*/ 4303712 h 6553200"/>
              <a:gd name="connsiteX31" fmla="*/ 4279900 w 7140575"/>
              <a:gd name="connsiteY31" fmla="*/ 4375150 h 6553200"/>
              <a:gd name="connsiteX32" fmla="*/ 4457700 w 7140575"/>
              <a:gd name="connsiteY32" fmla="*/ 4505325 h 6553200"/>
              <a:gd name="connsiteX33" fmla="*/ 4503738 w 7140575"/>
              <a:gd name="connsiteY33" fmla="*/ 4610100 h 6553200"/>
              <a:gd name="connsiteX34" fmla="*/ 4445000 w 7140575"/>
              <a:gd name="connsiteY34" fmla="*/ 4762500 h 6553200"/>
              <a:gd name="connsiteX35" fmla="*/ 4356100 w 7140575"/>
              <a:gd name="connsiteY35" fmla="*/ 4927600 h 6553200"/>
              <a:gd name="connsiteX36" fmla="*/ 4330700 w 7140575"/>
              <a:gd name="connsiteY36" fmla="*/ 5016500 h 6553200"/>
              <a:gd name="connsiteX37" fmla="*/ 4368800 w 7140575"/>
              <a:gd name="connsiteY37" fmla="*/ 5092700 h 6553200"/>
              <a:gd name="connsiteX38" fmla="*/ 4445000 w 7140575"/>
              <a:gd name="connsiteY38" fmla="*/ 4978400 h 6553200"/>
              <a:gd name="connsiteX39" fmla="*/ 4533900 w 7140575"/>
              <a:gd name="connsiteY39" fmla="*/ 4749800 h 6553200"/>
              <a:gd name="connsiteX40" fmla="*/ 4559300 w 7140575"/>
              <a:gd name="connsiteY40" fmla="*/ 4622800 h 6553200"/>
              <a:gd name="connsiteX41" fmla="*/ 4533900 w 7140575"/>
              <a:gd name="connsiteY41" fmla="*/ 4495800 h 6553200"/>
              <a:gd name="connsiteX42" fmla="*/ 4406900 w 7140575"/>
              <a:gd name="connsiteY42" fmla="*/ 4368800 h 6553200"/>
              <a:gd name="connsiteX43" fmla="*/ 4216400 w 7140575"/>
              <a:gd name="connsiteY43" fmla="*/ 4279900 h 6553200"/>
              <a:gd name="connsiteX44" fmla="*/ 4406900 w 7140575"/>
              <a:gd name="connsiteY44" fmla="*/ 4279900 h 6553200"/>
              <a:gd name="connsiteX45" fmla="*/ 4703763 w 7140575"/>
              <a:gd name="connsiteY45" fmla="*/ 4362450 h 6553200"/>
              <a:gd name="connsiteX46" fmla="*/ 5057775 w 7140575"/>
              <a:gd name="connsiteY46" fmla="*/ 4556125 h 6553200"/>
              <a:gd name="connsiteX47" fmla="*/ 5232400 w 7140575"/>
              <a:gd name="connsiteY47" fmla="*/ 4686300 h 6553200"/>
              <a:gd name="connsiteX48" fmla="*/ 5410200 w 7140575"/>
              <a:gd name="connsiteY48" fmla="*/ 4862513 h 6553200"/>
              <a:gd name="connsiteX49" fmla="*/ 5486400 w 7140575"/>
              <a:gd name="connsiteY49" fmla="*/ 4838700 h 6553200"/>
              <a:gd name="connsiteX50" fmla="*/ 5389562 w 7140575"/>
              <a:gd name="connsiteY50" fmla="*/ 4735513 h 6553200"/>
              <a:gd name="connsiteX51" fmla="*/ 5232400 w 7140575"/>
              <a:gd name="connsiteY51" fmla="*/ 4584700 h 6553200"/>
              <a:gd name="connsiteX52" fmla="*/ 5003800 w 7140575"/>
              <a:gd name="connsiteY52" fmla="*/ 4432300 h 6553200"/>
              <a:gd name="connsiteX53" fmla="*/ 4719638 w 7140575"/>
              <a:gd name="connsiteY53" fmla="*/ 4260850 h 6553200"/>
              <a:gd name="connsiteX54" fmla="*/ 4491037 w 7140575"/>
              <a:gd name="connsiteY54" fmla="*/ 4187825 h 6553200"/>
              <a:gd name="connsiteX55" fmla="*/ 4013200 w 7140575"/>
              <a:gd name="connsiteY55" fmla="*/ 4216400 h 6553200"/>
              <a:gd name="connsiteX56" fmla="*/ 3467100 w 7140575"/>
              <a:gd name="connsiteY56" fmla="*/ 4267200 h 6553200"/>
              <a:gd name="connsiteX57" fmla="*/ 3429000 w 7140575"/>
              <a:gd name="connsiteY57" fmla="*/ 3365500 h 6553200"/>
              <a:gd name="connsiteX58" fmla="*/ 3290888 w 7140575"/>
              <a:gd name="connsiteY58" fmla="*/ 3267075 h 6553200"/>
              <a:gd name="connsiteX59" fmla="*/ 571500 w 7140575"/>
              <a:gd name="connsiteY59" fmla="*/ 3467100 h 6553200"/>
              <a:gd name="connsiteX60" fmla="*/ 444500 w 7140575"/>
              <a:gd name="connsiteY60" fmla="*/ 3416300 h 6553200"/>
              <a:gd name="connsiteX61" fmla="*/ 330200 w 7140575"/>
              <a:gd name="connsiteY61" fmla="*/ 3352800 h 6553200"/>
              <a:gd name="connsiteX62" fmla="*/ 241300 w 7140575"/>
              <a:gd name="connsiteY62" fmla="*/ 3238500 h 6553200"/>
              <a:gd name="connsiteX63" fmla="*/ 152400 w 7140575"/>
              <a:gd name="connsiteY63" fmla="*/ 2260600 h 6553200"/>
              <a:gd name="connsiteX64" fmla="*/ 431800 w 7140575"/>
              <a:gd name="connsiteY64" fmla="*/ 2222500 h 6553200"/>
              <a:gd name="connsiteX65" fmla="*/ 596900 w 7140575"/>
              <a:gd name="connsiteY65" fmla="*/ 2108200 h 6553200"/>
              <a:gd name="connsiteX66" fmla="*/ 660400 w 7140575"/>
              <a:gd name="connsiteY66" fmla="*/ 1943100 h 6553200"/>
              <a:gd name="connsiteX67" fmla="*/ 660400 w 7140575"/>
              <a:gd name="connsiteY67" fmla="*/ 1828800 h 6553200"/>
              <a:gd name="connsiteX68" fmla="*/ 622300 w 7140575"/>
              <a:gd name="connsiteY68" fmla="*/ 1752600 h 6553200"/>
              <a:gd name="connsiteX69" fmla="*/ 533400 w 7140575"/>
              <a:gd name="connsiteY69" fmla="*/ 1612900 h 6553200"/>
              <a:gd name="connsiteX70" fmla="*/ 381000 w 7140575"/>
              <a:gd name="connsiteY70" fmla="*/ 1498600 h 6553200"/>
              <a:gd name="connsiteX71" fmla="*/ 254000 w 7140575"/>
              <a:gd name="connsiteY71" fmla="*/ 1409700 h 6553200"/>
              <a:gd name="connsiteX72" fmla="*/ 139700 w 7140575"/>
              <a:gd name="connsiteY72" fmla="*/ 1333500 h 6553200"/>
              <a:gd name="connsiteX73" fmla="*/ 12700 w 7140575"/>
              <a:gd name="connsiteY73" fmla="*/ 1028700 h 6553200"/>
              <a:gd name="connsiteX74" fmla="*/ 0 w 7140575"/>
              <a:gd name="connsiteY74" fmla="*/ 711200 h 6553200"/>
              <a:gd name="connsiteX75" fmla="*/ 38100 w 7140575"/>
              <a:gd name="connsiteY75" fmla="*/ 482600 h 6553200"/>
              <a:gd name="connsiteX76" fmla="*/ 76200 w 7140575"/>
              <a:gd name="connsiteY76" fmla="*/ 241300 h 6553200"/>
              <a:gd name="connsiteX77" fmla="*/ 165100 w 7140575"/>
              <a:gd name="connsiteY77" fmla="*/ 165100 h 6553200"/>
              <a:gd name="connsiteX78" fmla="*/ 266700 w 7140575"/>
              <a:gd name="connsiteY78" fmla="*/ 0 h 6553200"/>
              <a:gd name="connsiteX79" fmla="*/ 482600 w 7140575"/>
              <a:gd name="connsiteY79" fmla="*/ 114300 h 6553200"/>
              <a:gd name="connsiteX80" fmla="*/ 495300 w 7140575"/>
              <a:gd name="connsiteY80" fmla="*/ 228600 h 6553200"/>
              <a:gd name="connsiteX81" fmla="*/ 660400 w 7140575"/>
              <a:gd name="connsiteY81" fmla="*/ 355600 h 6553200"/>
              <a:gd name="connsiteX82" fmla="*/ 838200 w 7140575"/>
              <a:gd name="connsiteY82" fmla="*/ 393700 h 6553200"/>
              <a:gd name="connsiteX83" fmla="*/ 1054100 w 7140575"/>
              <a:gd name="connsiteY83" fmla="*/ 431800 h 6553200"/>
              <a:gd name="connsiteX84" fmla="*/ 1295400 w 7140575"/>
              <a:gd name="connsiteY84" fmla="*/ 406400 h 6553200"/>
              <a:gd name="connsiteX85" fmla="*/ 1485900 w 7140575"/>
              <a:gd name="connsiteY85" fmla="*/ 406400 h 6553200"/>
              <a:gd name="connsiteX86" fmla="*/ 1625600 w 7140575"/>
              <a:gd name="connsiteY86" fmla="*/ 381000 h 6553200"/>
              <a:gd name="connsiteX87" fmla="*/ 3098800 w 7140575"/>
              <a:gd name="connsiteY87" fmla="*/ 1206500 h 6553200"/>
              <a:gd name="connsiteX88" fmla="*/ 4559300 w 7140575"/>
              <a:gd name="connsiteY88" fmla="*/ 1219200 h 6553200"/>
              <a:gd name="connsiteX89" fmla="*/ 4635500 w 7140575"/>
              <a:gd name="connsiteY89" fmla="*/ 1892300 h 6553200"/>
              <a:gd name="connsiteX90" fmla="*/ 4724400 w 7140575"/>
              <a:gd name="connsiteY90" fmla="*/ 1968500 h 6553200"/>
              <a:gd name="connsiteX91" fmla="*/ 5435600 w 7140575"/>
              <a:gd name="connsiteY91" fmla="*/ 1905000 h 6553200"/>
              <a:gd name="connsiteX92" fmla="*/ 5638800 w 7140575"/>
              <a:gd name="connsiteY92" fmla="*/ 1955800 h 6553200"/>
              <a:gd name="connsiteX93" fmla="*/ 5613400 w 7140575"/>
              <a:gd name="connsiteY93" fmla="*/ 2044700 h 6553200"/>
              <a:gd name="connsiteX94" fmla="*/ 5575300 w 7140575"/>
              <a:gd name="connsiteY94" fmla="*/ 2070100 h 6553200"/>
              <a:gd name="connsiteX95" fmla="*/ 5600700 w 7140575"/>
              <a:gd name="connsiteY95" fmla="*/ 2197100 h 6553200"/>
              <a:gd name="connsiteX96" fmla="*/ 5905500 w 7140575"/>
              <a:gd name="connsiteY96" fmla="*/ 2654300 h 6553200"/>
              <a:gd name="connsiteX97" fmla="*/ 5842000 w 7140575"/>
              <a:gd name="connsiteY97" fmla="*/ 2806700 h 6553200"/>
              <a:gd name="connsiteX98" fmla="*/ 5956300 w 7140575"/>
              <a:gd name="connsiteY98" fmla="*/ 2971800 h 6553200"/>
              <a:gd name="connsiteX99" fmla="*/ 6438900 w 7140575"/>
              <a:gd name="connsiteY99" fmla="*/ 3619500 h 6553200"/>
              <a:gd name="connsiteX100" fmla="*/ 6464300 w 7140575"/>
              <a:gd name="connsiteY100" fmla="*/ 3733800 h 6553200"/>
              <a:gd name="connsiteX101" fmla="*/ 6553200 w 7140575"/>
              <a:gd name="connsiteY101" fmla="*/ 3835400 h 6553200"/>
              <a:gd name="connsiteX102" fmla="*/ 6692900 w 7140575"/>
              <a:gd name="connsiteY102" fmla="*/ 3860800 h 6553200"/>
              <a:gd name="connsiteX103" fmla="*/ 6870700 w 7140575"/>
              <a:gd name="connsiteY103" fmla="*/ 3860800 h 6553200"/>
              <a:gd name="connsiteX104" fmla="*/ 6845300 w 7140575"/>
              <a:gd name="connsiteY104" fmla="*/ 4025900 h 6553200"/>
              <a:gd name="connsiteX105" fmla="*/ 6997700 w 7140575"/>
              <a:gd name="connsiteY105" fmla="*/ 4102100 h 6553200"/>
              <a:gd name="connsiteX0" fmla="*/ 2997200 w 7140575"/>
              <a:gd name="connsiteY0" fmla="*/ 6438900 h 6553200"/>
              <a:gd name="connsiteX1" fmla="*/ 2882900 w 7140575"/>
              <a:gd name="connsiteY1" fmla="*/ 6553200 h 6553200"/>
              <a:gd name="connsiteX2" fmla="*/ 2882900 w 7140575"/>
              <a:gd name="connsiteY2" fmla="*/ 6553200 h 6553200"/>
              <a:gd name="connsiteX3" fmla="*/ 2857500 w 7140575"/>
              <a:gd name="connsiteY3" fmla="*/ 6184900 h 6553200"/>
              <a:gd name="connsiteX4" fmla="*/ 2908300 w 7140575"/>
              <a:gd name="connsiteY4" fmla="*/ 6146800 h 6553200"/>
              <a:gd name="connsiteX5" fmla="*/ 3568700 w 7140575"/>
              <a:gd name="connsiteY5" fmla="*/ 6134100 h 6553200"/>
              <a:gd name="connsiteX6" fmla="*/ 4089400 w 7140575"/>
              <a:gd name="connsiteY6" fmla="*/ 6096000 h 6553200"/>
              <a:gd name="connsiteX7" fmla="*/ 4267200 w 7140575"/>
              <a:gd name="connsiteY7" fmla="*/ 6096000 h 6553200"/>
              <a:gd name="connsiteX8" fmla="*/ 4267200 w 7140575"/>
              <a:gd name="connsiteY8" fmla="*/ 6019800 h 6553200"/>
              <a:gd name="connsiteX9" fmla="*/ 3644900 w 7140575"/>
              <a:gd name="connsiteY9" fmla="*/ 6057900 h 6553200"/>
              <a:gd name="connsiteX10" fmla="*/ 3606800 w 7140575"/>
              <a:gd name="connsiteY10" fmla="*/ 5530850 h 6553200"/>
              <a:gd name="connsiteX11" fmla="*/ 3835400 w 7140575"/>
              <a:gd name="connsiteY11" fmla="*/ 5537200 h 6553200"/>
              <a:gd name="connsiteX12" fmla="*/ 4318000 w 7140575"/>
              <a:gd name="connsiteY12" fmla="*/ 5715000 h 6553200"/>
              <a:gd name="connsiteX13" fmla="*/ 4533900 w 7140575"/>
              <a:gd name="connsiteY13" fmla="*/ 5803900 h 6553200"/>
              <a:gd name="connsiteX14" fmla="*/ 4800600 w 7140575"/>
              <a:gd name="connsiteY14" fmla="*/ 5829300 h 6553200"/>
              <a:gd name="connsiteX15" fmla="*/ 5448300 w 7140575"/>
              <a:gd name="connsiteY15" fmla="*/ 5816600 h 6553200"/>
              <a:gd name="connsiteX16" fmla="*/ 5880100 w 7140575"/>
              <a:gd name="connsiteY16" fmla="*/ 5930900 h 6553200"/>
              <a:gd name="connsiteX17" fmla="*/ 6553200 w 7140575"/>
              <a:gd name="connsiteY17" fmla="*/ 6121400 h 6553200"/>
              <a:gd name="connsiteX18" fmla="*/ 6783388 w 7140575"/>
              <a:gd name="connsiteY18" fmla="*/ 6197600 h 6553200"/>
              <a:gd name="connsiteX19" fmla="*/ 7086600 w 7140575"/>
              <a:gd name="connsiteY19" fmla="*/ 6413500 h 6553200"/>
              <a:gd name="connsiteX20" fmla="*/ 7140575 w 7140575"/>
              <a:gd name="connsiteY20" fmla="*/ 6345238 h 6553200"/>
              <a:gd name="connsiteX21" fmla="*/ 6824662 w 7140575"/>
              <a:gd name="connsiteY21" fmla="*/ 6107112 h 6553200"/>
              <a:gd name="connsiteX22" fmla="*/ 5478462 w 7140575"/>
              <a:gd name="connsiteY22" fmla="*/ 5743575 h 6553200"/>
              <a:gd name="connsiteX23" fmla="*/ 5334000 w 7140575"/>
              <a:gd name="connsiteY23" fmla="*/ 5740400 h 6553200"/>
              <a:gd name="connsiteX24" fmla="*/ 4597400 w 7140575"/>
              <a:gd name="connsiteY24" fmla="*/ 5727700 h 6553200"/>
              <a:gd name="connsiteX25" fmla="*/ 4330700 w 7140575"/>
              <a:gd name="connsiteY25" fmla="*/ 5626100 h 6553200"/>
              <a:gd name="connsiteX26" fmla="*/ 3962400 w 7140575"/>
              <a:gd name="connsiteY26" fmla="*/ 5461000 h 6553200"/>
              <a:gd name="connsiteX27" fmla="*/ 3860800 w 7140575"/>
              <a:gd name="connsiteY27" fmla="*/ 5461000 h 6553200"/>
              <a:gd name="connsiteX28" fmla="*/ 3594100 w 7140575"/>
              <a:gd name="connsiteY28" fmla="*/ 5461000 h 6553200"/>
              <a:gd name="connsiteX29" fmla="*/ 3495675 w 7140575"/>
              <a:gd name="connsiteY29" fmla="*/ 4357688 h 6553200"/>
              <a:gd name="connsiteX30" fmla="*/ 4076700 w 7140575"/>
              <a:gd name="connsiteY30" fmla="*/ 4303712 h 6553200"/>
              <a:gd name="connsiteX31" fmla="*/ 4279900 w 7140575"/>
              <a:gd name="connsiteY31" fmla="*/ 4375150 h 6553200"/>
              <a:gd name="connsiteX32" fmla="*/ 4457700 w 7140575"/>
              <a:gd name="connsiteY32" fmla="*/ 4505325 h 6553200"/>
              <a:gd name="connsiteX33" fmla="*/ 4503738 w 7140575"/>
              <a:gd name="connsiteY33" fmla="*/ 4610100 h 6553200"/>
              <a:gd name="connsiteX34" fmla="*/ 4445000 w 7140575"/>
              <a:gd name="connsiteY34" fmla="*/ 4762500 h 6553200"/>
              <a:gd name="connsiteX35" fmla="*/ 4356100 w 7140575"/>
              <a:gd name="connsiteY35" fmla="*/ 4927600 h 6553200"/>
              <a:gd name="connsiteX36" fmla="*/ 4330700 w 7140575"/>
              <a:gd name="connsiteY36" fmla="*/ 5016500 h 6553200"/>
              <a:gd name="connsiteX37" fmla="*/ 4368800 w 7140575"/>
              <a:gd name="connsiteY37" fmla="*/ 5092700 h 6553200"/>
              <a:gd name="connsiteX38" fmla="*/ 4445000 w 7140575"/>
              <a:gd name="connsiteY38" fmla="*/ 4978400 h 6553200"/>
              <a:gd name="connsiteX39" fmla="*/ 4533900 w 7140575"/>
              <a:gd name="connsiteY39" fmla="*/ 4749800 h 6553200"/>
              <a:gd name="connsiteX40" fmla="*/ 4559300 w 7140575"/>
              <a:gd name="connsiteY40" fmla="*/ 4622800 h 6553200"/>
              <a:gd name="connsiteX41" fmla="*/ 4533900 w 7140575"/>
              <a:gd name="connsiteY41" fmla="*/ 4495800 h 6553200"/>
              <a:gd name="connsiteX42" fmla="*/ 4406900 w 7140575"/>
              <a:gd name="connsiteY42" fmla="*/ 4368800 h 6553200"/>
              <a:gd name="connsiteX43" fmla="*/ 4216400 w 7140575"/>
              <a:gd name="connsiteY43" fmla="*/ 4279900 h 6553200"/>
              <a:gd name="connsiteX44" fmla="*/ 4406900 w 7140575"/>
              <a:gd name="connsiteY44" fmla="*/ 4279900 h 6553200"/>
              <a:gd name="connsiteX45" fmla="*/ 4703763 w 7140575"/>
              <a:gd name="connsiteY45" fmla="*/ 4362450 h 6553200"/>
              <a:gd name="connsiteX46" fmla="*/ 5057775 w 7140575"/>
              <a:gd name="connsiteY46" fmla="*/ 4556125 h 6553200"/>
              <a:gd name="connsiteX47" fmla="*/ 5232400 w 7140575"/>
              <a:gd name="connsiteY47" fmla="*/ 4686300 h 6553200"/>
              <a:gd name="connsiteX48" fmla="*/ 5410200 w 7140575"/>
              <a:gd name="connsiteY48" fmla="*/ 4862513 h 6553200"/>
              <a:gd name="connsiteX49" fmla="*/ 5486400 w 7140575"/>
              <a:gd name="connsiteY49" fmla="*/ 4838700 h 6553200"/>
              <a:gd name="connsiteX50" fmla="*/ 5389562 w 7140575"/>
              <a:gd name="connsiteY50" fmla="*/ 4735513 h 6553200"/>
              <a:gd name="connsiteX51" fmla="*/ 5232400 w 7140575"/>
              <a:gd name="connsiteY51" fmla="*/ 4584700 h 6553200"/>
              <a:gd name="connsiteX52" fmla="*/ 5003800 w 7140575"/>
              <a:gd name="connsiteY52" fmla="*/ 4432300 h 6553200"/>
              <a:gd name="connsiteX53" fmla="*/ 4719638 w 7140575"/>
              <a:gd name="connsiteY53" fmla="*/ 4260850 h 6553200"/>
              <a:gd name="connsiteX54" fmla="*/ 4491037 w 7140575"/>
              <a:gd name="connsiteY54" fmla="*/ 4187825 h 6553200"/>
              <a:gd name="connsiteX55" fmla="*/ 4013200 w 7140575"/>
              <a:gd name="connsiteY55" fmla="*/ 4216400 h 6553200"/>
              <a:gd name="connsiteX56" fmla="*/ 3467100 w 7140575"/>
              <a:gd name="connsiteY56" fmla="*/ 4267200 h 6553200"/>
              <a:gd name="connsiteX57" fmla="*/ 3429000 w 7140575"/>
              <a:gd name="connsiteY57" fmla="*/ 3365500 h 6553200"/>
              <a:gd name="connsiteX58" fmla="*/ 3290888 w 7140575"/>
              <a:gd name="connsiteY58" fmla="*/ 3267075 h 6553200"/>
              <a:gd name="connsiteX59" fmla="*/ 571500 w 7140575"/>
              <a:gd name="connsiteY59" fmla="*/ 3467100 h 6553200"/>
              <a:gd name="connsiteX60" fmla="*/ 444500 w 7140575"/>
              <a:gd name="connsiteY60" fmla="*/ 3416300 h 6553200"/>
              <a:gd name="connsiteX61" fmla="*/ 330200 w 7140575"/>
              <a:gd name="connsiteY61" fmla="*/ 3352800 h 6553200"/>
              <a:gd name="connsiteX62" fmla="*/ 241300 w 7140575"/>
              <a:gd name="connsiteY62" fmla="*/ 3238500 h 6553200"/>
              <a:gd name="connsiteX63" fmla="*/ 152400 w 7140575"/>
              <a:gd name="connsiteY63" fmla="*/ 2260600 h 6553200"/>
              <a:gd name="connsiteX64" fmla="*/ 431800 w 7140575"/>
              <a:gd name="connsiteY64" fmla="*/ 2222500 h 6553200"/>
              <a:gd name="connsiteX65" fmla="*/ 596900 w 7140575"/>
              <a:gd name="connsiteY65" fmla="*/ 2108200 h 6553200"/>
              <a:gd name="connsiteX66" fmla="*/ 660400 w 7140575"/>
              <a:gd name="connsiteY66" fmla="*/ 1943100 h 6553200"/>
              <a:gd name="connsiteX67" fmla="*/ 660400 w 7140575"/>
              <a:gd name="connsiteY67" fmla="*/ 1828800 h 6553200"/>
              <a:gd name="connsiteX68" fmla="*/ 622300 w 7140575"/>
              <a:gd name="connsiteY68" fmla="*/ 1752600 h 6553200"/>
              <a:gd name="connsiteX69" fmla="*/ 533400 w 7140575"/>
              <a:gd name="connsiteY69" fmla="*/ 1612900 h 6553200"/>
              <a:gd name="connsiteX70" fmla="*/ 381000 w 7140575"/>
              <a:gd name="connsiteY70" fmla="*/ 1498600 h 6553200"/>
              <a:gd name="connsiteX71" fmla="*/ 254000 w 7140575"/>
              <a:gd name="connsiteY71" fmla="*/ 1409700 h 6553200"/>
              <a:gd name="connsiteX72" fmla="*/ 139700 w 7140575"/>
              <a:gd name="connsiteY72" fmla="*/ 1333500 h 6553200"/>
              <a:gd name="connsiteX73" fmla="*/ 12700 w 7140575"/>
              <a:gd name="connsiteY73" fmla="*/ 1028700 h 6553200"/>
              <a:gd name="connsiteX74" fmla="*/ 0 w 7140575"/>
              <a:gd name="connsiteY74" fmla="*/ 711200 h 6553200"/>
              <a:gd name="connsiteX75" fmla="*/ 38100 w 7140575"/>
              <a:gd name="connsiteY75" fmla="*/ 482600 h 6553200"/>
              <a:gd name="connsiteX76" fmla="*/ 76200 w 7140575"/>
              <a:gd name="connsiteY76" fmla="*/ 241300 h 6553200"/>
              <a:gd name="connsiteX77" fmla="*/ 165100 w 7140575"/>
              <a:gd name="connsiteY77" fmla="*/ 165100 h 6553200"/>
              <a:gd name="connsiteX78" fmla="*/ 266700 w 7140575"/>
              <a:gd name="connsiteY78" fmla="*/ 0 h 6553200"/>
              <a:gd name="connsiteX79" fmla="*/ 482600 w 7140575"/>
              <a:gd name="connsiteY79" fmla="*/ 114300 h 6553200"/>
              <a:gd name="connsiteX80" fmla="*/ 495300 w 7140575"/>
              <a:gd name="connsiteY80" fmla="*/ 228600 h 6553200"/>
              <a:gd name="connsiteX81" fmla="*/ 660400 w 7140575"/>
              <a:gd name="connsiteY81" fmla="*/ 355600 h 6553200"/>
              <a:gd name="connsiteX82" fmla="*/ 838200 w 7140575"/>
              <a:gd name="connsiteY82" fmla="*/ 393700 h 6553200"/>
              <a:gd name="connsiteX83" fmla="*/ 1054100 w 7140575"/>
              <a:gd name="connsiteY83" fmla="*/ 431800 h 6553200"/>
              <a:gd name="connsiteX84" fmla="*/ 1295400 w 7140575"/>
              <a:gd name="connsiteY84" fmla="*/ 406400 h 6553200"/>
              <a:gd name="connsiteX85" fmla="*/ 1485900 w 7140575"/>
              <a:gd name="connsiteY85" fmla="*/ 406400 h 6553200"/>
              <a:gd name="connsiteX86" fmla="*/ 1625600 w 7140575"/>
              <a:gd name="connsiteY86" fmla="*/ 381000 h 6553200"/>
              <a:gd name="connsiteX87" fmla="*/ 3098800 w 7140575"/>
              <a:gd name="connsiteY87" fmla="*/ 1206500 h 6553200"/>
              <a:gd name="connsiteX88" fmla="*/ 4559300 w 7140575"/>
              <a:gd name="connsiteY88" fmla="*/ 1219200 h 6553200"/>
              <a:gd name="connsiteX89" fmla="*/ 4635500 w 7140575"/>
              <a:gd name="connsiteY89" fmla="*/ 1892300 h 6553200"/>
              <a:gd name="connsiteX90" fmla="*/ 4724400 w 7140575"/>
              <a:gd name="connsiteY90" fmla="*/ 1968500 h 6553200"/>
              <a:gd name="connsiteX91" fmla="*/ 5435600 w 7140575"/>
              <a:gd name="connsiteY91" fmla="*/ 1905000 h 6553200"/>
              <a:gd name="connsiteX92" fmla="*/ 5638800 w 7140575"/>
              <a:gd name="connsiteY92" fmla="*/ 1955800 h 6553200"/>
              <a:gd name="connsiteX93" fmla="*/ 5613400 w 7140575"/>
              <a:gd name="connsiteY93" fmla="*/ 2044700 h 6553200"/>
              <a:gd name="connsiteX94" fmla="*/ 5575300 w 7140575"/>
              <a:gd name="connsiteY94" fmla="*/ 2070100 h 6553200"/>
              <a:gd name="connsiteX95" fmla="*/ 5600700 w 7140575"/>
              <a:gd name="connsiteY95" fmla="*/ 2197100 h 6553200"/>
              <a:gd name="connsiteX96" fmla="*/ 5905500 w 7140575"/>
              <a:gd name="connsiteY96" fmla="*/ 2654300 h 6553200"/>
              <a:gd name="connsiteX97" fmla="*/ 5842000 w 7140575"/>
              <a:gd name="connsiteY97" fmla="*/ 2806700 h 6553200"/>
              <a:gd name="connsiteX98" fmla="*/ 5956300 w 7140575"/>
              <a:gd name="connsiteY98" fmla="*/ 2971800 h 6553200"/>
              <a:gd name="connsiteX99" fmla="*/ 6438900 w 7140575"/>
              <a:gd name="connsiteY99" fmla="*/ 3619500 h 6553200"/>
              <a:gd name="connsiteX100" fmla="*/ 6464300 w 7140575"/>
              <a:gd name="connsiteY100" fmla="*/ 3733800 h 6553200"/>
              <a:gd name="connsiteX101" fmla="*/ 6553200 w 7140575"/>
              <a:gd name="connsiteY101" fmla="*/ 3835400 h 6553200"/>
              <a:gd name="connsiteX102" fmla="*/ 6692900 w 7140575"/>
              <a:gd name="connsiteY102" fmla="*/ 3860800 h 6553200"/>
              <a:gd name="connsiteX103" fmla="*/ 6870700 w 7140575"/>
              <a:gd name="connsiteY103" fmla="*/ 3860800 h 6553200"/>
              <a:gd name="connsiteX104" fmla="*/ 6845300 w 7140575"/>
              <a:gd name="connsiteY104" fmla="*/ 4025900 h 6553200"/>
              <a:gd name="connsiteX0" fmla="*/ 2997200 w 7140575"/>
              <a:gd name="connsiteY0" fmla="*/ 6438900 h 6553200"/>
              <a:gd name="connsiteX1" fmla="*/ 2882900 w 7140575"/>
              <a:gd name="connsiteY1" fmla="*/ 6553200 h 6553200"/>
              <a:gd name="connsiteX2" fmla="*/ 2882900 w 7140575"/>
              <a:gd name="connsiteY2" fmla="*/ 6553200 h 6553200"/>
              <a:gd name="connsiteX3" fmla="*/ 2857500 w 7140575"/>
              <a:gd name="connsiteY3" fmla="*/ 6184900 h 6553200"/>
              <a:gd name="connsiteX4" fmla="*/ 2908300 w 7140575"/>
              <a:gd name="connsiteY4" fmla="*/ 6146800 h 6553200"/>
              <a:gd name="connsiteX5" fmla="*/ 3568700 w 7140575"/>
              <a:gd name="connsiteY5" fmla="*/ 6134100 h 6553200"/>
              <a:gd name="connsiteX6" fmla="*/ 4089400 w 7140575"/>
              <a:gd name="connsiteY6" fmla="*/ 6096000 h 6553200"/>
              <a:gd name="connsiteX7" fmla="*/ 4267200 w 7140575"/>
              <a:gd name="connsiteY7" fmla="*/ 6096000 h 6553200"/>
              <a:gd name="connsiteX8" fmla="*/ 4267200 w 7140575"/>
              <a:gd name="connsiteY8" fmla="*/ 6019800 h 6553200"/>
              <a:gd name="connsiteX9" fmla="*/ 3644900 w 7140575"/>
              <a:gd name="connsiteY9" fmla="*/ 6057900 h 6553200"/>
              <a:gd name="connsiteX10" fmla="*/ 3606800 w 7140575"/>
              <a:gd name="connsiteY10" fmla="*/ 5530850 h 6553200"/>
              <a:gd name="connsiteX11" fmla="*/ 3835400 w 7140575"/>
              <a:gd name="connsiteY11" fmla="*/ 5537200 h 6553200"/>
              <a:gd name="connsiteX12" fmla="*/ 4318000 w 7140575"/>
              <a:gd name="connsiteY12" fmla="*/ 5715000 h 6553200"/>
              <a:gd name="connsiteX13" fmla="*/ 4533900 w 7140575"/>
              <a:gd name="connsiteY13" fmla="*/ 5803900 h 6553200"/>
              <a:gd name="connsiteX14" fmla="*/ 4800600 w 7140575"/>
              <a:gd name="connsiteY14" fmla="*/ 5829300 h 6553200"/>
              <a:gd name="connsiteX15" fmla="*/ 5448300 w 7140575"/>
              <a:gd name="connsiteY15" fmla="*/ 5816600 h 6553200"/>
              <a:gd name="connsiteX16" fmla="*/ 5880100 w 7140575"/>
              <a:gd name="connsiteY16" fmla="*/ 5930900 h 6553200"/>
              <a:gd name="connsiteX17" fmla="*/ 6553200 w 7140575"/>
              <a:gd name="connsiteY17" fmla="*/ 6121400 h 6553200"/>
              <a:gd name="connsiteX18" fmla="*/ 6783388 w 7140575"/>
              <a:gd name="connsiteY18" fmla="*/ 6197600 h 6553200"/>
              <a:gd name="connsiteX19" fmla="*/ 7086600 w 7140575"/>
              <a:gd name="connsiteY19" fmla="*/ 6413500 h 6553200"/>
              <a:gd name="connsiteX20" fmla="*/ 7140575 w 7140575"/>
              <a:gd name="connsiteY20" fmla="*/ 6345238 h 6553200"/>
              <a:gd name="connsiteX21" fmla="*/ 6824662 w 7140575"/>
              <a:gd name="connsiteY21" fmla="*/ 6107112 h 6553200"/>
              <a:gd name="connsiteX22" fmla="*/ 5478462 w 7140575"/>
              <a:gd name="connsiteY22" fmla="*/ 5743575 h 6553200"/>
              <a:gd name="connsiteX23" fmla="*/ 5334000 w 7140575"/>
              <a:gd name="connsiteY23" fmla="*/ 5740400 h 6553200"/>
              <a:gd name="connsiteX24" fmla="*/ 4597400 w 7140575"/>
              <a:gd name="connsiteY24" fmla="*/ 5727700 h 6553200"/>
              <a:gd name="connsiteX25" fmla="*/ 4330700 w 7140575"/>
              <a:gd name="connsiteY25" fmla="*/ 5626100 h 6553200"/>
              <a:gd name="connsiteX26" fmla="*/ 3962400 w 7140575"/>
              <a:gd name="connsiteY26" fmla="*/ 5461000 h 6553200"/>
              <a:gd name="connsiteX27" fmla="*/ 3860800 w 7140575"/>
              <a:gd name="connsiteY27" fmla="*/ 5461000 h 6553200"/>
              <a:gd name="connsiteX28" fmla="*/ 3594100 w 7140575"/>
              <a:gd name="connsiteY28" fmla="*/ 5461000 h 6553200"/>
              <a:gd name="connsiteX29" fmla="*/ 3495675 w 7140575"/>
              <a:gd name="connsiteY29" fmla="*/ 4357688 h 6553200"/>
              <a:gd name="connsiteX30" fmla="*/ 4076700 w 7140575"/>
              <a:gd name="connsiteY30" fmla="*/ 4303712 h 6553200"/>
              <a:gd name="connsiteX31" fmla="*/ 4279900 w 7140575"/>
              <a:gd name="connsiteY31" fmla="*/ 4375150 h 6553200"/>
              <a:gd name="connsiteX32" fmla="*/ 4457700 w 7140575"/>
              <a:gd name="connsiteY32" fmla="*/ 4505325 h 6553200"/>
              <a:gd name="connsiteX33" fmla="*/ 4503738 w 7140575"/>
              <a:gd name="connsiteY33" fmla="*/ 4610100 h 6553200"/>
              <a:gd name="connsiteX34" fmla="*/ 4445000 w 7140575"/>
              <a:gd name="connsiteY34" fmla="*/ 4762500 h 6553200"/>
              <a:gd name="connsiteX35" fmla="*/ 4356100 w 7140575"/>
              <a:gd name="connsiteY35" fmla="*/ 4927600 h 6553200"/>
              <a:gd name="connsiteX36" fmla="*/ 4330700 w 7140575"/>
              <a:gd name="connsiteY36" fmla="*/ 5016500 h 6553200"/>
              <a:gd name="connsiteX37" fmla="*/ 4368800 w 7140575"/>
              <a:gd name="connsiteY37" fmla="*/ 5092700 h 6553200"/>
              <a:gd name="connsiteX38" fmla="*/ 4445000 w 7140575"/>
              <a:gd name="connsiteY38" fmla="*/ 4978400 h 6553200"/>
              <a:gd name="connsiteX39" fmla="*/ 4533900 w 7140575"/>
              <a:gd name="connsiteY39" fmla="*/ 4749800 h 6553200"/>
              <a:gd name="connsiteX40" fmla="*/ 4559300 w 7140575"/>
              <a:gd name="connsiteY40" fmla="*/ 4622800 h 6553200"/>
              <a:gd name="connsiteX41" fmla="*/ 4533900 w 7140575"/>
              <a:gd name="connsiteY41" fmla="*/ 4495800 h 6553200"/>
              <a:gd name="connsiteX42" fmla="*/ 4406900 w 7140575"/>
              <a:gd name="connsiteY42" fmla="*/ 4368800 h 6553200"/>
              <a:gd name="connsiteX43" fmla="*/ 4216400 w 7140575"/>
              <a:gd name="connsiteY43" fmla="*/ 4279900 h 6553200"/>
              <a:gd name="connsiteX44" fmla="*/ 4406900 w 7140575"/>
              <a:gd name="connsiteY44" fmla="*/ 4279900 h 6553200"/>
              <a:gd name="connsiteX45" fmla="*/ 4703763 w 7140575"/>
              <a:gd name="connsiteY45" fmla="*/ 4362450 h 6553200"/>
              <a:gd name="connsiteX46" fmla="*/ 5057775 w 7140575"/>
              <a:gd name="connsiteY46" fmla="*/ 4556125 h 6553200"/>
              <a:gd name="connsiteX47" fmla="*/ 5232400 w 7140575"/>
              <a:gd name="connsiteY47" fmla="*/ 4686300 h 6553200"/>
              <a:gd name="connsiteX48" fmla="*/ 5410200 w 7140575"/>
              <a:gd name="connsiteY48" fmla="*/ 4862513 h 6553200"/>
              <a:gd name="connsiteX49" fmla="*/ 5486400 w 7140575"/>
              <a:gd name="connsiteY49" fmla="*/ 4838700 h 6553200"/>
              <a:gd name="connsiteX50" fmla="*/ 5389562 w 7140575"/>
              <a:gd name="connsiteY50" fmla="*/ 4735513 h 6553200"/>
              <a:gd name="connsiteX51" fmla="*/ 5232400 w 7140575"/>
              <a:gd name="connsiteY51" fmla="*/ 4584700 h 6553200"/>
              <a:gd name="connsiteX52" fmla="*/ 5003800 w 7140575"/>
              <a:gd name="connsiteY52" fmla="*/ 4432300 h 6553200"/>
              <a:gd name="connsiteX53" fmla="*/ 4719638 w 7140575"/>
              <a:gd name="connsiteY53" fmla="*/ 4260850 h 6553200"/>
              <a:gd name="connsiteX54" fmla="*/ 4491037 w 7140575"/>
              <a:gd name="connsiteY54" fmla="*/ 4187825 h 6553200"/>
              <a:gd name="connsiteX55" fmla="*/ 4013200 w 7140575"/>
              <a:gd name="connsiteY55" fmla="*/ 4216400 h 6553200"/>
              <a:gd name="connsiteX56" fmla="*/ 3467100 w 7140575"/>
              <a:gd name="connsiteY56" fmla="*/ 4267200 h 6553200"/>
              <a:gd name="connsiteX57" fmla="*/ 3429000 w 7140575"/>
              <a:gd name="connsiteY57" fmla="*/ 3365500 h 6553200"/>
              <a:gd name="connsiteX58" fmla="*/ 3290888 w 7140575"/>
              <a:gd name="connsiteY58" fmla="*/ 3267075 h 6553200"/>
              <a:gd name="connsiteX59" fmla="*/ 571500 w 7140575"/>
              <a:gd name="connsiteY59" fmla="*/ 3467100 h 6553200"/>
              <a:gd name="connsiteX60" fmla="*/ 444500 w 7140575"/>
              <a:gd name="connsiteY60" fmla="*/ 3416300 h 6553200"/>
              <a:gd name="connsiteX61" fmla="*/ 330200 w 7140575"/>
              <a:gd name="connsiteY61" fmla="*/ 3352800 h 6553200"/>
              <a:gd name="connsiteX62" fmla="*/ 241300 w 7140575"/>
              <a:gd name="connsiteY62" fmla="*/ 3238500 h 6553200"/>
              <a:gd name="connsiteX63" fmla="*/ 152400 w 7140575"/>
              <a:gd name="connsiteY63" fmla="*/ 2260600 h 6553200"/>
              <a:gd name="connsiteX64" fmla="*/ 431800 w 7140575"/>
              <a:gd name="connsiteY64" fmla="*/ 2222500 h 6553200"/>
              <a:gd name="connsiteX65" fmla="*/ 596900 w 7140575"/>
              <a:gd name="connsiteY65" fmla="*/ 2108200 h 6553200"/>
              <a:gd name="connsiteX66" fmla="*/ 660400 w 7140575"/>
              <a:gd name="connsiteY66" fmla="*/ 1943100 h 6553200"/>
              <a:gd name="connsiteX67" fmla="*/ 660400 w 7140575"/>
              <a:gd name="connsiteY67" fmla="*/ 1828800 h 6553200"/>
              <a:gd name="connsiteX68" fmla="*/ 622300 w 7140575"/>
              <a:gd name="connsiteY68" fmla="*/ 1752600 h 6553200"/>
              <a:gd name="connsiteX69" fmla="*/ 533400 w 7140575"/>
              <a:gd name="connsiteY69" fmla="*/ 1612900 h 6553200"/>
              <a:gd name="connsiteX70" fmla="*/ 381000 w 7140575"/>
              <a:gd name="connsiteY70" fmla="*/ 1498600 h 6553200"/>
              <a:gd name="connsiteX71" fmla="*/ 254000 w 7140575"/>
              <a:gd name="connsiteY71" fmla="*/ 1409700 h 6553200"/>
              <a:gd name="connsiteX72" fmla="*/ 139700 w 7140575"/>
              <a:gd name="connsiteY72" fmla="*/ 1333500 h 6553200"/>
              <a:gd name="connsiteX73" fmla="*/ 12700 w 7140575"/>
              <a:gd name="connsiteY73" fmla="*/ 1028700 h 6553200"/>
              <a:gd name="connsiteX74" fmla="*/ 0 w 7140575"/>
              <a:gd name="connsiteY74" fmla="*/ 711200 h 6553200"/>
              <a:gd name="connsiteX75" fmla="*/ 38100 w 7140575"/>
              <a:gd name="connsiteY75" fmla="*/ 482600 h 6553200"/>
              <a:gd name="connsiteX76" fmla="*/ 76200 w 7140575"/>
              <a:gd name="connsiteY76" fmla="*/ 241300 h 6553200"/>
              <a:gd name="connsiteX77" fmla="*/ 165100 w 7140575"/>
              <a:gd name="connsiteY77" fmla="*/ 165100 h 6553200"/>
              <a:gd name="connsiteX78" fmla="*/ 266700 w 7140575"/>
              <a:gd name="connsiteY78" fmla="*/ 0 h 6553200"/>
              <a:gd name="connsiteX79" fmla="*/ 482600 w 7140575"/>
              <a:gd name="connsiteY79" fmla="*/ 114300 h 6553200"/>
              <a:gd name="connsiteX80" fmla="*/ 495300 w 7140575"/>
              <a:gd name="connsiteY80" fmla="*/ 228600 h 6553200"/>
              <a:gd name="connsiteX81" fmla="*/ 660400 w 7140575"/>
              <a:gd name="connsiteY81" fmla="*/ 355600 h 6553200"/>
              <a:gd name="connsiteX82" fmla="*/ 838200 w 7140575"/>
              <a:gd name="connsiteY82" fmla="*/ 393700 h 6553200"/>
              <a:gd name="connsiteX83" fmla="*/ 1054100 w 7140575"/>
              <a:gd name="connsiteY83" fmla="*/ 431800 h 6553200"/>
              <a:gd name="connsiteX84" fmla="*/ 1295400 w 7140575"/>
              <a:gd name="connsiteY84" fmla="*/ 406400 h 6553200"/>
              <a:gd name="connsiteX85" fmla="*/ 1485900 w 7140575"/>
              <a:gd name="connsiteY85" fmla="*/ 406400 h 6553200"/>
              <a:gd name="connsiteX86" fmla="*/ 1625600 w 7140575"/>
              <a:gd name="connsiteY86" fmla="*/ 381000 h 6553200"/>
              <a:gd name="connsiteX87" fmla="*/ 3098800 w 7140575"/>
              <a:gd name="connsiteY87" fmla="*/ 1206500 h 6553200"/>
              <a:gd name="connsiteX88" fmla="*/ 4559300 w 7140575"/>
              <a:gd name="connsiteY88" fmla="*/ 1219200 h 6553200"/>
              <a:gd name="connsiteX89" fmla="*/ 4635500 w 7140575"/>
              <a:gd name="connsiteY89" fmla="*/ 1892300 h 6553200"/>
              <a:gd name="connsiteX90" fmla="*/ 4724400 w 7140575"/>
              <a:gd name="connsiteY90" fmla="*/ 1968500 h 6553200"/>
              <a:gd name="connsiteX91" fmla="*/ 5435600 w 7140575"/>
              <a:gd name="connsiteY91" fmla="*/ 1905000 h 6553200"/>
              <a:gd name="connsiteX92" fmla="*/ 5638800 w 7140575"/>
              <a:gd name="connsiteY92" fmla="*/ 1955800 h 6553200"/>
              <a:gd name="connsiteX93" fmla="*/ 5613400 w 7140575"/>
              <a:gd name="connsiteY93" fmla="*/ 2044700 h 6553200"/>
              <a:gd name="connsiteX94" fmla="*/ 5575300 w 7140575"/>
              <a:gd name="connsiteY94" fmla="*/ 2070100 h 6553200"/>
              <a:gd name="connsiteX95" fmla="*/ 5600700 w 7140575"/>
              <a:gd name="connsiteY95" fmla="*/ 2197100 h 6553200"/>
              <a:gd name="connsiteX96" fmla="*/ 5905500 w 7140575"/>
              <a:gd name="connsiteY96" fmla="*/ 2654300 h 6553200"/>
              <a:gd name="connsiteX97" fmla="*/ 5842000 w 7140575"/>
              <a:gd name="connsiteY97" fmla="*/ 2806700 h 6553200"/>
              <a:gd name="connsiteX98" fmla="*/ 5956300 w 7140575"/>
              <a:gd name="connsiteY98" fmla="*/ 2971800 h 6553200"/>
              <a:gd name="connsiteX99" fmla="*/ 6438900 w 7140575"/>
              <a:gd name="connsiteY99" fmla="*/ 3619500 h 6553200"/>
              <a:gd name="connsiteX100" fmla="*/ 6464300 w 7140575"/>
              <a:gd name="connsiteY100" fmla="*/ 3733800 h 6553200"/>
              <a:gd name="connsiteX101" fmla="*/ 6553200 w 7140575"/>
              <a:gd name="connsiteY101" fmla="*/ 3835400 h 6553200"/>
              <a:gd name="connsiteX102" fmla="*/ 6692900 w 7140575"/>
              <a:gd name="connsiteY102" fmla="*/ 3860800 h 6553200"/>
              <a:gd name="connsiteX103" fmla="*/ 6870700 w 7140575"/>
              <a:gd name="connsiteY103" fmla="*/ 3860800 h 6553200"/>
              <a:gd name="connsiteX0" fmla="*/ 2997200 w 7140575"/>
              <a:gd name="connsiteY0" fmla="*/ 6438900 h 6553200"/>
              <a:gd name="connsiteX1" fmla="*/ 2882900 w 7140575"/>
              <a:gd name="connsiteY1" fmla="*/ 6553200 h 6553200"/>
              <a:gd name="connsiteX2" fmla="*/ 2882900 w 7140575"/>
              <a:gd name="connsiteY2" fmla="*/ 6553200 h 6553200"/>
              <a:gd name="connsiteX3" fmla="*/ 2857500 w 7140575"/>
              <a:gd name="connsiteY3" fmla="*/ 6184900 h 6553200"/>
              <a:gd name="connsiteX4" fmla="*/ 2908300 w 7140575"/>
              <a:gd name="connsiteY4" fmla="*/ 6146800 h 6553200"/>
              <a:gd name="connsiteX5" fmla="*/ 3568700 w 7140575"/>
              <a:gd name="connsiteY5" fmla="*/ 6134100 h 6553200"/>
              <a:gd name="connsiteX6" fmla="*/ 4089400 w 7140575"/>
              <a:gd name="connsiteY6" fmla="*/ 6096000 h 6553200"/>
              <a:gd name="connsiteX7" fmla="*/ 4267200 w 7140575"/>
              <a:gd name="connsiteY7" fmla="*/ 6096000 h 6553200"/>
              <a:gd name="connsiteX8" fmla="*/ 4267200 w 7140575"/>
              <a:gd name="connsiteY8" fmla="*/ 6019800 h 6553200"/>
              <a:gd name="connsiteX9" fmla="*/ 3644900 w 7140575"/>
              <a:gd name="connsiteY9" fmla="*/ 6057900 h 6553200"/>
              <a:gd name="connsiteX10" fmla="*/ 3606800 w 7140575"/>
              <a:gd name="connsiteY10" fmla="*/ 5530850 h 6553200"/>
              <a:gd name="connsiteX11" fmla="*/ 3835400 w 7140575"/>
              <a:gd name="connsiteY11" fmla="*/ 5537200 h 6553200"/>
              <a:gd name="connsiteX12" fmla="*/ 4318000 w 7140575"/>
              <a:gd name="connsiteY12" fmla="*/ 5715000 h 6553200"/>
              <a:gd name="connsiteX13" fmla="*/ 4533900 w 7140575"/>
              <a:gd name="connsiteY13" fmla="*/ 5803900 h 6553200"/>
              <a:gd name="connsiteX14" fmla="*/ 4800600 w 7140575"/>
              <a:gd name="connsiteY14" fmla="*/ 5829300 h 6553200"/>
              <a:gd name="connsiteX15" fmla="*/ 5448300 w 7140575"/>
              <a:gd name="connsiteY15" fmla="*/ 5816600 h 6553200"/>
              <a:gd name="connsiteX16" fmla="*/ 5880100 w 7140575"/>
              <a:gd name="connsiteY16" fmla="*/ 5930900 h 6553200"/>
              <a:gd name="connsiteX17" fmla="*/ 6553200 w 7140575"/>
              <a:gd name="connsiteY17" fmla="*/ 6121400 h 6553200"/>
              <a:gd name="connsiteX18" fmla="*/ 6783388 w 7140575"/>
              <a:gd name="connsiteY18" fmla="*/ 6197600 h 6553200"/>
              <a:gd name="connsiteX19" fmla="*/ 7086600 w 7140575"/>
              <a:gd name="connsiteY19" fmla="*/ 6413500 h 6553200"/>
              <a:gd name="connsiteX20" fmla="*/ 7140575 w 7140575"/>
              <a:gd name="connsiteY20" fmla="*/ 6345238 h 6553200"/>
              <a:gd name="connsiteX21" fmla="*/ 6824662 w 7140575"/>
              <a:gd name="connsiteY21" fmla="*/ 6107112 h 6553200"/>
              <a:gd name="connsiteX22" fmla="*/ 5478462 w 7140575"/>
              <a:gd name="connsiteY22" fmla="*/ 5743575 h 6553200"/>
              <a:gd name="connsiteX23" fmla="*/ 5334000 w 7140575"/>
              <a:gd name="connsiteY23" fmla="*/ 5740400 h 6553200"/>
              <a:gd name="connsiteX24" fmla="*/ 4597400 w 7140575"/>
              <a:gd name="connsiteY24" fmla="*/ 5727700 h 6553200"/>
              <a:gd name="connsiteX25" fmla="*/ 4330700 w 7140575"/>
              <a:gd name="connsiteY25" fmla="*/ 5626100 h 6553200"/>
              <a:gd name="connsiteX26" fmla="*/ 3962400 w 7140575"/>
              <a:gd name="connsiteY26" fmla="*/ 5461000 h 6553200"/>
              <a:gd name="connsiteX27" fmla="*/ 3860800 w 7140575"/>
              <a:gd name="connsiteY27" fmla="*/ 5461000 h 6553200"/>
              <a:gd name="connsiteX28" fmla="*/ 3594100 w 7140575"/>
              <a:gd name="connsiteY28" fmla="*/ 5461000 h 6553200"/>
              <a:gd name="connsiteX29" fmla="*/ 3495675 w 7140575"/>
              <a:gd name="connsiteY29" fmla="*/ 4357688 h 6553200"/>
              <a:gd name="connsiteX30" fmla="*/ 4076700 w 7140575"/>
              <a:gd name="connsiteY30" fmla="*/ 4303712 h 6553200"/>
              <a:gd name="connsiteX31" fmla="*/ 4279900 w 7140575"/>
              <a:gd name="connsiteY31" fmla="*/ 4375150 h 6553200"/>
              <a:gd name="connsiteX32" fmla="*/ 4457700 w 7140575"/>
              <a:gd name="connsiteY32" fmla="*/ 4505325 h 6553200"/>
              <a:gd name="connsiteX33" fmla="*/ 4503738 w 7140575"/>
              <a:gd name="connsiteY33" fmla="*/ 4610100 h 6553200"/>
              <a:gd name="connsiteX34" fmla="*/ 4445000 w 7140575"/>
              <a:gd name="connsiteY34" fmla="*/ 4762500 h 6553200"/>
              <a:gd name="connsiteX35" fmla="*/ 4356100 w 7140575"/>
              <a:gd name="connsiteY35" fmla="*/ 4927600 h 6553200"/>
              <a:gd name="connsiteX36" fmla="*/ 4330700 w 7140575"/>
              <a:gd name="connsiteY36" fmla="*/ 5016500 h 6553200"/>
              <a:gd name="connsiteX37" fmla="*/ 4368800 w 7140575"/>
              <a:gd name="connsiteY37" fmla="*/ 5092700 h 6553200"/>
              <a:gd name="connsiteX38" fmla="*/ 4445000 w 7140575"/>
              <a:gd name="connsiteY38" fmla="*/ 4978400 h 6553200"/>
              <a:gd name="connsiteX39" fmla="*/ 4533900 w 7140575"/>
              <a:gd name="connsiteY39" fmla="*/ 4749800 h 6553200"/>
              <a:gd name="connsiteX40" fmla="*/ 4559300 w 7140575"/>
              <a:gd name="connsiteY40" fmla="*/ 4622800 h 6553200"/>
              <a:gd name="connsiteX41" fmla="*/ 4533900 w 7140575"/>
              <a:gd name="connsiteY41" fmla="*/ 4495800 h 6553200"/>
              <a:gd name="connsiteX42" fmla="*/ 4406900 w 7140575"/>
              <a:gd name="connsiteY42" fmla="*/ 4368800 h 6553200"/>
              <a:gd name="connsiteX43" fmla="*/ 4216400 w 7140575"/>
              <a:gd name="connsiteY43" fmla="*/ 4279900 h 6553200"/>
              <a:gd name="connsiteX44" fmla="*/ 4406900 w 7140575"/>
              <a:gd name="connsiteY44" fmla="*/ 4279900 h 6553200"/>
              <a:gd name="connsiteX45" fmla="*/ 4703763 w 7140575"/>
              <a:gd name="connsiteY45" fmla="*/ 4362450 h 6553200"/>
              <a:gd name="connsiteX46" fmla="*/ 5057775 w 7140575"/>
              <a:gd name="connsiteY46" fmla="*/ 4556125 h 6553200"/>
              <a:gd name="connsiteX47" fmla="*/ 5232400 w 7140575"/>
              <a:gd name="connsiteY47" fmla="*/ 4686300 h 6553200"/>
              <a:gd name="connsiteX48" fmla="*/ 5410200 w 7140575"/>
              <a:gd name="connsiteY48" fmla="*/ 4862513 h 6553200"/>
              <a:gd name="connsiteX49" fmla="*/ 5486400 w 7140575"/>
              <a:gd name="connsiteY49" fmla="*/ 4838700 h 6553200"/>
              <a:gd name="connsiteX50" fmla="*/ 5389562 w 7140575"/>
              <a:gd name="connsiteY50" fmla="*/ 4735513 h 6553200"/>
              <a:gd name="connsiteX51" fmla="*/ 5232400 w 7140575"/>
              <a:gd name="connsiteY51" fmla="*/ 4584700 h 6553200"/>
              <a:gd name="connsiteX52" fmla="*/ 5003800 w 7140575"/>
              <a:gd name="connsiteY52" fmla="*/ 4432300 h 6553200"/>
              <a:gd name="connsiteX53" fmla="*/ 4719638 w 7140575"/>
              <a:gd name="connsiteY53" fmla="*/ 4260850 h 6553200"/>
              <a:gd name="connsiteX54" fmla="*/ 4491037 w 7140575"/>
              <a:gd name="connsiteY54" fmla="*/ 4187825 h 6553200"/>
              <a:gd name="connsiteX55" fmla="*/ 4013200 w 7140575"/>
              <a:gd name="connsiteY55" fmla="*/ 4216400 h 6553200"/>
              <a:gd name="connsiteX56" fmla="*/ 3467100 w 7140575"/>
              <a:gd name="connsiteY56" fmla="*/ 4267200 h 6553200"/>
              <a:gd name="connsiteX57" fmla="*/ 3429000 w 7140575"/>
              <a:gd name="connsiteY57" fmla="*/ 3365500 h 6553200"/>
              <a:gd name="connsiteX58" fmla="*/ 3290888 w 7140575"/>
              <a:gd name="connsiteY58" fmla="*/ 3267075 h 6553200"/>
              <a:gd name="connsiteX59" fmla="*/ 571500 w 7140575"/>
              <a:gd name="connsiteY59" fmla="*/ 3467100 h 6553200"/>
              <a:gd name="connsiteX60" fmla="*/ 444500 w 7140575"/>
              <a:gd name="connsiteY60" fmla="*/ 3416300 h 6553200"/>
              <a:gd name="connsiteX61" fmla="*/ 330200 w 7140575"/>
              <a:gd name="connsiteY61" fmla="*/ 3352800 h 6553200"/>
              <a:gd name="connsiteX62" fmla="*/ 241300 w 7140575"/>
              <a:gd name="connsiteY62" fmla="*/ 3238500 h 6553200"/>
              <a:gd name="connsiteX63" fmla="*/ 152400 w 7140575"/>
              <a:gd name="connsiteY63" fmla="*/ 2260600 h 6553200"/>
              <a:gd name="connsiteX64" fmla="*/ 431800 w 7140575"/>
              <a:gd name="connsiteY64" fmla="*/ 2222500 h 6553200"/>
              <a:gd name="connsiteX65" fmla="*/ 596900 w 7140575"/>
              <a:gd name="connsiteY65" fmla="*/ 2108200 h 6553200"/>
              <a:gd name="connsiteX66" fmla="*/ 660400 w 7140575"/>
              <a:gd name="connsiteY66" fmla="*/ 1943100 h 6553200"/>
              <a:gd name="connsiteX67" fmla="*/ 660400 w 7140575"/>
              <a:gd name="connsiteY67" fmla="*/ 1828800 h 6553200"/>
              <a:gd name="connsiteX68" fmla="*/ 622300 w 7140575"/>
              <a:gd name="connsiteY68" fmla="*/ 1752600 h 6553200"/>
              <a:gd name="connsiteX69" fmla="*/ 533400 w 7140575"/>
              <a:gd name="connsiteY69" fmla="*/ 1612900 h 6553200"/>
              <a:gd name="connsiteX70" fmla="*/ 381000 w 7140575"/>
              <a:gd name="connsiteY70" fmla="*/ 1498600 h 6553200"/>
              <a:gd name="connsiteX71" fmla="*/ 254000 w 7140575"/>
              <a:gd name="connsiteY71" fmla="*/ 1409700 h 6553200"/>
              <a:gd name="connsiteX72" fmla="*/ 139700 w 7140575"/>
              <a:gd name="connsiteY72" fmla="*/ 1333500 h 6553200"/>
              <a:gd name="connsiteX73" fmla="*/ 12700 w 7140575"/>
              <a:gd name="connsiteY73" fmla="*/ 1028700 h 6553200"/>
              <a:gd name="connsiteX74" fmla="*/ 0 w 7140575"/>
              <a:gd name="connsiteY74" fmla="*/ 711200 h 6553200"/>
              <a:gd name="connsiteX75" fmla="*/ 38100 w 7140575"/>
              <a:gd name="connsiteY75" fmla="*/ 482600 h 6553200"/>
              <a:gd name="connsiteX76" fmla="*/ 76200 w 7140575"/>
              <a:gd name="connsiteY76" fmla="*/ 241300 h 6553200"/>
              <a:gd name="connsiteX77" fmla="*/ 165100 w 7140575"/>
              <a:gd name="connsiteY77" fmla="*/ 165100 h 6553200"/>
              <a:gd name="connsiteX78" fmla="*/ 266700 w 7140575"/>
              <a:gd name="connsiteY78" fmla="*/ 0 h 6553200"/>
              <a:gd name="connsiteX79" fmla="*/ 482600 w 7140575"/>
              <a:gd name="connsiteY79" fmla="*/ 114300 h 6553200"/>
              <a:gd name="connsiteX80" fmla="*/ 495300 w 7140575"/>
              <a:gd name="connsiteY80" fmla="*/ 228600 h 6553200"/>
              <a:gd name="connsiteX81" fmla="*/ 660400 w 7140575"/>
              <a:gd name="connsiteY81" fmla="*/ 355600 h 6553200"/>
              <a:gd name="connsiteX82" fmla="*/ 838200 w 7140575"/>
              <a:gd name="connsiteY82" fmla="*/ 393700 h 6553200"/>
              <a:gd name="connsiteX83" fmla="*/ 1054100 w 7140575"/>
              <a:gd name="connsiteY83" fmla="*/ 431800 h 6553200"/>
              <a:gd name="connsiteX84" fmla="*/ 1295400 w 7140575"/>
              <a:gd name="connsiteY84" fmla="*/ 406400 h 6553200"/>
              <a:gd name="connsiteX85" fmla="*/ 1485900 w 7140575"/>
              <a:gd name="connsiteY85" fmla="*/ 406400 h 6553200"/>
              <a:gd name="connsiteX86" fmla="*/ 1625600 w 7140575"/>
              <a:gd name="connsiteY86" fmla="*/ 381000 h 6553200"/>
              <a:gd name="connsiteX87" fmla="*/ 3098800 w 7140575"/>
              <a:gd name="connsiteY87" fmla="*/ 1206500 h 6553200"/>
              <a:gd name="connsiteX88" fmla="*/ 4559300 w 7140575"/>
              <a:gd name="connsiteY88" fmla="*/ 1219200 h 6553200"/>
              <a:gd name="connsiteX89" fmla="*/ 4635500 w 7140575"/>
              <a:gd name="connsiteY89" fmla="*/ 1892300 h 6553200"/>
              <a:gd name="connsiteX90" fmla="*/ 4724400 w 7140575"/>
              <a:gd name="connsiteY90" fmla="*/ 1968500 h 6553200"/>
              <a:gd name="connsiteX91" fmla="*/ 5435600 w 7140575"/>
              <a:gd name="connsiteY91" fmla="*/ 1905000 h 6553200"/>
              <a:gd name="connsiteX92" fmla="*/ 5638800 w 7140575"/>
              <a:gd name="connsiteY92" fmla="*/ 1955800 h 6553200"/>
              <a:gd name="connsiteX93" fmla="*/ 5613400 w 7140575"/>
              <a:gd name="connsiteY93" fmla="*/ 2044700 h 6553200"/>
              <a:gd name="connsiteX94" fmla="*/ 5575300 w 7140575"/>
              <a:gd name="connsiteY94" fmla="*/ 2070100 h 6553200"/>
              <a:gd name="connsiteX95" fmla="*/ 5600700 w 7140575"/>
              <a:gd name="connsiteY95" fmla="*/ 2197100 h 6553200"/>
              <a:gd name="connsiteX96" fmla="*/ 5905500 w 7140575"/>
              <a:gd name="connsiteY96" fmla="*/ 2654300 h 6553200"/>
              <a:gd name="connsiteX97" fmla="*/ 5842000 w 7140575"/>
              <a:gd name="connsiteY97" fmla="*/ 2806700 h 6553200"/>
              <a:gd name="connsiteX98" fmla="*/ 5956300 w 7140575"/>
              <a:gd name="connsiteY98" fmla="*/ 2971800 h 6553200"/>
              <a:gd name="connsiteX99" fmla="*/ 6438900 w 7140575"/>
              <a:gd name="connsiteY99" fmla="*/ 3619500 h 6553200"/>
              <a:gd name="connsiteX100" fmla="*/ 6464300 w 7140575"/>
              <a:gd name="connsiteY100" fmla="*/ 3733800 h 6553200"/>
              <a:gd name="connsiteX101" fmla="*/ 6553200 w 7140575"/>
              <a:gd name="connsiteY101" fmla="*/ 3835400 h 6553200"/>
              <a:gd name="connsiteX102" fmla="*/ 6692900 w 7140575"/>
              <a:gd name="connsiteY102" fmla="*/ 3860800 h 6553200"/>
              <a:gd name="connsiteX0" fmla="*/ 2997200 w 7140575"/>
              <a:gd name="connsiteY0" fmla="*/ 6438900 h 6553200"/>
              <a:gd name="connsiteX1" fmla="*/ 2882900 w 7140575"/>
              <a:gd name="connsiteY1" fmla="*/ 6553200 h 6553200"/>
              <a:gd name="connsiteX2" fmla="*/ 2882900 w 7140575"/>
              <a:gd name="connsiteY2" fmla="*/ 6553200 h 6553200"/>
              <a:gd name="connsiteX3" fmla="*/ 2857500 w 7140575"/>
              <a:gd name="connsiteY3" fmla="*/ 6184900 h 6553200"/>
              <a:gd name="connsiteX4" fmla="*/ 2908300 w 7140575"/>
              <a:gd name="connsiteY4" fmla="*/ 6146800 h 6553200"/>
              <a:gd name="connsiteX5" fmla="*/ 3568700 w 7140575"/>
              <a:gd name="connsiteY5" fmla="*/ 6134100 h 6553200"/>
              <a:gd name="connsiteX6" fmla="*/ 4089400 w 7140575"/>
              <a:gd name="connsiteY6" fmla="*/ 6096000 h 6553200"/>
              <a:gd name="connsiteX7" fmla="*/ 4267200 w 7140575"/>
              <a:gd name="connsiteY7" fmla="*/ 6096000 h 6553200"/>
              <a:gd name="connsiteX8" fmla="*/ 4267200 w 7140575"/>
              <a:gd name="connsiteY8" fmla="*/ 6019800 h 6553200"/>
              <a:gd name="connsiteX9" fmla="*/ 3644900 w 7140575"/>
              <a:gd name="connsiteY9" fmla="*/ 6057900 h 6553200"/>
              <a:gd name="connsiteX10" fmla="*/ 3606800 w 7140575"/>
              <a:gd name="connsiteY10" fmla="*/ 5530850 h 6553200"/>
              <a:gd name="connsiteX11" fmla="*/ 3835400 w 7140575"/>
              <a:gd name="connsiteY11" fmla="*/ 5537200 h 6553200"/>
              <a:gd name="connsiteX12" fmla="*/ 4318000 w 7140575"/>
              <a:gd name="connsiteY12" fmla="*/ 5715000 h 6553200"/>
              <a:gd name="connsiteX13" fmla="*/ 4533900 w 7140575"/>
              <a:gd name="connsiteY13" fmla="*/ 5803900 h 6553200"/>
              <a:gd name="connsiteX14" fmla="*/ 4800600 w 7140575"/>
              <a:gd name="connsiteY14" fmla="*/ 5829300 h 6553200"/>
              <a:gd name="connsiteX15" fmla="*/ 5448300 w 7140575"/>
              <a:gd name="connsiteY15" fmla="*/ 5816600 h 6553200"/>
              <a:gd name="connsiteX16" fmla="*/ 5880100 w 7140575"/>
              <a:gd name="connsiteY16" fmla="*/ 5930900 h 6553200"/>
              <a:gd name="connsiteX17" fmla="*/ 6553200 w 7140575"/>
              <a:gd name="connsiteY17" fmla="*/ 6121400 h 6553200"/>
              <a:gd name="connsiteX18" fmla="*/ 6783388 w 7140575"/>
              <a:gd name="connsiteY18" fmla="*/ 6197600 h 6553200"/>
              <a:gd name="connsiteX19" fmla="*/ 7086600 w 7140575"/>
              <a:gd name="connsiteY19" fmla="*/ 6413500 h 6553200"/>
              <a:gd name="connsiteX20" fmla="*/ 7140575 w 7140575"/>
              <a:gd name="connsiteY20" fmla="*/ 6345238 h 6553200"/>
              <a:gd name="connsiteX21" fmla="*/ 6824662 w 7140575"/>
              <a:gd name="connsiteY21" fmla="*/ 6107112 h 6553200"/>
              <a:gd name="connsiteX22" fmla="*/ 5478462 w 7140575"/>
              <a:gd name="connsiteY22" fmla="*/ 5743575 h 6553200"/>
              <a:gd name="connsiteX23" fmla="*/ 5334000 w 7140575"/>
              <a:gd name="connsiteY23" fmla="*/ 5740400 h 6553200"/>
              <a:gd name="connsiteX24" fmla="*/ 4597400 w 7140575"/>
              <a:gd name="connsiteY24" fmla="*/ 5727700 h 6553200"/>
              <a:gd name="connsiteX25" fmla="*/ 4330700 w 7140575"/>
              <a:gd name="connsiteY25" fmla="*/ 5626100 h 6553200"/>
              <a:gd name="connsiteX26" fmla="*/ 3962400 w 7140575"/>
              <a:gd name="connsiteY26" fmla="*/ 5461000 h 6553200"/>
              <a:gd name="connsiteX27" fmla="*/ 3860800 w 7140575"/>
              <a:gd name="connsiteY27" fmla="*/ 5461000 h 6553200"/>
              <a:gd name="connsiteX28" fmla="*/ 3594100 w 7140575"/>
              <a:gd name="connsiteY28" fmla="*/ 5461000 h 6553200"/>
              <a:gd name="connsiteX29" fmla="*/ 3495675 w 7140575"/>
              <a:gd name="connsiteY29" fmla="*/ 4357688 h 6553200"/>
              <a:gd name="connsiteX30" fmla="*/ 4076700 w 7140575"/>
              <a:gd name="connsiteY30" fmla="*/ 4303712 h 6553200"/>
              <a:gd name="connsiteX31" fmla="*/ 4279900 w 7140575"/>
              <a:gd name="connsiteY31" fmla="*/ 4375150 h 6553200"/>
              <a:gd name="connsiteX32" fmla="*/ 4457700 w 7140575"/>
              <a:gd name="connsiteY32" fmla="*/ 4505325 h 6553200"/>
              <a:gd name="connsiteX33" fmla="*/ 4503738 w 7140575"/>
              <a:gd name="connsiteY33" fmla="*/ 4610100 h 6553200"/>
              <a:gd name="connsiteX34" fmla="*/ 4445000 w 7140575"/>
              <a:gd name="connsiteY34" fmla="*/ 4762500 h 6553200"/>
              <a:gd name="connsiteX35" fmla="*/ 4356100 w 7140575"/>
              <a:gd name="connsiteY35" fmla="*/ 4927600 h 6553200"/>
              <a:gd name="connsiteX36" fmla="*/ 4330700 w 7140575"/>
              <a:gd name="connsiteY36" fmla="*/ 5016500 h 6553200"/>
              <a:gd name="connsiteX37" fmla="*/ 4368800 w 7140575"/>
              <a:gd name="connsiteY37" fmla="*/ 5092700 h 6553200"/>
              <a:gd name="connsiteX38" fmla="*/ 4445000 w 7140575"/>
              <a:gd name="connsiteY38" fmla="*/ 4978400 h 6553200"/>
              <a:gd name="connsiteX39" fmla="*/ 4533900 w 7140575"/>
              <a:gd name="connsiteY39" fmla="*/ 4749800 h 6553200"/>
              <a:gd name="connsiteX40" fmla="*/ 4559300 w 7140575"/>
              <a:gd name="connsiteY40" fmla="*/ 4622800 h 6553200"/>
              <a:gd name="connsiteX41" fmla="*/ 4533900 w 7140575"/>
              <a:gd name="connsiteY41" fmla="*/ 4495800 h 6553200"/>
              <a:gd name="connsiteX42" fmla="*/ 4406900 w 7140575"/>
              <a:gd name="connsiteY42" fmla="*/ 4368800 h 6553200"/>
              <a:gd name="connsiteX43" fmla="*/ 4216400 w 7140575"/>
              <a:gd name="connsiteY43" fmla="*/ 4279900 h 6553200"/>
              <a:gd name="connsiteX44" fmla="*/ 4406900 w 7140575"/>
              <a:gd name="connsiteY44" fmla="*/ 4279900 h 6553200"/>
              <a:gd name="connsiteX45" fmla="*/ 4703763 w 7140575"/>
              <a:gd name="connsiteY45" fmla="*/ 4362450 h 6553200"/>
              <a:gd name="connsiteX46" fmla="*/ 5057775 w 7140575"/>
              <a:gd name="connsiteY46" fmla="*/ 4556125 h 6553200"/>
              <a:gd name="connsiteX47" fmla="*/ 5232400 w 7140575"/>
              <a:gd name="connsiteY47" fmla="*/ 4686300 h 6553200"/>
              <a:gd name="connsiteX48" fmla="*/ 5410200 w 7140575"/>
              <a:gd name="connsiteY48" fmla="*/ 4862513 h 6553200"/>
              <a:gd name="connsiteX49" fmla="*/ 5486400 w 7140575"/>
              <a:gd name="connsiteY49" fmla="*/ 4838700 h 6553200"/>
              <a:gd name="connsiteX50" fmla="*/ 5389562 w 7140575"/>
              <a:gd name="connsiteY50" fmla="*/ 4735513 h 6553200"/>
              <a:gd name="connsiteX51" fmla="*/ 5232400 w 7140575"/>
              <a:gd name="connsiteY51" fmla="*/ 4584700 h 6553200"/>
              <a:gd name="connsiteX52" fmla="*/ 5003800 w 7140575"/>
              <a:gd name="connsiteY52" fmla="*/ 4432300 h 6553200"/>
              <a:gd name="connsiteX53" fmla="*/ 4719638 w 7140575"/>
              <a:gd name="connsiteY53" fmla="*/ 4260850 h 6553200"/>
              <a:gd name="connsiteX54" fmla="*/ 4491037 w 7140575"/>
              <a:gd name="connsiteY54" fmla="*/ 4187825 h 6553200"/>
              <a:gd name="connsiteX55" fmla="*/ 4013200 w 7140575"/>
              <a:gd name="connsiteY55" fmla="*/ 4216400 h 6553200"/>
              <a:gd name="connsiteX56" fmla="*/ 3467100 w 7140575"/>
              <a:gd name="connsiteY56" fmla="*/ 4267200 h 6553200"/>
              <a:gd name="connsiteX57" fmla="*/ 3429000 w 7140575"/>
              <a:gd name="connsiteY57" fmla="*/ 3365500 h 6553200"/>
              <a:gd name="connsiteX58" fmla="*/ 3290888 w 7140575"/>
              <a:gd name="connsiteY58" fmla="*/ 3267075 h 6553200"/>
              <a:gd name="connsiteX59" fmla="*/ 571500 w 7140575"/>
              <a:gd name="connsiteY59" fmla="*/ 3467100 h 6553200"/>
              <a:gd name="connsiteX60" fmla="*/ 444500 w 7140575"/>
              <a:gd name="connsiteY60" fmla="*/ 3416300 h 6553200"/>
              <a:gd name="connsiteX61" fmla="*/ 330200 w 7140575"/>
              <a:gd name="connsiteY61" fmla="*/ 3352800 h 6553200"/>
              <a:gd name="connsiteX62" fmla="*/ 241300 w 7140575"/>
              <a:gd name="connsiteY62" fmla="*/ 3238500 h 6553200"/>
              <a:gd name="connsiteX63" fmla="*/ 152400 w 7140575"/>
              <a:gd name="connsiteY63" fmla="*/ 2260600 h 6553200"/>
              <a:gd name="connsiteX64" fmla="*/ 431800 w 7140575"/>
              <a:gd name="connsiteY64" fmla="*/ 2222500 h 6553200"/>
              <a:gd name="connsiteX65" fmla="*/ 596900 w 7140575"/>
              <a:gd name="connsiteY65" fmla="*/ 2108200 h 6553200"/>
              <a:gd name="connsiteX66" fmla="*/ 660400 w 7140575"/>
              <a:gd name="connsiteY66" fmla="*/ 1943100 h 6553200"/>
              <a:gd name="connsiteX67" fmla="*/ 660400 w 7140575"/>
              <a:gd name="connsiteY67" fmla="*/ 1828800 h 6553200"/>
              <a:gd name="connsiteX68" fmla="*/ 622300 w 7140575"/>
              <a:gd name="connsiteY68" fmla="*/ 1752600 h 6553200"/>
              <a:gd name="connsiteX69" fmla="*/ 533400 w 7140575"/>
              <a:gd name="connsiteY69" fmla="*/ 1612900 h 6553200"/>
              <a:gd name="connsiteX70" fmla="*/ 381000 w 7140575"/>
              <a:gd name="connsiteY70" fmla="*/ 1498600 h 6553200"/>
              <a:gd name="connsiteX71" fmla="*/ 254000 w 7140575"/>
              <a:gd name="connsiteY71" fmla="*/ 1409700 h 6553200"/>
              <a:gd name="connsiteX72" fmla="*/ 139700 w 7140575"/>
              <a:gd name="connsiteY72" fmla="*/ 1333500 h 6553200"/>
              <a:gd name="connsiteX73" fmla="*/ 12700 w 7140575"/>
              <a:gd name="connsiteY73" fmla="*/ 1028700 h 6553200"/>
              <a:gd name="connsiteX74" fmla="*/ 0 w 7140575"/>
              <a:gd name="connsiteY74" fmla="*/ 711200 h 6553200"/>
              <a:gd name="connsiteX75" fmla="*/ 38100 w 7140575"/>
              <a:gd name="connsiteY75" fmla="*/ 482600 h 6553200"/>
              <a:gd name="connsiteX76" fmla="*/ 76200 w 7140575"/>
              <a:gd name="connsiteY76" fmla="*/ 241300 h 6553200"/>
              <a:gd name="connsiteX77" fmla="*/ 165100 w 7140575"/>
              <a:gd name="connsiteY77" fmla="*/ 165100 h 6553200"/>
              <a:gd name="connsiteX78" fmla="*/ 266700 w 7140575"/>
              <a:gd name="connsiteY78" fmla="*/ 0 h 6553200"/>
              <a:gd name="connsiteX79" fmla="*/ 482600 w 7140575"/>
              <a:gd name="connsiteY79" fmla="*/ 114300 h 6553200"/>
              <a:gd name="connsiteX80" fmla="*/ 495300 w 7140575"/>
              <a:gd name="connsiteY80" fmla="*/ 228600 h 6553200"/>
              <a:gd name="connsiteX81" fmla="*/ 660400 w 7140575"/>
              <a:gd name="connsiteY81" fmla="*/ 355600 h 6553200"/>
              <a:gd name="connsiteX82" fmla="*/ 838200 w 7140575"/>
              <a:gd name="connsiteY82" fmla="*/ 393700 h 6553200"/>
              <a:gd name="connsiteX83" fmla="*/ 1054100 w 7140575"/>
              <a:gd name="connsiteY83" fmla="*/ 431800 h 6553200"/>
              <a:gd name="connsiteX84" fmla="*/ 1295400 w 7140575"/>
              <a:gd name="connsiteY84" fmla="*/ 406400 h 6553200"/>
              <a:gd name="connsiteX85" fmla="*/ 1485900 w 7140575"/>
              <a:gd name="connsiteY85" fmla="*/ 406400 h 6553200"/>
              <a:gd name="connsiteX86" fmla="*/ 1625600 w 7140575"/>
              <a:gd name="connsiteY86" fmla="*/ 381000 h 6553200"/>
              <a:gd name="connsiteX87" fmla="*/ 3098800 w 7140575"/>
              <a:gd name="connsiteY87" fmla="*/ 1206500 h 6553200"/>
              <a:gd name="connsiteX88" fmla="*/ 4559300 w 7140575"/>
              <a:gd name="connsiteY88" fmla="*/ 1219200 h 6553200"/>
              <a:gd name="connsiteX89" fmla="*/ 4635500 w 7140575"/>
              <a:gd name="connsiteY89" fmla="*/ 1892300 h 6553200"/>
              <a:gd name="connsiteX90" fmla="*/ 4724400 w 7140575"/>
              <a:gd name="connsiteY90" fmla="*/ 1968500 h 6553200"/>
              <a:gd name="connsiteX91" fmla="*/ 5435600 w 7140575"/>
              <a:gd name="connsiteY91" fmla="*/ 1905000 h 6553200"/>
              <a:gd name="connsiteX92" fmla="*/ 5638800 w 7140575"/>
              <a:gd name="connsiteY92" fmla="*/ 1955800 h 6553200"/>
              <a:gd name="connsiteX93" fmla="*/ 5613400 w 7140575"/>
              <a:gd name="connsiteY93" fmla="*/ 2044700 h 6553200"/>
              <a:gd name="connsiteX94" fmla="*/ 5575300 w 7140575"/>
              <a:gd name="connsiteY94" fmla="*/ 2070100 h 6553200"/>
              <a:gd name="connsiteX95" fmla="*/ 5600700 w 7140575"/>
              <a:gd name="connsiteY95" fmla="*/ 2197100 h 6553200"/>
              <a:gd name="connsiteX96" fmla="*/ 5905500 w 7140575"/>
              <a:gd name="connsiteY96" fmla="*/ 2654300 h 6553200"/>
              <a:gd name="connsiteX97" fmla="*/ 5842000 w 7140575"/>
              <a:gd name="connsiteY97" fmla="*/ 2806700 h 6553200"/>
              <a:gd name="connsiteX98" fmla="*/ 5956300 w 7140575"/>
              <a:gd name="connsiteY98" fmla="*/ 2971800 h 6553200"/>
              <a:gd name="connsiteX99" fmla="*/ 6438900 w 7140575"/>
              <a:gd name="connsiteY99" fmla="*/ 3619500 h 6553200"/>
              <a:gd name="connsiteX100" fmla="*/ 6464300 w 7140575"/>
              <a:gd name="connsiteY100" fmla="*/ 3733800 h 6553200"/>
              <a:gd name="connsiteX101" fmla="*/ 6553200 w 7140575"/>
              <a:gd name="connsiteY101" fmla="*/ 3835400 h 6553200"/>
              <a:gd name="connsiteX0" fmla="*/ 2997200 w 7140575"/>
              <a:gd name="connsiteY0" fmla="*/ 6438900 h 6553200"/>
              <a:gd name="connsiteX1" fmla="*/ 2882900 w 7140575"/>
              <a:gd name="connsiteY1" fmla="*/ 6553200 h 6553200"/>
              <a:gd name="connsiteX2" fmla="*/ 2882900 w 7140575"/>
              <a:gd name="connsiteY2" fmla="*/ 6553200 h 6553200"/>
              <a:gd name="connsiteX3" fmla="*/ 2857500 w 7140575"/>
              <a:gd name="connsiteY3" fmla="*/ 6184900 h 6553200"/>
              <a:gd name="connsiteX4" fmla="*/ 2908300 w 7140575"/>
              <a:gd name="connsiteY4" fmla="*/ 6146800 h 6553200"/>
              <a:gd name="connsiteX5" fmla="*/ 3568700 w 7140575"/>
              <a:gd name="connsiteY5" fmla="*/ 6134100 h 6553200"/>
              <a:gd name="connsiteX6" fmla="*/ 4089400 w 7140575"/>
              <a:gd name="connsiteY6" fmla="*/ 6096000 h 6553200"/>
              <a:gd name="connsiteX7" fmla="*/ 4267200 w 7140575"/>
              <a:gd name="connsiteY7" fmla="*/ 6096000 h 6553200"/>
              <a:gd name="connsiteX8" fmla="*/ 4267200 w 7140575"/>
              <a:gd name="connsiteY8" fmla="*/ 6019800 h 6553200"/>
              <a:gd name="connsiteX9" fmla="*/ 3644900 w 7140575"/>
              <a:gd name="connsiteY9" fmla="*/ 6057900 h 6553200"/>
              <a:gd name="connsiteX10" fmla="*/ 3606800 w 7140575"/>
              <a:gd name="connsiteY10" fmla="*/ 5530850 h 6553200"/>
              <a:gd name="connsiteX11" fmla="*/ 3835400 w 7140575"/>
              <a:gd name="connsiteY11" fmla="*/ 5537200 h 6553200"/>
              <a:gd name="connsiteX12" fmla="*/ 4318000 w 7140575"/>
              <a:gd name="connsiteY12" fmla="*/ 5715000 h 6553200"/>
              <a:gd name="connsiteX13" fmla="*/ 4533900 w 7140575"/>
              <a:gd name="connsiteY13" fmla="*/ 5803900 h 6553200"/>
              <a:gd name="connsiteX14" fmla="*/ 4800600 w 7140575"/>
              <a:gd name="connsiteY14" fmla="*/ 5829300 h 6553200"/>
              <a:gd name="connsiteX15" fmla="*/ 5448300 w 7140575"/>
              <a:gd name="connsiteY15" fmla="*/ 5816600 h 6553200"/>
              <a:gd name="connsiteX16" fmla="*/ 5880100 w 7140575"/>
              <a:gd name="connsiteY16" fmla="*/ 5930900 h 6553200"/>
              <a:gd name="connsiteX17" fmla="*/ 6553200 w 7140575"/>
              <a:gd name="connsiteY17" fmla="*/ 6121400 h 6553200"/>
              <a:gd name="connsiteX18" fmla="*/ 6783388 w 7140575"/>
              <a:gd name="connsiteY18" fmla="*/ 6197600 h 6553200"/>
              <a:gd name="connsiteX19" fmla="*/ 7086600 w 7140575"/>
              <a:gd name="connsiteY19" fmla="*/ 6413500 h 6553200"/>
              <a:gd name="connsiteX20" fmla="*/ 7140575 w 7140575"/>
              <a:gd name="connsiteY20" fmla="*/ 6345238 h 6553200"/>
              <a:gd name="connsiteX21" fmla="*/ 6824662 w 7140575"/>
              <a:gd name="connsiteY21" fmla="*/ 6107112 h 6553200"/>
              <a:gd name="connsiteX22" fmla="*/ 5478462 w 7140575"/>
              <a:gd name="connsiteY22" fmla="*/ 5743575 h 6553200"/>
              <a:gd name="connsiteX23" fmla="*/ 5334000 w 7140575"/>
              <a:gd name="connsiteY23" fmla="*/ 5740400 h 6553200"/>
              <a:gd name="connsiteX24" fmla="*/ 4597400 w 7140575"/>
              <a:gd name="connsiteY24" fmla="*/ 5727700 h 6553200"/>
              <a:gd name="connsiteX25" fmla="*/ 4330700 w 7140575"/>
              <a:gd name="connsiteY25" fmla="*/ 5626100 h 6553200"/>
              <a:gd name="connsiteX26" fmla="*/ 3962400 w 7140575"/>
              <a:gd name="connsiteY26" fmla="*/ 5461000 h 6553200"/>
              <a:gd name="connsiteX27" fmla="*/ 3860800 w 7140575"/>
              <a:gd name="connsiteY27" fmla="*/ 5461000 h 6553200"/>
              <a:gd name="connsiteX28" fmla="*/ 3594100 w 7140575"/>
              <a:gd name="connsiteY28" fmla="*/ 5461000 h 6553200"/>
              <a:gd name="connsiteX29" fmla="*/ 3495675 w 7140575"/>
              <a:gd name="connsiteY29" fmla="*/ 4357688 h 6553200"/>
              <a:gd name="connsiteX30" fmla="*/ 4076700 w 7140575"/>
              <a:gd name="connsiteY30" fmla="*/ 4303712 h 6553200"/>
              <a:gd name="connsiteX31" fmla="*/ 4279900 w 7140575"/>
              <a:gd name="connsiteY31" fmla="*/ 4375150 h 6553200"/>
              <a:gd name="connsiteX32" fmla="*/ 4457700 w 7140575"/>
              <a:gd name="connsiteY32" fmla="*/ 4505325 h 6553200"/>
              <a:gd name="connsiteX33" fmla="*/ 4503738 w 7140575"/>
              <a:gd name="connsiteY33" fmla="*/ 4610100 h 6553200"/>
              <a:gd name="connsiteX34" fmla="*/ 4445000 w 7140575"/>
              <a:gd name="connsiteY34" fmla="*/ 4762500 h 6553200"/>
              <a:gd name="connsiteX35" fmla="*/ 4356100 w 7140575"/>
              <a:gd name="connsiteY35" fmla="*/ 4927600 h 6553200"/>
              <a:gd name="connsiteX36" fmla="*/ 4330700 w 7140575"/>
              <a:gd name="connsiteY36" fmla="*/ 5016500 h 6553200"/>
              <a:gd name="connsiteX37" fmla="*/ 4368800 w 7140575"/>
              <a:gd name="connsiteY37" fmla="*/ 5092700 h 6553200"/>
              <a:gd name="connsiteX38" fmla="*/ 4445000 w 7140575"/>
              <a:gd name="connsiteY38" fmla="*/ 4978400 h 6553200"/>
              <a:gd name="connsiteX39" fmla="*/ 4533900 w 7140575"/>
              <a:gd name="connsiteY39" fmla="*/ 4749800 h 6553200"/>
              <a:gd name="connsiteX40" fmla="*/ 4559300 w 7140575"/>
              <a:gd name="connsiteY40" fmla="*/ 4622800 h 6553200"/>
              <a:gd name="connsiteX41" fmla="*/ 4533900 w 7140575"/>
              <a:gd name="connsiteY41" fmla="*/ 4495800 h 6553200"/>
              <a:gd name="connsiteX42" fmla="*/ 4406900 w 7140575"/>
              <a:gd name="connsiteY42" fmla="*/ 4368800 h 6553200"/>
              <a:gd name="connsiteX43" fmla="*/ 4216400 w 7140575"/>
              <a:gd name="connsiteY43" fmla="*/ 4279900 h 6553200"/>
              <a:gd name="connsiteX44" fmla="*/ 4406900 w 7140575"/>
              <a:gd name="connsiteY44" fmla="*/ 4279900 h 6553200"/>
              <a:gd name="connsiteX45" fmla="*/ 4703763 w 7140575"/>
              <a:gd name="connsiteY45" fmla="*/ 4362450 h 6553200"/>
              <a:gd name="connsiteX46" fmla="*/ 5057775 w 7140575"/>
              <a:gd name="connsiteY46" fmla="*/ 4556125 h 6553200"/>
              <a:gd name="connsiteX47" fmla="*/ 5232400 w 7140575"/>
              <a:gd name="connsiteY47" fmla="*/ 4686300 h 6553200"/>
              <a:gd name="connsiteX48" fmla="*/ 5410200 w 7140575"/>
              <a:gd name="connsiteY48" fmla="*/ 4862513 h 6553200"/>
              <a:gd name="connsiteX49" fmla="*/ 5486400 w 7140575"/>
              <a:gd name="connsiteY49" fmla="*/ 4838700 h 6553200"/>
              <a:gd name="connsiteX50" fmla="*/ 5389562 w 7140575"/>
              <a:gd name="connsiteY50" fmla="*/ 4735513 h 6553200"/>
              <a:gd name="connsiteX51" fmla="*/ 5232400 w 7140575"/>
              <a:gd name="connsiteY51" fmla="*/ 4584700 h 6553200"/>
              <a:gd name="connsiteX52" fmla="*/ 5003800 w 7140575"/>
              <a:gd name="connsiteY52" fmla="*/ 4432300 h 6553200"/>
              <a:gd name="connsiteX53" fmla="*/ 4719638 w 7140575"/>
              <a:gd name="connsiteY53" fmla="*/ 4260850 h 6553200"/>
              <a:gd name="connsiteX54" fmla="*/ 4491037 w 7140575"/>
              <a:gd name="connsiteY54" fmla="*/ 4187825 h 6553200"/>
              <a:gd name="connsiteX55" fmla="*/ 4013200 w 7140575"/>
              <a:gd name="connsiteY55" fmla="*/ 4216400 h 6553200"/>
              <a:gd name="connsiteX56" fmla="*/ 3467100 w 7140575"/>
              <a:gd name="connsiteY56" fmla="*/ 4267200 h 6553200"/>
              <a:gd name="connsiteX57" fmla="*/ 3429000 w 7140575"/>
              <a:gd name="connsiteY57" fmla="*/ 3365500 h 6553200"/>
              <a:gd name="connsiteX58" fmla="*/ 3290888 w 7140575"/>
              <a:gd name="connsiteY58" fmla="*/ 3267075 h 6553200"/>
              <a:gd name="connsiteX59" fmla="*/ 571500 w 7140575"/>
              <a:gd name="connsiteY59" fmla="*/ 3467100 h 6553200"/>
              <a:gd name="connsiteX60" fmla="*/ 444500 w 7140575"/>
              <a:gd name="connsiteY60" fmla="*/ 3416300 h 6553200"/>
              <a:gd name="connsiteX61" fmla="*/ 330200 w 7140575"/>
              <a:gd name="connsiteY61" fmla="*/ 3352800 h 6553200"/>
              <a:gd name="connsiteX62" fmla="*/ 241300 w 7140575"/>
              <a:gd name="connsiteY62" fmla="*/ 3238500 h 6553200"/>
              <a:gd name="connsiteX63" fmla="*/ 152400 w 7140575"/>
              <a:gd name="connsiteY63" fmla="*/ 2260600 h 6553200"/>
              <a:gd name="connsiteX64" fmla="*/ 431800 w 7140575"/>
              <a:gd name="connsiteY64" fmla="*/ 2222500 h 6553200"/>
              <a:gd name="connsiteX65" fmla="*/ 596900 w 7140575"/>
              <a:gd name="connsiteY65" fmla="*/ 2108200 h 6553200"/>
              <a:gd name="connsiteX66" fmla="*/ 660400 w 7140575"/>
              <a:gd name="connsiteY66" fmla="*/ 1943100 h 6553200"/>
              <a:gd name="connsiteX67" fmla="*/ 660400 w 7140575"/>
              <a:gd name="connsiteY67" fmla="*/ 1828800 h 6553200"/>
              <a:gd name="connsiteX68" fmla="*/ 622300 w 7140575"/>
              <a:gd name="connsiteY68" fmla="*/ 1752600 h 6553200"/>
              <a:gd name="connsiteX69" fmla="*/ 533400 w 7140575"/>
              <a:gd name="connsiteY69" fmla="*/ 1612900 h 6553200"/>
              <a:gd name="connsiteX70" fmla="*/ 381000 w 7140575"/>
              <a:gd name="connsiteY70" fmla="*/ 1498600 h 6553200"/>
              <a:gd name="connsiteX71" fmla="*/ 254000 w 7140575"/>
              <a:gd name="connsiteY71" fmla="*/ 1409700 h 6553200"/>
              <a:gd name="connsiteX72" fmla="*/ 139700 w 7140575"/>
              <a:gd name="connsiteY72" fmla="*/ 1333500 h 6553200"/>
              <a:gd name="connsiteX73" fmla="*/ 12700 w 7140575"/>
              <a:gd name="connsiteY73" fmla="*/ 1028700 h 6553200"/>
              <a:gd name="connsiteX74" fmla="*/ 0 w 7140575"/>
              <a:gd name="connsiteY74" fmla="*/ 711200 h 6553200"/>
              <a:gd name="connsiteX75" fmla="*/ 38100 w 7140575"/>
              <a:gd name="connsiteY75" fmla="*/ 482600 h 6553200"/>
              <a:gd name="connsiteX76" fmla="*/ 76200 w 7140575"/>
              <a:gd name="connsiteY76" fmla="*/ 241300 h 6553200"/>
              <a:gd name="connsiteX77" fmla="*/ 165100 w 7140575"/>
              <a:gd name="connsiteY77" fmla="*/ 165100 h 6553200"/>
              <a:gd name="connsiteX78" fmla="*/ 266700 w 7140575"/>
              <a:gd name="connsiteY78" fmla="*/ 0 h 6553200"/>
              <a:gd name="connsiteX79" fmla="*/ 482600 w 7140575"/>
              <a:gd name="connsiteY79" fmla="*/ 114300 h 6553200"/>
              <a:gd name="connsiteX80" fmla="*/ 495300 w 7140575"/>
              <a:gd name="connsiteY80" fmla="*/ 228600 h 6553200"/>
              <a:gd name="connsiteX81" fmla="*/ 660400 w 7140575"/>
              <a:gd name="connsiteY81" fmla="*/ 355600 h 6553200"/>
              <a:gd name="connsiteX82" fmla="*/ 838200 w 7140575"/>
              <a:gd name="connsiteY82" fmla="*/ 393700 h 6553200"/>
              <a:gd name="connsiteX83" fmla="*/ 1054100 w 7140575"/>
              <a:gd name="connsiteY83" fmla="*/ 431800 h 6553200"/>
              <a:gd name="connsiteX84" fmla="*/ 1295400 w 7140575"/>
              <a:gd name="connsiteY84" fmla="*/ 406400 h 6553200"/>
              <a:gd name="connsiteX85" fmla="*/ 1485900 w 7140575"/>
              <a:gd name="connsiteY85" fmla="*/ 406400 h 6553200"/>
              <a:gd name="connsiteX86" fmla="*/ 1625600 w 7140575"/>
              <a:gd name="connsiteY86" fmla="*/ 381000 h 6553200"/>
              <a:gd name="connsiteX87" fmla="*/ 3098800 w 7140575"/>
              <a:gd name="connsiteY87" fmla="*/ 1206500 h 6553200"/>
              <a:gd name="connsiteX88" fmla="*/ 4559300 w 7140575"/>
              <a:gd name="connsiteY88" fmla="*/ 1219200 h 6553200"/>
              <a:gd name="connsiteX89" fmla="*/ 4635500 w 7140575"/>
              <a:gd name="connsiteY89" fmla="*/ 1892300 h 6553200"/>
              <a:gd name="connsiteX90" fmla="*/ 4724400 w 7140575"/>
              <a:gd name="connsiteY90" fmla="*/ 1968500 h 6553200"/>
              <a:gd name="connsiteX91" fmla="*/ 5435600 w 7140575"/>
              <a:gd name="connsiteY91" fmla="*/ 1905000 h 6553200"/>
              <a:gd name="connsiteX92" fmla="*/ 5638800 w 7140575"/>
              <a:gd name="connsiteY92" fmla="*/ 1955800 h 6553200"/>
              <a:gd name="connsiteX93" fmla="*/ 5613400 w 7140575"/>
              <a:gd name="connsiteY93" fmla="*/ 2044700 h 6553200"/>
              <a:gd name="connsiteX94" fmla="*/ 5575300 w 7140575"/>
              <a:gd name="connsiteY94" fmla="*/ 2070100 h 6553200"/>
              <a:gd name="connsiteX95" fmla="*/ 5600700 w 7140575"/>
              <a:gd name="connsiteY95" fmla="*/ 2197100 h 6553200"/>
              <a:gd name="connsiteX96" fmla="*/ 5905500 w 7140575"/>
              <a:gd name="connsiteY96" fmla="*/ 2654300 h 6553200"/>
              <a:gd name="connsiteX97" fmla="*/ 5842000 w 7140575"/>
              <a:gd name="connsiteY97" fmla="*/ 2806700 h 6553200"/>
              <a:gd name="connsiteX98" fmla="*/ 5956300 w 7140575"/>
              <a:gd name="connsiteY98" fmla="*/ 2971800 h 6553200"/>
              <a:gd name="connsiteX99" fmla="*/ 6438900 w 7140575"/>
              <a:gd name="connsiteY99" fmla="*/ 3619500 h 6553200"/>
              <a:gd name="connsiteX100" fmla="*/ 6464300 w 7140575"/>
              <a:gd name="connsiteY100" fmla="*/ 3733800 h 6553200"/>
              <a:gd name="connsiteX0" fmla="*/ 2997200 w 7140575"/>
              <a:gd name="connsiteY0" fmla="*/ 6438900 h 6553200"/>
              <a:gd name="connsiteX1" fmla="*/ 2882900 w 7140575"/>
              <a:gd name="connsiteY1" fmla="*/ 6553200 h 6553200"/>
              <a:gd name="connsiteX2" fmla="*/ 2882900 w 7140575"/>
              <a:gd name="connsiteY2" fmla="*/ 6553200 h 6553200"/>
              <a:gd name="connsiteX3" fmla="*/ 2857500 w 7140575"/>
              <a:gd name="connsiteY3" fmla="*/ 6184900 h 6553200"/>
              <a:gd name="connsiteX4" fmla="*/ 2908300 w 7140575"/>
              <a:gd name="connsiteY4" fmla="*/ 6146800 h 6553200"/>
              <a:gd name="connsiteX5" fmla="*/ 3568700 w 7140575"/>
              <a:gd name="connsiteY5" fmla="*/ 6134100 h 6553200"/>
              <a:gd name="connsiteX6" fmla="*/ 4089400 w 7140575"/>
              <a:gd name="connsiteY6" fmla="*/ 6096000 h 6553200"/>
              <a:gd name="connsiteX7" fmla="*/ 4267200 w 7140575"/>
              <a:gd name="connsiteY7" fmla="*/ 6096000 h 6553200"/>
              <a:gd name="connsiteX8" fmla="*/ 4267200 w 7140575"/>
              <a:gd name="connsiteY8" fmla="*/ 6019800 h 6553200"/>
              <a:gd name="connsiteX9" fmla="*/ 3644900 w 7140575"/>
              <a:gd name="connsiteY9" fmla="*/ 6057900 h 6553200"/>
              <a:gd name="connsiteX10" fmla="*/ 3606800 w 7140575"/>
              <a:gd name="connsiteY10" fmla="*/ 5530850 h 6553200"/>
              <a:gd name="connsiteX11" fmla="*/ 3835400 w 7140575"/>
              <a:gd name="connsiteY11" fmla="*/ 5537200 h 6553200"/>
              <a:gd name="connsiteX12" fmla="*/ 4318000 w 7140575"/>
              <a:gd name="connsiteY12" fmla="*/ 5715000 h 6553200"/>
              <a:gd name="connsiteX13" fmla="*/ 4533900 w 7140575"/>
              <a:gd name="connsiteY13" fmla="*/ 5803900 h 6553200"/>
              <a:gd name="connsiteX14" fmla="*/ 4800600 w 7140575"/>
              <a:gd name="connsiteY14" fmla="*/ 5829300 h 6553200"/>
              <a:gd name="connsiteX15" fmla="*/ 5448300 w 7140575"/>
              <a:gd name="connsiteY15" fmla="*/ 5816600 h 6553200"/>
              <a:gd name="connsiteX16" fmla="*/ 5880100 w 7140575"/>
              <a:gd name="connsiteY16" fmla="*/ 5930900 h 6553200"/>
              <a:gd name="connsiteX17" fmla="*/ 6553200 w 7140575"/>
              <a:gd name="connsiteY17" fmla="*/ 6121400 h 6553200"/>
              <a:gd name="connsiteX18" fmla="*/ 6783388 w 7140575"/>
              <a:gd name="connsiteY18" fmla="*/ 6197600 h 6553200"/>
              <a:gd name="connsiteX19" fmla="*/ 7086600 w 7140575"/>
              <a:gd name="connsiteY19" fmla="*/ 6413500 h 6553200"/>
              <a:gd name="connsiteX20" fmla="*/ 7140575 w 7140575"/>
              <a:gd name="connsiteY20" fmla="*/ 6345238 h 6553200"/>
              <a:gd name="connsiteX21" fmla="*/ 6824662 w 7140575"/>
              <a:gd name="connsiteY21" fmla="*/ 6107112 h 6553200"/>
              <a:gd name="connsiteX22" fmla="*/ 5478462 w 7140575"/>
              <a:gd name="connsiteY22" fmla="*/ 5743575 h 6553200"/>
              <a:gd name="connsiteX23" fmla="*/ 5334000 w 7140575"/>
              <a:gd name="connsiteY23" fmla="*/ 5740400 h 6553200"/>
              <a:gd name="connsiteX24" fmla="*/ 4597400 w 7140575"/>
              <a:gd name="connsiteY24" fmla="*/ 5727700 h 6553200"/>
              <a:gd name="connsiteX25" fmla="*/ 4330700 w 7140575"/>
              <a:gd name="connsiteY25" fmla="*/ 5626100 h 6553200"/>
              <a:gd name="connsiteX26" fmla="*/ 3962400 w 7140575"/>
              <a:gd name="connsiteY26" fmla="*/ 5461000 h 6553200"/>
              <a:gd name="connsiteX27" fmla="*/ 3860800 w 7140575"/>
              <a:gd name="connsiteY27" fmla="*/ 5461000 h 6553200"/>
              <a:gd name="connsiteX28" fmla="*/ 3594100 w 7140575"/>
              <a:gd name="connsiteY28" fmla="*/ 5461000 h 6553200"/>
              <a:gd name="connsiteX29" fmla="*/ 3495675 w 7140575"/>
              <a:gd name="connsiteY29" fmla="*/ 4357688 h 6553200"/>
              <a:gd name="connsiteX30" fmla="*/ 4076700 w 7140575"/>
              <a:gd name="connsiteY30" fmla="*/ 4303712 h 6553200"/>
              <a:gd name="connsiteX31" fmla="*/ 4279900 w 7140575"/>
              <a:gd name="connsiteY31" fmla="*/ 4375150 h 6553200"/>
              <a:gd name="connsiteX32" fmla="*/ 4457700 w 7140575"/>
              <a:gd name="connsiteY32" fmla="*/ 4505325 h 6553200"/>
              <a:gd name="connsiteX33" fmla="*/ 4503738 w 7140575"/>
              <a:gd name="connsiteY33" fmla="*/ 4610100 h 6553200"/>
              <a:gd name="connsiteX34" fmla="*/ 4445000 w 7140575"/>
              <a:gd name="connsiteY34" fmla="*/ 4762500 h 6553200"/>
              <a:gd name="connsiteX35" fmla="*/ 4356100 w 7140575"/>
              <a:gd name="connsiteY35" fmla="*/ 4927600 h 6553200"/>
              <a:gd name="connsiteX36" fmla="*/ 4330700 w 7140575"/>
              <a:gd name="connsiteY36" fmla="*/ 5016500 h 6553200"/>
              <a:gd name="connsiteX37" fmla="*/ 4368800 w 7140575"/>
              <a:gd name="connsiteY37" fmla="*/ 5092700 h 6553200"/>
              <a:gd name="connsiteX38" fmla="*/ 4445000 w 7140575"/>
              <a:gd name="connsiteY38" fmla="*/ 4978400 h 6553200"/>
              <a:gd name="connsiteX39" fmla="*/ 4533900 w 7140575"/>
              <a:gd name="connsiteY39" fmla="*/ 4749800 h 6553200"/>
              <a:gd name="connsiteX40" fmla="*/ 4559300 w 7140575"/>
              <a:gd name="connsiteY40" fmla="*/ 4622800 h 6553200"/>
              <a:gd name="connsiteX41" fmla="*/ 4533900 w 7140575"/>
              <a:gd name="connsiteY41" fmla="*/ 4495800 h 6553200"/>
              <a:gd name="connsiteX42" fmla="*/ 4406900 w 7140575"/>
              <a:gd name="connsiteY42" fmla="*/ 4368800 h 6553200"/>
              <a:gd name="connsiteX43" fmla="*/ 4216400 w 7140575"/>
              <a:gd name="connsiteY43" fmla="*/ 4279900 h 6553200"/>
              <a:gd name="connsiteX44" fmla="*/ 4406900 w 7140575"/>
              <a:gd name="connsiteY44" fmla="*/ 4279900 h 6553200"/>
              <a:gd name="connsiteX45" fmla="*/ 4703763 w 7140575"/>
              <a:gd name="connsiteY45" fmla="*/ 4362450 h 6553200"/>
              <a:gd name="connsiteX46" fmla="*/ 5057775 w 7140575"/>
              <a:gd name="connsiteY46" fmla="*/ 4556125 h 6553200"/>
              <a:gd name="connsiteX47" fmla="*/ 5232400 w 7140575"/>
              <a:gd name="connsiteY47" fmla="*/ 4686300 h 6553200"/>
              <a:gd name="connsiteX48" fmla="*/ 5410200 w 7140575"/>
              <a:gd name="connsiteY48" fmla="*/ 4862513 h 6553200"/>
              <a:gd name="connsiteX49" fmla="*/ 5486400 w 7140575"/>
              <a:gd name="connsiteY49" fmla="*/ 4838700 h 6553200"/>
              <a:gd name="connsiteX50" fmla="*/ 5389562 w 7140575"/>
              <a:gd name="connsiteY50" fmla="*/ 4735513 h 6553200"/>
              <a:gd name="connsiteX51" fmla="*/ 5232400 w 7140575"/>
              <a:gd name="connsiteY51" fmla="*/ 4584700 h 6553200"/>
              <a:gd name="connsiteX52" fmla="*/ 5003800 w 7140575"/>
              <a:gd name="connsiteY52" fmla="*/ 4432300 h 6553200"/>
              <a:gd name="connsiteX53" fmla="*/ 4719638 w 7140575"/>
              <a:gd name="connsiteY53" fmla="*/ 4260850 h 6553200"/>
              <a:gd name="connsiteX54" fmla="*/ 4491037 w 7140575"/>
              <a:gd name="connsiteY54" fmla="*/ 4187825 h 6553200"/>
              <a:gd name="connsiteX55" fmla="*/ 4013200 w 7140575"/>
              <a:gd name="connsiteY55" fmla="*/ 4216400 h 6553200"/>
              <a:gd name="connsiteX56" fmla="*/ 3467100 w 7140575"/>
              <a:gd name="connsiteY56" fmla="*/ 4267200 h 6553200"/>
              <a:gd name="connsiteX57" fmla="*/ 3429000 w 7140575"/>
              <a:gd name="connsiteY57" fmla="*/ 3365500 h 6553200"/>
              <a:gd name="connsiteX58" fmla="*/ 3290888 w 7140575"/>
              <a:gd name="connsiteY58" fmla="*/ 3267075 h 6553200"/>
              <a:gd name="connsiteX59" fmla="*/ 571500 w 7140575"/>
              <a:gd name="connsiteY59" fmla="*/ 3467100 h 6553200"/>
              <a:gd name="connsiteX60" fmla="*/ 444500 w 7140575"/>
              <a:gd name="connsiteY60" fmla="*/ 3416300 h 6553200"/>
              <a:gd name="connsiteX61" fmla="*/ 330200 w 7140575"/>
              <a:gd name="connsiteY61" fmla="*/ 3352800 h 6553200"/>
              <a:gd name="connsiteX62" fmla="*/ 241300 w 7140575"/>
              <a:gd name="connsiteY62" fmla="*/ 3238500 h 6553200"/>
              <a:gd name="connsiteX63" fmla="*/ 152400 w 7140575"/>
              <a:gd name="connsiteY63" fmla="*/ 2260600 h 6553200"/>
              <a:gd name="connsiteX64" fmla="*/ 431800 w 7140575"/>
              <a:gd name="connsiteY64" fmla="*/ 2222500 h 6553200"/>
              <a:gd name="connsiteX65" fmla="*/ 596900 w 7140575"/>
              <a:gd name="connsiteY65" fmla="*/ 2108200 h 6553200"/>
              <a:gd name="connsiteX66" fmla="*/ 660400 w 7140575"/>
              <a:gd name="connsiteY66" fmla="*/ 1943100 h 6553200"/>
              <a:gd name="connsiteX67" fmla="*/ 660400 w 7140575"/>
              <a:gd name="connsiteY67" fmla="*/ 1828800 h 6553200"/>
              <a:gd name="connsiteX68" fmla="*/ 622300 w 7140575"/>
              <a:gd name="connsiteY68" fmla="*/ 1752600 h 6553200"/>
              <a:gd name="connsiteX69" fmla="*/ 533400 w 7140575"/>
              <a:gd name="connsiteY69" fmla="*/ 1612900 h 6553200"/>
              <a:gd name="connsiteX70" fmla="*/ 381000 w 7140575"/>
              <a:gd name="connsiteY70" fmla="*/ 1498600 h 6553200"/>
              <a:gd name="connsiteX71" fmla="*/ 254000 w 7140575"/>
              <a:gd name="connsiteY71" fmla="*/ 1409700 h 6553200"/>
              <a:gd name="connsiteX72" fmla="*/ 139700 w 7140575"/>
              <a:gd name="connsiteY72" fmla="*/ 1333500 h 6553200"/>
              <a:gd name="connsiteX73" fmla="*/ 12700 w 7140575"/>
              <a:gd name="connsiteY73" fmla="*/ 1028700 h 6553200"/>
              <a:gd name="connsiteX74" fmla="*/ 0 w 7140575"/>
              <a:gd name="connsiteY74" fmla="*/ 711200 h 6553200"/>
              <a:gd name="connsiteX75" fmla="*/ 38100 w 7140575"/>
              <a:gd name="connsiteY75" fmla="*/ 482600 h 6553200"/>
              <a:gd name="connsiteX76" fmla="*/ 76200 w 7140575"/>
              <a:gd name="connsiteY76" fmla="*/ 241300 h 6553200"/>
              <a:gd name="connsiteX77" fmla="*/ 165100 w 7140575"/>
              <a:gd name="connsiteY77" fmla="*/ 165100 h 6553200"/>
              <a:gd name="connsiteX78" fmla="*/ 266700 w 7140575"/>
              <a:gd name="connsiteY78" fmla="*/ 0 h 6553200"/>
              <a:gd name="connsiteX79" fmla="*/ 482600 w 7140575"/>
              <a:gd name="connsiteY79" fmla="*/ 114300 h 6553200"/>
              <a:gd name="connsiteX80" fmla="*/ 495300 w 7140575"/>
              <a:gd name="connsiteY80" fmla="*/ 228600 h 6553200"/>
              <a:gd name="connsiteX81" fmla="*/ 660400 w 7140575"/>
              <a:gd name="connsiteY81" fmla="*/ 355600 h 6553200"/>
              <a:gd name="connsiteX82" fmla="*/ 838200 w 7140575"/>
              <a:gd name="connsiteY82" fmla="*/ 393700 h 6553200"/>
              <a:gd name="connsiteX83" fmla="*/ 1054100 w 7140575"/>
              <a:gd name="connsiteY83" fmla="*/ 431800 h 6553200"/>
              <a:gd name="connsiteX84" fmla="*/ 1295400 w 7140575"/>
              <a:gd name="connsiteY84" fmla="*/ 406400 h 6553200"/>
              <a:gd name="connsiteX85" fmla="*/ 1485900 w 7140575"/>
              <a:gd name="connsiteY85" fmla="*/ 406400 h 6553200"/>
              <a:gd name="connsiteX86" fmla="*/ 1625600 w 7140575"/>
              <a:gd name="connsiteY86" fmla="*/ 381000 h 6553200"/>
              <a:gd name="connsiteX87" fmla="*/ 3098800 w 7140575"/>
              <a:gd name="connsiteY87" fmla="*/ 1206500 h 6553200"/>
              <a:gd name="connsiteX88" fmla="*/ 4559300 w 7140575"/>
              <a:gd name="connsiteY88" fmla="*/ 1219200 h 6553200"/>
              <a:gd name="connsiteX89" fmla="*/ 4635500 w 7140575"/>
              <a:gd name="connsiteY89" fmla="*/ 1892300 h 6553200"/>
              <a:gd name="connsiteX90" fmla="*/ 4724400 w 7140575"/>
              <a:gd name="connsiteY90" fmla="*/ 1968500 h 6553200"/>
              <a:gd name="connsiteX91" fmla="*/ 5435600 w 7140575"/>
              <a:gd name="connsiteY91" fmla="*/ 1905000 h 6553200"/>
              <a:gd name="connsiteX92" fmla="*/ 5638800 w 7140575"/>
              <a:gd name="connsiteY92" fmla="*/ 1955800 h 6553200"/>
              <a:gd name="connsiteX93" fmla="*/ 5613400 w 7140575"/>
              <a:gd name="connsiteY93" fmla="*/ 2044700 h 6553200"/>
              <a:gd name="connsiteX94" fmla="*/ 5575300 w 7140575"/>
              <a:gd name="connsiteY94" fmla="*/ 2070100 h 6553200"/>
              <a:gd name="connsiteX95" fmla="*/ 5600700 w 7140575"/>
              <a:gd name="connsiteY95" fmla="*/ 2197100 h 6553200"/>
              <a:gd name="connsiteX96" fmla="*/ 5905500 w 7140575"/>
              <a:gd name="connsiteY96" fmla="*/ 2654300 h 6553200"/>
              <a:gd name="connsiteX97" fmla="*/ 5842000 w 7140575"/>
              <a:gd name="connsiteY97" fmla="*/ 2806700 h 6553200"/>
              <a:gd name="connsiteX98" fmla="*/ 5956300 w 7140575"/>
              <a:gd name="connsiteY98" fmla="*/ 2971800 h 6553200"/>
              <a:gd name="connsiteX99" fmla="*/ 6438900 w 7140575"/>
              <a:gd name="connsiteY99" fmla="*/ 3619500 h 6553200"/>
              <a:gd name="connsiteX0" fmla="*/ 2997200 w 7140575"/>
              <a:gd name="connsiteY0" fmla="*/ 6438900 h 6553200"/>
              <a:gd name="connsiteX1" fmla="*/ 2882900 w 7140575"/>
              <a:gd name="connsiteY1" fmla="*/ 6553200 h 6553200"/>
              <a:gd name="connsiteX2" fmla="*/ 2882900 w 7140575"/>
              <a:gd name="connsiteY2" fmla="*/ 6553200 h 6553200"/>
              <a:gd name="connsiteX3" fmla="*/ 2857500 w 7140575"/>
              <a:gd name="connsiteY3" fmla="*/ 6184900 h 6553200"/>
              <a:gd name="connsiteX4" fmla="*/ 2908300 w 7140575"/>
              <a:gd name="connsiteY4" fmla="*/ 6146800 h 6553200"/>
              <a:gd name="connsiteX5" fmla="*/ 3568700 w 7140575"/>
              <a:gd name="connsiteY5" fmla="*/ 6134100 h 6553200"/>
              <a:gd name="connsiteX6" fmla="*/ 4089400 w 7140575"/>
              <a:gd name="connsiteY6" fmla="*/ 6096000 h 6553200"/>
              <a:gd name="connsiteX7" fmla="*/ 4267200 w 7140575"/>
              <a:gd name="connsiteY7" fmla="*/ 6096000 h 6553200"/>
              <a:gd name="connsiteX8" fmla="*/ 4267200 w 7140575"/>
              <a:gd name="connsiteY8" fmla="*/ 6019800 h 6553200"/>
              <a:gd name="connsiteX9" fmla="*/ 3644900 w 7140575"/>
              <a:gd name="connsiteY9" fmla="*/ 6057900 h 6553200"/>
              <a:gd name="connsiteX10" fmla="*/ 3606800 w 7140575"/>
              <a:gd name="connsiteY10" fmla="*/ 5530850 h 6553200"/>
              <a:gd name="connsiteX11" fmla="*/ 3835400 w 7140575"/>
              <a:gd name="connsiteY11" fmla="*/ 5537200 h 6553200"/>
              <a:gd name="connsiteX12" fmla="*/ 4318000 w 7140575"/>
              <a:gd name="connsiteY12" fmla="*/ 5715000 h 6553200"/>
              <a:gd name="connsiteX13" fmla="*/ 4533900 w 7140575"/>
              <a:gd name="connsiteY13" fmla="*/ 5803900 h 6553200"/>
              <a:gd name="connsiteX14" fmla="*/ 4800600 w 7140575"/>
              <a:gd name="connsiteY14" fmla="*/ 5829300 h 6553200"/>
              <a:gd name="connsiteX15" fmla="*/ 5448300 w 7140575"/>
              <a:gd name="connsiteY15" fmla="*/ 5816600 h 6553200"/>
              <a:gd name="connsiteX16" fmla="*/ 5880100 w 7140575"/>
              <a:gd name="connsiteY16" fmla="*/ 5930900 h 6553200"/>
              <a:gd name="connsiteX17" fmla="*/ 6553200 w 7140575"/>
              <a:gd name="connsiteY17" fmla="*/ 6121400 h 6553200"/>
              <a:gd name="connsiteX18" fmla="*/ 6783388 w 7140575"/>
              <a:gd name="connsiteY18" fmla="*/ 6197600 h 6553200"/>
              <a:gd name="connsiteX19" fmla="*/ 7086600 w 7140575"/>
              <a:gd name="connsiteY19" fmla="*/ 6413500 h 6553200"/>
              <a:gd name="connsiteX20" fmla="*/ 7140575 w 7140575"/>
              <a:gd name="connsiteY20" fmla="*/ 6345238 h 6553200"/>
              <a:gd name="connsiteX21" fmla="*/ 6824662 w 7140575"/>
              <a:gd name="connsiteY21" fmla="*/ 6107112 h 6553200"/>
              <a:gd name="connsiteX22" fmla="*/ 5478462 w 7140575"/>
              <a:gd name="connsiteY22" fmla="*/ 5743575 h 6553200"/>
              <a:gd name="connsiteX23" fmla="*/ 5334000 w 7140575"/>
              <a:gd name="connsiteY23" fmla="*/ 5740400 h 6553200"/>
              <a:gd name="connsiteX24" fmla="*/ 4597400 w 7140575"/>
              <a:gd name="connsiteY24" fmla="*/ 5727700 h 6553200"/>
              <a:gd name="connsiteX25" fmla="*/ 4330700 w 7140575"/>
              <a:gd name="connsiteY25" fmla="*/ 5626100 h 6553200"/>
              <a:gd name="connsiteX26" fmla="*/ 3962400 w 7140575"/>
              <a:gd name="connsiteY26" fmla="*/ 5461000 h 6553200"/>
              <a:gd name="connsiteX27" fmla="*/ 3860800 w 7140575"/>
              <a:gd name="connsiteY27" fmla="*/ 5461000 h 6553200"/>
              <a:gd name="connsiteX28" fmla="*/ 3594100 w 7140575"/>
              <a:gd name="connsiteY28" fmla="*/ 5461000 h 6553200"/>
              <a:gd name="connsiteX29" fmla="*/ 3495675 w 7140575"/>
              <a:gd name="connsiteY29" fmla="*/ 4357688 h 6553200"/>
              <a:gd name="connsiteX30" fmla="*/ 4076700 w 7140575"/>
              <a:gd name="connsiteY30" fmla="*/ 4303712 h 6553200"/>
              <a:gd name="connsiteX31" fmla="*/ 4279900 w 7140575"/>
              <a:gd name="connsiteY31" fmla="*/ 4375150 h 6553200"/>
              <a:gd name="connsiteX32" fmla="*/ 4457700 w 7140575"/>
              <a:gd name="connsiteY32" fmla="*/ 4505325 h 6553200"/>
              <a:gd name="connsiteX33" fmla="*/ 4503738 w 7140575"/>
              <a:gd name="connsiteY33" fmla="*/ 4610100 h 6553200"/>
              <a:gd name="connsiteX34" fmla="*/ 4445000 w 7140575"/>
              <a:gd name="connsiteY34" fmla="*/ 4762500 h 6553200"/>
              <a:gd name="connsiteX35" fmla="*/ 4356100 w 7140575"/>
              <a:gd name="connsiteY35" fmla="*/ 4927600 h 6553200"/>
              <a:gd name="connsiteX36" fmla="*/ 4330700 w 7140575"/>
              <a:gd name="connsiteY36" fmla="*/ 5016500 h 6553200"/>
              <a:gd name="connsiteX37" fmla="*/ 4368800 w 7140575"/>
              <a:gd name="connsiteY37" fmla="*/ 5092700 h 6553200"/>
              <a:gd name="connsiteX38" fmla="*/ 4445000 w 7140575"/>
              <a:gd name="connsiteY38" fmla="*/ 4978400 h 6553200"/>
              <a:gd name="connsiteX39" fmla="*/ 4533900 w 7140575"/>
              <a:gd name="connsiteY39" fmla="*/ 4749800 h 6553200"/>
              <a:gd name="connsiteX40" fmla="*/ 4559300 w 7140575"/>
              <a:gd name="connsiteY40" fmla="*/ 4622800 h 6553200"/>
              <a:gd name="connsiteX41" fmla="*/ 4533900 w 7140575"/>
              <a:gd name="connsiteY41" fmla="*/ 4495800 h 6553200"/>
              <a:gd name="connsiteX42" fmla="*/ 4406900 w 7140575"/>
              <a:gd name="connsiteY42" fmla="*/ 4368800 h 6553200"/>
              <a:gd name="connsiteX43" fmla="*/ 4216400 w 7140575"/>
              <a:gd name="connsiteY43" fmla="*/ 4279900 h 6553200"/>
              <a:gd name="connsiteX44" fmla="*/ 4406900 w 7140575"/>
              <a:gd name="connsiteY44" fmla="*/ 4279900 h 6553200"/>
              <a:gd name="connsiteX45" fmla="*/ 4703763 w 7140575"/>
              <a:gd name="connsiteY45" fmla="*/ 4362450 h 6553200"/>
              <a:gd name="connsiteX46" fmla="*/ 5057775 w 7140575"/>
              <a:gd name="connsiteY46" fmla="*/ 4556125 h 6553200"/>
              <a:gd name="connsiteX47" fmla="*/ 5232400 w 7140575"/>
              <a:gd name="connsiteY47" fmla="*/ 4686300 h 6553200"/>
              <a:gd name="connsiteX48" fmla="*/ 5410200 w 7140575"/>
              <a:gd name="connsiteY48" fmla="*/ 4862513 h 6553200"/>
              <a:gd name="connsiteX49" fmla="*/ 5486400 w 7140575"/>
              <a:gd name="connsiteY49" fmla="*/ 4838700 h 6553200"/>
              <a:gd name="connsiteX50" fmla="*/ 5389562 w 7140575"/>
              <a:gd name="connsiteY50" fmla="*/ 4735513 h 6553200"/>
              <a:gd name="connsiteX51" fmla="*/ 5232400 w 7140575"/>
              <a:gd name="connsiteY51" fmla="*/ 4584700 h 6553200"/>
              <a:gd name="connsiteX52" fmla="*/ 5003800 w 7140575"/>
              <a:gd name="connsiteY52" fmla="*/ 4432300 h 6553200"/>
              <a:gd name="connsiteX53" fmla="*/ 4719638 w 7140575"/>
              <a:gd name="connsiteY53" fmla="*/ 4260850 h 6553200"/>
              <a:gd name="connsiteX54" fmla="*/ 4491037 w 7140575"/>
              <a:gd name="connsiteY54" fmla="*/ 4187825 h 6553200"/>
              <a:gd name="connsiteX55" fmla="*/ 4013200 w 7140575"/>
              <a:gd name="connsiteY55" fmla="*/ 4216400 h 6553200"/>
              <a:gd name="connsiteX56" fmla="*/ 3467100 w 7140575"/>
              <a:gd name="connsiteY56" fmla="*/ 4267200 h 6553200"/>
              <a:gd name="connsiteX57" fmla="*/ 3429000 w 7140575"/>
              <a:gd name="connsiteY57" fmla="*/ 3365500 h 6553200"/>
              <a:gd name="connsiteX58" fmla="*/ 3290888 w 7140575"/>
              <a:gd name="connsiteY58" fmla="*/ 3267075 h 6553200"/>
              <a:gd name="connsiteX59" fmla="*/ 571500 w 7140575"/>
              <a:gd name="connsiteY59" fmla="*/ 3467100 h 6553200"/>
              <a:gd name="connsiteX60" fmla="*/ 444500 w 7140575"/>
              <a:gd name="connsiteY60" fmla="*/ 3416300 h 6553200"/>
              <a:gd name="connsiteX61" fmla="*/ 330200 w 7140575"/>
              <a:gd name="connsiteY61" fmla="*/ 3352800 h 6553200"/>
              <a:gd name="connsiteX62" fmla="*/ 241300 w 7140575"/>
              <a:gd name="connsiteY62" fmla="*/ 3238500 h 6553200"/>
              <a:gd name="connsiteX63" fmla="*/ 152400 w 7140575"/>
              <a:gd name="connsiteY63" fmla="*/ 2260600 h 6553200"/>
              <a:gd name="connsiteX64" fmla="*/ 431800 w 7140575"/>
              <a:gd name="connsiteY64" fmla="*/ 2222500 h 6553200"/>
              <a:gd name="connsiteX65" fmla="*/ 596900 w 7140575"/>
              <a:gd name="connsiteY65" fmla="*/ 2108200 h 6553200"/>
              <a:gd name="connsiteX66" fmla="*/ 660400 w 7140575"/>
              <a:gd name="connsiteY66" fmla="*/ 1943100 h 6553200"/>
              <a:gd name="connsiteX67" fmla="*/ 660400 w 7140575"/>
              <a:gd name="connsiteY67" fmla="*/ 1828800 h 6553200"/>
              <a:gd name="connsiteX68" fmla="*/ 622300 w 7140575"/>
              <a:gd name="connsiteY68" fmla="*/ 1752600 h 6553200"/>
              <a:gd name="connsiteX69" fmla="*/ 533400 w 7140575"/>
              <a:gd name="connsiteY69" fmla="*/ 1612900 h 6553200"/>
              <a:gd name="connsiteX70" fmla="*/ 381000 w 7140575"/>
              <a:gd name="connsiteY70" fmla="*/ 1498600 h 6553200"/>
              <a:gd name="connsiteX71" fmla="*/ 254000 w 7140575"/>
              <a:gd name="connsiteY71" fmla="*/ 1409700 h 6553200"/>
              <a:gd name="connsiteX72" fmla="*/ 139700 w 7140575"/>
              <a:gd name="connsiteY72" fmla="*/ 1333500 h 6553200"/>
              <a:gd name="connsiteX73" fmla="*/ 12700 w 7140575"/>
              <a:gd name="connsiteY73" fmla="*/ 1028700 h 6553200"/>
              <a:gd name="connsiteX74" fmla="*/ 0 w 7140575"/>
              <a:gd name="connsiteY74" fmla="*/ 711200 h 6553200"/>
              <a:gd name="connsiteX75" fmla="*/ 38100 w 7140575"/>
              <a:gd name="connsiteY75" fmla="*/ 482600 h 6553200"/>
              <a:gd name="connsiteX76" fmla="*/ 76200 w 7140575"/>
              <a:gd name="connsiteY76" fmla="*/ 241300 h 6553200"/>
              <a:gd name="connsiteX77" fmla="*/ 165100 w 7140575"/>
              <a:gd name="connsiteY77" fmla="*/ 165100 h 6553200"/>
              <a:gd name="connsiteX78" fmla="*/ 266700 w 7140575"/>
              <a:gd name="connsiteY78" fmla="*/ 0 h 6553200"/>
              <a:gd name="connsiteX79" fmla="*/ 482600 w 7140575"/>
              <a:gd name="connsiteY79" fmla="*/ 114300 h 6553200"/>
              <a:gd name="connsiteX80" fmla="*/ 495300 w 7140575"/>
              <a:gd name="connsiteY80" fmla="*/ 228600 h 6553200"/>
              <a:gd name="connsiteX81" fmla="*/ 660400 w 7140575"/>
              <a:gd name="connsiteY81" fmla="*/ 355600 h 6553200"/>
              <a:gd name="connsiteX82" fmla="*/ 838200 w 7140575"/>
              <a:gd name="connsiteY82" fmla="*/ 393700 h 6553200"/>
              <a:gd name="connsiteX83" fmla="*/ 1054100 w 7140575"/>
              <a:gd name="connsiteY83" fmla="*/ 431800 h 6553200"/>
              <a:gd name="connsiteX84" fmla="*/ 1295400 w 7140575"/>
              <a:gd name="connsiteY84" fmla="*/ 406400 h 6553200"/>
              <a:gd name="connsiteX85" fmla="*/ 1485900 w 7140575"/>
              <a:gd name="connsiteY85" fmla="*/ 406400 h 6553200"/>
              <a:gd name="connsiteX86" fmla="*/ 1625600 w 7140575"/>
              <a:gd name="connsiteY86" fmla="*/ 381000 h 6553200"/>
              <a:gd name="connsiteX87" fmla="*/ 3098800 w 7140575"/>
              <a:gd name="connsiteY87" fmla="*/ 1206500 h 6553200"/>
              <a:gd name="connsiteX88" fmla="*/ 4559300 w 7140575"/>
              <a:gd name="connsiteY88" fmla="*/ 1219200 h 6553200"/>
              <a:gd name="connsiteX89" fmla="*/ 4635500 w 7140575"/>
              <a:gd name="connsiteY89" fmla="*/ 1892300 h 6553200"/>
              <a:gd name="connsiteX90" fmla="*/ 4724400 w 7140575"/>
              <a:gd name="connsiteY90" fmla="*/ 1968500 h 6553200"/>
              <a:gd name="connsiteX91" fmla="*/ 5435600 w 7140575"/>
              <a:gd name="connsiteY91" fmla="*/ 1905000 h 6553200"/>
              <a:gd name="connsiteX92" fmla="*/ 5638800 w 7140575"/>
              <a:gd name="connsiteY92" fmla="*/ 1955800 h 6553200"/>
              <a:gd name="connsiteX93" fmla="*/ 5613400 w 7140575"/>
              <a:gd name="connsiteY93" fmla="*/ 2044700 h 6553200"/>
              <a:gd name="connsiteX94" fmla="*/ 5575300 w 7140575"/>
              <a:gd name="connsiteY94" fmla="*/ 2070100 h 6553200"/>
              <a:gd name="connsiteX95" fmla="*/ 5600700 w 7140575"/>
              <a:gd name="connsiteY95" fmla="*/ 2197100 h 6553200"/>
              <a:gd name="connsiteX96" fmla="*/ 5905500 w 7140575"/>
              <a:gd name="connsiteY96" fmla="*/ 2654300 h 6553200"/>
              <a:gd name="connsiteX97" fmla="*/ 5842000 w 7140575"/>
              <a:gd name="connsiteY97" fmla="*/ 2806700 h 6553200"/>
              <a:gd name="connsiteX98" fmla="*/ 5956300 w 7140575"/>
              <a:gd name="connsiteY98" fmla="*/ 2971800 h 6553200"/>
              <a:gd name="connsiteX0" fmla="*/ 2997200 w 7140575"/>
              <a:gd name="connsiteY0" fmla="*/ 6438900 h 6553200"/>
              <a:gd name="connsiteX1" fmla="*/ 2882900 w 7140575"/>
              <a:gd name="connsiteY1" fmla="*/ 6553200 h 6553200"/>
              <a:gd name="connsiteX2" fmla="*/ 2882900 w 7140575"/>
              <a:gd name="connsiteY2" fmla="*/ 6553200 h 6553200"/>
              <a:gd name="connsiteX3" fmla="*/ 2857500 w 7140575"/>
              <a:gd name="connsiteY3" fmla="*/ 6184900 h 6553200"/>
              <a:gd name="connsiteX4" fmla="*/ 2908300 w 7140575"/>
              <a:gd name="connsiteY4" fmla="*/ 6146800 h 6553200"/>
              <a:gd name="connsiteX5" fmla="*/ 3568700 w 7140575"/>
              <a:gd name="connsiteY5" fmla="*/ 6134100 h 6553200"/>
              <a:gd name="connsiteX6" fmla="*/ 4089400 w 7140575"/>
              <a:gd name="connsiteY6" fmla="*/ 6096000 h 6553200"/>
              <a:gd name="connsiteX7" fmla="*/ 4267200 w 7140575"/>
              <a:gd name="connsiteY7" fmla="*/ 6096000 h 6553200"/>
              <a:gd name="connsiteX8" fmla="*/ 4267200 w 7140575"/>
              <a:gd name="connsiteY8" fmla="*/ 6019800 h 6553200"/>
              <a:gd name="connsiteX9" fmla="*/ 3644900 w 7140575"/>
              <a:gd name="connsiteY9" fmla="*/ 6057900 h 6553200"/>
              <a:gd name="connsiteX10" fmla="*/ 3606800 w 7140575"/>
              <a:gd name="connsiteY10" fmla="*/ 5530850 h 6553200"/>
              <a:gd name="connsiteX11" fmla="*/ 3835400 w 7140575"/>
              <a:gd name="connsiteY11" fmla="*/ 5537200 h 6553200"/>
              <a:gd name="connsiteX12" fmla="*/ 4318000 w 7140575"/>
              <a:gd name="connsiteY12" fmla="*/ 5715000 h 6553200"/>
              <a:gd name="connsiteX13" fmla="*/ 4533900 w 7140575"/>
              <a:gd name="connsiteY13" fmla="*/ 5803900 h 6553200"/>
              <a:gd name="connsiteX14" fmla="*/ 4800600 w 7140575"/>
              <a:gd name="connsiteY14" fmla="*/ 5829300 h 6553200"/>
              <a:gd name="connsiteX15" fmla="*/ 5448300 w 7140575"/>
              <a:gd name="connsiteY15" fmla="*/ 5816600 h 6553200"/>
              <a:gd name="connsiteX16" fmla="*/ 5880100 w 7140575"/>
              <a:gd name="connsiteY16" fmla="*/ 5930900 h 6553200"/>
              <a:gd name="connsiteX17" fmla="*/ 6553200 w 7140575"/>
              <a:gd name="connsiteY17" fmla="*/ 6121400 h 6553200"/>
              <a:gd name="connsiteX18" fmla="*/ 6783388 w 7140575"/>
              <a:gd name="connsiteY18" fmla="*/ 6197600 h 6553200"/>
              <a:gd name="connsiteX19" fmla="*/ 7086600 w 7140575"/>
              <a:gd name="connsiteY19" fmla="*/ 6413500 h 6553200"/>
              <a:gd name="connsiteX20" fmla="*/ 7140575 w 7140575"/>
              <a:gd name="connsiteY20" fmla="*/ 6345238 h 6553200"/>
              <a:gd name="connsiteX21" fmla="*/ 6824662 w 7140575"/>
              <a:gd name="connsiteY21" fmla="*/ 6107112 h 6553200"/>
              <a:gd name="connsiteX22" fmla="*/ 5478462 w 7140575"/>
              <a:gd name="connsiteY22" fmla="*/ 5743575 h 6553200"/>
              <a:gd name="connsiteX23" fmla="*/ 5334000 w 7140575"/>
              <a:gd name="connsiteY23" fmla="*/ 5740400 h 6553200"/>
              <a:gd name="connsiteX24" fmla="*/ 4597400 w 7140575"/>
              <a:gd name="connsiteY24" fmla="*/ 5727700 h 6553200"/>
              <a:gd name="connsiteX25" fmla="*/ 4330700 w 7140575"/>
              <a:gd name="connsiteY25" fmla="*/ 5626100 h 6553200"/>
              <a:gd name="connsiteX26" fmla="*/ 3962400 w 7140575"/>
              <a:gd name="connsiteY26" fmla="*/ 5461000 h 6553200"/>
              <a:gd name="connsiteX27" fmla="*/ 3860800 w 7140575"/>
              <a:gd name="connsiteY27" fmla="*/ 5461000 h 6553200"/>
              <a:gd name="connsiteX28" fmla="*/ 3594100 w 7140575"/>
              <a:gd name="connsiteY28" fmla="*/ 5461000 h 6553200"/>
              <a:gd name="connsiteX29" fmla="*/ 3495675 w 7140575"/>
              <a:gd name="connsiteY29" fmla="*/ 4357688 h 6553200"/>
              <a:gd name="connsiteX30" fmla="*/ 4076700 w 7140575"/>
              <a:gd name="connsiteY30" fmla="*/ 4303712 h 6553200"/>
              <a:gd name="connsiteX31" fmla="*/ 4279900 w 7140575"/>
              <a:gd name="connsiteY31" fmla="*/ 4375150 h 6553200"/>
              <a:gd name="connsiteX32" fmla="*/ 4457700 w 7140575"/>
              <a:gd name="connsiteY32" fmla="*/ 4505325 h 6553200"/>
              <a:gd name="connsiteX33" fmla="*/ 4503738 w 7140575"/>
              <a:gd name="connsiteY33" fmla="*/ 4610100 h 6553200"/>
              <a:gd name="connsiteX34" fmla="*/ 4445000 w 7140575"/>
              <a:gd name="connsiteY34" fmla="*/ 4762500 h 6553200"/>
              <a:gd name="connsiteX35" fmla="*/ 4356100 w 7140575"/>
              <a:gd name="connsiteY35" fmla="*/ 4927600 h 6553200"/>
              <a:gd name="connsiteX36" fmla="*/ 4330700 w 7140575"/>
              <a:gd name="connsiteY36" fmla="*/ 5016500 h 6553200"/>
              <a:gd name="connsiteX37" fmla="*/ 4368800 w 7140575"/>
              <a:gd name="connsiteY37" fmla="*/ 5092700 h 6553200"/>
              <a:gd name="connsiteX38" fmla="*/ 4445000 w 7140575"/>
              <a:gd name="connsiteY38" fmla="*/ 4978400 h 6553200"/>
              <a:gd name="connsiteX39" fmla="*/ 4533900 w 7140575"/>
              <a:gd name="connsiteY39" fmla="*/ 4749800 h 6553200"/>
              <a:gd name="connsiteX40" fmla="*/ 4559300 w 7140575"/>
              <a:gd name="connsiteY40" fmla="*/ 4622800 h 6553200"/>
              <a:gd name="connsiteX41" fmla="*/ 4533900 w 7140575"/>
              <a:gd name="connsiteY41" fmla="*/ 4495800 h 6553200"/>
              <a:gd name="connsiteX42" fmla="*/ 4406900 w 7140575"/>
              <a:gd name="connsiteY42" fmla="*/ 4368800 h 6553200"/>
              <a:gd name="connsiteX43" fmla="*/ 4216400 w 7140575"/>
              <a:gd name="connsiteY43" fmla="*/ 4279900 h 6553200"/>
              <a:gd name="connsiteX44" fmla="*/ 4406900 w 7140575"/>
              <a:gd name="connsiteY44" fmla="*/ 4279900 h 6553200"/>
              <a:gd name="connsiteX45" fmla="*/ 4703763 w 7140575"/>
              <a:gd name="connsiteY45" fmla="*/ 4362450 h 6553200"/>
              <a:gd name="connsiteX46" fmla="*/ 5057775 w 7140575"/>
              <a:gd name="connsiteY46" fmla="*/ 4556125 h 6553200"/>
              <a:gd name="connsiteX47" fmla="*/ 5232400 w 7140575"/>
              <a:gd name="connsiteY47" fmla="*/ 4686300 h 6553200"/>
              <a:gd name="connsiteX48" fmla="*/ 5410200 w 7140575"/>
              <a:gd name="connsiteY48" fmla="*/ 4862513 h 6553200"/>
              <a:gd name="connsiteX49" fmla="*/ 5486400 w 7140575"/>
              <a:gd name="connsiteY49" fmla="*/ 4838700 h 6553200"/>
              <a:gd name="connsiteX50" fmla="*/ 5389562 w 7140575"/>
              <a:gd name="connsiteY50" fmla="*/ 4735513 h 6553200"/>
              <a:gd name="connsiteX51" fmla="*/ 5232400 w 7140575"/>
              <a:gd name="connsiteY51" fmla="*/ 4584700 h 6553200"/>
              <a:gd name="connsiteX52" fmla="*/ 5003800 w 7140575"/>
              <a:gd name="connsiteY52" fmla="*/ 4432300 h 6553200"/>
              <a:gd name="connsiteX53" fmla="*/ 4719638 w 7140575"/>
              <a:gd name="connsiteY53" fmla="*/ 4260850 h 6553200"/>
              <a:gd name="connsiteX54" fmla="*/ 4491037 w 7140575"/>
              <a:gd name="connsiteY54" fmla="*/ 4187825 h 6553200"/>
              <a:gd name="connsiteX55" fmla="*/ 4013200 w 7140575"/>
              <a:gd name="connsiteY55" fmla="*/ 4216400 h 6553200"/>
              <a:gd name="connsiteX56" fmla="*/ 3467100 w 7140575"/>
              <a:gd name="connsiteY56" fmla="*/ 4267200 h 6553200"/>
              <a:gd name="connsiteX57" fmla="*/ 3429000 w 7140575"/>
              <a:gd name="connsiteY57" fmla="*/ 3365500 h 6553200"/>
              <a:gd name="connsiteX58" fmla="*/ 3290888 w 7140575"/>
              <a:gd name="connsiteY58" fmla="*/ 3267075 h 6553200"/>
              <a:gd name="connsiteX59" fmla="*/ 571500 w 7140575"/>
              <a:gd name="connsiteY59" fmla="*/ 3467100 h 6553200"/>
              <a:gd name="connsiteX60" fmla="*/ 444500 w 7140575"/>
              <a:gd name="connsiteY60" fmla="*/ 3416300 h 6553200"/>
              <a:gd name="connsiteX61" fmla="*/ 330200 w 7140575"/>
              <a:gd name="connsiteY61" fmla="*/ 3352800 h 6553200"/>
              <a:gd name="connsiteX62" fmla="*/ 241300 w 7140575"/>
              <a:gd name="connsiteY62" fmla="*/ 3238500 h 6553200"/>
              <a:gd name="connsiteX63" fmla="*/ 152400 w 7140575"/>
              <a:gd name="connsiteY63" fmla="*/ 2260600 h 6553200"/>
              <a:gd name="connsiteX64" fmla="*/ 431800 w 7140575"/>
              <a:gd name="connsiteY64" fmla="*/ 2222500 h 6553200"/>
              <a:gd name="connsiteX65" fmla="*/ 596900 w 7140575"/>
              <a:gd name="connsiteY65" fmla="*/ 2108200 h 6553200"/>
              <a:gd name="connsiteX66" fmla="*/ 660400 w 7140575"/>
              <a:gd name="connsiteY66" fmla="*/ 1943100 h 6553200"/>
              <a:gd name="connsiteX67" fmla="*/ 660400 w 7140575"/>
              <a:gd name="connsiteY67" fmla="*/ 1828800 h 6553200"/>
              <a:gd name="connsiteX68" fmla="*/ 622300 w 7140575"/>
              <a:gd name="connsiteY68" fmla="*/ 1752600 h 6553200"/>
              <a:gd name="connsiteX69" fmla="*/ 533400 w 7140575"/>
              <a:gd name="connsiteY69" fmla="*/ 1612900 h 6553200"/>
              <a:gd name="connsiteX70" fmla="*/ 381000 w 7140575"/>
              <a:gd name="connsiteY70" fmla="*/ 1498600 h 6553200"/>
              <a:gd name="connsiteX71" fmla="*/ 254000 w 7140575"/>
              <a:gd name="connsiteY71" fmla="*/ 1409700 h 6553200"/>
              <a:gd name="connsiteX72" fmla="*/ 139700 w 7140575"/>
              <a:gd name="connsiteY72" fmla="*/ 1333500 h 6553200"/>
              <a:gd name="connsiteX73" fmla="*/ 12700 w 7140575"/>
              <a:gd name="connsiteY73" fmla="*/ 1028700 h 6553200"/>
              <a:gd name="connsiteX74" fmla="*/ 0 w 7140575"/>
              <a:gd name="connsiteY74" fmla="*/ 711200 h 6553200"/>
              <a:gd name="connsiteX75" fmla="*/ 38100 w 7140575"/>
              <a:gd name="connsiteY75" fmla="*/ 482600 h 6553200"/>
              <a:gd name="connsiteX76" fmla="*/ 76200 w 7140575"/>
              <a:gd name="connsiteY76" fmla="*/ 241300 h 6553200"/>
              <a:gd name="connsiteX77" fmla="*/ 165100 w 7140575"/>
              <a:gd name="connsiteY77" fmla="*/ 165100 h 6553200"/>
              <a:gd name="connsiteX78" fmla="*/ 266700 w 7140575"/>
              <a:gd name="connsiteY78" fmla="*/ 0 h 6553200"/>
              <a:gd name="connsiteX79" fmla="*/ 482600 w 7140575"/>
              <a:gd name="connsiteY79" fmla="*/ 114300 h 6553200"/>
              <a:gd name="connsiteX80" fmla="*/ 495300 w 7140575"/>
              <a:gd name="connsiteY80" fmla="*/ 228600 h 6553200"/>
              <a:gd name="connsiteX81" fmla="*/ 660400 w 7140575"/>
              <a:gd name="connsiteY81" fmla="*/ 355600 h 6553200"/>
              <a:gd name="connsiteX82" fmla="*/ 838200 w 7140575"/>
              <a:gd name="connsiteY82" fmla="*/ 393700 h 6553200"/>
              <a:gd name="connsiteX83" fmla="*/ 1054100 w 7140575"/>
              <a:gd name="connsiteY83" fmla="*/ 431800 h 6553200"/>
              <a:gd name="connsiteX84" fmla="*/ 1295400 w 7140575"/>
              <a:gd name="connsiteY84" fmla="*/ 406400 h 6553200"/>
              <a:gd name="connsiteX85" fmla="*/ 1485900 w 7140575"/>
              <a:gd name="connsiteY85" fmla="*/ 406400 h 6553200"/>
              <a:gd name="connsiteX86" fmla="*/ 1625600 w 7140575"/>
              <a:gd name="connsiteY86" fmla="*/ 381000 h 6553200"/>
              <a:gd name="connsiteX87" fmla="*/ 3098800 w 7140575"/>
              <a:gd name="connsiteY87" fmla="*/ 1206500 h 6553200"/>
              <a:gd name="connsiteX88" fmla="*/ 4559300 w 7140575"/>
              <a:gd name="connsiteY88" fmla="*/ 1219200 h 6553200"/>
              <a:gd name="connsiteX89" fmla="*/ 4635500 w 7140575"/>
              <a:gd name="connsiteY89" fmla="*/ 1892300 h 6553200"/>
              <a:gd name="connsiteX90" fmla="*/ 4724400 w 7140575"/>
              <a:gd name="connsiteY90" fmla="*/ 1968500 h 6553200"/>
              <a:gd name="connsiteX91" fmla="*/ 5435600 w 7140575"/>
              <a:gd name="connsiteY91" fmla="*/ 1905000 h 6553200"/>
              <a:gd name="connsiteX92" fmla="*/ 5638800 w 7140575"/>
              <a:gd name="connsiteY92" fmla="*/ 1955800 h 6553200"/>
              <a:gd name="connsiteX93" fmla="*/ 5613400 w 7140575"/>
              <a:gd name="connsiteY93" fmla="*/ 2044700 h 6553200"/>
              <a:gd name="connsiteX94" fmla="*/ 5575300 w 7140575"/>
              <a:gd name="connsiteY94" fmla="*/ 2070100 h 6553200"/>
              <a:gd name="connsiteX95" fmla="*/ 5600700 w 7140575"/>
              <a:gd name="connsiteY95" fmla="*/ 2197100 h 6553200"/>
              <a:gd name="connsiteX96" fmla="*/ 5905500 w 7140575"/>
              <a:gd name="connsiteY96" fmla="*/ 2654300 h 6553200"/>
              <a:gd name="connsiteX97" fmla="*/ 5842000 w 7140575"/>
              <a:gd name="connsiteY97" fmla="*/ 2806700 h 6553200"/>
              <a:gd name="connsiteX0" fmla="*/ 2997200 w 7140575"/>
              <a:gd name="connsiteY0" fmla="*/ 6438900 h 6553200"/>
              <a:gd name="connsiteX1" fmla="*/ 2882900 w 7140575"/>
              <a:gd name="connsiteY1" fmla="*/ 6553200 h 6553200"/>
              <a:gd name="connsiteX2" fmla="*/ 2882900 w 7140575"/>
              <a:gd name="connsiteY2" fmla="*/ 6553200 h 6553200"/>
              <a:gd name="connsiteX3" fmla="*/ 2857500 w 7140575"/>
              <a:gd name="connsiteY3" fmla="*/ 6184900 h 6553200"/>
              <a:gd name="connsiteX4" fmla="*/ 2908300 w 7140575"/>
              <a:gd name="connsiteY4" fmla="*/ 6146800 h 6553200"/>
              <a:gd name="connsiteX5" fmla="*/ 3568700 w 7140575"/>
              <a:gd name="connsiteY5" fmla="*/ 6134100 h 6553200"/>
              <a:gd name="connsiteX6" fmla="*/ 4089400 w 7140575"/>
              <a:gd name="connsiteY6" fmla="*/ 6096000 h 6553200"/>
              <a:gd name="connsiteX7" fmla="*/ 4267200 w 7140575"/>
              <a:gd name="connsiteY7" fmla="*/ 6096000 h 6553200"/>
              <a:gd name="connsiteX8" fmla="*/ 4267200 w 7140575"/>
              <a:gd name="connsiteY8" fmla="*/ 6019800 h 6553200"/>
              <a:gd name="connsiteX9" fmla="*/ 3644900 w 7140575"/>
              <a:gd name="connsiteY9" fmla="*/ 6057900 h 6553200"/>
              <a:gd name="connsiteX10" fmla="*/ 3606800 w 7140575"/>
              <a:gd name="connsiteY10" fmla="*/ 5530850 h 6553200"/>
              <a:gd name="connsiteX11" fmla="*/ 3835400 w 7140575"/>
              <a:gd name="connsiteY11" fmla="*/ 5537200 h 6553200"/>
              <a:gd name="connsiteX12" fmla="*/ 4318000 w 7140575"/>
              <a:gd name="connsiteY12" fmla="*/ 5715000 h 6553200"/>
              <a:gd name="connsiteX13" fmla="*/ 4533900 w 7140575"/>
              <a:gd name="connsiteY13" fmla="*/ 5803900 h 6553200"/>
              <a:gd name="connsiteX14" fmla="*/ 4800600 w 7140575"/>
              <a:gd name="connsiteY14" fmla="*/ 5829300 h 6553200"/>
              <a:gd name="connsiteX15" fmla="*/ 5448300 w 7140575"/>
              <a:gd name="connsiteY15" fmla="*/ 5816600 h 6553200"/>
              <a:gd name="connsiteX16" fmla="*/ 5880100 w 7140575"/>
              <a:gd name="connsiteY16" fmla="*/ 5930900 h 6553200"/>
              <a:gd name="connsiteX17" fmla="*/ 6553200 w 7140575"/>
              <a:gd name="connsiteY17" fmla="*/ 6121400 h 6553200"/>
              <a:gd name="connsiteX18" fmla="*/ 6783388 w 7140575"/>
              <a:gd name="connsiteY18" fmla="*/ 6197600 h 6553200"/>
              <a:gd name="connsiteX19" fmla="*/ 7086600 w 7140575"/>
              <a:gd name="connsiteY19" fmla="*/ 6413500 h 6553200"/>
              <a:gd name="connsiteX20" fmla="*/ 7140575 w 7140575"/>
              <a:gd name="connsiteY20" fmla="*/ 6345238 h 6553200"/>
              <a:gd name="connsiteX21" fmla="*/ 6824662 w 7140575"/>
              <a:gd name="connsiteY21" fmla="*/ 6107112 h 6553200"/>
              <a:gd name="connsiteX22" fmla="*/ 5478462 w 7140575"/>
              <a:gd name="connsiteY22" fmla="*/ 5743575 h 6553200"/>
              <a:gd name="connsiteX23" fmla="*/ 5334000 w 7140575"/>
              <a:gd name="connsiteY23" fmla="*/ 5740400 h 6553200"/>
              <a:gd name="connsiteX24" fmla="*/ 4597400 w 7140575"/>
              <a:gd name="connsiteY24" fmla="*/ 5727700 h 6553200"/>
              <a:gd name="connsiteX25" fmla="*/ 4330700 w 7140575"/>
              <a:gd name="connsiteY25" fmla="*/ 5626100 h 6553200"/>
              <a:gd name="connsiteX26" fmla="*/ 3962400 w 7140575"/>
              <a:gd name="connsiteY26" fmla="*/ 5461000 h 6553200"/>
              <a:gd name="connsiteX27" fmla="*/ 3860800 w 7140575"/>
              <a:gd name="connsiteY27" fmla="*/ 5461000 h 6553200"/>
              <a:gd name="connsiteX28" fmla="*/ 3594100 w 7140575"/>
              <a:gd name="connsiteY28" fmla="*/ 5461000 h 6553200"/>
              <a:gd name="connsiteX29" fmla="*/ 3495675 w 7140575"/>
              <a:gd name="connsiteY29" fmla="*/ 4357688 h 6553200"/>
              <a:gd name="connsiteX30" fmla="*/ 4076700 w 7140575"/>
              <a:gd name="connsiteY30" fmla="*/ 4303712 h 6553200"/>
              <a:gd name="connsiteX31" fmla="*/ 4279900 w 7140575"/>
              <a:gd name="connsiteY31" fmla="*/ 4375150 h 6553200"/>
              <a:gd name="connsiteX32" fmla="*/ 4457700 w 7140575"/>
              <a:gd name="connsiteY32" fmla="*/ 4505325 h 6553200"/>
              <a:gd name="connsiteX33" fmla="*/ 4503738 w 7140575"/>
              <a:gd name="connsiteY33" fmla="*/ 4610100 h 6553200"/>
              <a:gd name="connsiteX34" fmla="*/ 4445000 w 7140575"/>
              <a:gd name="connsiteY34" fmla="*/ 4762500 h 6553200"/>
              <a:gd name="connsiteX35" fmla="*/ 4356100 w 7140575"/>
              <a:gd name="connsiteY35" fmla="*/ 4927600 h 6553200"/>
              <a:gd name="connsiteX36" fmla="*/ 4330700 w 7140575"/>
              <a:gd name="connsiteY36" fmla="*/ 5016500 h 6553200"/>
              <a:gd name="connsiteX37" fmla="*/ 4368800 w 7140575"/>
              <a:gd name="connsiteY37" fmla="*/ 5092700 h 6553200"/>
              <a:gd name="connsiteX38" fmla="*/ 4445000 w 7140575"/>
              <a:gd name="connsiteY38" fmla="*/ 4978400 h 6553200"/>
              <a:gd name="connsiteX39" fmla="*/ 4533900 w 7140575"/>
              <a:gd name="connsiteY39" fmla="*/ 4749800 h 6553200"/>
              <a:gd name="connsiteX40" fmla="*/ 4559300 w 7140575"/>
              <a:gd name="connsiteY40" fmla="*/ 4622800 h 6553200"/>
              <a:gd name="connsiteX41" fmla="*/ 4533900 w 7140575"/>
              <a:gd name="connsiteY41" fmla="*/ 4495800 h 6553200"/>
              <a:gd name="connsiteX42" fmla="*/ 4406900 w 7140575"/>
              <a:gd name="connsiteY42" fmla="*/ 4368800 h 6553200"/>
              <a:gd name="connsiteX43" fmla="*/ 4216400 w 7140575"/>
              <a:gd name="connsiteY43" fmla="*/ 4279900 h 6553200"/>
              <a:gd name="connsiteX44" fmla="*/ 4406900 w 7140575"/>
              <a:gd name="connsiteY44" fmla="*/ 4279900 h 6553200"/>
              <a:gd name="connsiteX45" fmla="*/ 4703763 w 7140575"/>
              <a:gd name="connsiteY45" fmla="*/ 4362450 h 6553200"/>
              <a:gd name="connsiteX46" fmla="*/ 5057775 w 7140575"/>
              <a:gd name="connsiteY46" fmla="*/ 4556125 h 6553200"/>
              <a:gd name="connsiteX47" fmla="*/ 5232400 w 7140575"/>
              <a:gd name="connsiteY47" fmla="*/ 4686300 h 6553200"/>
              <a:gd name="connsiteX48" fmla="*/ 5410200 w 7140575"/>
              <a:gd name="connsiteY48" fmla="*/ 4862513 h 6553200"/>
              <a:gd name="connsiteX49" fmla="*/ 5486400 w 7140575"/>
              <a:gd name="connsiteY49" fmla="*/ 4838700 h 6553200"/>
              <a:gd name="connsiteX50" fmla="*/ 5389562 w 7140575"/>
              <a:gd name="connsiteY50" fmla="*/ 4735513 h 6553200"/>
              <a:gd name="connsiteX51" fmla="*/ 5232400 w 7140575"/>
              <a:gd name="connsiteY51" fmla="*/ 4584700 h 6553200"/>
              <a:gd name="connsiteX52" fmla="*/ 5003800 w 7140575"/>
              <a:gd name="connsiteY52" fmla="*/ 4432300 h 6553200"/>
              <a:gd name="connsiteX53" fmla="*/ 4719638 w 7140575"/>
              <a:gd name="connsiteY53" fmla="*/ 4260850 h 6553200"/>
              <a:gd name="connsiteX54" fmla="*/ 4491037 w 7140575"/>
              <a:gd name="connsiteY54" fmla="*/ 4187825 h 6553200"/>
              <a:gd name="connsiteX55" fmla="*/ 4013200 w 7140575"/>
              <a:gd name="connsiteY55" fmla="*/ 4216400 h 6553200"/>
              <a:gd name="connsiteX56" fmla="*/ 3467100 w 7140575"/>
              <a:gd name="connsiteY56" fmla="*/ 4267200 h 6553200"/>
              <a:gd name="connsiteX57" fmla="*/ 3429000 w 7140575"/>
              <a:gd name="connsiteY57" fmla="*/ 3365500 h 6553200"/>
              <a:gd name="connsiteX58" fmla="*/ 3290888 w 7140575"/>
              <a:gd name="connsiteY58" fmla="*/ 3267075 h 6553200"/>
              <a:gd name="connsiteX59" fmla="*/ 571500 w 7140575"/>
              <a:gd name="connsiteY59" fmla="*/ 3467100 h 6553200"/>
              <a:gd name="connsiteX60" fmla="*/ 444500 w 7140575"/>
              <a:gd name="connsiteY60" fmla="*/ 3416300 h 6553200"/>
              <a:gd name="connsiteX61" fmla="*/ 330200 w 7140575"/>
              <a:gd name="connsiteY61" fmla="*/ 3352800 h 6553200"/>
              <a:gd name="connsiteX62" fmla="*/ 241300 w 7140575"/>
              <a:gd name="connsiteY62" fmla="*/ 3238500 h 6553200"/>
              <a:gd name="connsiteX63" fmla="*/ 152400 w 7140575"/>
              <a:gd name="connsiteY63" fmla="*/ 2260600 h 6553200"/>
              <a:gd name="connsiteX64" fmla="*/ 431800 w 7140575"/>
              <a:gd name="connsiteY64" fmla="*/ 2222500 h 6553200"/>
              <a:gd name="connsiteX65" fmla="*/ 596900 w 7140575"/>
              <a:gd name="connsiteY65" fmla="*/ 2108200 h 6553200"/>
              <a:gd name="connsiteX66" fmla="*/ 660400 w 7140575"/>
              <a:gd name="connsiteY66" fmla="*/ 1943100 h 6553200"/>
              <a:gd name="connsiteX67" fmla="*/ 660400 w 7140575"/>
              <a:gd name="connsiteY67" fmla="*/ 1828800 h 6553200"/>
              <a:gd name="connsiteX68" fmla="*/ 622300 w 7140575"/>
              <a:gd name="connsiteY68" fmla="*/ 1752600 h 6553200"/>
              <a:gd name="connsiteX69" fmla="*/ 533400 w 7140575"/>
              <a:gd name="connsiteY69" fmla="*/ 1612900 h 6553200"/>
              <a:gd name="connsiteX70" fmla="*/ 381000 w 7140575"/>
              <a:gd name="connsiteY70" fmla="*/ 1498600 h 6553200"/>
              <a:gd name="connsiteX71" fmla="*/ 254000 w 7140575"/>
              <a:gd name="connsiteY71" fmla="*/ 1409700 h 6553200"/>
              <a:gd name="connsiteX72" fmla="*/ 139700 w 7140575"/>
              <a:gd name="connsiteY72" fmla="*/ 1333500 h 6553200"/>
              <a:gd name="connsiteX73" fmla="*/ 12700 w 7140575"/>
              <a:gd name="connsiteY73" fmla="*/ 1028700 h 6553200"/>
              <a:gd name="connsiteX74" fmla="*/ 0 w 7140575"/>
              <a:gd name="connsiteY74" fmla="*/ 711200 h 6553200"/>
              <a:gd name="connsiteX75" fmla="*/ 38100 w 7140575"/>
              <a:gd name="connsiteY75" fmla="*/ 482600 h 6553200"/>
              <a:gd name="connsiteX76" fmla="*/ 76200 w 7140575"/>
              <a:gd name="connsiteY76" fmla="*/ 241300 h 6553200"/>
              <a:gd name="connsiteX77" fmla="*/ 165100 w 7140575"/>
              <a:gd name="connsiteY77" fmla="*/ 165100 h 6553200"/>
              <a:gd name="connsiteX78" fmla="*/ 266700 w 7140575"/>
              <a:gd name="connsiteY78" fmla="*/ 0 h 6553200"/>
              <a:gd name="connsiteX79" fmla="*/ 482600 w 7140575"/>
              <a:gd name="connsiteY79" fmla="*/ 114300 h 6553200"/>
              <a:gd name="connsiteX80" fmla="*/ 495300 w 7140575"/>
              <a:gd name="connsiteY80" fmla="*/ 228600 h 6553200"/>
              <a:gd name="connsiteX81" fmla="*/ 660400 w 7140575"/>
              <a:gd name="connsiteY81" fmla="*/ 355600 h 6553200"/>
              <a:gd name="connsiteX82" fmla="*/ 838200 w 7140575"/>
              <a:gd name="connsiteY82" fmla="*/ 393700 h 6553200"/>
              <a:gd name="connsiteX83" fmla="*/ 1054100 w 7140575"/>
              <a:gd name="connsiteY83" fmla="*/ 431800 h 6553200"/>
              <a:gd name="connsiteX84" fmla="*/ 1295400 w 7140575"/>
              <a:gd name="connsiteY84" fmla="*/ 406400 h 6553200"/>
              <a:gd name="connsiteX85" fmla="*/ 1485900 w 7140575"/>
              <a:gd name="connsiteY85" fmla="*/ 406400 h 6553200"/>
              <a:gd name="connsiteX86" fmla="*/ 1625600 w 7140575"/>
              <a:gd name="connsiteY86" fmla="*/ 381000 h 6553200"/>
              <a:gd name="connsiteX87" fmla="*/ 3098800 w 7140575"/>
              <a:gd name="connsiteY87" fmla="*/ 1206500 h 6553200"/>
              <a:gd name="connsiteX88" fmla="*/ 4559300 w 7140575"/>
              <a:gd name="connsiteY88" fmla="*/ 1219200 h 6553200"/>
              <a:gd name="connsiteX89" fmla="*/ 4635500 w 7140575"/>
              <a:gd name="connsiteY89" fmla="*/ 1892300 h 6553200"/>
              <a:gd name="connsiteX90" fmla="*/ 4724400 w 7140575"/>
              <a:gd name="connsiteY90" fmla="*/ 1968500 h 6553200"/>
              <a:gd name="connsiteX91" fmla="*/ 5435600 w 7140575"/>
              <a:gd name="connsiteY91" fmla="*/ 1905000 h 6553200"/>
              <a:gd name="connsiteX92" fmla="*/ 5638800 w 7140575"/>
              <a:gd name="connsiteY92" fmla="*/ 1955800 h 6553200"/>
              <a:gd name="connsiteX93" fmla="*/ 5613400 w 7140575"/>
              <a:gd name="connsiteY93" fmla="*/ 2044700 h 6553200"/>
              <a:gd name="connsiteX94" fmla="*/ 5575300 w 7140575"/>
              <a:gd name="connsiteY94" fmla="*/ 2070100 h 6553200"/>
              <a:gd name="connsiteX95" fmla="*/ 5600700 w 7140575"/>
              <a:gd name="connsiteY95" fmla="*/ 2197100 h 6553200"/>
              <a:gd name="connsiteX96" fmla="*/ 5905500 w 7140575"/>
              <a:gd name="connsiteY96" fmla="*/ 2654300 h 6553200"/>
              <a:gd name="connsiteX0" fmla="*/ 2997200 w 7140575"/>
              <a:gd name="connsiteY0" fmla="*/ 6438900 h 6553200"/>
              <a:gd name="connsiteX1" fmla="*/ 2882900 w 7140575"/>
              <a:gd name="connsiteY1" fmla="*/ 6553200 h 6553200"/>
              <a:gd name="connsiteX2" fmla="*/ 2882900 w 7140575"/>
              <a:gd name="connsiteY2" fmla="*/ 6553200 h 6553200"/>
              <a:gd name="connsiteX3" fmla="*/ 2857500 w 7140575"/>
              <a:gd name="connsiteY3" fmla="*/ 6184900 h 6553200"/>
              <a:gd name="connsiteX4" fmla="*/ 2908300 w 7140575"/>
              <a:gd name="connsiteY4" fmla="*/ 6146800 h 6553200"/>
              <a:gd name="connsiteX5" fmla="*/ 3568700 w 7140575"/>
              <a:gd name="connsiteY5" fmla="*/ 6134100 h 6553200"/>
              <a:gd name="connsiteX6" fmla="*/ 4089400 w 7140575"/>
              <a:gd name="connsiteY6" fmla="*/ 6096000 h 6553200"/>
              <a:gd name="connsiteX7" fmla="*/ 4267200 w 7140575"/>
              <a:gd name="connsiteY7" fmla="*/ 6096000 h 6553200"/>
              <a:gd name="connsiteX8" fmla="*/ 4267200 w 7140575"/>
              <a:gd name="connsiteY8" fmla="*/ 6019800 h 6553200"/>
              <a:gd name="connsiteX9" fmla="*/ 3644900 w 7140575"/>
              <a:gd name="connsiteY9" fmla="*/ 6057900 h 6553200"/>
              <a:gd name="connsiteX10" fmla="*/ 3606800 w 7140575"/>
              <a:gd name="connsiteY10" fmla="*/ 5530850 h 6553200"/>
              <a:gd name="connsiteX11" fmla="*/ 3835400 w 7140575"/>
              <a:gd name="connsiteY11" fmla="*/ 5537200 h 6553200"/>
              <a:gd name="connsiteX12" fmla="*/ 4318000 w 7140575"/>
              <a:gd name="connsiteY12" fmla="*/ 5715000 h 6553200"/>
              <a:gd name="connsiteX13" fmla="*/ 4533900 w 7140575"/>
              <a:gd name="connsiteY13" fmla="*/ 5803900 h 6553200"/>
              <a:gd name="connsiteX14" fmla="*/ 4800600 w 7140575"/>
              <a:gd name="connsiteY14" fmla="*/ 5829300 h 6553200"/>
              <a:gd name="connsiteX15" fmla="*/ 5448300 w 7140575"/>
              <a:gd name="connsiteY15" fmla="*/ 5816600 h 6553200"/>
              <a:gd name="connsiteX16" fmla="*/ 5880100 w 7140575"/>
              <a:gd name="connsiteY16" fmla="*/ 5930900 h 6553200"/>
              <a:gd name="connsiteX17" fmla="*/ 6553200 w 7140575"/>
              <a:gd name="connsiteY17" fmla="*/ 6121400 h 6553200"/>
              <a:gd name="connsiteX18" fmla="*/ 6783388 w 7140575"/>
              <a:gd name="connsiteY18" fmla="*/ 6197600 h 6553200"/>
              <a:gd name="connsiteX19" fmla="*/ 7086600 w 7140575"/>
              <a:gd name="connsiteY19" fmla="*/ 6413500 h 6553200"/>
              <a:gd name="connsiteX20" fmla="*/ 7140575 w 7140575"/>
              <a:gd name="connsiteY20" fmla="*/ 6345238 h 6553200"/>
              <a:gd name="connsiteX21" fmla="*/ 6824662 w 7140575"/>
              <a:gd name="connsiteY21" fmla="*/ 6107112 h 6553200"/>
              <a:gd name="connsiteX22" fmla="*/ 5478462 w 7140575"/>
              <a:gd name="connsiteY22" fmla="*/ 5743575 h 6553200"/>
              <a:gd name="connsiteX23" fmla="*/ 5334000 w 7140575"/>
              <a:gd name="connsiteY23" fmla="*/ 5740400 h 6553200"/>
              <a:gd name="connsiteX24" fmla="*/ 4597400 w 7140575"/>
              <a:gd name="connsiteY24" fmla="*/ 5727700 h 6553200"/>
              <a:gd name="connsiteX25" fmla="*/ 4330700 w 7140575"/>
              <a:gd name="connsiteY25" fmla="*/ 5626100 h 6553200"/>
              <a:gd name="connsiteX26" fmla="*/ 3962400 w 7140575"/>
              <a:gd name="connsiteY26" fmla="*/ 5461000 h 6553200"/>
              <a:gd name="connsiteX27" fmla="*/ 3860800 w 7140575"/>
              <a:gd name="connsiteY27" fmla="*/ 5461000 h 6553200"/>
              <a:gd name="connsiteX28" fmla="*/ 3594100 w 7140575"/>
              <a:gd name="connsiteY28" fmla="*/ 5461000 h 6553200"/>
              <a:gd name="connsiteX29" fmla="*/ 3495675 w 7140575"/>
              <a:gd name="connsiteY29" fmla="*/ 4357688 h 6553200"/>
              <a:gd name="connsiteX30" fmla="*/ 4076700 w 7140575"/>
              <a:gd name="connsiteY30" fmla="*/ 4303712 h 6553200"/>
              <a:gd name="connsiteX31" fmla="*/ 4279900 w 7140575"/>
              <a:gd name="connsiteY31" fmla="*/ 4375150 h 6553200"/>
              <a:gd name="connsiteX32" fmla="*/ 4457700 w 7140575"/>
              <a:gd name="connsiteY32" fmla="*/ 4505325 h 6553200"/>
              <a:gd name="connsiteX33" fmla="*/ 4503738 w 7140575"/>
              <a:gd name="connsiteY33" fmla="*/ 4610100 h 6553200"/>
              <a:gd name="connsiteX34" fmla="*/ 4445000 w 7140575"/>
              <a:gd name="connsiteY34" fmla="*/ 4762500 h 6553200"/>
              <a:gd name="connsiteX35" fmla="*/ 4356100 w 7140575"/>
              <a:gd name="connsiteY35" fmla="*/ 4927600 h 6553200"/>
              <a:gd name="connsiteX36" fmla="*/ 4330700 w 7140575"/>
              <a:gd name="connsiteY36" fmla="*/ 5016500 h 6553200"/>
              <a:gd name="connsiteX37" fmla="*/ 4368800 w 7140575"/>
              <a:gd name="connsiteY37" fmla="*/ 5092700 h 6553200"/>
              <a:gd name="connsiteX38" fmla="*/ 4445000 w 7140575"/>
              <a:gd name="connsiteY38" fmla="*/ 4978400 h 6553200"/>
              <a:gd name="connsiteX39" fmla="*/ 4533900 w 7140575"/>
              <a:gd name="connsiteY39" fmla="*/ 4749800 h 6553200"/>
              <a:gd name="connsiteX40" fmla="*/ 4559300 w 7140575"/>
              <a:gd name="connsiteY40" fmla="*/ 4622800 h 6553200"/>
              <a:gd name="connsiteX41" fmla="*/ 4533900 w 7140575"/>
              <a:gd name="connsiteY41" fmla="*/ 4495800 h 6553200"/>
              <a:gd name="connsiteX42" fmla="*/ 4406900 w 7140575"/>
              <a:gd name="connsiteY42" fmla="*/ 4368800 h 6553200"/>
              <a:gd name="connsiteX43" fmla="*/ 4216400 w 7140575"/>
              <a:gd name="connsiteY43" fmla="*/ 4279900 h 6553200"/>
              <a:gd name="connsiteX44" fmla="*/ 4406900 w 7140575"/>
              <a:gd name="connsiteY44" fmla="*/ 4279900 h 6553200"/>
              <a:gd name="connsiteX45" fmla="*/ 4703763 w 7140575"/>
              <a:gd name="connsiteY45" fmla="*/ 4362450 h 6553200"/>
              <a:gd name="connsiteX46" fmla="*/ 5057775 w 7140575"/>
              <a:gd name="connsiteY46" fmla="*/ 4556125 h 6553200"/>
              <a:gd name="connsiteX47" fmla="*/ 5232400 w 7140575"/>
              <a:gd name="connsiteY47" fmla="*/ 4686300 h 6553200"/>
              <a:gd name="connsiteX48" fmla="*/ 5410200 w 7140575"/>
              <a:gd name="connsiteY48" fmla="*/ 4862513 h 6553200"/>
              <a:gd name="connsiteX49" fmla="*/ 5486400 w 7140575"/>
              <a:gd name="connsiteY49" fmla="*/ 4838700 h 6553200"/>
              <a:gd name="connsiteX50" fmla="*/ 5389562 w 7140575"/>
              <a:gd name="connsiteY50" fmla="*/ 4735513 h 6553200"/>
              <a:gd name="connsiteX51" fmla="*/ 5232400 w 7140575"/>
              <a:gd name="connsiteY51" fmla="*/ 4584700 h 6553200"/>
              <a:gd name="connsiteX52" fmla="*/ 5003800 w 7140575"/>
              <a:gd name="connsiteY52" fmla="*/ 4432300 h 6553200"/>
              <a:gd name="connsiteX53" fmla="*/ 4719638 w 7140575"/>
              <a:gd name="connsiteY53" fmla="*/ 4260850 h 6553200"/>
              <a:gd name="connsiteX54" fmla="*/ 4491037 w 7140575"/>
              <a:gd name="connsiteY54" fmla="*/ 4187825 h 6553200"/>
              <a:gd name="connsiteX55" fmla="*/ 4013200 w 7140575"/>
              <a:gd name="connsiteY55" fmla="*/ 4216400 h 6553200"/>
              <a:gd name="connsiteX56" fmla="*/ 3467100 w 7140575"/>
              <a:gd name="connsiteY56" fmla="*/ 4267200 h 6553200"/>
              <a:gd name="connsiteX57" fmla="*/ 3429000 w 7140575"/>
              <a:gd name="connsiteY57" fmla="*/ 3365500 h 6553200"/>
              <a:gd name="connsiteX58" fmla="*/ 3290888 w 7140575"/>
              <a:gd name="connsiteY58" fmla="*/ 3267075 h 6553200"/>
              <a:gd name="connsiteX59" fmla="*/ 571500 w 7140575"/>
              <a:gd name="connsiteY59" fmla="*/ 3467100 h 6553200"/>
              <a:gd name="connsiteX60" fmla="*/ 444500 w 7140575"/>
              <a:gd name="connsiteY60" fmla="*/ 3416300 h 6553200"/>
              <a:gd name="connsiteX61" fmla="*/ 330200 w 7140575"/>
              <a:gd name="connsiteY61" fmla="*/ 3352800 h 6553200"/>
              <a:gd name="connsiteX62" fmla="*/ 241300 w 7140575"/>
              <a:gd name="connsiteY62" fmla="*/ 3238500 h 6553200"/>
              <a:gd name="connsiteX63" fmla="*/ 152400 w 7140575"/>
              <a:gd name="connsiteY63" fmla="*/ 2260600 h 6553200"/>
              <a:gd name="connsiteX64" fmla="*/ 431800 w 7140575"/>
              <a:gd name="connsiteY64" fmla="*/ 2222500 h 6553200"/>
              <a:gd name="connsiteX65" fmla="*/ 596900 w 7140575"/>
              <a:gd name="connsiteY65" fmla="*/ 2108200 h 6553200"/>
              <a:gd name="connsiteX66" fmla="*/ 660400 w 7140575"/>
              <a:gd name="connsiteY66" fmla="*/ 1943100 h 6553200"/>
              <a:gd name="connsiteX67" fmla="*/ 660400 w 7140575"/>
              <a:gd name="connsiteY67" fmla="*/ 1828800 h 6553200"/>
              <a:gd name="connsiteX68" fmla="*/ 622300 w 7140575"/>
              <a:gd name="connsiteY68" fmla="*/ 1752600 h 6553200"/>
              <a:gd name="connsiteX69" fmla="*/ 533400 w 7140575"/>
              <a:gd name="connsiteY69" fmla="*/ 1612900 h 6553200"/>
              <a:gd name="connsiteX70" fmla="*/ 381000 w 7140575"/>
              <a:gd name="connsiteY70" fmla="*/ 1498600 h 6553200"/>
              <a:gd name="connsiteX71" fmla="*/ 254000 w 7140575"/>
              <a:gd name="connsiteY71" fmla="*/ 1409700 h 6553200"/>
              <a:gd name="connsiteX72" fmla="*/ 139700 w 7140575"/>
              <a:gd name="connsiteY72" fmla="*/ 1333500 h 6553200"/>
              <a:gd name="connsiteX73" fmla="*/ 12700 w 7140575"/>
              <a:gd name="connsiteY73" fmla="*/ 1028700 h 6553200"/>
              <a:gd name="connsiteX74" fmla="*/ 0 w 7140575"/>
              <a:gd name="connsiteY74" fmla="*/ 711200 h 6553200"/>
              <a:gd name="connsiteX75" fmla="*/ 38100 w 7140575"/>
              <a:gd name="connsiteY75" fmla="*/ 482600 h 6553200"/>
              <a:gd name="connsiteX76" fmla="*/ 76200 w 7140575"/>
              <a:gd name="connsiteY76" fmla="*/ 241300 h 6553200"/>
              <a:gd name="connsiteX77" fmla="*/ 165100 w 7140575"/>
              <a:gd name="connsiteY77" fmla="*/ 165100 h 6553200"/>
              <a:gd name="connsiteX78" fmla="*/ 266700 w 7140575"/>
              <a:gd name="connsiteY78" fmla="*/ 0 h 6553200"/>
              <a:gd name="connsiteX79" fmla="*/ 482600 w 7140575"/>
              <a:gd name="connsiteY79" fmla="*/ 114300 h 6553200"/>
              <a:gd name="connsiteX80" fmla="*/ 495300 w 7140575"/>
              <a:gd name="connsiteY80" fmla="*/ 228600 h 6553200"/>
              <a:gd name="connsiteX81" fmla="*/ 660400 w 7140575"/>
              <a:gd name="connsiteY81" fmla="*/ 355600 h 6553200"/>
              <a:gd name="connsiteX82" fmla="*/ 838200 w 7140575"/>
              <a:gd name="connsiteY82" fmla="*/ 393700 h 6553200"/>
              <a:gd name="connsiteX83" fmla="*/ 1054100 w 7140575"/>
              <a:gd name="connsiteY83" fmla="*/ 431800 h 6553200"/>
              <a:gd name="connsiteX84" fmla="*/ 1295400 w 7140575"/>
              <a:gd name="connsiteY84" fmla="*/ 406400 h 6553200"/>
              <a:gd name="connsiteX85" fmla="*/ 1485900 w 7140575"/>
              <a:gd name="connsiteY85" fmla="*/ 406400 h 6553200"/>
              <a:gd name="connsiteX86" fmla="*/ 1625600 w 7140575"/>
              <a:gd name="connsiteY86" fmla="*/ 381000 h 6553200"/>
              <a:gd name="connsiteX87" fmla="*/ 3098800 w 7140575"/>
              <a:gd name="connsiteY87" fmla="*/ 1206500 h 6553200"/>
              <a:gd name="connsiteX88" fmla="*/ 4559300 w 7140575"/>
              <a:gd name="connsiteY88" fmla="*/ 1219200 h 6553200"/>
              <a:gd name="connsiteX89" fmla="*/ 4635500 w 7140575"/>
              <a:gd name="connsiteY89" fmla="*/ 1892300 h 6553200"/>
              <a:gd name="connsiteX90" fmla="*/ 4724400 w 7140575"/>
              <a:gd name="connsiteY90" fmla="*/ 1968500 h 6553200"/>
              <a:gd name="connsiteX91" fmla="*/ 5435600 w 7140575"/>
              <a:gd name="connsiteY91" fmla="*/ 1905000 h 6553200"/>
              <a:gd name="connsiteX92" fmla="*/ 5638800 w 7140575"/>
              <a:gd name="connsiteY92" fmla="*/ 1955800 h 6553200"/>
              <a:gd name="connsiteX93" fmla="*/ 5613400 w 7140575"/>
              <a:gd name="connsiteY93" fmla="*/ 2044700 h 6553200"/>
              <a:gd name="connsiteX94" fmla="*/ 5575300 w 7140575"/>
              <a:gd name="connsiteY94" fmla="*/ 2070100 h 6553200"/>
              <a:gd name="connsiteX95" fmla="*/ 5600700 w 7140575"/>
              <a:gd name="connsiteY95" fmla="*/ 2197100 h 6553200"/>
              <a:gd name="connsiteX0" fmla="*/ 2997200 w 7140575"/>
              <a:gd name="connsiteY0" fmla="*/ 6438900 h 6553200"/>
              <a:gd name="connsiteX1" fmla="*/ 2882900 w 7140575"/>
              <a:gd name="connsiteY1" fmla="*/ 6553200 h 6553200"/>
              <a:gd name="connsiteX2" fmla="*/ 2882900 w 7140575"/>
              <a:gd name="connsiteY2" fmla="*/ 6553200 h 6553200"/>
              <a:gd name="connsiteX3" fmla="*/ 2857500 w 7140575"/>
              <a:gd name="connsiteY3" fmla="*/ 6184900 h 6553200"/>
              <a:gd name="connsiteX4" fmla="*/ 2908300 w 7140575"/>
              <a:gd name="connsiteY4" fmla="*/ 6146800 h 6553200"/>
              <a:gd name="connsiteX5" fmla="*/ 3568700 w 7140575"/>
              <a:gd name="connsiteY5" fmla="*/ 6134100 h 6553200"/>
              <a:gd name="connsiteX6" fmla="*/ 4089400 w 7140575"/>
              <a:gd name="connsiteY6" fmla="*/ 6096000 h 6553200"/>
              <a:gd name="connsiteX7" fmla="*/ 4267200 w 7140575"/>
              <a:gd name="connsiteY7" fmla="*/ 6096000 h 6553200"/>
              <a:gd name="connsiteX8" fmla="*/ 4267200 w 7140575"/>
              <a:gd name="connsiteY8" fmla="*/ 6019800 h 6553200"/>
              <a:gd name="connsiteX9" fmla="*/ 3644900 w 7140575"/>
              <a:gd name="connsiteY9" fmla="*/ 6057900 h 6553200"/>
              <a:gd name="connsiteX10" fmla="*/ 3606800 w 7140575"/>
              <a:gd name="connsiteY10" fmla="*/ 5530850 h 6553200"/>
              <a:gd name="connsiteX11" fmla="*/ 3835400 w 7140575"/>
              <a:gd name="connsiteY11" fmla="*/ 5537200 h 6553200"/>
              <a:gd name="connsiteX12" fmla="*/ 4318000 w 7140575"/>
              <a:gd name="connsiteY12" fmla="*/ 5715000 h 6553200"/>
              <a:gd name="connsiteX13" fmla="*/ 4533900 w 7140575"/>
              <a:gd name="connsiteY13" fmla="*/ 5803900 h 6553200"/>
              <a:gd name="connsiteX14" fmla="*/ 4800600 w 7140575"/>
              <a:gd name="connsiteY14" fmla="*/ 5829300 h 6553200"/>
              <a:gd name="connsiteX15" fmla="*/ 5448300 w 7140575"/>
              <a:gd name="connsiteY15" fmla="*/ 5816600 h 6553200"/>
              <a:gd name="connsiteX16" fmla="*/ 5880100 w 7140575"/>
              <a:gd name="connsiteY16" fmla="*/ 5930900 h 6553200"/>
              <a:gd name="connsiteX17" fmla="*/ 6553200 w 7140575"/>
              <a:gd name="connsiteY17" fmla="*/ 6121400 h 6553200"/>
              <a:gd name="connsiteX18" fmla="*/ 6783388 w 7140575"/>
              <a:gd name="connsiteY18" fmla="*/ 6197600 h 6553200"/>
              <a:gd name="connsiteX19" fmla="*/ 7086600 w 7140575"/>
              <a:gd name="connsiteY19" fmla="*/ 6413500 h 6553200"/>
              <a:gd name="connsiteX20" fmla="*/ 7140575 w 7140575"/>
              <a:gd name="connsiteY20" fmla="*/ 6345238 h 6553200"/>
              <a:gd name="connsiteX21" fmla="*/ 6824662 w 7140575"/>
              <a:gd name="connsiteY21" fmla="*/ 6107112 h 6553200"/>
              <a:gd name="connsiteX22" fmla="*/ 5478462 w 7140575"/>
              <a:gd name="connsiteY22" fmla="*/ 5743575 h 6553200"/>
              <a:gd name="connsiteX23" fmla="*/ 5334000 w 7140575"/>
              <a:gd name="connsiteY23" fmla="*/ 5740400 h 6553200"/>
              <a:gd name="connsiteX24" fmla="*/ 4597400 w 7140575"/>
              <a:gd name="connsiteY24" fmla="*/ 5727700 h 6553200"/>
              <a:gd name="connsiteX25" fmla="*/ 4330700 w 7140575"/>
              <a:gd name="connsiteY25" fmla="*/ 5626100 h 6553200"/>
              <a:gd name="connsiteX26" fmla="*/ 3962400 w 7140575"/>
              <a:gd name="connsiteY26" fmla="*/ 5461000 h 6553200"/>
              <a:gd name="connsiteX27" fmla="*/ 3860800 w 7140575"/>
              <a:gd name="connsiteY27" fmla="*/ 5461000 h 6553200"/>
              <a:gd name="connsiteX28" fmla="*/ 3594100 w 7140575"/>
              <a:gd name="connsiteY28" fmla="*/ 5461000 h 6553200"/>
              <a:gd name="connsiteX29" fmla="*/ 3495675 w 7140575"/>
              <a:gd name="connsiteY29" fmla="*/ 4357688 h 6553200"/>
              <a:gd name="connsiteX30" fmla="*/ 4076700 w 7140575"/>
              <a:gd name="connsiteY30" fmla="*/ 4303712 h 6553200"/>
              <a:gd name="connsiteX31" fmla="*/ 4279900 w 7140575"/>
              <a:gd name="connsiteY31" fmla="*/ 4375150 h 6553200"/>
              <a:gd name="connsiteX32" fmla="*/ 4457700 w 7140575"/>
              <a:gd name="connsiteY32" fmla="*/ 4505325 h 6553200"/>
              <a:gd name="connsiteX33" fmla="*/ 4503738 w 7140575"/>
              <a:gd name="connsiteY33" fmla="*/ 4610100 h 6553200"/>
              <a:gd name="connsiteX34" fmla="*/ 4445000 w 7140575"/>
              <a:gd name="connsiteY34" fmla="*/ 4762500 h 6553200"/>
              <a:gd name="connsiteX35" fmla="*/ 4356100 w 7140575"/>
              <a:gd name="connsiteY35" fmla="*/ 4927600 h 6553200"/>
              <a:gd name="connsiteX36" fmla="*/ 4330700 w 7140575"/>
              <a:gd name="connsiteY36" fmla="*/ 5016500 h 6553200"/>
              <a:gd name="connsiteX37" fmla="*/ 4368800 w 7140575"/>
              <a:gd name="connsiteY37" fmla="*/ 5092700 h 6553200"/>
              <a:gd name="connsiteX38" fmla="*/ 4445000 w 7140575"/>
              <a:gd name="connsiteY38" fmla="*/ 4978400 h 6553200"/>
              <a:gd name="connsiteX39" fmla="*/ 4533900 w 7140575"/>
              <a:gd name="connsiteY39" fmla="*/ 4749800 h 6553200"/>
              <a:gd name="connsiteX40" fmla="*/ 4559300 w 7140575"/>
              <a:gd name="connsiteY40" fmla="*/ 4622800 h 6553200"/>
              <a:gd name="connsiteX41" fmla="*/ 4533900 w 7140575"/>
              <a:gd name="connsiteY41" fmla="*/ 4495800 h 6553200"/>
              <a:gd name="connsiteX42" fmla="*/ 4406900 w 7140575"/>
              <a:gd name="connsiteY42" fmla="*/ 4368800 h 6553200"/>
              <a:gd name="connsiteX43" fmla="*/ 4216400 w 7140575"/>
              <a:gd name="connsiteY43" fmla="*/ 4279900 h 6553200"/>
              <a:gd name="connsiteX44" fmla="*/ 4406900 w 7140575"/>
              <a:gd name="connsiteY44" fmla="*/ 4279900 h 6553200"/>
              <a:gd name="connsiteX45" fmla="*/ 4703763 w 7140575"/>
              <a:gd name="connsiteY45" fmla="*/ 4362450 h 6553200"/>
              <a:gd name="connsiteX46" fmla="*/ 5057775 w 7140575"/>
              <a:gd name="connsiteY46" fmla="*/ 4556125 h 6553200"/>
              <a:gd name="connsiteX47" fmla="*/ 5232400 w 7140575"/>
              <a:gd name="connsiteY47" fmla="*/ 4686300 h 6553200"/>
              <a:gd name="connsiteX48" fmla="*/ 5410200 w 7140575"/>
              <a:gd name="connsiteY48" fmla="*/ 4862513 h 6553200"/>
              <a:gd name="connsiteX49" fmla="*/ 5486400 w 7140575"/>
              <a:gd name="connsiteY49" fmla="*/ 4838700 h 6553200"/>
              <a:gd name="connsiteX50" fmla="*/ 5389562 w 7140575"/>
              <a:gd name="connsiteY50" fmla="*/ 4735513 h 6553200"/>
              <a:gd name="connsiteX51" fmla="*/ 5232400 w 7140575"/>
              <a:gd name="connsiteY51" fmla="*/ 4584700 h 6553200"/>
              <a:gd name="connsiteX52" fmla="*/ 5003800 w 7140575"/>
              <a:gd name="connsiteY52" fmla="*/ 4432300 h 6553200"/>
              <a:gd name="connsiteX53" fmla="*/ 4719638 w 7140575"/>
              <a:gd name="connsiteY53" fmla="*/ 4260850 h 6553200"/>
              <a:gd name="connsiteX54" fmla="*/ 4491037 w 7140575"/>
              <a:gd name="connsiteY54" fmla="*/ 4187825 h 6553200"/>
              <a:gd name="connsiteX55" fmla="*/ 4013200 w 7140575"/>
              <a:gd name="connsiteY55" fmla="*/ 4216400 h 6553200"/>
              <a:gd name="connsiteX56" fmla="*/ 3467100 w 7140575"/>
              <a:gd name="connsiteY56" fmla="*/ 4267200 h 6553200"/>
              <a:gd name="connsiteX57" fmla="*/ 3429000 w 7140575"/>
              <a:gd name="connsiteY57" fmla="*/ 3365500 h 6553200"/>
              <a:gd name="connsiteX58" fmla="*/ 3290888 w 7140575"/>
              <a:gd name="connsiteY58" fmla="*/ 3267075 h 6553200"/>
              <a:gd name="connsiteX59" fmla="*/ 571500 w 7140575"/>
              <a:gd name="connsiteY59" fmla="*/ 3467100 h 6553200"/>
              <a:gd name="connsiteX60" fmla="*/ 444500 w 7140575"/>
              <a:gd name="connsiteY60" fmla="*/ 3416300 h 6553200"/>
              <a:gd name="connsiteX61" fmla="*/ 330200 w 7140575"/>
              <a:gd name="connsiteY61" fmla="*/ 3352800 h 6553200"/>
              <a:gd name="connsiteX62" fmla="*/ 241300 w 7140575"/>
              <a:gd name="connsiteY62" fmla="*/ 3238500 h 6553200"/>
              <a:gd name="connsiteX63" fmla="*/ 152400 w 7140575"/>
              <a:gd name="connsiteY63" fmla="*/ 2260600 h 6553200"/>
              <a:gd name="connsiteX64" fmla="*/ 431800 w 7140575"/>
              <a:gd name="connsiteY64" fmla="*/ 2222500 h 6553200"/>
              <a:gd name="connsiteX65" fmla="*/ 596900 w 7140575"/>
              <a:gd name="connsiteY65" fmla="*/ 2108200 h 6553200"/>
              <a:gd name="connsiteX66" fmla="*/ 660400 w 7140575"/>
              <a:gd name="connsiteY66" fmla="*/ 1943100 h 6553200"/>
              <a:gd name="connsiteX67" fmla="*/ 660400 w 7140575"/>
              <a:gd name="connsiteY67" fmla="*/ 1828800 h 6553200"/>
              <a:gd name="connsiteX68" fmla="*/ 622300 w 7140575"/>
              <a:gd name="connsiteY68" fmla="*/ 1752600 h 6553200"/>
              <a:gd name="connsiteX69" fmla="*/ 533400 w 7140575"/>
              <a:gd name="connsiteY69" fmla="*/ 1612900 h 6553200"/>
              <a:gd name="connsiteX70" fmla="*/ 381000 w 7140575"/>
              <a:gd name="connsiteY70" fmla="*/ 1498600 h 6553200"/>
              <a:gd name="connsiteX71" fmla="*/ 254000 w 7140575"/>
              <a:gd name="connsiteY71" fmla="*/ 1409700 h 6553200"/>
              <a:gd name="connsiteX72" fmla="*/ 139700 w 7140575"/>
              <a:gd name="connsiteY72" fmla="*/ 1333500 h 6553200"/>
              <a:gd name="connsiteX73" fmla="*/ 12700 w 7140575"/>
              <a:gd name="connsiteY73" fmla="*/ 1028700 h 6553200"/>
              <a:gd name="connsiteX74" fmla="*/ 0 w 7140575"/>
              <a:gd name="connsiteY74" fmla="*/ 711200 h 6553200"/>
              <a:gd name="connsiteX75" fmla="*/ 38100 w 7140575"/>
              <a:gd name="connsiteY75" fmla="*/ 482600 h 6553200"/>
              <a:gd name="connsiteX76" fmla="*/ 76200 w 7140575"/>
              <a:gd name="connsiteY76" fmla="*/ 241300 h 6553200"/>
              <a:gd name="connsiteX77" fmla="*/ 165100 w 7140575"/>
              <a:gd name="connsiteY77" fmla="*/ 165100 h 6553200"/>
              <a:gd name="connsiteX78" fmla="*/ 266700 w 7140575"/>
              <a:gd name="connsiteY78" fmla="*/ 0 h 6553200"/>
              <a:gd name="connsiteX79" fmla="*/ 482600 w 7140575"/>
              <a:gd name="connsiteY79" fmla="*/ 114300 h 6553200"/>
              <a:gd name="connsiteX80" fmla="*/ 495300 w 7140575"/>
              <a:gd name="connsiteY80" fmla="*/ 228600 h 6553200"/>
              <a:gd name="connsiteX81" fmla="*/ 660400 w 7140575"/>
              <a:gd name="connsiteY81" fmla="*/ 355600 h 6553200"/>
              <a:gd name="connsiteX82" fmla="*/ 838200 w 7140575"/>
              <a:gd name="connsiteY82" fmla="*/ 393700 h 6553200"/>
              <a:gd name="connsiteX83" fmla="*/ 1054100 w 7140575"/>
              <a:gd name="connsiteY83" fmla="*/ 431800 h 6553200"/>
              <a:gd name="connsiteX84" fmla="*/ 1295400 w 7140575"/>
              <a:gd name="connsiteY84" fmla="*/ 406400 h 6553200"/>
              <a:gd name="connsiteX85" fmla="*/ 1485900 w 7140575"/>
              <a:gd name="connsiteY85" fmla="*/ 406400 h 6553200"/>
              <a:gd name="connsiteX86" fmla="*/ 1625600 w 7140575"/>
              <a:gd name="connsiteY86" fmla="*/ 381000 h 6553200"/>
              <a:gd name="connsiteX87" fmla="*/ 3098800 w 7140575"/>
              <a:gd name="connsiteY87" fmla="*/ 1206500 h 6553200"/>
              <a:gd name="connsiteX88" fmla="*/ 4559300 w 7140575"/>
              <a:gd name="connsiteY88" fmla="*/ 1219200 h 6553200"/>
              <a:gd name="connsiteX89" fmla="*/ 4635500 w 7140575"/>
              <a:gd name="connsiteY89" fmla="*/ 1892300 h 6553200"/>
              <a:gd name="connsiteX90" fmla="*/ 4724400 w 7140575"/>
              <a:gd name="connsiteY90" fmla="*/ 1968500 h 6553200"/>
              <a:gd name="connsiteX91" fmla="*/ 5435600 w 7140575"/>
              <a:gd name="connsiteY91" fmla="*/ 1905000 h 6553200"/>
              <a:gd name="connsiteX92" fmla="*/ 5638800 w 7140575"/>
              <a:gd name="connsiteY92" fmla="*/ 1955800 h 6553200"/>
              <a:gd name="connsiteX93" fmla="*/ 5613400 w 7140575"/>
              <a:gd name="connsiteY93" fmla="*/ 2044700 h 6553200"/>
              <a:gd name="connsiteX94" fmla="*/ 5575300 w 7140575"/>
              <a:gd name="connsiteY94" fmla="*/ 2070100 h 6553200"/>
              <a:gd name="connsiteX0" fmla="*/ 2997200 w 7140575"/>
              <a:gd name="connsiteY0" fmla="*/ 6438900 h 6553200"/>
              <a:gd name="connsiteX1" fmla="*/ 2882900 w 7140575"/>
              <a:gd name="connsiteY1" fmla="*/ 6553200 h 6553200"/>
              <a:gd name="connsiteX2" fmla="*/ 2882900 w 7140575"/>
              <a:gd name="connsiteY2" fmla="*/ 6553200 h 6553200"/>
              <a:gd name="connsiteX3" fmla="*/ 2857500 w 7140575"/>
              <a:gd name="connsiteY3" fmla="*/ 6184900 h 6553200"/>
              <a:gd name="connsiteX4" fmla="*/ 2908300 w 7140575"/>
              <a:gd name="connsiteY4" fmla="*/ 6146800 h 6553200"/>
              <a:gd name="connsiteX5" fmla="*/ 3568700 w 7140575"/>
              <a:gd name="connsiteY5" fmla="*/ 6134100 h 6553200"/>
              <a:gd name="connsiteX6" fmla="*/ 4089400 w 7140575"/>
              <a:gd name="connsiteY6" fmla="*/ 6096000 h 6553200"/>
              <a:gd name="connsiteX7" fmla="*/ 4267200 w 7140575"/>
              <a:gd name="connsiteY7" fmla="*/ 6096000 h 6553200"/>
              <a:gd name="connsiteX8" fmla="*/ 4267200 w 7140575"/>
              <a:gd name="connsiteY8" fmla="*/ 6019800 h 6553200"/>
              <a:gd name="connsiteX9" fmla="*/ 3644900 w 7140575"/>
              <a:gd name="connsiteY9" fmla="*/ 6057900 h 6553200"/>
              <a:gd name="connsiteX10" fmla="*/ 3606800 w 7140575"/>
              <a:gd name="connsiteY10" fmla="*/ 5530850 h 6553200"/>
              <a:gd name="connsiteX11" fmla="*/ 3835400 w 7140575"/>
              <a:gd name="connsiteY11" fmla="*/ 5537200 h 6553200"/>
              <a:gd name="connsiteX12" fmla="*/ 4318000 w 7140575"/>
              <a:gd name="connsiteY12" fmla="*/ 5715000 h 6553200"/>
              <a:gd name="connsiteX13" fmla="*/ 4533900 w 7140575"/>
              <a:gd name="connsiteY13" fmla="*/ 5803900 h 6553200"/>
              <a:gd name="connsiteX14" fmla="*/ 4800600 w 7140575"/>
              <a:gd name="connsiteY14" fmla="*/ 5829300 h 6553200"/>
              <a:gd name="connsiteX15" fmla="*/ 5448300 w 7140575"/>
              <a:gd name="connsiteY15" fmla="*/ 5816600 h 6553200"/>
              <a:gd name="connsiteX16" fmla="*/ 5880100 w 7140575"/>
              <a:gd name="connsiteY16" fmla="*/ 5930900 h 6553200"/>
              <a:gd name="connsiteX17" fmla="*/ 6553200 w 7140575"/>
              <a:gd name="connsiteY17" fmla="*/ 6121400 h 6553200"/>
              <a:gd name="connsiteX18" fmla="*/ 6783388 w 7140575"/>
              <a:gd name="connsiteY18" fmla="*/ 6197600 h 6553200"/>
              <a:gd name="connsiteX19" fmla="*/ 7086600 w 7140575"/>
              <a:gd name="connsiteY19" fmla="*/ 6413500 h 6553200"/>
              <a:gd name="connsiteX20" fmla="*/ 7140575 w 7140575"/>
              <a:gd name="connsiteY20" fmla="*/ 6345238 h 6553200"/>
              <a:gd name="connsiteX21" fmla="*/ 6824662 w 7140575"/>
              <a:gd name="connsiteY21" fmla="*/ 6107112 h 6553200"/>
              <a:gd name="connsiteX22" fmla="*/ 5478462 w 7140575"/>
              <a:gd name="connsiteY22" fmla="*/ 5743575 h 6553200"/>
              <a:gd name="connsiteX23" fmla="*/ 5334000 w 7140575"/>
              <a:gd name="connsiteY23" fmla="*/ 5740400 h 6553200"/>
              <a:gd name="connsiteX24" fmla="*/ 4597400 w 7140575"/>
              <a:gd name="connsiteY24" fmla="*/ 5727700 h 6553200"/>
              <a:gd name="connsiteX25" fmla="*/ 4330700 w 7140575"/>
              <a:gd name="connsiteY25" fmla="*/ 5626100 h 6553200"/>
              <a:gd name="connsiteX26" fmla="*/ 3962400 w 7140575"/>
              <a:gd name="connsiteY26" fmla="*/ 5461000 h 6553200"/>
              <a:gd name="connsiteX27" fmla="*/ 3860800 w 7140575"/>
              <a:gd name="connsiteY27" fmla="*/ 5461000 h 6553200"/>
              <a:gd name="connsiteX28" fmla="*/ 3594100 w 7140575"/>
              <a:gd name="connsiteY28" fmla="*/ 5461000 h 6553200"/>
              <a:gd name="connsiteX29" fmla="*/ 3495675 w 7140575"/>
              <a:gd name="connsiteY29" fmla="*/ 4357688 h 6553200"/>
              <a:gd name="connsiteX30" fmla="*/ 4076700 w 7140575"/>
              <a:gd name="connsiteY30" fmla="*/ 4303712 h 6553200"/>
              <a:gd name="connsiteX31" fmla="*/ 4279900 w 7140575"/>
              <a:gd name="connsiteY31" fmla="*/ 4375150 h 6553200"/>
              <a:gd name="connsiteX32" fmla="*/ 4457700 w 7140575"/>
              <a:gd name="connsiteY32" fmla="*/ 4505325 h 6553200"/>
              <a:gd name="connsiteX33" fmla="*/ 4503738 w 7140575"/>
              <a:gd name="connsiteY33" fmla="*/ 4610100 h 6553200"/>
              <a:gd name="connsiteX34" fmla="*/ 4445000 w 7140575"/>
              <a:gd name="connsiteY34" fmla="*/ 4762500 h 6553200"/>
              <a:gd name="connsiteX35" fmla="*/ 4356100 w 7140575"/>
              <a:gd name="connsiteY35" fmla="*/ 4927600 h 6553200"/>
              <a:gd name="connsiteX36" fmla="*/ 4330700 w 7140575"/>
              <a:gd name="connsiteY36" fmla="*/ 5016500 h 6553200"/>
              <a:gd name="connsiteX37" fmla="*/ 4368800 w 7140575"/>
              <a:gd name="connsiteY37" fmla="*/ 5092700 h 6553200"/>
              <a:gd name="connsiteX38" fmla="*/ 4445000 w 7140575"/>
              <a:gd name="connsiteY38" fmla="*/ 4978400 h 6553200"/>
              <a:gd name="connsiteX39" fmla="*/ 4533900 w 7140575"/>
              <a:gd name="connsiteY39" fmla="*/ 4749800 h 6553200"/>
              <a:gd name="connsiteX40" fmla="*/ 4559300 w 7140575"/>
              <a:gd name="connsiteY40" fmla="*/ 4622800 h 6553200"/>
              <a:gd name="connsiteX41" fmla="*/ 4533900 w 7140575"/>
              <a:gd name="connsiteY41" fmla="*/ 4495800 h 6553200"/>
              <a:gd name="connsiteX42" fmla="*/ 4406900 w 7140575"/>
              <a:gd name="connsiteY42" fmla="*/ 4368800 h 6553200"/>
              <a:gd name="connsiteX43" fmla="*/ 4216400 w 7140575"/>
              <a:gd name="connsiteY43" fmla="*/ 4279900 h 6553200"/>
              <a:gd name="connsiteX44" fmla="*/ 4406900 w 7140575"/>
              <a:gd name="connsiteY44" fmla="*/ 4279900 h 6553200"/>
              <a:gd name="connsiteX45" fmla="*/ 4703763 w 7140575"/>
              <a:gd name="connsiteY45" fmla="*/ 4362450 h 6553200"/>
              <a:gd name="connsiteX46" fmla="*/ 5057775 w 7140575"/>
              <a:gd name="connsiteY46" fmla="*/ 4556125 h 6553200"/>
              <a:gd name="connsiteX47" fmla="*/ 5232400 w 7140575"/>
              <a:gd name="connsiteY47" fmla="*/ 4686300 h 6553200"/>
              <a:gd name="connsiteX48" fmla="*/ 5410200 w 7140575"/>
              <a:gd name="connsiteY48" fmla="*/ 4862513 h 6553200"/>
              <a:gd name="connsiteX49" fmla="*/ 5486400 w 7140575"/>
              <a:gd name="connsiteY49" fmla="*/ 4838700 h 6553200"/>
              <a:gd name="connsiteX50" fmla="*/ 5389562 w 7140575"/>
              <a:gd name="connsiteY50" fmla="*/ 4735513 h 6553200"/>
              <a:gd name="connsiteX51" fmla="*/ 5232400 w 7140575"/>
              <a:gd name="connsiteY51" fmla="*/ 4584700 h 6553200"/>
              <a:gd name="connsiteX52" fmla="*/ 5003800 w 7140575"/>
              <a:gd name="connsiteY52" fmla="*/ 4432300 h 6553200"/>
              <a:gd name="connsiteX53" fmla="*/ 4719638 w 7140575"/>
              <a:gd name="connsiteY53" fmla="*/ 4260850 h 6553200"/>
              <a:gd name="connsiteX54" fmla="*/ 4491037 w 7140575"/>
              <a:gd name="connsiteY54" fmla="*/ 4187825 h 6553200"/>
              <a:gd name="connsiteX55" fmla="*/ 4013200 w 7140575"/>
              <a:gd name="connsiteY55" fmla="*/ 4216400 h 6553200"/>
              <a:gd name="connsiteX56" fmla="*/ 3467100 w 7140575"/>
              <a:gd name="connsiteY56" fmla="*/ 4267200 h 6553200"/>
              <a:gd name="connsiteX57" fmla="*/ 3429000 w 7140575"/>
              <a:gd name="connsiteY57" fmla="*/ 3365500 h 6553200"/>
              <a:gd name="connsiteX58" fmla="*/ 3290888 w 7140575"/>
              <a:gd name="connsiteY58" fmla="*/ 3267075 h 6553200"/>
              <a:gd name="connsiteX59" fmla="*/ 571500 w 7140575"/>
              <a:gd name="connsiteY59" fmla="*/ 3467100 h 6553200"/>
              <a:gd name="connsiteX60" fmla="*/ 444500 w 7140575"/>
              <a:gd name="connsiteY60" fmla="*/ 3416300 h 6553200"/>
              <a:gd name="connsiteX61" fmla="*/ 330200 w 7140575"/>
              <a:gd name="connsiteY61" fmla="*/ 3352800 h 6553200"/>
              <a:gd name="connsiteX62" fmla="*/ 241300 w 7140575"/>
              <a:gd name="connsiteY62" fmla="*/ 3238500 h 6553200"/>
              <a:gd name="connsiteX63" fmla="*/ 152400 w 7140575"/>
              <a:gd name="connsiteY63" fmla="*/ 2260600 h 6553200"/>
              <a:gd name="connsiteX64" fmla="*/ 431800 w 7140575"/>
              <a:gd name="connsiteY64" fmla="*/ 2222500 h 6553200"/>
              <a:gd name="connsiteX65" fmla="*/ 596900 w 7140575"/>
              <a:gd name="connsiteY65" fmla="*/ 2108200 h 6553200"/>
              <a:gd name="connsiteX66" fmla="*/ 660400 w 7140575"/>
              <a:gd name="connsiteY66" fmla="*/ 1943100 h 6553200"/>
              <a:gd name="connsiteX67" fmla="*/ 660400 w 7140575"/>
              <a:gd name="connsiteY67" fmla="*/ 1828800 h 6553200"/>
              <a:gd name="connsiteX68" fmla="*/ 622300 w 7140575"/>
              <a:gd name="connsiteY68" fmla="*/ 1752600 h 6553200"/>
              <a:gd name="connsiteX69" fmla="*/ 533400 w 7140575"/>
              <a:gd name="connsiteY69" fmla="*/ 1612900 h 6553200"/>
              <a:gd name="connsiteX70" fmla="*/ 381000 w 7140575"/>
              <a:gd name="connsiteY70" fmla="*/ 1498600 h 6553200"/>
              <a:gd name="connsiteX71" fmla="*/ 254000 w 7140575"/>
              <a:gd name="connsiteY71" fmla="*/ 1409700 h 6553200"/>
              <a:gd name="connsiteX72" fmla="*/ 139700 w 7140575"/>
              <a:gd name="connsiteY72" fmla="*/ 1333500 h 6553200"/>
              <a:gd name="connsiteX73" fmla="*/ 12700 w 7140575"/>
              <a:gd name="connsiteY73" fmla="*/ 1028700 h 6553200"/>
              <a:gd name="connsiteX74" fmla="*/ 0 w 7140575"/>
              <a:gd name="connsiteY74" fmla="*/ 711200 h 6553200"/>
              <a:gd name="connsiteX75" fmla="*/ 38100 w 7140575"/>
              <a:gd name="connsiteY75" fmla="*/ 482600 h 6553200"/>
              <a:gd name="connsiteX76" fmla="*/ 76200 w 7140575"/>
              <a:gd name="connsiteY76" fmla="*/ 241300 h 6553200"/>
              <a:gd name="connsiteX77" fmla="*/ 165100 w 7140575"/>
              <a:gd name="connsiteY77" fmla="*/ 165100 h 6553200"/>
              <a:gd name="connsiteX78" fmla="*/ 266700 w 7140575"/>
              <a:gd name="connsiteY78" fmla="*/ 0 h 6553200"/>
              <a:gd name="connsiteX79" fmla="*/ 482600 w 7140575"/>
              <a:gd name="connsiteY79" fmla="*/ 114300 h 6553200"/>
              <a:gd name="connsiteX80" fmla="*/ 495300 w 7140575"/>
              <a:gd name="connsiteY80" fmla="*/ 228600 h 6553200"/>
              <a:gd name="connsiteX81" fmla="*/ 660400 w 7140575"/>
              <a:gd name="connsiteY81" fmla="*/ 355600 h 6553200"/>
              <a:gd name="connsiteX82" fmla="*/ 838200 w 7140575"/>
              <a:gd name="connsiteY82" fmla="*/ 393700 h 6553200"/>
              <a:gd name="connsiteX83" fmla="*/ 1054100 w 7140575"/>
              <a:gd name="connsiteY83" fmla="*/ 431800 h 6553200"/>
              <a:gd name="connsiteX84" fmla="*/ 1295400 w 7140575"/>
              <a:gd name="connsiteY84" fmla="*/ 406400 h 6553200"/>
              <a:gd name="connsiteX85" fmla="*/ 1485900 w 7140575"/>
              <a:gd name="connsiteY85" fmla="*/ 406400 h 6553200"/>
              <a:gd name="connsiteX86" fmla="*/ 1625600 w 7140575"/>
              <a:gd name="connsiteY86" fmla="*/ 381000 h 6553200"/>
              <a:gd name="connsiteX87" fmla="*/ 3098800 w 7140575"/>
              <a:gd name="connsiteY87" fmla="*/ 1206500 h 6553200"/>
              <a:gd name="connsiteX88" fmla="*/ 4559300 w 7140575"/>
              <a:gd name="connsiteY88" fmla="*/ 1219200 h 6553200"/>
              <a:gd name="connsiteX89" fmla="*/ 4635500 w 7140575"/>
              <a:gd name="connsiteY89" fmla="*/ 1892300 h 6553200"/>
              <a:gd name="connsiteX90" fmla="*/ 4724400 w 7140575"/>
              <a:gd name="connsiteY90" fmla="*/ 1968500 h 6553200"/>
              <a:gd name="connsiteX91" fmla="*/ 5435600 w 7140575"/>
              <a:gd name="connsiteY91" fmla="*/ 1905000 h 6553200"/>
              <a:gd name="connsiteX92" fmla="*/ 5638800 w 7140575"/>
              <a:gd name="connsiteY92" fmla="*/ 1955800 h 6553200"/>
              <a:gd name="connsiteX93" fmla="*/ 5613400 w 7140575"/>
              <a:gd name="connsiteY93" fmla="*/ 2044700 h 6553200"/>
              <a:gd name="connsiteX0" fmla="*/ 2997200 w 7140575"/>
              <a:gd name="connsiteY0" fmla="*/ 6438900 h 6553200"/>
              <a:gd name="connsiteX1" fmla="*/ 2882900 w 7140575"/>
              <a:gd name="connsiteY1" fmla="*/ 6553200 h 6553200"/>
              <a:gd name="connsiteX2" fmla="*/ 2882900 w 7140575"/>
              <a:gd name="connsiteY2" fmla="*/ 6553200 h 6553200"/>
              <a:gd name="connsiteX3" fmla="*/ 2857500 w 7140575"/>
              <a:gd name="connsiteY3" fmla="*/ 6184900 h 6553200"/>
              <a:gd name="connsiteX4" fmla="*/ 2908300 w 7140575"/>
              <a:gd name="connsiteY4" fmla="*/ 6146800 h 6553200"/>
              <a:gd name="connsiteX5" fmla="*/ 3568700 w 7140575"/>
              <a:gd name="connsiteY5" fmla="*/ 6134100 h 6553200"/>
              <a:gd name="connsiteX6" fmla="*/ 4089400 w 7140575"/>
              <a:gd name="connsiteY6" fmla="*/ 6096000 h 6553200"/>
              <a:gd name="connsiteX7" fmla="*/ 4267200 w 7140575"/>
              <a:gd name="connsiteY7" fmla="*/ 6096000 h 6553200"/>
              <a:gd name="connsiteX8" fmla="*/ 4267200 w 7140575"/>
              <a:gd name="connsiteY8" fmla="*/ 6019800 h 6553200"/>
              <a:gd name="connsiteX9" fmla="*/ 3644900 w 7140575"/>
              <a:gd name="connsiteY9" fmla="*/ 6057900 h 6553200"/>
              <a:gd name="connsiteX10" fmla="*/ 3606800 w 7140575"/>
              <a:gd name="connsiteY10" fmla="*/ 5530850 h 6553200"/>
              <a:gd name="connsiteX11" fmla="*/ 3835400 w 7140575"/>
              <a:gd name="connsiteY11" fmla="*/ 5537200 h 6553200"/>
              <a:gd name="connsiteX12" fmla="*/ 4318000 w 7140575"/>
              <a:gd name="connsiteY12" fmla="*/ 5715000 h 6553200"/>
              <a:gd name="connsiteX13" fmla="*/ 4533900 w 7140575"/>
              <a:gd name="connsiteY13" fmla="*/ 5803900 h 6553200"/>
              <a:gd name="connsiteX14" fmla="*/ 4800600 w 7140575"/>
              <a:gd name="connsiteY14" fmla="*/ 5829300 h 6553200"/>
              <a:gd name="connsiteX15" fmla="*/ 5448300 w 7140575"/>
              <a:gd name="connsiteY15" fmla="*/ 5816600 h 6553200"/>
              <a:gd name="connsiteX16" fmla="*/ 5880100 w 7140575"/>
              <a:gd name="connsiteY16" fmla="*/ 5930900 h 6553200"/>
              <a:gd name="connsiteX17" fmla="*/ 6553200 w 7140575"/>
              <a:gd name="connsiteY17" fmla="*/ 6121400 h 6553200"/>
              <a:gd name="connsiteX18" fmla="*/ 6783388 w 7140575"/>
              <a:gd name="connsiteY18" fmla="*/ 6197600 h 6553200"/>
              <a:gd name="connsiteX19" fmla="*/ 7086600 w 7140575"/>
              <a:gd name="connsiteY19" fmla="*/ 6413500 h 6553200"/>
              <a:gd name="connsiteX20" fmla="*/ 7140575 w 7140575"/>
              <a:gd name="connsiteY20" fmla="*/ 6345238 h 6553200"/>
              <a:gd name="connsiteX21" fmla="*/ 6824662 w 7140575"/>
              <a:gd name="connsiteY21" fmla="*/ 6107112 h 6553200"/>
              <a:gd name="connsiteX22" fmla="*/ 5478462 w 7140575"/>
              <a:gd name="connsiteY22" fmla="*/ 5743575 h 6553200"/>
              <a:gd name="connsiteX23" fmla="*/ 5334000 w 7140575"/>
              <a:gd name="connsiteY23" fmla="*/ 5740400 h 6553200"/>
              <a:gd name="connsiteX24" fmla="*/ 4597400 w 7140575"/>
              <a:gd name="connsiteY24" fmla="*/ 5727700 h 6553200"/>
              <a:gd name="connsiteX25" fmla="*/ 4330700 w 7140575"/>
              <a:gd name="connsiteY25" fmla="*/ 5626100 h 6553200"/>
              <a:gd name="connsiteX26" fmla="*/ 3962400 w 7140575"/>
              <a:gd name="connsiteY26" fmla="*/ 5461000 h 6553200"/>
              <a:gd name="connsiteX27" fmla="*/ 3860800 w 7140575"/>
              <a:gd name="connsiteY27" fmla="*/ 5461000 h 6553200"/>
              <a:gd name="connsiteX28" fmla="*/ 3594100 w 7140575"/>
              <a:gd name="connsiteY28" fmla="*/ 5461000 h 6553200"/>
              <a:gd name="connsiteX29" fmla="*/ 3495675 w 7140575"/>
              <a:gd name="connsiteY29" fmla="*/ 4357688 h 6553200"/>
              <a:gd name="connsiteX30" fmla="*/ 4076700 w 7140575"/>
              <a:gd name="connsiteY30" fmla="*/ 4303712 h 6553200"/>
              <a:gd name="connsiteX31" fmla="*/ 4279900 w 7140575"/>
              <a:gd name="connsiteY31" fmla="*/ 4375150 h 6553200"/>
              <a:gd name="connsiteX32" fmla="*/ 4457700 w 7140575"/>
              <a:gd name="connsiteY32" fmla="*/ 4505325 h 6553200"/>
              <a:gd name="connsiteX33" fmla="*/ 4503738 w 7140575"/>
              <a:gd name="connsiteY33" fmla="*/ 4610100 h 6553200"/>
              <a:gd name="connsiteX34" fmla="*/ 4445000 w 7140575"/>
              <a:gd name="connsiteY34" fmla="*/ 4762500 h 6553200"/>
              <a:gd name="connsiteX35" fmla="*/ 4356100 w 7140575"/>
              <a:gd name="connsiteY35" fmla="*/ 4927600 h 6553200"/>
              <a:gd name="connsiteX36" fmla="*/ 4330700 w 7140575"/>
              <a:gd name="connsiteY36" fmla="*/ 5016500 h 6553200"/>
              <a:gd name="connsiteX37" fmla="*/ 4368800 w 7140575"/>
              <a:gd name="connsiteY37" fmla="*/ 5092700 h 6553200"/>
              <a:gd name="connsiteX38" fmla="*/ 4445000 w 7140575"/>
              <a:gd name="connsiteY38" fmla="*/ 4978400 h 6553200"/>
              <a:gd name="connsiteX39" fmla="*/ 4533900 w 7140575"/>
              <a:gd name="connsiteY39" fmla="*/ 4749800 h 6553200"/>
              <a:gd name="connsiteX40" fmla="*/ 4559300 w 7140575"/>
              <a:gd name="connsiteY40" fmla="*/ 4622800 h 6553200"/>
              <a:gd name="connsiteX41" fmla="*/ 4533900 w 7140575"/>
              <a:gd name="connsiteY41" fmla="*/ 4495800 h 6553200"/>
              <a:gd name="connsiteX42" fmla="*/ 4406900 w 7140575"/>
              <a:gd name="connsiteY42" fmla="*/ 4368800 h 6553200"/>
              <a:gd name="connsiteX43" fmla="*/ 4216400 w 7140575"/>
              <a:gd name="connsiteY43" fmla="*/ 4279900 h 6553200"/>
              <a:gd name="connsiteX44" fmla="*/ 4406900 w 7140575"/>
              <a:gd name="connsiteY44" fmla="*/ 4279900 h 6553200"/>
              <a:gd name="connsiteX45" fmla="*/ 4703763 w 7140575"/>
              <a:gd name="connsiteY45" fmla="*/ 4362450 h 6553200"/>
              <a:gd name="connsiteX46" fmla="*/ 5057775 w 7140575"/>
              <a:gd name="connsiteY46" fmla="*/ 4556125 h 6553200"/>
              <a:gd name="connsiteX47" fmla="*/ 5232400 w 7140575"/>
              <a:gd name="connsiteY47" fmla="*/ 4686300 h 6553200"/>
              <a:gd name="connsiteX48" fmla="*/ 5410200 w 7140575"/>
              <a:gd name="connsiteY48" fmla="*/ 4862513 h 6553200"/>
              <a:gd name="connsiteX49" fmla="*/ 5486400 w 7140575"/>
              <a:gd name="connsiteY49" fmla="*/ 4838700 h 6553200"/>
              <a:gd name="connsiteX50" fmla="*/ 5389562 w 7140575"/>
              <a:gd name="connsiteY50" fmla="*/ 4735513 h 6553200"/>
              <a:gd name="connsiteX51" fmla="*/ 5232400 w 7140575"/>
              <a:gd name="connsiteY51" fmla="*/ 4584700 h 6553200"/>
              <a:gd name="connsiteX52" fmla="*/ 5003800 w 7140575"/>
              <a:gd name="connsiteY52" fmla="*/ 4432300 h 6553200"/>
              <a:gd name="connsiteX53" fmla="*/ 4719638 w 7140575"/>
              <a:gd name="connsiteY53" fmla="*/ 4260850 h 6553200"/>
              <a:gd name="connsiteX54" fmla="*/ 4491037 w 7140575"/>
              <a:gd name="connsiteY54" fmla="*/ 4187825 h 6553200"/>
              <a:gd name="connsiteX55" fmla="*/ 4013200 w 7140575"/>
              <a:gd name="connsiteY55" fmla="*/ 4216400 h 6553200"/>
              <a:gd name="connsiteX56" fmla="*/ 3467100 w 7140575"/>
              <a:gd name="connsiteY56" fmla="*/ 4267200 h 6553200"/>
              <a:gd name="connsiteX57" fmla="*/ 3429000 w 7140575"/>
              <a:gd name="connsiteY57" fmla="*/ 3365500 h 6553200"/>
              <a:gd name="connsiteX58" fmla="*/ 3290888 w 7140575"/>
              <a:gd name="connsiteY58" fmla="*/ 3267075 h 6553200"/>
              <a:gd name="connsiteX59" fmla="*/ 571500 w 7140575"/>
              <a:gd name="connsiteY59" fmla="*/ 3467100 h 6553200"/>
              <a:gd name="connsiteX60" fmla="*/ 444500 w 7140575"/>
              <a:gd name="connsiteY60" fmla="*/ 3416300 h 6553200"/>
              <a:gd name="connsiteX61" fmla="*/ 330200 w 7140575"/>
              <a:gd name="connsiteY61" fmla="*/ 3352800 h 6553200"/>
              <a:gd name="connsiteX62" fmla="*/ 241300 w 7140575"/>
              <a:gd name="connsiteY62" fmla="*/ 3238500 h 6553200"/>
              <a:gd name="connsiteX63" fmla="*/ 152400 w 7140575"/>
              <a:gd name="connsiteY63" fmla="*/ 2260600 h 6553200"/>
              <a:gd name="connsiteX64" fmla="*/ 431800 w 7140575"/>
              <a:gd name="connsiteY64" fmla="*/ 2222500 h 6553200"/>
              <a:gd name="connsiteX65" fmla="*/ 596900 w 7140575"/>
              <a:gd name="connsiteY65" fmla="*/ 2108200 h 6553200"/>
              <a:gd name="connsiteX66" fmla="*/ 660400 w 7140575"/>
              <a:gd name="connsiteY66" fmla="*/ 1943100 h 6553200"/>
              <a:gd name="connsiteX67" fmla="*/ 660400 w 7140575"/>
              <a:gd name="connsiteY67" fmla="*/ 1828800 h 6553200"/>
              <a:gd name="connsiteX68" fmla="*/ 622300 w 7140575"/>
              <a:gd name="connsiteY68" fmla="*/ 1752600 h 6553200"/>
              <a:gd name="connsiteX69" fmla="*/ 533400 w 7140575"/>
              <a:gd name="connsiteY69" fmla="*/ 1612900 h 6553200"/>
              <a:gd name="connsiteX70" fmla="*/ 381000 w 7140575"/>
              <a:gd name="connsiteY70" fmla="*/ 1498600 h 6553200"/>
              <a:gd name="connsiteX71" fmla="*/ 254000 w 7140575"/>
              <a:gd name="connsiteY71" fmla="*/ 1409700 h 6553200"/>
              <a:gd name="connsiteX72" fmla="*/ 139700 w 7140575"/>
              <a:gd name="connsiteY72" fmla="*/ 1333500 h 6553200"/>
              <a:gd name="connsiteX73" fmla="*/ 12700 w 7140575"/>
              <a:gd name="connsiteY73" fmla="*/ 1028700 h 6553200"/>
              <a:gd name="connsiteX74" fmla="*/ 0 w 7140575"/>
              <a:gd name="connsiteY74" fmla="*/ 711200 h 6553200"/>
              <a:gd name="connsiteX75" fmla="*/ 38100 w 7140575"/>
              <a:gd name="connsiteY75" fmla="*/ 482600 h 6553200"/>
              <a:gd name="connsiteX76" fmla="*/ 76200 w 7140575"/>
              <a:gd name="connsiteY76" fmla="*/ 241300 h 6553200"/>
              <a:gd name="connsiteX77" fmla="*/ 165100 w 7140575"/>
              <a:gd name="connsiteY77" fmla="*/ 165100 h 6553200"/>
              <a:gd name="connsiteX78" fmla="*/ 266700 w 7140575"/>
              <a:gd name="connsiteY78" fmla="*/ 0 h 6553200"/>
              <a:gd name="connsiteX79" fmla="*/ 482600 w 7140575"/>
              <a:gd name="connsiteY79" fmla="*/ 114300 h 6553200"/>
              <a:gd name="connsiteX80" fmla="*/ 495300 w 7140575"/>
              <a:gd name="connsiteY80" fmla="*/ 228600 h 6553200"/>
              <a:gd name="connsiteX81" fmla="*/ 660400 w 7140575"/>
              <a:gd name="connsiteY81" fmla="*/ 355600 h 6553200"/>
              <a:gd name="connsiteX82" fmla="*/ 838200 w 7140575"/>
              <a:gd name="connsiteY82" fmla="*/ 393700 h 6553200"/>
              <a:gd name="connsiteX83" fmla="*/ 1054100 w 7140575"/>
              <a:gd name="connsiteY83" fmla="*/ 431800 h 6553200"/>
              <a:gd name="connsiteX84" fmla="*/ 1295400 w 7140575"/>
              <a:gd name="connsiteY84" fmla="*/ 406400 h 6553200"/>
              <a:gd name="connsiteX85" fmla="*/ 1485900 w 7140575"/>
              <a:gd name="connsiteY85" fmla="*/ 406400 h 6553200"/>
              <a:gd name="connsiteX86" fmla="*/ 1625600 w 7140575"/>
              <a:gd name="connsiteY86" fmla="*/ 381000 h 6553200"/>
              <a:gd name="connsiteX87" fmla="*/ 3098800 w 7140575"/>
              <a:gd name="connsiteY87" fmla="*/ 1206500 h 6553200"/>
              <a:gd name="connsiteX88" fmla="*/ 4559300 w 7140575"/>
              <a:gd name="connsiteY88" fmla="*/ 1219200 h 6553200"/>
              <a:gd name="connsiteX89" fmla="*/ 4635500 w 7140575"/>
              <a:gd name="connsiteY89" fmla="*/ 1892300 h 6553200"/>
              <a:gd name="connsiteX90" fmla="*/ 4724400 w 7140575"/>
              <a:gd name="connsiteY90" fmla="*/ 1968500 h 6553200"/>
              <a:gd name="connsiteX91" fmla="*/ 5435600 w 7140575"/>
              <a:gd name="connsiteY91" fmla="*/ 1905000 h 6553200"/>
              <a:gd name="connsiteX92" fmla="*/ 5638800 w 7140575"/>
              <a:gd name="connsiteY92" fmla="*/ 1955800 h 6553200"/>
              <a:gd name="connsiteX0" fmla="*/ 2997200 w 7140575"/>
              <a:gd name="connsiteY0" fmla="*/ 6438900 h 6553200"/>
              <a:gd name="connsiteX1" fmla="*/ 2882900 w 7140575"/>
              <a:gd name="connsiteY1" fmla="*/ 6553200 h 6553200"/>
              <a:gd name="connsiteX2" fmla="*/ 2882900 w 7140575"/>
              <a:gd name="connsiteY2" fmla="*/ 6553200 h 6553200"/>
              <a:gd name="connsiteX3" fmla="*/ 2857500 w 7140575"/>
              <a:gd name="connsiteY3" fmla="*/ 6184900 h 6553200"/>
              <a:gd name="connsiteX4" fmla="*/ 2908300 w 7140575"/>
              <a:gd name="connsiteY4" fmla="*/ 6146800 h 6553200"/>
              <a:gd name="connsiteX5" fmla="*/ 3568700 w 7140575"/>
              <a:gd name="connsiteY5" fmla="*/ 6134100 h 6553200"/>
              <a:gd name="connsiteX6" fmla="*/ 4089400 w 7140575"/>
              <a:gd name="connsiteY6" fmla="*/ 6096000 h 6553200"/>
              <a:gd name="connsiteX7" fmla="*/ 4267200 w 7140575"/>
              <a:gd name="connsiteY7" fmla="*/ 6096000 h 6553200"/>
              <a:gd name="connsiteX8" fmla="*/ 4267200 w 7140575"/>
              <a:gd name="connsiteY8" fmla="*/ 6019800 h 6553200"/>
              <a:gd name="connsiteX9" fmla="*/ 3644900 w 7140575"/>
              <a:gd name="connsiteY9" fmla="*/ 6057900 h 6553200"/>
              <a:gd name="connsiteX10" fmla="*/ 3606800 w 7140575"/>
              <a:gd name="connsiteY10" fmla="*/ 5530850 h 6553200"/>
              <a:gd name="connsiteX11" fmla="*/ 3835400 w 7140575"/>
              <a:gd name="connsiteY11" fmla="*/ 5537200 h 6553200"/>
              <a:gd name="connsiteX12" fmla="*/ 4318000 w 7140575"/>
              <a:gd name="connsiteY12" fmla="*/ 5715000 h 6553200"/>
              <a:gd name="connsiteX13" fmla="*/ 4533900 w 7140575"/>
              <a:gd name="connsiteY13" fmla="*/ 5803900 h 6553200"/>
              <a:gd name="connsiteX14" fmla="*/ 4800600 w 7140575"/>
              <a:gd name="connsiteY14" fmla="*/ 5829300 h 6553200"/>
              <a:gd name="connsiteX15" fmla="*/ 5448300 w 7140575"/>
              <a:gd name="connsiteY15" fmla="*/ 5816600 h 6553200"/>
              <a:gd name="connsiteX16" fmla="*/ 5880100 w 7140575"/>
              <a:gd name="connsiteY16" fmla="*/ 5930900 h 6553200"/>
              <a:gd name="connsiteX17" fmla="*/ 6553200 w 7140575"/>
              <a:gd name="connsiteY17" fmla="*/ 6121400 h 6553200"/>
              <a:gd name="connsiteX18" fmla="*/ 6783388 w 7140575"/>
              <a:gd name="connsiteY18" fmla="*/ 6197600 h 6553200"/>
              <a:gd name="connsiteX19" fmla="*/ 7086600 w 7140575"/>
              <a:gd name="connsiteY19" fmla="*/ 6413500 h 6553200"/>
              <a:gd name="connsiteX20" fmla="*/ 7140575 w 7140575"/>
              <a:gd name="connsiteY20" fmla="*/ 6345238 h 6553200"/>
              <a:gd name="connsiteX21" fmla="*/ 6824662 w 7140575"/>
              <a:gd name="connsiteY21" fmla="*/ 6107112 h 6553200"/>
              <a:gd name="connsiteX22" fmla="*/ 5478462 w 7140575"/>
              <a:gd name="connsiteY22" fmla="*/ 5743575 h 6553200"/>
              <a:gd name="connsiteX23" fmla="*/ 5334000 w 7140575"/>
              <a:gd name="connsiteY23" fmla="*/ 5740400 h 6553200"/>
              <a:gd name="connsiteX24" fmla="*/ 4597400 w 7140575"/>
              <a:gd name="connsiteY24" fmla="*/ 5727700 h 6553200"/>
              <a:gd name="connsiteX25" fmla="*/ 4330700 w 7140575"/>
              <a:gd name="connsiteY25" fmla="*/ 5626100 h 6553200"/>
              <a:gd name="connsiteX26" fmla="*/ 3962400 w 7140575"/>
              <a:gd name="connsiteY26" fmla="*/ 5461000 h 6553200"/>
              <a:gd name="connsiteX27" fmla="*/ 3860800 w 7140575"/>
              <a:gd name="connsiteY27" fmla="*/ 5461000 h 6553200"/>
              <a:gd name="connsiteX28" fmla="*/ 3594100 w 7140575"/>
              <a:gd name="connsiteY28" fmla="*/ 5461000 h 6553200"/>
              <a:gd name="connsiteX29" fmla="*/ 3495675 w 7140575"/>
              <a:gd name="connsiteY29" fmla="*/ 4357688 h 6553200"/>
              <a:gd name="connsiteX30" fmla="*/ 4076700 w 7140575"/>
              <a:gd name="connsiteY30" fmla="*/ 4303712 h 6553200"/>
              <a:gd name="connsiteX31" fmla="*/ 4279900 w 7140575"/>
              <a:gd name="connsiteY31" fmla="*/ 4375150 h 6553200"/>
              <a:gd name="connsiteX32" fmla="*/ 4457700 w 7140575"/>
              <a:gd name="connsiteY32" fmla="*/ 4505325 h 6553200"/>
              <a:gd name="connsiteX33" fmla="*/ 4503738 w 7140575"/>
              <a:gd name="connsiteY33" fmla="*/ 4610100 h 6553200"/>
              <a:gd name="connsiteX34" fmla="*/ 4445000 w 7140575"/>
              <a:gd name="connsiteY34" fmla="*/ 4762500 h 6553200"/>
              <a:gd name="connsiteX35" fmla="*/ 4356100 w 7140575"/>
              <a:gd name="connsiteY35" fmla="*/ 4927600 h 6553200"/>
              <a:gd name="connsiteX36" fmla="*/ 4330700 w 7140575"/>
              <a:gd name="connsiteY36" fmla="*/ 5016500 h 6553200"/>
              <a:gd name="connsiteX37" fmla="*/ 4368800 w 7140575"/>
              <a:gd name="connsiteY37" fmla="*/ 5092700 h 6553200"/>
              <a:gd name="connsiteX38" fmla="*/ 4445000 w 7140575"/>
              <a:gd name="connsiteY38" fmla="*/ 4978400 h 6553200"/>
              <a:gd name="connsiteX39" fmla="*/ 4533900 w 7140575"/>
              <a:gd name="connsiteY39" fmla="*/ 4749800 h 6553200"/>
              <a:gd name="connsiteX40" fmla="*/ 4559300 w 7140575"/>
              <a:gd name="connsiteY40" fmla="*/ 4622800 h 6553200"/>
              <a:gd name="connsiteX41" fmla="*/ 4533900 w 7140575"/>
              <a:gd name="connsiteY41" fmla="*/ 4495800 h 6553200"/>
              <a:gd name="connsiteX42" fmla="*/ 4406900 w 7140575"/>
              <a:gd name="connsiteY42" fmla="*/ 4368800 h 6553200"/>
              <a:gd name="connsiteX43" fmla="*/ 4216400 w 7140575"/>
              <a:gd name="connsiteY43" fmla="*/ 4279900 h 6553200"/>
              <a:gd name="connsiteX44" fmla="*/ 4406900 w 7140575"/>
              <a:gd name="connsiteY44" fmla="*/ 4279900 h 6553200"/>
              <a:gd name="connsiteX45" fmla="*/ 4703763 w 7140575"/>
              <a:gd name="connsiteY45" fmla="*/ 4362450 h 6553200"/>
              <a:gd name="connsiteX46" fmla="*/ 5057775 w 7140575"/>
              <a:gd name="connsiteY46" fmla="*/ 4556125 h 6553200"/>
              <a:gd name="connsiteX47" fmla="*/ 5232400 w 7140575"/>
              <a:gd name="connsiteY47" fmla="*/ 4686300 h 6553200"/>
              <a:gd name="connsiteX48" fmla="*/ 5410200 w 7140575"/>
              <a:gd name="connsiteY48" fmla="*/ 4862513 h 6553200"/>
              <a:gd name="connsiteX49" fmla="*/ 5486400 w 7140575"/>
              <a:gd name="connsiteY49" fmla="*/ 4838700 h 6553200"/>
              <a:gd name="connsiteX50" fmla="*/ 5389562 w 7140575"/>
              <a:gd name="connsiteY50" fmla="*/ 4735513 h 6553200"/>
              <a:gd name="connsiteX51" fmla="*/ 5232400 w 7140575"/>
              <a:gd name="connsiteY51" fmla="*/ 4584700 h 6553200"/>
              <a:gd name="connsiteX52" fmla="*/ 5003800 w 7140575"/>
              <a:gd name="connsiteY52" fmla="*/ 4432300 h 6553200"/>
              <a:gd name="connsiteX53" fmla="*/ 4719638 w 7140575"/>
              <a:gd name="connsiteY53" fmla="*/ 4260850 h 6553200"/>
              <a:gd name="connsiteX54" fmla="*/ 4491037 w 7140575"/>
              <a:gd name="connsiteY54" fmla="*/ 4187825 h 6553200"/>
              <a:gd name="connsiteX55" fmla="*/ 4013200 w 7140575"/>
              <a:gd name="connsiteY55" fmla="*/ 4216400 h 6553200"/>
              <a:gd name="connsiteX56" fmla="*/ 3467100 w 7140575"/>
              <a:gd name="connsiteY56" fmla="*/ 4267200 h 6553200"/>
              <a:gd name="connsiteX57" fmla="*/ 3429000 w 7140575"/>
              <a:gd name="connsiteY57" fmla="*/ 3365500 h 6553200"/>
              <a:gd name="connsiteX58" fmla="*/ 3290888 w 7140575"/>
              <a:gd name="connsiteY58" fmla="*/ 3267075 h 6553200"/>
              <a:gd name="connsiteX59" fmla="*/ 571500 w 7140575"/>
              <a:gd name="connsiteY59" fmla="*/ 3467100 h 6553200"/>
              <a:gd name="connsiteX60" fmla="*/ 444500 w 7140575"/>
              <a:gd name="connsiteY60" fmla="*/ 3416300 h 6553200"/>
              <a:gd name="connsiteX61" fmla="*/ 330200 w 7140575"/>
              <a:gd name="connsiteY61" fmla="*/ 3352800 h 6553200"/>
              <a:gd name="connsiteX62" fmla="*/ 241300 w 7140575"/>
              <a:gd name="connsiteY62" fmla="*/ 3238500 h 6553200"/>
              <a:gd name="connsiteX63" fmla="*/ 152400 w 7140575"/>
              <a:gd name="connsiteY63" fmla="*/ 2260600 h 6553200"/>
              <a:gd name="connsiteX64" fmla="*/ 431800 w 7140575"/>
              <a:gd name="connsiteY64" fmla="*/ 2222500 h 6553200"/>
              <a:gd name="connsiteX65" fmla="*/ 596900 w 7140575"/>
              <a:gd name="connsiteY65" fmla="*/ 2108200 h 6553200"/>
              <a:gd name="connsiteX66" fmla="*/ 660400 w 7140575"/>
              <a:gd name="connsiteY66" fmla="*/ 1943100 h 6553200"/>
              <a:gd name="connsiteX67" fmla="*/ 660400 w 7140575"/>
              <a:gd name="connsiteY67" fmla="*/ 1828800 h 6553200"/>
              <a:gd name="connsiteX68" fmla="*/ 622300 w 7140575"/>
              <a:gd name="connsiteY68" fmla="*/ 1752600 h 6553200"/>
              <a:gd name="connsiteX69" fmla="*/ 533400 w 7140575"/>
              <a:gd name="connsiteY69" fmla="*/ 1612900 h 6553200"/>
              <a:gd name="connsiteX70" fmla="*/ 381000 w 7140575"/>
              <a:gd name="connsiteY70" fmla="*/ 1498600 h 6553200"/>
              <a:gd name="connsiteX71" fmla="*/ 254000 w 7140575"/>
              <a:gd name="connsiteY71" fmla="*/ 1409700 h 6553200"/>
              <a:gd name="connsiteX72" fmla="*/ 139700 w 7140575"/>
              <a:gd name="connsiteY72" fmla="*/ 1333500 h 6553200"/>
              <a:gd name="connsiteX73" fmla="*/ 12700 w 7140575"/>
              <a:gd name="connsiteY73" fmla="*/ 1028700 h 6553200"/>
              <a:gd name="connsiteX74" fmla="*/ 0 w 7140575"/>
              <a:gd name="connsiteY74" fmla="*/ 711200 h 6553200"/>
              <a:gd name="connsiteX75" fmla="*/ 38100 w 7140575"/>
              <a:gd name="connsiteY75" fmla="*/ 482600 h 6553200"/>
              <a:gd name="connsiteX76" fmla="*/ 76200 w 7140575"/>
              <a:gd name="connsiteY76" fmla="*/ 241300 h 6553200"/>
              <a:gd name="connsiteX77" fmla="*/ 165100 w 7140575"/>
              <a:gd name="connsiteY77" fmla="*/ 165100 h 6553200"/>
              <a:gd name="connsiteX78" fmla="*/ 266700 w 7140575"/>
              <a:gd name="connsiteY78" fmla="*/ 0 h 6553200"/>
              <a:gd name="connsiteX79" fmla="*/ 482600 w 7140575"/>
              <a:gd name="connsiteY79" fmla="*/ 114300 h 6553200"/>
              <a:gd name="connsiteX80" fmla="*/ 495300 w 7140575"/>
              <a:gd name="connsiteY80" fmla="*/ 228600 h 6553200"/>
              <a:gd name="connsiteX81" fmla="*/ 660400 w 7140575"/>
              <a:gd name="connsiteY81" fmla="*/ 355600 h 6553200"/>
              <a:gd name="connsiteX82" fmla="*/ 838200 w 7140575"/>
              <a:gd name="connsiteY82" fmla="*/ 393700 h 6553200"/>
              <a:gd name="connsiteX83" fmla="*/ 1054100 w 7140575"/>
              <a:gd name="connsiteY83" fmla="*/ 431800 h 6553200"/>
              <a:gd name="connsiteX84" fmla="*/ 1295400 w 7140575"/>
              <a:gd name="connsiteY84" fmla="*/ 406400 h 6553200"/>
              <a:gd name="connsiteX85" fmla="*/ 1485900 w 7140575"/>
              <a:gd name="connsiteY85" fmla="*/ 406400 h 6553200"/>
              <a:gd name="connsiteX86" fmla="*/ 1625600 w 7140575"/>
              <a:gd name="connsiteY86" fmla="*/ 381000 h 6553200"/>
              <a:gd name="connsiteX87" fmla="*/ 3098800 w 7140575"/>
              <a:gd name="connsiteY87" fmla="*/ 1206500 h 6553200"/>
              <a:gd name="connsiteX88" fmla="*/ 4559300 w 7140575"/>
              <a:gd name="connsiteY88" fmla="*/ 1219200 h 6553200"/>
              <a:gd name="connsiteX89" fmla="*/ 4635500 w 7140575"/>
              <a:gd name="connsiteY89" fmla="*/ 1892300 h 6553200"/>
              <a:gd name="connsiteX90" fmla="*/ 4724400 w 7140575"/>
              <a:gd name="connsiteY90" fmla="*/ 1968500 h 6553200"/>
              <a:gd name="connsiteX91" fmla="*/ 5435600 w 7140575"/>
              <a:gd name="connsiteY91" fmla="*/ 1905000 h 6553200"/>
              <a:gd name="connsiteX0" fmla="*/ 2997200 w 7140575"/>
              <a:gd name="connsiteY0" fmla="*/ 6438900 h 6553200"/>
              <a:gd name="connsiteX1" fmla="*/ 2882900 w 7140575"/>
              <a:gd name="connsiteY1" fmla="*/ 6553200 h 6553200"/>
              <a:gd name="connsiteX2" fmla="*/ 2882900 w 7140575"/>
              <a:gd name="connsiteY2" fmla="*/ 6553200 h 6553200"/>
              <a:gd name="connsiteX3" fmla="*/ 2857500 w 7140575"/>
              <a:gd name="connsiteY3" fmla="*/ 6184900 h 6553200"/>
              <a:gd name="connsiteX4" fmla="*/ 2908300 w 7140575"/>
              <a:gd name="connsiteY4" fmla="*/ 6146800 h 6553200"/>
              <a:gd name="connsiteX5" fmla="*/ 3568700 w 7140575"/>
              <a:gd name="connsiteY5" fmla="*/ 6134100 h 6553200"/>
              <a:gd name="connsiteX6" fmla="*/ 4089400 w 7140575"/>
              <a:gd name="connsiteY6" fmla="*/ 6096000 h 6553200"/>
              <a:gd name="connsiteX7" fmla="*/ 4267200 w 7140575"/>
              <a:gd name="connsiteY7" fmla="*/ 6096000 h 6553200"/>
              <a:gd name="connsiteX8" fmla="*/ 4267200 w 7140575"/>
              <a:gd name="connsiteY8" fmla="*/ 6019800 h 6553200"/>
              <a:gd name="connsiteX9" fmla="*/ 3644900 w 7140575"/>
              <a:gd name="connsiteY9" fmla="*/ 6057900 h 6553200"/>
              <a:gd name="connsiteX10" fmla="*/ 3606800 w 7140575"/>
              <a:gd name="connsiteY10" fmla="*/ 5530850 h 6553200"/>
              <a:gd name="connsiteX11" fmla="*/ 3835400 w 7140575"/>
              <a:gd name="connsiteY11" fmla="*/ 5537200 h 6553200"/>
              <a:gd name="connsiteX12" fmla="*/ 4318000 w 7140575"/>
              <a:gd name="connsiteY12" fmla="*/ 5715000 h 6553200"/>
              <a:gd name="connsiteX13" fmla="*/ 4533900 w 7140575"/>
              <a:gd name="connsiteY13" fmla="*/ 5803900 h 6553200"/>
              <a:gd name="connsiteX14" fmla="*/ 4800600 w 7140575"/>
              <a:gd name="connsiteY14" fmla="*/ 5829300 h 6553200"/>
              <a:gd name="connsiteX15" fmla="*/ 5448300 w 7140575"/>
              <a:gd name="connsiteY15" fmla="*/ 5816600 h 6553200"/>
              <a:gd name="connsiteX16" fmla="*/ 5880100 w 7140575"/>
              <a:gd name="connsiteY16" fmla="*/ 5930900 h 6553200"/>
              <a:gd name="connsiteX17" fmla="*/ 6553200 w 7140575"/>
              <a:gd name="connsiteY17" fmla="*/ 6121400 h 6553200"/>
              <a:gd name="connsiteX18" fmla="*/ 6783388 w 7140575"/>
              <a:gd name="connsiteY18" fmla="*/ 6197600 h 6553200"/>
              <a:gd name="connsiteX19" fmla="*/ 7086600 w 7140575"/>
              <a:gd name="connsiteY19" fmla="*/ 6413500 h 6553200"/>
              <a:gd name="connsiteX20" fmla="*/ 7140575 w 7140575"/>
              <a:gd name="connsiteY20" fmla="*/ 6345238 h 6553200"/>
              <a:gd name="connsiteX21" fmla="*/ 6824662 w 7140575"/>
              <a:gd name="connsiteY21" fmla="*/ 6107112 h 6553200"/>
              <a:gd name="connsiteX22" fmla="*/ 5478462 w 7140575"/>
              <a:gd name="connsiteY22" fmla="*/ 5743575 h 6553200"/>
              <a:gd name="connsiteX23" fmla="*/ 5334000 w 7140575"/>
              <a:gd name="connsiteY23" fmla="*/ 5740400 h 6553200"/>
              <a:gd name="connsiteX24" fmla="*/ 4597400 w 7140575"/>
              <a:gd name="connsiteY24" fmla="*/ 5727700 h 6553200"/>
              <a:gd name="connsiteX25" fmla="*/ 4330700 w 7140575"/>
              <a:gd name="connsiteY25" fmla="*/ 5626100 h 6553200"/>
              <a:gd name="connsiteX26" fmla="*/ 3962400 w 7140575"/>
              <a:gd name="connsiteY26" fmla="*/ 5461000 h 6553200"/>
              <a:gd name="connsiteX27" fmla="*/ 3860800 w 7140575"/>
              <a:gd name="connsiteY27" fmla="*/ 5461000 h 6553200"/>
              <a:gd name="connsiteX28" fmla="*/ 3594100 w 7140575"/>
              <a:gd name="connsiteY28" fmla="*/ 5461000 h 6553200"/>
              <a:gd name="connsiteX29" fmla="*/ 3495675 w 7140575"/>
              <a:gd name="connsiteY29" fmla="*/ 4357688 h 6553200"/>
              <a:gd name="connsiteX30" fmla="*/ 4076700 w 7140575"/>
              <a:gd name="connsiteY30" fmla="*/ 4303712 h 6553200"/>
              <a:gd name="connsiteX31" fmla="*/ 4279900 w 7140575"/>
              <a:gd name="connsiteY31" fmla="*/ 4375150 h 6553200"/>
              <a:gd name="connsiteX32" fmla="*/ 4457700 w 7140575"/>
              <a:gd name="connsiteY32" fmla="*/ 4505325 h 6553200"/>
              <a:gd name="connsiteX33" fmla="*/ 4503738 w 7140575"/>
              <a:gd name="connsiteY33" fmla="*/ 4610100 h 6553200"/>
              <a:gd name="connsiteX34" fmla="*/ 4445000 w 7140575"/>
              <a:gd name="connsiteY34" fmla="*/ 4762500 h 6553200"/>
              <a:gd name="connsiteX35" fmla="*/ 4356100 w 7140575"/>
              <a:gd name="connsiteY35" fmla="*/ 4927600 h 6553200"/>
              <a:gd name="connsiteX36" fmla="*/ 4330700 w 7140575"/>
              <a:gd name="connsiteY36" fmla="*/ 5016500 h 6553200"/>
              <a:gd name="connsiteX37" fmla="*/ 4368800 w 7140575"/>
              <a:gd name="connsiteY37" fmla="*/ 5092700 h 6553200"/>
              <a:gd name="connsiteX38" fmla="*/ 4445000 w 7140575"/>
              <a:gd name="connsiteY38" fmla="*/ 4978400 h 6553200"/>
              <a:gd name="connsiteX39" fmla="*/ 4533900 w 7140575"/>
              <a:gd name="connsiteY39" fmla="*/ 4749800 h 6553200"/>
              <a:gd name="connsiteX40" fmla="*/ 4559300 w 7140575"/>
              <a:gd name="connsiteY40" fmla="*/ 4622800 h 6553200"/>
              <a:gd name="connsiteX41" fmla="*/ 4533900 w 7140575"/>
              <a:gd name="connsiteY41" fmla="*/ 4495800 h 6553200"/>
              <a:gd name="connsiteX42" fmla="*/ 4406900 w 7140575"/>
              <a:gd name="connsiteY42" fmla="*/ 4368800 h 6553200"/>
              <a:gd name="connsiteX43" fmla="*/ 4216400 w 7140575"/>
              <a:gd name="connsiteY43" fmla="*/ 4279900 h 6553200"/>
              <a:gd name="connsiteX44" fmla="*/ 4406900 w 7140575"/>
              <a:gd name="connsiteY44" fmla="*/ 4279900 h 6553200"/>
              <a:gd name="connsiteX45" fmla="*/ 4703763 w 7140575"/>
              <a:gd name="connsiteY45" fmla="*/ 4362450 h 6553200"/>
              <a:gd name="connsiteX46" fmla="*/ 5057775 w 7140575"/>
              <a:gd name="connsiteY46" fmla="*/ 4556125 h 6553200"/>
              <a:gd name="connsiteX47" fmla="*/ 5232400 w 7140575"/>
              <a:gd name="connsiteY47" fmla="*/ 4686300 h 6553200"/>
              <a:gd name="connsiteX48" fmla="*/ 5410200 w 7140575"/>
              <a:gd name="connsiteY48" fmla="*/ 4862513 h 6553200"/>
              <a:gd name="connsiteX49" fmla="*/ 5486400 w 7140575"/>
              <a:gd name="connsiteY49" fmla="*/ 4838700 h 6553200"/>
              <a:gd name="connsiteX50" fmla="*/ 5389562 w 7140575"/>
              <a:gd name="connsiteY50" fmla="*/ 4735513 h 6553200"/>
              <a:gd name="connsiteX51" fmla="*/ 5232400 w 7140575"/>
              <a:gd name="connsiteY51" fmla="*/ 4584700 h 6553200"/>
              <a:gd name="connsiteX52" fmla="*/ 5003800 w 7140575"/>
              <a:gd name="connsiteY52" fmla="*/ 4432300 h 6553200"/>
              <a:gd name="connsiteX53" fmla="*/ 4719638 w 7140575"/>
              <a:gd name="connsiteY53" fmla="*/ 4260850 h 6553200"/>
              <a:gd name="connsiteX54" fmla="*/ 4491037 w 7140575"/>
              <a:gd name="connsiteY54" fmla="*/ 4187825 h 6553200"/>
              <a:gd name="connsiteX55" fmla="*/ 4013200 w 7140575"/>
              <a:gd name="connsiteY55" fmla="*/ 4216400 h 6553200"/>
              <a:gd name="connsiteX56" fmla="*/ 3467100 w 7140575"/>
              <a:gd name="connsiteY56" fmla="*/ 4267200 h 6553200"/>
              <a:gd name="connsiteX57" fmla="*/ 3429000 w 7140575"/>
              <a:gd name="connsiteY57" fmla="*/ 3365500 h 6553200"/>
              <a:gd name="connsiteX58" fmla="*/ 3290888 w 7140575"/>
              <a:gd name="connsiteY58" fmla="*/ 3267075 h 6553200"/>
              <a:gd name="connsiteX59" fmla="*/ 571500 w 7140575"/>
              <a:gd name="connsiteY59" fmla="*/ 3467100 h 6553200"/>
              <a:gd name="connsiteX60" fmla="*/ 444500 w 7140575"/>
              <a:gd name="connsiteY60" fmla="*/ 3416300 h 6553200"/>
              <a:gd name="connsiteX61" fmla="*/ 330200 w 7140575"/>
              <a:gd name="connsiteY61" fmla="*/ 3352800 h 6553200"/>
              <a:gd name="connsiteX62" fmla="*/ 241300 w 7140575"/>
              <a:gd name="connsiteY62" fmla="*/ 3238500 h 6553200"/>
              <a:gd name="connsiteX63" fmla="*/ 152400 w 7140575"/>
              <a:gd name="connsiteY63" fmla="*/ 2260600 h 6553200"/>
              <a:gd name="connsiteX64" fmla="*/ 431800 w 7140575"/>
              <a:gd name="connsiteY64" fmla="*/ 2222500 h 6553200"/>
              <a:gd name="connsiteX65" fmla="*/ 596900 w 7140575"/>
              <a:gd name="connsiteY65" fmla="*/ 2108200 h 6553200"/>
              <a:gd name="connsiteX66" fmla="*/ 660400 w 7140575"/>
              <a:gd name="connsiteY66" fmla="*/ 1943100 h 6553200"/>
              <a:gd name="connsiteX67" fmla="*/ 660400 w 7140575"/>
              <a:gd name="connsiteY67" fmla="*/ 1828800 h 6553200"/>
              <a:gd name="connsiteX68" fmla="*/ 622300 w 7140575"/>
              <a:gd name="connsiteY68" fmla="*/ 1752600 h 6553200"/>
              <a:gd name="connsiteX69" fmla="*/ 533400 w 7140575"/>
              <a:gd name="connsiteY69" fmla="*/ 1612900 h 6553200"/>
              <a:gd name="connsiteX70" fmla="*/ 381000 w 7140575"/>
              <a:gd name="connsiteY70" fmla="*/ 1498600 h 6553200"/>
              <a:gd name="connsiteX71" fmla="*/ 254000 w 7140575"/>
              <a:gd name="connsiteY71" fmla="*/ 1409700 h 6553200"/>
              <a:gd name="connsiteX72" fmla="*/ 139700 w 7140575"/>
              <a:gd name="connsiteY72" fmla="*/ 1333500 h 6553200"/>
              <a:gd name="connsiteX73" fmla="*/ 12700 w 7140575"/>
              <a:gd name="connsiteY73" fmla="*/ 1028700 h 6553200"/>
              <a:gd name="connsiteX74" fmla="*/ 0 w 7140575"/>
              <a:gd name="connsiteY74" fmla="*/ 711200 h 6553200"/>
              <a:gd name="connsiteX75" fmla="*/ 38100 w 7140575"/>
              <a:gd name="connsiteY75" fmla="*/ 482600 h 6553200"/>
              <a:gd name="connsiteX76" fmla="*/ 76200 w 7140575"/>
              <a:gd name="connsiteY76" fmla="*/ 241300 h 6553200"/>
              <a:gd name="connsiteX77" fmla="*/ 165100 w 7140575"/>
              <a:gd name="connsiteY77" fmla="*/ 165100 h 6553200"/>
              <a:gd name="connsiteX78" fmla="*/ 266700 w 7140575"/>
              <a:gd name="connsiteY78" fmla="*/ 0 h 6553200"/>
              <a:gd name="connsiteX79" fmla="*/ 482600 w 7140575"/>
              <a:gd name="connsiteY79" fmla="*/ 114300 h 6553200"/>
              <a:gd name="connsiteX80" fmla="*/ 495300 w 7140575"/>
              <a:gd name="connsiteY80" fmla="*/ 228600 h 6553200"/>
              <a:gd name="connsiteX81" fmla="*/ 660400 w 7140575"/>
              <a:gd name="connsiteY81" fmla="*/ 355600 h 6553200"/>
              <a:gd name="connsiteX82" fmla="*/ 838200 w 7140575"/>
              <a:gd name="connsiteY82" fmla="*/ 393700 h 6553200"/>
              <a:gd name="connsiteX83" fmla="*/ 1054100 w 7140575"/>
              <a:gd name="connsiteY83" fmla="*/ 431800 h 6553200"/>
              <a:gd name="connsiteX84" fmla="*/ 1295400 w 7140575"/>
              <a:gd name="connsiteY84" fmla="*/ 406400 h 6553200"/>
              <a:gd name="connsiteX85" fmla="*/ 1485900 w 7140575"/>
              <a:gd name="connsiteY85" fmla="*/ 406400 h 6553200"/>
              <a:gd name="connsiteX86" fmla="*/ 1625600 w 7140575"/>
              <a:gd name="connsiteY86" fmla="*/ 381000 h 6553200"/>
              <a:gd name="connsiteX87" fmla="*/ 3098800 w 7140575"/>
              <a:gd name="connsiteY87" fmla="*/ 1206500 h 6553200"/>
              <a:gd name="connsiteX88" fmla="*/ 4559300 w 7140575"/>
              <a:gd name="connsiteY88" fmla="*/ 1219200 h 6553200"/>
              <a:gd name="connsiteX89" fmla="*/ 4635500 w 7140575"/>
              <a:gd name="connsiteY89" fmla="*/ 1892300 h 6553200"/>
              <a:gd name="connsiteX90" fmla="*/ 4724400 w 7140575"/>
              <a:gd name="connsiteY90" fmla="*/ 1968500 h 6553200"/>
              <a:gd name="connsiteX0" fmla="*/ 2997200 w 7140575"/>
              <a:gd name="connsiteY0" fmla="*/ 6438900 h 6553200"/>
              <a:gd name="connsiteX1" fmla="*/ 2882900 w 7140575"/>
              <a:gd name="connsiteY1" fmla="*/ 6553200 h 6553200"/>
              <a:gd name="connsiteX2" fmla="*/ 2882900 w 7140575"/>
              <a:gd name="connsiteY2" fmla="*/ 6553200 h 6553200"/>
              <a:gd name="connsiteX3" fmla="*/ 2857500 w 7140575"/>
              <a:gd name="connsiteY3" fmla="*/ 6184900 h 6553200"/>
              <a:gd name="connsiteX4" fmla="*/ 2908300 w 7140575"/>
              <a:gd name="connsiteY4" fmla="*/ 6146800 h 6553200"/>
              <a:gd name="connsiteX5" fmla="*/ 3568700 w 7140575"/>
              <a:gd name="connsiteY5" fmla="*/ 6134100 h 6553200"/>
              <a:gd name="connsiteX6" fmla="*/ 4089400 w 7140575"/>
              <a:gd name="connsiteY6" fmla="*/ 6096000 h 6553200"/>
              <a:gd name="connsiteX7" fmla="*/ 4267200 w 7140575"/>
              <a:gd name="connsiteY7" fmla="*/ 6096000 h 6553200"/>
              <a:gd name="connsiteX8" fmla="*/ 4267200 w 7140575"/>
              <a:gd name="connsiteY8" fmla="*/ 6019800 h 6553200"/>
              <a:gd name="connsiteX9" fmla="*/ 3644900 w 7140575"/>
              <a:gd name="connsiteY9" fmla="*/ 6057900 h 6553200"/>
              <a:gd name="connsiteX10" fmla="*/ 3606800 w 7140575"/>
              <a:gd name="connsiteY10" fmla="*/ 5530850 h 6553200"/>
              <a:gd name="connsiteX11" fmla="*/ 3835400 w 7140575"/>
              <a:gd name="connsiteY11" fmla="*/ 5537200 h 6553200"/>
              <a:gd name="connsiteX12" fmla="*/ 4318000 w 7140575"/>
              <a:gd name="connsiteY12" fmla="*/ 5715000 h 6553200"/>
              <a:gd name="connsiteX13" fmla="*/ 4533900 w 7140575"/>
              <a:gd name="connsiteY13" fmla="*/ 5803900 h 6553200"/>
              <a:gd name="connsiteX14" fmla="*/ 4800600 w 7140575"/>
              <a:gd name="connsiteY14" fmla="*/ 5829300 h 6553200"/>
              <a:gd name="connsiteX15" fmla="*/ 5448300 w 7140575"/>
              <a:gd name="connsiteY15" fmla="*/ 5816600 h 6553200"/>
              <a:gd name="connsiteX16" fmla="*/ 5880100 w 7140575"/>
              <a:gd name="connsiteY16" fmla="*/ 5930900 h 6553200"/>
              <a:gd name="connsiteX17" fmla="*/ 6553200 w 7140575"/>
              <a:gd name="connsiteY17" fmla="*/ 6121400 h 6553200"/>
              <a:gd name="connsiteX18" fmla="*/ 6783388 w 7140575"/>
              <a:gd name="connsiteY18" fmla="*/ 6197600 h 6553200"/>
              <a:gd name="connsiteX19" fmla="*/ 7086600 w 7140575"/>
              <a:gd name="connsiteY19" fmla="*/ 6413500 h 6553200"/>
              <a:gd name="connsiteX20" fmla="*/ 7140575 w 7140575"/>
              <a:gd name="connsiteY20" fmla="*/ 6345238 h 6553200"/>
              <a:gd name="connsiteX21" fmla="*/ 6824662 w 7140575"/>
              <a:gd name="connsiteY21" fmla="*/ 6107112 h 6553200"/>
              <a:gd name="connsiteX22" fmla="*/ 5478462 w 7140575"/>
              <a:gd name="connsiteY22" fmla="*/ 5743575 h 6553200"/>
              <a:gd name="connsiteX23" fmla="*/ 5334000 w 7140575"/>
              <a:gd name="connsiteY23" fmla="*/ 5740400 h 6553200"/>
              <a:gd name="connsiteX24" fmla="*/ 4597400 w 7140575"/>
              <a:gd name="connsiteY24" fmla="*/ 5727700 h 6553200"/>
              <a:gd name="connsiteX25" fmla="*/ 4330700 w 7140575"/>
              <a:gd name="connsiteY25" fmla="*/ 5626100 h 6553200"/>
              <a:gd name="connsiteX26" fmla="*/ 3962400 w 7140575"/>
              <a:gd name="connsiteY26" fmla="*/ 5461000 h 6553200"/>
              <a:gd name="connsiteX27" fmla="*/ 3860800 w 7140575"/>
              <a:gd name="connsiteY27" fmla="*/ 5461000 h 6553200"/>
              <a:gd name="connsiteX28" fmla="*/ 3594100 w 7140575"/>
              <a:gd name="connsiteY28" fmla="*/ 5461000 h 6553200"/>
              <a:gd name="connsiteX29" fmla="*/ 3495675 w 7140575"/>
              <a:gd name="connsiteY29" fmla="*/ 4357688 h 6553200"/>
              <a:gd name="connsiteX30" fmla="*/ 4076700 w 7140575"/>
              <a:gd name="connsiteY30" fmla="*/ 4303712 h 6553200"/>
              <a:gd name="connsiteX31" fmla="*/ 4279900 w 7140575"/>
              <a:gd name="connsiteY31" fmla="*/ 4375150 h 6553200"/>
              <a:gd name="connsiteX32" fmla="*/ 4457700 w 7140575"/>
              <a:gd name="connsiteY32" fmla="*/ 4505325 h 6553200"/>
              <a:gd name="connsiteX33" fmla="*/ 4503738 w 7140575"/>
              <a:gd name="connsiteY33" fmla="*/ 4610100 h 6553200"/>
              <a:gd name="connsiteX34" fmla="*/ 4445000 w 7140575"/>
              <a:gd name="connsiteY34" fmla="*/ 4762500 h 6553200"/>
              <a:gd name="connsiteX35" fmla="*/ 4356100 w 7140575"/>
              <a:gd name="connsiteY35" fmla="*/ 4927600 h 6553200"/>
              <a:gd name="connsiteX36" fmla="*/ 4330700 w 7140575"/>
              <a:gd name="connsiteY36" fmla="*/ 5016500 h 6553200"/>
              <a:gd name="connsiteX37" fmla="*/ 4368800 w 7140575"/>
              <a:gd name="connsiteY37" fmla="*/ 5092700 h 6553200"/>
              <a:gd name="connsiteX38" fmla="*/ 4445000 w 7140575"/>
              <a:gd name="connsiteY38" fmla="*/ 4978400 h 6553200"/>
              <a:gd name="connsiteX39" fmla="*/ 4533900 w 7140575"/>
              <a:gd name="connsiteY39" fmla="*/ 4749800 h 6553200"/>
              <a:gd name="connsiteX40" fmla="*/ 4559300 w 7140575"/>
              <a:gd name="connsiteY40" fmla="*/ 4622800 h 6553200"/>
              <a:gd name="connsiteX41" fmla="*/ 4533900 w 7140575"/>
              <a:gd name="connsiteY41" fmla="*/ 4495800 h 6553200"/>
              <a:gd name="connsiteX42" fmla="*/ 4406900 w 7140575"/>
              <a:gd name="connsiteY42" fmla="*/ 4368800 h 6553200"/>
              <a:gd name="connsiteX43" fmla="*/ 4216400 w 7140575"/>
              <a:gd name="connsiteY43" fmla="*/ 4279900 h 6553200"/>
              <a:gd name="connsiteX44" fmla="*/ 4406900 w 7140575"/>
              <a:gd name="connsiteY44" fmla="*/ 4279900 h 6553200"/>
              <a:gd name="connsiteX45" fmla="*/ 4703763 w 7140575"/>
              <a:gd name="connsiteY45" fmla="*/ 4362450 h 6553200"/>
              <a:gd name="connsiteX46" fmla="*/ 5057775 w 7140575"/>
              <a:gd name="connsiteY46" fmla="*/ 4556125 h 6553200"/>
              <a:gd name="connsiteX47" fmla="*/ 5232400 w 7140575"/>
              <a:gd name="connsiteY47" fmla="*/ 4686300 h 6553200"/>
              <a:gd name="connsiteX48" fmla="*/ 5410200 w 7140575"/>
              <a:gd name="connsiteY48" fmla="*/ 4862513 h 6553200"/>
              <a:gd name="connsiteX49" fmla="*/ 5486400 w 7140575"/>
              <a:gd name="connsiteY49" fmla="*/ 4838700 h 6553200"/>
              <a:gd name="connsiteX50" fmla="*/ 5389562 w 7140575"/>
              <a:gd name="connsiteY50" fmla="*/ 4735513 h 6553200"/>
              <a:gd name="connsiteX51" fmla="*/ 5232400 w 7140575"/>
              <a:gd name="connsiteY51" fmla="*/ 4584700 h 6553200"/>
              <a:gd name="connsiteX52" fmla="*/ 5003800 w 7140575"/>
              <a:gd name="connsiteY52" fmla="*/ 4432300 h 6553200"/>
              <a:gd name="connsiteX53" fmla="*/ 4719638 w 7140575"/>
              <a:gd name="connsiteY53" fmla="*/ 4260850 h 6553200"/>
              <a:gd name="connsiteX54" fmla="*/ 4491037 w 7140575"/>
              <a:gd name="connsiteY54" fmla="*/ 4187825 h 6553200"/>
              <a:gd name="connsiteX55" fmla="*/ 4013200 w 7140575"/>
              <a:gd name="connsiteY55" fmla="*/ 4216400 h 6553200"/>
              <a:gd name="connsiteX56" fmla="*/ 3467100 w 7140575"/>
              <a:gd name="connsiteY56" fmla="*/ 4267200 h 6553200"/>
              <a:gd name="connsiteX57" fmla="*/ 3429000 w 7140575"/>
              <a:gd name="connsiteY57" fmla="*/ 3365500 h 6553200"/>
              <a:gd name="connsiteX58" fmla="*/ 3290888 w 7140575"/>
              <a:gd name="connsiteY58" fmla="*/ 3267075 h 6553200"/>
              <a:gd name="connsiteX59" fmla="*/ 571500 w 7140575"/>
              <a:gd name="connsiteY59" fmla="*/ 3467100 h 6553200"/>
              <a:gd name="connsiteX60" fmla="*/ 444500 w 7140575"/>
              <a:gd name="connsiteY60" fmla="*/ 3416300 h 6553200"/>
              <a:gd name="connsiteX61" fmla="*/ 330200 w 7140575"/>
              <a:gd name="connsiteY61" fmla="*/ 3352800 h 6553200"/>
              <a:gd name="connsiteX62" fmla="*/ 241300 w 7140575"/>
              <a:gd name="connsiteY62" fmla="*/ 3238500 h 6553200"/>
              <a:gd name="connsiteX63" fmla="*/ 152400 w 7140575"/>
              <a:gd name="connsiteY63" fmla="*/ 2260600 h 6553200"/>
              <a:gd name="connsiteX64" fmla="*/ 431800 w 7140575"/>
              <a:gd name="connsiteY64" fmla="*/ 2222500 h 6553200"/>
              <a:gd name="connsiteX65" fmla="*/ 596900 w 7140575"/>
              <a:gd name="connsiteY65" fmla="*/ 2108200 h 6553200"/>
              <a:gd name="connsiteX66" fmla="*/ 660400 w 7140575"/>
              <a:gd name="connsiteY66" fmla="*/ 1943100 h 6553200"/>
              <a:gd name="connsiteX67" fmla="*/ 660400 w 7140575"/>
              <a:gd name="connsiteY67" fmla="*/ 1828800 h 6553200"/>
              <a:gd name="connsiteX68" fmla="*/ 622300 w 7140575"/>
              <a:gd name="connsiteY68" fmla="*/ 1752600 h 6553200"/>
              <a:gd name="connsiteX69" fmla="*/ 533400 w 7140575"/>
              <a:gd name="connsiteY69" fmla="*/ 1612900 h 6553200"/>
              <a:gd name="connsiteX70" fmla="*/ 381000 w 7140575"/>
              <a:gd name="connsiteY70" fmla="*/ 1498600 h 6553200"/>
              <a:gd name="connsiteX71" fmla="*/ 254000 w 7140575"/>
              <a:gd name="connsiteY71" fmla="*/ 1409700 h 6553200"/>
              <a:gd name="connsiteX72" fmla="*/ 139700 w 7140575"/>
              <a:gd name="connsiteY72" fmla="*/ 1333500 h 6553200"/>
              <a:gd name="connsiteX73" fmla="*/ 12700 w 7140575"/>
              <a:gd name="connsiteY73" fmla="*/ 1028700 h 6553200"/>
              <a:gd name="connsiteX74" fmla="*/ 0 w 7140575"/>
              <a:gd name="connsiteY74" fmla="*/ 711200 h 6553200"/>
              <a:gd name="connsiteX75" fmla="*/ 38100 w 7140575"/>
              <a:gd name="connsiteY75" fmla="*/ 482600 h 6553200"/>
              <a:gd name="connsiteX76" fmla="*/ 76200 w 7140575"/>
              <a:gd name="connsiteY76" fmla="*/ 241300 h 6553200"/>
              <a:gd name="connsiteX77" fmla="*/ 165100 w 7140575"/>
              <a:gd name="connsiteY77" fmla="*/ 165100 h 6553200"/>
              <a:gd name="connsiteX78" fmla="*/ 266700 w 7140575"/>
              <a:gd name="connsiteY78" fmla="*/ 0 h 6553200"/>
              <a:gd name="connsiteX79" fmla="*/ 482600 w 7140575"/>
              <a:gd name="connsiteY79" fmla="*/ 114300 h 6553200"/>
              <a:gd name="connsiteX80" fmla="*/ 495300 w 7140575"/>
              <a:gd name="connsiteY80" fmla="*/ 228600 h 6553200"/>
              <a:gd name="connsiteX81" fmla="*/ 660400 w 7140575"/>
              <a:gd name="connsiteY81" fmla="*/ 355600 h 6553200"/>
              <a:gd name="connsiteX82" fmla="*/ 838200 w 7140575"/>
              <a:gd name="connsiteY82" fmla="*/ 393700 h 6553200"/>
              <a:gd name="connsiteX83" fmla="*/ 1054100 w 7140575"/>
              <a:gd name="connsiteY83" fmla="*/ 431800 h 6553200"/>
              <a:gd name="connsiteX84" fmla="*/ 1295400 w 7140575"/>
              <a:gd name="connsiteY84" fmla="*/ 406400 h 6553200"/>
              <a:gd name="connsiteX85" fmla="*/ 1485900 w 7140575"/>
              <a:gd name="connsiteY85" fmla="*/ 406400 h 6553200"/>
              <a:gd name="connsiteX86" fmla="*/ 1625600 w 7140575"/>
              <a:gd name="connsiteY86" fmla="*/ 381000 h 6553200"/>
              <a:gd name="connsiteX87" fmla="*/ 3098800 w 7140575"/>
              <a:gd name="connsiteY87" fmla="*/ 1206500 h 6553200"/>
              <a:gd name="connsiteX88" fmla="*/ 4559300 w 7140575"/>
              <a:gd name="connsiteY88" fmla="*/ 1219200 h 6553200"/>
              <a:gd name="connsiteX89" fmla="*/ 4635500 w 7140575"/>
              <a:gd name="connsiteY89" fmla="*/ 1892300 h 6553200"/>
              <a:gd name="connsiteX0" fmla="*/ 2997200 w 7140575"/>
              <a:gd name="connsiteY0" fmla="*/ 6438900 h 6553200"/>
              <a:gd name="connsiteX1" fmla="*/ 2882900 w 7140575"/>
              <a:gd name="connsiteY1" fmla="*/ 6553200 h 6553200"/>
              <a:gd name="connsiteX2" fmla="*/ 2882900 w 7140575"/>
              <a:gd name="connsiteY2" fmla="*/ 6553200 h 6553200"/>
              <a:gd name="connsiteX3" fmla="*/ 2857500 w 7140575"/>
              <a:gd name="connsiteY3" fmla="*/ 6184900 h 6553200"/>
              <a:gd name="connsiteX4" fmla="*/ 2908300 w 7140575"/>
              <a:gd name="connsiteY4" fmla="*/ 6146800 h 6553200"/>
              <a:gd name="connsiteX5" fmla="*/ 3568700 w 7140575"/>
              <a:gd name="connsiteY5" fmla="*/ 6134100 h 6553200"/>
              <a:gd name="connsiteX6" fmla="*/ 4089400 w 7140575"/>
              <a:gd name="connsiteY6" fmla="*/ 6096000 h 6553200"/>
              <a:gd name="connsiteX7" fmla="*/ 4267200 w 7140575"/>
              <a:gd name="connsiteY7" fmla="*/ 6096000 h 6553200"/>
              <a:gd name="connsiteX8" fmla="*/ 4267200 w 7140575"/>
              <a:gd name="connsiteY8" fmla="*/ 6019800 h 6553200"/>
              <a:gd name="connsiteX9" fmla="*/ 3644900 w 7140575"/>
              <a:gd name="connsiteY9" fmla="*/ 6057900 h 6553200"/>
              <a:gd name="connsiteX10" fmla="*/ 3606800 w 7140575"/>
              <a:gd name="connsiteY10" fmla="*/ 5530850 h 6553200"/>
              <a:gd name="connsiteX11" fmla="*/ 3835400 w 7140575"/>
              <a:gd name="connsiteY11" fmla="*/ 5537200 h 6553200"/>
              <a:gd name="connsiteX12" fmla="*/ 4318000 w 7140575"/>
              <a:gd name="connsiteY12" fmla="*/ 5715000 h 6553200"/>
              <a:gd name="connsiteX13" fmla="*/ 4533900 w 7140575"/>
              <a:gd name="connsiteY13" fmla="*/ 5803900 h 6553200"/>
              <a:gd name="connsiteX14" fmla="*/ 4800600 w 7140575"/>
              <a:gd name="connsiteY14" fmla="*/ 5829300 h 6553200"/>
              <a:gd name="connsiteX15" fmla="*/ 5448300 w 7140575"/>
              <a:gd name="connsiteY15" fmla="*/ 5816600 h 6553200"/>
              <a:gd name="connsiteX16" fmla="*/ 5880100 w 7140575"/>
              <a:gd name="connsiteY16" fmla="*/ 5930900 h 6553200"/>
              <a:gd name="connsiteX17" fmla="*/ 6553200 w 7140575"/>
              <a:gd name="connsiteY17" fmla="*/ 6121400 h 6553200"/>
              <a:gd name="connsiteX18" fmla="*/ 6783388 w 7140575"/>
              <a:gd name="connsiteY18" fmla="*/ 6197600 h 6553200"/>
              <a:gd name="connsiteX19" fmla="*/ 7086600 w 7140575"/>
              <a:gd name="connsiteY19" fmla="*/ 6413500 h 6553200"/>
              <a:gd name="connsiteX20" fmla="*/ 7140575 w 7140575"/>
              <a:gd name="connsiteY20" fmla="*/ 6345238 h 6553200"/>
              <a:gd name="connsiteX21" fmla="*/ 6824662 w 7140575"/>
              <a:gd name="connsiteY21" fmla="*/ 6107112 h 6553200"/>
              <a:gd name="connsiteX22" fmla="*/ 5478462 w 7140575"/>
              <a:gd name="connsiteY22" fmla="*/ 5743575 h 6553200"/>
              <a:gd name="connsiteX23" fmla="*/ 5334000 w 7140575"/>
              <a:gd name="connsiteY23" fmla="*/ 5740400 h 6553200"/>
              <a:gd name="connsiteX24" fmla="*/ 4597400 w 7140575"/>
              <a:gd name="connsiteY24" fmla="*/ 5727700 h 6553200"/>
              <a:gd name="connsiteX25" fmla="*/ 4330700 w 7140575"/>
              <a:gd name="connsiteY25" fmla="*/ 5626100 h 6553200"/>
              <a:gd name="connsiteX26" fmla="*/ 3962400 w 7140575"/>
              <a:gd name="connsiteY26" fmla="*/ 5461000 h 6553200"/>
              <a:gd name="connsiteX27" fmla="*/ 3860800 w 7140575"/>
              <a:gd name="connsiteY27" fmla="*/ 5461000 h 6553200"/>
              <a:gd name="connsiteX28" fmla="*/ 3594100 w 7140575"/>
              <a:gd name="connsiteY28" fmla="*/ 5461000 h 6553200"/>
              <a:gd name="connsiteX29" fmla="*/ 3495675 w 7140575"/>
              <a:gd name="connsiteY29" fmla="*/ 4357688 h 6553200"/>
              <a:gd name="connsiteX30" fmla="*/ 4076700 w 7140575"/>
              <a:gd name="connsiteY30" fmla="*/ 4303712 h 6553200"/>
              <a:gd name="connsiteX31" fmla="*/ 4279900 w 7140575"/>
              <a:gd name="connsiteY31" fmla="*/ 4375150 h 6553200"/>
              <a:gd name="connsiteX32" fmla="*/ 4457700 w 7140575"/>
              <a:gd name="connsiteY32" fmla="*/ 4505325 h 6553200"/>
              <a:gd name="connsiteX33" fmla="*/ 4503738 w 7140575"/>
              <a:gd name="connsiteY33" fmla="*/ 4610100 h 6553200"/>
              <a:gd name="connsiteX34" fmla="*/ 4445000 w 7140575"/>
              <a:gd name="connsiteY34" fmla="*/ 4762500 h 6553200"/>
              <a:gd name="connsiteX35" fmla="*/ 4356100 w 7140575"/>
              <a:gd name="connsiteY35" fmla="*/ 4927600 h 6553200"/>
              <a:gd name="connsiteX36" fmla="*/ 4330700 w 7140575"/>
              <a:gd name="connsiteY36" fmla="*/ 5016500 h 6553200"/>
              <a:gd name="connsiteX37" fmla="*/ 4368800 w 7140575"/>
              <a:gd name="connsiteY37" fmla="*/ 5092700 h 6553200"/>
              <a:gd name="connsiteX38" fmla="*/ 4445000 w 7140575"/>
              <a:gd name="connsiteY38" fmla="*/ 4978400 h 6553200"/>
              <a:gd name="connsiteX39" fmla="*/ 4533900 w 7140575"/>
              <a:gd name="connsiteY39" fmla="*/ 4749800 h 6553200"/>
              <a:gd name="connsiteX40" fmla="*/ 4559300 w 7140575"/>
              <a:gd name="connsiteY40" fmla="*/ 4622800 h 6553200"/>
              <a:gd name="connsiteX41" fmla="*/ 4533900 w 7140575"/>
              <a:gd name="connsiteY41" fmla="*/ 4495800 h 6553200"/>
              <a:gd name="connsiteX42" fmla="*/ 4406900 w 7140575"/>
              <a:gd name="connsiteY42" fmla="*/ 4368800 h 6553200"/>
              <a:gd name="connsiteX43" fmla="*/ 4216400 w 7140575"/>
              <a:gd name="connsiteY43" fmla="*/ 4279900 h 6553200"/>
              <a:gd name="connsiteX44" fmla="*/ 4406900 w 7140575"/>
              <a:gd name="connsiteY44" fmla="*/ 4279900 h 6553200"/>
              <a:gd name="connsiteX45" fmla="*/ 4703763 w 7140575"/>
              <a:gd name="connsiteY45" fmla="*/ 4362450 h 6553200"/>
              <a:gd name="connsiteX46" fmla="*/ 5057775 w 7140575"/>
              <a:gd name="connsiteY46" fmla="*/ 4556125 h 6553200"/>
              <a:gd name="connsiteX47" fmla="*/ 5232400 w 7140575"/>
              <a:gd name="connsiteY47" fmla="*/ 4686300 h 6553200"/>
              <a:gd name="connsiteX48" fmla="*/ 5410200 w 7140575"/>
              <a:gd name="connsiteY48" fmla="*/ 4862513 h 6553200"/>
              <a:gd name="connsiteX49" fmla="*/ 5486400 w 7140575"/>
              <a:gd name="connsiteY49" fmla="*/ 4838700 h 6553200"/>
              <a:gd name="connsiteX50" fmla="*/ 5389562 w 7140575"/>
              <a:gd name="connsiteY50" fmla="*/ 4735513 h 6553200"/>
              <a:gd name="connsiteX51" fmla="*/ 5232400 w 7140575"/>
              <a:gd name="connsiteY51" fmla="*/ 4584700 h 6553200"/>
              <a:gd name="connsiteX52" fmla="*/ 5003800 w 7140575"/>
              <a:gd name="connsiteY52" fmla="*/ 4432300 h 6553200"/>
              <a:gd name="connsiteX53" fmla="*/ 4719638 w 7140575"/>
              <a:gd name="connsiteY53" fmla="*/ 4260850 h 6553200"/>
              <a:gd name="connsiteX54" fmla="*/ 4491037 w 7140575"/>
              <a:gd name="connsiteY54" fmla="*/ 4187825 h 6553200"/>
              <a:gd name="connsiteX55" fmla="*/ 4013200 w 7140575"/>
              <a:gd name="connsiteY55" fmla="*/ 4216400 h 6553200"/>
              <a:gd name="connsiteX56" fmla="*/ 3467100 w 7140575"/>
              <a:gd name="connsiteY56" fmla="*/ 4267200 h 6553200"/>
              <a:gd name="connsiteX57" fmla="*/ 3429000 w 7140575"/>
              <a:gd name="connsiteY57" fmla="*/ 3365500 h 6553200"/>
              <a:gd name="connsiteX58" fmla="*/ 3290888 w 7140575"/>
              <a:gd name="connsiteY58" fmla="*/ 3267075 h 6553200"/>
              <a:gd name="connsiteX59" fmla="*/ 571500 w 7140575"/>
              <a:gd name="connsiteY59" fmla="*/ 3467100 h 6553200"/>
              <a:gd name="connsiteX60" fmla="*/ 444500 w 7140575"/>
              <a:gd name="connsiteY60" fmla="*/ 3416300 h 6553200"/>
              <a:gd name="connsiteX61" fmla="*/ 330200 w 7140575"/>
              <a:gd name="connsiteY61" fmla="*/ 3352800 h 6553200"/>
              <a:gd name="connsiteX62" fmla="*/ 241300 w 7140575"/>
              <a:gd name="connsiteY62" fmla="*/ 3238500 h 6553200"/>
              <a:gd name="connsiteX63" fmla="*/ 152400 w 7140575"/>
              <a:gd name="connsiteY63" fmla="*/ 2260600 h 6553200"/>
              <a:gd name="connsiteX64" fmla="*/ 431800 w 7140575"/>
              <a:gd name="connsiteY64" fmla="*/ 2222500 h 6553200"/>
              <a:gd name="connsiteX65" fmla="*/ 596900 w 7140575"/>
              <a:gd name="connsiteY65" fmla="*/ 2108200 h 6553200"/>
              <a:gd name="connsiteX66" fmla="*/ 660400 w 7140575"/>
              <a:gd name="connsiteY66" fmla="*/ 1943100 h 6553200"/>
              <a:gd name="connsiteX67" fmla="*/ 660400 w 7140575"/>
              <a:gd name="connsiteY67" fmla="*/ 1828800 h 6553200"/>
              <a:gd name="connsiteX68" fmla="*/ 622300 w 7140575"/>
              <a:gd name="connsiteY68" fmla="*/ 1752600 h 6553200"/>
              <a:gd name="connsiteX69" fmla="*/ 533400 w 7140575"/>
              <a:gd name="connsiteY69" fmla="*/ 1612900 h 6553200"/>
              <a:gd name="connsiteX70" fmla="*/ 381000 w 7140575"/>
              <a:gd name="connsiteY70" fmla="*/ 1498600 h 6553200"/>
              <a:gd name="connsiteX71" fmla="*/ 254000 w 7140575"/>
              <a:gd name="connsiteY71" fmla="*/ 1409700 h 6553200"/>
              <a:gd name="connsiteX72" fmla="*/ 139700 w 7140575"/>
              <a:gd name="connsiteY72" fmla="*/ 1333500 h 6553200"/>
              <a:gd name="connsiteX73" fmla="*/ 12700 w 7140575"/>
              <a:gd name="connsiteY73" fmla="*/ 1028700 h 6553200"/>
              <a:gd name="connsiteX74" fmla="*/ 0 w 7140575"/>
              <a:gd name="connsiteY74" fmla="*/ 711200 h 6553200"/>
              <a:gd name="connsiteX75" fmla="*/ 38100 w 7140575"/>
              <a:gd name="connsiteY75" fmla="*/ 482600 h 6553200"/>
              <a:gd name="connsiteX76" fmla="*/ 76200 w 7140575"/>
              <a:gd name="connsiteY76" fmla="*/ 241300 h 6553200"/>
              <a:gd name="connsiteX77" fmla="*/ 165100 w 7140575"/>
              <a:gd name="connsiteY77" fmla="*/ 165100 h 6553200"/>
              <a:gd name="connsiteX78" fmla="*/ 266700 w 7140575"/>
              <a:gd name="connsiteY78" fmla="*/ 0 h 6553200"/>
              <a:gd name="connsiteX79" fmla="*/ 482600 w 7140575"/>
              <a:gd name="connsiteY79" fmla="*/ 114300 h 6553200"/>
              <a:gd name="connsiteX80" fmla="*/ 495300 w 7140575"/>
              <a:gd name="connsiteY80" fmla="*/ 228600 h 6553200"/>
              <a:gd name="connsiteX81" fmla="*/ 660400 w 7140575"/>
              <a:gd name="connsiteY81" fmla="*/ 355600 h 6553200"/>
              <a:gd name="connsiteX82" fmla="*/ 838200 w 7140575"/>
              <a:gd name="connsiteY82" fmla="*/ 393700 h 6553200"/>
              <a:gd name="connsiteX83" fmla="*/ 1054100 w 7140575"/>
              <a:gd name="connsiteY83" fmla="*/ 431800 h 6553200"/>
              <a:gd name="connsiteX84" fmla="*/ 1295400 w 7140575"/>
              <a:gd name="connsiteY84" fmla="*/ 406400 h 6553200"/>
              <a:gd name="connsiteX85" fmla="*/ 1485900 w 7140575"/>
              <a:gd name="connsiteY85" fmla="*/ 406400 h 6553200"/>
              <a:gd name="connsiteX86" fmla="*/ 1625600 w 7140575"/>
              <a:gd name="connsiteY86" fmla="*/ 381000 h 6553200"/>
              <a:gd name="connsiteX87" fmla="*/ 3098800 w 7140575"/>
              <a:gd name="connsiteY87" fmla="*/ 1206500 h 6553200"/>
              <a:gd name="connsiteX88" fmla="*/ 4559300 w 7140575"/>
              <a:gd name="connsiteY88" fmla="*/ 1219200 h 6553200"/>
              <a:gd name="connsiteX0" fmla="*/ 2997200 w 7140575"/>
              <a:gd name="connsiteY0" fmla="*/ 6438900 h 6553200"/>
              <a:gd name="connsiteX1" fmla="*/ 2882900 w 7140575"/>
              <a:gd name="connsiteY1" fmla="*/ 6553200 h 6553200"/>
              <a:gd name="connsiteX2" fmla="*/ 2882900 w 7140575"/>
              <a:gd name="connsiteY2" fmla="*/ 6553200 h 6553200"/>
              <a:gd name="connsiteX3" fmla="*/ 2857500 w 7140575"/>
              <a:gd name="connsiteY3" fmla="*/ 6184900 h 6553200"/>
              <a:gd name="connsiteX4" fmla="*/ 2908300 w 7140575"/>
              <a:gd name="connsiteY4" fmla="*/ 6146800 h 6553200"/>
              <a:gd name="connsiteX5" fmla="*/ 3568700 w 7140575"/>
              <a:gd name="connsiteY5" fmla="*/ 6134100 h 6553200"/>
              <a:gd name="connsiteX6" fmla="*/ 4089400 w 7140575"/>
              <a:gd name="connsiteY6" fmla="*/ 6096000 h 6553200"/>
              <a:gd name="connsiteX7" fmla="*/ 4267200 w 7140575"/>
              <a:gd name="connsiteY7" fmla="*/ 6096000 h 6553200"/>
              <a:gd name="connsiteX8" fmla="*/ 4267200 w 7140575"/>
              <a:gd name="connsiteY8" fmla="*/ 6019800 h 6553200"/>
              <a:gd name="connsiteX9" fmla="*/ 3644900 w 7140575"/>
              <a:gd name="connsiteY9" fmla="*/ 6057900 h 6553200"/>
              <a:gd name="connsiteX10" fmla="*/ 3606800 w 7140575"/>
              <a:gd name="connsiteY10" fmla="*/ 5530850 h 6553200"/>
              <a:gd name="connsiteX11" fmla="*/ 3835400 w 7140575"/>
              <a:gd name="connsiteY11" fmla="*/ 5537200 h 6553200"/>
              <a:gd name="connsiteX12" fmla="*/ 4318000 w 7140575"/>
              <a:gd name="connsiteY12" fmla="*/ 5715000 h 6553200"/>
              <a:gd name="connsiteX13" fmla="*/ 4533900 w 7140575"/>
              <a:gd name="connsiteY13" fmla="*/ 5803900 h 6553200"/>
              <a:gd name="connsiteX14" fmla="*/ 4800600 w 7140575"/>
              <a:gd name="connsiteY14" fmla="*/ 5829300 h 6553200"/>
              <a:gd name="connsiteX15" fmla="*/ 5448300 w 7140575"/>
              <a:gd name="connsiteY15" fmla="*/ 5816600 h 6553200"/>
              <a:gd name="connsiteX16" fmla="*/ 5880100 w 7140575"/>
              <a:gd name="connsiteY16" fmla="*/ 5930900 h 6553200"/>
              <a:gd name="connsiteX17" fmla="*/ 6553200 w 7140575"/>
              <a:gd name="connsiteY17" fmla="*/ 6121400 h 6553200"/>
              <a:gd name="connsiteX18" fmla="*/ 6783388 w 7140575"/>
              <a:gd name="connsiteY18" fmla="*/ 6197600 h 6553200"/>
              <a:gd name="connsiteX19" fmla="*/ 7086600 w 7140575"/>
              <a:gd name="connsiteY19" fmla="*/ 6413500 h 6553200"/>
              <a:gd name="connsiteX20" fmla="*/ 7140575 w 7140575"/>
              <a:gd name="connsiteY20" fmla="*/ 6345238 h 6553200"/>
              <a:gd name="connsiteX21" fmla="*/ 6824662 w 7140575"/>
              <a:gd name="connsiteY21" fmla="*/ 6107112 h 6553200"/>
              <a:gd name="connsiteX22" fmla="*/ 5478462 w 7140575"/>
              <a:gd name="connsiteY22" fmla="*/ 5743575 h 6553200"/>
              <a:gd name="connsiteX23" fmla="*/ 5334000 w 7140575"/>
              <a:gd name="connsiteY23" fmla="*/ 5740400 h 6553200"/>
              <a:gd name="connsiteX24" fmla="*/ 4597400 w 7140575"/>
              <a:gd name="connsiteY24" fmla="*/ 5727700 h 6553200"/>
              <a:gd name="connsiteX25" fmla="*/ 4330700 w 7140575"/>
              <a:gd name="connsiteY25" fmla="*/ 5626100 h 6553200"/>
              <a:gd name="connsiteX26" fmla="*/ 3962400 w 7140575"/>
              <a:gd name="connsiteY26" fmla="*/ 5461000 h 6553200"/>
              <a:gd name="connsiteX27" fmla="*/ 3860800 w 7140575"/>
              <a:gd name="connsiteY27" fmla="*/ 5461000 h 6553200"/>
              <a:gd name="connsiteX28" fmla="*/ 3594100 w 7140575"/>
              <a:gd name="connsiteY28" fmla="*/ 5461000 h 6553200"/>
              <a:gd name="connsiteX29" fmla="*/ 3495675 w 7140575"/>
              <a:gd name="connsiteY29" fmla="*/ 4357688 h 6553200"/>
              <a:gd name="connsiteX30" fmla="*/ 4076700 w 7140575"/>
              <a:gd name="connsiteY30" fmla="*/ 4303712 h 6553200"/>
              <a:gd name="connsiteX31" fmla="*/ 4279900 w 7140575"/>
              <a:gd name="connsiteY31" fmla="*/ 4375150 h 6553200"/>
              <a:gd name="connsiteX32" fmla="*/ 4457700 w 7140575"/>
              <a:gd name="connsiteY32" fmla="*/ 4505325 h 6553200"/>
              <a:gd name="connsiteX33" fmla="*/ 4503738 w 7140575"/>
              <a:gd name="connsiteY33" fmla="*/ 4610100 h 6553200"/>
              <a:gd name="connsiteX34" fmla="*/ 4445000 w 7140575"/>
              <a:gd name="connsiteY34" fmla="*/ 4762500 h 6553200"/>
              <a:gd name="connsiteX35" fmla="*/ 4356100 w 7140575"/>
              <a:gd name="connsiteY35" fmla="*/ 4927600 h 6553200"/>
              <a:gd name="connsiteX36" fmla="*/ 4330700 w 7140575"/>
              <a:gd name="connsiteY36" fmla="*/ 5016500 h 6553200"/>
              <a:gd name="connsiteX37" fmla="*/ 4368800 w 7140575"/>
              <a:gd name="connsiteY37" fmla="*/ 5092700 h 6553200"/>
              <a:gd name="connsiteX38" fmla="*/ 4445000 w 7140575"/>
              <a:gd name="connsiteY38" fmla="*/ 4978400 h 6553200"/>
              <a:gd name="connsiteX39" fmla="*/ 4533900 w 7140575"/>
              <a:gd name="connsiteY39" fmla="*/ 4749800 h 6553200"/>
              <a:gd name="connsiteX40" fmla="*/ 4559300 w 7140575"/>
              <a:gd name="connsiteY40" fmla="*/ 4622800 h 6553200"/>
              <a:gd name="connsiteX41" fmla="*/ 4533900 w 7140575"/>
              <a:gd name="connsiteY41" fmla="*/ 4495800 h 6553200"/>
              <a:gd name="connsiteX42" fmla="*/ 4406900 w 7140575"/>
              <a:gd name="connsiteY42" fmla="*/ 4368800 h 6553200"/>
              <a:gd name="connsiteX43" fmla="*/ 4216400 w 7140575"/>
              <a:gd name="connsiteY43" fmla="*/ 4279900 h 6553200"/>
              <a:gd name="connsiteX44" fmla="*/ 4406900 w 7140575"/>
              <a:gd name="connsiteY44" fmla="*/ 4279900 h 6553200"/>
              <a:gd name="connsiteX45" fmla="*/ 4703763 w 7140575"/>
              <a:gd name="connsiteY45" fmla="*/ 4362450 h 6553200"/>
              <a:gd name="connsiteX46" fmla="*/ 5057775 w 7140575"/>
              <a:gd name="connsiteY46" fmla="*/ 4556125 h 6553200"/>
              <a:gd name="connsiteX47" fmla="*/ 5232400 w 7140575"/>
              <a:gd name="connsiteY47" fmla="*/ 4686300 h 6553200"/>
              <a:gd name="connsiteX48" fmla="*/ 5410200 w 7140575"/>
              <a:gd name="connsiteY48" fmla="*/ 4862513 h 6553200"/>
              <a:gd name="connsiteX49" fmla="*/ 5486400 w 7140575"/>
              <a:gd name="connsiteY49" fmla="*/ 4838700 h 6553200"/>
              <a:gd name="connsiteX50" fmla="*/ 5389562 w 7140575"/>
              <a:gd name="connsiteY50" fmla="*/ 4735513 h 6553200"/>
              <a:gd name="connsiteX51" fmla="*/ 5232400 w 7140575"/>
              <a:gd name="connsiteY51" fmla="*/ 4584700 h 6553200"/>
              <a:gd name="connsiteX52" fmla="*/ 5003800 w 7140575"/>
              <a:gd name="connsiteY52" fmla="*/ 4432300 h 6553200"/>
              <a:gd name="connsiteX53" fmla="*/ 4719638 w 7140575"/>
              <a:gd name="connsiteY53" fmla="*/ 4260850 h 6553200"/>
              <a:gd name="connsiteX54" fmla="*/ 4491037 w 7140575"/>
              <a:gd name="connsiteY54" fmla="*/ 4187825 h 6553200"/>
              <a:gd name="connsiteX55" fmla="*/ 4013200 w 7140575"/>
              <a:gd name="connsiteY55" fmla="*/ 4216400 h 6553200"/>
              <a:gd name="connsiteX56" fmla="*/ 3467100 w 7140575"/>
              <a:gd name="connsiteY56" fmla="*/ 4267200 h 6553200"/>
              <a:gd name="connsiteX57" fmla="*/ 3429000 w 7140575"/>
              <a:gd name="connsiteY57" fmla="*/ 3365500 h 6553200"/>
              <a:gd name="connsiteX58" fmla="*/ 3290888 w 7140575"/>
              <a:gd name="connsiteY58" fmla="*/ 3267075 h 6553200"/>
              <a:gd name="connsiteX59" fmla="*/ 571500 w 7140575"/>
              <a:gd name="connsiteY59" fmla="*/ 3467100 h 6553200"/>
              <a:gd name="connsiteX60" fmla="*/ 444500 w 7140575"/>
              <a:gd name="connsiteY60" fmla="*/ 3416300 h 6553200"/>
              <a:gd name="connsiteX61" fmla="*/ 330200 w 7140575"/>
              <a:gd name="connsiteY61" fmla="*/ 3352800 h 6553200"/>
              <a:gd name="connsiteX62" fmla="*/ 241300 w 7140575"/>
              <a:gd name="connsiteY62" fmla="*/ 3238500 h 6553200"/>
              <a:gd name="connsiteX63" fmla="*/ 152400 w 7140575"/>
              <a:gd name="connsiteY63" fmla="*/ 2260600 h 6553200"/>
              <a:gd name="connsiteX64" fmla="*/ 431800 w 7140575"/>
              <a:gd name="connsiteY64" fmla="*/ 2222500 h 6553200"/>
              <a:gd name="connsiteX65" fmla="*/ 596900 w 7140575"/>
              <a:gd name="connsiteY65" fmla="*/ 2108200 h 6553200"/>
              <a:gd name="connsiteX66" fmla="*/ 660400 w 7140575"/>
              <a:gd name="connsiteY66" fmla="*/ 1943100 h 6553200"/>
              <a:gd name="connsiteX67" fmla="*/ 660400 w 7140575"/>
              <a:gd name="connsiteY67" fmla="*/ 1828800 h 6553200"/>
              <a:gd name="connsiteX68" fmla="*/ 622300 w 7140575"/>
              <a:gd name="connsiteY68" fmla="*/ 1752600 h 6553200"/>
              <a:gd name="connsiteX69" fmla="*/ 533400 w 7140575"/>
              <a:gd name="connsiteY69" fmla="*/ 1612900 h 6553200"/>
              <a:gd name="connsiteX70" fmla="*/ 381000 w 7140575"/>
              <a:gd name="connsiteY70" fmla="*/ 1498600 h 6553200"/>
              <a:gd name="connsiteX71" fmla="*/ 254000 w 7140575"/>
              <a:gd name="connsiteY71" fmla="*/ 1409700 h 6553200"/>
              <a:gd name="connsiteX72" fmla="*/ 139700 w 7140575"/>
              <a:gd name="connsiteY72" fmla="*/ 1333500 h 6553200"/>
              <a:gd name="connsiteX73" fmla="*/ 12700 w 7140575"/>
              <a:gd name="connsiteY73" fmla="*/ 1028700 h 6553200"/>
              <a:gd name="connsiteX74" fmla="*/ 0 w 7140575"/>
              <a:gd name="connsiteY74" fmla="*/ 711200 h 6553200"/>
              <a:gd name="connsiteX75" fmla="*/ 38100 w 7140575"/>
              <a:gd name="connsiteY75" fmla="*/ 482600 h 6553200"/>
              <a:gd name="connsiteX76" fmla="*/ 76200 w 7140575"/>
              <a:gd name="connsiteY76" fmla="*/ 241300 h 6553200"/>
              <a:gd name="connsiteX77" fmla="*/ 165100 w 7140575"/>
              <a:gd name="connsiteY77" fmla="*/ 165100 h 6553200"/>
              <a:gd name="connsiteX78" fmla="*/ 266700 w 7140575"/>
              <a:gd name="connsiteY78" fmla="*/ 0 h 6553200"/>
              <a:gd name="connsiteX79" fmla="*/ 482600 w 7140575"/>
              <a:gd name="connsiteY79" fmla="*/ 114300 h 6553200"/>
              <a:gd name="connsiteX80" fmla="*/ 495300 w 7140575"/>
              <a:gd name="connsiteY80" fmla="*/ 228600 h 6553200"/>
              <a:gd name="connsiteX81" fmla="*/ 660400 w 7140575"/>
              <a:gd name="connsiteY81" fmla="*/ 355600 h 6553200"/>
              <a:gd name="connsiteX82" fmla="*/ 838200 w 7140575"/>
              <a:gd name="connsiteY82" fmla="*/ 393700 h 6553200"/>
              <a:gd name="connsiteX83" fmla="*/ 1054100 w 7140575"/>
              <a:gd name="connsiteY83" fmla="*/ 431800 h 6553200"/>
              <a:gd name="connsiteX84" fmla="*/ 1295400 w 7140575"/>
              <a:gd name="connsiteY84" fmla="*/ 406400 h 6553200"/>
              <a:gd name="connsiteX85" fmla="*/ 1485900 w 7140575"/>
              <a:gd name="connsiteY85" fmla="*/ 406400 h 6553200"/>
              <a:gd name="connsiteX86" fmla="*/ 1625600 w 7140575"/>
              <a:gd name="connsiteY86" fmla="*/ 381000 h 6553200"/>
              <a:gd name="connsiteX87" fmla="*/ 3098800 w 7140575"/>
              <a:gd name="connsiteY87" fmla="*/ 1206500 h 6553200"/>
              <a:gd name="connsiteX0" fmla="*/ 2997200 w 7140575"/>
              <a:gd name="connsiteY0" fmla="*/ 6438900 h 6553200"/>
              <a:gd name="connsiteX1" fmla="*/ 2882900 w 7140575"/>
              <a:gd name="connsiteY1" fmla="*/ 6553200 h 6553200"/>
              <a:gd name="connsiteX2" fmla="*/ 2882900 w 7140575"/>
              <a:gd name="connsiteY2" fmla="*/ 6553200 h 6553200"/>
              <a:gd name="connsiteX3" fmla="*/ 2857500 w 7140575"/>
              <a:gd name="connsiteY3" fmla="*/ 6184900 h 6553200"/>
              <a:gd name="connsiteX4" fmla="*/ 2908300 w 7140575"/>
              <a:gd name="connsiteY4" fmla="*/ 6146800 h 6553200"/>
              <a:gd name="connsiteX5" fmla="*/ 3568700 w 7140575"/>
              <a:gd name="connsiteY5" fmla="*/ 6134100 h 6553200"/>
              <a:gd name="connsiteX6" fmla="*/ 4089400 w 7140575"/>
              <a:gd name="connsiteY6" fmla="*/ 6096000 h 6553200"/>
              <a:gd name="connsiteX7" fmla="*/ 4267200 w 7140575"/>
              <a:gd name="connsiteY7" fmla="*/ 6096000 h 6553200"/>
              <a:gd name="connsiteX8" fmla="*/ 4267200 w 7140575"/>
              <a:gd name="connsiteY8" fmla="*/ 6019800 h 6553200"/>
              <a:gd name="connsiteX9" fmla="*/ 3644900 w 7140575"/>
              <a:gd name="connsiteY9" fmla="*/ 6057900 h 6553200"/>
              <a:gd name="connsiteX10" fmla="*/ 3606800 w 7140575"/>
              <a:gd name="connsiteY10" fmla="*/ 5530850 h 6553200"/>
              <a:gd name="connsiteX11" fmla="*/ 3835400 w 7140575"/>
              <a:gd name="connsiteY11" fmla="*/ 5537200 h 6553200"/>
              <a:gd name="connsiteX12" fmla="*/ 4318000 w 7140575"/>
              <a:gd name="connsiteY12" fmla="*/ 5715000 h 6553200"/>
              <a:gd name="connsiteX13" fmla="*/ 4533900 w 7140575"/>
              <a:gd name="connsiteY13" fmla="*/ 5803900 h 6553200"/>
              <a:gd name="connsiteX14" fmla="*/ 4800600 w 7140575"/>
              <a:gd name="connsiteY14" fmla="*/ 5829300 h 6553200"/>
              <a:gd name="connsiteX15" fmla="*/ 5448300 w 7140575"/>
              <a:gd name="connsiteY15" fmla="*/ 5816600 h 6553200"/>
              <a:gd name="connsiteX16" fmla="*/ 5880100 w 7140575"/>
              <a:gd name="connsiteY16" fmla="*/ 5930900 h 6553200"/>
              <a:gd name="connsiteX17" fmla="*/ 6553200 w 7140575"/>
              <a:gd name="connsiteY17" fmla="*/ 6121400 h 6553200"/>
              <a:gd name="connsiteX18" fmla="*/ 6783388 w 7140575"/>
              <a:gd name="connsiteY18" fmla="*/ 6197600 h 6553200"/>
              <a:gd name="connsiteX19" fmla="*/ 7086600 w 7140575"/>
              <a:gd name="connsiteY19" fmla="*/ 6413500 h 6553200"/>
              <a:gd name="connsiteX20" fmla="*/ 7140575 w 7140575"/>
              <a:gd name="connsiteY20" fmla="*/ 6345238 h 6553200"/>
              <a:gd name="connsiteX21" fmla="*/ 6824662 w 7140575"/>
              <a:gd name="connsiteY21" fmla="*/ 6107112 h 6553200"/>
              <a:gd name="connsiteX22" fmla="*/ 5478462 w 7140575"/>
              <a:gd name="connsiteY22" fmla="*/ 5743575 h 6553200"/>
              <a:gd name="connsiteX23" fmla="*/ 5334000 w 7140575"/>
              <a:gd name="connsiteY23" fmla="*/ 5740400 h 6553200"/>
              <a:gd name="connsiteX24" fmla="*/ 4597400 w 7140575"/>
              <a:gd name="connsiteY24" fmla="*/ 5727700 h 6553200"/>
              <a:gd name="connsiteX25" fmla="*/ 4330700 w 7140575"/>
              <a:gd name="connsiteY25" fmla="*/ 5626100 h 6553200"/>
              <a:gd name="connsiteX26" fmla="*/ 3962400 w 7140575"/>
              <a:gd name="connsiteY26" fmla="*/ 5461000 h 6553200"/>
              <a:gd name="connsiteX27" fmla="*/ 3860800 w 7140575"/>
              <a:gd name="connsiteY27" fmla="*/ 5461000 h 6553200"/>
              <a:gd name="connsiteX28" fmla="*/ 3594100 w 7140575"/>
              <a:gd name="connsiteY28" fmla="*/ 5461000 h 6553200"/>
              <a:gd name="connsiteX29" fmla="*/ 3495675 w 7140575"/>
              <a:gd name="connsiteY29" fmla="*/ 4357688 h 6553200"/>
              <a:gd name="connsiteX30" fmla="*/ 4076700 w 7140575"/>
              <a:gd name="connsiteY30" fmla="*/ 4303712 h 6553200"/>
              <a:gd name="connsiteX31" fmla="*/ 4279900 w 7140575"/>
              <a:gd name="connsiteY31" fmla="*/ 4375150 h 6553200"/>
              <a:gd name="connsiteX32" fmla="*/ 4457700 w 7140575"/>
              <a:gd name="connsiteY32" fmla="*/ 4505325 h 6553200"/>
              <a:gd name="connsiteX33" fmla="*/ 4503738 w 7140575"/>
              <a:gd name="connsiteY33" fmla="*/ 4610100 h 6553200"/>
              <a:gd name="connsiteX34" fmla="*/ 4445000 w 7140575"/>
              <a:gd name="connsiteY34" fmla="*/ 4762500 h 6553200"/>
              <a:gd name="connsiteX35" fmla="*/ 4356100 w 7140575"/>
              <a:gd name="connsiteY35" fmla="*/ 4927600 h 6553200"/>
              <a:gd name="connsiteX36" fmla="*/ 4330700 w 7140575"/>
              <a:gd name="connsiteY36" fmla="*/ 5016500 h 6553200"/>
              <a:gd name="connsiteX37" fmla="*/ 4368800 w 7140575"/>
              <a:gd name="connsiteY37" fmla="*/ 5092700 h 6553200"/>
              <a:gd name="connsiteX38" fmla="*/ 4445000 w 7140575"/>
              <a:gd name="connsiteY38" fmla="*/ 4978400 h 6553200"/>
              <a:gd name="connsiteX39" fmla="*/ 4533900 w 7140575"/>
              <a:gd name="connsiteY39" fmla="*/ 4749800 h 6553200"/>
              <a:gd name="connsiteX40" fmla="*/ 4559300 w 7140575"/>
              <a:gd name="connsiteY40" fmla="*/ 4622800 h 6553200"/>
              <a:gd name="connsiteX41" fmla="*/ 4533900 w 7140575"/>
              <a:gd name="connsiteY41" fmla="*/ 4495800 h 6553200"/>
              <a:gd name="connsiteX42" fmla="*/ 4406900 w 7140575"/>
              <a:gd name="connsiteY42" fmla="*/ 4368800 h 6553200"/>
              <a:gd name="connsiteX43" fmla="*/ 4216400 w 7140575"/>
              <a:gd name="connsiteY43" fmla="*/ 4279900 h 6553200"/>
              <a:gd name="connsiteX44" fmla="*/ 4406900 w 7140575"/>
              <a:gd name="connsiteY44" fmla="*/ 4279900 h 6553200"/>
              <a:gd name="connsiteX45" fmla="*/ 4703763 w 7140575"/>
              <a:gd name="connsiteY45" fmla="*/ 4362450 h 6553200"/>
              <a:gd name="connsiteX46" fmla="*/ 5057775 w 7140575"/>
              <a:gd name="connsiteY46" fmla="*/ 4556125 h 6553200"/>
              <a:gd name="connsiteX47" fmla="*/ 5232400 w 7140575"/>
              <a:gd name="connsiteY47" fmla="*/ 4686300 h 6553200"/>
              <a:gd name="connsiteX48" fmla="*/ 5410200 w 7140575"/>
              <a:gd name="connsiteY48" fmla="*/ 4862513 h 6553200"/>
              <a:gd name="connsiteX49" fmla="*/ 5486400 w 7140575"/>
              <a:gd name="connsiteY49" fmla="*/ 4838700 h 6553200"/>
              <a:gd name="connsiteX50" fmla="*/ 5389562 w 7140575"/>
              <a:gd name="connsiteY50" fmla="*/ 4735513 h 6553200"/>
              <a:gd name="connsiteX51" fmla="*/ 5232400 w 7140575"/>
              <a:gd name="connsiteY51" fmla="*/ 4584700 h 6553200"/>
              <a:gd name="connsiteX52" fmla="*/ 5003800 w 7140575"/>
              <a:gd name="connsiteY52" fmla="*/ 4432300 h 6553200"/>
              <a:gd name="connsiteX53" fmla="*/ 4719638 w 7140575"/>
              <a:gd name="connsiteY53" fmla="*/ 4260850 h 6553200"/>
              <a:gd name="connsiteX54" fmla="*/ 4491037 w 7140575"/>
              <a:gd name="connsiteY54" fmla="*/ 4187825 h 6553200"/>
              <a:gd name="connsiteX55" fmla="*/ 4013200 w 7140575"/>
              <a:gd name="connsiteY55" fmla="*/ 4216400 h 6553200"/>
              <a:gd name="connsiteX56" fmla="*/ 3467100 w 7140575"/>
              <a:gd name="connsiteY56" fmla="*/ 4267200 h 6553200"/>
              <a:gd name="connsiteX57" fmla="*/ 3429000 w 7140575"/>
              <a:gd name="connsiteY57" fmla="*/ 3365500 h 6553200"/>
              <a:gd name="connsiteX58" fmla="*/ 3290888 w 7140575"/>
              <a:gd name="connsiteY58" fmla="*/ 3267075 h 6553200"/>
              <a:gd name="connsiteX59" fmla="*/ 571500 w 7140575"/>
              <a:gd name="connsiteY59" fmla="*/ 3467100 h 6553200"/>
              <a:gd name="connsiteX60" fmla="*/ 444500 w 7140575"/>
              <a:gd name="connsiteY60" fmla="*/ 3416300 h 6553200"/>
              <a:gd name="connsiteX61" fmla="*/ 330200 w 7140575"/>
              <a:gd name="connsiteY61" fmla="*/ 3352800 h 6553200"/>
              <a:gd name="connsiteX62" fmla="*/ 241300 w 7140575"/>
              <a:gd name="connsiteY62" fmla="*/ 3238500 h 6553200"/>
              <a:gd name="connsiteX63" fmla="*/ 152400 w 7140575"/>
              <a:gd name="connsiteY63" fmla="*/ 2260600 h 6553200"/>
              <a:gd name="connsiteX64" fmla="*/ 431800 w 7140575"/>
              <a:gd name="connsiteY64" fmla="*/ 2222500 h 6553200"/>
              <a:gd name="connsiteX65" fmla="*/ 596900 w 7140575"/>
              <a:gd name="connsiteY65" fmla="*/ 2108200 h 6553200"/>
              <a:gd name="connsiteX66" fmla="*/ 660400 w 7140575"/>
              <a:gd name="connsiteY66" fmla="*/ 1943100 h 6553200"/>
              <a:gd name="connsiteX67" fmla="*/ 660400 w 7140575"/>
              <a:gd name="connsiteY67" fmla="*/ 1828800 h 6553200"/>
              <a:gd name="connsiteX68" fmla="*/ 622300 w 7140575"/>
              <a:gd name="connsiteY68" fmla="*/ 1752600 h 6553200"/>
              <a:gd name="connsiteX69" fmla="*/ 533400 w 7140575"/>
              <a:gd name="connsiteY69" fmla="*/ 1612900 h 6553200"/>
              <a:gd name="connsiteX70" fmla="*/ 381000 w 7140575"/>
              <a:gd name="connsiteY70" fmla="*/ 1498600 h 6553200"/>
              <a:gd name="connsiteX71" fmla="*/ 254000 w 7140575"/>
              <a:gd name="connsiteY71" fmla="*/ 1409700 h 6553200"/>
              <a:gd name="connsiteX72" fmla="*/ 139700 w 7140575"/>
              <a:gd name="connsiteY72" fmla="*/ 1333500 h 6553200"/>
              <a:gd name="connsiteX73" fmla="*/ 12700 w 7140575"/>
              <a:gd name="connsiteY73" fmla="*/ 1028700 h 6553200"/>
              <a:gd name="connsiteX74" fmla="*/ 0 w 7140575"/>
              <a:gd name="connsiteY74" fmla="*/ 711200 h 6553200"/>
              <a:gd name="connsiteX75" fmla="*/ 38100 w 7140575"/>
              <a:gd name="connsiteY75" fmla="*/ 482600 h 6553200"/>
              <a:gd name="connsiteX76" fmla="*/ 76200 w 7140575"/>
              <a:gd name="connsiteY76" fmla="*/ 241300 h 6553200"/>
              <a:gd name="connsiteX77" fmla="*/ 165100 w 7140575"/>
              <a:gd name="connsiteY77" fmla="*/ 165100 h 6553200"/>
              <a:gd name="connsiteX78" fmla="*/ 266700 w 7140575"/>
              <a:gd name="connsiteY78" fmla="*/ 0 h 6553200"/>
              <a:gd name="connsiteX79" fmla="*/ 482600 w 7140575"/>
              <a:gd name="connsiteY79" fmla="*/ 114300 h 6553200"/>
              <a:gd name="connsiteX80" fmla="*/ 495300 w 7140575"/>
              <a:gd name="connsiteY80" fmla="*/ 228600 h 6553200"/>
              <a:gd name="connsiteX81" fmla="*/ 660400 w 7140575"/>
              <a:gd name="connsiteY81" fmla="*/ 355600 h 6553200"/>
              <a:gd name="connsiteX82" fmla="*/ 838200 w 7140575"/>
              <a:gd name="connsiteY82" fmla="*/ 393700 h 6553200"/>
              <a:gd name="connsiteX83" fmla="*/ 1054100 w 7140575"/>
              <a:gd name="connsiteY83" fmla="*/ 431800 h 6553200"/>
              <a:gd name="connsiteX84" fmla="*/ 1295400 w 7140575"/>
              <a:gd name="connsiteY84" fmla="*/ 406400 h 6553200"/>
              <a:gd name="connsiteX85" fmla="*/ 1485900 w 7140575"/>
              <a:gd name="connsiteY85" fmla="*/ 406400 h 6553200"/>
              <a:gd name="connsiteX86" fmla="*/ 1625600 w 7140575"/>
              <a:gd name="connsiteY86" fmla="*/ 381000 h 6553200"/>
              <a:gd name="connsiteX0" fmla="*/ 2997200 w 7140575"/>
              <a:gd name="connsiteY0" fmla="*/ 6438900 h 6553200"/>
              <a:gd name="connsiteX1" fmla="*/ 2882900 w 7140575"/>
              <a:gd name="connsiteY1" fmla="*/ 6553200 h 6553200"/>
              <a:gd name="connsiteX2" fmla="*/ 2882900 w 7140575"/>
              <a:gd name="connsiteY2" fmla="*/ 6553200 h 6553200"/>
              <a:gd name="connsiteX3" fmla="*/ 2857500 w 7140575"/>
              <a:gd name="connsiteY3" fmla="*/ 6184900 h 6553200"/>
              <a:gd name="connsiteX4" fmla="*/ 2908300 w 7140575"/>
              <a:gd name="connsiteY4" fmla="*/ 6146800 h 6553200"/>
              <a:gd name="connsiteX5" fmla="*/ 3568700 w 7140575"/>
              <a:gd name="connsiteY5" fmla="*/ 6134100 h 6553200"/>
              <a:gd name="connsiteX6" fmla="*/ 4089400 w 7140575"/>
              <a:gd name="connsiteY6" fmla="*/ 6096000 h 6553200"/>
              <a:gd name="connsiteX7" fmla="*/ 4267200 w 7140575"/>
              <a:gd name="connsiteY7" fmla="*/ 6096000 h 6553200"/>
              <a:gd name="connsiteX8" fmla="*/ 4267200 w 7140575"/>
              <a:gd name="connsiteY8" fmla="*/ 6019800 h 6553200"/>
              <a:gd name="connsiteX9" fmla="*/ 3644900 w 7140575"/>
              <a:gd name="connsiteY9" fmla="*/ 6057900 h 6553200"/>
              <a:gd name="connsiteX10" fmla="*/ 3606800 w 7140575"/>
              <a:gd name="connsiteY10" fmla="*/ 5530850 h 6553200"/>
              <a:gd name="connsiteX11" fmla="*/ 3835400 w 7140575"/>
              <a:gd name="connsiteY11" fmla="*/ 5537200 h 6553200"/>
              <a:gd name="connsiteX12" fmla="*/ 4318000 w 7140575"/>
              <a:gd name="connsiteY12" fmla="*/ 5715000 h 6553200"/>
              <a:gd name="connsiteX13" fmla="*/ 4533900 w 7140575"/>
              <a:gd name="connsiteY13" fmla="*/ 5803900 h 6553200"/>
              <a:gd name="connsiteX14" fmla="*/ 4800600 w 7140575"/>
              <a:gd name="connsiteY14" fmla="*/ 5829300 h 6553200"/>
              <a:gd name="connsiteX15" fmla="*/ 5448300 w 7140575"/>
              <a:gd name="connsiteY15" fmla="*/ 5816600 h 6553200"/>
              <a:gd name="connsiteX16" fmla="*/ 5880100 w 7140575"/>
              <a:gd name="connsiteY16" fmla="*/ 5930900 h 6553200"/>
              <a:gd name="connsiteX17" fmla="*/ 6553200 w 7140575"/>
              <a:gd name="connsiteY17" fmla="*/ 6121400 h 6553200"/>
              <a:gd name="connsiteX18" fmla="*/ 6783388 w 7140575"/>
              <a:gd name="connsiteY18" fmla="*/ 6197600 h 6553200"/>
              <a:gd name="connsiteX19" fmla="*/ 7086600 w 7140575"/>
              <a:gd name="connsiteY19" fmla="*/ 6413500 h 6553200"/>
              <a:gd name="connsiteX20" fmla="*/ 7140575 w 7140575"/>
              <a:gd name="connsiteY20" fmla="*/ 6345238 h 6553200"/>
              <a:gd name="connsiteX21" fmla="*/ 6824662 w 7140575"/>
              <a:gd name="connsiteY21" fmla="*/ 6107112 h 6553200"/>
              <a:gd name="connsiteX22" fmla="*/ 5478462 w 7140575"/>
              <a:gd name="connsiteY22" fmla="*/ 5743575 h 6553200"/>
              <a:gd name="connsiteX23" fmla="*/ 5334000 w 7140575"/>
              <a:gd name="connsiteY23" fmla="*/ 5740400 h 6553200"/>
              <a:gd name="connsiteX24" fmla="*/ 4597400 w 7140575"/>
              <a:gd name="connsiteY24" fmla="*/ 5727700 h 6553200"/>
              <a:gd name="connsiteX25" fmla="*/ 4330700 w 7140575"/>
              <a:gd name="connsiteY25" fmla="*/ 5626100 h 6553200"/>
              <a:gd name="connsiteX26" fmla="*/ 3962400 w 7140575"/>
              <a:gd name="connsiteY26" fmla="*/ 5461000 h 6553200"/>
              <a:gd name="connsiteX27" fmla="*/ 3860800 w 7140575"/>
              <a:gd name="connsiteY27" fmla="*/ 5461000 h 6553200"/>
              <a:gd name="connsiteX28" fmla="*/ 3594100 w 7140575"/>
              <a:gd name="connsiteY28" fmla="*/ 5461000 h 6553200"/>
              <a:gd name="connsiteX29" fmla="*/ 3495675 w 7140575"/>
              <a:gd name="connsiteY29" fmla="*/ 4357688 h 6553200"/>
              <a:gd name="connsiteX30" fmla="*/ 4076700 w 7140575"/>
              <a:gd name="connsiteY30" fmla="*/ 4303712 h 6553200"/>
              <a:gd name="connsiteX31" fmla="*/ 4279900 w 7140575"/>
              <a:gd name="connsiteY31" fmla="*/ 4375150 h 6553200"/>
              <a:gd name="connsiteX32" fmla="*/ 4457700 w 7140575"/>
              <a:gd name="connsiteY32" fmla="*/ 4505325 h 6553200"/>
              <a:gd name="connsiteX33" fmla="*/ 4503738 w 7140575"/>
              <a:gd name="connsiteY33" fmla="*/ 4610100 h 6553200"/>
              <a:gd name="connsiteX34" fmla="*/ 4445000 w 7140575"/>
              <a:gd name="connsiteY34" fmla="*/ 4762500 h 6553200"/>
              <a:gd name="connsiteX35" fmla="*/ 4356100 w 7140575"/>
              <a:gd name="connsiteY35" fmla="*/ 4927600 h 6553200"/>
              <a:gd name="connsiteX36" fmla="*/ 4330700 w 7140575"/>
              <a:gd name="connsiteY36" fmla="*/ 5016500 h 6553200"/>
              <a:gd name="connsiteX37" fmla="*/ 4368800 w 7140575"/>
              <a:gd name="connsiteY37" fmla="*/ 5092700 h 6553200"/>
              <a:gd name="connsiteX38" fmla="*/ 4445000 w 7140575"/>
              <a:gd name="connsiteY38" fmla="*/ 4978400 h 6553200"/>
              <a:gd name="connsiteX39" fmla="*/ 4533900 w 7140575"/>
              <a:gd name="connsiteY39" fmla="*/ 4749800 h 6553200"/>
              <a:gd name="connsiteX40" fmla="*/ 4559300 w 7140575"/>
              <a:gd name="connsiteY40" fmla="*/ 4622800 h 6553200"/>
              <a:gd name="connsiteX41" fmla="*/ 4533900 w 7140575"/>
              <a:gd name="connsiteY41" fmla="*/ 4495800 h 6553200"/>
              <a:gd name="connsiteX42" fmla="*/ 4406900 w 7140575"/>
              <a:gd name="connsiteY42" fmla="*/ 4368800 h 6553200"/>
              <a:gd name="connsiteX43" fmla="*/ 4216400 w 7140575"/>
              <a:gd name="connsiteY43" fmla="*/ 4279900 h 6553200"/>
              <a:gd name="connsiteX44" fmla="*/ 4406900 w 7140575"/>
              <a:gd name="connsiteY44" fmla="*/ 4279900 h 6553200"/>
              <a:gd name="connsiteX45" fmla="*/ 4703763 w 7140575"/>
              <a:gd name="connsiteY45" fmla="*/ 4362450 h 6553200"/>
              <a:gd name="connsiteX46" fmla="*/ 5057775 w 7140575"/>
              <a:gd name="connsiteY46" fmla="*/ 4556125 h 6553200"/>
              <a:gd name="connsiteX47" fmla="*/ 5232400 w 7140575"/>
              <a:gd name="connsiteY47" fmla="*/ 4686300 h 6553200"/>
              <a:gd name="connsiteX48" fmla="*/ 5410200 w 7140575"/>
              <a:gd name="connsiteY48" fmla="*/ 4862513 h 6553200"/>
              <a:gd name="connsiteX49" fmla="*/ 5486400 w 7140575"/>
              <a:gd name="connsiteY49" fmla="*/ 4838700 h 6553200"/>
              <a:gd name="connsiteX50" fmla="*/ 5389562 w 7140575"/>
              <a:gd name="connsiteY50" fmla="*/ 4735513 h 6553200"/>
              <a:gd name="connsiteX51" fmla="*/ 5232400 w 7140575"/>
              <a:gd name="connsiteY51" fmla="*/ 4584700 h 6553200"/>
              <a:gd name="connsiteX52" fmla="*/ 5003800 w 7140575"/>
              <a:gd name="connsiteY52" fmla="*/ 4432300 h 6553200"/>
              <a:gd name="connsiteX53" fmla="*/ 4719638 w 7140575"/>
              <a:gd name="connsiteY53" fmla="*/ 4260850 h 6553200"/>
              <a:gd name="connsiteX54" fmla="*/ 4491037 w 7140575"/>
              <a:gd name="connsiteY54" fmla="*/ 4187825 h 6553200"/>
              <a:gd name="connsiteX55" fmla="*/ 4013200 w 7140575"/>
              <a:gd name="connsiteY55" fmla="*/ 4216400 h 6553200"/>
              <a:gd name="connsiteX56" fmla="*/ 3467100 w 7140575"/>
              <a:gd name="connsiteY56" fmla="*/ 4267200 h 6553200"/>
              <a:gd name="connsiteX57" fmla="*/ 3429000 w 7140575"/>
              <a:gd name="connsiteY57" fmla="*/ 3365500 h 6553200"/>
              <a:gd name="connsiteX58" fmla="*/ 3290888 w 7140575"/>
              <a:gd name="connsiteY58" fmla="*/ 3267075 h 6553200"/>
              <a:gd name="connsiteX59" fmla="*/ 571500 w 7140575"/>
              <a:gd name="connsiteY59" fmla="*/ 3467100 h 6553200"/>
              <a:gd name="connsiteX60" fmla="*/ 444500 w 7140575"/>
              <a:gd name="connsiteY60" fmla="*/ 3416300 h 6553200"/>
              <a:gd name="connsiteX61" fmla="*/ 330200 w 7140575"/>
              <a:gd name="connsiteY61" fmla="*/ 3352800 h 6553200"/>
              <a:gd name="connsiteX62" fmla="*/ 241300 w 7140575"/>
              <a:gd name="connsiteY62" fmla="*/ 3238500 h 6553200"/>
              <a:gd name="connsiteX63" fmla="*/ 152400 w 7140575"/>
              <a:gd name="connsiteY63" fmla="*/ 2260600 h 6553200"/>
              <a:gd name="connsiteX64" fmla="*/ 431800 w 7140575"/>
              <a:gd name="connsiteY64" fmla="*/ 2222500 h 6553200"/>
              <a:gd name="connsiteX65" fmla="*/ 596900 w 7140575"/>
              <a:gd name="connsiteY65" fmla="*/ 2108200 h 6553200"/>
              <a:gd name="connsiteX66" fmla="*/ 660400 w 7140575"/>
              <a:gd name="connsiteY66" fmla="*/ 1943100 h 6553200"/>
              <a:gd name="connsiteX67" fmla="*/ 660400 w 7140575"/>
              <a:gd name="connsiteY67" fmla="*/ 1828800 h 6553200"/>
              <a:gd name="connsiteX68" fmla="*/ 622300 w 7140575"/>
              <a:gd name="connsiteY68" fmla="*/ 1752600 h 6553200"/>
              <a:gd name="connsiteX69" fmla="*/ 533400 w 7140575"/>
              <a:gd name="connsiteY69" fmla="*/ 1612900 h 6553200"/>
              <a:gd name="connsiteX70" fmla="*/ 381000 w 7140575"/>
              <a:gd name="connsiteY70" fmla="*/ 1498600 h 6553200"/>
              <a:gd name="connsiteX71" fmla="*/ 254000 w 7140575"/>
              <a:gd name="connsiteY71" fmla="*/ 1409700 h 6553200"/>
              <a:gd name="connsiteX72" fmla="*/ 139700 w 7140575"/>
              <a:gd name="connsiteY72" fmla="*/ 1333500 h 6553200"/>
              <a:gd name="connsiteX73" fmla="*/ 12700 w 7140575"/>
              <a:gd name="connsiteY73" fmla="*/ 1028700 h 6553200"/>
              <a:gd name="connsiteX74" fmla="*/ 0 w 7140575"/>
              <a:gd name="connsiteY74" fmla="*/ 711200 h 6553200"/>
              <a:gd name="connsiteX75" fmla="*/ 38100 w 7140575"/>
              <a:gd name="connsiteY75" fmla="*/ 482600 h 6553200"/>
              <a:gd name="connsiteX76" fmla="*/ 76200 w 7140575"/>
              <a:gd name="connsiteY76" fmla="*/ 241300 h 6553200"/>
              <a:gd name="connsiteX77" fmla="*/ 165100 w 7140575"/>
              <a:gd name="connsiteY77" fmla="*/ 165100 h 6553200"/>
              <a:gd name="connsiteX78" fmla="*/ 266700 w 7140575"/>
              <a:gd name="connsiteY78" fmla="*/ 0 h 6553200"/>
              <a:gd name="connsiteX79" fmla="*/ 482600 w 7140575"/>
              <a:gd name="connsiteY79" fmla="*/ 114300 h 6553200"/>
              <a:gd name="connsiteX80" fmla="*/ 495300 w 7140575"/>
              <a:gd name="connsiteY80" fmla="*/ 228600 h 6553200"/>
              <a:gd name="connsiteX81" fmla="*/ 660400 w 7140575"/>
              <a:gd name="connsiteY81" fmla="*/ 355600 h 6553200"/>
              <a:gd name="connsiteX82" fmla="*/ 838200 w 7140575"/>
              <a:gd name="connsiteY82" fmla="*/ 393700 h 6553200"/>
              <a:gd name="connsiteX83" fmla="*/ 1054100 w 7140575"/>
              <a:gd name="connsiteY83" fmla="*/ 431800 h 6553200"/>
              <a:gd name="connsiteX84" fmla="*/ 1295400 w 7140575"/>
              <a:gd name="connsiteY84" fmla="*/ 406400 h 6553200"/>
              <a:gd name="connsiteX85" fmla="*/ 1485900 w 7140575"/>
              <a:gd name="connsiteY85" fmla="*/ 406400 h 6553200"/>
              <a:gd name="connsiteX0" fmla="*/ 2997200 w 7140575"/>
              <a:gd name="connsiteY0" fmla="*/ 6438900 h 6553200"/>
              <a:gd name="connsiteX1" fmla="*/ 2882900 w 7140575"/>
              <a:gd name="connsiteY1" fmla="*/ 6553200 h 6553200"/>
              <a:gd name="connsiteX2" fmla="*/ 2882900 w 7140575"/>
              <a:gd name="connsiteY2" fmla="*/ 6553200 h 6553200"/>
              <a:gd name="connsiteX3" fmla="*/ 2857500 w 7140575"/>
              <a:gd name="connsiteY3" fmla="*/ 6184900 h 6553200"/>
              <a:gd name="connsiteX4" fmla="*/ 2908300 w 7140575"/>
              <a:gd name="connsiteY4" fmla="*/ 6146800 h 6553200"/>
              <a:gd name="connsiteX5" fmla="*/ 3568700 w 7140575"/>
              <a:gd name="connsiteY5" fmla="*/ 6134100 h 6553200"/>
              <a:gd name="connsiteX6" fmla="*/ 4089400 w 7140575"/>
              <a:gd name="connsiteY6" fmla="*/ 6096000 h 6553200"/>
              <a:gd name="connsiteX7" fmla="*/ 4267200 w 7140575"/>
              <a:gd name="connsiteY7" fmla="*/ 6096000 h 6553200"/>
              <a:gd name="connsiteX8" fmla="*/ 4267200 w 7140575"/>
              <a:gd name="connsiteY8" fmla="*/ 6019800 h 6553200"/>
              <a:gd name="connsiteX9" fmla="*/ 3644900 w 7140575"/>
              <a:gd name="connsiteY9" fmla="*/ 6057900 h 6553200"/>
              <a:gd name="connsiteX10" fmla="*/ 3606800 w 7140575"/>
              <a:gd name="connsiteY10" fmla="*/ 5530850 h 6553200"/>
              <a:gd name="connsiteX11" fmla="*/ 3835400 w 7140575"/>
              <a:gd name="connsiteY11" fmla="*/ 5537200 h 6553200"/>
              <a:gd name="connsiteX12" fmla="*/ 4318000 w 7140575"/>
              <a:gd name="connsiteY12" fmla="*/ 5715000 h 6553200"/>
              <a:gd name="connsiteX13" fmla="*/ 4533900 w 7140575"/>
              <a:gd name="connsiteY13" fmla="*/ 5803900 h 6553200"/>
              <a:gd name="connsiteX14" fmla="*/ 4800600 w 7140575"/>
              <a:gd name="connsiteY14" fmla="*/ 5829300 h 6553200"/>
              <a:gd name="connsiteX15" fmla="*/ 5448300 w 7140575"/>
              <a:gd name="connsiteY15" fmla="*/ 5816600 h 6553200"/>
              <a:gd name="connsiteX16" fmla="*/ 5880100 w 7140575"/>
              <a:gd name="connsiteY16" fmla="*/ 5930900 h 6553200"/>
              <a:gd name="connsiteX17" fmla="*/ 6553200 w 7140575"/>
              <a:gd name="connsiteY17" fmla="*/ 6121400 h 6553200"/>
              <a:gd name="connsiteX18" fmla="*/ 6783388 w 7140575"/>
              <a:gd name="connsiteY18" fmla="*/ 6197600 h 6553200"/>
              <a:gd name="connsiteX19" fmla="*/ 7086600 w 7140575"/>
              <a:gd name="connsiteY19" fmla="*/ 6413500 h 6553200"/>
              <a:gd name="connsiteX20" fmla="*/ 7140575 w 7140575"/>
              <a:gd name="connsiteY20" fmla="*/ 6345238 h 6553200"/>
              <a:gd name="connsiteX21" fmla="*/ 6824662 w 7140575"/>
              <a:gd name="connsiteY21" fmla="*/ 6107112 h 6553200"/>
              <a:gd name="connsiteX22" fmla="*/ 5478462 w 7140575"/>
              <a:gd name="connsiteY22" fmla="*/ 5743575 h 6553200"/>
              <a:gd name="connsiteX23" fmla="*/ 5334000 w 7140575"/>
              <a:gd name="connsiteY23" fmla="*/ 5740400 h 6553200"/>
              <a:gd name="connsiteX24" fmla="*/ 4597400 w 7140575"/>
              <a:gd name="connsiteY24" fmla="*/ 5727700 h 6553200"/>
              <a:gd name="connsiteX25" fmla="*/ 4330700 w 7140575"/>
              <a:gd name="connsiteY25" fmla="*/ 5626100 h 6553200"/>
              <a:gd name="connsiteX26" fmla="*/ 3962400 w 7140575"/>
              <a:gd name="connsiteY26" fmla="*/ 5461000 h 6553200"/>
              <a:gd name="connsiteX27" fmla="*/ 3860800 w 7140575"/>
              <a:gd name="connsiteY27" fmla="*/ 5461000 h 6553200"/>
              <a:gd name="connsiteX28" fmla="*/ 3594100 w 7140575"/>
              <a:gd name="connsiteY28" fmla="*/ 5461000 h 6553200"/>
              <a:gd name="connsiteX29" fmla="*/ 3495675 w 7140575"/>
              <a:gd name="connsiteY29" fmla="*/ 4357688 h 6553200"/>
              <a:gd name="connsiteX30" fmla="*/ 4076700 w 7140575"/>
              <a:gd name="connsiteY30" fmla="*/ 4303712 h 6553200"/>
              <a:gd name="connsiteX31" fmla="*/ 4279900 w 7140575"/>
              <a:gd name="connsiteY31" fmla="*/ 4375150 h 6553200"/>
              <a:gd name="connsiteX32" fmla="*/ 4457700 w 7140575"/>
              <a:gd name="connsiteY32" fmla="*/ 4505325 h 6553200"/>
              <a:gd name="connsiteX33" fmla="*/ 4503738 w 7140575"/>
              <a:gd name="connsiteY33" fmla="*/ 4610100 h 6553200"/>
              <a:gd name="connsiteX34" fmla="*/ 4445000 w 7140575"/>
              <a:gd name="connsiteY34" fmla="*/ 4762500 h 6553200"/>
              <a:gd name="connsiteX35" fmla="*/ 4356100 w 7140575"/>
              <a:gd name="connsiteY35" fmla="*/ 4927600 h 6553200"/>
              <a:gd name="connsiteX36" fmla="*/ 4330700 w 7140575"/>
              <a:gd name="connsiteY36" fmla="*/ 5016500 h 6553200"/>
              <a:gd name="connsiteX37" fmla="*/ 4368800 w 7140575"/>
              <a:gd name="connsiteY37" fmla="*/ 5092700 h 6553200"/>
              <a:gd name="connsiteX38" fmla="*/ 4445000 w 7140575"/>
              <a:gd name="connsiteY38" fmla="*/ 4978400 h 6553200"/>
              <a:gd name="connsiteX39" fmla="*/ 4533900 w 7140575"/>
              <a:gd name="connsiteY39" fmla="*/ 4749800 h 6553200"/>
              <a:gd name="connsiteX40" fmla="*/ 4559300 w 7140575"/>
              <a:gd name="connsiteY40" fmla="*/ 4622800 h 6553200"/>
              <a:gd name="connsiteX41" fmla="*/ 4533900 w 7140575"/>
              <a:gd name="connsiteY41" fmla="*/ 4495800 h 6553200"/>
              <a:gd name="connsiteX42" fmla="*/ 4406900 w 7140575"/>
              <a:gd name="connsiteY42" fmla="*/ 4368800 h 6553200"/>
              <a:gd name="connsiteX43" fmla="*/ 4216400 w 7140575"/>
              <a:gd name="connsiteY43" fmla="*/ 4279900 h 6553200"/>
              <a:gd name="connsiteX44" fmla="*/ 4406900 w 7140575"/>
              <a:gd name="connsiteY44" fmla="*/ 4279900 h 6553200"/>
              <a:gd name="connsiteX45" fmla="*/ 4703763 w 7140575"/>
              <a:gd name="connsiteY45" fmla="*/ 4362450 h 6553200"/>
              <a:gd name="connsiteX46" fmla="*/ 5057775 w 7140575"/>
              <a:gd name="connsiteY46" fmla="*/ 4556125 h 6553200"/>
              <a:gd name="connsiteX47" fmla="*/ 5232400 w 7140575"/>
              <a:gd name="connsiteY47" fmla="*/ 4686300 h 6553200"/>
              <a:gd name="connsiteX48" fmla="*/ 5410200 w 7140575"/>
              <a:gd name="connsiteY48" fmla="*/ 4862513 h 6553200"/>
              <a:gd name="connsiteX49" fmla="*/ 5486400 w 7140575"/>
              <a:gd name="connsiteY49" fmla="*/ 4838700 h 6553200"/>
              <a:gd name="connsiteX50" fmla="*/ 5389562 w 7140575"/>
              <a:gd name="connsiteY50" fmla="*/ 4735513 h 6553200"/>
              <a:gd name="connsiteX51" fmla="*/ 5232400 w 7140575"/>
              <a:gd name="connsiteY51" fmla="*/ 4584700 h 6553200"/>
              <a:gd name="connsiteX52" fmla="*/ 5003800 w 7140575"/>
              <a:gd name="connsiteY52" fmla="*/ 4432300 h 6553200"/>
              <a:gd name="connsiteX53" fmla="*/ 4719638 w 7140575"/>
              <a:gd name="connsiteY53" fmla="*/ 4260850 h 6553200"/>
              <a:gd name="connsiteX54" fmla="*/ 4491037 w 7140575"/>
              <a:gd name="connsiteY54" fmla="*/ 4187825 h 6553200"/>
              <a:gd name="connsiteX55" fmla="*/ 4013200 w 7140575"/>
              <a:gd name="connsiteY55" fmla="*/ 4216400 h 6553200"/>
              <a:gd name="connsiteX56" fmla="*/ 3467100 w 7140575"/>
              <a:gd name="connsiteY56" fmla="*/ 4267200 h 6553200"/>
              <a:gd name="connsiteX57" fmla="*/ 3429000 w 7140575"/>
              <a:gd name="connsiteY57" fmla="*/ 3365500 h 6553200"/>
              <a:gd name="connsiteX58" fmla="*/ 3290888 w 7140575"/>
              <a:gd name="connsiteY58" fmla="*/ 3267075 h 6553200"/>
              <a:gd name="connsiteX59" fmla="*/ 571500 w 7140575"/>
              <a:gd name="connsiteY59" fmla="*/ 3467100 h 6553200"/>
              <a:gd name="connsiteX60" fmla="*/ 444500 w 7140575"/>
              <a:gd name="connsiteY60" fmla="*/ 3416300 h 6553200"/>
              <a:gd name="connsiteX61" fmla="*/ 330200 w 7140575"/>
              <a:gd name="connsiteY61" fmla="*/ 3352800 h 6553200"/>
              <a:gd name="connsiteX62" fmla="*/ 241300 w 7140575"/>
              <a:gd name="connsiteY62" fmla="*/ 3238500 h 6553200"/>
              <a:gd name="connsiteX63" fmla="*/ 152400 w 7140575"/>
              <a:gd name="connsiteY63" fmla="*/ 2260600 h 6553200"/>
              <a:gd name="connsiteX64" fmla="*/ 431800 w 7140575"/>
              <a:gd name="connsiteY64" fmla="*/ 2222500 h 6553200"/>
              <a:gd name="connsiteX65" fmla="*/ 596900 w 7140575"/>
              <a:gd name="connsiteY65" fmla="*/ 2108200 h 6553200"/>
              <a:gd name="connsiteX66" fmla="*/ 660400 w 7140575"/>
              <a:gd name="connsiteY66" fmla="*/ 1943100 h 6553200"/>
              <a:gd name="connsiteX67" fmla="*/ 660400 w 7140575"/>
              <a:gd name="connsiteY67" fmla="*/ 1828800 h 6553200"/>
              <a:gd name="connsiteX68" fmla="*/ 622300 w 7140575"/>
              <a:gd name="connsiteY68" fmla="*/ 1752600 h 6553200"/>
              <a:gd name="connsiteX69" fmla="*/ 533400 w 7140575"/>
              <a:gd name="connsiteY69" fmla="*/ 1612900 h 6553200"/>
              <a:gd name="connsiteX70" fmla="*/ 381000 w 7140575"/>
              <a:gd name="connsiteY70" fmla="*/ 1498600 h 6553200"/>
              <a:gd name="connsiteX71" fmla="*/ 254000 w 7140575"/>
              <a:gd name="connsiteY71" fmla="*/ 1409700 h 6553200"/>
              <a:gd name="connsiteX72" fmla="*/ 139700 w 7140575"/>
              <a:gd name="connsiteY72" fmla="*/ 1333500 h 6553200"/>
              <a:gd name="connsiteX73" fmla="*/ 12700 w 7140575"/>
              <a:gd name="connsiteY73" fmla="*/ 1028700 h 6553200"/>
              <a:gd name="connsiteX74" fmla="*/ 0 w 7140575"/>
              <a:gd name="connsiteY74" fmla="*/ 711200 h 6553200"/>
              <a:gd name="connsiteX75" fmla="*/ 38100 w 7140575"/>
              <a:gd name="connsiteY75" fmla="*/ 482600 h 6553200"/>
              <a:gd name="connsiteX76" fmla="*/ 76200 w 7140575"/>
              <a:gd name="connsiteY76" fmla="*/ 241300 h 6553200"/>
              <a:gd name="connsiteX77" fmla="*/ 165100 w 7140575"/>
              <a:gd name="connsiteY77" fmla="*/ 165100 h 6553200"/>
              <a:gd name="connsiteX78" fmla="*/ 266700 w 7140575"/>
              <a:gd name="connsiteY78" fmla="*/ 0 h 6553200"/>
              <a:gd name="connsiteX79" fmla="*/ 482600 w 7140575"/>
              <a:gd name="connsiteY79" fmla="*/ 114300 h 6553200"/>
              <a:gd name="connsiteX80" fmla="*/ 495300 w 7140575"/>
              <a:gd name="connsiteY80" fmla="*/ 228600 h 6553200"/>
              <a:gd name="connsiteX81" fmla="*/ 660400 w 7140575"/>
              <a:gd name="connsiteY81" fmla="*/ 355600 h 6553200"/>
              <a:gd name="connsiteX82" fmla="*/ 838200 w 7140575"/>
              <a:gd name="connsiteY82" fmla="*/ 393700 h 6553200"/>
              <a:gd name="connsiteX83" fmla="*/ 1054100 w 7140575"/>
              <a:gd name="connsiteY83" fmla="*/ 431800 h 6553200"/>
              <a:gd name="connsiteX84" fmla="*/ 1295400 w 7140575"/>
              <a:gd name="connsiteY84" fmla="*/ 406400 h 6553200"/>
              <a:gd name="connsiteX0" fmla="*/ 2997200 w 7140575"/>
              <a:gd name="connsiteY0" fmla="*/ 6438900 h 6553200"/>
              <a:gd name="connsiteX1" fmla="*/ 2882900 w 7140575"/>
              <a:gd name="connsiteY1" fmla="*/ 6553200 h 6553200"/>
              <a:gd name="connsiteX2" fmla="*/ 2882900 w 7140575"/>
              <a:gd name="connsiteY2" fmla="*/ 6553200 h 6553200"/>
              <a:gd name="connsiteX3" fmla="*/ 2857500 w 7140575"/>
              <a:gd name="connsiteY3" fmla="*/ 6184900 h 6553200"/>
              <a:gd name="connsiteX4" fmla="*/ 2908300 w 7140575"/>
              <a:gd name="connsiteY4" fmla="*/ 6146800 h 6553200"/>
              <a:gd name="connsiteX5" fmla="*/ 3568700 w 7140575"/>
              <a:gd name="connsiteY5" fmla="*/ 6134100 h 6553200"/>
              <a:gd name="connsiteX6" fmla="*/ 4089400 w 7140575"/>
              <a:gd name="connsiteY6" fmla="*/ 6096000 h 6553200"/>
              <a:gd name="connsiteX7" fmla="*/ 4267200 w 7140575"/>
              <a:gd name="connsiteY7" fmla="*/ 6096000 h 6553200"/>
              <a:gd name="connsiteX8" fmla="*/ 4267200 w 7140575"/>
              <a:gd name="connsiteY8" fmla="*/ 6019800 h 6553200"/>
              <a:gd name="connsiteX9" fmla="*/ 3644900 w 7140575"/>
              <a:gd name="connsiteY9" fmla="*/ 6057900 h 6553200"/>
              <a:gd name="connsiteX10" fmla="*/ 3606800 w 7140575"/>
              <a:gd name="connsiteY10" fmla="*/ 5530850 h 6553200"/>
              <a:gd name="connsiteX11" fmla="*/ 3835400 w 7140575"/>
              <a:gd name="connsiteY11" fmla="*/ 5537200 h 6553200"/>
              <a:gd name="connsiteX12" fmla="*/ 4318000 w 7140575"/>
              <a:gd name="connsiteY12" fmla="*/ 5715000 h 6553200"/>
              <a:gd name="connsiteX13" fmla="*/ 4533900 w 7140575"/>
              <a:gd name="connsiteY13" fmla="*/ 5803900 h 6553200"/>
              <a:gd name="connsiteX14" fmla="*/ 4800600 w 7140575"/>
              <a:gd name="connsiteY14" fmla="*/ 5829300 h 6553200"/>
              <a:gd name="connsiteX15" fmla="*/ 5448300 w 7140575"/>
              <a:gd name="connsiteY15" fmla="*/ 5816600 h 6553200"/>
              <a:gd name="connsiteX16" fmla="*/ 5880100 w 7140575"/>
              <a:gd name="connsiteY16" fmla="*/ 5930900 h 6553200"/>
              <a:gd name="connsiteX17" fmla="*/ 6553200 w 7140575"/>
              <a:gd name="connsiteY17" fmla="*/ 6121400 h 6553200"/>
              <a:gd name="connsiteX18" fmla="*/ 6783388 w 7140575"/>
              <a:gd name="connsiteY18" fmla="*/ 6197600 h 6553200"/>
              <a:gd name="connsiteX19" fmla="*/ 7086600 w 7140575"/>
              <a:gd name="connsiteY19" fmla="*/ 6413500 h 6553200"/>
              <a:gd name="connsiteX20" fmla="*/ 7140575 w 7140575"/>
              <a:gd name="connsiteY20" fmla="*/ 6345238 h 6553200"/>
              <a:gd name="connsiteX21" fmla="*/ 6824662 w 7140575"/>
              <a:gd name="connsiteY21" fmla="*/ 6107112 h 6553200"/>
              <a:gd name="connsiteX22" fmla="*/ 5478462 w 7140575"/>
              <a:gd name="connsiteY22" fmla="*/ 5743575 h 6553200"/>
              <a:gd name="connsiteX23" fmla="*/ 5334000 w 7140575"/>
              <a:gd name="connsiteY23" fmla="*/ 5740400 h 6553200"/>
              <a:gd name="connsiteX24" fmla="*/ 4597400 w 7140575"/>
              <a:gd name="connsiteY24" fmla="*/ 5727700 h 6553200"/>
              <a:gd name="connsiteX25" fmla="*/ 4330700 w 7140575"/>
              <a:gd name="connsiteY25" fmla="*/ 5626100 h 6553200"/>
              <a:gd name="connsiteX26" fmla="*/ 3962400 w 7140575"/>
              <a:gd name="connsiteY26" fmla="*/ 5461000 h 6553200"/>
              <a:gd name="connsiteX27" fmla="*/ 3860800 w 7140575"/>
              <a:gd name="connsiteY27" fmla="*/ 5461000 h 6553200"/>
              <a:gd name="connsiteX28" fmla="*/ 3594100 w 7140575"/>
              <a:gd name="connsiteY28" fmla="*/ 5461000 h 6553200"/>
              <a:gd name="connsiteX29" fmla="*/ 3495675 w 7140575"/>
              <a:gd name="connsiteY29" fmla="*/ 4357688 h 6553200"/>
              <a:gd name="connsiteX30" fmla="*/ 4076700 w 7140575"/>
              <a:gd name="connsiteY30" fmla="*/ 4303712 h 6553200"/>
              <a:gd name="connsiteX31" fmla="*/ 4279900 w 7140575"/>
              <a:gd name="connsiteY31" fmla="*/ 4375150 h 6553200"/>
              <a:gd name="connsiteX32" fmla="*/ 4457700 w 7140575"/>
              <a:gd name="connsiteY32" fmla="*/ 4505325 h 6553200"/>
              <a:gd name="connsiteX33" fmla="*/ 4503738 w 7140575"/>
              <a:gd name="connsiteY33" fmla="*/ 4610100 h 6553200"/>
              <a:gd name="connsiteX34" fmla="*/ 4445000 w 7140575"/>
              <a:gd name="connsiteY34" fmla="*/ 4762500 h 6553200"/>
              <a:gd name="connsiteX35" fmla="*/ 4356100 w 7140575"/>
              <a:gd name="connsiteY35" fmla="*/ 4927600 h 6553200"/>
              <a:gd name="connsiteX36" fmla="*/ 4330700 w 7140575"/>
              <a:gd name="connsiteY36" fmla="*/ 5016500 h 6553200"/>
              <a:gd name="connsiteX37" fmla="*/ 4368800 w 7140575"/>
              <a:gd name="connsiteY37" fmla="*/ 5092700 h 6553200"/>
              <a:gd name="connsiteX38" fmla="*/ 4445000 w 7140575"/>
              <a:gd name="connsiteY38" fmla="*/ 4978400 h 6553200"/>
              <a:gd name="connsiteX39" fmla="*/ 4533900 w 7140575"/>
              <a:gd name="connsiteY39" fmla="*/ 4749800 h 6553200"/>
              <a:gd name="connsiteX40" fmla="*/ 4559300 w 7140575"/>
              <a:gd name="connsiteY40" fmla="*/ 4622800 h 6553200"/>
              <a:gd name="connsiteX41" fmla="*/ 4533900 w 7140575"/>
              <a:gd name="connsiteY41" fmla="*/ 4495800 h 6553200"/>
              <a:gd name="connsiteX42" fmla="*/ 4406900 w 7140575"/>
              <a:gd name="connsiteY42" fmla="*/ 4368800 h 6553200"/>
              <a:gd name="connsiteX43" fmla="*/ 4216400 w 7140575"/>
              <a:gd name="connsiteY43" fmla="*/ 4279900 h 6553200"/>
              <a:gd name="connsiteX44" fmla="*/ 4406900 w 7140575"/>
              <a:gd name="connsiteY44" fmla="*/ 4279900 h 6553200"/>
              <a:gd name="connsiteX45" fmla="*/ 4703763 w 7140575"/>
              <a:gd name="connsiteY45" fmla="*/ 4362450 h 6553200"/>
              <a:gd name="connsiteX46" fmla="*/ 5057775 w 7140575"/>
              <a:gd name="connsiteY46" fmla="*/ 4556125 h 6553200"/>
              <a:gd name="connsiteX47" fmla="*/ 5232400 w 7140575"/>
              <a:gd name="connsiteY47" fmla="*/ 4686300 h 6553200"/>
              <a:gd name="connsiteX48" fmla="*/ 5410200 w 7140575"/>
              <a:gd name="connsiteY48" fmla="*/ 4862513 h 6553200"/>
              <a:gd name="connsiteX49" fmla="*/ 5486400 w 7140575"/>
              <a:gd name="connsiteY49" fmla="*/ 4838700 h 6553200"/>
              <a:gd name="connsiteX50" fmla="*/ 5389562 w 7140575"/>
              <a:gd name="connsiteY50" fmla="*/ 4735513 h 6553200"/>
              <a:gd name="connsiteX51" fmla="*/ 5232400 w 7140575"/>
              <a:gd name="connsiteY51" fmla="*/ 4584700 h 6553200"/>
              <a:gd name="connsiteX52" fmla="*/ 5003800 w 7140575"/>
              <a:gd name="connsiteY52" fmla="*/ 4432300 h 6553200"/>
              <a:gd name="connsiteX53" fmla="*/ 4719638 w 7140575"/>
              <a:gd name="connsiteY53" fmla="*/ 4260850 h 6553200"/>
              <a:gd name="connsiteX54" fmla="*/ 4491037 w 7140575"/>
              <a:gd name="connsiteY54" fmla="*/ 4187825 h 6553200"/>
              <a:gd name="connsiteX55" fmla="*/ 4013200 w 7140575"/>
              <a:gd name="connsiteY55" fmla="*/ 4216400 h 6553200"/>
              <a:gd name="connsiteX56" fmla="*/ 3467100 w 7140575"/>
              <a:gd name="connsiteY56" fmla="*/ 4267200 h 6553200"/>
              <a:gd name="connsiteX57" fmla="*/ 3429000 w 7140575"/>
              <a:gd name="connsiteY57" fmla="*/ 3365500 h 6553200"/>
              <a:gd name="connsiteX58" fmla="*/ 3290888 w 7140575"/>
              <a:gd name="connsiteY58" fmla="*/ 3267075 h 6553200"/>
              <a:gd name="connsiteX59" fmla="*/ 571500 w 7140575"/>
              <a:gd name="connsiteY59" fmla="*/ 3467100 h 6553200"/>
              <a:gd name="connsiteX60" fmla="*/ 444500 w 7140575"/>
              <a:gd name="connsiteY60" fmla="*/ 3416300 h 6553200"/>
              <a:gd name="connsiteX61" fmla="*/ 330200 w 7140575"/>
              <a:gd name="connsiteY61" fmla="*/ 3352800 h 6553200"/>
              <a:gd name="connsiteX62" fmla="*/ 241300 w 7140575"/>
              <a:gd name="connsiteY62" fmla="*/ 3238500 h 6553200"/>
              <a:gd name="connsiteX63" fmla="*/ 152400 w 7140575"/>
              <a:gd name="connsiteY63" fmla="*/ 2260600 h 6553200"/>
              <a:gd name="connsiteX64" fmla="*/ 431800 w 7140575"/>
              <a:gd name="connsiteY64" fmla="*/ 2222500 h 6553200"/>
              <a:gd name="connsiteX65" fmla="*/ 596900 w 7140575"/>
              <a:gd name="connsiteY65" fmla="*/ 2108200 h 6553200"/>
              <a:gd name="connsiteX66" fmla="*/ 660400 w 7140575"/>
              <a:gd name="connsiteY66" fmla="*/ 1943100 h 6553200"/>
              <a:gd name="connsiteX67" fmla="*/ 660400 w 7140575"/>
              <a:gd name="connsiteY67" fmla="*/ 1828800 h 6553200"/>
              <a:gd name="connsiteX68" fmla="*/ 622300 w 7140575"/>
              <a:gd name="connsiteY68" fmla="*/ 1752600 h 6553200"/>
              <a:gd name="connsiteX69" fmla="*/ 533400 w 7140575"/>
              <a:gd name="connsiteY69" fmla="*/ 1612900 h 6553200"/>
              <a:gd name="connsiteX70" fmla="*/ 381000 w 7140575"/>
              <a:gd name="connsiteY70" fmla="*/ 1498600 h 6553200"/>
              <a:gd name="connsiteX71" fmla="*/ 254000 w 7140575"/>
              <a:gd name="connsiteY71" fmla="*/ 1409700 h 6553200"/>
              <a:gd name="connsiteX72" fmla="*/ 139700 w 7140575"/>
              <a:gd name="connsiteY72" fmla="*/ 1333500 h 6553200"/>
              <a:gd name="connsiteX73" fmla="*/ 12700 w 7140575"/>
              <a:gd name="connsiteY73" fmla="*/ 1028700 h 6553200"/>
              <a:gd name="connsiteX74" fmla="*/ 0 w 7140575"/>
              <a:gd name="connsiteY74" fmla="*/ 711200 h 6553200"/>
              <a:gd name="connsiteX75" fmla="*/ 38100 w 7140575"/>
              <a:gd name="connsiteY75" fmla="*/ 482600 h 6553200"/>
              <a:gd name="connsiteX76" fmla="*/ 76200 w 7140575"/>
              <a:gd name="connsiteY76" fmla="*/ 241300 h 6553200"/>
              <a:gd name="connsiteX77" fmla="*/ 165100 w 7140575"/>
              <a:gd name="connsiteY77" fmla="*/ 165100 h 6553200"/>
              <a:gd name="connsiteX78" fmla="*/ 266700 w 7140575"/>
              <a:gd name="connsiteY78" fmla="*/ 0 h 6553200"/>
              <a:gd name="connsiteX79" fmla="*/ 482600 w 7140575"/>
              <a:gd name="connsiteY79" fmla="*/ 114300 h 6553200"/>
              <a:gd name="connsiteX80" fmla="*/ 495300 w 7140575"/>
              <a:gd name="connsiteY80" fmla="*/ 228600 h 6553200"/>
              <a:gd name="connsiteX81" fmla="*/ 660400 w 7140575"/>
              <a:gd name="connsiteY81" fmla="*/ 355600 h 6553200"/>
              <a:gd name="connsiteX82" fmla="*/ 838200 w 7140575"/>
              <a:gd name="connsiteY82" fmla="*/ 393700 h 6553200"/>
              <a:gd name="connsiteX83" fmla="*/ 1054100 w 7140575"/>
              <a:gd name="connsiteY83" fmla="*/ 431800 h 6553200"/>
              <a:gd name="connsiteX0" fmla="*/ 2997200 w 7140575"/>
              <a:gd name="connsiteY0" fmla="*/ 6438900 h 6553200"/>
              <a:gd name="connsiteX1" fmla="*/ 2882900 w 7140575"/>
              <a:gd name="connsiteY1" fmla="*/ 6553200 h 6553200"/>
              <a:gd name="connsiteX2" fmla="*/ 2882900 w 7140575"/>
              <a:gd name="connsiteY2" fmla="*/ 6553200 h 6553200"/>
              <a:gd name="connsiteX3" fmla="*/ 2857500 w 7140575"/>
              <a:gd name="connsiteY3" fmla="*/ 6184900 h 6553200"/>
              <a:gd name="connsiteX4" fmla="*/ 2908300 w 7140575"/>
              <a:gd name="connsiteY4" fmla="*/ 6146800 h 6553200"/>
              <a:gd name="connsiteX5" fmla="*/ 3568700 w 7140575"/>
              <a:gd name="connsiteY5" fmla="*/ 6134100 h 6553200"/>
              <a:gd name="connsiteX6" fmla="*/ 4089400 w 7140575"/>
              <a:gd name="connsiteY6" fmla="*/ 6096000 h 6553200"/>
              <a:gd name="connsiteX7" fmla="*/ 4267200 w 7140575"/>
              <a:gd name="connsiteY7" fmla="*/ 6096000 h 6553200"/>
              <a:gd name="connsiteX8" fmla="*/ 4267200 w 7140575"/>
              <a:gd name="connsiteY8" fmla="*/ 6019800 h 6553200"/>
              <a:gd name="connsiteX9" fmla="*/ 3644900 w 7140575"/>
              <a:gd name="connsiteY9" fmla="*/ 6057900 h 6553200"/>
              <a:gd name="connsiteX10" fmla="*/ 3606800 w 7140575"/>
              <a:gd name="connsiteY10" fmla="*/ 5530850 h 6553200"/>
              <a:gd name="connsiteX11" fmla="*/ 3835400 w 7140575"/>
              <a:gd name="connsiteY11" fmla="*/ 5537200 h 6553200"/>
              <a:gd name="connsiteX12" fmla="*/ 4318000 w 7140575"/>
              <a:gd name="connsiteY12" fmla="*/ 5715000 h 6553200"/>
              <a:gd name="connsiteX13" fmla="*/ 4533900 w 7140575"/>
              <a:gd name="connsiteY13" fmla="*/ 5803900 h 6553200"/>
              <a:gd name="connsiteX14" fmla="*/ 4800600 w 7140575"/>
              <a:gd name="connsiteY14" fmla="*/ 5829300 h 6553200"/>
              <a:gd name="connsiteX15" fmla="*/ 5448300 w 7140575"/>
              <a:gd name="connsiteY15" fmla="*/ 5816600 h 6553200"/>
              <a:gd name="connsiteX16" fmla="*/ 5880100 w 7140575"/>
              <a:gd name="connsiteY16" fmla="*/ 5930900 h 6553200"/>
              <a:gd name="connsiteX17" fmla="*/ 6553200 w 7140575"/>
              <a:gd name="connsiteY17" fmla="*/ 6121400 h 6553200"/>
              <a:gd name="connsiteX18" fmla="*/ 6783388 w 7140575"/>
              <a:gd name="connsiteY18" fmla="*/ 6197600 h 6553200"/>
              <a:gd name="connsiteX19" fmla="*/ 7086600 w 7140575"/>
              <a:gd name="connsiteY19" fmla="*/ 6413500 h 6553200"/>
              <a:gd name="connsiteX20" fmla="*/ 7140575 w 7140575"/>
              <a:gd name="connsiteY20" fmla="*/ 6345238 h 6553200"/>
              <a:gd name="connsiteX21" fmla="*/ 6824662 w 7140575"/>
              <a:gd name="connsiteY21" fmla="*/ 6107112 h 6553200"/>
              <a:gd name="connsiteX22" fmla="*/ 5478462 w 7140575"/>
              <a:gd name="connsiteY22" fmla="*/ 5743575 h 6553200"/>
              <a:gd name="connsiteX23" fmla="*/ 5334000 w 7140575"/>
              <a:gd name="connsiteY23" fmla="*/ 5740400 h 6553200"/>
              <a:gd name="connsiteX24" fmla="*/ 4597400 w 7140575"/>
              <a:gd name="connsiteY24" fmla="*/ 5727700 h 6553200"/>
              <a:gd name="connsiteX25" fmla="*/ 4330700 w 7140575"/>
              <a:gd name="connsiteY25" fmla="*/ 5626100 h 6553200"/>
              <a:gd name="connsiteX26" fmla="*/ 3962400 w 7140575"/>
              <a:gd name="connsiteY26" fmla="*/ 5461000 h 6553200"/>
              <a:gd name="connsiteX27" fmla="*/ 3860800 w 7140575"/>
              <a:gd name="connsiteY27" fmla="*/ 5461000 h 6553200"/>
              <a:gd name="connsiteX28" fmla="*/ 3594100 w 7140575"/>
              <a:gd name="connsiteY28" fmla="*/ 5461000 h 6553200"/>
              <a:gd name="connsiteX29" fmla="*/ 3495675 w 7140575"/>
              <a:gd name="connsiteY29" fmla="*/ 4357688 h 6553200"/>
              <a:gd name="connsiteX30" fmla="*/ 4076700 w 7140575"/>
              <a:gd name="connsiteY30" fmla="*/ 4303712 h 6553200"/>
              <a:gd name="connsiteX31" fmla="*/ 4279900 w 7140575"/>
              <a:gd name="connsiteY31" fmla="*/ 4375150 h 6553200"/>
              <a:gd name="connsiteX32" fmla="*/ 4457700 w 7140575"/>
              <a:gd name="connsiteY32" fmla="*/ 4505325 h 6553200"/>
              <a:gd name="connsiteX33" fmla="*/ 4503738 w 7140575"/>
              <a:gd name="connsiteY33" fmla="*/ 4610100 h 6553200"/>
              <a:gd name="connsiteX34" fmla="*/ 4445000 w 7140575"/>
              <a:gd name="connsiteY34" fmla="*/ 4762500 h 6553200"/>
              <a:gd name="connsiteX35" fmla="*/ 4356100 w 7140575"/>
              <a:gd name="connsiteY35" fmla="*/ 4927600 h 6553200"/>
              <a:gd name="connsiteX36" fmla="*/ 4330700 w 7140575"/>
              <a:gd name="connsiteY36" fmla="*/ 5016500 h 6553200"/>
              <a:gd name="connsiteX37" fmla="*/ 4368800 w 7140575"/>
              <a:gd name="connsiteY37" fmla="*/ 5092700 h 6553200"/>
              <a:gd name="connsiteX38" fmla="*/ 4445000 w 7140575"/>
              <a:gd name="connsiteY38" fmla="*/ 4978400 h 6553200"/>
              <a:gd name="connsiteX39" fmla="*/ 4533900 w 7140575"/>
              <a:gd name="connsiteY39" fmla="*/ 4749800 h 6553200"/>
              <a:gd name="connsiteX40" fmla="*/ 4559300 w 7140575"/>
              <a:gd name="connsiteY40" fmla="*/ 4622800 h 6553200"/>
              <a:gd name="connsiteX41" fmla="*/ 4533900 w 7140575"/>
              <a:gd name="connsiteY41" fmla="*/ 4495800 h 6553200"/>
              <a:gd name="connsiteX42" fmla="*/ 4406900 w 7140575"/>
              <a:gd name="connsiteY42" fmla="*/ 4368800 h 6553200"/>
              <a:gd name="connsiteX43" fmla="*/ 4216400 w 7140575"/>
              <a:gd name="connsiteY43" fmla="*/ 4279900 h 6553200"/>
              <a:gd name="connsiteX44" fmla="*/ 4406900 w 7140575"/>
              <a:gd name="connsiteY44" fmla="*/ 4279900 h 6553200"/>
              <a:gd name="connsiteX45" fmla="*/ 4703763 w 7140575"/>
              <a:gd name="connsiteY45" fmla="*/ 4362450 h 6553200"/>
              <a:gd name="connsiteX46" fmla="*/ 5057775 w 7140575"/>
              <a:gd name="connsiteY46" fmla="*/ 4556125 h 6553200"/>
              <a:gd name="connsiteX47" fmla="*/ 5232400 w 7140575"/>
              <a:gd name="connsiteY47" fmla="*/ 4686300 h 6553200"/>
              <a:gd name="connsiteX48" fmla="*/ 5410200 w 7140575"/>
              <a:gd name="connsiteY48" fmla="*/ 4862513 h 6553200"/>
              <a:gd name="connsiteX49" fmla="*/ 5486400 w 7140575"/>
              <a:gd name="connsiteY49" fmla="*/ 4838700 h 6553200"/>
              <a:gd name="connsiteX50" fmla="*/ 5389562 w 7140575"/>
              <a:gd name="connsiteY50" fmla="*/ 4735513 h 6553200"/>
              <a:gd name="connsiteX51" fmla="*/ 5232400 w 7140575"/>
              <a:gd name="connsiteY51" fmla="*/ 4584700 h 6553200"/>
              <a:gd name="connsiteX52" fmla="*/ 5003800 w 7140575"/>
              <a:gd name="connsiteY52" fmla="*/ 4432300 h 6553200"/>
              <a:gd name="connsiteX53" fmla="*/ 4719638 w 7140575"/>
              <a:gd name="connsiteY53" fmla="*/ 4260850 h 6553200"/>
              <a:gd name="connsiteX54" fmla="*/ 4491037 w 7140575"/>
              <a:gd name="connsiteY54" fmla="*/ 4187825 h 6553200"/>
              <a:gd name="connsiteX55" fmla="*/ 4013200 w 7140575"/>
              <a:gd name="connsiteY55" fmla="*/ 4216400 h 6553200"/>
              <a:gd name="connsiteX56" fmla="*/ 3467100 w 7140575"/>
              <a:gd name="connsiteY56" fmla="*/ 4267200 h 6553200"/>
              <a:gd name="connsiteX57" fmla="*/ 3429000 w 7140575"/>
              <a:gd name="connsiteY57" fmla="*/ 3365500 h 6553200"/>
              <a:gd name="connsiteX58" fmla="*/ 3290888 w 7140575"/>
              <a:gd name="connsiteY58" fmla="*/ 3267075 h 6553200"/>
              <a:gd name="connsiteX59" fmla="*/ 571500 w 7140575"/>
              <a:gd name="connsiteY59" fmla="*/ 3467100 h 6553200"/>
              <a:gd name="connsiteX60" fmla="*/ 444500 w 7140575"/>
              <a:gd name="connsiteY60" fmla="*/ 3416300 h 6553200"/>
              <a:gd name="connsiteX61" fmla="*/ 330200 w 7140575"/>
              <a:gd name="connsiteY61" fmla="*/ 3352800 h 6553200"/>
              <a:gd name="connsiteX62" fmla="*/ 241300 w 7140575"/>
              <a:gd name="connsiteY62" fmla="*/ 3238500 h 6553200"/>
              <a:gd name="connsiteX63" fmla="*/ 152400 w 7140575"/>
              <a:gd name="connsiteY63" fmla="*/ 2260600 h 6553200"/>
              <a:gd name="connsiteX64" fmla="*/ 431800 w 7140575"/>
              <a:gd name="connsiteY64" fmla="*/ 2222500 h 6553200"/>
              <a:gd name="connsiteX65" fmla="*/ 596900 w 7140575"/>
              <a:gd name="connsiteY65" fmla="*/ 2108200 h 6553200"/>
              <a:gd name="connsiteX66" fmla="*/ 660400 w 7140575"/>
              <a:gd name="connsiteY66" fmla="*/ 1943100 h 6553200"/>
              <a:gd name="connsiteX67" fmla="*/ 660400 w 7140575"/>
              <a:gd name="connsiteY67" fmla="*/ 1828800 h 6553200"/>
              <a:gd name="connsiteX68" fmla="*/ 622300 w 7140575"/>
              <a:gd name="connsiteY68" fmla="*/ 1752600 h 6553200"/>
              <a:gd name="connsiteX69" fmla="*/ 533400 w 7140575"/>
              <a:gd name="connsiteY69" fmla="*/ 1612900 h 6553200"/>
              <a:gd name="connsiteX70" fmla="*/ 381000 w 7140575"/>
              <a:gd name="connsiteY70" fmla="*/ 1498600 h 6553200"/>
              <a:gd name="connsiteX71" fmla="*/ 254000 w 7140575"/>
              <a:gd name="connsiteY71" fmla="*/ 1409700 h 6553200"/>
              <a:gd name="connsiteX72" fmla="*/ 139700 w 7140575"/>
              <a:gd name="connsiteY72" fmla="*/ 1333500 h 6553200"/>
              <a:gd name="connsiteX73" fmla="*/ 12700 w 7140575"/>
              <a:gd name="connsiteY73" fmla="*/ 1028700 h 6553200"/>
              <a:gd name="connsiteX74" fmla="*/ 0 w 7140575"/>
              <a:gd name="connsiteY74" fmla="*/ 711200 h 6553200"/>
              <a:gd name="connsiteX75" fmla="*/ 38100 w 7140575"/>
              <a:gd name="connsiteY75" fmla="*/ 482600 h 6553200"/>
              <a:gd name="connsiteX76" fmla="*/ 76200 w 7140575"/>
              <a:gd name="connsiteY76" fmla="*/ 241300 h 6553200"/>
              <a:gd name="connsiteX77" fmla="*/ 165100 w 7140575"/>
              <a:gd name="connsiteY77" fmla="*/ 165100 h 6553200"/>
              <a:gd name="connsiteX78" fmla="*/ 266700 w 7140575"/>
              <a:gd name="connsiteY78" fmla="*/ 0 h 6553200"/>
              <a:gd name="connsiteX79" fmla="*/ 482600 w 7140575"/>
              <a:gd name="connsiteY79" fmla="*/ 114300 h 6553200"/>
              <a:gd name="connsiteX80" fmla="*/ 495300 w 7140575"/>
              <a:gd name="connsiteY80" fmla="*/ 228600 h 6553200"/>
              <a:gd name="connsiteX81" fmla="*/ 660400 w 7140575"/>
              <a:gd name="connsiteY81" fmla="*/ 355600 h 6553200"/>
              <a:gd name="connsiteX82" fmla="*/ 838200 w 7140575"/>
              <a:gd name="connsiteY82" fmla="*/ 393700 h 6553200"/>
              <a:gd name="connsiteX0" fmla="*/ 2997200 w 7140575"/>
              <a:gd name="connsiteY0" fmla="*/ 6438900 h 6553200"/>
              <a:gd name="connsiteX1" fmla="*/ 2882900 w 7140575"/>
              <a:gd name="connsiteY1" fmla="*/ 6553200 h 6553200"/>
              <a:gd name="connsiteX2" fmla="*/ 2882900 w 7140575"/>
              <a:gd name="connsiteY2" fmla="*/ 6553200 h 6553200"/>
              <a:gd name="connsiteX3" fmla="*/ 2857500 w 7140575"/>
              <a:gd name="connsiteY3" fmla="*/ 6184900 h 6553200"/>
              <a:gd name="connsiteX4" fmla="*/ 2908300 w 7140575"/>
              <a:gd name="connsiteY4" fmla="*/ 6146800 h 6553200"/>
              <a:gd name="connsiteX5" fmla="*/ 3568700 w 7140575"/>
              <a:gd name="connsiteY5" fmla="*/ 6134100 h 6553200"/>
              <a:gd name="connsiteX6" fmla="*/ 4089400 w 7140575"/>
              <a:gd name="connsiteY6" fmla="*/ 6096000 h 6553200"/>
              <a:gd name="connsiteX7" fmla="*/ 4267200 w 7140575"/>
              <a:gd name="connsiteY7" fmla="*/ 6096000 h 6553200"/>
              <a:gd name="connsiteX8" fmla="*/ 4267200 w 7140575"/>
              <a:gd name="connsiteY8" fmla="*/ 6019800 h 6553200"/>
              <a:gd name="connsiteX9" fmla="*/ 3644900 w 7140575"/>
              <a:gd name="connsiteY9" fmla="*/ 6057900 h 6553200"/>
              <a:gd name="connsiteX10" fmla="*/ 3606800 w 7140575"/>
              <a:gd name="connsiteY10" fmla="*/ 5530850 h 6553200"/>
              <a:gd name="connsiteX11" fmla="*/ 3835400 w 7140575"/>
              <a:gd name="connsiteY11" fmla="*/ 5537200 h 6553200"/>
              <a:gd name="connsiteX12" fmla="*/ 4318000 w 7140575"/>
              <a:gd name="connsiteY12" fmla="*/ 5715000 h 6553200"/>
              <a:gd name="connsiteX13" fmla="*/ 4533900 w 7140575"/>
              <a:gd name="connsiteY13" fmla="*/ 5803900 h 6553200"/>
              <a:gd name="connsiteX14" fmla="*/ 4800600 w 7140575"/>
              <a:gd name="connsiteY14" fmla="*/ 5829300 h 6553200"/>
              <a:gd name="connsiteX15" fmla="*/ 5448300 w 7140575"/>
              <a:gd name="connsiteY15" fmla="*/ 5816600 h 6553200"/>
              <a:gd name="connsiteX16" fmla="*/ 5880100 w 7140575"/>
              <a:gd name="connsiteY16" fmla="*/ 5930900 h 6553200"/>
              <a:gd name="connsiteX17" fmla="*/ 6553200 w 7140575"/>
              <a:gd name="connsiteY17" fmla="*/ 6121400 h 6553200"/>
              <a:gd name="connsiteX18" fmla="*/ 6783388 w 7140575"/>
              <a:gd name="connsiteY18" fmla="*/ 6197600 h 6553200"/>
              <a:gd name="connsiteX19" fmla="*/ 7086600 w 7140575"/>
              <a:gd name="connsiteY19" fmla="*/ 6413500 h 6553200"/>
              <a:gd name="connsiteX20" fmla="*/ 7140575 w 7140575"/>
              <a:gd name="connsiteY20" fmla="*/ 6345238 h 6553200"/>
              <a:gd name="connsiteX21" fmla="*/ 6824662 w 7140575"/>
              <a:gd name="connsiteY21" fmla="*/ 6107112 h 6553200"/>
              <a:gd name="connsiteX22" fmla="*/ 5478462 w 7140575"/>
              <a:gd name="connsiteY22" fmla="*/ 5743575 h 6553200"/>
              <a:gd name="connsiteX23" fmla="*/ 5334000 w 7140575"/>
              <a:gd name="connsiteY23" fmla="*/ 5740400 h 6553200"/>
              <a:gd name="connsiteX24" fmla="*/ 4597400 w 7140575"/>
              <a:gd name="connsiteY24" fmla="*/ 5727700 h 6553200"/>
              <a:gd name="connsiteX25" fmla="*/ 4330700 w 7140575"/>
              <a:gd name="connsiteY25" fmla="*/ 5626100 h 6553200"/>
              <a:gd name="connsiteX26" fmla="*/ 3962400 w 7140575"/>
              <a:gd name="connsiteY26" fmla="*/ 5461000 h 6553200"/>
              <a:gd name="connsiteX27" fmla="*/ 3860800 w 7140575"/>
              <a:gd name="connsiteY27" fmla="*/ 5461000 h 6553200"/>
              <a:gd name="connsiteX28" fmla="*/ 3594100 w 7140575"/>
              <a:gd name="connsiteY28" fmla="*/ 5461000 h 6553200"/>
              <a:gd name="connsiteX29" fmla="*/ 3495675 w 7140575"/>
              <a:gd name="connsiteY29" fmla="*/ 4357688 h 6553200"/>
              <a:gd name="connsiteX30" fmla="*/ 4076700 w 7140575"/>
              <a:gd name="connsiteY30" fmla="*/ 4303712 h 6553200"/>
              <a:gd name="connsiteX31" fmla="*/ 4279900 w 7140575"/>
              <a:gd name="connsiteY31" fmla="*/ 4375150 h 6553200"/>
              <a:gd name="connsiteX32" fmla="*/ 4457700 w 7140575"/>
              <a:gd name="connsiteY32" fmla="*/ 4505325 h 6553200"/>
              <a:gd name="connsiteX33" fmla="*/ 4503738 w 7140575"/>
              <a:gd name="connsiteY33" fmla="*/ 4610100 h 6553200"/>
              <a:gd name="connsiteX34" fmla="*/ 4445000 w 7140575"/>
              <a:gd name="connsiteY34" fmla="*/ 4762500 h 6553200"/>
              <a:gd name="connsiteX35" fmla="*/ 4356100 w 7140575"/>
              <a:gd name="connsiteY35" fmla="*/ 4927600 h 6553200"/>
              <a:gd name="connsiteX36" fmla="*/ 4330700 w 7140575"/>
              <a:gd name="connsiteY36" fmla="*/ 5016500 h 6553200"/>
              <a:gd name="connsiteX37" fmla="*/ 4368800 w 7140575"/>
              <a:gd name="connsiteY37" fmla="*/ 5092700 h 6553200"/>
              <a:gd name="connsiteX38" fmla="*/ 4445000 w 7140575"/>
              <a:gd name="connsiteY38" fmla="*/ 4978400 h 6553200"/>
              <a:gd name="connsiteX39" fmla="*/ 4533900 w 7140575"/>
              <a:gd name="connsiteY39" fmla="*/ 4749800 h 6553200"/>
              <a:gd name="connsiteX40" fmla="*/ 4559300 w 7140575"/>
              <a:gd name="connsiteY40" fmla="*/ 4622800 h 6553200"/>
              <a:gd name="connsiteX41" fmla="*/ 4533900 w 7140575"/>
              <a:gd name="connsiteY41" fmla="*/ 4495800 h 6553200"/>
              <a:gd name="connsiteX42" fmla="*/ 4406900 w 7140575"/>
              <a:gd name="connsiteY42" fmla="*/ 4368800 h 6553200"/>
              <a:gd name="connsiteX43" fmla="*/ 4216400 w 7140575"/>
              <a:gd name="connsiteY43" fmla="*/ 4279900 h 6553200"/>
              <a:gd name="connsiteX44" fmla="*/ 4406900 w 7140575"/>
              <a:gd name="connsiteY44" fmla="*/ 4279900 h 6553200"/>
              <a:gd name="connsiteX45" fmla="*/ 4703763 w 7140575"/>
              <a:gd name="connsiteY45" fmla="*/ 4362450 h 6553200"/>
              <a:gd name="connsiteX46" fmla="*/ 5057775 w 7140575"/>
              <a:gd name="connsiteY46" fmla="*/ 4556125 h 6553200"/>
              <a:gd name="connsiteX47" fmla="*/ 5232400 w 7140575"/>
              <a:gd name="connsiteY47" fmla="*/ 4686300 h 6553200"/>
              <a:gd name="connsiteX48" fmla="*/ 5410200 w 7140575"/>
              <a:gd name="connsiteY48" fmla="*/ 4862513 h 6553200"/>
              <a:gd name="connsiteX49" fmla="*/ 5486400 w 7140575"/>
              <a:gd name="connsiteY49" fmla="*/ 4838700 h 6553200"/>
              <a:gd name="connsiteX50" fmla="*/ 5389562 w 7140575"/>
              <a:gd name="connsiteY50" fmla="*/ 4735513 h 6553200"/>
              <a:gd name="connsiteX51" fmla="*/ 5232400 w 7140575"/>
              <a:gd name="connsiteY51" fmla="*/ 4584700 h 6553200"/>
              <a:gd name="connsiteX52" fmla="*/ 5003800 w 7140575"/>
              <a:gd name="connsiteY52" fmla="*/ 4432300 h 6553200"/>
              <a:gd name="connsiteX53" fmla="*/ 4719638 w 7140575"/>
              <a:gd name="connsiteY53" fmla="*/ 4260850 h 6553200"/>
              <a:gd name="connsiteX54" fmla="*/ 4491037 w 7140575"/>
              <a:gd name="connsiteY54" fmla="*/ 4187825 h 6553200"/>
              <a:gd name="connsiteX55" fmla="*/ 4013200 w 7140575"/>
              <a:gd name="connsiteY55" fmla="*/ 4216400 h 6553200"/>
              <a:gd name="connsiteX56" fmla="*/ 3467100 w 7140575"/>
              <a:gd name="connsiteY56" fmla="*/ 4267200 h 6553200"/>
              <a:gd name="connsiteX57" fmla="*/ 3429000 w 7140575"/>
              <a:gd name="connsiteY57" fmla="*/ 3365500 h 6553200"/>
              <a:gd name="connsiteX58" fmla="*/ 3290888 w 7140575"/>
              <a:gd name="connsiteY58" fmla="*/ 3267075 h 6553200"/>
              <a:gd name="connsiteX59" fmla="*/ 571500 w 7140575"/>
              <a:gd name="connsiteY59" fmla="*/ 3467100 h 6553200"/>
              <a:gd name="connsiteX60" fmla="*/ 444500 w 7140575"/>
              <a:gd name="connsiteY60" fmla="*/ 3416300 h 6553200"/>
              <a:gd name="connsiteX61" fmla="*/ 330200 w 7140575"/>
              <a:gd name="connsiteY61" fmla="*/ 3352800 h 6553200"/>
              <a:gd name="connsiteX62" fmla="*/ 241300 w 7140575"/>
              <a:gd name="connsiteY62" fmla="*/ 3238500 h 6553200"/>
              <a:gd name="connsiteX63" fmla="*/ 152400 w 7140575"/>
              <a:gd name="connsiteY63" fmla="*/ 2260600 h 6553200"/>
              <a:gd name="connsiteX64" fmla="*/ 431800 w 7140575"/>
              <a:gd name="connsiteY64" fmla="*/ 2222500 h 6553200"/>
              <a:gd name="connsiteX65" fmla="*/ 596900 w 7140575"/>
              <a:gd name="connsiteY65" fmla="*/ 2108200 h 6553200"/>
              <a:gd name="connsiteX66" fmla="*/ 660400 w 7140575"/>
              <a:gd name="connsiteY66" fmla="*/ 1943100 h 6553200"/>
              <a:gd name="connsiteX67" fmla="*/ 660400 w 7140575"/>
              <a:gd name="connsiteY67" fmla="*/ 1828800 h 6553200"/>
              <a:gd name="connsiteX68" fmla="*/ 622300 w 7140575"/>
              <a:gd name="connsiteY68" fmla="*/ 1752600 h 6553200"/>
              <a:gd name="connsiteX69" fmla="*/ 533400 w 7140575"/>
              <a:gd name="connsiteY69" fmla="*/ 1612900 h 6553200"/>
              <a:gd name="connsiteX70" fmla="*/ 381000 w 7140575"/>
              <a:gd name="connsiteY70" fmla="*/ 1498600 h 6553200"/>
              <a:gd name="connsiteX71" fmla="*/ 254000 w 7140575"/>
              <a:gd name="connsiteY71" fmla="*/ 1409700 h 6553200"/>
              <a:gd name="connsiteX72" fmla="*/ 139700 w 7140575"/>
              <a:gd name="connsiteY72" fmla="*/ 1333500 h 6553200"/>
              <a:gd name="connsiteX73" fmla="*/ 12700 w 7140575"/>
              <a:gd name="connsiteY73" fmla="*/ 1028700 h 6553200"/>
              <a:gd name="connsiteX74" fmla="*/ 0 w 7140575"/>
              <a:gd name="connsiteY74" fmla="*/ 711200 h 6553200"/>
              <a:gd name="connsiteX75" fmla="*/ 38100 w 7140575"/>
              <a:gd name="connsiteY75" fmla="*/ 482600 h 6553200"/>
              <a:gd name="connsiteX76" fmla="*/ 76200 w 7140575"/>
              <a:gd name="connsiteY76" fmla="*/ 241300 h 6553200"/>
              <a:gd name="connsiteX77" fmla="*/ 165100 w 7140575"/>
              <a:gd name="connsiteY77" fmla="*/ 165100 h 6553200"/>
              <a:gd name="connsiteX78" fmla="*/ 266700 w 7140575"/>
              <a:gd name="connsiteY78" fmla="*/ 0 h 6553200"/>
              <a:gd name="connsiteX79" fmla="*/ 482600 w 7140575"/>
              <a:gd name="connsiteY79" fmla="*/ 114300 h 6553200"/>
              <a:gd name="connsiteX80" fmla="*/ 495300 w 7140575"/>
              <a:gd name="connsiteY80" fmla="*/ 228600 h 6553200"/>
              <a:gd name="connsiteX81" fmla="*/ 660400 w 7140575"/>
              <a:gd name="connsiteY81" fmla="*/ 355600 h 6553200"/>
              <a:gd name="connsiteX82" fmla="*/ 946857 w 7140575"/>
              <a:gd name="connsiteY82" fmla="*/ 447438 h 6553200"/>
              <a:gd name="connsiteX0" fmla="*/ 2882900 w 7140575"/>
              <a:gd name="connsiteY0" fmla="*/ 6553200 h 6553200"/>
              <a:gd name="connsiteX1" fmla="*/ 2882900 w 7140575"/>
              <a:gd name="connsiteY1" fmla="*/ 6553200 h 6553200"/>
              <a:gd name="connsiteX2" fmla="*/ 2857500 w 7140575"/>
              <a:gd name="connsiteY2" fmla="*/ 6184900 h 6553200"/>
              <a:gd name="connsiteX3" fmla="*/ 2908300 w 7140575"/>
              <a:gd name="connsiteY3" fmla="*/ 6146800 h 6553200"/>
              <a:gd name="connsiteX4" fmla="*/ 3568700 w 7140575"/>
              <a:gd name="connsiteY4" fmla="*/ 6134100 h 6553200"/>
              <a:gd name="connsiteX5" fmla="*/ 4089400 w 7140575"/>
              <a:gd name="connsiteY5" fmla="*/ 6096000 h 6553200"/>
              <a:gd name="connsiteX6" fmla="*/ 4267200 w 7140575"/>
              <a:gd name="connsiteY6" fmla="*/ 6096000 h 6553200"/>
              <a:gd name="connsiteX7" fmla="*/ 4267200 w 7140575"/>
              <a:gd name="connsiteY7" fmla="*/ 6019800 h 6553200"/>
              <a:gd name="connsiteX8" fmla="*/ 3644900 w 7140575"/>
              <a:gd name="connsiteY8" fmla="*/ 6057900 h 6553200"/>
              <a:gd name="connsiteX9" fmla="*/ 3606800 w 7140575"/>
              <a:gd name="connsiteY9" fmla="*/ 5530850 h 6553200"/>
              <a:gd name="connsiteX10" fmla="*/ 3835400 w 7140575"/>
              <a:gd name="connsiteY10" fmla="*/ 5537200 h 6553200"/>
              <a:gd name="connsiteX11" fmla="*/ 4318000 w 7140575"/>
              <a:gd name="connsiteY11" fmla="*/ 5715000 h 6553200"/>
              <a:gd name="connsiteX12" fmla="*/ 4533900 w 7140575"/>
              <a:gd name="connsiteY12" fmla="*/ 5803900 h 6553200"/>
              <a:gd name="connsiteX13" fmla="*/ 4800600 w 7140575"/>
              <a:gd name="connsiteY13" fmla="*/ 5829300 h 6553200"/>
              <a:gd name="connsiteX14" fmla="*/ 5448300 w 7140575"/>
              <a:gd name="connsiteY14" fmla="*/ 5816600 h 6553200"/>
              <a:gd name="connsiteX15" fmla="*/ 5880100 w 7140575"/>
              <a:gd name="connsiteY15" fmla="*/ 5930900 h 6553200"/>
              <a:gd name="connsiteX16" fmla="*/ 6553200 w 7140575"/>
              <a:gd name="connsiteY16" fmla="*/ 6121400 h 6553200"/>
              <a:gd name="connsiteX17" fmla="*/ 6783388 w 7140575"/>
              <a:gd name="connsiteY17" fmla="*/ 6197600 h 6553200"/>
              <a:gd name="connsiteX18" fmla="*/ 7086600 w 7140575"/>
              <a:gd name="connsiteY18" fmla="*/ 6413500 h 6553200"/>
              <a:gd name="connsiteX19" fmla="*/ 7140575 w 7140575"/>
              <a:gd name="connsiteY19" fmla="*/ 6345238 h 6553200"/>
              <a:gd name="connsiteX20" fmla="*/ 6824662 w 7140575"/>
              <a:gd name="connsiteY20" fmla="*/ 6107112 h 6553200"/>
              <a:gd name="connsiteX21" fmla="*/ 5478462 w 7140575"/>
              <a:gd name="connsiteY21" fmla="*/ 5743575 h 6553200"/>
              <a:gd name="connsiteX22" fmla="*/ 5334000 w 7140575"/>
              <a:gd name="connsiteY22" fmla="*/ 5740400 h 6553200"/>
              <a:gd name="connsiteX23" fmla="*/ 4597400 w 7140575"/>
              <a:gd name="connsiteY23" fmla="*/ 5727700 h 6553200"/>
              <a:gd name="connsiteX24" fmla="*/ 4330700 w 7140575"/>
              <a:gd name="connsiteY24" fmla="*/ 5626100 h 6553200"/>
              <a:gd name="connsiteX25" fmla="*/ 3962400 w 7140575"/>
              <a:gd name="connsiteY25" fmla="*/ 5461000 h 6553200"/>
              <a:gd name="connsiteX26" fmla="*/ 3860800 w 7140575"/>
              <a:gd name="connsiteY26" fmla="*/ 5461000 h 6553200"/>
              <a:gd name="connsiteX27" fmla="*/ 3594100 w 7140575"/>
              <a:gd name="connsiteY27" fmla="*/ 5461000 h 6553200"/>
              <a:gd name="connsiteX28" fmla="*/ 3495675 w 7140575"/>
              <a:gd name="connsiteY28" fmla="*/ 4357688 h 6553200"/>
              <a:gd name="connsiteX29" fmla="*/ 4076700 w 7140575"/>
              <a:gd name="connsiteY29" fmla="*/ 4303712 h 6553200"/>
              <a:gd name="connsiteX30" fmla="*/ 4279900 w 7140575"/>
              <a:gd name="connsiteY30" fmla="*/ 4375150 h 6553200"/>
              <a:gd name="connsiteX31" fmla="*/ 4457700 w 7140575"/>
              <a:gd name="connsiteY31" fmla="*/ 4505325 h 6553200"/>
              <a:gd name="connsiteX32" fmla="*/ 4503738 w 7140575"/>
              <a:gd name="connsiteY32" fmla="*/ 4610100 h 6553200"/>
              <a:gd name="connsiteX33" fmla="*/ 4445000 w 7140575"/>
              <a:gd name="connsiteY33" fmla="*/ 4762500 h 6553200"/>
              <a:gd name="connsiteX34" fmla="*/ 4356100 w 7140575"/>
              <a:gd name="connsiteY34" fmla="*/ 4927600 h 6553200"/>
              <a:gd name="connsiteX35" fmla="*/ 4330700 w 7140575"/>
              <a:gd name="connsiteY35" fmla="*/ 5016500 h 6553200"/>
              <a:gd name="connsiteX36" fmla="*/ 4368800 w 7140575"/>
              <a:gd name="connsiteY36" fmla="*/ 5092700 h 6553200"/>
              <a:gd name="connsiteX37" fmla="*/ 4445000 w 7140575"/>
              <a:gd name="connsiteY37" fmla="*/ 4978400 h 6553200"/>
              <a:gd name="connsiteX38" fmla="*/ 4533900 w 7140575"/>
              <a:gd name="connsiteY38" fmla="*/ 4749800 h 6553200"/>
              <a:gd name="connsiteX39" fmla="*/ 4559300 w 7140575"/>
              <a:gd name="connsiteY39" fmla="*/ 4622800 h 6553200"/>
              <a:gd name="connsiteX40" fmla="*/ 4533900 w 7140575"/>
              <a:gd name="connsiteY40" fmla="*/ 4495800 h 6553200"/>
              <a:gd name="connsiteX41" fmla="*/ 4406900 w 7140575"/>
              <a:gd name="connsiteY41" fmla="*/ 4368800 h 6553200"/>
              <a:gd name="connsiteX42" fmla="*/ 4216400 w 7140575"/>
              <a:gd name="connsiteY42" fmla="*/ 4279900 h 6553200"/>
              <a:gd name="connsiteX43" fmla="*/ 4406900 w 7140575"/>
              <a:gd name="connsiteY43" fmla="*/ 4279900 h 6553200"/>
              <a:gd name="connsiteX44" fmla="*/ 4703763 w 7140575"/>
              <a:gd name="connsiteY44" fmla="*/ 4362450 h 6553200"/>
              <a:gd name="connsiteX45" fmla="*/ 5057775 w 7140575"/>
              <a:gd name="connsiteY45" fmla="*/ 4556125 h 6553200"/>
              <a:gd name="connsiteX46" fmla="*/ 5232400 w 7140575"/>
              <a:gd name="connsiteY46" fmla="*/ 4686300 h 6553200"/>
              <a:gd name="connsiteX47" fmla="*/ 5410200 w 7140575"/>
              <a:gd name="connsiteY47" fmla="*/ 4862513 h 6553200"/>
              <a:gd name="connsiteX48" fmla="*/ 5486400 w 7140575"/>
              <a:gd name="connsiteY48" fmla="*/ 4838700 h 6553200"/>
              <a:gd name="connsiteX49" fmla="*/ 5389562 w 7140575"/>
              <a:gd name="connsiteY49" fmla="*/ 4735513 h 6553200"/>
              <a:gd name="connsiteX50" fmla="*/ 5232400 w 7140575"/>
              <a:gd name="connsiteY50" fmla="*/ 4584700 h 6553200"/>
              <a:gd name="connsiteX51" fmla="*/ 5003800 w 7140575"/>
              <a:gd name="connsiteY51" fmla="*/ 4432300 h 6553200"/>
              <a:gd name="connsiteX52" fmla="*/ 4719638 w 7140575"/>
              <a:gd name="connsiteY52" fmla="*/ 4260850 h 6553200"/>
              <a:gd name="connsiteX53" fmla="*/ 4491037 w 7140575"/>
              <a:gd name="connsiteY53" fmla="*/ 4187825 h 6553200"/>
              <a:gd name="connsiteX54" fmla="*/ 4013200 w 7140575"/>
              <a:gd name="connsiteY54" fmla="*/ 4216400 h 6553200"/>
              <a:gd name="connsiteX55" fmla="*/ 3467100 w 7140575"/>
              <a:gd name="connsiteY55" fmla="*/ 4267200 h 6553200"/>
              <a:gd name="connsiteX56" fmla="*/ 3429000 w 7140575"/>
              <a:gd name="connsiteY56" fmla="*/ 3365500 h 6553200"/>
              <a:gd name="connsiteX57" fmla="*/ 3290888 w 7140575"/>
              <a:gd name="connsiteY57" fmla="*/ 3267075 h 6553200"/>
              <a:gd name="connsiteX58" fmla="*/ 571500 w 7140575"/>
              <a:gd name="connsiteY58" fmla="*/ 3467100 h 6553200"/>
              <a:gd name="connsiteX59" fmla="*/ 444500 w 7140575"/>
              <a:gd name="connsiteY59" fmla="*/ 3416300 h 6553200"/>
              <a:gd name="connsiteX60" fmla="*/ 330200 w 7140575"/>
              <a:gd name="connsiteY60" fmla="*/ 3352800 h 6553200"/>
              <a:gd name="connsiteX61" fmla="*/ 241300 w 7140575"/>
              <a:gd name="connsiteY61" fmla="*/ 3238500 h 6553200"/>
              <a:gd name="connsiteX62" fmla="*/ 152400 w 7140575"/>
              <a:gd name="connsiteY62" fmla="*/ 2260600 h 6553200"/>
              <a:gd name="connsiteX63" fmla="*/ 431800 w 7140575"/>
              <a:gd name="connsiteY63" fmla="*/ 2222500 h 6553200"/>
              <a:gd name="connsiteX64" fmla="*/ 596900 w 7140575"/>
              <a:gd name="connsiteY64" fmla="*/ 2108200 h 6553200"/>
              <a:gd name="connsiteX65" fmla="*/ 660400 w 7140575"/>
              <a:gd name="connsiteY65" fmla="*/ 1943100 h 6553200"/>
              <a:gd name="connsiteX66" fmla="*/ 660400 w 7140575"/>
              <a:gd name="connsiteY66" fmla="*/ 1828800 h 6553200"/>
              <a:gd name="connsiteX67" fmla="*/ 622300 w 7140575"/>
              <a:gd name="connsiteY67" fmla="*/ 1752600 h 6553200"/>
              <a:gd name="connsiteX68" fmla="*/ 533400 w 7140575"/>
              <a:gd name="connsiteY68" fmla="*/ 1612900 h 6553200"/>
              <a:gd name="connsiteX69" fmla="*/ 381000 w 7140575"/>
              <a:gd name="connsiteY69" fmla="*/ 1498600 h 6553200"/>
              <a:gd name="connsiteX70" fmla="*/ 254000 w 7140575"/>
              <a:gd name="connsiteY70" fmla="*/ 1409700 h 6553200"/>
              <a:gd name="connsiteX71" fmla="*/ 139700 w 7140575"/>
              <a:gd name="connsiteY71" fmla="*/ 1333500 h 6553200"/>
              <a:gd name="connsiteX72" fmla="*/ 12700 w 7140575"/>
              <a:gd name="connsiteY72" fmla="*/ 1028700 h 6553200"/>
              <a:gd name="connsiteX73" fmla="*/ 0 w 7140575"/>
              <a:gd name="connsiteY73" fmla="*/ 711200 h 6553200"/>
              <a:gd name="connsiteX74" fmla="*/ 38100 w 7140575"/>
              <a:gd name="connsiteY74" fmla="*/ 482600 h 6553200"/>
              <a:gd name="connsiteX75" fmla="*/ 76200 w 7140575"/>
              <a:gd name="connsiteY75" fmla="*/ 241300 h 6553200"/>
              <a:gd name="connsiteX76" fmla="*/ 165100 w 7140575"/>
              <a:gd name="connsiteY76" fmla="*/ 165100 h 6553200"/>
              <a:gd name="connsiteX77" fmla="*/ 266700 w 7140575"/>
              <a:gd name="connsiteY77" fmla="*/ 0 h 6553200"/>
              <a:gd name="connsiteX78" fmla="*/ 482600 w 7140575"/>
              <a:gd name="connsiteY78" fmla="*/ 114300 h 6553200"/>
              <a:gd name="connsiteX79" fmla="*/ 495300 w 7140575"/>
              <a:gd name="connsiteY79" fmla="*/ 228600 h 6553200"/>
              <a:gd name="connsiteX80" fmla="*/ 660400 w 7140575"/>
              <a:gd name="connsiteY80" fmla="*/ 355600 h 6553200"/>
              <a:gd name="connsiteX81" fmla="*/ 946857 w 7140575"/>
              <a:gd name="connsiteY81" fmla="*/ 447438 h 6553200"/>
              <a:gd name="connsiteX0" fmla="*/ 2882900 w 7140575"/>
              <a:gd name="connsiteY0" fmla="*/ 6553200 h 6553200"/>
              <a:gd name="connsiteX1" fmla="*/ 2868060 w 7140575"/>
              <a:gd name="connsiteY1" fmla="*/ 6407886 h 6553200"/>
              <a:gd name="connsiteX2" fmla="*/ 2857500 w 7140575"/>
              <a:gd name="connsiteY2" fmla="*/ 6184900 h 6553200"/>
              <a:gd name="connsiteX3" fmla="*/ 2908300 w 7140575"/>
              <a:gd name="connsiteY3" fmla="*/ 6146800 h 6553200"/>
              <a:gd name="connsiteX4" fmla="*/ 3568700 w 7140575"/>
              <a:gd name="connsiteY4" fmla="*/ 6134100 h 6553200"/>
              <a:gd name="connsiteX5" fmla="*/ 4089400 w 7140575"/>
              <a:gd name="connsiteY5" fmla="*/ 6096000 h 6553200"/>
              <a:gd name="connsiteX6" fmla="*/ 4267200 w 7140575"/>
              <a:gd name="connsiteY6" fmla="*/ 6096000 h 6553200"/>
              <a:gd name="connsiteX7" fmla="*/ 4267200 w 7140575"/>
              <a:gd name="connsiteY7" fmla="*/ 6019800 h 6553200"/>
              <a:gd name="connsiteX8" fmla="*/ 3644900 w 7140575"/>
              <a:gd name="connsiteY8" fmla="*/ 6057900 h 6553200"/>
              <a:gd name="connsiteX9" fmla="*/ 3606800 w 7140575"/>
              <a:gd name="connsiteY9" fmla="*/ 5530850 h 6553200"/>
              <a:gd name="connsiteX10" fmla="*/ 3835400 w 7140575"/>
              <a:gd name="connsiteY10" fmla="*/ 5537200 h 6553200"/>
              <a:gd name="connsiteX11" fmla="*/ 4318000 w 7140575"/>
              <a:gd name="connsiteY11" fmla="*/ 5715000 h 6553200"/>
              <a:gd name="connsiteX12" fmla="*/ 4533900 w 7140575"/>
              <a:gd name="connsiteY12" fmla="*/ 5803900 h 6553200"/>
              <a:gd name="connsiteX13" fmla="*/ 4800600 w 7140575"/>
              <a:gd name="connsiteY13" fmla="*/ 5829300 h 6553200"/>
              <a:gd name="connsiteX14" fmla="*/ 5448300 w 7140575"/>
              <a:gd name="connsiteY14" fmla="*/ 5816600 h 6553200"/>
              <a:gd name="connsiteX15" fmla="*/ 5880100 w 7140575"/>
              <a:gd name="connsiteY15" fmla="*/ 5930900 h 6553200"/>
              <a:gd name="connsiteX16" fmla="*/ 6553200 w 7140575"/>
              <a:gd name="connsiteY16" fmla="*/ 6121400 h 6553200"/>
              <a:gd name="connsiteX17" fmla="*/ 6783388 w 7140575"/>
              <a:gd name="connsiteY17" fmla="*/ 6197600 h 6553200"/>
              <a:gd name="connsiteX18" fmla="*/ 7086600 w 7140575"/>
              <a:gd name="connsiteY18" fmla="*/ 6413500 h 6553200"/>
              <a:gd name="connsiteX19" fmla="*/ 7140575 w 7140575"/>
              <a:gd name="connsiteY19" fmla="*/ 6345238 h 6553200"/>
              <a:gd name="connsiteX20" fmla="*/ 6824662 w 7140575"/>
              <a:gd name="connsiteY20" fmla="*/ 6107112 h 6553200"/>
              <a:gd name="connsiteX21" fmla="*/ 5478462 w 7140575"/>
              <a:gd name="connsiteY21" fmla="*/ 5743575 h 6553200"/>
              <a:gd name="connsiteX22" fmla="*/ 5334000 w 7140575"/>
              <a:gd name="connsiteY22" fmla="*/ 5740400 h 6553200"/>
              <a:gd name="connsiteX23" fmla="*/ 4597400 w 7140575"/>
              <a:gd name="connsiteY23" fmla="*/ 5727700 h 6553200"/>
              <a:gd name="connsiteX24" fmla="*/ 4330700 w 7140575"/>
              <a:gd name="connsiteY24" fmla="*/ 5626100 h 6553200"/>
              <a:gd name="connsiteX25" fmla="*/ 3962400 w 7140575"/>
              <a:gd name="connsiteY25" fmla="*/ 5461000 h 6553200"/>
              <a:gd name="connsiteX26" fmla="*/ 3860800 w 7140575"/>
              <a:gd name="connsiteY26" fmla="*/ 5461000 h 6553200"/>
              <a:gd name="connsiteX27" fmla="*/ 3594100 w 7140575"/>
              <a:gd name="connsiteY27" fmla="*/ 5461000 h 6553200"/>
              <a:gd name="connsiteX28" fmla="*/ 3495675 w 7140575"/>
              <a:gd name="connsiteY28" fmla="*/ 4357688 h 6553200"/>
              <a:gd name="connsiteX29" fmla="*/ 4076700 w 7140575"/>
              <a:gd name="connsiteY29" fmla="*/ 4303712 h 6553200"/>
              <a:gd name="connsiteX30" fmla="*/ 4279900 w 7140575"/>
              <a:gd name="connsiteY30" fmla="*/ 4375150 h 6553200"/>
              <a:gd name="connsiteX31" fmla="*/ 4457700 w 7140575"/>
              <a:gd name="connsiteY31" fmla="*/ 4505325 h 6553200"/>
              <a:gd name="connsiteX32" fmla="*/ 4503738 w 7140575"/>
              <a:gd name="connsiteY32" fmla="*/ 4610100 h 6553200"/>
              <a:gd name="connsiteX33" fmla="*/ 4445000 w 7140575"/>
              <a:gd name="connsiteY33" fmla="*/ 4762500 h 6553200"/>
              <a:gd name="connsiteX34" fmla="*/ 4356100 w 7140575"/>
              <a:gd name="connsiteY34" fmla="*/ 4927600 h 6553200"/>
              <a:gd name="connsiteX35" fmla="*/ 4330700 w 7140575"/>
              <a:gd name="connsiteY35" fmla="*/ 5016500 h 6553200"/>
              <a:gd name="connsiteX36" fmla="*/ 4368800 w 7140575"/>
              <a:gd name="connsiteY36" fmla="*/ 5092700 h 6553200"/>
              <a:gd name="connsiteX37" fmla="*/ 4445000 w 7140575"/>
              <a:gd name="connsiteY37" fmla="*/ 4978400 h 6553200"/>
              <a:gd name="connsiteX38" fmla="*/ 4533900 w 7140575"/>
              <a:gd name="connsiteY38" fmla="*/ 4749800 h 6553200"/>
              <a:gd name="connsiteX39" fmla="*/ 4559300 w 7140575"/>
              <a:gd name="connsiteY39" fmla="*/ 4622800 h 6553200"/>
              <a:gd name="connsiteX40" fmla="*/ 4533900 w 7140575"/>
              <a:gd name="connsiteY40" fmla="*/ 4495800 h 6553200"/>
              <a:gd name="connsiteX41" fmla="*/ 4406900 w 7140575"/>
              <a:gd name="connsiteY41" fmla="*/ 4368800 h 6553200"/>
              <a:gd name="connsiteX42" fmla="*/ 4216400 w 7140575"/>
              <a:gd name="connsiteY42" fmla="*/ 4279900 h 6553200"/>
              <a:gd name="connsiteX43" fmla="*/ 4406900 w 7140575"/>
              <a:gd name="connsiteY43" fmla="*/ 4279900 h 6553200"/>
              <a:gd name="connsiteX44" fmla="*/ 4703763 w 7140575"/>
              <a:gd name="connsiteY44" fmla="*/ 4362450 h 6553200"/>
              <a:gd name="connsiteX45" fmla="*/ 5057775 w 7140575"/>
              <a:gd name="connsiteY45" fmla="*/ 4556125 h 6553200"/>
              <a:gd name="connsiteX46" fmla="*/ 5232400 w 7140575"/>
              <a:gd name="connsiteY46" fmla="*/ 4686300 h 6553200"/>
              <a:gd name="connsiteX47" fmla="*/ 5410200 w 7140575"/>
              <a:gd name="connsiteY47" fmla="*/ 4862513 h 6553200"/>
              <a:gd name="connsiteX48" fmla="*/ 5486400 w 7140575"/>
              <a:gd name="connsiteY48" fmla="*/ 4838700 h 6553200"/>
              <a:gd name="connsiteX49" fmla="*/ 5389562 w 7140575"/>
              <a:gd name="connsiteY49" fmla="*/ 4735513 h 6553200"/>
              <a:gd name="connsiteX50" fmla="*/ 5232400 w 7140575"/>
              <a:gd name="connsiteY50" fmla="*/ 4584700 h 6553200"/>
              <a:gd name="connsiteX51" fmla="*/ 5003800 w 7140575"/>
              <a:gd name="connsiteY51" fmla="*/ 4432300 h 6553200"/>
              <a:gd name="connsiteX52" fmla="*/ 4719638 w 7140575"/>
              <a:gd name="connsiteY52" fmla="*/ 4260850 h 6553200"/>
              <a:gd name="connsiteX53" fmla="*/ 4491037 w 7140575"/>
              <a:gd name="connsiteY53" fmla="*/ 4187825 h 6553200"/>
              <a:gd name="connsiteX54" fmla="*/ 4013200 w 7140575"/>
              <a:gd name="connsiteY54" fmla="*/ 4216400 h 6553200"/>
              <a:gd name="connsiteX55" fmla="*/ 3467100 w 7140575"/>
              <a:gd name="connsiteY55" fmla="*/ 4267200 h 6553200"/>
              <a:gd name="connsiteX56" fmla="*/ 3429000 w 7140575"/>
              <a:gd name="connsiteY56" fmla="*/ 3365500 h 6553200"/>
              <a:gd name="connsiteX57" fmla="*/ 3290888 w 7140575"/>
              <a:gd name="connsiteY57" fmla="*/ 3267075 h 6553200"/>
              <a:gd name="connsiteX58" fmla="*/ 571500 w 7140575"/>
              <a:gd name="connsiteY58" fmla="*/ 3467100 h 6553200"/>
              <a:gd name="connsiteX59" fmla="*/ 444500 w 7140575"/>
              <a:gd name="connsiteY59" fmla="*/ 3416300 h 6553200"/>
              <a:gd name="connsiteX60" fmla="*/ 330200 w 7140575"/>
              <a:gd name="connsiteY60" fmla="*/ 3352800 h 6553200"/>
              <a:gd name="connsiteX61" fmla="*/ 241300 w 7140575"/>
              <a:gd name="connsiteY61" fmla="*/ 3238500 h 6553200"/>
              <a:gd name="connsiteX62" fmla="*/ 152400 w 7140575"/>
              <a:gd name="connsiteY62" fmla="*/ 2260600 h 6553200"/>
              <a:gd name="connsiteX63" fmla="*/ 431800 w 7140575"/>
              <a:gd name="connsiteY63" fmla="*/ 2222500 h 6553200"/>
              <a:gd name="connsiteX64" fmla="*/ 596900 w 7140575"/>
              <a:gd name="connsiteY64" fmla="*/ 2108200 h 6553200"/>
              <a:gd name="connsiteX65" fmla="*/ 660400 w 7140575"/>
              <a:gd name="connsiteY65" fmla="*/ 1943100 h 6553200"/>
              <a:gd name="connsiteX66" fmla="*/ 660400 w 7140575"/>
              <a:gd name="connsiteY66" fmla="*/ 1828800 h 6553200"/>
              <a:gd name="connsiteX67" fmla="*/ 622300 w 7140575"/>
              <a:gd name="connsiteY67" fmla="*/ 1752600 h 6553200"/>
              <a:gd name="connsiteX68" fmla="*/ 533400 w 7140575"/>
              <a:gd name="connsiteY68" fmla="*/ 1612900 h 6553200"/>
              <a:gd name="connsiteX69" fmla="*/ 381000 w 7140575"/>
              <a:gd name="connsiteY69" fmla="*/ 1498600 h 6553200"/>
              <a:gd name="connsiteX70" fmla="*/ 254000 w 7140575"/>
              <a:gd name="connsiteY70" fmla="*/ 1409700 h 6553200"/>
              <a:gd name="connsiteX71" fmla="*/ 139700 w 7140575"/>
              <a:gd name="connsiteY71" fmla="*/ 1333500 h 6553200"/>
              <a:gd name="connsiteX72" fmla="*/ 12700 w 7140575"/>
              <a:gd name="connsiteY72" fmla="*/ 1028700 h 6553200"/>
              <a:gd name="connsiteX73" fmla="*/ 0 w 7140575"/>
              <a:gd name="connsiteY73" fmla="*/ 711200 h 6553200"/>
              <a:gd name="connsiteX74" fmla="*/ 38100 w 7140575"/>
              <a:gd name="connsiteY74" fmla="*/ 482600 h 6553200"/>
              <a:gd name="connsiteX75" fmla="*/ 76200 w 7140575"/>
              <a:gd name="connsiteY75" fmla="*/ 241300 h 6553200"/>
              <a:gd name="connsiteX76" fmla="*/ 165100 w 7140575"/>
              <a:gd name="connsiteY76" fmla="*/ 165100 h 6553200"/>
              <a:gd name="connsiteX77" fmla="*/ 266700 w 7140575"/>
              <a:gd name="connsiteY77" fmla="*/ 0 h 6553200"/>
              <a:gd name="connsiteX78" fmla="*/ 482600 w 7140575"/>
              <a:gd name="connsiteY78" fmla="*/ 114300 h 6553200"/>
              <a:gd name="connsiteX79" fmla="*/ 495300 w 7140575"/>
              <a:gd name="connsiteY79" fmla="*/ 228600 h 6553200"/>
              <a:gd name="connsiteX80" fmla="*/ 660400 w 7140575"/>
              <a:gd name="connsiteY80" fmla="*/ 355600 h 6553200"/>
              <a:gd name="connsiteX81" fmla="*/ 946857 w 7140575"/>
              <a:gd name="connsiteY81" fmla="*/ 447438 h 6553200"/>
              <a:gd name="connsiteX0" fmla="*/ 2882900 w 7140575"/>
              <a:gd name="connsiteY0" fmla="*/ 6553200 h 6553200"/>
              <a:gd name="connsiteX1" fmla="*/ 2857500 w 7140575"/>
              <a:gd name="connsiteY1" fmla="*/ 6184900 h 6553200"/>
              <a:gd name="connsiteX2" fmla="*/ 2908300 w 7140575"/>
              <a:gd name="connsiteY2" fmla="*/ 6146800 h 6553200"/>
              <a:gd name="connsiteX3" fmla="*/ 3568700 w 7140575"/>
              <a:gd name="connsiteY3" fmla="*/ 6134100 h 6553200"/>
              <a:gd name="connsiteX4" fmla="*/ 4089400 w 7140575"/>
              <a:gd name="connsiteY4" fmla="*/ 6096000 h 6553200"/>
              <a:gd name="connsiteX5" fmla="*/ 4267200 w 7140575"/>
              <a:gd name="connsiteY5" fmla="*/ 6096000 h 6553200"/>
              <a:gd name="connsiteX6" fmla="*/ 4267200 w 7140575"/>
              <a:gd name="connsiteY6" fmla="*/ 6019800 h 6553200"/>
              <a:gd name="connsiteX7" fmla="*/ 3644900 w 7140575"/>
              <a:gd name="connsiteY7" fmla="*/ 6057900 h 6553200"/>
              <a:gd name="connsiteX8" fmla="*/ 3606800 w 7140575"/>
              <a:gd name="connsiteY8" fmla="*/ 5530850 h 6553200"/>
              <a:gd name="connsiteX9" fmla="*/ 3835400 w 7140575"/>
              <a:gd name="connsiteY9" fmla="*/ 5537200 h 6553200"/>
              <a:gd name="connsiteX10" fmla="*/ 4318000 w 7140575"/>
              <a:gd name="connsiteY10" fmla="*/ 5715000 h 6553200"/>
              <a:gd name="connsiteX11" fmla="*/ 4533900 w 7140575"/>
              <a:gd name="connsiteY11" fmla="*/ 5803900 h 6553200"/>
              <a:gd name="connsiteX12" fmla="*/ 4800600 w 7140575"/>
              <a:gd name="connsiteY12" fmla="*/ 5829300 h 6553200"/>
              <a:gd name="connsiteX13" fmla="*/ 5448300 w 7140575"/>
              <a:gd name="connsiteY13" fmla="*/ 5816600 h 6553200"/>
              <a:gd name="connsiteX14" fmla="*/ 5880100 w 7140575"/>
              <a:gd name="connsiteY14" fmla="*/ 5930900 h 6553200"/>
              <a:gd name="connsiteX15" fmla="*/ 6553200 w 7140575"/>
              <a:gd name="connsiteY15" fmla="*/ 6121400 h 6553200"/>
              <a:gd name="connsiteX16" fmla="*/ 6783388 w 7140575"/>
              <a:gd name="connsiteY16" fmla="*/ 6197600 h 6553200"/>
              <a:gd name="connsiteX17" fmla="*/ 7086600 w 7140575"/>
              <a:gd name="connsiteY17" fmla="*/ 6413500 h 6553200"/>
              <a:gd name="connsiteX18" fmla="*/ 7140575 w 7140575"/>
              <a:gd name="connsiteY18" fmla="*/ 6345238 h 6553200"/>
              <a:gd name="connsiteX19" fmla="*/ 6824662 w 7140575"/>
              <a:gd name="connsiteY19" fmla="*/ 6107112 h 6553200"/>
              <a:gd name="connsiteX20" fmla="*/ 5478462 w 7140575"/>
              <a:gd name="connsiteY20" fmla="*/ 5743575 h 6553200"/>
              <a:gd name="connsiteX21" fmla="*/ 5334000 w 7140575"/>
              <a:gd name="connsiteY21" fmla="*/ 5740400 h 6553200"/>
              <a:gd name="connsiteX22" fmla="*/ 4597400 w 7140575"/>
              <a:gd name="connsiteY22" fmla="*/ 5727700 h 6553200"/>
              <a:gd name="connsiteX23" fmla="*/ 4330700 w 7140575"/>
              <a:gd name="connsiteY23" fmla="*/ 5626100 h 6553200"/>
              <a:gd name="connsiteX24" fmla="*/ 3962400 w 7140575"/>
              <a:gd name="connsiteY24" fmla="*/ 5461000 h 6553200"/>
              <a:gd name="connsiteX25" fmla="*/ 3860800 w 7140575"/>
              <a:gd name="connsiteY25" fmla="*/ 5461000 h 6553200"/>
              <a:gd name="connsiteX26" fmla="*/ 3594100 w 7140575"/>
              <a:gd name="connsiteY26" fmla="*/ 5461000 h 6553200"/>
              <a:gd name="connsiteX27" fmla="*/ 3495675 w 7140575"/>
              <a:gd name="connsiteY27" fmla="*/ 4357688 h 6553200"/>
              <a:gd name="connsiteX28" fmla="*/ 4076700 w 7140575"/>
              <a:gd name="connsiteY28" fmla="*/ 4303712 h 6553200"/>
              <a:gd name="connsiteX29" fmla="*/ 4279900 w 7140575"/>
              <a:gd name="connsiteY29" fmla="*/ 4375150 h 6553200"/>
              <a:gd name="connsiteX30" fmla="*/ 4457700 w 7140575"/>
              <a:gd name="connsiteY30" fmla="*/ 4505325 h 6553200"/>
              <a:gd name="connsiteX31" fmla="*/ 4503738 w 7140575"/>
              <a:gd name="connsiteY31" fmla="*/ 4610100 h 6553200"/>
              <a:gd name="connsiteX32" fmla="*/ 4445000 w 7140575"/>
              <a:gd name="connsiteY32" fmla="*/ 4762500 h 6553200"/>
              <a:gd name="connsiteX33" fmla="*/ 4356100 w 7140575"/>
              <a:gd name="connsiteY33" fmla="*/ 4927600 h 6553200"/>
              <a:gd name="connsiteX34" fmla="*/ 4330700 w 7140575"/>
              <a:gd name="connsiteY34" fmla="*/ 5016500 h 6553200"/>
              <a:gd name="connsiteX35" fmla="*/ 4368800 w 7140575"/>
              <a:gd name="connsiteY35" fmla="*/ 5092700 h 6553200"/>
              <a:gd name="connsiteX36" fmla="*/ 4445000 w 7140575"/>
              <a:gd name="connsiteY36" fmla="*/ 4978400 h 6553200"/>
              <a:gd name="connsiteX37" fmla="*/ 4533900 w 7140575"/>
              <a:gd name="connsiteY37" fmla="*/ 4749800 h 6553200"/>
              <a:gd name="connsiteX38" fmla="*/ 4559300 w 7140575"/>
              <a:gd name="connsiteY38" fmla="*/ 4622800 h 6553200"/>
              <a:gd name="connsiteX39" fmla="*/ 4533900 w 7140575"/>
              <a:gd name="connsiteY39" fmla="*/ 4495800 h 6553200"/>
              <a:gd name="connsiteX40" fmla="*/ 4406900 w 7140575"/>
              <a:gd name="connsiteY40" fmla="*/ 4368800 h 6553200"/>
              <a:gd name="connsiteX41" fmla="*/ 4216400 w 7140575"/>
              <a:gd name="connsiteY41" fmla="*/ 4279900 h 6553200"/>
              <a:gd name="connsiteX42" fmla="*/ 4406900 w 7140575"/>
              <a:gd name="connsiteY42" fmla="*/ 4279900 h 6553200"/>
              <a:gd name="connsiteX43" fmla="*/ 4703763 w 7140575"/>
              <a:gd name="connsiteY43" fmla="*/ 4362450 h 6553200"/>
              <a:gd name="connsiteX44" fmla="*/ 5057775 w 7140575"/>
              <a:gd name="connsiteY44" fmla="*/ 4556125 h 6553200"/>
              <a:gd name="connsiteX45" fmla="*/ 5232400 w 7140575"/>
              <a:gd name="connsiteY45" fmla="*/ 4686300 h 6553200"/>
              <a:gd name="connsiteX46" fmla="*/ 5410200 w 7140575"/>
              <a:gd name="connsiteY46" fmla="*/ 4862513 h 6553200"/>
              <a:gd name="connsiteX47" fmla="*/ 5486400 w 7140575"/>
              <a:gd name="connsiteY47" fmla="*/ 4838700 h 6553200"/>
              <a:gd name="connsiteX48" fmla="*/ 5389562 w 7140575"/>
              <a:gd name="connsiteY48" fmla="*/ 4735513 h 6553200"/>
              <a:gd name="connsiteX49" fmla="*/ 5232400 w 7140575"/>
              <a:gd name="connsiteY49" fmla="*/ 4584700 h 6553200"/>
              <a:gd name="connsiteX50" fmla="*/ 5003800 w 7140575"/>
              <a:gd name="connsiteY50" fmla="*/ 4432300 h 6553200"/>
              <a:gd name="connsiteX51" fmla="*/ 4719638 w 7140575"/>
              <a:gd name="connsiteY51" fmla="*/ 4260850 h 6553200"/>
              <a:gd name="connsiteX52" fmla="*/ 4491037 w 7140575"/>
              <a:gd name="connsiteY52" fmla="*/ 4187825 h 6553200"/>
              <a:gd name="connsiteX53" fmla="*/ 4013200 w 7140575"/>
              <a:gd name="connsiteY53" fmla="*/ 4216400 h 6553200"/>
              <a:gd name="connsiteX54" fmla="*/ 3467100 w 7140575"/>
              <a:gd name="connsiteY54" fmla="*/ 4267200 h 6553200"/>
              <a:gd name="connsiteX55" fmla="*/ 3429000 w 7140575"/>
              <a:gd name="connsiteY55" fmla="*/ 3365500 h 6553200"/>
              <a:gd name="connsiteX56" fmla="*/ 3290888 w 7140575"/>
              <a:gd name="connsiteY56" fmla="*/ 3267075 h 6553200"/>
              <a:gd name="connsiteX57" fmla="*/ 571500 w 7140575"/>
              <a:gd name="connsiteY57" fmla="*/ 3467100 h 6553200"/>
              <a:gd name="connsiteX58" fmla="*/ 444500 w 7140575"/>
              <a:gd name="connsiteY58" fmla="*/ 3416300 h 6553200"/>
              <a:gd name="connsiteX59" fmla="*/ 330200 w 7140575"/>
              <a:gd name="connsiteY59" fmla="*/ 3352800 h 6553200"/>
              <a:gd name="connsiteX60" fmla="*/ 241300 w 7140575"/>
              <a:gd name="connsiteY60" fmla="*/ 3238500 h 6553200"/>
              <a:gd name="connsiteX61" fmla="*/ 152400 w 7140575"/>
              <a:gd name="connsiteY61" fmla="*/ 2260600 h 6553200"/>
              <a:gd name="connsiteX62" fmla="*/ 431800 w 7140575"/>
              <a:gd name="connsiteY62" fmla="*/ 2222500 h 6553200"/>
              <a:gd name="connsiteX63" fmla="*/ 596900 w 7140575"/>
              <a:gd name="connsiteY63" fmla="*/ 2108200 h 6553200"/>
              <a:gd name="connsiteX64" fmla="*/ 660400 w 7140575"/>
              <a:gd name="connsiteY64" fmla="*/ 1943100 h 6553200"/>
              <a:gd name="connsiteX65" fmla="*/ 660400 w 7140575"/>
              <a:gd name="connsiteY65" fmla="*/ 1828800 h 6553200"/>
              <a:gd name="connsiteX66" fmla="*/ 622300 w 7140575"/>
              <a:gd name="connsiteY66" fmla="*/ 1752600 h 6553200"/>
              <a:gd name="connsiteX67" fmla="*/ 533400 w 7140575"/>
              <a:gd name="connsiteY67" fmla="*/ 1612900 h 6553200"/>
              <a:gd name="connsiteX68" fmla="*/ 381000 w 7140575"/>
              <a:gd name="connsiteY68" fmla="*/ 1498600 h 6553200"/>
              <a:gd name="connsiteX69" fmla="*/ 254000 w 7140575"/>
              <a:gd name="connsiteY69" fmla="*/ 1409700 h 6553200"/>
              <a:gd name="connsiteX70" fmla="*/ 139700 w 7140575"/>
              <a:gd name="connsiteY70" fmla="*/ 1333500 h 6553200"/>
              <a:gd name="connsiteX71" fmla="*/ 12700 w 7140575"/>
              <a:gd name="connsiteY71" fmla="*/ 1028700 h 6553200"/>
              <a:gd name="connsiteX72" fmla="*/ 0 w 7140575"/>
              <a:gd name="connsiteY72" fmla="*/ 711200 h 6553200"/>
              <a:gd name="connsiteX73" fmla="*/ 38100 w 7140575"/>
              <a:gd name="connsiteY73" fmla="*/ 482600 h 6553200"/>
              <a:gd name="connsiteX74" fmla="*/ 76200 w 7140575"/>
              <a:gd name="connsiteY74" fmla="*/ 241300 h 6553200"/>
              <a:gd name="connsiteX75" fmla="*/ 165100 w 7140575"/>
              <a:gd name="connsiteY75" fmla="*/ 165100 h 6553200"/>
              <a:gd name="connsiteX76" fmla="*/ 266700 w 7140575"/>
              <a:gd name="connsiteY76" fmla="*/ 0 h 6553200"/>
              <a:gd name="connsiteX77" fmla="*/ 482600 w 7140575"/>
              <a:gd name="connsiteY77" fmla="*/ 114300 h 6553200"/>
              <a:gd name="connsiteX78" fmla="*/ 495300 w 7140575"/>
              <a:gd name="connsiteY78" fmla="*/ 228600 h 6553200"/>
              <a:gd name="connsiteX79" fmla="*/ 660400 w 7140575"/>
              <a:gd name="connsiteY79" fmla="*/ 355600 h 6553200"/>
              <a:gd name="connsiteX80" fmla="*/ 946857 w 7140575"/>
              <a:gd name="connsiteY80" fmla="*/ 447438 h 6553200"/>
              <a:gd name="connsiteX0" fmla="*/ 2853265 w 7140575"/>
              <a:gd name="connsiteY0" fmla="*/ 6431586 h 6431586"/>
              <a:gd name="connsiteX1" fmla="*/ 2857500 w 7140575"/>
              <a:gd name="connsiteY1" fmla="*/ 6184900 h 6431586"/>
              <a:gd name="connsiteX2" fmla="*/ 2908300 w 7140575"/>
              <a:gd name="connsiteY2" fmla="*/ 6146800 h 6431586"/>
              <a:gd name="connsiteX3" fmla="*/ 3568700 w 7140575"/>
              <a:gd name="connsiteY3" fmla="*/ 6134100 h 6431586"/>
              <a:gd name="connsiteX4" fmla="*/ 4089400 w 7140575"/>
              <a:gd name="connsiteY4" fmla="*/ 6096000 h 6431586"/>
              <a:gd name="connsiteX5" fmla="*/ 4267200 w 7140575"/>
              <a:gd name="connsiteY5" fmla="*/ 6096000 h 6431586"/>
              <a:gd name="connsiteX6" fmla="*/ 4267200 w 7140575"/>
              <a:gd name="connsiteY6" fmla="*/ 6019800 h 6431586"/>
              <a:gd name="connsiteX7" fmla="*/ 3644900 w 7140575"/>
              <a:gd name="connsiteY7" fmla="*/ 6057900 h 6431586"/>
              <a:gd name="connsiteX8" fmla="*/ 3606800 w 7140575"/>
              <a:gd name="connsiteY8" fmla="*/ 5530850 h 6431586"/>
              <a:gd name="connsiteX9" fmla="*/ 3835400 w 7140575"/>
              <a:gd name="connsiteY9" fmla="*/ 5537200 h 6431586"/>
              <a:gd name="connsiteX10" fmla="*/ 4318000 w 7140575"/>
              <a:gd name="connsiteY10" fmla="*/ 5715000 h 6431586"/>
              <a:gd name="connsiteX11" fmla="*/ 4533900 w 7140575"/>
              <a:gd name="connsiteY11" fmla="*/ 5803900 h 6431586"/>
              <a:gd name="connsiteX12" fmla="*/ 4800600 w 7140575"/>
              <a:gd name="connsiteY12" fmla="*/ 5829300 h 6431586"/>
              <a:gd name="connsiteX13" fmla="*/ 5448300 w 7140575"/>
              <a:gd name="connsiteY13" fmla="*/ 5816600 h 6431586"/>
              <a:gd name="connsiteX14" fmla="*/ 5880100 w 7140575"/>
              <a:gd name="connsiteY14" fmla="*/ 5930900 h 6431586"/>
              <a:gd name="connsiteX15" fmla="*/ 6553200 w 7140575"/>
              <a:gd name="connsiteY15" fmla="*/ 6121400 h 6431586"/>
              <a:gd name="connsiteX16" fmla="*/ 6783388 w 7140575"/>
              <a:gd name="connsiteY16" fmla="*/ 6197600 h 6431586"/>
              <a:gd name="connsiteX17" fmla="*/ 7086600 w 7140575"/>
              <a:gd name="connsiteY17" fmla="*/ 6413500 h 6431586"/>
              <a:gd name="connsiteX18" fmla="*/ 7140575 w 7140575"/>
              <a:gd name="connsiteY18" fmla="*/ 6345238 h 6431586"/>
              <a:gd name="connsiteX19" fmla="*/ 6824662 w 7140575"/>
              <a:gd name="connsiteY19" fmla="*/ 6107112 h 6431586"/>
              <a:gd name="connsiteX20" fmla="*/ 5478462 w 7140575"/>
              <a:gd name="connsiteY20" fmla="*/ 5743575 h 6431586"/>
              <a:gd name="connsiteX21" fmla="*/ 5334000 w 7140575"/>
              <a:gd name="connsiteY21" fmla="*/ 5740400 h 6431586"/>
              <a:gd name="connsiteX22" fmla="*/ 4597400 w 7140575"/>
              <a:gd name="connsiteY22" fmla="*/ 5727700 h 6431586"/>
              <a:gd name="connsiteX23" fmla="*/ 4330700 w 7140575"/>
              <a:gd name="connsiteY23" fmla="*/ 5626100 h 6431586"/>
              <a:gd name="connsiteX24" fmla="*/ 3962400 w 7140575"/>
              <a:gd name="connsiteY24" fmla="*/ 5461000 h 6431586"/>
              <a:gd name="connsiteX25" fmla="*/ 3860800 w 7140575"/>
              <a:gd name="connsiteY25" fmla="*/ 5461000 h 6431586"/>
              <a:gd name="connsiteX26" fmla="*/ 3594100 w 7140575"/>
              <a:gd name="connsiteY26" fmla="*/ 5461000 h 6431586"/>
              <a:gd name="connsiteX27" fmla="*/ 3495675 w 7140575"/>
              <a:gd name="connsiteY27" fmla="*/ 4357688 h 6431586"/>
              <a:gd name="connsiteX28" fmla="*/ 4076700 w 7140575"/>
              <a:gd name="connsiteY28" fmla="*/ 4303712 h 6431586"/>
              <a:gd name="connsiteX29" fmla="*/ 4279900 w 7140575"/>
              <a:gd name="connsiteY29" fmla="*/ 4375150 h 6431586"/>
              <a:gd name="connsiteX30" fmla="*/ 4457700 w 7140575"/>
              <a:gd name="connsiteY30" fmla="*/ 4505325 h 6431586"/>
              <a:gd name="connsiteX31" fmla="*/ 4503738 w 7140575"/>
              <a:gd name="connsiteY31" fmla="*/ 4610100 h 6431586"/>
              <a:gd name="connsiteX32" fmla="*/ 4445000 w 7140575"/>
              <a:gd name="connsiteY32" fmla="*/ 4762500 h 6431586"/>
              <a:gd name="connsiteX33" fmla="*/ 4356100 w 7140575"/>
              <a:gd name="connsiteY33" fmla="*/ 4927600 h 6431586"/>
              <a:gd name="connsiteX34" fmla="*/ 4330700 w 7140575"/>
              <a:gd name="connsiteY34" fmla="*/ 5016500 h 6431586"/>
              <a:gd name="connsiteX35" fmla="*/ 4368800 w 7140575"/>
              <a:gd name="connsiteY35" fmla="*/ 5092700 h 6431586"/>
              <a:gd name="connsiteX36" fmla="*/ 4445000 w 7140575"/>
              <a:gd name="connsiteY36" fmla="*/ 4978400 h 6431586"/>
              <a:gd name="connsiteX37" fmla="*/ 4533900 w 7140575"/>
              <a:gd name="connsiteY37" fmla="*/ 4749800 h 6431586"/>
              <a:gd name="connsiteX38" fmla="*/ 4559300 w 7140575"/>
              <a:gd name="connsiteY38" fmla="*/ 4622800 h 6431586"/>
              <a:gd name="connsiteX39" fmla="*/ 4533900 w 7140575"/>
              <a:gd name="connsiteY39" fmla="*/ 4495800 h 6431586"/>
              <a:gd name="connsiteX40" fmla="*/ 4406900 w 7140575"/>
              <a:gd name="connsiteY40" fmla="*/ 4368800 h 6431586"/>
              <a:gd name="connsiteX41" fmla="*/ 4216400 w 7140575"/>
              <a:gd name="connsiteY41" fmla="*/ 4279900 h 6431586"/>
              <a:gd name="connsiteX42" fmla="*/ 4406900 w 7140575"/>
              <a:gd name="connsiteY42" fmla="*/ 4279900 h 6431586"/>
              <a:gd name="connsiteX43" fmla="*/ 4703763 w 7140575"/>
              <a:gd name="connsiteY43" fmla="*/ 4362450 h 6431586"/>
              <a:gd name="connsiteX44" fmla="*/ 5057775 w 7140575"/>
              <a:gd name="connsiteY44" fmla="*/ 4556125 h 6431586"/>
              <a:gd name="connsiteX45" fmla="*/ 5232400 w 7140575"/>
              <a:gd name="connsiteY45" fmla="*/ 4686300 h 6431586"/>
              <a:gd name="connsiteX46" fmla="*/ 5410200 w 7140575"/>
              <a:gd name="connsiteY46" fmla="*/ 4862513 h 6431586"/>
              <a:gd name="connsiteX47" fmla="*/ 5486400 w 7140575"/>
              <a:gd name="connsiteY47" fmla="*/ 4838700 h 6431586"/>
              <a:gd name="connsiteX48" fmla="*/ 5389562 w 7140575"/>
              <a:gd name="connsiteY48" fmla="*/ 4735513 h 6431586"/>
              <a:gd name="connsiteX49" fmla="*/ 5232400 w 7140575"/>
              <a:gd name="connsiteY49" fmla="*/ 4584700 h 6431586"/>
              <a:gd name="connsiteX50" fmla="*/ 5003800 w 7140575"/>
              <a:gd name="connsiteY50" fmla="*/ 4432300 h 6431586"/>
              <a:gd name="connsiteX51" fmla="*/ 4719638 w 7140575"/>
              <a:gd name="connsiteY51" fmla="*/ 4260850 h 6431586"/>
              <a:gd name="connsiteX52" fmla="*/ 4491037 w 7140575"/>
              <a:gd name="connsiteY52" fmla="*/ 4187825 h 6431586"/>
              <a:gd name="connsiteX53" fmla="*/ 4013200 w 7140575"/>
              <a:gd name="connsiteY53" fmla="*/ 4216400 h 6431586"/>
              <a:gd name="connsiteX54" fmla="*/ 3467100 w 7140575"/>
              <a:gd name="connsiteY54" fmla="*/ 4267200 h 6431586"/>
              <a:gd name="connsiteX55" fmla="*/ 3429000 w 7140575"/>
              <a:gd name="connsiteY55" fmla="*/ 3365500 h 6431586"/>
              <a:gd name="connsiteX56" fmla="*/ 3290888 w 7140575"/>
              <a:gd name="connsiteY56" fmla="*/ 3267075 h 6431586"/>
              <a:gd name="connsiteX57" fmla="*/ 571500 w 7140575"/>
              <a:gd name="connsiteY57" fmla="*/ 3467100 h 6431586"/>
              <a:gd name="connsiteX58" fmla="*/ 444500 w 7140575"/>
              <a:gd name="connsiteY58" fmla="*/ 3416300 h 6431586"/>
              <a:gd name="connsiteX59" fmla="*/ 330200 w 7140575"/>
              <a:gd name="connsiteY59" fmla="*/ 3352800 h 6431586"/>
              <a:gd name="connsiteX60" fmla="*/ 241300 w 7140575"/>
              <a:gd name="connsiteY60" fmla="*/ 3238500 h 6431586"/>
              <a:gd name="connsiteX61" fmla="*/ 152400 w 7140575"/>
              <a:gd name="connsiteY61" fmla="*/ 2260600 h 6431586"/>
              <a:gd name="connsiteX62" fmla="*/ 431800 w 7140575"/>
              <a:gd name="connsiteY62" fmla="*/ 2222500 h 6431586"/>
              <a:gd name="connsiteX63" fmla="*/ 596900 w 7140575"/>
              <a:gd name="connsiteY63" fmla="*/ 2108200 h 6431586"/>
              <a:gd name="connsiteX64" fmla="*/ 660400 w 7140575"/>
              <a:gd name="connsiteY64" fmla="*/ 1943100 h 6431586"/>
              <a:gd name="connsiteX65" fmla="*/ 660400 w 7140575"/>
              <a:gd name="connsiteY65" fmla="*/ 1828800 h 6431586"/>
              <a:gd name="connsiteX66" fmla="*/ 622300 w 7140575"/>
              <a:gd name="connsiteY66" fmla="*/ 1752600 h 6431586"/>
              <a:gd name="connsiteX67" fmla="*/ 533400 w 7140575"/>
              <a:gd name="connsiteY67" fmla="*/ 1612900 h 6431586"/>
              <a:gd name="connsiteX68" fmla="*/ 381000 w 7140575"/>
              <a:gd name="connsiteY68" fmla="*/ 1498600 h 6431586"/>
              <a:gd name="connsiteX69" fmla="*/ 254000 w 7140575"/>
              <a:gd name="connsiteY69" fmla="*/ 1409700 h 6431586"/>
              <a:gd name="connsiteX70" fmla="*/ 139700 w 7140575"/>
              <a:gd name="connsiteY70" fmla="*/ 1333500 h 6431586"/>
              <a:gd name="connsiteX71" fmla="*/ 12700 w 7140575"/>
              <a:gd name="connsiteY71" fmla="*/ 1028700 h 6431586"/>
              <a:gd name="connsiteX72" fmla="*/ 0 w 7140575"/>
              <a:gd name="connsiteY72" fmla="*/ 711200 h 6431586"/>
              <a:gd name="connsiteX73" fmla="*/ 38100 w 7140575"/>
              <a:gd name="connsiteY73" fmla="*/ 482600 h 6431586"/>
              <a:gd name="connsiteX74" fmla="*/ 76200 w 7140575"/>
              <a:gd name="connsiteY74" fmla="*/ 241300 h 6431586"/>
              <a:gd name="connsiteX75" fmla="*/ 165100 w 7140575"/>
              <a:gd name="connsiteY75" fmla="*/ 165100 h 6431586"/>
              <a:gd name="connsiteX76" fmla="*/ 266700 w 7140575"/>
              <a:gd name="connsiteY76" fmla="*/ 0 h 6431586"/>
              <a:gd name="connsiteX77" fmla="*/ 482600 w 7140575"/>
              <a:gd name="connsiteY77" fmla="*/ 114300 h 6431586"/>
              <a:gd name="connsiteX78" fmla="*/ 495300 w 7140575"/>
              <a:gd name="connsiteY78" fmla="*/ 228600 h 6431586"/>
              <a:gd name="connsiteX79" fmla="*/ 660400 w 7140575"/>
              <a:gd name="connsiteY79" fmla="*/ 355600 h 6431586"/>
              <a:gd name="connsiteX80" fmla="*/ 946857 w 7140575"/>
              <a:gd name="connsiteY80" fmla="*/ 447438 h 6431586"/>
              <a:gd name="connsiteX0" fmla="*/ 2853265 w 7140575"/>
              <a:gd name="connsiteY0" fmla="*/ 6431586 h 6431586"/>
              <a:gd name="connsiteX1" fmla="*/ 2857500 w 7140575"/>
              <a:gd name="connsiteY1" fmla="*/ 6184900 h 6431586"/>
              <a:gd name="connsiteX2" fmla="*/ 2908300 w 7140575"/>
              <a:gd name="connsiteY2" fmla="*/ 6146800 h 6431586"/>
              <a:gd name="connsiteX3" fmla="*/ 3568700 w 7140575"/>
              <a:gd name="connsiteY3" fmla="*/ 6134100 h 6431586"/>
              <a:gd name="connsiteX4" fmla="*/ 4089400 w 7140575"/>
              <a:gd name="connsiteY4" fmla="*/ 6096000 h 6431586"/>
              <a:gd name="connsiteX5" fmla="*/ 4267200 w 7140575"/>
              <a:gd name="connsiteY5" fmla="*/ 6096000 h 6431586"/>
              <a:gd name="connsiteX6" fmla="*/ 4267200 w 7140575"/>
              <a:gd name="connsiteY6" fmla="*/ 6019800 h 6431586"/>
              <a:gd name="connsiteX7" fmla="*/ 3644900 w 7140575"/>
              <a:gd name="connsiteY7" fmla="*/ 6057900 h 6431586"/>
              <a:gd name="connsiteX8" fmla="*/ 3606800 w 7140575"/>
              <a:gd name="connsiteY8" fmla="*/ 5530850 h 6431586"/>
              <a:gd name="connsiteX9" fmla="*/ 3835400 w 7140575"/>
              <a:gd name="connsiteY9" fmla="*/ 5537200 h 6431586"/>
              <a:gd name="connsiteX10" fmla="*/ 4318000 w 7140575"/>
              <a:gd name="connsiteY10" fmla="*/ 5715000 h 6431586"/>
              <a:gd name="connsiteX11" fmla="*/ 4533900 w 7140575"/>
              <a:gd name="connsiteY11" fmla="*/ 5803900 h 6431586"/>
              <a:gd name="connsiteX12" fmla="*/ 4800600 w 7140575"/>
              <a:gd name="connsiteY12" fmla="*/ 5829300 h 6431586"/>
              <a:gd name="connsiteX13" fmla="*/ 5448300 w 7140575"/>
              <a:gd name="connsiteY13" fmla="*/ 5816600 h 6431586"/>
              <a:gd name="connsiteX14" fmla="*/ 5880100 w 7140575"/>
              <a:gd name="connsiteY14" fmla="*/ 5930900 h 6431586"/>
              <a:gd name="connsiteX15" fmla="*/ 6553200 w 7140575"/>
              <a:gd name="connsiteY15" fmla="*/ 6121400 h 6431586"/>
              <a:gd name="connsiteX16" fmla="*/ 6783388 w 7140575"/>
              <a:gd name="connsiteY16" fmla="*/ 6197600 h 6431586"/>
              <a:gd name="connsiteX17" fmla="*/ 7086600 w 7140575"/>
              <a:gd name="connsiteY17" fmla="*/ 6413500 h 6431586"/>
              <a:gd name="connsiteX18" fmla="*/ 7140575 w 7140575"/>
              <a:gd name="connsiteY18" fmla="*/ 6345238 h 6431586"/>
              <a:gd name="connsiteX19" fmla="*/ 6824662 w 7140575"/>
              <a:gd name="connsiteY19" fmla="*/ 6107112 h 6431586"/>
              <a:gd name="connsiteX20" fmla="*/ 5478462 w 7140575"/>
              <a:gd name="connsiteY20" fmla="*/ 5743575 h 6431586"/>
              <a:gd name="connsiteX21" fmla="*/ 5334000 w 7140575"/>
              <a:gd name="connsiteY21" fmla="*/ 5740400 h 6431586"/>
              <a:gd name="connsiteX22" fmla="*/ 4597400 w 7140575"/>
              <a:gd name="connsiteY22" fmla="*/ 5727700 h 6431586"/>
              <a:gd name="connsiteX23" fmla="*/ 4330700 w 7140575"/>
              <a:gd name="connsiteY23" fmla="*/ 5626100 h 6431586"/>
              <a:gd name="connsiteX24" fmla="*/ 3962400 w 7140575"/>
              <a:gd name="connsiteY24" fmla="*/ 5461000 h 6431586"/>
              <a:gd name="connsiteX25" fmla="*/ 3860800 w 7140575"/>
              <a:gd name="connsiteY25" fmla="*/ 5461000 h 6431586"/>
              <a:gd name="connsiteX26" fmla="*/ 3594100 w 7140575"/>
              <a:gd name="connsiteY26" fmla="*/ 5461000 h 6431586"/>
              <a:gd name="connsiteX27" fmla="*/ 3495675 w 7140575"/>
              <a:gd name="connsiteY27" fmla="*/ 4357688 h 6431586"/>
              <a:gd name="connsiteX28" fmla="*/ 4076700 w 7140575"/>
              <a:gd name="connsiteY28" fmla="*/ 4303712 h 6431586"/>
              <a:gd name="connsiteX29" fmla="*/ 4279900 w 7140575"/>
              <a:gd name="connsiteY29" fmla="*/ 4375150 h 6431586"/>
              <a:gd name="connsiteX30" fmla="*/ 4457700 w 7140575"/>
              <a:gd name="connsiteY30" fmla="*/ 4505325 h 6431586"/>
              <a:gd name="connsiteX31" fmla="*/ 4503738 w 7140575"/>
              <a:gd name="connsiteY31" fmla="*/ 4610100 h 6431586"/>
              <a:gd name="connsiteX32" fmla="*/ 4445000 w 7140575"/>
              <a:gd name="connsiteY32" fmla="*/ 4762500 h 6431586"/>
              <a:gd name="connsiteX33" fmla="*/ 4356100 w 7140575"/>
              <a:gd name="connsiteY33" fmla="*/ 4927600 h 6431586"/>
              <a:gd name="connsiteX34" fmla="*/ 4330700 w 7140575"/>
              <a:gd name="connsiteY34" fmla="*/ 5016500 h 6431586"/>
              <a:gd name="connsiteX35" fmla="*/ 4368800 w 7140575"/>
              <a:gd name="connsiteY35" fmla="*/ 5092700 h 6431586"/>
              <a:gd name="connsiteX36" fmla="*/ 4445000 w 7140575"/>
              <a:gd name="connsiteY36" fmla="*/ 4978400 h 6431586"/>
              <a:gd name="connsiteX37" fmla="*/ 4533900 w 7140575"/>
              <a:gd name="connsiteY37" fmla="*/ 4749800 h 6431586"/>
              <a:gd name="connsiteX38" fmla="*/ 4559300 w 7140575"/>
              <a:gd name="connsiteY38" fmla="*/ 4622800 h 6431586"/>
              <a:gd name="connsiteX39" fmla="*/ 4533900 w 7140575"/>
              <a:gd name="connsiteY39" fmla="*/ 4495800 h 6431586"/>
              <a:gd name="connsiteX40" fmla="*/ 4406900 w 7140575"/>
              <a:gd name="connsiteY40" fmla="*/ 4368800 h 6431586"/>
              <a:gd name="connsiteX41" fmla="*/ 4216400 w 7140575"/>
              <a:gd name="connsiteY41" fmla="*/ 4279900 h 6431586"/>
              <a:gd name="connsiteX42" fmla="*/ 4406900 w 7140575"/>
              <a:gd name="connsiteY42" fmla="*/ 4279900 h 6431586"/>
              <a:gd name="connsiteX43" fmla="*/ 4703763 w 7140575"/>
              <a:gd name="connsiteY43" fmla="*/ 4362450 h 6431586"/>
              <a:gd name="connsiteX44" fmla="*/ 5057775 w 7140575"/>
              <a:gd name="connsiteY44" fmla="*/ 4556125 h 6431586"/>
              <a:gd name="connsiteX45" fmla="*/ 5232400 w 7140575"/>
              <a:gd name="connsiteY45" fmla="*/ 4686300 h 6431586"/>
              <a:gd name="connsiteX46" fmla="*/ 5410200 w 7140575"/>
              <a:gd name="connsiteY46" fmla="*/ 4862513 h 6431586"/>
              <a:gd name="connsiteX47" fmla="*/ 5486400 w 7140575"/>
              <a:gd name="connsiteY47" fmla="*/ 4838700 h 6431586"/>
              <a:gd name="connsiteX48" fmla="*/ 5389562 w 7140575"/>
              <a:gd name="connsiteY48" fmla="*/ 4735513 h 6431586"/>
              <a:gd name="connsiteX49" fmla="*/ 5232400 w 7140575"/>
              <a:gd name="connsiteY49" fmla="*/ 4584700 h 6431586"/>
              <a:gd name="connsiteX50" fmla="*/ 5003800 w 7140575"/>
              <a:gd name="connsiteY50" fmla="*/ 4432300 h 6431586"/>
              <a:gd name="connsiteX51" fmla="*/ 4719638 w 7140575"/>
              <a:gd name="connsiteY51" fmla="*/ 4260850 h 6431586"/>
              <a:gd name="connsiteX52" fmla="*/ 4491037 w 7140575"/>
              <a:gd name="connsiteY52" fmla="*/ 4187825 h 6431586"/>
              <a:gd name="connsiteX53" fmla="*/ 4013200 w 7140575"/>
              <a:gd name="connsiteY53" fmla="*/ 4216400 h 6431586"/>
              <a:gd name="connsiteX54" fmla="*/ 3467100 w 7140575"/>
              <a:gd name="connsiteY54" fmla="*/ 4267200 h 6431586"/>
              <a:gd name="connsiteX55" fmla="*/ 3429000 w 7140575"/>
              <a:gd name="connsiteY55" fmla="*/ 3365500 h 6431586"/>
              <a:gd name="connsiteX56" fmla="*/ 3290888 w 7140575"/>
              <a:gd name="connsiteY56" fmla="*/ 3267075 h 6431586"/>
              <a:gd name="connsiteX57" fmla="*/ 571500 w 7140575"/>
              <a:gd name="connsiteY57" fmla="*/ 3467100 h 6431586"/>
              <a:gd name="connsiteX58" fmla="*/ 444500 w 7140575"/>
              <a:gd name="connsiteY58" fmla="*/ 3416300 h 6431586"/>
              <a:gd name="connsiteX59" fmla="*/ 330200 w 7140575"/>
              <a:gd name="connsiteY59" fmla="*/ 3352800 h 6431586"/>
              <a:gd name="connsiteX60" fmla="*/ 241300 w 7140575"/>
              <a:gd name="connsiteY60" fmla="*/ 3238500 h 6431586"/>
              <a:gd name="connsiteX61" fmla="*/ 152400 w 7140575"/>
              <a:gd name="connsiteY61" fmla="*/ 2260600 h 6431586"/>
              <a:gd name="connsiteX62" fmla="*/ 431800 w 7140575"/>
              <a:gd name="connsiteY62" fmla="*/ 2222500 h 6431586"/>
              <a:gd name="connsiteX63" fmla="*/ 596900 w 7140575"/>
              <a:gd name="connsiteY63" fmla="*/ 2108200 h 6431586"/>
              <a:gd name="connsiteX64" fmla="*/ 660400 w 7140575"/>
              <a:gd name="connsiteY64" fmla="*/ 1943100 h 6431586"/>
              <a:gd name="connsiteX65" fmla="*/ 660400 w 7140575"/>
              <a:gd name="connsiteY65" fmla="*/ 1828800 h 6431586"/>
              <a:gd name="connsiteX66" fmla="*/ 622300 w 7140575"/>
              <a:gd name="connsiteY66" fmla="*/ 1752600 h 6431586"/>
              <a:gd name="connsiteX67" fmla="*/ 533400 w 7140575"/>
              <a:gd name="connsiteY67" fmla="*/ 1612900 h 6431586"/>
              <a:gd name="connsiteX68" fmla="*/ 381000 w 7140575"/>
              <a:gd name="connsiteY68" fmla="*/ 1498600 h 6431586"/>
              <a:gd name="connsiteX69" fmla="*/ 254000 w 7140575"/>
              <a:gd name="connsiteY69" fmla="*/ 1409700 h 6431586"/>
              <a:gd name="connsiteX70" fmla="*/ 139700 w 7140575"/>
              <a:gd name="connsiteY70" fmla="*/ 1333500 h 6431586"/>
              <a:gd name="connsiteX71" fmla="*/ 12700 w 7140575"/>
              <a:gd name="connsiteY71" fmla="*/ 1028700 h 6431586"/>
              <a:gd name="connsiteX72" fmla="*/ 0 w 7140575"/>
              <a:gd name="connsiteY72" fmla="*/ 711200 h 6431586"/>
              <a:gd name="connsiteX73" fmla="*/ 38100 w 7140575"/>
              <a:gd name="connsiteY73" fmla="*/ 482600 h 6431586"/>
              <a:gd name="connsiteX74" fmla="*/ 76200 w 7140575"/>
              <a:gd name="connsiteY74" fmla="*/ 241300 h 6431586"/>
              <a:gd name="connsiteX75" fmla="*/ 165100 w 7140575"/>
              <a:gd name="connsiteY75" fmla="*/ 165100 h 6431586"/>
              <a:gd name="connsiteX76" fmla="*/ 266700 w 7140575"/>
              <a:gd name="connsiteY76" fmla="*/ 0 h 6431586"/>
              <a:gd name="connsiteX77" fmla="*/ 482600 w 7140575"/>
              <a:gd name="connsiteY77" fmla="*/ 114300 h 6431586"/>
              <a:gd name="connsiteX78" fmla="*/ 495300 w 7140575"/>
              <a:gd name="connsiteY78" fmla="*/ 228600 h 6431586"/>
              <a:gd name="connsiteX79" fmla="*/ 660400 w 7140575"/>
              <a:gd name="connsiteY79" fmla="*/ 355600 h 6431586"/>
              <a:gd name="connsiteX80" fmla="*/ 887520 w 7140575"/>
              <a:gd name="connsiteY80" fmla="*/ 454859 h 6431586"/>
              <a:gd name="connsiteX0" fmla="*/ 2853265 w 7140575"/>
              <a:gd name="connsiteY0" fmla="*/ 6431586 h 6431586"/>
              <a:gd name="connsiteX1" fmla="*/ 2857500 w 7140575"/>
              <a:gd name="connsiteY1" fmla="*/ 6184900 h 6431586"/>
              <a:gd name="connsiteX2" fmla="*/ 2908300 w 7140575"/>
              <a:gd name="connsiteY2" fmla="*/ 6146800 h 6431586"/>
              <a:gd name="connsiteX3" fmla="*/ 3568700 w 7140575"/>
              <a:gd name="connsiteY3" fmla="*/ 6134100 h 6431586"/>
              <a:gd name="connsiteX4" fmla="*/ 4089400 w 7140575"/>
              <a:gd name="connsiteY4" fmla="*/ 6096000 h 6431586"/>
              <a:gd name="connsiteX5" fmla="*/ 4267200 w 7140575"/>
              <a:gd name="connsiteY5" fmla="*/ 6096000 h 6431586"/>
              <a:gd name="connsiteX6" fmla="*/ 4267200 w 7140575"/>
              <a:gd name="connsiteY6" fmla="*/ 6019800 h 6431586"/>
              <a:gd name="connsiteX7" fmla="*/ 3644900 w 7140575"/>
              <a:gd name="connsiteY7" fmla="*/ 6057900 h 6431586"/>
              <a:gd name="connsiteX8" fmla="*/ 3606800 w 7140575"/>
              <a:gd name="connsiteY8" fmla="*/ 5530850 h 6431586"/>
              <a:gd name="connsiteX9" fmla="*/ 3835400 w 7140575"/>
              <a:gd name="connsiteY9" fmla="*/ 5537200 h 6431586"/>
              <a:gd name="connsiteX10" fmla="*/ 4318000 w 7140575"/>
              <a:gd name="connsiteY10" fmla="*/ 5715000 h 6431586"/>
              <a:gd name="connsiteX11" fmla="*/ 4533900 w 7140575"/>
              <a:gd name="connsiteY11" fmla="*/ 5803900 h 6431586"/>
              <a:gd name="connsiteX12" fmla="*/ 4800600 w 7140575"/>
              <a:gd name="connsiteY12" fmla="*/ 5829300 h 6431586"/>
              <a:gd name="connsiteX13" fmla="*/ 5448300 w 7140575"/>
              <a:gd name="connsiteY13" fmla="*/ 5816600 h 6431586"/>
              <a:gd name="connsiteX14" fmla="*/ 5880100 w 7140575"/>
              <a:gd name="connsiteY14" fmla="*/ 5930900 h 6431586"/>
              <a:gd name="connsiteX15" fmla="*/ 6553200 w 7140575"/>
              <a:gd name="connsiteY15" fmla="*/ 6121400 h 6431586"/>
              <a:gd name="connsiteX16" fmla="*/ 6783388 w 7140575"/>
              <a:gd name="connsiteY16" fmla="*/ 6197600 h 6431586"/>
              <a:gd name="connsiteX17" fmla="*/ 7086600 w 7140575"/>
              <a:gd name="connsiteY17" fmla="*/ 6413500 h 6431586"/>
              <a:gd name="connsiteX18" fmla="*/ 7140575 w 7140575"/>
              <a:gd name="connsiteY18" fmla="*/ 6345238 h 6431586"/>
              <a:gd name="connsiteX19" fmla="*/ 6824662 w 7140575"/>
              <a:gd name="connsiteY19" fmla="*/ 6107112 h 6431586"/>
              <a:gd name="connsiteX20" fmla="*/ 5478462 w 7140575"/>
              <a:gd name="connsiteY20" fmla="*/ 5743575 h 6431586"/>
              <a:gd name="connsiteX21" fmla="*/ 5334000 w 7140575"/>
              <a:gd name="connsiteY21" fmla="*/ 5740400 h 6431586"/>
              <a:gd name="connsiteX22" fmla="*/ 4597400 w 7140575"/>
              <a:gd name="connsiteY22" fmla="*/ 5727700 h 6431586"/>
              <a:gd name="connsiteX23" fmla="*/ 4330700 w 7140575"/>
              <a:gd name="connsiteY23" fmla="*/ 5626100 h 6431586"/>
              <a:gd name="connsiteX24" fmla="*/ 3962400 w 7140575"/>
              <a:gd name="connsiteY24" fmla="*/ 5461000 h 6431586"/>
              <a:gd name="connsiteX25" fmla="*/ 3860800 w 7140575"/>
              <a:gd name="connsiteY25" fmla="*/ 5461000 h 6431586"/>
              <a:gd name="connsiteX26" fmla="*/ 3594100 w 7140575"/>
              <a:gd name="connsiteY26" fmla="*/ 5461000 h 6431586"/>
              <a:gd name="connsiteX27" fmla="*/ 3495675 w 7140575"/>
              <a:gd name="connsiteY27" fmla="*/ 4357688 h 6431586"/>
              <a:gd name="connsiteX28" fmla="*/ 4076700 w 7140575"/>
              <a:gd name="connsiteY28" fmla="*/ 4303712 h 6431586"/>
              <a:gd name="connsiteX29" fmla="*/ 4279900 w 7140575"/>
              <a:gd name="connsiteY29" fmla="*/ 4375150 h 6431586"/>
              <a:gd name="connsiteX30" fmla="*/ 4457700 w 7140575"/>
              <a:gd name="connsiteY30" fmla="*/ 4505325 h 6431586"/>
              <a:gd name="connsiteX31" fmla="*/ 4503738 w 7140575"/>
              <a:gd name="connsiteY31" fmla="*/ 4610100 h 6431586"/>
              <a:gd name="connsiteX32" fmla="*/ 4445000 w 7140575"/>
              <a:gd name="connsiteY32" fmla="*/ 4762500 h 6431586"/>
              <a:gd name="connsiteX33" fmla="*/ 4356100 w 7140575"/>
              <a:gd name="connsiteY33" fmla="*/ 4927600 h 6431586"/>
              <a:gd name="connsiteX34" fmla="*/ 4330700 w 7140575"/>
              <a:gd name="connsiteY34" fmla="*/ 5016500 h 6431586"/>
              <a:gd name="connsiteX35" fmla="*/ 4368800 w 7140575"/>
              <a:gd name="connsiteY35" fmla="*/ 5092700 h 6431586"/>
              <a:gd name="connsiteX36" fmla="*/ 4445000 w 7140575"/>
              <a:gd name="connsiteY36" fmla="*/ 4978400 h 6431586"/>
              <a:gd name="connsiteX37" fmla="*/ 4533900 w 7140575"/>
              <a:gd name="connsiteY37" fmla="*/ 4749800 h 6431586"/>
              <a:gd name="connsiteX38" fmla="*/ 4559300 w 7140575"/>
              <a:gd name="connsiteY38" fmla="*/ 4622800 h 6431586"/>
              <a:gd name="connsiteX39" fmla="*/ 4533900 w 7140575"/>
              <a:gd name="connsiteY39" fmla="*/ 4495800 h 6431586"/>
              <a:gd name="connsiteX40" fmla="*/ 4406900 w 7140575"/>
              <a:gd name="connsiteY40" fmla="*/ 4368800 h 6431586"/>
              <a:gd name="connsiteX41" fmla="*/ 4216400 w 7140575"/>
              <a:gd name="connsiteY41" fmla="*/ 4279900 h 6431586"/>
              <a:gd name="connsiteX42" fmla="*/ 4406900 w 7140575"/>
              <a:gd name="connsiteY42" fmla="*/ 4279900 h 6431586"/>
              <a:gd name="connsiteX43" fmla="*/ 4703763 w 7140575"/>
              <a:gd name="connsiteY43" fmla="*/ 4362450 h 6431586"/>
              <a:gd name="connsiteX44" fmla="*/ 5057775 w 7140575"/>
              <a:gd name="connsiteY44" fmla="*/ 4556125 h 6431586"/>
              <a:gd name="connsiteX45" fmla="*/ 5232400 w 7140575"/>
              <a:gd name="connsiteY45" fmla="*/ 4686300 h 6431586"/>
              <a:gd name="connsiteX46" fmla="*/ 5410200 w 7140575"/>
              <a:gd name="connsiteY46" fmla="*/ 4862513 h 6431586"/>
              <a:gd name="connsiteX47" fmla="*/ 5486400 w 7140575"/>
              <a:gd name="connsiteY47" fmla="*/ 4838700 h 6431586"/>
              <a:gd name="connsiteX48" fmla="*/ 5389562 w 7140575"/>
              <a:gd name="connsiteY48" fmla="*/ 4735513 h 6431586"/>
              <a:gd name="connsiteX49" fmla="*/ 5232400 w 7140575"/>
              <a:gd name="connsiteY49" fmla="*/ 4584700 h 6431586"/>
              <a:gd name="connsiteX50" fmla="*/ 5003800 w 7140575"/>
              <a:gd name="connsiteY50" fmla="*/ 4432300 h 6431586"/>
              <a:gd name="connsiteX51" fmla="*/ 4719638 w 7140575"/>
              <a:gd name="connsiteY51" fmla="*/ 4260850 h 6431586"/>
              <a:gd name="connsiteX52" fmla="*/ 4491037 w 7140575"/>
              <a:gd name="connsiteY52" fmla="*/ 4187825 h 6431586"/>
              <a:gd name="connsiteX53" fmla="*/ 4013200 w 7140575"/>
              <a:gd name="connsiteY53" fmla="*/ 4216400 h 6431586"/>
              <a:gd name="connsiteX54" fmla="*/ 3467100 w 7140575"/>
              <a:gd name="connsiteY54" fmla="*/ 4267200 h 6431586"/>
              <a:gd name="connsiteX55" fmla="*/ 3429000 w 7140575"/>
              <a:gd name="connsiteY55" fmla="*/ 3365500 h 6431586"/>
              <a:gd name="connsiteX56" fmla="*/ 3290888 w 7140575"/>
              <a:gd name="connsiteY56" fmla="*/ 3267075 h 6431586"/>
              <a:gd name="connsiteX57" fmla="*/ 571500 w 7140575"/>
              <a:gd name="connsiteY57" fmla="*/ 3467100 h 6431586"/>
              <a:gd name="connsiteX58" fmla="*/ 444500 w 7140575"/>
              <a:gd name="connsiteY58" fmla="*/ 3416300 h 6431586"/>
              <a:gd name="connsiteX59" fmla="*/ 330200 w 7140575"/>
              <a:gd name="connsiteY59" fmla="*/ 3352800 h 6431586"/>
              <a:gd name="connsiteX60" fmla="*/ 241300 w 7140575"/>
              <a:gd name="connsiteY60" fmla="*/ 3238500 h 6431586"/>
              <a:gd name="connsiteX61" fmla="*/ 152400 w 7140575"/>
              <a:gd name="connsiteY61" fmla="*/ 2260600 h 6431586"/>
              <a:gd name="connsiteX62" fmla="*/ 431800 w 7140575"/>
              <a:gd name="connsiteY62" fmla="*/ 2222500 h 6431586"/>
              <a:gd name="connsiteX63" fmla="*/ 660400 w 7140575"/>
              <a:gd name="connsiteY63" fmla="*/ 1943100 h 6431586"/>
              <a:gd name="connsiteX64" fmla="*/ 660400 w 7140575"/>
              <a:gd name="connsiteY64" fmla="*/ 1828800 h 6431586"/>
              <a:gd name="connsiteX65" fmla="*/ 622300 w 7140575"/>
              <a:gd name="connsiteY65" fmla="*/ 1752600 h 6431586"/>
              <a:gd name="connsiteX66" fmla="*/ 533400 w 7140575"/>
              <a:gd name="connsiteY66" fmla="*/ 1612900 h 6431586"/>
              <a:gd name="connsiteX67" fmla="*/ 381000 w 7140575"/>
              <a:gd name="connsiteY67" fmla="*/ 1498600 h 6431586"/>
              <a:gd name="connsiteX68" fmla="*/ 254000 w 7140575"/>
              <a:gd name="connsiteY68" fmla="*/ 1409700 h 6431586"/>
              <a:gd name="connsiteX69" fmla="*/ 139700 w 7140575"/>
              <a:gd name="connsiteY69" fmla="*/ 1333500 h 6431586"/>
              <a:gd name="connsiteX70" fmla="*/ 12700 w 7140575"/>
              <a:gd name="connsiteY70" fmla="*/ 1028700 h 6431586"/>
              <a:gd name="connsiteX71" fmla="*/ 0 w 7140575"/>
              <a:gd name="connsiteY71" fmla="*/ 711200 h 6431586"/>
              <a:gd name="connsiteX72" fmla="*/ 38100 w 7140575"/>
              <a:gd name="connsiteY72" fmla="*/ 482600 h 6431586"/>
              <a:gd name="connsiteX73" fmla="*/ 76200 w 7140575"/>
              <a:gd name="connsiteY73" fmla="*/ 241300 h 6431586"/>
              <a:gd name="connsiteX74" fmla="*/ 165100 w 7140575"/>
              <a:gd name="connsiteY74" fmla="*/ 165100 h 6431586"/>
              <a:gd name="connsiteX75" fmla="*/ 266700 w 7140575"/>
              <a:gd name="connsiteY75" fmla="*/ 0 h 6431586"/>
              <a:gd name="connsiteX76" fmla="*/ 482600 w 7140575"/>
              <a:gd name="connsiteY76" fmla="*/ 114300 h 6431586"/>
              <a:gd name="connsiteX77" fmla="*/ 495300 w 7140575"/>
              <a:gd name="connsiteY77" fmla="*/ 228600 h 6431586"/>
              <a:gd name="connsiteX78" fmla="*/ 660400 w 7140575"/>
              <a:gd name="connsiteY78" fmla="*/ 355600 h 6431586"/>
              <a:gd name="connsiteX79" fmla="*/ 887520 w 7140575"/>
              <a:gd name="connsiteY79" fmla="*/ 454859 h 6431586"/>
              <a:gd name="connsiteX0" fmla="*/ 2853265 w 7140575"/>
              <a:gd name="connsiteY0" fmla="*/ 6431586 h 6431586"/>
              <a:gd name="connsiteX1" fmla="*/ 2857500 w 7140575"/>
              <a:gd name="connsiteY1" fmla="*/ 6184900 h 6431586"/>
              <a:gd name="connsiteX2" fmla="*/ 2908300 w 7140575"/>
              <a:gd name="connsiteY2" fmla="*/ 6146800 h 6431586"/>
              <a:gd name="connsiteX3" fmla="*/ 3568700 w 7140575"/>
              <a:gd name="connsiteY3" fmla="*/ 6134100 h 6431586"/>
              <a:gd name="connsiteX4" fmla="*/ 4089400 w 7140575"/>
              <a:gd name="connsiteY4" fmla="*/ 6096000 h 6431586"/>
              <a:gd name="connsiteX5" fmla="*/ 4267200 w 7140575"/>
              <a:gd name="connsiteY5" fmla="*/ 6096000 h 6431586"/>
              <a:gd name="connsiteX6" fmla="*/ 4267200 w 7140575"/>
              <a:gd name="connsiteY6" fmla="*/ 6019800 h 6431586"/>
              <a:gd name="connsiteX7" fmla="*/ 3644900 w 7140575"/>
              <a:gd name="connsiteY7" fmla="*/ 6057900 h 6431586"/>
              <a:gd name="connsiteX8" fmla="*/ 3606800 w 7140575"/>
              <a:gd name="connsiteY8" fmla="*/ 5530850 h 6431586"/>
              <a:gd name="connsiteX9" fmla="*/ 3835400 w 7140575"/>
              <a:gd name="connsiteY9" fmla="*/ 5537200 h 6431586"/>
              <a:gd name="connsiteX10" fmla="*/ 4318000 w 7140575"/>
              <a:gd name="connsiteY10" fmla="*/ 5715000 h 6431586"/>
              <a:gd name="connsiteX11" fmla="*/ 4533900 w 7140575"/>
              <a:gd name="connsiteY11" fmla="*/ 5803900 h 6431586"/>
              <a:gd name="connsiteX12" fmla="*/ 4800600 w 7140575"/>
              <a:gd name="connsiteY12" fmla="*/ 5829300 h 6431586"/>
              <a:gd name="connsiteX13" fmla="*/ 5448300 w 7140575"/>
              <a:gd name="connsiteY13" fmla="*/ 5816600 h 6431586"/>
              <a:gd name="connsiteX14" fmla="*/ 5880100 w 7140575"/>
              <a:gd name="connsiteY14" fmla="*/ 5930900 h 6431586"/>
              <a:gd name="connsiteX15" fmla="*/ 6553200 w 7140575"/>
              <a:gd name="connsiteY15" fmla="*/ 6121400 h 6431586"/>
              <a:gd name="connsiteX16" fmla="*/ 6783388 w 7140575"/>
              <a:gd name="connsiteY16" fmla="*/ 6197600 h 6431586"/>
              <a:gd name="connsiteX17" fmla="*/ 7086600 w 7140575"/>
              <a:gd name="connsiteY17" fmla="*/ 6413500 h 6431586"/>
              <a:gd name="connsiteX18" fmla="*/ 7140575 w 7140575"/>
              <a:gd name="connsiteY18" fmla="*/ 6345238 h 6431586"/>
              <a:gd name="connsiteX19" fmla="*/ 6824662 w 7140575"/>
              <a:gd name="connsiteY19" fmla="*/ 6107112 h 6431586"/>
              <a:gd name="connsiteX20" fmla="*/ 5478462 w 7140575"/>
              <a:gd name="connsiteY20" fmla="*/ 5743575 h 6431586"/>
              <a:gd name="connsiteX21" fmla="*/ 5334000 w 7140575"/>
              <a:gd name="connsiteY21" fmla="*/ 5740400 h 6431586"/>
              <a:gd name="connsiteX22" fmla="*/ 4597400 w 7140575"/>
              <a:gd name="connsiteY22" fmla="*/ 5727700 h 6431586"/>
              <a:gd name="connsiteX23" fmla="*/ 4330700 w 7140575"/>
              <a:gd name="connsiteY23" fmla="*/ 5626100 h 6431586"/>
              <a:gd name="connsiteX24" fmla="*/ 3962400 w 7140575"/>
              <a:gd name="connsiteY24" fmla="*/ 5461000 h 6431586"/>
              <a:gd name="connsiteX25" fmla="*/ 3860800 w 7140575"/>
              <a:gd name="connsiteY25" fmla="*/ 5461000 h 6431586"/>
              <a:gd name="connsiteX26" fmla="*/ 3594100 w 7140575"/>
              <a:gd name="connsiteY26" fmla="*/ 5461000 h 6431586"/>
              <a:gd name="connsiteX27" fmla="*/ 3495675 w 7140575"/>
              <a:gd name="connsiteY27" fmla="*/ 4357688 h 6431586"/>
              <a:gd name="connsiteX28" fmla="*/ 4076700 w 7140575"/>
              <a:gd name="connsiteY28" fmla="*/ 4303712 h 6431586"/>
              <a:gd name="connsiteX29" fmla="*/ 4279900 w 7140575"/>
              <a:gd name="connsiteY29" fmla="*/ 4375150 h 6431586"/>
              <a:gd name="connsiteX30" fmla="*/ 4457700 w 7140575"/>
              <a:gd name="connsiteY30" fmla="*/ 4505325 h 6431586"/>
              <a:gd name="connsiteX31" fmla="*/ 4503738 w 7140575"/>
              <a:gd name="connsiteY31" fmla="*/ 4610100 h 6431586"/>
              <a:gd name="connsiteX32" fmla="*/ 4445000 w 7140575"/>
              <a:gd name="connsiteY32" fmla="*/ 4762500 h 6431586"/>
              <a:gd name="connsiteX33" fmla="*/ 4356100 w 7140575"/>
              <a:gd name="connsiteY33" fmla="*/ 4927600 h 6431586"/>
              <a:gd name="connsiteX34" fmla="*/ 4330700 w 7140575"/>
              <a:gd name="connsiteY34" fmla="*/ 5016500 h 6431586"/>
              <a:gd name="connsiteX35" fmla="*/ 4368800 w 7140575"/>
              <a:gd name="connsiteY35" fmla="*/ 5092700 h 6431586"/>
              <a:gd name="connsiteX36" fmla="*/ 4445000 w 7140575"/>
              <a:gd name="connsiteY36" fmla="*/ 4978400 h 6431586"/>
              <a:gd name="connsiteX37" fmla="*/ 4533900 w 7140575"/>
              <a:gd name="connsiteY37" fmla="*/ 4749800 h 6431586"/>
              <a:gd name="connsiteX38" fmla="*/ 4559300 w 7140575"/>
              <a:gd name="connsiteY38" fmla="*/ 4622800 h 6431586"/>
              <a:gd name="connsiteX39" fmla="*/ 4533900 w 7140575"/>
              <a:gd name="connsiteY39" fmla="*/ 4495800 h 6431586"/>
              <a:gd name="connsiteX40" fmla="*/ 4406900 w 7140575"/>
              <a:gd name="connsiteY40" fmla="*/ 4368800 h 6431586"/>
              <a:gd name="connsiteX41" fmla="*/ 4216400 w 7140575"/>
              <a:gd name="connsiteY41" fmla="*/ 4279900 h 6431586"/>
              <a:gd name="connsiteX42" fmla="*/ 4406900 w 7140575"/>
              <a:gd name="connsiteY42" fmla="*/ 4279900 h 6431586"/>
              <a:gd name="connsiteX43" fmla="*/ 4703763 w 7140575"/>
              <a:gd name="connsiteY43" fmla="*/ 4362450 h 6431586"/>
              <a:gd name="connsiteX44" fmla="*/ 5057775 w 7140575"/>
              <a:gd name="connsiteY44" fmla="*/ 4556125 h 6431586"/>
              <a:gd name="connsiteX45" fmla="*/ 5232400 w 7140575"/>
              <a:gd name="connsiteY45" fmla="*/ 4686300 h 6431586"/>
              <a:gd name="connsiteX46" fmla="*/ 5410200 w 7140575"/>
              <a:gd name="connsiteY46" fmla="*/ 4862513 h 6431586"/>
              <a:gd name="connsiteX47" fmla="*/ 5486400 w 7140575"/>
              <a:gd name="connsiteY47" fmla="*/ 4838700 h 6431586"/>
              <a:gd name="connsiteX48" fmla="*/ 5389562 w 7140575"/>
              <a:gd name="connsiteY48" fmla="*/ 4735513 h 6431586"/>
              <a:gd name="connsiteX49" fmla="*/ 5232400 w 7140575"/>
              <a:gd name="connsiteY49" fmla="*/ 4584700 h 6431586"/>
              <a:gd name="connsiteX50" fmla="*/ 5003800 w 7140575"/>
              <a:gd name="connsiteY50" fmla="*/ 4432300 h 6431586"/>
              <a:gd name="connsiteX51" fmla="*/ 4719638 w 7140575"/>
              <a:gd name="connsiteY51" fmla="*/ 4260850 h 6431586"/>
              <a:gd name="connsiteX52" fmla="*/ 4491037 w 7140575"/>
              <a:gd name="connsiteY52" fmla="*/ 4187825 h 6431586"/>
              <a:gd name="connsiteX53" fmla="*/ 4013200 w 7140575"/>
              <a:gd name="connsiteY53" fmla="*/ 4216400 h 6431586"/>
              <a:gd name="connsiteX54" fmla="*/ 3467100 w 7140575"/>
              <a:gd name="connsiteY54" fmla="*/ 4267200 h 6431586"/>
              <a:gd name="connsiteX55" fmla="*/ 3429000 w 7140575"/>
              <a:gd name="connsiteY55" fmla="*/ 3365500 h 6431586"/>
              <a:gd name="connsiteX56" fmla="*/ 3290888 w 7140575"/>
              <a:gd name="connsiteY56" fmla="*/ 3267075 h 6431586"/>
              <a:gd name="connsiteX57" fmla="*/ 571500 w 7140575"/>
              <a:gd name="connsiteY57" fmla="*/ 3467100 h 6431586"/>
              <a:gd name="connsiteX58" fmla="*/ 444500 w 7140575"/>
              <a:gd name="connsiteY58" fmla="*/ 3416300 h 6431586"/>
              <a:gd name="connsiteX59" fmla="*/ 330200 w 7140575"/>
              <a:gd name="connsiteY59" fmla="*/ 3352800 h 6431586"/>
              <a:gd name="connsiteX60" fmla="*/ 241300 w 7140575"/>
              <a:gd name="connsiteY60" fmla="*/ 3238500 h 6431586"/>
              <a:gd name="connsiteX61" fmla="*/ 152400 w 7140575"/>
              <a:gd name="connsiteY61" fmla="*/ 2260600 h 6431586"/>
              <a:gd name="connsiteX62" fmla="*/ 431800 w 7140575"/>
              <a:gd name="connsiteY62" fmla="*/ 2222500 h 6431586"/>
              <a:gd name="connsiteX63" fmla="*/ 660400 w 7140575"/>
              <a:gd name="connsiteY63" fmla="*/ 1828800 h 6431586"/>
              <a:gd name="connsiteX64" fmla="*/ 622300 w 7140575"/>
              <a:gd name="connsiteY64" fmla="*/ 1752600 h 6431586"/>
              <a:gd name="connsiteX65" fmla="*/ 533400 w 7140575"/>
              <a:gd name="connsiteY65" fmla="*/ 1612900 h 6431586"/>
              <a:gd name="connsiteX66" fmla="*/ 381000 w 7140575"/>
              <a:gd name="connsiteY66" fmla="*/ 1498600 h 6431586"/>
              <a:gd name="connsiteX67" fmla="*/ 254000 w 7140575"/>
              <a:gd name="connsiteY67" fmla="*/ 1409700 h 6431586"/>
              <a:gd name="connsiteX68" fmla="*/ 139700 w 7140575"/>
              <a:gd name="connsiteY68" fmla="*/ 1333500 h 6431586"/>
              <a:gd name="connsiteX69" fmla="*/ 12700 w 7140575"/>
              <a:gd name="connsiteY69" fmla="*/ 1028700 h 6431586"/>
              <a:gd name="connsiteX70" fmla="*/ 0 w 7140575"/>
              <a:gd name="connsiteY70" fmla="*/ 711200 h 6431586"/>
              <a:gd name="connsiteX71" fmla="*/ 38100 w 7140575"/>
              <a:gd name="connsiteY71" fmla="*/ 482600 h 6431586"/>
              <a:gd name="connsiteX72" fmla="*/ 76200 w 7140575"/>
              <a:gd name="connsiteY72" fmla="*/ 241300 h 6431586"/>
              <a:gd name="connsiteX73" fmla="*/ 165100 w 7140575"/>
              <a:gd name="connsiteY73" fmla="*/ 165100 h 6431586"/>
              <a:gd name="connsiteX74" fmla="*/ 266700 w 7140575"/>
              <a:gd name="connsiteY74" fmla="*/ 0 h 6431586"/>
              <a:gd name="connsiteX75" fmla="*/ 482600 w 7140575"/>
              <a:gd name="connsiteY75" fmla="*/ 114300 h 6431586"/>
              <a:gd name="connsiteX76" fmla="*/ 495300 w 7140575"/>
              <a:gd name="connsiteY76" fmla="*/ 228600 h 6431586"/>
              <a:gd name="connsiteX77" fmla="*/ 660400 w 7140575"/>
              <a:gd name="connsiteY77" fmla="*/ 355600 h 6431586"/>
              <a:gd name="connsiteX78" fmla="*/ 887520 w 7140575"/>
              <a:gd name="connsiteY78" fmla="*/ 454859 h 6431586"/>
              <a:gd name="connsiteX0" fmla="*/ 2853265 w 7140575"/>
              <a:gd name="connsiteY0" fmla="*/ 6431586 h 6431586"/>
              <a:gd name="connsiteX1" fmla="*/ 2857500 w 7140575"/>
              <a:gd name="connsiteY1" fmla="*/ 6184900 h 6431586"/>
              <a:gd name="connsiteX2" fmla="*/ 2908300 w 7140575"/>
              <a:gd name="connsiteY2" fmla="*/ 6146800 h 6431586"/>
              <a:gd name="connsiteX3" fmla="*/ 3568700 w 7140575"/>
              <a:gd name="connsiteY3" fmla="*/ 6134100 h 6431586"/>
              <a:gd name="connsiteX4" fmla="*/ 4089400 w 7140575"/>
              <a:gd name="connsiteY4" fmla="*/ 6096000 h 6431586"/>
              <a:gd name="connsiteX5" fmla="*/ 4267200 w 7140575"/>
              <a:gd name="connsiteY5" fmla="*/ 6096000 h 6431586"/>
              <a:gd name="connsiteX6" fmla="*/ 4267200 w 7140575"/>
              <a:gd name="connsiteY6" fmla="*/ 6019800 h 6431586"/>
              <a:gd name="connsiteX7" fmla="*/ 3644900 w 7140575"/>
              <a:gd name="connsiteY7" fmla="*/ 6057900 h 6431586"/>
              <a:gd name="connsiteX8" fmla="*/ 3606800 w 7140575"/>
              <a:gd name="connsiteY8" fmla="*/ 5530850 h 6431586"/>
              <a:gd name="connsiteX9" fmla="*/ 3835400 w 7140575"/>
              <a:gd name="connsiteY9" fmla="*/ 5537200 h 6431586"/>
              <a:gd name="connsiteX10" fmla="*/ 4318000 w 7140575"/>
              <a:gd name="connsiteY10" fmla="*/ 5715000 h 6431586"/>
              <a:gd name="connsiteX11" fmla="*/ 4533900 w 7140575"/>
              <a:gd name="connsiteY11" fmla="*/ 5803900 h 6431586"/>
              <a:gd name="connsiteX12" fmla="*/ 4800600 w 7140575"/>
              <a:gd name="connsiteY12" fmla="*/ 5829300 h 6431586"/>
              <a:gd name="connsiteX13" fmla="*/ 5448300 w 7140575"/>
              <a:gd name="connsiteY13" fmla="*/ 5816600 h 6431586"/>
              <a:gd name="connsiteX14" fmla="*/ 5880100 w 7140575"/>
              <a:gd name="connsiteY14" fmla="*/ 5930900 h 6431586"/>
              <a:gd name="connsiteX15" fmla="*/ 6553200 w 7140575"/>
              <a:gd name="connsiteY15" fmla="*/ 6121400 h 6431586"/>
              <a:gd name="connsiteX16" fmla="*/ 6783388 w 7140575"/>
              <a:gd name="connsiteY16" fmla="*/ 6197600 h 6431586"/>
              <a:gd name="connsiteX17" fmla="*/ 7086600 w 7140575"/>
              <a:gd name="connsiteY17" fmla="*/ 6413500 h 6431586"/>
              <a:gd name="connsiteX18" fmla="*/ 7140575 w 7140575"/>
              <a:gd name="connsiteY18" fmla="*/ 6345238 h 6431586"/>
              <a:gd name="connsiteX19" fmla="*/ 6824662 w 7140575"/>
              <a:gd name="connsiteY19" fmla="*/ 6107112 h 6431586"/>
              <a:gd name="connsiteX20" fmla="*/ 5478462 w 7140575"/>
              <a:gd name="connsiteY20" fmla="*/ 5743575 h 6431586"/>
              <a:gd name="connsiteX21" fmla="*/ 5334000 w 7140575"/>
              <a:gd name="connsiteY21" fmla="*/ 5740400 h 6431586"/>
              <a:gd name="connsiteX22" fmla="*/ 4597400 w 7140575"/>
              <a:gd name="connsiteY22" fmla="*/ 5727700 h 6431586"/>
              <a:gd name="connsiteX23" fmla="*/ 4330700 w 7140575"/>
              <a:gd name="connsiteY23" fmla="*/ 5626100 h 6431586"/>
              <a:gd name="connsiteX24" fmla="*/ 3962400 w 7140575"/>
              <a:gd name="connsiteY24" fmla="*/ 5461000 h 6431586"/>
              <a:gd name="connsiteX25" fmla="*/ 3860800 w 7140575"/>
              <a:gd name="connsiteY25" fmla="*/ 5461000 h 6431586"/>
              <a:gd name="connsiteX26" fmla="*/ 3594100 w 7140575"/>
              <a:gd name="connsiteY26" fmla="*/ 5461000 h 6431586"/>
              <a:gd name="connsiteX27" fmla="*/ 3495675 w 7140575"/>
              <a:gd name="connsiteY27" fmla="*/ 4357688 h 6431586"/>
              <a:gd name="connsiteX28" fmla="*/ 4076700 w 7140575"/>
              <a:gd name="connsiteY28" fmla="*/ 4303712 h 6431586"/>
              <a:gd name="connsiteX29" fmla="*/ 4279900 w 7140575"/>
              <a:gd name="connsiteY29" fmla="*/ 4375150 h 6431586"/>
              <a:gd name="connsiteX30" fmla="*/ 4457700 w 7140575"/>
              <a:gd name="connsiteY30" fmla="*/ 4505325 h 6431586"/>
              <a:gd name="connsiteX31" fmla="*/ 4503738 w 7140575"/>
              <a:gd name="connsiteY31" fmla="*/ 4610100 h 6431586"/>
              <a:gd name="connsiteX32" fmla="*/ 4445000 w 7140575"/>
              <a:gd name="connsiteY32" fmla="*/ 4762500 h 6431586"/>
              <a:gd name="connsiteX33" fmla="*/ 4356100 w 7140575"/>
              <a:gd name="connsiteY33" fmla="*/ 4927600 h 6431586"/>
              <a:gd name="connsiteX34" fmla="*/ 4330700 w 7140575"/>
              <a:gd name="connsiteY34" fmla="*/ 5016500 h 6431586"/>
              <a:gd name="connsiteX35" fmla="*/ 4368800 w 7140575"/>
              <a:gd name="connsiteY35" fmla="*/ 5092700 h 6431586"/>
              <a:gd name="connsiteX36" fmla="*/ 4445000 w 7140575"/>
              <a:gd name="connsiteY36" fmla="*/ 4978400 h 6431586"/>
              <a:gd name="connsiteX37" fmla="*/ 4533900 w 7140575"/>
              <a:gd name="connsiteY37" fmla="*/ 4749800 h 6431586"/>
              <a:gd name="connsiteX38" fmla="*/ 4559300 w 7140575"/>
              <a:gd name="connsiteY38" fmla="*/ 4622800 h 6431586"/>
              <a:gd name="connsiteX39" fmla="*/ 4533900 w 7140575"/>
              <a:gd name="connsiteY39" fmla="*/ 4495800 h 6431586"/>
              <a:gd name="connsiteX40" fmla="*/ 4406900 w 7140575"/>
              <a:gd name="connsiteY40" fmla="*/ 4368800 h 6431586"/>
              <a:gd name="connsiteX41" fmla="*/ 4216400 w 7140575"/>
              <a:gd name="connsiteY41" fmla="*/ 4279900 h 6431586"/>
              <a:gd name="connsiteX42" fmla="*/ 4406900 w 7140575"/>
              <a:gd name="connsiteY42" fmla="*/ 4279900 h 6431586"/>
              <a:gd name="connsiteX43" fmla="*/ 4703763 w 7140575"/>
              <a:gd name="connsiteY43" fmla="*/ 4362450 h 6431586"/>
              <a:gd name="connsiteX44" fmla="*/ 5057775 w 7140575"/>
              <a:gd name="connsiteY44" fmla="*/ 4556125 h 6431586"/>
              <a:gd name="connsiteX45" fmla="*/ 5232400 w 7140575"/>
              <a:gd name="connsiteY45" fmla="*/ 4686300 h 6431586"/>
              <a:gd name="connsiteX46" fmla="*/ 5410200 w 7140575"/>
              <a:gd name="connsiteY46" fmla="*/ 4862513 h 6431586"/>
              <a:gd name="connsiteX47" fmla="*/ 5486400 w 7140575"/>
              <a:gd name="connsiteY47" fmla="*/ 4838700 h 6431586"/>
              <a:gd name="connsiteX48" fmla="*/ 5389562 w 7140575"/>
              <a:gd name="connsiteY48" fmla="*/ 4735513 h 6431586"/>
              <a:gd name="connsiteX49" fmla="*/ 5232400 w 7140575"/>
              <a:gd name="connsiteY49" fmla="*/ 4584700 h 6431586"/>
              <a:gd name="connsiteX50" fmla="*/ 5003800 w 7140575"/>
              <a:gd name="connsiteY50" fmla="*/ 4432300 h 6431586"/>
              <a:gd name="connsiteX51" fmla="*/ 4719638 w 7140575"/>
              <a:gd name="connsiteY51" fmla="*/ 4260850 h 6431586"/>
              <a:gd name="connsiteX52" fmla="*/ 4491037 w 7140575"/>
              <a:gd name="connsiteY52" fmla="*/ 4187825 h 6431586"/>
              <a:gd name="connsiteX53" fmla="*/ 4013200 w 7140575"/>
              <a:gd name="connsiteY53" fmla="*/ 4216400 h 6431586"/>
              <a:gd name="connsiteX54" fmla="*/ 3467100 w 7140575"/>
              <a:gd name="connsiteY54" fmla="*/ 4267200 h 6431586"/>
              <a:gd name="connsiteX55" fmla="*/ 3429000 w 7140575"/>
              <a:gd name="connsiteY55" fmla="*/ 3365500 h 6431586"/>
              <a:gd name="connsiteX56" fmla="*/ 3290888 w 7140575"/>
              <a:gd name="connsiteY56" fmla="*/ 3267075 h 6431586"/>
              <a:gd name="connsiteX57" fmla="*/ 571500 w 7140575"/>
              <a:gd name="connsiteY57" fmla="*/ 3467100 h 6431586"/>
              <a:gd name="connsiteX58" fmla="*/ 444500 w 7140575"/>
              <a:gd name="connsiteY58" fmla="*/ 3416300 h 6431586"/>
              <a:gd name="connsiteX59" fmla="*/ 330200 w 7140575"/>
              <a:gd name="connsiteY59" fmla="*/ 3352800 h 6431586"/>
              <a:gd name="connsiteX60" fmla="*/ 241300 w 7140575"/>
              <a:gd name="connsiteY60" fmla="*/ 3238500 h 6431586"/>
              <a:gd name="connsiteX61" fmla="*/ 152400 w 7140575"/>
              <a:gd name="connsiteY61" fmla="*/ 2260600 h 6431586"/>
              <a:gd name="connsiteX62" fmla="*/ 431800 w 7140575"/>
              <a:gd name="connsiteY62" fmla="*/ 2222500 h 6431586"/>
              <a:gd name="connsiteX63" fmla="*/ 622300 w 7140575"/>
              <a:gd name="connsiteY63" fmla="*/ 1752600 h 6431586"/>
              <a:gd name="connsiteX64" fmla="*/ 533400 w 7140575"/>
              <a:gd name="connsiteY64" fmla="*/ 1612900 h 6431586"/>
              <a:gd name="connsiteX65" fmla="*/ 381000 w 7140575"/>
              <a:gd name="connsiteY65" fmla="*/ 1498600 h 6431586"/>
              <a:gd name="connsiteX66" fmla="*/ 254000 w 7140575"/>
              <a:gd name="connsiteY66" fmla="*/ 1409700 h 6431586"/>
              <a:gd name="connsiteX67" fmla="*/ 139700 w 7140575"/>
              <a:gd name="connsiteY67" fmla="*/ 1333500 h 6431586"/>
              <a:gd name="connsiteX68" fmla="*/ 12700 w 7140575"/>
              <a:gd name="connsiteY68" fmla="*/ 1028700 h 6431586"/>
              <a:gd name="connsiteX69" fmla="*/ 0 w 7140575"/>
              <a:gd name="connsiteY69" fmla="*/ 711200 h 6431586"/>
              <a:gd name="connsiteX70" fmla="*/ 38100 w 7140575"/>
              <a:gd name="connsiteY70" fmla="*/ 482600 h 6431586"/>
              <a:gd name="connsiteX71" fmla="*/ 76200 w 7140575"/>
              <a:gd name="connsiteY71" fmla="*/ 241300 h 6431586"/>
              <a:gd name="connsiteX72" fmla="*/ 165100 w 7140575"/>
              <a:gd name="connsiteY72" fmla="*/ 165100 h 6431586"/>
              <a:gd name="connsiteX73" fmla="*/ 266700 w 7140575"/>
              <a:gd name="connsiteY73" fmla="*/ 0 h 6431586"/>
              <a:gd name="connsiteX74" fmla="*/ 482600 w 7140575"/>
              <a:gd name="connsiteY74" fmla="*/ 114300 h 6431586"/>
              <a:gd name="connsiteX75" fmla="*/ 495300 w 7140575"/>
              <a:gd name="connsiteY75" fmla="*/ 228600 h 6431586"/>
              <a:gd name="connsiteX76" fmla="*/ 660400 w 7140575"/>
              <a:gd name="connsiteY76" fmla="*/ 355600 h 6431586"/>
              <a:gd name="connsiteX77" fmla="*/ 887520 w 7140575"/>
              <a:gd name="connsiteY77" fmla="*/ 454859 h 6431586"/>
              <a:gd name="connsiteX0" fmla="*/ 2853265 w 7140575"/>
              <a:gd name="connsiteY0" fmla="*/ 6431586 h 6431586"/>
              <a:gd name="connsiteX1" fmla="*/ 2857500 w 7140575"/>
              <a:gd name="connsiteY1" fmla="*/ 6184900 h 6431586"/>
              <a:gd name="connsiteX2" fmla="*/ 2908300 w 7140575"/>
              <a:gd name="connsiteY2" fmla="*/ 6146800 h 6431586"/>
              <a:gd name="connsiteX3" fmla="*/ 3568700 w 7140575"/>
              <a:gd name="connsiteY3" fmla="*/ 6134100 h 6431586"/>
              <a:gd name="connsiteX4" fmla="*/ 4089400 w 7140575"/>
              <a:gd name="connsiteY4" fmla="*/ 6096000 h 6431586"/>
              <a:gd name="connsiteX5" fmla="*/ 4267200 w 7140575"/>
              <a:gd name="connsiteY5" fmla="*/ 6096000 h 6431586"/>
              <a:gd name="connsiteX6" fmla="*/ 4267200 w 7140575"/>
              <a:gd name="connsiteY6" fmla="*/ 6019800 h 6431586"/>
              <a:gd name="connsiteX7" fmla="*/ 3644900 w 7140575"/>
              <a:gd name="connsiteY7" fmla="*/ 6057900 h 6431586"/>
              <a:gd name="connsiteX8" fmla="*/ 3606800 w 7140575"/>
              <a:gd name="connsiteY8" fmla="*/ 5530850 h 6431586"/>
              <a:gd name="connsiteX9" fmla="*/ 3835400 w 7140575"/>
              <a:gd name="connsiteY9" fmla="*/ 5537200 h 6431586"/>
              <a:gd name="connsiteX10" fmla="*/ 4318000 w 7140575"/>
              <a:gd name="connsiteY10" fmla="*/ 5715000 h 6431586"/>
              <a:gd name="connsiteX11" fmla="*/ 4533900 w 7140575"/>
              <a:gd name="connsiteY11" fmla="*/ 5803900 h 6431586"/>
              <a:gd name="connsiteX12" fmla="*/ 4800600 w 7140575"/>
              <a:gd name="connsiteY12" fmla="*/ 5829300 h 6431586"/>
              <a:gd name="connsiteX13" fmla="*/ 5448300 w 7140575"/>
              <a:gd name="connsiteY13" fmla="*/ 5816600 h 6431586"/>
              <a:gd name="connsiteX14" fmla="*/ 5880100 w 7140575"/>
              <a:gd name="connsiteY14" fmla="*/ 5930900 h 6431586"/>
              <a:gd name="connsiteX15" fmla="*/ 6553200 w 7140575"/>
              <a:gd name="connsiteY15" fmla="*/ 6121400 h 6431586"/>
              <a:gd name="connsiteX16" fmla="*/ 6783388 w 7140575"/>
              <a:gd name="connsiteY16" fmla="*/ 6197600 h 6431586"/>
              <a:gd name="connsiteX17" fmla="*/ 7086600 w 7140575"/>
              <a:gd name="connsiteY17" fmla="*/ 6413500 h 6431586"/>
              <a:gd name="connsiteX18" fmla="*/ 7140575 w 7140575"/>
              <a:gd name="connsiteY18" fmla="*/ 6345238 h 6431586"/>
              <a:gd name="connsiteX19" fmla="*/ 6824662 w 7140575"/>
              <a:gd name="connsiteY19" fmla="*/ 6107112 h 6431586"/>
              <a:gd name="connsiteX20" fmla="*/ 5478462 w 7140575"/>
              <a:gd name="connsiteY20" fmla="*/ 5743575 h 6431586"/>
              <a:gd name="connsiteX21" fmla="*/ 5334000 w 7140575"/>
              <a:gd name="connsiteY21" fmla="*/ 5740400 h 6431586"/>
              <a:gd name="connsiteX22" fmla="*/ 4597400 w 7140575"/>
              <a:gd name="connsiteY22" fmla="*/ 5727700 h 6431586"/>
              <a:gd name="connsiteX23" fmla="*/ 4330700 w 7140575"/>
              <a:gd name="connsiteY23" fmla="*/ 5626100 h 6431586"/>
              <a:gd name="connsiteX24" fmla="*/ 3962400 w 7140575"/>
              <a:gd name="connsiteY24" fmla="*/ 5461000 h 6431586"/>
              <a:gd name="connsiteX25" fmla="*/ 3860800 w 7140575"/>
              <a:gd name="connsiteY25" fmla="*/ 5461000 h 6431586"/>
              <a:gd name="connsiteX26" fmla="*/ 3594100 w 7140575"/>
              <a:gd name="connsiteY26" fmla="*/ 5461000 h 6431586"/>
              <a:gd name="connsiteX27" fmla="*/ 3495675 w 7140575"/>
              <a:gd name="connsiteY27" fmla="*/ 4357688 h 6431586"/>
              <a:gd name="connsiteX28" fmla="*/ 4076700 w 7140575"/>
              <a:gd name="connsiteY28" fmla="*/ 4303712 h 6431586"/>
              <a:gd name="connsiteX29" fmla="*/ 4279900 w 7140575"/>
              <a:gd name="connsiteY29" fmla="*/ 4375150 h 6431586"/>
              <a:gd name="connsiteX30" fmla="*/ 4457700 w 7140575"/>
              <a:gd name="connsiteY30" fmla="*/ 4505325 h 6431586"/>
              <a:gd name="connsiteX31" fmla="*/ 4503738 w 7140575"/>
              <a:gd name="connsiteY31" fmla="*/ 4610100 h 6431586"/>
              <a:gd name="connsiteX32" fmla="*/ 4445000 w 7140575"/>
              <a:gd name="connsiteY32" fmla="*/ 4762500 h 6431586"/>
              <a:gd name="connsiteX33" fmla="*/ 4356100 w 7140575"/>
              <a:gd name="connsiteY33" fmla="*/ 4927600 h 6431586"/>
              <a:gd name="connsiteX34" fmla="*/ 4330700 w 7140575"/>
              <a:gd name="connsiteY34" fmla="*/ 5016500 h 6431586"/>
              <a:gd name="connsiteX35" fmla="*/ 4368800 w 7140575"/>
              <a:gd name="connsiteY35" fmla="*/ 5092700 h 6431586"/>
              <a:gd name="connsiteX36" fmla="*/ 4445000 w 7140575"/>
              <a:gd name="connsiteY36" fmla="*/ 4978400 h 6431586"/>
              <a:gd name="connsiteX37" fmla="*/ 4533900 w 7140575"/>
              <a:gd name="connsiteY37" fmla="*/ 4749800 h 6431586"/>
              <a:gd name="connsiteX38" fmla="*/ 4559300 w 7140575"/>
              <a:gd name="connsiteY38" fmla="*/ 4622800 h 6431586"/>
              <a:gd name="connsiteX39" fmla="*/ 4533900 w 7140575"/>
              <a:gd name="connsiteY39" fmla="*/ 4495800 h 6431586"/>
              <a:gd name="connsiteX40" fmla="*/ 4406900 w 7140575"/>
              <a:gd name="connsiteY40" fmla="*/ 4368800 h 6431586"/>
              <a:gd name="connsiteX41" fmla="*/ 4216400 w 7140575"/>
              <a:gd name="connsiteY41" fmla="*/ 4279900 h 6431586"/>
              <a:gd name="connsiteX42" fmla="*/ 4406900 w 7140575"/>
              <a:gd name="connsiteY42" fmla="*/ 4279900 h 6431586"/>
              <a:gd name="connsiteX43" fmla="*/ 4703763 w 7140575"/>
              <a:gd name="connsiteY43" fmla="*/ 4362450 h 6431586"/>
              <a:gd name="connsiteX44" fmla="*/ 5057775 w 7140575"/>
              <a:gd name="connsiteY44" fmla="*/ 4556125 h 6431586"/>
              <a:gd name="connsiteX45" fmla="*/ 5232400 w 7140575"/>
              <a:gd name="connsiteY45" fmla="*/ 4686300 h 6431586"/>
              <a:gd name="connsiteX46" fmla="*/ 5410200 w 7140575"/>
              <a:gd name="connsiteY46" fmla="*/ 4862513 h 6431586"/>
              <a:gd name="connsiteX47" fmla="*/ 5486400 w 7140575"/>
              <a:gd name="connsiteY47" fmla="*/ 4838700 h 6431586"/>
              <a:gd name="connsiteX48" fmla="*/ 5389562 w 7140575"/>
              <a:gd name="connsiteY48" fmla="*/ 4735513 h 6431586"/>
              <a:gd name="connsiteX49" fmla="*/ 5232400 w 7140575"/>
              <a:gd name="connsiteY49" fmla="*/ 4584700 h 6431586"/>
              <a:gd name="connsiteX50" fmla="*/ 5003800 w 7140575"/>
              <a:gd name="connsiteY50" fmla="*/ 4432300 h 6431586"/>
              <a:gd name="connsiteX51" fmla="*/ 4719638 w 7140575"/>
              <a:gd name="connsiteY51" fmla="*/ 4260850 h 6431586"/>
              <a:gd name="connsiteX52" fmla="*/ 4491037 w 7140575"/>
              <a:gd name="connsiteY52" fmla="*/ 4187825 h 6431586"/>
              <a:gd name="connsiteX53" fmla="*/ 4013200 w 7140575"/>
              <a:gd name="connsiteY53" fmla="*/ 4216400 h 6431586"/>
              <a:gd name="connsiteX54" fmla="*/ 3467100 w 7140575"/>
              <a:gd name="connsiteY54" fmla="*/ 4267200 h 6431586"/>
              <a:gd name="connsiteX55" fmla="*/ 3429000 w 7140575"/>
              <a:gd name="connsiteY55" fmla="*/ 3365500 h 6431586"/>
              <a:gd name="connsiteX56" fmla="*/ 3290888 w 7140575"/>
              <a:gd name="connsiteY56" fmla="*/ 3267075 h 6431586"/>
              <a:gd name="connsiteX57" fmla="*/ 571500 w 7140575"/>
              <a:gd name="connsiteY57" fmla="*/ 3467100 h 6431586"/>
              <a:gd name="connsiteX58" fmla="*/ 444500 w 7140575"/>
              <a:gd name="connsiteY58" fmla="*/ 3416300 h 6431586"/>
              <a:gd name="connsiteX59" fmla="*/ 330200 w 7140575"/>
              <a:gd name="connsiteY59" fmla="*/ 3352800 h 6431586"/>
              <a:gd name="connsiteX60" fmla="*/ 241300 w 7140575"/>
              <a:gd name="connsiteY60" fmla="*/ 3238500 h 6431586"/>
              <a:gd name="connsiteX61" fmla="*/ 152400 w 7140575"/>
              <a:gd name="connsiteY61" fmla="*/ 2260600 h 6431586"/>
              <a:gd name="connsiteX62" fmla="*/ 431800 w 7140575"/>
              <a:gd name="connsiteY62" fmla="*/ 2222500 h 6431586"/>
              <a:gd name="connsiteX63" fmla="*/ 533400 w 7140575"/>
              <a:gd name="connsiteY63" fmla="*/ 1612900 h 6431586"/>
              <a:gd name="connsiteX64" fmla="*/ 381000 w 7140575"/>
              <a:gd name="connsiteY64" fmla="*/ 1498600 h 6431586"/>
              <a:gd name="connsiteX65" fmla="*/ 254000 w 7140575"/>
              <a:gd name="connsiteY65" fmla="*/ 1409700 h 6431586"/>
              <a:gd name="connsiteX66" fmla="*/ 139700 w 7140575"/>
              <a:gd name="connsiteY66" fmla="*/ 1333500 h 6431586"/>
              <a:gd name="connsiteX67" fmla="*/ 12700 w 7140575"/>
              <a:gd name="connsiteY67" fmla="*/ 1028700 h 6431586"/>
              <a:gd name="connsiteX68" fmla="*/ 0 w 7140575"/>
              <a:gd name="connsiteY68" fmla="*/ 711200 h 6431586"/>
              <a:gd name="connsiteX69" fmla="*/ 38100 w 7140575"/>
              <a:gd name="connsiteY69" fmla="*/ 482600 h 6431586"/>
              <a:gd name="connsiteX70" fmla="*/ 76200 w 7140575"/>
              <a:gd name="connsiteY70" fmla="*/ 241300 h 6431586"/>
              <a:gd name="connsiteX71" fmla="*/ 165100 w 7140575"/>
              <a:gd name="connsiteY71" fmla="*/ 165100 h 6431586"/>
              <a:gd name="connsiteX72" fmla="*/ 266700 w 7140575"/>
              <a:gd name="connsiteY72" fmla="*/ 0 h 6431586"/>
              <a:gd name="connsiteX73" fmla="*/ 482600 w 7140575"/>
              <a:gd name="connsiteY73" fmla="*/ 114300 h 6431586"/>
              <a:gd name="connsiteX74" fmla="*/ 495300 w 7140575"/>
              <a:gd name="connsiteY74" fmla="*/ 228600 h 6431586"/>
              <a:gd name="connsiteX75" fmla="*/ 660400 w 7140575"/>
              <a:gd name="connsiteY75" fmla="*/ 355600 h 6431586"/>
              <a:gd name="connsiteX76" fmla="*/ 887520 w 7140575"/>
              <a:gd name="connsiteY76" fmla="*/ 454859 h 6431586"/>
              <a:gd name="connsiteX0" fmla="*/ 2853265 w 7140575"/>
              <a:gd name="connsiteY0" fmla="*/ 6431586 h 6431586"/>
              <a:gd name="connsiteX1" fmla="*/ 2857500 w 7140575"/>
              <a:gd name="connsiteY1" fmla="*/ 6184900 h 6431586"/>
              <a:gd name="connsiteX2" fmla="*/ 2908300 w 7140575"/>
              <a:gd name="connsiteY2" fmla="*/ 6146800 h 6431586"/>
              <a:gd name="connsiteX3" fmla="*/ 3568700 w 7140575"/>
              <a:gd name="connsiteY3" fmla="*/ 6134100 h 6431586"/>
              <a:gd name="connsiteX4" fmla="*/ 4089400 w 7140575"/>
              <a:gd name="connsiteY4" fmla="*/ 6096000 h 6431586"/>
              <a:gd name="connsiteX5" fmla="*/ 4267200 w 7140575"/>
              <a:gd name="connsiteY5" fmla="*/ 6096000 h 6431586"/>
              <a:gd name="connsiteX6" fmla="*/ 4267200 w 7140575"/>
              <a:gd name="connsiteY6" fmla="*/ 6019800 h 6431586"/>
              <a:gd name="connsiteX7" fmla="*/ 3644900 w 7140575"/>
              <a:gd name="connsiteY7" fmla="*/ 6057900 h 6431586"/>
              <a:gd name="connsiteX8" fmla="*/ 3606800 w 7140575"/>
              <a:gd name="connsiteY8" fmla="*/ 5530850 h 6431586"/>
              <a:gd name="connsiteX9" fmla="*/ 3835400 w 7140575"/>
              <a:gd name="connsiteY9" fmla="*/ 5537200 h 6431586"/>
              <a:gd name="connsiteX10" fmla="*/ 4318000 w 7140575"/>
              <a:gd name="connsiteY10" fmla="*/ 5715000 h 6431586"/>
              <a:gd name="connsiteX11" fmla="*/ 4533900 w 7140575"/>
              <a:gd name="connsiteY11" fmla="*/ 5803900 h 6431586"/>
              <a:gd name="connsiteX12" fmla="*/ 4800600 w 7140575"/>
              <a:gd name="connsiteY12" fmla="*/ 5829300 h 6431586"/>
              <a:gd name="connsiteX13" fmla="*/ 5448300 w 7140575"/>
              <a:gd name="connsiteY13" fmla="*/ 5816600 h 6431586"/>
              <a:gd name="connsiteX14" fmla="*/ 5880100 w 7140575"/>
              <a:gd name="connsiteY14" fmla="*/ 5930900 h 6431586"/>
              <a:gd name="connsiteX15" fmla="*/ 6553200 w 7140575"/>
              <a:gd name="connsiteY15" fmla="*/ 6121400 h 6431586"/>
              <a:gd name="connsiteX16" fmla="*/ 6783388 w 7140575"/>
              <a:gd name="connsiteY16" fmla="*/ 6197600 h 6431586"/>
              <a:gd name="connsiteX17" fmla="*/ 7086600 w 7140575"/>
              <a:gd name="connsiteY17" fmla="*/ 6413500 h 6431586"/>
              <a:gd name="connsiteX18" fmla="*/ 7140575 w 7140575"/>
              <a:gd name="connsiteY18" fmla="*/ 6345238 h 6431586"/>
              <a:gd name="connsiteX19" fmla="*/ 6824662 w 7140575"/>
              <a:gd name="connsiteY19" fmla="*/ 6107112 h 6431586"/>
              <a:gd name="connsiteX20" fmla="*/ 5478462 w 7140575"/>
              <a:gd name="connsiteY20" fmla="*/ 5743575 h 6431586"/>
              <a:gd name="connsiteX21" fmla="*/ 5334000 w 7140575"/>
              <a:gd name="connsiteY21" fmla="*/ 5740400 h 6431586"/>
              <a:gd name="connsiteX22" fmla="*/ 4597400 w 7140575"/>
              <a:gd name="connsiteY22" fmla="*/ 5727700 h 6431586"/>
              <a:gd name="connsiteX23" fmla="*/ 4330700 w 7140575"/>
              <a:gd name="connsiteY23" fmla="*/ 5626100 h 6431586"/>
              <a:gd name="connsiteX24" fmla="*/ 3962400 w 7140575"/>
              <a:gd name="connsiteY24" fmla="*/ 5461000 h 6431586"/>
              <a:gd name="connsiteX25" fmla="*/ 3860800 w 7140575"/>
              <a:gd name="connsiteY25" fmla="*/ 5461000 h 6431586"/>
              <a:gd name="connsiteX26" fmla="*/ 3594100 w 7140575"/>
              <a:gd name="connsiteY26" fmla="*/ 5461000 h 6431586"/>
              <a:gd name="connsiteX27" fmla="*/ 3495675 w 7140575"/>
              <a:gd name="connsiteY27" fmla="*/ 4357688 h 6431586"/>
              <a:gd name="connsiteX28" fmla="*/ 4076700 w 7140575"/>
              <a:gd name="connsiteY28" fmla="*/ 4303712 h 6431586"/>
              <a:gd name="connsiteX29" fmla="*/ 4279900 w 7140575"/>
              <a:gd name="connsiteY29" fmla="*/ 4375150 h 6431586"/>
              <a:gd name="connsiteX30" fmla="*/ 4457700 w 7140575"/>
              <a:gd name="connsiteY30" fmla="*/ 4505325 h 6431586"/>
              <a:gd name="connsiteX31" fmla="*/ 4503738 w 7140575"/>
              <a:gd name="connsiteY31" fmla="*/ 4610100 h 6431586"/>
              <a:gd name="connsiteX32" fmla="*/ 4445000 w 7140575"/>
              <a:gd name="connsiteY32" fmla="*/ 4762500 h 6431586"/>
              <a:gd name="connsiteX33" fmla="*/ 4356100 w 7140575"/>
              <a:gd name="connsiteY33" fmla="*/ 4927600 h 6431586"/>
              <a:gd name="connsiteX34" fmla="*/ 4330700 w 7140575"/>
              <a:gd name="connsiteY34" fmla="*/ 5016500 h 6431586"/>
              <a:gd name="connsiteX35" fmla="*/ 4368800 w 7140575"/>
              <a:gd name="connsiteY35" fmla="*/ 5092700 h 6431586"/>
              <a:gd name="connsiteX36" fmla="*/ 4445000 w 7140575"/>
              <a:gd name="connsiteY36" fmla="*/ 4978400 h 6431586"/>
              <a:gd name="connsiteX37" fmla="*/ 4533900 w 7140575"/>
              <a:gd name="connsiteY37" fmla="*/ 4749800 h 6431586"/>
              <a:gd name="connsiteX38" fmla="*/ 4559300 w 7140575"/>
              <a:gd name="connsiteY38" fmla="*/ 4622800 h 6431586"/>
              <a:gd name="connsiteX39" fmla="*/ 4533900 w 7140575"/>
              <a:gd name="connsiteY39" fmla="*/ 4495800 h 6431586"/>
              <a:gd name="connsiteX40" fmla="*/ 4406900 w 7140575"/>
              <a:gd name="connsiteY40" fmla="*/ 4368800 h 6431586"/>
              <a:gd name="connsiteX41" fmla="*/ 4216400 w 7140575"/>
              <a:gd name="connsiteY41" fmla="*/ 4279900 h 6431586"/>
              <a:gd name="connsiteX42" fmla="*/ 4406900 w 7140575"/>
              <a:gd name="connsiteY42" fmla="*/ 4279900 h 6431586"/>
              <a:gd name="connsiteX43" fmla="*/ 4703763 w 7140575"/>
              <a:gd name="connsiteY43" fmla="*/ 4362450 h 6431586"/>
              <a:gd name="connsiteX44" fmla="*/ 5057775 w 7140575"/>
              <a:gd name="connsiteY44" fmla="*/ 4556125 h 6431586"/>
              <a:gd name="connsiteX45" fmla="*/ 5232400 w 7140575"/>
              <a:gd name="connsiteY45" fmla="*/ 4686300 h 6431586"/>
              <a:gd name="connsiteX46" fmla="*/ 5410200 w 7140575"/>
              <a:gd name="connsiteY46" fmla="*/ 4862513 h 6431586"/>
              <a:gd name="connsiteX47" fmla="*/ 5486400 w 7140575"/>
              <a:gd name="connsiteY47" fmla="*/ 4838700 h 6431586"/>
              <a:gd name="connsiteX48" fmla="*/ 5389562 w 7140575"/>
              <a:gd name="connsiteY48" fmla="*/ 4735513 h 6431586"/>
              <a:gd name="connsiteX49" fmla="*/ 5232400 w 7140575"/>
              <a:gd name="connsiteY49" fmla="*/ 4584700 h 6431586"/>
              <a:gd name="connsiteX50" fmla="*/ 5003800 w 7140575"/>
              <a:gd name="connsiteY50" fmla="*/ 4432300 h 6431586"/>
              <a:gd name="connsiteX51" fmla="*/ 4719638 w 7140575"/>
              <a:gd name="connsiteY51" fmla="*/ 4260850 h 6431586"/>
              <a:gd name="connsiteX52" fmla="*/ 4491037 w 7140575"/>
              <a:gd name="connsiteY52" fmla="*/ 4187825 h 6431586"/>
              <a:gd name="connsiteX53" fmla="*/ 4013200 w 7140575"/>
              <a:gd name="connsiteY53" fmla="*/ 4216400 h 6431586"/>
              <a:gd name="connsiteX54" fmla="*/ 3467100 w 7140575"/>
              <a:gd name="connsiteY54" fmla="*/ 4267200 h 6431586"/>
              <a:gd name="connsiteX55" fmla="*/ 3429000 w 7140575"/>
              <a:gd name="connsiteY55" fmla="*/ 3365500 h 6431586"/>
              <a:gd name="connsiteX56" fmla="*/ 3290888 w 7140575"/>
              <a:gd name="connsiteY56" fmla="*/ 3267075 h 6431586"/>
              <a:gd name="connsiteX57" fmla="*/ 571500 w 7140575"/>
              <a:gd name="connsiteY57" fmla="*/ 3467100 h 6431586"/>
              <a:gd name="connsiteX58" fmla="*/ 444500 w 7140575"/>
              <a:gd name="connsiteY58" fmla="*/ 3416300 h 6431586"/>
              <a:gd name="connsiteX59" fmla="*/ 330200 w 7140575"/>
              <a:gd name="connsiteY59" fmla="*/ 3352800 h 6431586"/>
              <a:gd name="connsiteX60" fmla="*/ 241300 w 7140575"/>
              <a:gd name="connsiteY60" fmla="*/ 3238500 h 6431586"/>
              <a:gd name="connsiteX61" fmla="*/ 152400 w 7140575"/>
              <a:gd name="connsiteY61" fmla="*/ 2260600 h 6431586"/>
              <a:gd name="connsiteX62" fmla="*/ 431800 w 7140575"/>
              <a:gd name="connsiteY62" fmla="*/ 2222500 h 6431586"/>
              <a:gd name="connsiteX63" fmla="*/ 533400 w 7140575"/>
              <a:gd name="connsiteY63" fmla="*/ 1612900 h 6431586"/>
              <a:gd name="connsiteX64" fmla="*/ 381000 w 7140575"/>
              <a:gd name="connsiteY64" fmla="*/ 1498600 h 6431586"/>
              <a:gd name="connsiteX65" fmla="*/ 254000 w 7140575"/>
              <a:gd name="connsiteY65" fmla="*/ 1409700 h 6431586"/>
              <a:gd name="connsiteX66" fmla="*/ 139700 w 7140575"/>
              <a:gd name="connsiteY66" fmla="*/ 1333500 h 6431586"/>
              <a:gd name="connsiteX67" fmla="*/ 12700 w 7140575"/>
              <a:gd name="connsiteY67" fmla="*/ 1028700 h 6431586"/>
              <a:gd name="connsiteX68" fmla="*/ 0 w 7140575"/>
              <a:gd name="connsiteY68" fmla="*/ 711200 h 6431586"/>
              <a:gd name="connsiteX69" fmla="*/ 38100 w 7140575"/>
              <a:gd name="connsiteY69" fmla="*/ 482600 h 6431586"/>
              <a:gd name="connsiteX70" fmla="*/ 76200 w 7140575"/>
              <a:gd name="connsiteY70" fmla="*/ 241300 h 6431586"/>
              <a:gd name="connsiteX71" fmla="*/ 165100 w 7140575"/>
              <a:gd name="connsiteY71" fmla="*/ 165100 h 6431586"/>
              <a:gd name="connsiteX72" fmla="*/ 266700 w 7140575"/>
              <a:gd name="connsiteY72" fmla="*/ 0 h 6431586"/>
              <a:gd name="connsiteX73" fmla="*/ 482600 w 7140575"/>
              <a:gd name="connsiteY73" fmla="*/ 114300 h 6431586"/>
              <a:gd name="connsiteX74" fmla="*/ 495300 w 7140575"/>
              <a:gd name="connsiteY74" fmla="*/ 228600 h 6431586"/>
              <a:gd name="connsiteX75" fmla="*/ 660400 w 7140575"/>
              <a:gd name="connsiteY75" fmla="*/ 355600 h 6431586"/>
              <a:gd name="connsiteX76" fmla="*/ 887520 w 7140575"/>
              <a:gd name="connsiteY76" fmla="*/ 454859 h 6431586"/>
              <a:gd name="connsiteX0" fmla="*/ 2853265 w 7140575"/>
              <a:gd name="connsiteY0" fmla="*/ 6431586 h 6431586"/>
              <a:gd name="connsiteX1" fmla="*/ 2857500 w 7140575"/>
              <a:gd name="connsiteY1" fmla="*/ 6184900 h 6431586"/>
              <a:gd name="connsiteX2" fmla="*/ 2908300 w 7140575"/>
              <a:gd name="connsiteY2" fmla="*/ 6146800 h 6431586"/>
              <a:gd name="connsiteX3" fmla="*/ 3568700 w 7140575"/>
              <a:gd name="connsiteY3" fmla="*/ 6134100 h 6431586"/>
              <a:gd name="connsiteX4" fmla="*/ 4089400 w 7140575"/>
              <a:gd name="connsiteY4" fmla="*/ 6096000 h 6431586"/>
              <a:gd name="connsiteX5" fmla="*/ 4267200 w 7140575"/>
              <a:gd name="connsiteY5" fmla="*/ 6096000 h 6431586"/>
              <a:gd name="connsiteX6" fmla="*/ 4267200 w 7140575"/>
              <a:gd name="connsiteY6" fmla="*/ 6019800 h 6431586"/>
              <a:gd name="connsiteX7" fmla="*/ 3644900 w 7140575"/>
              <a:gd name="connsiteY7" fmla="*/ 6057900 h 6431586"/>
              <a:gd name="connsiteX8" fmla="*/ 3606800 w 7140575"/>
              <a:gd name="connsiteY8" fmla="*/ 5530850 h 6431586"/>
              <a:gd name="connsiteX9" fmla="*/ 3835400 w 7140575"/>
              <a:gd name="connsiteY9" fmla="*/ 5537200 h 6431586"/>
              <a:gd name="connsiteX10" fmla="*/ 4318000 w 7140575"/>
              <a:gd name="connsiteY10" fmla="*/ 5715000 h 6431586"/>
              <a:gd name="connsiteX11" fmla="*/ 4533900 w 7140575"/>
              <a:gd name="connsiteY11" fmla="*/ 5803900 h 6431586"/>
              <a:gd name="connsiteX12" fmla="*/ 4800600 w 7140575"/>
              <a:gd name="connsiteY12" fmla="*/ 5829300 h 6431586"/>
              <a:gd name="connsiteX13" fmla="*/ 5448300 w 7140575"/>
              <a:gd name="connsiteY13" fmla="*/ 5816600 h 6431586"/>
              <a:gd name="connsiteX14" fmla="*/ 5880100 w 7140575"/>
              <a:gd name="connsiteY14" fmla="*/ 5930900 h 6431586"/>
              <a:gd name="connsiteX15" fmla="*/ 6553200 w 7140575"/>
              <a:gd name="connsiteY15" fmla="*/ 6121400 h 6431586"/>
              <a:gd name="connsiteX16" fmla="*/ 6783388 w 7140575"/>
              <a:gd name="connsiteY16" fmla="*/ 6197600 h 6431586"/>
              <a:gd name="connsiteX17" fmla="*/ 7086600 w 7140575"/>
              <a:gd name="connsiteY17" fmla="*/ 6413500 h 6431586"/>
              <a:gd name="connsiteX18" fmla="*/ 7140575 w 7140575"/>
              <a:gd name="connsiteY18" fmla="*/ 6345238 h 6431586"/>
              <a:gd name="connsiteX19" fmla="*/ 6824662 w 7140575"/>
              <a:gd name="connsiteY19" fmla="*/ 6107112 h 6431586"/>
              <a:gd name="connsiteX20" fmla="*/ 5478462 w 7140575"/>
              <a:gd name="connsiteY20" fmla="*/ 5743575 h 6431586"/>
              <a:gd name="connsiteX21" fmla="*/ 5334000 w 7140575"/>
              <a:gd name="connsiteY21" fmla="*/ 5740400 h 6431586"/>
              <a:gd name="connsiteX22" fmla="*/ 4597400 w 7140575"/>
              <a:gd name="connsiteY22" fmla="*/ 5727700 h 6431586"/>
              <a:gd name="connsiteX23" fmla="*/ 4330700 w 7140575"/>
              <a:gd name="connsiteY23" fmla="*/ 5626100 h 6431586"/>
              <a:gd name="connsiteX24" fmla="*/ 3962400 w 7140575"/>
              <a:gd name="connsiteY24" fmla="*/ 5461000 h 6431586"/>
              <a:gd name="connsiteX25" fmla="*/ 3860800 w 7140575"/>
              <a:gd name="connsiteY25" fmla="*/ 5461000 h 6431586"/>
              <a:gd name="connsiteX26" fmla="*/ 3594100 w 7140575"/>
              <a:gd name="connsiteY26" fmla="*/ 5461000 h 6431586"/>
              <a:gd name="connsiteX27" fmla="*/ 3495675 w 7140575"/>
              <a:gd name="connsiteY27" fmla="*/ 4357688 h 6431586"/>
              <a:gd name="connsiteX28" fmla="*/ 4076700 w 7140575"/>
              <a:gd name="connsiteY28" fmla="*/ 4303712 h 6431586"/>
              <a:gd name="connsiteX29" fmla="*/ 4279900 w 7140575"/>
              <a:gd name="connsiteY29" fmla="*/ 4375150 h 6431586"/>
              <a:gd name="connsiteX30" fmla="*/ 4457700 w 7140575"/>
              <a:gd name="connsiteY30" fmla="*/ 4505325 h 6431586"/>
              <a:gd name="connsiteX31" fmla="*/ 4503738 w 7140575"/>
              <a:gd name="connsiteY31" fmla="*/ 4610100 h 6431586"/>
              <a:gd name="connsiteX32" fmla="*/ 4445000 w 7140575"/>
              <a:gd name="connsiteY32" fmla="*/ 4762500 h 6431586"/>
              <a:gd name="connsiteX33" fmla="*/ 4356100 w 7140575"/>
              <a:gd name="connsiteY33" fmla="*/ 4927600 h 6431586"/>
              <a:gd name="connsiteX34" fmla="*/ 4330700 w 7140575"/>
              <a:gd name="connsiteY34" fmla="*/ 5016500 h 6431586"/>
              <a:gd name="connsiteX35" fmla="*/ 4368800 w 7140575"/>
              <a:gd name="connsiteY35" fmla="*/ 5092700 h 6431586"/>
              <a:gd name="connsiteX36" fmla="*/ 4445000 w 7140575"/>
              <a:gd name="connsiteY36" fmla="*/ 4978400 h 6431586"/>
              <a:gd name="connsiteX37" fmla="*/ 4533900 w 7140575"/>
              <a:gd name="connsiteY37" fmla="*/ 4749800 h 6431586"/>
              <a:gd name="connsiteX38" fmla="*/ 4559300 w 7140575"/>
              <a:gd name="connsiteY38" fmla="*/ 4622800 h 6431586"/>
              <a:gd name="connsiteX39" fmla="*/ 4533900 w 7140575"/>
              <a:gd name="connsiteY39" fmla="*/ 4495800 h 6431586"/>
              <a:gd name="connsiteX40" fmla="*/ 4406900 w 7140575"/>
              <a:gd name="connsiteY40" fmla="*/ 4368800 h 6431586"/>
              <a:gd name="connsiteX41" fmla="*/ 4216400 w 7140575"/>
              <a:gd name="connsiteY41" fmla="*/ 4279900 h 6431586"/>
              <a:gd name="connsiteX42" fmla="*/ 4406900 w 7140575"/>
              <a:gd name="connsiteY42" fmla="*/ 4279900 h 6431586"/>
              <a:gd name="connsiteX43" fmla="*/ 4703763 w 7140575"/>
              <a:gd name="connsiteY43" fmla="*/ 4362450 h 6431586"/>
              <a:gd name="connsiteX44" fmla="*/ 5057775 w 7140575"/>
              <a:gd name="connsiteY44" fmla="*/ 4556125 h 6431586"/>
              <a:gd name="connsiteX45" fmla="*/ 5232400 w 7140575"/>
              <a:gd name="connsiteY45" fmla="*/ 4686300 h 6431586"/>
              <a:gd name="connsiteX46" fmla="*/ 5410200 w 7140575"/>
              <a:gd name="connsiteY46" fmla="*/ 4862513 h 6431586"/>
              <a:gd name="connsiteX47" fmla="*/ 5486400 w 7140575"/>
              <a:gd name="connsiteY47" fmla="*/ 4838700 h 6431586"/>
              <a:gd name="connsiteX48" fmla="*/ 5389562 w 7140575"/>
              <a:gd name="connsiteY48" fmla="*/ 4735513 h 6431586"/>
              <a:gd name="connsiteX49" fmla="*/ 5232400 w 7140575"/>
              <a:gd name="connsiteY49" fmla="*/ 4584700 h 6431586"/>
              <a:gd name="connsiteX50" fmla="*/ 5003800 w 7140575"/>
              <a:gd name="connsiteY50" fmla="*/ 4432300 h 6431586"/>
              <a:gd name="connsiteX51" fmla="*/ 4719638 w 7140575"/>
              <a:gd name="connsiteY51" fmla="*/ 4260850 h 6431586"/>
              <a:gd name="connsiteX52" fmla="*/ 4491037 w 7140575"/>
              <a:gd name="connsiteY52" fmla="*/ 4187825 h 6431586"/>
              <a:gd name="connsiteX53" fmla="*/ 4013200 w 7140575"/>
              <a:gd name="connsiteY53" fmla="*/ 4216400 h 6431586"/>
              <a:gd name="connsiteX54" fmla="*/ 3467100 w 7140575"/>
              <a:gd name="connsiteY54" fmla="*/ 4267200 h 6431586"/>
              <a:gd name="connsiteX55" fmla="*/ 3429000 w 7140575"/>
              <a:gd name="connsiteY55" fmla="*/ 3365500 h 6431586"/>
              <a:gd name="connsiteX56" fmla="*/ 3290888 w 7140575"/>
              <a:gd name="connsiteY56" fmla="*/ 3267075 h 6431586"/>
              <a:gd name="connsiteX57" fmla="*/ 571500 w 7140575"/>
              <a:gd name="connsiteY57" fmla="*/ 3467100 h 6431586"/>
              <a:gd name="connsiteX58" fmla="*/ 444500 w 7140575"/>
              <a:gd name="connsiteY58" fmla="*/ 3416300 h 6431586"/>
              <a:gd name="connsiteX59" fmla="*/ 330200 w 7140575"/>
              <a:gd name="connsiteY59" fmla="*/ 3352800 h 6431586"/>
              <a:gd name="connsiteX60" fmla="*/ 241300 w 7140575"/>
              <a:gd name="connsiteY60" fmla="*/ 3238500 h 6431586"/>
              <a:gd name="connsiteX61" fmla="*/ 152400 w 7140575"/>
              <a:gd name="connsiteY61" fmla="*/ 2260600 h 6431586"/>
              <a:gd name="connsiteX62" fmla="*/ 431800 w 7140575"/>
              <a:gd name="connsiteY62" fmla="*/ 2222500 h 6431586"/>
              <a:gd name="connsiteX63" fmla="*/ 533400 w 7140575"/>
              <a:gd name="connsiteY63" fmla="*/ 1612900 h 6431586"/>
              <a:gd name="connsiteX64" fmla="*/ 381000 w 7140575"/>
              <a:gd name="connsiteY64" fmla="*/ 1498600 h 6431586"/>
              <a:gd name="connsiteX65" fmla="*/ 254000 w 7140575"/>
              <a:gd name="connsiteY65" fmla="*/ 1409700 h 6431586"/>
              <a:gd name="connsiteX66" fmla="*/ 139700 w 7140575"/>
              <a:gd name="connsiteY66" fmla="*/ 1333500 h 6431586"/>
              <a:gd name="connsiteX67" fmla="*/ 12700 w 7140575"/>
              <a:gd name="connsiteY67" fmla="*/ 1028700 h 6431586"/>
              <a:gd name="connsiteX68" fmla="*/ 0 w 7140575"/>
              <a:gd name="connsiteY68" fmla="*/ 711200 h 6431586"/>
              <a:gd name="connsiteX69" fmla="*/ 38100 w 7140575"/>
              <a:gd name="connsiteY69" fmla="*/ 482600 h 6431586"/>
              <a:gd name="connsiteX70" fmla="*/ 76200 w 7140575"/>
              <a:gd name="connsiteY70" fmla="*/ 241300 h 6431586"/>
              <a:gd name="connsiteX71" fmla="*/ 165100 w 7140575"/>
              <a:gd name="connsiteY71" fmla="*/ 165100 h 6431586"/>
              <a:gd name="connsiteX72" fmla="*/ 266700 w 7140575"/>
              <a:gd name="connsiteY72" fmla="*/ 0 h 6431586"/>
              <a:gd name="connsiteX73" fmla="*/ 482600 w 7140575"/>
              <a:gd name="connsiteY73" fmla="*/ 114300 h 6431586"/>
              <a:gd name="connsiteX74" fmla="*/ 495300 w 7140575"/>
              <a:gd name="connsiteY74" fmla="*/ 228600 h 6431586"/>
              <a:gd name="connsiteX75" fmla="*/ 660400 w 7140575"/>
              <a:gd name="connsiteY75" fmla="*/ 355600 h 6431586"/>
              <a:gd name="connsiteX76" fmla="*/ 887520 w 7140575"/>
              <a:gd name="connsiteY76" fmla="*/ 454859 h 6431586"/>
              <a:gd name="connsiteX0" fmla="*/ 2853265 w 7140575"/>
              <a:gd name="connsiteY0" fmla="*/ 6431586 h 6431586"/>
              <a:gd name="connsiteX1" fmla="*/ 2857500 w 7140575"/>
              <a:gd name="connsiteY1" fmla="*/ 6184900 h 6431586"/>
              <a:gd name="connsiteX2" fmla="*/ 2908300 w 7140575"/>
              <a:gd name="connsiteY2" fmla="*/ 6146800 h 6431586"/>
              <a:gd name="connsiteX3" fmla="*/ 3568700 w 7140575"/>
              <a:gd name="connsiteY3" fmla="*/ 6134100 h 6431586"/>
              <a:gd name="connsiteX4" fmla="*/ 4089400 w 7140575"/>
              <a:gd name="connsiteY4" fmla="*/ 6096000 h 6431586"/>
              <a:gd name="connsiteX5" fmla="*/ 4267200 w 7140575"/>
              <a:gd name="connsiteY5" fmla="*/ 6096000 h 6431586"/>
              <a:gd name="connsiteX6" fmla="*/ 4267200 w 7140575"/>
              <a:gd name="connsiteY6" fmla="*/ 6019800 h 6431586"/>
              <a:gd name="connsiteX7" fmla="*/ 3644900 w 7140575"/>
              <a:gd name="connsiteY7" fmla="*/ 6057900 h 6431586"/>
              <a:gd name="connsiteX8" fmla="*/ 3606800 w 7140575"/>
              <a:gd name="connsiteY8" fmla="*/ 5530850 h 6431586"/>
              <a:gd name="connsiteX9" fmla="*/ 3835400 w 7140575"/>
              <a:gd name="connsiteY9" fmla="*/ 5537200 h 6431586"/>
              <a:gd name="connsiteX10" fmla="*/ 4318000 w 7140575"/>
              <a:gd name="connsiteY10" fmla="*/ 5715000 h 6431586"/>
              <a:gd name="connsiteX11" fmla="*/ 4533900 w 7140575"/>
              <a:gd name="connsiteY11" fmla="*/ 5803900 h 6431586"/>
              <a:gd name="connsiteX12" fmla="*/ 4800600 w 7140575"/>
              <a:gd name="connsiteY12" fmla="*/ 5829300 h 6431586"/>
              <a:gd name="connsiteX13" fmla="*/ 5448300 w 7140575"/>
              <a:gd name="connsiteY13" fmla="*/ 5816600 h 6431586"/>
              <a:gd name="connsiteX14" fmla="*/ 5880100 w 7140575"/>
              <a:gd name="connsiteY14" fmla="*/ 5930900 h 6431586"/>
              <a:gd name="connsiteX15" fmla="*/ 6553200 w 7140575"/>
              <a:gd name="connsiteY15" fmla="*/ 6121400 h 6431586"/>
              <a:gd name="connsiteX16" fmla="*/ 6783388 w 7140575"/>
              <a:gd name="connsiteY16" fmla="*/ 6197600 h 6431586"/>
              <a:gd name="connsiteX17" fmla="*/ 7086600 w 7140575"/>
              <a:gd name="connsiteY17" fmla="*/ 6413500 h 6431586"/>
              <a:gd name="connsiteX18" fmla="*/ 7140575 w 7140575"/>
              <a:gd name="connsiteY18" fmla="*/ 6345238 h 6431586"/>
              <a:gd name="connsiteX19" fmla="*/ 6824662 w 7140575"/>
              <a:gd name="connsiteY19" fmla="*/ 6107112 h 6431586"/>
              <a:gd name="connsiteX20" fmla="*/ 5478462 w 7140575"/>
              <a:gd name="connsiteY20" fmla="*/ 5743575 h 6431586"/>
              <a:gd name="connsiteX21" fmla="*/ 5334000 w 7140575"/>
              <a:gd name="connsiteY21" fmla="*/ 5740400 h 6431586"/>
              <a:gd name="connsiteX22" fmla="*/ 4597400 w 7140575"/>
              <a:gd name="connsiteY22" fmla="*/ 5727700 h 6431586"/>
              <a:gd name="connsiteX23" fmla="*/ 4330700 w 7140575"/>
              <a:gd name="connsiteY23" fmla="*/ 5626100 h 6431586"/>
              <a:gd name="connsiteX24" fmla="*/ 3962400 w 7140575"/>
              <a:gd name="connsiteY24" fmla="*/ 5461000 h 6431586"/>
              <a:gd name="connsiteX25" fmla="*/ 3860800 w 7140575"/>
              <a:gd name="connsiteY25" fmla="*/ 5461000 h 6431586"/>
              <a:gd name="connsiteX26" fmla="*/ 3594100 w 7140575"/>
              <a:gd name="connsiteY26" fmla="*/ 5461000 h 6431586"/>
              <a:gd name="connsiteX27" fmla="*/ 3495675 w 7140575"/>
              <a:gd name="connsiteY27" fmla="*/ 4357688 h 6431586"/>
              <a:gd name="connsiteX28" fmla="*/ 4076700 w 7140575"/>
              <a:gd name="connsiteY28" fmla="*/ 4303712 h 6431586"/>
              <a:gd name="connsiteX29" fmla="*/ 4279900 w 7140575"/>
              <a:gd name="connsiteY29" fmla="*/ 4375150 h 6431586"/>
              <a:gd name="connsiteX30" fmla="*/ 4457700 w 7140575"/>
              <a:gd name="connsiteY30" fmla="*/ 4505325 h 6431586"/>
              <a:gd name="connsiteX31" fmla="*/ 4503738 w 7140575"/>
              <a:gd name="connsiteY31" fmla="*/ 4610100 h 6431586"/>
              <a:gd name="connsiteX32" fmla="*/ 4445000 w 7140575"/>
              <a:gd name="connsiteY32" fmla="*/ 4762500 h 6431586"/>
              <a:gd name="connsiteX33" fmla="*/ 4356100 w 7140575"/>
              <a:gd name="connsiteY33" fmla="*/ 4927600 h 6431586"/>
              <a:gd name="connsiteX34" fmla="*/ 4330700 w 7140575"/>
              <a:gd name="connsiteY34" fmla="*/ 5016500 h 6431586"/>
              <a:gd name="connsiteX35" fmla="*/ 4368800 w 7140575"/>
              <a:gd name="connsiteY35" fmla="*/ 5092700 h 6431586"/>
              <a:gd name="connsiteX36" fmla="*/ 4445000 w 7140575"/>
              <a:gd name="connsiteY36" fmla="*/ 4978400 h 6431586"/>
              <a:gd name="connsiteX37" fmla="*/ 4533900 w 7140575"/>
              <a:gd name="connsiteY37" fmla="*/ 4749800 h 6431586"/>
              <a:gd name="connsiteX38" fmla="*/ 4559300 w 7140575"/>
              <a:gd name="connsiteY38" fmla="*/ 4622800 h 6431586"/>
              <a:gd name="connsiteX39" fmla="*/ 4533900 w 7140575"/>
              <a:gd name="connsiteY39" fmla="*/ 4495800 h 6431586"/>
              <a:gd name="connsiteX40" fmla="*/ 4406900 w 7140575"/>
              <a:gd name="connsiteY40" fmla="*/ 4368800 h 6431586"/>
              <a:gd name="connsiteX41" fmla="*/ 4216400 w 7140575"/>
              <a:gd name="connsiteY41" fmla="*/ 4279900 h 6431586"/>
              <a:gd name="connsiteX42" fmla="*/ 4406900 w 7140575"/>
              <a:gd name="connsiteY42" fmla="*/ 4279900 h 6431586"/>
              <a:gd name="connsiteX43" fmla="*/ 4703763 w 7140575"/>
              <a:gd name="connsiteY43" fmla="*/ 4362450 h 6431586"/>
              <a:gd name="connsiteX44" fmla="*/ 5057775 w 7140575"/>
              <a:gd name="connsiteY44" fmla="*/ 4556125 h 6431586"/>
              <a:gd name="connsiteX45" fmla="*/ 5232400 w 7140575"/>
              <a:gd name="connsiteY45" fmla="*/ 4686300 h 6431586"/>
              <a:gd name="connsiteX46" fmla="*/ 5410200 w 7140575"/>
              <a:gd name="connsiteY46" fmla="*/ 4862513 h 6431586"/>
              <a:gd name="connsiteX47" fmla="*/ 5486400 w 7140575"/>
              <a:gd name="connsiteY47" fmla="*/ 4838700 h 6431586"/>
              <a:gd name="connsiteX48" fmla="*/ 5389562 w 7140575"/>
              <a:gd name="connsiteY48" fmla="*/ 4735513 h 6431586"/>
              <a:gd name="connsiteX49" fmla="*/ 5232400 w 7140575"/>
              <a:gd name="connsiteY49" fmla="*/ 4584700 h 6431586"/>
              <a:gd name="connsiteX50" fmla="*/ 5003800 w 7140575"/>
              <a:gd name="connsiteY50" fmla="*/ 4432300 h 6431586"/>
              <a:gd name="connsiteX51" fmla="*/ 4719638 w 7140575"/>
              <a:gd name="connsiteY51" fmla="*/ 4260850 h 6431586"/>
              <a:gd name="connsiteX52" fmla="*/ 4491037 w 7140575"/>
              <a:gd name="connsiteY52" fmla="*/ 4187825 h 6431586"/>
              <a:gd name="connsiteX53" fmla="*/ 4013200 w 7140575"/>
              <a:gd name="connsiteY53" fmla="*/ 4216400 h 6431586"/>
              <a:gd name="connsiteX54" fmla="*/ 3467100 w 7140575"/>
              <a:gd name="connsiteY54" fmla="*/ 4267200 h 6431586"/>
              <a:gd name="connsiteX55" fmla="*/ 3429000 w 7140575"/>
              <a:gd name="connsiteY55" fmla="*/ 3365500 h 6431586"/>
              <a:gd name="connsiteX56" fmla="*/ 3290888 w 7140575"/>
              <a:gd name="connsiteY56" fmla="*/ 3267075 h 6431586"/>
              <a:gd name="connsiteX57" fmla="*/ 571500 w 7140575"/>
              <a:gd name="connsiteY57" fmla="*/ 3467100 h 6431586"/>
              <a:gd name="connsiteX58" fmla="*/ 444500 w 7140575"/>
              <a:gd name="connsiteY58" fmla="*/ 3416300 h 6431586"/>
              <a:gd name="connsiteX59" fmla="*/ 330200 w 7140575"/>
              <a:gd name="connsiteY59" fmla="*/ 3352800 h 6431586"/>
              <a:gd name="connsiteX60" fmla="*/ 241300 w 7140575"/>
              <a:gd name="connsiteY60" fmla="*/ 3238500 h 6431586"/>
              <a:gd name="connsiteX61" fmla="*/ 152400 w 7140575"/>
              <a:gd name="connsiteY61" fmla="*/ 2260600 h 6431586"/>
              <a:gd name="connsiteX62" fmla="*/ 431800 w 7140575"/>
              <a:gd name="connsiteY62" fmla="*/ 2222500 h 6431586"/>
              <a:gd name="connsiteX63" fmla="*/ 533400 w 7140575"/>
              <a:gd name="connsiteY63" fmla="*/ 1612900 h 6431586"/>
              <a:gd name="connsiteX64" fmla="*/ 381000 w 7140575"/>
              <a:gd name="connsiteY64" fmla="*/ 1498600 h 6431586"/>
              <a:gd name="connsiteX65" fmla="*/ 254000 w 7140575"/>
              <a:gd name="connsiteY65" fmla="*/ 1409700 h 6431586"/>
              <a:gd name="connsiteX66" fmla="*/ 139700 w 7140575"/>
              <a:gd name="connsiteY66" fmla="*/ 1333500 h 6431586"/>
              <a:gd name="connsiteX67" fmla="*/ 12700 w 7140575"/>
              <a:gd name="connsiteY67" fmla="*/ 1028700 h 6431586"/>
              <a:gd name="connsiteX68" fmla="*/ 0 w 7140575"/>
              <a:gd name="connsiteY68" fmla="*/ 711200 h 6431586"/>
              <a:gd name="connsiteX69" fmla="*/ 38100 w 7140575"/>
              <a:gd name="connsiteY69" fmla="*/ 482600 h 6431586"/>
              <a:gd name="connsiteX70" fmla="*/ 76200 w 7140575"/>
              <a:gd name="connsiteY70" fmla="*/ 241300 h 6431586"/>
              <a:gd name="connsiteX71" fmla="*/ 165100 w 7140575"/>
              <a:gd name="connsiteY71" fmla="*/ 165100 h 6431586"/>
              <a:gd name="connsiteX72" fmla="*/ 266700 w 7140575"/>
              <a:gd name="connsiteY72" fmla="*/ 0 h 6431586"/>
              <a:gd name="connsiteX73" fmla="*/ 482600 w 7140575"/>
              <a:gd name="connsiteY73" fmla="*/ 114300 h 6431586"/>
              <a:gd name="connsiteX74" fmla="*/ 495300 w 7140575"/>
              <a:gd name="connsiteY74" fmla="*/ 228600 h 6431586"/>
              <a:gd name="connsiteX75" fmla="*/ 660400 w 7140575"/>
              <a:gd name="connsiteY75" fmla="*/ 355600 h 6431586"/>
              <a:gd name="connsiteX76" fmla="*/ 887520 w 7140575"/>
              <a:gd name="connsiteY76" fmla="*/ 454859 h 6431586"/>
              <a:gd name="connsiteX0" fmla="*/ 2853265 w 7140575"/>
              <a:gd name="connsiteY0" fmla="*/ 6431586 h 6431586"/>
              <a:gd name="connsiteX1" fmla="*/ 2857500 w 7140575"/>
              <a:gd name="connsiteY1" fmla="*/ 6184900 h 6431586"/>
              <a:gd name="connsiteX2" fmla="*/ 2908300 w 7140575"/>
              <a:gd name="connsiteY2" fmla="*/ 6146800 h 6431586"/>
              <a:gd name="connsiteX3" fmla="*/ 3568700 w 7140575"/>
              <a:gd name="connsiteY3" fmla="*/ 6134100 h 6431586"/>
              <a:gd name="connsiteX4" fmla="*/ 4089400 w 7140575"/>
              <a:gd name="connsiteY4" fmla="*/ 6096000 h 6431586"/>
              <a:gd name="connsiteX5" fmla="*/ 4267200 w 7140575"/>
              <a:gd name="connsiteY5" fmla="*/ 6096000 h 6431586"/>
              <a:gd name="connsiteX6" fmla="*/ 4267200 w 7140575"/>
              <a:gd name="connsiteY6" fmla="*/ 6019800 h 6431586"/>
              <a:gd name="connsiteX7" fmla="*/ 3644900 w 7140575"/>
              <a:gd name="connsiteY7" fmla="*/ 6057900 h 6431586"/>
              <a:gd name="connsiteX8" fmla="*/ 3606800 w 7140575"/>
              <a:gd name="connsiteY8" fmla="*/ 5530850 h 6431586"/>
              <a:gd name="connsiteX9" fmla="*/ 3835400 w 7140575"/>
              <a:gd name="connsiteY9" fmla="*/ 5537200 h 6431586"/>
              <a:gd name="connsiteX10" fmla="*/ 4318000 w 7140575"/>
              <a:gd name="connsiteY10" fmla="*/ 5715000 h 6431586"/>
              <a:gd name="connsiteX11" fmla="*/ 4533900 w 7140575"/>
              <a:gd name="connsiteY11" fmla="*/ 5803900 h 6431586"/>
              <a:gd name="connsiteX12" fmla="*/ 4800600 w 7140575"/>
              <a:gd name="connsiteY12" fmla="*/ 5829300 h 6431586"/>
              <a:gd name="connsiteX13" fmla="*/ 5448300 w 7140575"/>
              <a:gd name="connsiteY13" fmla="*/ 5816600 h 6431586"/>
              <a:gd name="connsiteX14" fmla="*/ 5880100 w 7140575"/>
              <a:gd name="connsiteY14" fmla="*/ 5930900 h 6431586"/>
              <a:gd name="connsiteX15" fmla="*/ 6553200 w 7140575"/>
              <a:gd name="connsiteY15" fmla="*/ 6121400 h 6431586"/>
              <a:gd name="connsiteX16" fmla="*/ 6783388 w 7140575"/>
              <a:gd name="connsiteY16" fmla="*/ 6197600 h 6431586"/>
              <a:gd name="connsiteX17" fmla="*/ 7086600 w 7140575"/>
              <a:gd name="connsiteY17" fmla="*/ 6413500 h 6431586"/>
              <a:gd name="connsiteX18" fmla="*/ 7140575 w 7140575"/>
              <a:gd name="connsiteY18" fmla="*/ 6345238 h 6431586"/>
              <a:gd name="connsiteX19" fmla="*/ 6824662 w 7140575"/>
              <a:gd name="connsiteY19" fmla="*/ 6107112 h 6431586"/>
              <a:gd name="connsiteX20" fmla="*/ 5478462 w 7140575"/>
              <a:gd name="connsiteY20" fmla="*/ 5743575 h 6431586"/>
              <a:gd name="connsiteX21" fmla="*/ 5334000 w 7140575"/>
              <a:gd name="connsiteY21" fmla="*/ 5740400 h 6431586"/>
              <a:gd name="connsiteX22" fmla="*/ 4597400 w 7140575"/>
              <a:gd name="connsiteY22" fmla="*/ 5727700 h 6431586"/>
              <a:gd name="connsiteX23" fmla="*/ 4330700 w 7140575"/>
              <a:gd name="connsiteY23" fmla="*/ 5626100 h 6431586"/>
              <a:gd name="connsiteX24" fmla="*/ 3962400 w 7140575"/>
              <a:gd name="connsiteY24" fmla="*/ 5461000 h 6431586"/>
              <a:gd name="connsiteX25" fmla="*/ 3860800 w 7140575"/>
              <a:gd name="connsiteY25" fmla="*/ 5461000 h 6431586"/>
              <a:gd name="connsiteX26" fmla="*/ 3594100 w 7140575"/>
              <a:gd name="connsiteY26" fmla="*/ 5461000 h 6431586"/>
              <a:gd name="connsiteX27" fmla="*/ 3495675 w 7140575"/>
              <a:gd name="connsiteY27" fmla="*/ 4357688 h 6431586"/>
              <a:gd name="connsiteX28" fmla="*/ 4076700 w 7140575"/>
              <a:gd name="connsiteY28" fmla="*/ 4303712 h 6431586"/>
              <a:gd name="connsiteX29" fmla="*/ 4279900 w 7140575"/>
              <a:gd name="connsiteY29" fmla="*/ 4375150 h 6431586"/>
              <a:gd name="connsiteX30" fmla="*/ 4457700 w 7140575"/>
              <a:gd name="connsiteY30" fmla="*/ 4505325 h 6431586"/>
              <a:gd name="connsiteX31" fmla="*/ 4503738 w 7140575"/>
              <a:gd name="connsiteY31" fmla="*/ 4610100 h 6431586"/>
              <a:gd name="connsiteX32" fmla="*/ 4445000 w 7140575"/>
              <a:gd name="connsiteY32" fmla="*/ 4762500 h 6431586"/>
              <a:gd name="connsiteX33" fmla="*/ 4356100 w 7140575"/>
              <a:gd name="connsiteY33" fmla="*/ 4927600 h 6431586"/>
              <a:gd name="connsiteX34" fmla="*/ 4330700 w 7140575"/>
              <a:gd name="connsiteY34" fmla="*/ 5016500 h 6431586"/>
              <a:gd name="connsiteX35" fmla="*/ 4368800 w 7140575"/>
              <a:gd name="connsiteY35" fmla="*/ 5092700 h 6431586"/>
              <a:gd name="connsiteX36" fmla="*/ 4445000 w 7140575"/>
              <a:gd name="connsiteY36" fmla="*/ 4978400 h 6431586"/>
              <a:gd name="connsiteX37" fmla="*/ 4533900 w 7140575"/>
              <a:gd name="connsiteY37" fmla="*/ 4749800 h 6431586"/>
              <a:gd name="connsiteX38" fmla="*/ 4559300 w 7140575"/>
              <a:gd name="connsiteY38" fmla="*/ 4622800 h 6431586"/>
              <a:gd name="connsiteX39" fmla="*/ 4533900 w 7140575"/>
              <a:gd name="connsiteY39" fmla="*/ 4495800 h 6431586"/>
              <a:gd name="connsiteX40" fmla="*/ 4406900 w 7140575"/>
              <a:gd name="connsiteY40" fmla="*/ 4368800 h 6431586"/>
              <a:gd name="connsiteX41" fmla="*/ 4216400 w 7140575"/>
              <a:gd name="connsiteY41" fmla="*/ 4279900 h 6431586"/>
              <a:gd name="connsiteX42" fmla="*/ 4406900 w 7140575"/>
              <a:gd name="connsiteY42" fmla="*/ 4279900 h 6431586"/>
              <a:gd name="connsiteX43" fmla="*/ 4703763 w 7140575"/>
              <a:gd name="connsiteY43" fmla="*/ 4362450 h 6431586"/>
              <a:gd name="connsiteX44" fmla="*/ 5057775 w 7140575"/>
              <a:gd name="connsiteY44" fmla="*/ 4556125 h 6431586"/>
              <a:gd name="connsiteX45" fmla="*/ 5232400 w 7140575"/>
              <a:gd name="connsiteY45" fmla="*/ 4686300 h 6431586"/>
              <a:gd name="connsiteX46" fmla="*/ 5410200 w 7140575"/>
              <a:gd name="connsiteY46" fmla="*/ 4862513 h 6431586"/>
              <a:gd name="connsiteX47" fmla="*/ 5486400 w 7140575"/>
              <a:gd name="connsiteY47" fmla="*/ 4838700 h 6431586"/>
              <a:gd name="connsiteX48" fmla="*/ 5389562 w 7140575"/>
              <a:gd name="connsiteY48" fmla="*/ 4735513 h 6431586"/>
              <a:gd name="connsiteX49" fmla="*/ 5232400 w 7140575"/>
              <a:gd name="connsiteY49" fmla="*/ 4584700 h 6431586"/>
              <a:gd name="connsiteX50" fmla="*/ 5003800 w 7140575"/>
              <a:gd name="connsiteY50" fmla="*/ 4432300 h 6431586"/>
              <a:gd name="connsiteX51" fmla="*/ 4719638 w 7140575"/>
              <a:gd name="connsiteY51" fmla="*/ 4260850 h 6431586"/>
              <a:gd name="connsiteX52" fmla="*/ 4491037 w 7140575"/>
              <a:gd name="connsiteY52" fmla="*/ 4187825 h 6431586"/>
              <a:gd name="connsiteX53" fmla="*/ 4013200 w 7140575"/>
              <a:gd name="connsiteY53" fmla="*/ 4216400 h 6431586"/>
              <a:gd name="connsiteX54" fmla="*/ 3467100 w 7140575"/>
              <a:gd name="connsiteY54" fmla="*/ 4267200 h 6431586"/>
              <a:gd name="connsiteX55" fmla="*/ 3429000 w 7140575"/>
              <a:gd name="connsiteY55" fmla="*/ 3365500 h 6431586"/>
              <a:gd name="connsiteX56" fmla="*/ 3290888 w 7140575"/>
              <a:gd name="connsiteY56" fmla="*/ 3267075 h 6431586"/>
              <a:gd name="connsiteX57" fmla="*/ 571500 w 7140575"/>
              <a:gd name="connsiteY57" fmla="*/ 3467100 h 6431586"/>
              <a:gd name="connsiteX58" fmla="*/ 444500 w 7140575"/>
              <a:gd name="connsiteY58" fmla="*/ 3416300 h 6431586"/>
              <a:gd name="connsiteX59" fmla="*/ 330200 w 7140575"/>
              <a:gd name="connsiteY59" fmla="*/ 3352800 h 6431586"/>
              <a:gd name="connsiteX60" fmla="*/ 241300 w 7140575"/>
              <a:gd name="connsiteY60" fmla="*/ 3238500 h 6431586"/>
              <a:gd name="connsiteX61" fmla="*/ 152400 w 7140575"/>
              <a:gd name="connsiteY61" fmla="*/ 2260600 h 6431586"/>
              <a:gd name="connsiteX62" fmla="*/ 431800 w 7140575"/>
              <a:gd name="connsiteY62" fmla="*/ 2222500 h 6431586"/>
              <a:gd name="connsiteX63" fmla="*/ 533400 w 7140575"/>
              <a:gd name="connsiteY63" fmla="*/ 1612900 h 6431586"/>
              <a:gd name="connsiteX64" fmla="*/ 381000 w 7140575"/>
              <a:gd name="connsiteY64" fmla="*/ 1498600 h 6431586"/>
              <a:gd name="connsiteX65" fmla="*/ 254000 w 7140575"/>
              <a:gd name="connsiteY65" fmla="*/ 1409700 h 6431586"/>
              <a:gd name="connsiteX66" fmla="*/ 139700 w 7140575"/>
              <a:gd name="connsiteY66" fmla="*/ 1333500 h 6431586"/>
              <a:gd name="connsiteX67" fmla="*/ 12700 w 7140575"/>
              <a:gd name="connsiteY67" fmla="*/ 1028700 h 6431586"/>
              <a:gd name="connsiteX68" fmla="*/ 0 w 7140575"/>
              <a:gd name="connsiteY68" fmla="*/ 711200 h 6431586"/>
              <a:gd name="connsiteX69" fmla="*/ 38100 w 7140575"/>
              <a:gd name="connsiteY69" fmla="*/ 482600 h 6431586"/>
              <a:gd name="connsiteX70" fmla="*/ 76200 w 7140575"/>
              <a:gd name="connsiteY70" fmla="*/ 241300 h 6431586"/>
              <a:gd name="connsiteX71" fmla="*/ 150200 w 7140575"/>
              <a:gd name="connsiteY71" fmla="*/ 130546 h 6431586"/>
              <a:gd name="connsiteX72" fmla="*/ 266700 w 7140575"/>
              <a:gd name="connsiteY72" fmla="*/ 0 h 6431586"/>
              <a:gd name="connsiteX73" fmla="*/ 482600 w 7140575"/>
              <a:gd name="connsiteY73" fmla="*/ 114300 h 6431586"/>
              <a:gd name="connsiteX74" fmla="*/ 495300 w 7140575"/>
              <a:gd name="connsiteY74" fmla="*/ 228600 h 6431586"/>
              <a:gd name="connsiteX75" fmla="*/ 660400 w 7140575"/>
              <a:gd name="connsiteY75" fmla="*/ 355600 h 6431586"/>
              <a:gd name="connsiteX76" fmla="*/ 887520 w 7140575"/>
              <a:gd name="connsiteY76" fmla="*/ 454859 h 6431586"/>
              <a:gd name="connsiteX0" fmla="*/ 2853265 w 7140575"/>
              <a:gd name="connsiteY0" fmla="*/ 6431586 h 6431586"/>
              <a:gd name="connsiteX1" fmla="*/ 2857500 w 7140575"/>
              <a:gd name="connsiteY1" fmla="*/ 6184900 h 6431586"/>
              <a:gd name="connsiteX2" fmla="*/ 2908300 w 7140575"/>
              <a:gd name="connsiteY2" fmla="*/ 6146800 h 6431586"/>
              <a:gd name="connsiteX3" fmla="*/ 3568700 w 7140575"/>
              <a:gd name="connsiteY3" fmla="*/ 6134100 h 6431586"/>
              <a:gd name="connsiteX4" fmla="*/ 4089400 w 7140575"/>
              <a:gd name="connsiteY4" fmla="*/ 6096000 h 6431586"/>
              <a:gd name="connsiteX5" fmla="*/ 4267200 w 7140575"/>
              <a:gd name="connsiteY5" fmla="*/ 6096000 h 6431586"/>
              <a:gd name="connsiteX6" fmla="*/ 4267200 w 7140575"/>
              <a:gd name="connsiteY6" fmla="*/ 6019800 h 6431586"/>
              <a:gd name="connsiteX7" fmla="*/ 3644900 w 7140575"/>
              <a:gd name="connsiteY7" fmla="*/ 6057900 h 6431586"/>
              <a:gd name="connsiteX8" fmla="*/ 3606800 w 7140575"/>
              <a:gd name="connsiteY8" fmla="*/ 5530850 h 6431586"/>
              <a:gd name="connsiteX9" fmla="*/ 3835400 w 7140575"/>
              <a:gd name="connsiteY9" fmla="*/ 5537200 h 6431586"/>
              <a:gd name="connsiteX10" fmla="*/ 4318000 w 7140575"/>
              <a:gd name="connsiteY10" fmla="*/ 5715000 h 6431586"/>
              <a:gd name="connsiteX11" fmla="*/ 4533900 w 7140575"/>
              <a:gd name="connsiteY11" fmla="*/ 5803900 h 6431586"/>
              <a:gd name="connsiteX12" fmla="*/ 4800600 w 7140575"/>
              <a:gd name="connsiteY12" fmla="*/ 5829300 h 6431586"/>
              <a:gd name="connsiteX13" fmla="*/ 5448300 w 7140575"/>
              <a:gd name="connsiteY13" fmla="*/ 5816600 h 6431586"/>
              <a:gd name="connsiteX14" fmla="*/ 5880100 w 7140575"/>
              <a:gd name="connsiteY14" fmla="*/ 5930900 h 6431586"/>
              <a:gd name="connsiteX15" fmla="*/ 6553200 w 7140575"/>
              <a:gd name="connsiteY15" fmla="*/ 6121400 h 6431586"/>
              <a:gd name="connsiteX16" fmla="*/ 6783388 w 7140575"/>
              <a:gd name="connsiteY16" fmla="*/ 6197600 h 6431586"/>
              <a:gd name="connsiteX17" fmla="*/ 7086600 w 7140575"/>
              <a:gd name="connsiteY17" fmla="*/ 6413500 h 6431586"/>
              <a:gd name="connsiteX18" fmla="*/ 7140575 w 7140575"/>
              <a:gd name="connsiteY18" fmla="*/ 6345238 h 6431586"/>
              <a:gd name="connsiteX19" fmla="*/ 6824662 w 7140575"/>
              <a:gd name="connsiteY19" fmla="*/ 6107112 h 6431586"/>
              <a:gd name="connsiteX20" fmla="*/ 5478462 w 7140575"/>
              <a:gd name="connsiteY20" fmla="*/ 5743575 h 6431586"/>
              <a:gd name="connsiteX21" fmla="*/ 5334000 w 7140575"/>
              <a:gd name="connsiteY21" fmla="*/ 5740400 h 6431586"/>
              <a:gd name="connsiteX22" fmla="*/ 4597400 w 7140575"/>
              <a:gd name="connsiteY22" fmla="*/ 5727700 h 6431586"/>
              <a:gd name="connsiteX23" fmla="*/ 4330700 w 7140575"/>
              <a:gd name="connsiteY23" fmla="*/ 5626100 h 6431586"/>
              <a:gd name="connsiteX24" fmla="*/ 3962400 w 7140575"/>
              <a:gd name="connsiteY24" fmla="*/ 5461000 h 6431586"/>
              <a:gd name="connsiteX25" fmla="*/ 3860800 w 7140575"/>
              <a:gd name="connsiteY25" fmla="*/ 5461000 h 6431586"/>
              <a:gd name="connsiteX26" fmla="*/ 3594100 w 7140575"/>
              <a:gd name="connsiteY26" fmla="*/ 5461000 h 6431586"/>
              <a:gd name="connsiteX27" fmla="*/ 3495675 w 7140575"/>
              <a:gd name="connsiteY27" fmla="*/ 4357688 h 6431586"/>
              <a:gd name="connsiteX28" fmla="*/ 4076700 w 7140575"/>
              <a:gd name="connsiteY28" fmla="*/ 4303712 h 6431586"/>
              <a:gd name="connsiteX29" fmla="*/ 4279900 w 7140575"/>
              <a:gd name="connsiteY29" fmla="*/ 4375150 h 6431586"/>
              <a:gd name="connsiteX30" fmla="*/ 4457700 w 7140575"/>
              <a:gd name="connsiteY30" fmla="*/ 4505325 h 6431586"/>
              <a:gd name="connsiteX31" fmla="*/ 4503738 w 7140575"/>
              <a:gd name="connsiteY31" fmla="*/ 4610100 h 6431586"/>
              <a:gd name="connsiteX32" fmla="*/ 4445000 w 7140575"/>
              <a:gd name="connsiteY32" fmla="*/ 4762500 h 6431586"/>
              <a:gd name="connsiteX33" fmla="*/ 4356100 w 7140575"/>
              <a:gd name="connsiteY33" fmla="*/ 4927600 h 6431586"/>
              <a:gd name="connsiteX34" fmla="*/ 4330700 w 7140575"/>
              <a:gd name="connsiteY34" fmla="*/ 5016500 h 6431586"/>
              <a:gd name="connsiteX35" fmla="*/ 4368800 w 7140575"/>
              <a:gd name="connsiteY35" fmla="*/ 5092700 h 6431586"/>
              <a:gd name="connsiteX36" fmla="*/ 4445000 w 7140575"/>
              <a:gd name="connsiteY36" fmla="*/ 4978400 h 6431586"/>
              <a:gd name="connsiteX37" fmla="*/ 4533900 w 7140575"/>
              <a:gd name="connsiteY37" fmla="*/ 4749800 h 6431586"/>
              <a:gd name="connsiteX38" fmla="*/ 4559300 w 7140575"/>
              <a:gd name="connsiteY38" fmla="*/ 4622800 h 6431586"/>
              <a:gd name="connsiteX39" fmla="*/ 4533900 w 7140575"/>
              <a:gd name="connsiteY39" fmla="*/ 4495800 h 6431586"/>
              <a:gd name="connsiteX40" fmla="*/ 4406900 w 7140575"/>
              <a:gd name="connsiteY40" fmla="*/ 4368800 h 6431586"/>
              <a:gd name="connsiteX41" fmla="*/ 4216400 w 7140575"/>
              <a:gd name="connsiteY41" fmla="*/ 4279900 h 6431586"/>
              <a:gd name="connsiteX42" fmla="*/ 4406900 w 7140575"/>
              <a:gd name="connsiteY42" fmla="*/ 4279900 h 6431586"/>
              <a:gd name="connsiteX43" fmla="*/ 4703763 w 7140575"/>
              <a:gd name="connsiteY43" fmla="*/ 4362450 h 6431586"/>
              <a:gd name="connsiteX44" fmla="*/ 5057775 w 7140575"/>
              <a:gd name="connsiteY44" fmla="*/ 4556125 h 6431586"/>
              <a:gd name="connsiteX45" fmla="*/ 5232400 w 7140575"/>
              <a:gd name="connsiteY45" fmla="*/ 4686300 h 6431586"/>
              <a:gd name="connsiteX46" fmla="*/ 5410200 w 7140575"/>
              <a:gd name="connsiteY46" fmla="*/ 4862513 h 6431586"/>
              <a:gd name="connsiteX47" fmla="*/ 5486400 w 7140575"/>
              <a:gd name="connsiteY47" fmla="*/ 4838700 h 6431586"/>
              <a:gd name="connsiteX48" fmla="*/ 5389562 w 7140575"/>
              <a:gd name="connsiteY48" fmla="*/ 4735513 h 6431586"/>
              <a:gd name="connsiteX49" fmla="*/ 5232400 w 7140575"/>
              <a:gd name="connsiteY49" fmla="*/ 4584700 h 6431586"/>
              <a:gd name="connsiteX50" fmla="*/ 5003800 w 7140575"/>
              <a:gd name="connsiteY50" fmla="*/ 4432300 h 6431586"/>
              <a:gd name="connsiteX51" fmla="*/ 4719638 w 7140575"/>
              <a:gd name="connsiteY51" fmla="*/ 4260850 h 6431586"/>
              <a:gd name="connsiteX52" fmla="*/ 4491037 w 7140575"/>
              <a:gd name="connsiteY52" fmla="*/ 4187825 h 6431586"/>
              <a:gd name="connsiteX53" fmla="*/ 4013200 w 7140575"/>
              <a:gd name="connsiteY53" fmla="*/ 4216400 h 6431586"/>
              <a:gd name="connsiteX54" fmla="*/ 3467100 w 7140575"/>
              <a:gd name="connsiteY54" fmla="*/ 4267200 h 6431586"/>
              <a:gd name="connsiteX55" fmla="*/ 3429000 w 7140575"/>
              <a:gd name="connsiteY55" fmla="*/ 3365500 h 6431586"/>
              <a:gd name="connsiteX56" fmla="*/ 3290888 w 7140575"/>
              <a:gd name="connsiteY56" fmla="*/ 3267075 h 6431586"/>
              <a:gd name="connsiteX57" fmla="*/ 571500 w 7140575"/>
              <a:gd name="connsiteY57" fmla="*/ 3467100 h 6431586"/>
              <a:gd name="connsiteX58" fmla="*/ 444500 w 7140575"/>
              <a:gd name="connsiteY58" fmla="*/ 3416300 h 6431586"/>
              <a:gd name="connsiteX59" fmla="*/ 330200 w 7140575"/>
              <a:gd name="connsiteY59" fmla="*/ 3352800 h 6431586"/>
              <a:gd name="connsiteX60" fmla="*/ 241300 w 7140575"/>
              <a:gd name="connsiteY60" fmla="*/ 3238500 h 6431586"/>
              <a:gd name="connsiteX61" fmla="*/ 152400 w 7140575"/>
              <a:gd name="connsiteY61" fmla="*/ 2260600 h 6431586"/>
              <a:gd name="connsiteX62" fmla="*/ 431800 w 7140575"/>
              <a:gd name="connsiteY62" fmla="*/ 2222500 h 6431586"/>
              <a:gd name="connsiteX63" fmla="*/ 533400 w 7140575"/>
              <a:gd name="connsiteY63" fmla="*/ 1612900 h 6431586"/>
              <a:gd name="connsiteX64" fmla="*/ 381000 w 7140575"/>
              <a:gd name="connsiteY64" fmla="*/ 1498600 h 6431586"/>
              <a:gd name="connsiteX65" fmla="*/ 254000 w 7140575"/>
              <a:gd name="connsiteY65" fmla="*/ 1409700 h 6431586"/>
              <a:gd name="connsiteX66" fmla="*/ 139700 w 7140575"/>
              <a:gd name="connsiteY66" fmla="*/ 1333500 h 6431586"/>
              <a:gd name="connsiteX67" fmla="*/ 12700 w 7140575"/>
              <a:gd name="connsiteY67" fmla="*/ 1028700 h 6431586"/>
              <a:gd name="connsiteX68" fmla="*/ 0 w 7140575"/>
              <a:gd name="connsiteY68" fmla="*/ 711200 h 6431586"/>
              <a:gd name="connsiteX69" fmla="*/ 38100 w 7140575"/>
              <a:gd name="connsiteY69" fmla="*/ 482600 h 6431586"/>
              <a:gd name="connsiteX70" fmla="*/ 76200 w 7140575"/>
              <a:gd name="connsiteY70" fmla="*/ 241300 h 6431586"/>
              <a:gd name="connsiteX71" fmla="*/ 150200 w 7140575"/>
              <a:gd name="connsiteY71" fmla="*/ 130546 h 6431586"/>
              <a:gd name="connsiteX72" fmla="*/ 266700 w 7140575"/>
              <a:gd name="connsiteY72" fmla="*/ 0 h 6431586"/>
              <a:gd name="connsiteX73" fmla="*/ 482600 w 7140575"/>
              <a:gd name="connsiteY73" fmla="*/ 114300 h 6431586"/>
              <a:gd name="connsiteX74" fmla="*/ 660400 w 7140575"/>
              <a:gd name="connsiteY74" fmla="*/ 355600 h 6431586"/>
              <a:gd name="connsiteX75" fmla="*/ 887520 w 7140575"/>
              <a:gd name="connsiteY75" fmla="*/ 454859 h 6431586"/>
              <a:gd name="connsiteX0" fmla="*/ 2853265 w 7140575"/>
              <a:gd name="connsiteY0" fmla="*/ 6431586 h 6431586"/>
              <a:gd name="connsiteX1" fmla="*/ 2857500 w 7140575"/>
              <a:gd name="connsiteY1" fmla="*/ 6184900 h 6431586"/>
              <a:gd name="connsiteX2" fmla="*/ 2908300 w 7140575"/>
              <a:gd name="connsiteY2" fmla="*/ 6146800 h 6431586"/>
              <a:gd name="connsiteX3" fmla="*/ 3568700 w 7140575"/>
              <a:gd name="connsiteY3" fmla="*/ 6134100 h 6431586"/>
              <a:gd name="connsiteX4" fmla="*/ 4089400 w 7140575"/>
              <a:gd name="connsiteY4" fmla="*/ 6096000 h 6431586"/>
              <a:gd name="connsiteX5" fmla="*/ 4267200 w 7140575"/>
              <a:gd name="connsiteY5" fmla="*/ 6096000 h 6431586"/>
              <a:gd name="connsiteX6" fmla="*/ 4267200 w 7140575"/>
              <a:gd name="connsiteY6" fmla="*/ 6019800 h 6431586"/>
              <a:gd name="connsiteX7" fmla="*/ 3644900 w 7140575"/>
              <a:gd name="connsiteY7" fmla="*/ 6057900 h 6431586"/>
              <a:gd name="connsiteX8" fmla="*/ 3606800 w 7140575"/>
              <a:gd name="connsiteY8" fmla="*/ 5530850 h 6431586"/>
              <a:gd name="connsiteX9" fmla="*/ 3835400 w 7140575"/>
              <a:gd name="connsiteY9" fmla="*/ 5537200 h 6431586"/>
              <a:gd name="connsiteX10" fmla="*/ 4318000 w 7140575"/>
              <a:gd name="connsiteY10" fmla="*/ 5715000 h 6431586"/>
              <a:gd name="connsiteX11" fmla="*/ 4533900 w 7140575"/>
              <a:gd name="connsiteY11" fmla="*/ 5803900 h 6431586"/>
              <a:gd name="connsiteX12" fmla="*/ 4800600 w 7140575"/>
              <a:gd name="connsiteY12" fmla="*/ 5829300 h 6431586"/>
              <a:gd name="connsiteX13" fmla="*/ 5448300 w 7140575"/>
              <a:gd name="connsiteY13" fmla="*/ 5816600 h 6431586"/>
              <a:gd name="connsiteX14" fmla="*/ 5880100 w 7140575"/>
              <a:gd name="connsiteY14" fmla="*/ 5930900 h 6431586"/>
              <a:gd name="connsiteX15" fmla="*/ 6553200 w 7140575"/>
              <a:gd name="connsiteY15" fmla="*/ 6121400 h 6431586"/>
              <a:gd name="connsiteX16" fmla="*/ 6783388 w 7140575"/>
              <a:gd name="connsiteY16" fmla="*/ 6197600 h 6431586"/>
              <a:gd name="connsiteX17" fmla="*/ 7086600 w 7140575"/>
              <a:gd name="connsiteY17" fmla="*/ 6413500 h 6431586"/>
              <a:gd name="connsiteX18" fmla="*/ 7140575 w 7140575"/>
              <a:gd name="connsiteY18" fmla="*/ 6345238 h 6431586"/>
              <a:gd name="connsiteX19" fmla="*/ 6824662 w 7140575"/>
              <a:gd name="connsiteY19" fmla="*/ 6107112 h 6431586"/>
              <a:gd name="connsiteX20" fmla="*/ 5478462 w 7140575"/>
              <a:gd name="connsiteY20" fmla="*/ 5743575 h 6431586"/>
              <a:gd name="connsiteX21" fmla="*/ 5334000 w 7140575"/>
              <a:gd name="connsiteY21" fmla="*/ 5740400 h 6431586"/>
              <a:gd name="connsiteX22" fmla="*/ 4597400 w 7140575"/>
              <a:gd name="connsiteY22" fmla="*/ 5727700 h 6431586"/>
              <a:gd name="connsiteX23" fmla="*/ 4330700 w 7140575"/>
              <a:gd name="connsiteY23" fmla="*/ 5626100 h 6431586"/>
              <a:gd name="connsiteX24" fmla="*/ 3962400 w 7140575"/>
              <a:gd name="connsiteY24" fmla="*/ 5461000 h 6431586"/>
              <a:gd name="connsiteX25" fmla="*/ 3860800 w 7140575"/>
              <a:gd name="connsiteY25" fmla="*/ 5461000 h 6431586"/>
              <a:gd name="connsiteX26" fmla="*/ 3594100 w 7140575"/>
              <a:gd name="connsiteY26" fmla="*/ 5461000 h 6431586"/>
              <a:gd name="connsiteX27" fmla="*/ 3495675 w 7140575"/>
              <a:gd name="connsiteY27" fmla="*/ 4357688 h 6431586"/>
              <a:gd name="connsiteX28" fmla="*/ 4076700 w 7140575"/>
              <a:gd name="connsiteY28" fmla="*/ 4303712 h 6431586"/>
              <a:gd name="connsiteX29" fmla="*/ 4279900 w 7140575"/>
              <a:gd name="connsiteY29" fmla="*/ 4375150 h 6431586"/>
              <a:gd name="connsiteX30" fmla="*/ 4457700 w 7140575"/>
              <a:gd name="connsiteY30" fmla="*/ 4505325 h 6431586"/>
              <a:gd name="connsiteX31" fmla="*/ 4503738 w 7140575"/>
              <a:gd name="connsiteY31" fmla="*/ 4610100 h 6431586"/>
              <a:gd name="connsiteX32" fmla="*/ 4445000 w 7140575"/>
              <a:gd name="connsiteY32" fmla="*/ 4762500 h 6431586"/>
              <a:gd name="connsiteX33" fmla="*/ 4356100 w 7140575"/>
              <a:gd name="connsiteY33" fmla="*/ 4927600 h 6431586"/>
              <a:gd name="connsiteX34" fmla="*/ 4330700 w 7140575"/>
              <a:gd name="connsiteY34" fmla="*/ 5016500 h 6431586"/>
              <a:gd name="connsiteX35" fmla="*/ 4368800 w 7140575"/>
              <a:gd name="connsiteY35" fmla="*/ 5092700 h 6431586"/>
              <a:gd name="connsiteX36" fmla="*/ 4445000 w 7140575"/>
              <a:gd name="connsiteY36" fmla="*/ 4978400 h 6431586"/>
              <a:gd name="connsiteX37" fmla="*/ 4533900 w 7140575"/>
              <a:gd name="connsiteY37" fmla="*/ 4749800 h 6431586"/>
              <a:gd name="connsiteX38" fmla="*/ 4559300 w 7140575"/>
              <a:gd name="connsiteY38" fmla="*/ 4622800 h 6431586"/>
              <a:gd name="connsiteX39" fmla="*/ 4533900 w 7140575"/>
              <a:gd name="connsiteY39" fmla="*/ 4495800 h 6431586"/>
              <a:gd name="connsiteX40" fmla="*/ 4406900 w 7140575"/>
              <a:gd name="connsiteY40" fmla="*/ 4368800 h 6431586"/>
              <a:gd name="connsiteX41" fmla="*/ 4216400 w 7140575"/>
              <a:gd name="connsiteY41" fmla="*/ 4279900 h 6431586"/>
              <a:gd name="connsiteX42" fmla="*/ 4406900 w 7140575"/>
              <a:gd name="connsiteY42" fmla="*/ 4279900 h 6431586"/>
              <a:gd name="connsiteX43" fmla="*/ 4703763 w 7140575"/>
              <a:gd name="connsiteY43" fmla="*/ 4362450 h 6431586"/>
              <a:gd name="connsiteX44" fmla="*/ 5057775 w 7140575"/>
              <a:gd name="connsiteY44" fmla="*/ 4556125 h 6431586"/>
              <a:gd name="connsiteX45" fmla="*/ 5232400 w 7140575"/>
              <a:gd name="connsiteY45" fmla="*/ 4686300 h 6431586"/>
              <a:gd name="connsiteX46" fmla="*/ 5410200 w 7140575"/>
              <a:gd name="connsiteY46" fmla="*/ 4862513 h 6431586"/>
              <a:gd name="connsiteX47" fmla="*/ 5486400 w 7140575"/>
              <a:gd name="connsiteY47" fmla="*/ 4838700 h 6431586"/>
              <a:gd name="connsiteX48" fmla="*/ 5389562 w 7140575"/>
              <a:gd name="connsiteY48" fmla="*/ 4735513 h 6431586"/>
              <a:gd name="connsiteX49" fmla="*/ 5232400 w 7140575"/>
              <a:gd name="connsiteY49" fmla="*/ 4584700 h 6431586"/>
              <a:gd name="connsiteX50" fmla="*/ 5003800 w 7140575"/>
              <a:gd name="connsiteY50" fmla="*/ 4432300 h 6431586"/>
              <a:gd name="connsiteX51" fmla="*/ 4719638 w 7140575"/>
              <a:gd name="connsiteY51" fmla="*/ 4260850 h 6431586"/>
              <a:gd name="connsiteX52" fmla="*/ 4491037 w 7140575"/>
              <a:gd name="connsiteY52" fmla="*/ 4187825 h 6431586"/>
              <a:gd name="connsiteX53" fmla="*/ 4013200 w 7140575"/>
              <a:gd name="connsiteY53" fmla="*/ 4216400 h 6431586"/>
              <a:gd name="connsiteX54" fmla="*/ 3467100 w 7140575"/>
              <a:gd name="connsiteY54" fmla="*/ 4267200 h 6431586"/>
              <a:gd name="connsiteX55" fmla="*/ 3429000 w 7140575"/>
              <a:gd name="connsiteY55" fmla="*/ 3365500 h 6431586"/>
              <a:gd name="connsiteX56" fmla="*/ 3290888 w 7140575"/>
              <a:gd name="connsiteY56" fmla="*/ 3267075 h 6431586"/>
              <a:gd name="connsiteX57" fmla="*/ 571500 w 7140575"/>
              <a:gd name="connsiteY57" fmla="*/ 3467100 h 6431586"/>
              <a:gd name="connsiteX58" fmla="*/ 444500 w 7140575"/>
              <a:gd name="connsiteY58" fmla="*/ 3416300 h 6431586"/>
              <a:gd name="connsiteX59" fmla="*/ 330200 w 7140575"/>
              <a:gd name="connsiteY59" fmla="*/ 3352800 h 6431586"/>
              <a:gd name="connsiteX60" fmla="*/ 241300 w 7140575"/>
              <a:gd name="connsiteY60" fmla="*/ 3238500 h 6431586"/>
              <a:gd name="connsiteX61" fmla="*/ 152400 w 7140575"/>
              <a:gd name="connsiteY61" fmla="*/ 2260600 h 6431586"/>
              <a:gd name="connsiteX62" fmla="*/ 431800 w 7140575"/>
              <a:gd name="connsiteY62" fmla="*/ 2222500 h 6431586"/>
              <a:gd name="connsiteX63" fmla="*/ 533400 w 7140575"/>
              <a:gd name="connsiteY63" fmla="*/ 1612900 h 6431586"/>
              <a:gd name="connsiteX64" fmla="*/ 381000 w 7140575"/>
              <a:gd name="connsiteY64" fmla="*/ 1498600 h 6431586"/>
              <a:gd name="connsiteX65" fmla="*/ 254000 w 7140575"/>
              <a:gd name="connsiteY65" fmla="*/ 1409700 h 6431586"/>
              <a:gd name="connsiteX66" fmla="*/ 139700 w 7140575"/>
              <a:gd name="connsiteY66" fmla="*/ 1333500 h 6431586"/>
              <a:gd name="connsiteX67" fmla="*/ 12700 w 7140575"/>
              <a:gd name="connsiteY67" fmla="*/ 1028700 h 6431586"/>
              <a:gd name="connsiteX68" fmla="*/ 0 w 7140575"/>
              <a:gd name="connsiteY68" fmla="*/ 711200 h 6431586"/>
              <a:gd name="connsiteX69" fmla="*/ 38100 w 7140575"/>
              <a:gd name="connsiteY69" fmla="*/ 482600 h 6431586"/>
              <a:gd name="connsiteX70" fmla="*/ 76200 w 7140575"/>
              <a:gd name="connsiteY70" fmla="*/ 241300 h 6431586"/>
              <a:gd name="connsiteX71" fmla="*/ 150200 w 7140575"/>
              <a:gd name="connsiteY71" fmla="*/ 130546 h 6431586"/>
              <a:gd name="connsiteX72" fmla="*/ 266700 w 7140575"/>
              <a:gd name="connsiteY72" fmla="*/ 0 h 6431586"/>
              <a:gd name="connsiteX73" fmla="*/ 482600 w 7140575"/>
              <a:gd name="connsiteY73" fmla="*/ 114300 h 6431586"/>
              <a:gd name="connsiteX74" fmla="*/ 660400 w 7140575"/>
              <a:gd name="connsiteY74" fmla="*/ 355600 h 6431586"/>
              <a:gd name="connsiteX75" fmla="*/ 887520 w 7140575"/>
              <a:gd name="connsiteY75" fmla="*/ 454859 h 6431586"/>
              <a:gd name="connsiteX0" fmla="*/ 2853265 w 7140575"/>
              <a:gd name="connsiteY0" fmla="*/ 6431586 h 6431586"/>
              <a:gd name="connsiteX1" fmla="*/ 2857500 w 7140575"/>
              <a:gd name="connsiteY1" fmla="*/ 6184900 h 6431586"/>
              <a:gd name="connsiteX2" fmla="*/ 2908300 w 7140575"/>
              <a:gd name="connsiteY2" fmla="*/ 6146800 h 6431586"/>
              <a:gd name="connsiteX3" fmla="*/ 3568700 w 7140575"/>
              <a:gd name="connsiteY3" fmla="*/ 6134100 h 6431586"/>
              <a:gd name="connsiteX4" fmla="*/ 4089400 w 7140575"/>
              <a:gd name="connsiteY4" fmla="*/ 6096000 h 6431586"/>
              <a:gd name="connsiteX5" fmla="*/ 4267200 w 7140575"/>
              <a:gd name="connsiteY5" fmla="*/ 6096000 h 6431586"/>
              <a:gd name="connsiteX6" fmla="*/ 4267200 w 7140575"/>
              <a:gd name="connsiteY6" fmla="*/ 6019800 h 6431586"/>
              <a:gd name="connsiteX7" fmla="*/ 3644900 w 7140575"/>
              <a:gd name="connsiteY7" fmla="*/ 6057900 h 6431586"/>
              <a:gd name="connsiteX8" fmla="*/ 3606800 w 7140575"/>
              <a:gd name="connsiteY8" fmla="*/ 5530850 h 6431586"/>
              <a:gd name="connsiteX9" fmla="*/ 3835400 w 7140575"/>
              <a:gd name="connsiteY9" fmla="*/ 5537200 h 6431586"/>
              <a:gd name="connsiteX10" fmla="*/ 4318000 w 7140575"/>
              <a:gd name="connsiteY10" fmla="*/ 5715000 h 6431586"/>
              <a:gd name="connsiteX11" fmla="*/ 4533900 w 7140575"/>
              <a:gd name="connsiteY11" fmla="*/ 5803900 h 6431586"/>
              <a:gd name="connsiteX12" fmla="*/ 4800600 w 7140575"/>
              <a:gd name="connsiteY12" fmla="*/ 5829300 h 6431586"/>
              <a:gd name="connsiteX13" fmla="*/ 5448300 w 7140575"/>
              <a:gd name="connsiteY13" fmla="*/ 5816600 h 6431586"/>
              <a:gd name="connsiteX14" fmla="*/ 5880100 w 7140575"/>
              <a:gd name="connsiteY14" fmla="*/ 5930900 h 6431586"/>
              <a:gd name="connsiteX15" fmla="*/ 6553200 w 7140575"/>
              <a:gd name="connsiteY15" fmla="*/ 6121400 h 6431586"/>
              <a:gd name="connsiteX16" fmla="*/ 6783388 w 7140575"/>
              <a:gd name="connsiteY16" fmla="*/ 6197600 h 6431586"/>
              <a:gd name="connsiteX17" fmla="*/ 7086600 w 7140575"/>
              <a:gd name="connsiteY17" fmla="*/ 6413500 h 6431586"/>
              <a:gd name="connsiteX18" fmla="*/ 7140575 w 7140575"/>
              <a:gd name="connsiteY18" fmla="*/ 6345238 h 6431586"/>
              <a:gd name="connsiteX19" fmla="*/ 6824662 w 7140575"/>
              <a:gd name="connsiteY19" fmla="*/ 6107112 h 6431586"/>
              <a:gd name="connsiteX20" fmla="*/ 5478462 w 7140575"/>
              <a:gd name="connsiteY20" fmla="*/ 5743575 h 6431586"/>
              <a:gd name="connsiteX21" fmla="*/ 5334000 w 7140575"/>
              <a:gd name="connsiteY21" fmla="*/ 5740400 h 6431586"/>
              <a:gd name="connsiteX22" fmla="*/ 4597400 w 7140575"/>
              <a:gd name="connsiteY22" fmla="*/ 5727700 h 6431586"/>
              <a:gd name="connsiteX23" fmla="*/ 4330700 w 7140575"/>
              <a:gd name="connsiteY23" fmla="*/ 5626100 h 6431586"/>
              <a:gd name="connsiteX24" fmla="*/ 3962400 w 7140575"/>
              <a:gd name="connsiteY24" fmla="*/ 5461000 h 6431586"/>
              <a:gd name="connsiteX25" fmla="*/ 3860800 w 7140575"/>
              <a:gd name="connsiteY25" fmla="*/ 5461000 h 6431586"/>
              <a:gd name="connsiteX26" fmla="*/ 3594100 w 7140575"/>
              <a:gd name="connsiteY26" fmla="*/ 5461000 h 6431586"/>
              <a:gd name="connsiteX27" fmla="*/ 3495675 w 7140575"/>
              <a:gd name="connsiteY27" fmla="*/ 4357688 h 6431586"/>
              <a:gd name="connsiteX28" fmla="*/ 4076700 w 7140575"/>
              <a:gd name="connsiteY28" fmla="*/ 4303712 h 6431586"/>
              <a:gd name="connsiteX29" fmla="*/ 4279900 w 7140575"/>
              <a:gd name="connsiteY29" fmla="*/ 4375150 h 6431586"/>
              <a:gd name="connsiteX30" fmla="*/ 4457700 w 7140575"/>
              <a:gd name="connsiteY30" fmla="*/ 4505325 h 6431586"/>
              <a:gd name="connsiteX31" fmla="*/ 4503738 w 7140575"/>
              <a:gd name="connsiteY31" fmla="*/ 4610100 h 6431586"/>
              <a:gd name="connsiteX32" fmla="*/ 4445000 w 7140575"/>
              <a:gd name="connsiteY32" fmla="*/ 4762500 h 6431586"/>
              <a:gd name="connsiteX33" fmla="*/ 4356100 w 7140575"/>
              <a:gd name="connsiteY33" fmla="*/ 4927600 h 6431586"/>
              <a:gd name="connsiteX34" fmla="*/ 4330700 w 7140575"/>
              <a:gd name="connsiteY34" fmla="*/ 5016500 h 6431586"/>
              <a:gd name="connsiteX35" fmla="*/ 4368800 w 7140575"/>
              <a:gd name="connsiteY35" fmla="*/ 5092700 h 6431586"/>
              <a:gd name="connsiteX36" fmla="*/ 4445000 w 7140575"/>
              <a:gd name="connsiteY36" fmla="*/ 4978400 h 6431586"/>
              <a:gd name="connsiteX37" fmla="*/ 4533900 w 7140575"/>
              <a:gd name="connsiteY37" fmla="*/ 4749800 h 6431586"/>
              <a:gd name="connsiteX38" fmla="*/ 4559300 w 7140575"/>
              <a:gd name="connsiteY38" fmla="*/ 4622800 h 6431586"/>
              <a:gd name="connsiteX39" fmla="*/ 4533900 w 7140575"/>
              <a:gd name="connsiteY39" fmla="*/ 4495800 h 6431586"/>
              <a:gd name="connsiteX40" fmla="*/ 4406900 w 7140575"/>
              <a:gd name="connsiteY40" fmla="*/ 4368800 h 6431586"/>
              <a:gd name="connsiteX41" fmla="*/ 4216400 w 7140575"/>
              <a:gd name="connsiteY41" fmla="*/ 4279900 h 6431586"/>
              <a:gd name="connsiteX42" fmla="*/ 4406900 w 7140575"/>
              <a:gd name="connsiteY42" fmla="*/ 4279900 h 6431586"/>
              <a:gd name="connsiteX43" fmla="*/ 4703763 w 7140575"/>
              <a:gd name="connsiteY43" fmla="*/ 4362450 h 6431586"/>
              <a:gd name="connsiteX44" fmla="*/ 5057775 w 7140575"/>
              <a:gd name="connsiteY44" fmla="*/ 4556125 h 6431586"/>
              <a:gd name="connsiteX45" fmla="*/ 5232400 w 7140575"/>
              <a:gd name="connsiteY45" fmla="*/ 4686300 h 6431586"/>
              <a:gd name="connsiteX46" fmla="*/ 5410200 w 7140575"/>
              <a:gd name="connsiteY46" fmla="*/ 4862513 h 6431586"/>
              <a:gd name="connsiteX47" fmla="*/ 5486400 w 7140575"/>
              <a:gd name="connsiteY47" fmla="*/ 4838700 h 6431586"/>
              <a:gd name="connsiteX48" fmla="*/ 5389562 w 7140575"/>
              <a:gd name="connsiteY48" fmla="*/ 4735513 h 6431586"/>
              <a:gd name="connsiteX49" fmla="*/ 5232400 w 7140575"/>
              <a:gd name="connsiteY49" fmla="*/ 4584700 h 6431586"/>
              <a:gd name="connsiteX50" fmla="*/ 5003800 w 7140575"/>
              <a:gd name="connsiteY50" fmla="*/ 4432300 h 6431586"/>
              <a:gd name="connsiteX51" fmla="*/ 4719638 w 7140575"/>
              <a:gd name="connsiteY51" fmla="*/ 4260850 h 6431586"/>
              <a:gd name="connsiteX52" fmla="*/ 4491037 w 7140575"/>
              <a:gd name="connsiteY52" fmla="*/ 4187825 h 6431586"/>
              <a:gd name="connsiteX53" fmla="*/ 4013200 w 7140575"/>
              <a:gd name="connsiteY53" fmla="*/ 4216400 h 6431586"/>
              <a:gd name="connsiteX54" fmla="*/ 3467100 w 7140575"/>
              <a:gd name="connsiteY54" fmla="*/ 4267200 h 6431586"/>
              <a:gd name="connsiteX55" fmla="*/ 3429000 w 7140575"/>
              <a:gd name="connsiteY55" fmla="*/ 3365500 h 6431586"/>
              <a:gd name="connsiteX56" fmla="*/ 3290888 w 7140575"/>
              <a:gd name="connsiteY56" fmla="*/ 3267075 h 6431586"/>
              <a:gd name="connsiteX57" fmla="*/ 571500 w 7140575"/>
              <a:gd name="connsiteY57" fmla="*/ 3467100 h 6431586"/>
              <a:gd name="connsiteX58" fmla="*/ 444500 w 7140575"/>
              <a:gd name="connsiteY58" fmla="*/ 3416300 h 6431586"/>
              <a:gd name="connsiteX59" fmla="*/ 330200 w 7140575"/>
              <a:gd name="connsiteY59" fmla="*/ 3352800 h 6431586"/>
              <a:gd name="connsiteX60" fmla="*/ 241300 w 7140575"/>
              <a:gd name="connsiteY60" fmla="*/ 3238500 h 6431586"/>
              <a:gd name="connsiteX61" fmla="*/ 152400 w 7140575"/>
              <a:gd name="connsiteY61" fmla="*/ 2260600 h 6431586"/>
              <a:gd name="connsiteX62" fmla="*/ 431800 w 7140575"/>
              <a:gd name="connsiteY62" fmla="*/ 2222500 h 6431586"/>
              <a:gd name="connsiteX63" fmla="*/ 533400 w 7140575"/>
              <a:gd name="connsiteY63" fmla="*/ 1612900 h 6431586"/>
              <a:gd name="connsiteX64" fmla="*/ 381000 w 7140575"/>
              <a:gd name="connsiteY64" fmla="*/ 1498600 h 6431586"/>
              <a:gd name="connsiteX65" fmla="*/ 254000 w 7140575"/>
              <a:gd name="connsiteY65" fmla="*/ 1409700 h 6431586"/>
              <a:gd name="connsiteX66" fmla="*/ 139700 w 7140575"/>
              <a:gd name="connsiteY66" fmla="*/ 1333500 h 6431586"/>
              <a:gd name="connsiteX67" fmla="*/ 12700 w 7140575"/>
              <a:gd name="connsiteY67" fmla="*/ 1028700 h 6431586"/>
              <a:gd name="connsiteX68" fmla="*/ 0 w 7140575"/>
              <a:gd name="connsiteY68" fmla="*/ 711200 h 6431586"/>
              <a:gd name="connsiteX69" fmla="*/ 38100 w 7140575"/>
              <a:gd name="connsiteY69" fmla="*/ 482600 h 6431586"/>
              <a:gd name="connsiteX70" fmla="*/ 76200 w 7140575"/>
              <a:gd name="connsiteY70" fmla="*/ 241300 h 6431586"/>
              <a:gd name="connsiteX71" fmla="*/ 150200 w 7140575"/>
              <a:gd name="connsiteY71" fmla="*/ 130546 h 6431586"/>
              <a:gd name="connsiteX72" fmla="*/ 266700 w 7140575"/>
              <a:gd name="connsiteY72" fmla="*/ 0 h 6431586"/>
              <a:gd name="connsiteX73" fmla="*/ 482600 w 7140575"/>
              <a:gd name="connsiteY73" fmla="*/ 114300 h 6431586"/>
              <a:gd name="connsiteX74" fmla="*/ 660400 w 7140575"/>
              <a:gd name="connsiteY74" fmla="*/ 355600 h 6431586"/>
              <a:gd name="connsiteX75" fmla="*/ 887520 w 7140575"/>
              <a:gd name="connsiteY75" fmla="*/ 454859 h 6431586"/>
              <a:gd name="connsiteX0" fmla="*/ 2853265 w 7140575"/>
              <a:gd name="connsiteY0" fmla="*/ 6431586 h 6431586"/>
              <a:gd name="connsiteX1" fmla="*/ 2857500 w 7140575"/>
              <a:gd name="connsiteY1" fmla="*/ 6184900 h 6431586"/>
              <a:gd name="connsiteX2" fmla="*/ 2908300 w 7140575"/>
              <a:gd name="connsiteY2" fmla="*/ 6146800 h 6431586"/>
              <a:gd name="connsiteX3" fmla="*/ 3568700 w 7140575"/>
              <a:gd name="connsiteY3" fmla="*/ 6134100 h 6431586"/>
              <a:gd name="connsiteX4" fmla="*/ 4089400 w 7140575"/>
              <a:gd name="connsiteY4" fmla="*/ 6096000 h 6431586"/>
              <a:gd name="connsiteX5" fmla="*/ 4267200 w 7140575"/>
              <a:gd name="connsiteY5" fmla="*/ 6096000 h 6431586"/>
              <a:gd name="connsiteX6" fmla="*/ 4267200 w 7140575"/>
              <a:gd name="connsiteY6" fmla="*/ 6019800 h 6431586"/>
              <a:gd name="connsiteX7" fmla="*/ 3644900 w 7140575"/>
              <a:gd name="connsiteY7" fmla="*/ 6057900 h 6431586"/>
              <a:gd name="connsiteX8" fmla="*/ 3606800 w 7140575"/>
              <a:gd name="connsiteY8" fmla="*/ 5530850 h 6431586"/>
              <a:gd name="connsiteX9" fmla="*/ 3835400 w 7140575"/>
              <a:gd name="connsiteY9" fmla="*/ 5537200 h 6431586"/>
              <a:gd name="connsiteX10" fmla="*/ 4318000 w 7140575"/>
              <a:gd name="connsiteY10" fmla="*/ 5715000 h 6431586"/>
              <a:gd name="connsiteX11" fmla="*/ 4533900 w 7140575"/>
              <a:gd name="connsiteY11" fmla="*/ 5803900 h 6431586"/>
              <a:gd name="connsiteX12" fmla="*/ 4800600 w 7140575"/>
              <a:gd name="connsiteY12" fmla="*/ 5829300 h 6431586"/>
              <a:gd name="connsiteX13" fmla="*/ 5448300 w 7140575"/>
              <a:gd name="connsiteY13" fmla="*/ 5816600 h 6431586"/>
              <a:gd name="connsiteX14" fmla="*/ 5880100 w 7140575"/>
              <a:gd name="connsiteY14" fmla="*/ 5930900 h 6431586"/>
              <a:gd name="connsiteX15" fmla="*/ 6553200 w 7140575"/>
              <a:gd name="connsiteY15" fmla="*/ 6121400 h 6431586"/>
              <a:gd name="connsiteX16" fmla="*/ 6783388 w 7140575"/>
              <a:gd name="connsiteY16" fmla="*/ 6197600 h 6431586"/>
              <a:gd name="connsiteX17" fmla="*/ 7086600 w 7140575"/>
              <a:gd name="connsiteY17" fmla="*/ 6413500 h 6431586"/>
              <a:gd name="connsiteX18" fmla="*/ 7140575 w 7140575"/>
              <a:gd name="connsiteY18" fmla="*/ 6345238 h 6431586"/>
              <a:gd name="connsiteX19" fmla="*/ 6824662 w 7140575"/>
              <a:gd name="connsiteY19" fmla="*/ 6107112 h 6431586"/>
              <a:gd name="connsiteX20" fmla="*/ 5478462 w 7140575"/>
              <a:gd name="connsiteY20" fmla="*/ 5743575 h 6431586"/>
              <a:gd name="connsiteX21" fmla="*/ 5334000 w 7140575"/>
              <a:gd name="connsiteY21" fmla="*/ 5740400 h 6431586"/>
              <a:gd name="connsiteX22" fmla="*/ 4597400 w 7140575"/>
              <a:gd name="connsiteY22" fmla="*/ 5727700 h 6431586"/>
              <a:gd name="connsiteX23" fmla="*/ 4330700 w 7140575"/>
              <a:gd name="connsiteY23" fmla="*/ 5626100 h 6431586"/>
              <a:gd name="connsiteX24" fmla="*/ 3962400 w 7140575"/>
              <a:gd name="connsiteY24" fmla="*/ 5461000 h 6431586"/>
              <a:gd name="connsiteX25" fmla="*/ 3860800 w 7140575"/>
              <a:gd name="connsiteY25" fmla="*/ 5461000 h 6431586"/>
              <a:gd name="connsiteX26" fmla="*/ 3594100 w 7140575"/>
              <a:gd name="connsiteY26" fmla="*/ 5461000 h 6431586"/>
              <a:gd name="connsiteX27" fmla="*/ 3495675 w 7140575"/>
              <a:gd name="connsiteY27" fmla="*/ 4357688 h 6431586"/>
              <a:gd name="connsiteX28" fmla="*/ 4076700 w 7140575"/>
              <a:gd name="connsiteY28" fmla="*/ 4303712 h 6431586"/>
              <a:gd name="connsiteX29" fmla="*/ 4279900 w 7140575"/>
              <a:gd name="connsiteY29" fmla="*/ 4375150 h 6431586"/>
              <a:gd name="connsiteX30" fmla="*/ 4457700 w 7140575"/>
              <a:gd name="connsiteY30" fmla="*/ 4505325 h 6431586"/>
              <a:gd name="connsiteX31" fmla="*/ 4503738 w 7140575"/>
              <a:gd name="connsiteY31" fmla="*/ 4610100 h 6431586"/>
              <a:gd name="connsiteX32" fmla="*/ 4445000 w 7140575"/>
              <a:gd name="connsiteY32" fmla="*/ 4762500 h 6431586"/>
              <a:gd name="connsiteX33" fmla="*/ 4356100 w 7140575"/>
              <a:gd name="connsiteY33" fmla="*/ 4927600 h 6431586"/>
              <a:gd name="connsiteX34" fmla="*/ 4330700 w 7140575"/>
              <a:gd name="connsiteY34" fmla="*/ 5016500 h 6431586"/>
              <a:gd name="connsiteX35" fmla="*/ 4368800 w 7140575"/>
              <a:gd name="connsiteY35" fmla="*/ 5092700 h 6431586"/>
              <a:gd name="connsiteX36" fmla="*/ 4445000 w 7140575"/>
              <a:gd name="connsiteY36" fmla="*/ 4978400 h 6431586"/>
              <a:gd name="connsiteX37" fmla="*/ 4533900 w 7140575"/>
              <a:gd name="connsiteY37" fmla="*/ 4749800 h 6431586"/>
              <a:gd name="connsiteX38" fmla="*/ 4559300 w 7140575"/>
              <a:gd name="connsiteY38" fmla="*/ 4622800 h 6431586"/>
              <a:gd name="connsiteX39" fmla="*/ 4533900 w 7140575"/>
              <a:gd name="connsiteY39" fmla="*/ 4495800 h 6431586"/>
              <a:gd name="connsiteX40" fmla="*/ 4406900 w 7140575"/>
              <a:gd name="connsiteY40" fmla="*/ 4368800 h 6431586"/>
              <a:gd name="connsiteX41" fmla="*/ 4216400 w 7140575"/>
              <a:gd name="connsiteY41" fmla="*/ 4279900 h 6431586"/>
              <a:gd name="connsiteX42" fmla="*/ 4406900 w 7140575"/>
              <a:gd name="connsiteY42" fmla="*/ 4279900 h 6431586"/>
              <a:gd name="connsiteX43" fmla="*/ 4703763 w 7140575"/>
              <a:gd name="connsiteY43" fmla="*/ 4362450 h 6431586"/>
              <a:gd name="connsiteX44" fmla="*/ 5057775 w 7140575"/>
              <a:gd name="connsiteY44" fmla="*/ 4556125 h 6431586"/>
              <a:gd name="connsiteX45" fmla="*/ 5232400 w 7140575"/>
              <a:gd name="connsiteY45" fmla="*/ 4686300 h 6431586"/>
              <a:gd name="connsiteX46" fmla="*/ 5410200 w 7140575"/>
              <a:gd name="connsiteY46" fmla="*/ 4862513 h 6431586"/>
              <a:gd name="connsiteX47" fmla="*/ 5389562 w 7140575"/>
              <a:gd name="connsiteY47" fmla="*/ 4735513 h 6431586"/>
              <a:gd name="connsiteX48" fmla="*/ 5232400 w 7140575"/>
              <a:gd name="connsiteY48" fmla="*/ 4584700 h 6431586"/>
              <a:gd name="connsiteX49" fmla="*/ 5003800 w 7140575"/>
              <a:gd name="connsiteY49" fmla="*/ 4432300 h 6431586"/>
              <a:gd name="connsiteX50" fmla="*/ 4719638 w 7140575"/>
              <a:gd name="connsiteY50" fmla="*/ 4260850 h 6431586"/>
              <a:gd name="connsiteX51" fmla="*/ 4491037 w 7140575"/>
              <a:gd name="connsiteY51" fmla="*/ 4187825 h 6431586"/>
              <a:gd name="connsiteX52" fmla="*/ 4013200 w 7140575"/>
              <a:gd name="connsiteY52" fmla="*/ 4216400 h 6431586"/>
              <a:gd name="connsiteX53" fmla="*/ 3467100 w 7140575"/>
              <a:gd name="connsiteY53" fmla="*/ 4267200 h 6431586"/>
              <a:gd name="connsiteX54" fmla="*/ 3429000 w 7140575"/>
              <a:gd name="connsiteY54" fmla="*/ 3365500 h 6431586"/>
              <a:gd name="connsiteX55" fmla="*/ 3290888 w 7140575"/>
              <a:gd name="connsiteY55" fmla="*/ 3267075 h 6431586"/>
              <a:gd name="connsiteX56" fmla="*/ 571500 w 7140575"/>
              <a:gd name="connsiteY56" fmla="*/ 3467100 h 6431586"/>
              <a:gd name="connsiteX57" fmla="*/ 444500 w 7140575"/>
              <a:gd name="connsiteY57" fmla="*/ 3416300 h 6431586"/>
              <a:gd name="connsiteX58" fmla="*/ 330200 w 7140575"/>
              <a:gd name="connsiteY58" fmla="*/ 3352800 h 6431586"/>
              <a:gd name="connsiteX59" fmla="*/ 241300 w 7140575"/>
              <a:gd name="connsiteY59" fmla="*/ 3238500 h 6431586"/>
              <a:gd name="connsiteX60" fmla="*/ 152400 w 7140575"/>
              <a:gd name="connsiteY60" fmla="*/ 2260600 h 6431586"/>
              <a:gd name="connsiteX61" fmla="*/ 431800 w 7140575"/>
              <a:gd name="connsiteY61" fmla="*/ 2222500 h 6431586"/>
              <a:gd name="connsiteX62" fmla="*/ 533400 w 7140575"/>
              <a:gd name="connsiteY62" fmla="*/ 1612900 h 6431586"/>
              <a:gd name="connsiteX63" fmla="*/ 381000 w 7140575"/>
              <a:gd name="connsiteY63" fmla="*/ 1498600 h 6431586"/>
              <a:gd name="connsiteX64" fmla="*/ 254000 w 7140575"/>
              <a:gd name="connsiteY64" fmla="*/ 1409700 h 6431586"/>
              <a:gd name="connsiteX65" fmla="*/ 139700 w 7140575"/>
              <a:gd name="connsiteY65" fmla="*/ 1333500 h 6431586"/>
              <a:gd name="connsiteX66" fmla="*/ 12700 w 7140575"/>
              <a:gd name="connsiteY66" fmla="*/ 1028700 h 6431586"/>
              <a:gd name="connsiteX67" fmla="*/ 0 w 7140575"/>
              <a:gd name="connsiteY67" fmla="*/ 711200 h 6431586"/>
              <a:gd name="connsiteX68" fmla="*/ 38100 w 7140575"/>
              <a:gd name="connsiteY68" fmla="*/ 482600 h 6431586"/>
              <a:gd name="connsiteX69" fmla="*/ 76200 w 7140575"/>
              <a:gd name="connsiteY69" fmla="*/ 241300 h 6431586"/>
              <a:gd name="connsiteX70" fmla="*/ 150200 w 7140575"/>
              <a:gd name="connsiteY70" fmla="*/ 130546 h 6431586"/>
              <a:gd name="connsiteX71" fmla="*/ 266700 w 7140575"/>
              <a:gd name="connsiteY71" fmla="*/ 0 h 6431586"/>
              <a:gd name="connsiteX72" fmla="*/ 482600 w 7140575"/>
              <a:gd name="connsiteY72" fmla="*/ 114300 h 6431586"/>
              <a:gd name="connsiteX73" fmla="*/ 660400 w 7140575"/>
              <a:gd name="connsiteY73" fmla="*/ 355600 h 6431586"/>
              <a:gd name="connsiteX74" fmla="*/ 887520 w 7140575"/>
              <a:gd name="connsiteY74" fmla="*/ 454859 h 6431586"/>
              <a:gd name="connsiteX0" fmla="*/ 2853265 w 7140575"/>
              <a:gd name="connsiteY0" fmla="*/ 6431586 h 6431586"/>
              <a:gd name="connsiteX1" fmla="*/ 2857500 w 7140575"/>
              <a:gd name="connsiteY1" fmla="*/ 6184900 h 6431586"/>
              <a:gd name="connsiteX2" fmla="*/ 2908300 w 7140575"/>
              <a:gd name="connsiteY2" fmla="*/ 6146800 h 6431586"/>
              <a:gd name="connsiteX3" fmla="*/ 3568700 w 7140575"/>
              <a:gd name="connsiteY3" fmla="*/ 6134100 h 6431586"/>
              <a:gd name="connsiteX4" fmla="*/ 4089400 w 7140575"/>
              <a:gd name="connsiteY4" fmla="*/ 6096000 h 6431586"/>
              <a:gd name="connsiteX5" fmla="*/ 4267200 w 7140575"/>
              <a:gd name="connsiteY5" fmla="*/ 6096000 h 6431586"/>
              <a:gd name="connsiteX6" fmla="*/ 4267200 w 7140575"/>
              <a:gd name="connsiteY6" fmla="*/ 6019800 h 6431586"/>
              <a:gd name="connsiteX7" fmla="*/ 3644900 w 7140575"/>
              <a:gd name="connsiteY7" fmla="*/ 6057900 h 6431586"/>
              <a:gd name="connsiteX8" fmla="*/ 3606800 w 7140575"/>
              <a:gd name="connsiteY8" fmla="*/ 5530850 h 6431586"/>
              <a:gd name="connsiteX9" fmla="*/ 3835400 w 7140575"/>
              <a:gd name="connsiteY9" fmla="*/ 5537200 h 6431586"/>
              <a:gd name="connsiteX10" fmla="*/ 4318000 w 7140575"/>
              <a:gd name="connsiteY10" fmla="*/ 5715000 h 6431586"/>
              <a:gd name="connsiteX11" fmla="*/ 4533900 w 7140575"/>
              <a:gd name="connsiteY11" fmla="*/ 5803900 h 6431586"/>
              <a:gd name="connsiteX12" fmla="*/ 4800600 w 7140575"/>
              <a:gd name="connsiteY12" fmla="*/ 5829300 h 6431586"/>
              <a:gd name="connsiteX13" fmla="*/ 5448300 w 7140575"/>
              <a:gd name="connsiteY13" fmla="*/ 5816600 h 6431586"/>
              <a:gd name="connsiteX14" fmla="*/ 5880100 w 7140575"/>
              <a:gd name="connsiteY14" fmla="*/ 5930900 h 6431586"/>
              <a:gd name="connsiteX15" fmla="*/ 6553200 w 7140575"/>
              <a:gd name="connsiteY15" fmla="*/ 6121400 h 6431586"/>
              <a:gd name="connsiteX16" fmla="*/ 6783388 w 7140575"/>
              <a:gd name="connsiteY16" fmla="*/ 6197600 h 6431586"/>
              <a:gd name="connsiteX17" fmla="*/ 7086600 w 7140575"/>
              <a:gd name="connsiteY17" fmla="*/ 6413500 h 6431586"/>
              <a:gd name="connsiteX18" fmla="*/ 7140575 w 7140575"/>
              <a:gd name="connsiteY18" fmla="*/ 6345238 h 6431586"/>
              <a:gd name="connsiteX19" fmla="*/ 6824662 w 7140575"/>
              <a:gd name="connsiteY19" fmla="*/ 6107112 h 6431586"/>
              <a:gd name="connsiteX20" fmla="*/ 5478462 w 7140575"/>
              <a:gd name="connsiteY20" fmla="*/ 5743575 h 6431586"/>
              <a:gd name="connsiteX21" fmla="*/ 5334000 w 7140575"/>
              <a:gd name="connsiteY21" fmla="*/ 5740400 h 6431586"/>
              <a:gd name="connsiteX22" fmla="*/ 4597400 w 7140575"/>
              <a:gd name="connsiteY22" fmla="*/ 5727700 h 6431586"/>
              <a:gd name="connsiteX23" fmla="*/ 4330700 w 7140575"/>
              <a:gd name="connsiteY23" fmla="*/ 5626100 h 6431586"/>
              <a:gd name="connsiteX24" fmla="*/ 3962400 w 7140575"/>
              <a:gd name="connsiteY24" fmla="*/ 5461000 h 6431586"/>
              <a:gd name="connsiteX25" fmla="*/ 3860800 w 7140575"/>
              <a:gd name="connsiteY25" fmla="*/ 5461000 h 6431586"/>
              <a:gd name="connsiteX26" fmla="*/ 3594100 w 7140575"/>
              <a:gd name="connsiteY26" fmla="*/ 5461000 h 6431586"/>
              <a:gd name="connsiteX27" fmla="*/ 3495675 w 7140575"/>
              <a:gd name="connsiteY27" fmla="*/ 4357688 h 6431586"/>
              <a:gd name="connsiteX28" fmla="*/ 4076700 w 7140575"/>
              <a:gd name="connsiteY28" fmla="*/ 4303712 h 6431586"/>
              <a:gd name="connsiteX29" fmla="*/ 4279900 w 7140575"/>
              <a:gd name="connsiteY29" fmla="*/ 4375150 h 6431586"/>
              <a:gd name="connsiteX30" fmla="*/ 4457700 w 7140575"/>
              <a:gd name="connsiteY30" fmla="*/ 4505325 h 6431586"/>
              <a:gd name="connsiteX31" fmla="*/ 4503738 w 7140575"/>
              <a:gd name="connsiteY31" fmla="*/ 4610100 h 6431586"/>
              <a:gd name="connsiteX32" fmla="*/ 4445000 w 7140575"/>
              <a:gd name="connsiteY32" fmla="*/ 4762500 h 6431586"/>
              <a:gd name="connsiteX33" fmla="*/ 4356100 w 7140575"/>
              <a:gd name="connsiteY33" fmla="*/ 4927600 h 6431586"/>
              <a:gd name="connsiteX34" fmla="*/ 4330700 w 7140575"/>
              <a:gd name="connsiteY34" fmla="*/ 5016500 h 6431586"/>
              <a:gd name="connsiteX35" fmla="*/ 4368800 w 7140575"/>
              <a:gd name="connsiteY35" fmla="*/ 5092700 h 6431586"/>
              <a:gd name="connsiteX36" fmla="*/ 4445000 w 7140575"/>
              <a:gd name="connsiteY36" fmla="*/ 4978400 h 6431586"/>
              <a:gd name="connsiteX37" fmla="*/ 4533900 w 7140575"/>
              <a:gd name="connsiteY37" fmla="*/ 4749800 h 6431586"/>
              <a:gd name="connsiteX38" fmla="*/ 4559300 w 7140575"/>
              <a:gd name="connsiteY38" fmla="*/ 4622800 h 6431586"/>
              <a:gd name="connsiteX39" fmla="*/ 4533900 w 7140575"/>
              <a:gd name="connsiteY39" fmla="*/ 4495800 h 6431586"/>
              <a:gd name="connsiteX40" fmla="*/ 4406900 w 7140575"/>
              <a:gd name="connsiteY40" fmla="*/ 4368800 h 6431586"/>
              <a:gd name="connsiteX41" fmla="*/ 4216400 w 7140575"/>
              <a:gd name="connsiteY41" fmla="*/ 4279900 h 6431586"/>
              <a:gd name="connsiteX42" fmla="*/ 4406900 w 7140575"/>
              <a:gd name="connsiteY42" fmla="*/ 4279900 h 6431586"/>
              <a:gd name="connsiteX43" fmla="*/ 4703763 w 7140575"/>
              <a:gd name="connsiteY43" fmla="*/ 4362450 h 6431586"/>
              <a:gd name="connsiteX44" fmla="*/ 5057775 w 7140575"/>
              <a:gd name="connsiteY44" fmla="*/ 4556125 h 6431586"/>
              <a:gd name="connsiteX45" fmla="*/ 5232400 w 7140575"/>
              <a:gd name="connsiteY45" fmla="*/ 4686300 h 6431586"/>
              <a:gd name="connsiteX46" fmla="*/ 5410200 w 7140575"/>
              <a:gd name="connsiteY46" fmla="*/ 4862513 h 6431586"/>
              <a:gd name="connsiteX47" fmla="*/ 5232400 w 7140575"/>
              <a:gd name="connsiteY47" fmla="*/ 4584700 h 6431586"/>
              <a:gd name="connsiteX48" fmla="*/ 5003800 w 7140575"/>
              <a:gd name="connsiteY48" fmla="*/ 4432300 h 6431586"/>
              <a:gd name="connsiteX49" fmla="*/ 4719638 w 7140575"/>
              <a:gd name="connsiteY49" fmla="*/ 4260850 h 6431586"/>
              <a:gd name="connsiteX50" fmla="*/ 4491037 w 7140575"/>
              <a:gd name="connsiteY50" fmla="*/ 4187825 h 6431586"/>
              <a:gd name="connsiteX51" fmla="*/ 4013200 w 7140575"/>
              <a:gd name="connsiteY51" fmla="*/ 4216400 h 6431586"/>
              <a:gd name="connsiteX52" fmla="*/ 3467100 w 7140575"/>
              <a:gd name="connsiteY52" fmla="*/ 4267200 h 6431586"/>
              <a:gd name="connsiteX53" fmla="*/ 3429000 w 7140575"/>
              <a:gd name="connsiteY53" fmla="*/ 3365500 h 6431586"/>
              <a:gd name="connsiteX54" fmla="*/ 3290888 w 7140575"/>
              <a:gd name="connsiteY54" fmla="*/ 3267075 h 6431586"/>
              <a:gd name="connsiteX55" fmla="*/ 571500 w 7140575"/>
              <a:gd name="connsiteY55" fmla="*/ 3467100 h 6431586"/>
              <a:gd name="connsiteX56" fmla="*/ 444500 w 7140575"/>
              <a:gd name="connsiteY56" fmla="*/ 3416300 h 6431586"/>
              <a:gd name="connsiteX57" fmla="*/ 330200 w 7140575"/>
              <a:gd name="connsiteY57" fmla="*/ 3352800 h 6431586"/>
              <a:gd name="connsiteX58" fmla="*/ 241300 w 7140575"/>
              <a:gd name="connsiteY58" fmla="*/ 3238500 h 6431586"/>
              <a:gd name="connsiteX59" fmla="*/ 152400 w 7140575"/>
              <a:gd name="connsiteY59" fmla="*/ 2260600 h 6431586"/>
              <a:gd name="connsiteX60" fmla="*/ 431800 w 7140575"/>
              <a:gd name="connsiteY60" fmla="*/ 2222500 h 6431586"/>
              <a:gd name="connsiteX61" fmla="*/ 533400 w 7140575"/>
              <a:gd name="connsiteY61" fmla="*/ 1612900 h 6431586"/>
              <a:gd name="connsiteX62" fmla="*/ 381000 w 7140575"/>
              <a:gd name="connsiteY62" fmla="*/ 1498600 h 6431586"/>
              <a:gd name="connsiteX63" fmla="*/ 254000 w 7140575"/>
              <a:gd name="connsiteY63" fmla="*/ 1409700 h 6431586"/>
              <a:gd name="connsiteX64" fmla="*/ 139700 w 7140575"/>
              <a:gd name="connsiteY64" fmla="*/ 1333500 h 6431586"/>
              <a:gd name="connsiteX65" fmla="*/ 12700 w 7140575"/>
              <a:gd name="connsiteY65" fmla="*/ 1028700 h 6431586"/>
              <a:gd name="connsiteX66" fmla="*/ 0 w 7140575"/>
              <a:gd name="connsiteY66" fmla="*/ 711200 h 6431586"/>
              <a:gd name="connsiteX67" fmla="*/ 38100 w 7140575"/>
              <a:gd name="connsiteY67" fmla="*/ 482600 h 6431586"/>
              <a:gd name="connsiteX68" fmla="*/ 76200 w 7140575"/>
              <a:gd name="connsiteY68" fmla="*/ 241300 h 6431586"/>
              <a:gd name="connsiteX69" fmla="*/ 150200 w 7140575"/>
              <a:gd name="connsiteY69" fmla="*/ 130546 h 6431586"/>
              <a:gd name="connsiteX70" fmla="*/ 266700 w 7140575"/>
              <a:gd name="connsiteY70" fmla="*/ 0 h 6431586"/>
              <a:gd name="connsiteX71" fmla="*/ 482600 w 7140575"/>
              <a:gd name="connsiteY71" fmla="*/ 114300 h 6431586"/>
              <a:gd name="connsiteX72" fmla="*/ 660400 w 7140575"/>
              <a:gd name="connsiteY72" fmla="*/ 355600 h 6431586"/>
              <a:gd name="connsiteX73" fmla="*/ 887520 w 7140575"/>
              <a:gd name="connsiteY73" fmla="*/ 454859 h 6431586"/>
              <a:gd name="connsiteX0" fmla="*/ 2853265 w 7140575"/>
              <a:gd name="connsiteY0" fmla="*/ 6431586 h 6431586"/>
              <a:gd name="connsiteX1" fmla="*/ 2857500 w 7140575"/>
              <a:gd name="connsiteY1" fmla="*/ 6184900 h 6431586"/>
              <a:gd name="connsiteX2" fmla="*/ 2908300 w 7140575"/>
              <a:gd name="connsiteY2" fmla="*/ 6146800 h 6431586"/>
              <a:gd name="connsiteX3" fmla="*/ 3568700 w 7140575"/>
              <a:gd name="connsiteY3" fmla="*/ 6134100 h 6431586"/>
              <a:gd name="connsiteX4" fmla="*/ 4089400 w 7140575"/>
              <a:gd name="connsiteY4" fmla="*/ 6096000 h 6431586"/>
              <a:gd name="connsiteX5" fmla="*/ 4267200 w 7140575"/>
              <a:gd name="connsiteY5" fmla="*/ 6096000 h 6431586"/>
              <a:gd name="connsiteX6" fmla="*/ 4267200 w 7140575"/>
              <a:gd name="connsiteY6" fmla="*/ 6019800 h 6431586"/>
              <a:gd name="connsiteX7" fmla="*/ 3644900 w 7140575"/>
              <a:gd name="connsiteY7" fmla="*/ 6057900 h 6431586"/>
              <a:gd name="connsiteX8" fmla="*/ 3606800 w 7140575"/>
              <a:gd name="connsiteY8" fmla="*/ 5530850 h 6431586"/>
              <a:gd name="connsiteX9" fmla="*/ 3835400 w 7140575"/>
              <a:gd name="connsiteY9" fmla="*/ 5537200 h 6431586"/>
              <a:gd name="connsiteX10" fmla="*/ 4318000 w 7140575"/>
              <a:gd name="connsiteY10" fmla="*/ 5715000 h 6431586"/>
              <a:gd name="connsiteX11" fmla="*/ 4533900 w 7140575"/>
              <a:gd name="connsiteY11" fmla="*/ 5803900 h 6431586"/>
              <a:gd name="connsiteX12" fmla="*/ 4800600 w 7140575"/>
              <a:gd name="connsiteY12" fmla="*/ 5829300 h 6431586"/>
              <a:gd name="connsiteX13" fmla="*/ 5448300 w 7140575"/>
              <a:gd name="connsiteY13" fmla="*/ 5816600 h 6431586"/>
              <a:gd name="connsiteX14" fmla="*/ 5880100 w 7140575"/>
              <a:gd name="connsiteY14" fmla="*/ 5930900 h 6431586"/>
              <a:gd name="connsiteX15" fmla="*/ 6553200 w 7140575"/>
              <a:gd name="connsiteY15" fmla="*/ 6121400 h 6431586"/>
              <a:gd name="connsiteX16" fmla="*/ 6783388 w 7140575"/>
              <a:gd name="connsiteY16" fmla="*/ 6197600 h 6431586"/>
              <a:gd name="connsiteX17" fmla="*/ 7086600 w 7140575"/>
              <a:gd name="connsiteY17" fmla="*/ 6413500 h 6431586"/>
              <a:gd name="connsiteX18" fmla="*/ 7140575 w 7140575"/>
              <a:gd name="connsiteY18" fmla="*/ 6345238 h 6431586"/>
              <a:gd name="connsiteX19" fmla="*/ 6824662 w 7140575"/>
              <a:gd name="connsiteY19" fmla="*/ 6107112 h 6431586"/>
              <a:gd name="connsiteX20" fmla="*/ 5478462 w 7140575"/>
              <a:gd name="connsiteY20" fmla="*/ 5743575 h 6431586"/>
              <a:gd name="connsiteX21" fmla="*/ 5334000 w 7140575"/>
              <a:gd name="connsiteY21" fmla="*/ 5740400 h 6431586"/>
              <a:gd name="connsiteX22" fmla="*/ 4597400 w 7140575"/>
              <a:gd name="connsiteY22" fmla="*/ 5727700 h 6431586"/>
              <a:gd name="connsiteX23" fmla="*/ 4330700 w 7140575"/>
              <a:gd name="connsiteY23" fmla="*/ 5626100 h 6431586"/>
              <a:gd name="connsiteX24" fmla="*/ 3962400 w 7140575"/>
              <a:gd name="connsiteY24" fmla="*/ 5461000 h 6431586"/>
              <a:gd name="connsiteX25" fmla="*/ 3860800 w 7140575"/>
              <a:gd name="connsiteY25" fmla="*/ 5461000 h 6431586"/>
              <a:gd name="connsiteX26" fmla="*/ 3594100 w 7140575"/>
              <a:gd name="connsiteY26" fmla="*/ 5461000 h 6431586"/>
              <a:gd name="connsiteX27" fmla="*/ 3495675 w 7140575"/>
              <a:gd name="connsiteY27" fmla="*/ 4357688 h 6431586"/>
              <a:gd name="connsiteX28" fmla="*/ 4076700 w 7140575"/>
              <a:gd name="connsiteY28" fmla="*/ 4303712 h 6431586"/>
              <a:gd name="connsiteX29" fmla="*/ 4279900 w 7140575"/>
              <a:gd name="connsiteY29" fmla="*/ 4375150 h 6431586"/>
              <a:gd name="connsiteX30" fmla="*/ 4457700 w 7140575"/>
              <a:gd name="connsiteY30" fmla="*/ 4505325 h 6431586"/>
              <a:gd name="connsiteX31" fmla="*/ 4503738 w 7140575"/>
              <a:gd name="connsiteY31" fmla="*/ 4610100 h 6431586"/>
              <a:gd name="connsiteX32" fmla="*/ 4445000 w 7140575"/>
              <a:gd name="connsiteY32" fmla="*/ 4762500 h 6431586"/>
              <a:gd name="connsiteX33" fmla="*/ 4356100 w 7140575"/>
              <a:gd name="connsiteY33" fmla="*/ 4927600 h 6431586"/>
              <a:gd name="connsiteX34" fmla="*/ 4330700 w 7140575"/>
              <a:gd name="connsiteY34" fmla="*/ 5016500 h 6431586"/>
              <a:gd name="connsiteX35" fmla="*/ 4368800 w 7140575"/>
              <a:gd name="connsiteY35" fmla="*/ 5092700 h 6431586"/>
              <a:gd name="connsiteX36" fmla="*/ 4445000 w 7140575"/>
              <a:gd name="connsiteY36" fmla="*/ 4978400 h 6431586"/>
              <a:gd name="connsiteX37" fmla="*/ 4533900 w 7140575"/>
              <a:gd name="connsiteY37" fmla="*/ 4749800 h 6431586"/>
              <a:gd name="connsiteX38" fmla="*/ 4533900 w 7140575"/>
              <a:gd name="connsiteY38" fmla="*/ 4495800 h 6431586"/>
              <a:gd name="connsiteX39" fmla="*/ 4406900 w 7140575"/>
              <a:gd name="connsiteY39" fmla="*/ 4368800 h 6431586"/>
              <a:gd name="connsiteX40" fmla="*/ 4216400 w 7140575"/>
              <a:gd name="connsiteY40" fmla="*/ 4279900 h 6431586"/>
              <a:gd name="connsiteX41" fmla="*/ 4406900 w 7140575"/>
              <a:gd name="connsiteY41" fmla="*/ 4279900 h 6431586"/>
              <a:gd name="connsiteX42" fmla="*/ 4703763 w 7140575"/>
              <a:gd name="connsiteY42" fmla="*/ 4362450 h 6431586"/>
              <a:gd name="connsiteX43" fmla="*/ 5057775 w 7140575"/>
              <a:gd name="connsiteY43" fmla="*/ 4556125 h 6431586"/>
              <a:gd name="connsiteX44" fmla="*/ 5232400 w 7140575"/>
              <a:gd name="connsiteY44" fmla="*/ 4686300 h 6431586"/>
              <a:gd name="connsiteX45" fmla="*/ 5410200 w 7140575"/>
              <a:gd name="connsiteY45" fmla="*/ 4862513 h 6431586"/>
              <a:gd name="connsiteX46" fmla="*/ 5232400 w 7140575"/>
              <a:gd name="connsiteY46" fmla="*/ 4584700 h 6431586"/>
              <a:gd name="connsiteX47" fmla="*/ 5003800 w 7140575"/>
              <a:gd name="connsiteY47" fmla="*/ 4432300 h 6431586"/>
              <a:gd name="connsiteX48" fmla="*/ 4719638 w 7140575"/>
              <a:gd name="connsiteY48" fmla="*/ 4260850 h 6431586"/>
              <a:gd name="connsiteX49" fmla="*/ 4491037 w 7140575"/>
              <a:gd name="connsiteY49" fmla="*/ 4187825 h 6431586"/>
              <a:gd name="connsiteX50" fmla="*/ 4013200 w 7140575"/>
              <a:gd name="connsiteY50" fmla="*/ 4216400 h 6431586"/>
              <a:gd name="connsiteX51" fmla="*/ 3467100 w 7140575"/>
              <a:gd name="connsiteY51" fmla="*/ 4267200 h 6431586"/>
              <a:gd name="connsiteX52" fmla="*/ 3429000 w 7140575"/>
              <a:gd name="connsiteY52" fmla="*/ 3365500 h 6431586"/>
              <a:gd name="connsiteX53" fmla="*/ 3290888 w 7140575"/>
              <a:gd name="connsiteY53" fmla="*/ 3267075 h 6431586"/>
              <a:gd name="connsiteX54" fmla="*/ 571500 w 7140575"/>
              <a:gd name="connsiteY54" fmla="*/ 3467100 h 6431586"/>
              <a:gd name="connsiteX55" fmla="*/ 444500 w 7140575"/>
              <a:gd name="connsiteY55" fmla="*/ 3416300 h 6431586"/>
              <a:gd name="connsiteX56" fmla="*/ 330200 w 7140575"/>
              <a:gd name="connsiteY56" fmla="*/ 3352800 h 6431586"/>
              <a:gd name="connsiteX57" fmla="*/ 241300 w 7140575"/>
              <a:gd name="connsiteY57" fmla="*/ 3238500 h 6431586"/>
              <a:gd name="connsiteX58" fmla="*/ 152400 w 7140575"/>
              <a:gd name="connsiteY58" fmla="*/ 2260600 h 6431586"/>
              <a:gd name="connsiteX59" fmla="*/ 431800 w 7140575"/>
              <a:gd name="connsiteY59" fmla="*/ 2222500 h 6431586"/>
              <a:gd name="connsiteX60" fmla="*/ 533400 w 7140575"/>
              <a:gd name="connsiteY60" fmla="*/ 1612900 h 6431586"/>
              <a:gd name="connsiteX61" fmla="*/ 381000 w 7140575"/>
              <a:gd name="connsiteY61" fmla="*/ 1498600 h 6431586"/>
              <a:gd name="connsiteX62" fmla="*/ 254000 w 7140575"/>
              <a:gd name="connsiteY62" fmla="*/ 1409700 h 6431586"/>
              <a:gd name="connsiteX63" fmla="*/ 139700 w 7140575"/>
              <a:gd name="connsiteY63" fmla="*/ 1333500 h 6431586"/>
              <a:gd name="connsiteX64" fmla="*/ 12700 w 7140575"/>
              <a:gd name="connsiteY64" fmla="*/ 1028700 h 6431586"/>
              <a:gd name="connsiteX65" fmla="*/ 0 w 7140575"/>
              <a:gd name="connsiteY65" fmla="*/ 711200 h 6431586"/>
              <a:gd name="connsiteX66" fmla="*/ 38100 w 7140575"/>
              <a:gd name="connsiteY66" fmla="*/ 482600 h 6431586"/>
              <a:gd name="connsiteX67" fmla="*/ 76200 w 7140575"/>
              <a:gd name="connsiteY67" fmla="*/ 241300 h 6431586"/>
              <a:gd name="connsiteX68" fmla="*/ 150200 w 7140575"/>
              <a:gd name="connsiteY68" fmla="*/ 130546 h 6431586"/>
              <a:gd name="connsiteX69" fmla="*/ 266700 w 7140575"/>
              <a:gd name="connsiteY69" fmla="*/ 0 h 6431586"/>
              <a:gd name="connsiteX70" fmla="*/ 482600 w 7140575"/>
              <a:gd name="connsiteY70" fmla="*/ 114300 h 6431586"/>
              <a:gd name="connsiteX71" fmla="*/ 660400 w 7140575"/>
              <a:gd name="connsiteY71" fmla="*/ 355600 h 6431586"/>
              <a:gd name="connsiteX72" fmla="*/ 887520 w 7140575"/>
              <a:gd name="connsiteY72" fmla="*/ 454859 h 6431586"/>
              <a:gd name="connsiteX0" fmla="*/ 2853265 w 7140575"/>
              <a:gd name="connsiteY0" fmla="*/ 6431586 h 6431586"/>
              <a:gd name="connsiteX1" fmla="*/ 2857500 w 7140575"/>
              <a:gd name="connsiteY1" fmla="*/ 6184900 h 6431586"/>
              <a:gd name="connsiteX2" fmla="*/ 2908300 w 7140575"/>
              <a:gd name="connsiteY2" fmla="*/ 6146800 h 6431586"/>
              <a:gd name="connsiteX3" fmla="*/ 3568700 w 7140575"/>
              <a:gd name="connsiteY3" fmla="*/ 6134100 h 6431586"/>
              <a:gd name="connsiteX4" fmla="*/ 4089400 w 7140575"/>
              <a:gd name="connsiteY4" fmla="*/ 6096000 h 6431586"/>
              <a:gd name="connsiteX5" fmla="*/ 4267200 w 7140575"/>
              <a:gd name="connsiteY5" fmla="*/ 6096000 h 6431586"/>
              <a:gd name="connsiteX6" fmla="*/ 4267200 w 7140575"/>
              <a:gd name="connsiteY6" fmla="*/ 6019800 h 6431586"/>
              <a:gd name="connsiteX7" fmla="*/ 3644900 w 7140575"/>
              <a:gd name="connsiteY7" fmla="*/ 6057900 h 6431586"/>
              <a:gd name="connsiteX8" fmla="*/ 3606800 w 7140575"/>
              <a:gd name="connsiteY8" fmla="*/ 5530850 h 6431586"/>
              <a:gd name="connsiteX9" fmla="*/ 3835400 w 7140575"/>
              <a:gd name="connsiteY9" fmla="*/ 5537200 h 6431586"/>
              <a:gd name="connsiteX10" fmla="*/ 4318000 w 7140575"/>
              <a:gd name="connsiteY10" fmla="*/ 5715000 h 6431586"/>
              <a:gd name="connsiteX11" fmla="*/ 4533900 w 7140575"/>
              <a:gd name="connsiteY11" fmla="*/ 5803900 h 6431586"/>
              <a:gd name="connsiteX12" fmla="*/ 4800600 w 7140575"/>
              <a:gd name="connsiteY12" fmla="*/ 5829300 h 6431586"/>
              <a:gd name="connsiteX13" fmla="*/ 5448300 w 7140575"/>
              <a:gd name="connsiteY13" fmla="*/ 5816600 h 6431586"/>
              <a:gd name="connsiteX14" fmla="*/ 5880100 w 7140575"/>
              <a:gd name="connsiteY14" fmla="*/ 5930900 h 6431586"/>
              <a:gd name="connsiteX15" fmla="*/ 6553200 w 7140575"/>
              <a:gd name="connsiteY15" fmla="*/ 6121400 h 6431586"/>
              <a:gd name="connsiteX16" fmla="*/ 6783388 w 7140575"/>
              <a:gd name="connsiteY16" fmla="*/ 6197600 h 6431586"/>
              <a:gd name="connsiteX17" fmla="*/ 7086600 w 7140575"/>
              <a:gd name="connsiteY17" fmla="*/ 6413500 h 6431586"/>
              <a:gd name="connsiteX18" fmla="*/ 7140575 w 7140575"/>
              <a:gd name="connsiteY18" fmla="*/ 6345238 h 6431586"/>
              <a:gd name="connsiteX19" fmla="*/ 6824662 w 7140575"/>
              <a:gd name="connsiteY19" fmla="*/ 6107112 h 6431586"/>
              <a:gd name="connsiteX20" fmla="*/ 5478462 w 7140575"/>
              <a:gd name="connsiteY20" fmla="*/ 5743575 h 6431586"/>
              <a:gd name="connsiteX21" fmla="*/ 5334000 w 7140575"/>
              <a:gd name="connsiteY21" fmla="*/ 5740400 h 6431586"/>
              <a:gd name="connsiteX22" fmla="*/ 4597400 w 7140575"/>
              <a:gd name="connsiteY22" fmla="*/ 5727700 h 6431586"/>
              <a:gd name="connsiteX23" fmla="*/ 4330700 w 7140575"/>
              <a:gd name="connsiteY23" fmla="*/ 5626100 h 6431586"/>
              <a:gd name="connsiteX24" fmla="*/ 3962400 w 7140575"/>
              <a:gd name="connsiteY24" fmla="*/ 5461000 h 6431586"/>
              <a:gd name="connsiteX25" fmla="*/ 3860800 w 7140575"/>
              <a:gd name="connsiteY25" fmla="*/ 5461000 h 6431586"/>
              <a:gd name="connsiteX26" fmla="*/ 3594100 w 7140575"/>
              <a:gd name="connsiteY26" fmla="*/ 5461000 h 6431586"/>
              <a:gd name="connsiteX27" fmla="*/ 3495675 w 7140575"/>
              <a:gd name="connsiteY27" fmla="*/ 4357688 h 6431586"/>
              <a:gd name="connsiteX28" fmla="*/ 4076700 w 7140575"/>
              <a:gd name="connsiteY28" fmla="*/ 4303712 h 6431586"/>
              <a:gd name="connsiteX29" fmla="*/ 4279900 w 7140575"/>
              <a:gd name="connsiteY29" fmla="*/ 4375150 h 6431586"/>
              <a:gd name="connsiteX30" fmla="*/ 4457700 w 7140575"/>
              <a:gd name="connsiteY30" fmla="*/ 4505325 h 6431586"/>
              <a:gd name="connsiteX31" fmla="*/ 4503738 w 7140575"/>
              <a:gd name="connsiteY31" fmla="*/ 4610100 h 6431586"/>
              <a:gd name="connsiteX32" fmla="*/ 4445000 w 7140575"/>
              <a:gd name="connsiteY32" fmla="*/ 4762500 h 6431586"/>
              <a:gd name="connsiteX33" fmla="*/ 4356100 w 7140575"/>
              <a:gd name="connsiteY33" fmla="*/ 4927600 h 6431586"/>
              <a:gd name="connsiteX34" fmla="*/ 4330700 w 7140575"/>
              <a:gd name="connsiteY34" fmla="*/ 5016500 h 6431586"/>
              <a:gd name="connsiteX35" fmla="*/ 4368800 w 7140575"/>
              <a:gd name="connsiteY35" fmla="*/ 5092700 h 6431586"/>
              <a:gd name="connsiteX36" fmla="*/ 4533900 w 7140575"/>
              <a:gd name="connsiteY36" fmla="*/ 4749800 h 6431586"/>
              <a:gd name="connsiteX37" fmla="*/ 4533900 w 7140575"/>
              <a:gd name="connsiteY37" fmla="*/ 4495800 h 6431586"/>
              <a:gd name="connsiteX38" fmla="*/ 4406900 w 7140575"/>
              <a:gd name="connsiteY38" fmla="*/ 4368800 h 6431586"/>
              <a:gd name="connsiteX39" fmla="*/ 4216400 w 7140575"/>
              <a:gd name="connsiteY39" fmla="*/ 4279900 h 6431586"/>
              <a:gd name="connsiteX40" fmla="*/ 4406900 w 7140575"/>
              <a:gd name="connsiteY40" fmla="*/ 4279900 h 6431586"/>
              <a:gd name="connsiteX41" fmla="*/ 4703763 w 7140575"/>
              <a:gd name="connsiteY41" fmla="*/ 4362450 h 6431586"/>
              <a:gd name="connsiteX42" fmla="*/ 5057775 w 7140575"/>
              <a:gd name="connsiteY42" fmla="*/ 4556125 h 6431586"/>
              <a:gd name="connsiteX43" fmla="*/ 5232400 w 7140575"/>
              <a:gd name="connsiteY43" fmla="*/ 4686300 h 6431586"/>
              <a:gd name="connsiteX44" fmla="*/ 5410200 w 7140575"/>
              <a:gd name="connsiteY44" fmla="*/ 4862513 h 6431586"/>
              <a:gd name="connsiteX45" fmla="*/ 5232400 w 7140575"/>
              <a:gd name="connsiteY45" fmla="*/ 4584700 h 6431586"/>
              <a:gd name="connsiteX46" fmla="*/ 5003800 w 7140575"/>
              <a:gd name="connsiteY46" fmla="*/ 4432300 h 6431586"/>
              <a:gd name="connsiteX47" fmla="*/ 4719638 w 7140575"/>
              <a:gd name="connsiteY47" fmla="*/ 4260850 h 6431586"/>
              <a:gd name="connsiteX48" fmla="*/ 4491037 w 7140575"/>
              <a:gd name="connsiteY48" fmla="*/ 4187825 h 6431586"/>
              <a:gd name="connsiteX49" fmla="*/ 4013200 w 7140575"/>
              <a:gd name="connsiteY49" fmla="*/ 4216400 h 6431586"/>
              <a:gd name="connsiteX50" fmla="*/ 3467100 w 7140575"/>
              <a:gd name="connsiteY50" fmla="*/ 4267200 h 6431586"/>
              <a:gd name="connsiteX51" fmla="*/ 3429000 w 7140575"/>
              <a:gd name="connsiteY51" fmla="*/ 3365500 h 6431586"/>
              <a:gd name="connsiteX52" fmla="*/ 3290888 w 7140575"/>
              <a:gd name="connsiteY52" fmla="*/ 3267075 h 6431586"/>
              <a:gd name="connsiteX53" fmla="*/ 571500 w 7140575"/>
              <a:gd name="connsiteY53" fmla="*/ 3467100 h 6431586"/>
              <a:gd name="connsiteX54" fmla="*/ 444500 w 7140575"/>
              <a:gd name="connsiteY54" fmla="*/ 3416300 h 6431586"/>
              <a:gd name="connsiteX55" fmla="*/ 330200 w 7140575"/>
              <a:gd name="connsiteY55" fmla="*/ 3352800 h 6431586"/>
              <a:gd name="connsiteX56" fmla="*/ 241300 w 7140575"/>
              <a:gd name="connsiteY56" fmla="*/ 3238500 h 6431586"/>
              <a:gd name="connsiteX57" fmla="*/ 152400 w 7140575"/>
              <a:gd name="connsiteY57" fmla="*/ 2260600 h 6431586"/>
              <a:gd name="connsiteX58" fmla="*/ 431800 w 7140575"/>
              <a:gd name="connsiteY58" fmla="*/ 2222500 h 6431586"/>
              <a:gd name="connsiteX59" fmla="*/ 533400 w 7140575"/>
              <a:gd name="connsiteY59" fmla="*/ 1612900 h 6431586"/>
              <a:gd name="connsiteX60" fmla="*/ 381000 w 7140575"/>
              <a:gd name="connsiteY60" fmla="*/ 1498600 h 6431586"/>
              <a:gd name="connsiteX61" fmla="*/ 254000 w 7140575"/>
              <a:gd name="connsiteY61" fmla="*/ 1409700 h 6431586"/>
              <a:gd name="connsiteX62" fmla="*/ 139700 w 7140575"/>
              <a:gd name="connsiteY62" fmla="*/ 1333500 h 6431586"/>
              <a:gd name="connsiteX63" fmla="*/ 12700 w 7140575"/>
              <a:gd name="connsiteY63" fmla="*/ 1028700 h 6431586"/>
              <a:gd name="connsiteX64" fmla="*/ 0 w 7140575"/>
              <a:gd name="connsiteY64" fmla="*/ 711200 h 6431586"/>
              <a:gd name="connsiteX65" fmla="*/ 38100 w 7140575"/>
              <a:gd name="connsiteY65" fmla="*/ 482600 h 6431586"/>
              <a:gd name="connsiteX66" fmla="*/ 76200 w 7140575"/>
              <a:gd name="connsiteY66" fmla="*/ 241300 h 6431586"/>
              <a:gd name="connsiteX67" fmla="*/ 150200 w 7140575"/>
              <a:gd name="connsiteY67" fmla="*/ 130546 h 6431586"/>
              <a:gd name="connsiteX68" fmla="*/ 266700 w 7140575"/>
              <a:gd name="connsiteY68" fmla="*/ 0 h 6431586"/>
              <a:gd name="connsiteX69" fmla="*/ 482600 w 7140575"/>
              <a:gd name="connsiteY69" fmla="*/ 114300 h 6431586"/>
              <a:gd name="connsiteX70" fmla="*/ 660400 w 7140575"/>
              <a:gd name="connsiteY70" fmla="*/ 355600 h 6431586"/>
              <a:gd name="connsiteX71" fmla="*/ 887520 w 7140575"/>
              <a:gd name="connsiteY71" fmla="*/ 454859 h 6431586"/>
              <a:gd name="connsiteX0" fmla="*/ 2853265 w 7140575"/>
              <a:gd name="connsiteY0" fmla="*/ 6431586 h 6431586"/>
              <a:gd name="connsiteX1" fmla="*/ 2857500 w 7140575"/>
              <a:gd name="connsiteY1" fmla="*/ 6184900 h 6431586"/>
              <a:gd name="connsiteX2" fmla="*/ 2908300 w 7140575"/>
              <a:gd name="connsiteY2" fmla="*/ 6146800 h 6431586"/>
              <a:gd name="connsiteX3" fmla="*/ 3568700 w 7140575"/>
              <a:gd name="connsiteY3" fmla="*/ 6134100 h 6431586"/>
              <a:gd name="connsiteX4" fmla="*/ 4089400 w 7140575"/>
              <a:gd name="connsiteY4" fmla="*/ 6096000 h 6431586"/>
              <a:gd name="connsiteX5" fmla="*/ 4267200 w 7140575"/>
              <a:gd name="connsiteY5" fmla="*/ 6096000 h 6431586"/>
              <a:gd name="connsiteX6" fmla="*/ 4267200 w 7140575"/>
              <a:gd name="connsiteY6" fmla="*/ 6019800 h 6431586"/>
              <a:gd name="connsiteX7" fmla="*/ 3644900 w 7140575"/>
              <a:gd name="connsiteY7" fmla="*/ 6057900 h 6431586"/>
              <a:gd name="connsiteX8" fmla="*/ 3606800 w 7140575"/>
              <a:gd name="connsiteY8" fmla="*/ 5530850 h 6431586"/>
              <a:gd name="connsiteX9" fmla="*/ 3835400 w 7140575"/>
              <a:gd name="connsiteY9" fmla="*/ 5537200 h 6431586"/>
              <a:gd name="connsiteX10" fmla="*/ 4318000 w 7140575"/>
              <a:gd name="connsiteY10" fmla="*/ 5715000 h 6431586"/>
              <a:gd name="connsiteX11" fmla="*/ 4533900 w 7140575"/>
              <a:gd name="connsiteY11" fmla="*/ 5803900 h 6431586"/>
              <a:gd name="connsiteX12" fmla="*/ 4800600 w 7140575"/>
              <a:gd name="connsiteY12" fmla="*/ 5829300 h 6431586"/>
              <a:gd name="connsiteX13" fmla="*/ 5448300 w 7140575"/>
              <a:gd name="connsiteY13" fmla="*/ 5816600 h 6431586"/>
              <a:gd name="connsiteX14" fmla="*/ 5880100 w 7140575"/>
              <a:gd name="connsiteY14" fmla="*/ 5930900 h 6431586"/>
              <a:gd name="connsiteX15" fmla="*/ 6553200 w 7140575"/>
              <a:gd name="connsiteY15" fmla="*/ 6121400 h 6431586"/>
              <a:gd name="connsiteX16" fmla="*/ 6783388 w 7140575"/>
              <a:gd name="connsiteY16" fmla="*/ 6197600 h 6431586"/>
              <a:gd name="connsiteX17" fmla="*/ 7086600 w 7140575"/>
              <a:gd name="connsiteY17" fmla="*/ 6413500 h 6431586"/>
              <a:gd name="connsiteX18" fmla="*/ 7140575 w 7140575"/>
              <a:gd name="connsiteY18" fmla="*/ 6345238 h 6431586"/>
              <a:gd name="connsiteX19" fmla="*/ 6824662 w 7140575"/>
              <a:gd name="connsiteY19" fmla="*/ 6107112 h 6431586"/>
              <a:gd name="connsiteX20" fmla="*/ 5478462 w 7140575"/>
              <a:gd name="connsiteY20" fmla="*/ 5743575 h 6431586"/>
              <a:gd name="connsiteX21" fmla="*/ 5334000 w 7140575"/>
              <a:gd name="connsiteY21" fmla="*/ 5740400 h 6431586"/>
              <a:gd name="connsiteX22" fmla="*/ 4597400 w 7140575"/>
              <a:gd name="connsiteY22" fmla="*/ 5727700 h 6431586"/>
              <a:gd name="connsiteX23" fmla="*/ 4330700 w 7140575"/>
              <a:gd name="connsiteY23" fmla="*/ 5626100 h 6431586"/>
              <a:gd name="connsiteX24" fmla="*/ 3962400 w 7140575"/>
              <a:gd name="connsiteY24" fmla="*/ 5461000 h 6431586"/>
              <a:gd name="connsiteX25" fmla="*/ 3860800 w 7140575"/>
              <a:gd name="connsiteY25" fmla="*/ 5461000 h 6431586"/>
              <a:gd name="connsiteX26" fmla="*/ 3594100 w 7140575"/>
              <a:gd name="connsiteY26" fmla="*/ 5461000 h 6431586"/>
              <a:gd name="connsiteX27" fmla="*/ 3495675 w 7140575"/>
              <a:gd name="connsiteY27" fmla="*/ 4357688 h 6431586"/>
              <a:gd name="connsiteX28" fmla="*/ 4076700 w 7140575"/>
              <a:gd name="connsiteY28" fmla="*/ 4303712 h 6431586"/>
              <a:gd name="connsiteX29" fmla="*/ 4279900 w 7140575"/>
              <a:gd name="connsiteY29" fmla="*/ 4375150 h 6431586"/>
              <a:gd name="connsiteX30" fmla="*/ 4457700 w 7140575"/>
              <a:gd name="connsiteY30" fmla="*/ 4505325 h 6431586"/>
              <a:gd name="connsiteX31" fmla="*/ 4503738 w 7140575"/>
              <a:gd name="connsiteY31" fmla="*/ 4610100 h 6431586"/>
              <a:gd name="connsiteX32" fmla="*/ 4445000 w 7140575"/>
              <a:gd name="connsiteY32" fmla="*/ 4762500 h 6431586"/>
              <a:gd name="connsiteX33" fmla="*/ 4356100 w 7140575"/>
              <a:gd name="connsiteY33" fmla="*/ 4927600 h 6431586"/>
              <a:gd name="connsiteX34" fmla="*/ 4330700 w 7140575"/>
              <a:gd name="connsiteY34" fmla="*/ 5016500 h 6431586"/>
              <a:gd name="connsiteX35" fmla="*/ 4368800 w 7140575"/>
              <a:gd name="connsiteY35" fmla="*/ 5092700 h 6431586"/>
              <a:gd name="connsiteX36" fmla="*/ 4533900 w 7140575"/>
              <a:gd name="connsiteY36" fmla="*/ 4749800 h 6431586"/>
              <a:gd name="connsiteX37" fmla="*/ 4406900 w 7140575"/>
              <a:gd name="connsiteY37" fmla="*/ 4368800 h 6431586"/>
              <a:gd name="connsiteX38" fmla="*/ 4216400 w 7140575"/>
              <a:gd name="connsiteY38" fmla="*/ 4279900 h 6431586"/>
              <a:gd name="connsiteX39" fmla="*/ 4406900 w 7140575"/>
              <a:gd name="connsiteY39" fmla="*/ 4279900 h 6431586"/>
              <a:gd name="connsiteX40" fmla="*/ 4703763 w 7140575"/>
              <a:gd name="connsiteY40" fmla="*/ 4362450 h 6431586"/>
              <a:gd name="connsiteX41" fmla="*/ 5057775 w 7140575"/>
              <a:gd name="connsiteY41" fmla="*/ 4556125 h 6431586"/>
              <a:gd name="connsiteX42" fmla="*/ 5232400 w 7140575"/>
              <a:gd name="connsiteY42" fmla="*/ 4686300 h 6431586"/>
              <a:gd name="connsiteX43" fmla="*/ 5410200 w 7140575"/>
              <a:gd name="connsiteY43" fmla="*/ 4862513 h 6431586"/>
              <a:gd name="connsiteX44" fmla="*/ 5232400 w 7140575"/>
              <a:gd name="connsiteY44" fmla="*/ 4584700 h 6431586"/>
              <a:gd name="connsiteX45" fmla="*/ 5003800 w 7140575"/>
              <a:gd name="connsiteY45" fmla="*/ 4432300 h 6431586"/>
              <a:gd name="connsiteX46" fmla="*/ 4719638 w 7140575"/>
              <a:gd name="connsiteY46" fmla="*/ 4260850 h 6431586"/>
              <a:gd name="connsiteX47" fmla="*/ 4491037 w 7140575"/>
              <a:gd name="connsiteY47" fmla="*/ 4187825 h 6431586"/>
              <a:gd name="connsiteX48" fmla="*/ 4013200 w 7140575"/>
              <a:gd name="connsiteY48" fmla="*/ 4216400 h 6431586"/>
              <a:gd name="connsiteX49" fmla="*/ 3467100 w 7140575"/>
              <a:gd name="connsiteY49" fmla="*/ 4267200 h 6431586"/>
              <a:gd name="connsiteX50" fmla="*/ 3429000 w 7140575"/>
              <a:gd name="connsiteY50" fmla="*/ 3365500 h 6431586"/>
              <a:gd name="connsiteX51" fmla="*/ 3290888 w 7140575"/>
              <a:gd name="connsiteY51" fmla="*/ 3267075 h 6431586"/>
              <a:gd name="connsiteX52" fmla="*/ 571500 w 7140575"/>
              <a:gd name="connsiteY52" fmla="*/ 3467100 h 6431586"/>
              <a:gd name="connsiteX53" fmla="*/ 444500 w 7140575"/>
              <a:gd name="connsiteY53" fmla="*/ 3416300 h 6431586"/>
              <a:gd name="connsiteX54" fmla="*/ 330200 w 7140575"/>
              <a:gd name="connsiteY54" fmla="*/ 3352800 h 6431586"/>
              <a:gd name="connsiteX55" fmla="*/ 241300 w 7140575"/>
              <a:gd name="connsiteY55" fmla="*/ 3238500 h 6431586"/>
              <a:gd name="connsiteX56" fmla="*/ 152400 w 7140575"/>
              <a:gd name="connsiteY56" fmla="*/ 2260600 h 6431586"/>
              <a:gd name="connsiteX57" fmla="*/ 431800 w 7140575"/>
              <a:gd name="connsiteY57" fmla="*/ 2222500 h 6431586"/>
              <a:gd name="connsiteX58" fmla="*/ 533400 w 7140575"/>
              <a:gd name="connsiteY58" fmla="*/ 1612900 h 6431586"/>
              <a:gd name="connsiteX59" fmla="*/ 381000 w 7140575"/>
              <a:gd name="connsiteY59" fmla="*/ 1498600 h 6431586"/>
              <a:gd name="connsiteX60" fmla="*/ 254000 w 7140575"/>
              <a:gd name="connsiteY60" fmla="*/ 1409700 h 6431586"/>
              <a:gd name="connsiteX61" fmla="*/ 139700 w 7140575"/>
              <a:gd name="connsiteY61" fmla="*/ 1333500 h 6431586"/>
              <a:gd name="connsiteX62" fmla="*/ 12700 w 7140575"/>
              <a:gd name="connsiteY62" fmla="*/ 1028700 h 6431586"/>
              <a:gd name="connsiteX63" fmla="*/ 0 w 7140575"/>
              <a:gd name="connsiteY63" fmla="*/ 711200 h 6431586"/>
              <a:gd name="connsiteX64" fmla="*/ 38100 w 7140575"/>
              <a:gd name="connsiteY64" fmla="*/ 482600 h 6431586"/>
              <a:gd name="connsiteX65" fmla="*/ 76200 w 7140575"/>
              <a:gd name="connsiteY65" fmla="*/ 241300 h 6431586"/>
              <a:gd name="connsiteX66" fmla="*/ 150200 w 7140575"/>
              <a:gd name="connsiteY66" fmla="*/ 130546 h 6431586"/>
              <a:gd name="connsiteX67" fmla="*/ 266700 w 7140575"/>
              <a:gd name="connsiteY67" fmla="*/ 0 h 6431586"/>
              <a:gd name="connsiteX68" fmla="*/ 482600 w 7140575"/>
              <a:gd name="connsiteY68" fmla="*/ 114300 h 6431586"/>
              <a:gd name="connsiteX69" fmla="*/ 660400 w 7140575"/>
              <a:gd name="connsiteY69" fmla="*/ 355600 h 6431586"/>
              <a:gd name="connsiteX70" fmla="*/ 887520 w 7140575"/>
              <a:gd name="connsiteY70" fmla="*/ 454859 h 6431586"/>
              <a:gd name="connsiteX0" fmla="*/ 2853265 w 7140575"/>
              <a:gd name="connsiteY0" fmla="*/ 6431586 h 6431586"/>
              <a:gd name="connsiteX1" fmla="*/ 2857500 w 7140575"/>
              <a:gd name="connsiteY1" fmla="*/ 6184900 h 6431586"/>
              <a:gd name="connsiteX2" fmla="*/ 2908300 w 7140575"/>
              <a:gd name="connsiteY2" fmla="*/ 6146800 h 6431586"/>
              <a:gd name="connsiteX3" fmla="*/ 3568700 w 7140575"/>
              <a:gd name="connsiteY3" fmla="*/ 6134100 h 6431586"/>
              <a:gd name="connsiteX4" fmla="*/ 4089400 w 7140575"/>
              <a:gd name="connsiteY4" fmla="*/ 6096000 h 6431586"/>
              <a:gd name="connsiteX5" fmla="*/ 4267200 w 7140575"/>
              <a:gd name="connsiteY5" fmla="*/ 6096000 h 6431586"/>
              <a:gd name="connsiteX6" fmla="*/ 4267200 w 7140575"/>
              <a:gd name="connsiteY6" fmla="*/ 6019800 h 6431586"/>
              <a:gd name="connsiteX7" fmla="*/ 3644900 w 7140575"/>
              <a:gd name="connsiteY7" fmla="*/ 6057900 h 6431586"/>
              <a:gd name="connsiteX8" fmla="*/ 3606800 w 7140575"/>
              <a:gd name="connsiteY8" fmla="*/ 5530850 h 6431586"/>
              <a:gd name="connsiteX9" fmla="*/ 3835400 w 7140575"/>
              <a:gd name="connsiteY9" fmla="*/ 5537200 h 6431586"/>
              <a:gd name="connsiteX10" fmla="*/ 4318000 w 7140575"/>
              <a:gd name="connsiteY10" fmla="*/ 5715000 h 6431586"/>
              <a:gd name="connsiteX11" fmla="*/ 4533900 w 7140575"/>
              <a:gd name="connsiteY11" fmla="*/ 5803900 h 6431586"/>
              <a:gd name="connsiteX12" fmla="*/ 4800600 w 7140575"/>
              <a:gd name="connsiteY12" fmla="*/ 5829300 h 6431586"/>
              <a:gd name="connsiteX13" fmla="*/ 5448300 w 7140575"/>
              <a:gd name="connsiteY13" fmla="*/ 5816600 h 6431586"/>
              <a:gd name="connsiteX14" fmla="*/ 5880100 w 7140575"/>
              <a:gd name="connsiteY14" fmla="*/ 5930900 h 6431586"/>
              <a:gd name="connsiteX15" fmla="*/ 6553200 w 7140575"/>
              <a:gd name="connsiteY15" fmla="*/ 6121400 h 6431586"/>
              <a:gd name="connsiteX16" fmla="*/ 6783388 w 7140575"/>
              <a:gd name="connsiteY16" fmla="*/ 6197600 h 6431586"/>
              <a:gd name="connsiteX17" fmla="*/ 7086600 w 7140575"/>
              <a:gd name="connsiteY17" fmla="*/ 6413500 h 6431586"/>
              <a:gd name="connsiteX18" fmla="*/ 7140575 w 7140575"/>
              <a:gd name="connsiteY18" fmla="*/ 6345238 h 6431586"/>
              <a:gd name="connsiteX19" fmla="*/ 6824662 w 7140575"/>
              <a:gd name="connsiteY19" fmla="*/ 6107112 h 6431586"/>
              <a:gd name="connsiteX20" fmla="*/ 5478462 w 7140575"/>
              <a:gd name="connsiteY20" fmla="*/ 5743575 h 6431586"/>
              <a:gd name="connsiteX21" fmla="*/ 5334000 w 7140575"/>
              <a:gd name="connsiteY21" fmla="*/ 5740400 h 6431586"/>
              <a:gd name="connsiteX22" fmla="*/ 4597400 w 7140575"/>
              <a:gd name="connsiteY22" fmla="*/ 5727700 h 6431586"/>
              <a:gd name="connsiteX23" fmla="*/ 4330700 w 7140575"/>
              <a:gd name="connsiteY23" fmla="*/ 5626100 h 6431586"/>
              <a:gd name="connsiteX24" fmla="*/ 3962400 w 7140575"/>
              <a:gd name="connsiteY24" fmla="*/ 5461000 h 6431586"/>
              <a:gd name="connsiteX25" fmla="*/ 3860800 w 7140575"/>
              <a:gd name="connsiteY25" fmla="*/ 5461000 h 6431586"/>
              <a:gd name="connsiteX26" fmla="*/ 3594100 w 7140575"/>
              <a:gd name="connsiteY26" fmla="*/ 5461000 h 6431586"/>
              <a:gd name="connsiteX27" fmla="*/ 3495675 w 7140575"/>
              <a:gd name="connsiteY27" fmla="*/ 4357688 h 6431586"/>
              <a:gd name="connsiteX28" fmla="*/ 4076700 w 7140575"/>
              <a:gd name="connsiteY28" fmla="*/ 4303712 h 6431586"/>
              <a:gd name="connsiteX29" fmla="*/ 4279900 w 7140575"/>
              <a:gd name="connsiteY29" fmla="*/ 4375150 h 6431586"/>
              <a:gd name="connsiteX30" fmla="*/ 4503738 w 7140575"/>
              <a:gd name="connsiteY30" fmla="*/ 4610100 h 6431586"/>
              <a:gd name="connsiteX31" fmla="*/ 4445000 w 7140575"/>
              <a:gd name="connsiteY31" fmla="*/ 4762500 h 6431586"/>
              <a:gd name="connsiteX32" fmla="*/ 4356100 w 7140575"/>
              <a:gd name="connsiteY32" fmla="*/ 4927600 h 6431586"/>
              <a:gd name="connsiteX33" fmla="*/ 4330700 w 7140575"/>
              <a:gd name="connsiteY33" fmla="*/ 5016500 h 6431586"/>
              <a:gd name="connsiteX34" fmla="*/ 4368800 w 7140575"/>
              <a:gd name="connsiteY34" fmla="*/ 5092700 h 6431586"/>
              <a:gd name="connsiteX35" fmla="*/ 4533900 w 7140575"/>
              <a:gd name="connsiteY35" fmla="*/ 4749800 h 6431586"/>
              <a:gd name="connsiteX36" fmla="*/ 4406900 w 7140575"/>
              <a:gd name="connsiteY36" fmla="*/ 4368800 h 6431586"/>
              <a:gd name="connsiteX37" fmla="*/ 4216400 w 7140575"/>
              <a:gd name="connsiteY37" fmla="*/ 4279900 h 6431586"/>
              <a:gd name="connsiteX38" fmla="*/ 4406900 w 7140575"/>
              <a:gd name="connsiteY38" fmla="*/ 4279900 h 6431586"/>
              <a:gd name="connsiteX39" fmla="*/ 4703763 w 7140575"/>
              <a:gd name="connsiteY39" fmla="*/ 4362450 h 6431586"/>
              <a:gd name="connsiteX40" fmla="*/ 5057775 w 7140575"/>
              <a:gd name="connsiteY40" fmla="*/ 4556125 h 6431586"/>
              <a:gd name="connsiteX41" fmla="*/ 5232400 w 7140575"/>
              <a:gd name="connsiteY41" fmla="*/ 4686300 h 6431586"/>
              <a:gd name="connsiteX42" fmla="*/ 5410200 w 7140575"/>
              <a:gd name="connsiteY42" fmla="*/ 4862513 h 6431586"/>
              <a:gd name="connsiteX43" fmla="*/ 5232400 w 7140575"/>
              <a:gd name="connsiteY43" fmla="*/ 4584700 h 6431586"/>
              <a:gd name="connsiteX44" fmla="*/ 5003800 w 7140575"/>
              <a:gd name="connsiteY44" fmla="*/ 4432300 h 6431586"/>
              <a:gd name="connsiteX45" fmla="*/ 4719638 w 7140575"/>
              <a:gd name="connsiteY45" fmla="*/ 4260850 h 6431586"/>
              <a:gd name="connsiteX46" fmla="*/ 4491037 w 7140575"/>
              <a:gd name="connsiteY46" fmla="*/ 4187825 h 6431586"/>
              <a:gd name="connsiteX47" fmla="*/ 4013200 w 7140575"/>
              <a:gd name="connsiteY47" fmla="*/ 4216400 h 6431586"/>
              <a:gd name="connsiteX48" fmla="*/ 3467100 w 7140575"/>
              <a:gd name="connsiteY48" fmla="*/ 4267200 h 6431586"/>
              <a:gd name="connsiteX49" fmla="*/ 3429000 w 7140575"/>
              <a:gd name="connsiteY49" fmla="*/ 3365500 h 6431586"/>
              <a:gd name="connsiteX50" fmla="*/ 3290888 w 7140575"/>
              <a:gd name="connsiteY50" fmla="*/ 3267075 h 6431586"/>
              <a:gd name="connsiteX51" fmla="*/ 571500 w 7140575"/>
              <a:gd name="connsiteY51" fmla="*/ 3467100 h 6431586"/>
              <a:gd name="connsiteX52" fmla="*/ 444500 w 7140575"/>
              <a:gd name="connsiteY52" fmla="*/ 3416300 h 6431586"/>
              <a:gd name="connsiteX53" fmla="*/ 330200 w 7140575"/>
              <a:gd name="connsiteY53" fmla="*/ 3352800 h 6431586"/>
              <a:gd name="connsiteX54" fmla="*/ 241300 w 7140575"/>
              <a:gd name="connsiteY54" fmla="*/ 3238500 h 6431586"/>
              <a:gd name="connsiteX55" fmla="*/ 152400 w 7140575"/>
              <a:gd name="connsiteY55" fmla="*/ 2260600 h 6431586"/>
              <a:gd name="connsiteX56" fmla="*/ 431800 w 7140575"/>
              <a:gd name="connsiteY56" fmla="*/ 2222500 h 6431586"/>
              <a:gd name="connsiteX57" fmla="*/ 533400 w 7140575"/>
              <a:gd name="connsiteY57" fmla="*/ 1612900 h 6431586"/>
              <a:gd name="connsiteX58" fmla="*/ 381000 w 7140575"/>
              <a:gd name="connsiteY58" fmla="*/ 1498600 h 6431586"/>
              <a:gd name="connsiteX59" fmla="*/ 254000 w 7140575"/>
              <a:gd name="connsiteY59" fmla="*/ 1409700 h 6431586"/>
              <a:gd name="connsiteX60" fmla="*/ 139700 w 7140575"/>
              <a:gd name="connsiteY60" fmla="*/ 1333500 h 6431586"/>
              <a:gd name="connsiteX61" fmla="*/ 12700 w 7140575"/>
              <a:gd name="connsiteY61" fmla="*/ 1028700 h 6431586"/>
              <a:gd name="connsiteX62" fmla="*/ 0 w 7140575"/>
              <a:gd name="connsiteY62" fmla="*/ 711200 h 6431586"/>
              <a:gd name="connsiteX63" fmla="*/ 38100 w 7140575"/>
              <a:gd name="connsiteY63" fmla="*/ 482600 h 6431586"/>
              <a:gd name="connsiteX64" fmla="*/ 76200 w 7140575"/>
              <a:gd name="connsiteY64" fmla="*/ 241300 h 6431586"/>
              <a:gd name="connsiteX65" fmla="*/ 150200 w 7140575"/>
              <a:gd name="connsiteY65" fmla="*/ 130546 h 6431586"/>
              <a:gd name="connsiteX66" fmla="*/ 266700 w 7140575"/>
              <a:gd name="connsiteY66" fmla="*/ 0 h 6431586"/>
              <a:gd name="connsiteX67" fmla="*/ 482600 w 7140575"/>
              <a:gd name="connsiteY67" fmla="*/ 114300 h 6431586"/>
              <a:gd name="connsiteX68" fmla="*/ 660400 w 7140575"/>
              <a:gd name="connsiteY68" fmla="*/ 355600 h 6431586"/>
              <a:gd name="connsiteX69" fmla="*/ 887520 w 7140575"/>
              <a:gd name="connsiteY69" fmla="*/ 454859 h 6431586"/>
              <a:gd name="connsiteX0" fmla="*/ 2853265 w 7140575"/>
              <a:gd name="connsiteY0" fmla="*/ 6431586 h 6431586"/>
              <a:gd name="connsiteX1" fmla="*/ 2857500 w 7140575"/>
              <a:gd name="connsiteY1" fmla="*/ 6184900 h 6431586"/>
              <a:gd name="connsiteX2" fmla="*/ 2908300 w 7140575"/>
              <a:gd name="connsiteY2" fmla="*/ 6146800 h 6431586"/>
              <a:gd name="connsiteX3" fmla="*/ 3568700 w 7140575"/>
              <a:gd name="connsiteY3" fmla="*/ 6134100 h 6431586"/>
              <a:gd name="connsiteX4" fmla="*/ 4089400 w 7140575"/>
              <a:gd name="connsiteY4" fmla="*/ 6096000 h 6431586"/>
              <a:gd name="connsiteX5" fmla="*/ 4267200 w 7140575"/>
              <a:gd name="connsiteY5" fmla="*/ 6096000 h 6431586"/>
              <a:gd name="connsiteX6" fmla="*/ 4267200 w 7140575"/>
              <a:gd name="connsiteY6" fmla="*/ 6019800 h 6431586"/>
              <a:gd name="connsiteX7" fmla="*/ 3644900 w 7140575"/>
              <a:gd name="connsiteY7" fmla="*/ 6057900 h 6431586"/>
              <a:gd name="connsiteX8" fmla="*/ 3606800 w 7140575"/>
              <a:gd name="connsiteY8" fmla="*/ 5530850 h 6431586"/>
              <a:gd name="connsiteX9" fmla="*/ 3835400 w 7140575"/>
              <a:gd name="connsiteY9" fmla="*/ 5537200 h 6431586"/>
              <a:gd name="connsiteX10" fmla="*/ 4318000 w 7140575"/>
              <a:gd name="connsiteY10" fmla="*/ 5715000 h 6431586"/>
              <a:gd name="connsiteX11" fmla="*/ 4533900 w 7140575"/>
              <a:gd name="connsiteY11" fmla="*/ 5803900 h 6431586"/>
              <a:gd name="connsiteX12" fmla="*/ 4800600 w 7140575"/>
              <a:gd name="connsiteY12" fmla="*/ 5829300 h 6431586"/>
              <a:gd name="connsiteX13" fmla="*/ 5448300 w 7140575"/>
              <a:gd name="connsiteY13" fmla="*/ 5816600 h 6431586"/>
              <a:gd name="connsiteX14" fmla="*/ 5880100 w 7140575"/>
              <a:gd name="connsiteY14" fmla="*/ 5930900 h 6431586"/>
              <a:gd name="connsiteX15" fmla="*/ 6553200 w 7140575"/>
              <a:gd name="connsiteY15" fmla="*/ 6121400 h 6431586"/>
              <a:gd name="connsiteX16" fmla="*/ 6783388 w 7140575"/>
              <a:gd name="connsiteY16" fmla="*/ 6197600 h 6431586"/>
              <a:gd name="connsiteX17" fmla="*/ 7086600 w 7140575"/>
              <a:gd name="connsiteY17" fmla="*/ 6413500 h 6431586"/>
              <a:gd name="connsiteX18" fmla="*/ 7140575 w 7140575"/>
              <a:gd name="connsiteY18" fmla="*/ 6345238 h 6431586"/>
              <a:gd name="connsiteX19" fmla="*/ 6824662 w 7140575"/>
              <a:gd name="connsiteY19" fmla="*/ 6107112 h 6431586"/>
              <a:gd name="connsiteX20" fmla="*/ 5478462 w 7140575"/>
              <a:gd name="connsiteY20" fmla="*/ 5743575 h 6431586"/>
              <a:gd name="connsiteX21" fmla="*/ 5334000 w 7140575"/>
              <a:gd name="connsiteY21" fmla="*/ 5740400 h 6431586"/>
              <a:gd name="connsiteX22" fmla="*/ 4597400 w 7140575"/>
              <a:gd name="connsiteY22" fmla="*/ 5727700 h 6431586"/>
              <a:gd name="connsiteX23" fmla="*/ 4330700 w 7140575"/>
              <a:gd name="connsiteY23" fmla="*/ 5626100 h 6431586"/>
              <a:gd name="connsiteX24" fmla="*/ 3962400 w 7140575"/>
              <a:gd name="connsiteY24" fmla="*/ 5461000 h 6431586"/>
              <a:gd name="connsiteX25" fmla="*/ 3860800 w 7140575"/>
              <a:gd name="connsiteY25" fmla="*/ 5461000 h 6431586"/>
              <a:gd name="connsiteX26" fmla="*/ 3594100 w 7140575"/>
              <a:gd name="connsiteY26" fmla="*/ 5461000 h 6431586"/>
              <a:gd name="connsiteX27" fmla="*/ 3495675 w 7140575"/>
              <a:gd name="connsiteY27" fmla="*/ 4357688 h 6431586"/>
              <a:gd name="connsiteX28" fmla="*/ 4076700 w 7140575"/>
              <a:gd name="connsiteY28" fmla="*/ 4303712 h 6431586"/>
              <a:gd name="connsiteX29" fmla="*/ 4279900 w 7140575"/>
              <a:gd name="connsiteY29" fmla="*/ 4375150 h 6431586"/>
              <a:gd name="connsiteX30" fmla="*/ 4503738 w 7140575"/>
              <a:gd name="connsiteY30" fmla="*/ 4610100 h 6431586"/>
              <a:gd name="connsiteX31" fmla="*/ 4445000 w 7140575"/>
              <a:gd name="connsiteY31" fmla="*/ 4762500 h 6431586"/>
              <a:gd name="connsiteX32" fmla="*/ 4356100 w 7140575"/>
              <a:gd name="connsiteY32" fmla="*/ 4927600 h 6431586"/>
              <a:gd name="connsiteX33" fmla="*/ 4330700 w 7140575"/>
              <a:gd name="connsiteY33" fmla="*/ 5016500 h 6431586"/>
              <a:gd name="connsiteX34" fmla="*/ 4368800 w 7140575"/>
              <a:gd name="connsiteY34" fmla="*/ 5092700 h 6431586"/>
              <a:gd name="connsiteX35" fmla="*/ 4406900 w 7140575"/>
              <a:gd name="connsiteY35" fmla="*/ 4368800 h 6431586"/>
              <a:gd name="connsiteX36" fmla="*/ 4216400 w 7140575"/>
              <a:gd name="connsiteY36" fmla="*/ 4279900 h 6431586"/>
              <a:gd name="connsiteX37" fmla="*/ 4406900 w 7140575"/>
              <a:gd name="connsiteY37" fmla="*/ 4279900 h 6431586"/>
              <a:gd name="connsiteX38" fmla="*/ 4703763 w 7140575"/>
              <a:gd name="connsiteY38" fmla="*/ 4362450 h 6431586"/>
              <a:gd name="connsiteX39" fmla="*/ 5057775 w 7140575"/>
              <a:gd name="connsiteY39" fmla="*/ 4556125 h 6431586"/>
              <a:gd name="connsiteX40" fmla="*/ 5232400 w 7140575"/>
              <a:gd name="connsiteY40" fmla="*/ 4686300 h 6431586"/>
              <a:gd name="connsiteX41" fmla="*/ 5410200 w 7140575"/>
              <a:gd name="connsiteY41" fmla="*/ 4862513 h 6431586"/>
              <a:gd name="connsiteX42" fmla="*/ 5232400 w 7140575"/>
              <a:gd name="connsiteY42" fmla="*/ 4584700 h 6431586"/>
              <a:gd name="connsiteX43" fmla="*/ 5003800 w 7140575"/>
              <a:gd name="connsiteY43" fmla="*/ 4432300 h 6431586"/>
              <a:gd name="connsiteX44" fmla="*/ 4719638 w 7140575"/>
              <a:gd name="connsiteY44" fmla="*/ 4260850 h 6431586"/>
              <a:gd name="connsiteX45" fmla="*/ 4491037 w 7140575"/>
              <a:gd name="connsiteY45" fmla="*/ 4187825 h 6431586"/>
              <a:gd name="connsiteX46" fmla="*/ 4013200 w 7140575"/>
              <a:gd name="connsiteY46" fmla="*/ 4216400 h 6431586"/>
              <a:gd name="connsiteX47" fmla="*/ 3467100 w 7140575"/>
              <a:gd name="connsiteY47" fmla="*/ 4267200 h 6431586"/>
              <a:gd name="connsiteX48" fmla="*/ 3429000 w 7140575"/>
              <a:gd name="connsiteY48" fmla="*/ 3365500 h 6431586"/>
              <a:gd name="connsiteX49" fmla="*/ 3290888 w 7140575"/>
              <a:gd name="connsiteY49" fmla="*/ 3267075 h 6431586"/>
              <a:gd name="connsiteX50" fmla="*/ 571500 w 7140575"/>
              <a:gd name="connsiteY50" fmla="*/ 3467100 h 6431586"/>
              <a:gd name="connsiteX51" fmla="*/ 444500 w 7140575"/>
              <a:gd name="connsiteY51" fmla="*/ 3416300 h 6431586"/>
              <a:gd name="connsiteX52" fmla="*/ 330200 w 7140575"/>
              <a:gd name="connsiteY52" fmla="*/ 3352800 h 6431586"/>
              <a:gd name="connsiteX53" fmla="*/ 241300 w 7140575"/>
              <a:gd name="connsiteY53" fmla="*/ 3238500 h 6431586"/>
              <a:gd name="connsiteX54" fmla="*/ 152400 w 7140575"/>
              <a:gd name="connsiteY54" fmla="*/ 2260600 h 6431586"/>
              <a:gd name="connsiteX55" fmla="*/ 431800 w 7140575"/>
              <a:gd name="connsiteY55" fmla="*/ 2222500 h 6431586"/>
              <a:gd name="connsiteX56" fmla="*/ 533400 w 7140575"/>
              <a:gd name="connsiteY56" fmla="*/ 1612900 h 6431586"/>
              <a:gd name="connsiteX57" fmla="*/ 381000 w 7140575"/>
              <a:gd name="connsiteY57" fmla="*/ 1498600 h 6431586"/>
              <a:gd name="connsiteX58" fmla="*/ 254000 w 7140575"/>
              <a:gd name="connsiteY58" fmla="*/ 1409700 h 6431586"/>
              <a:gd name="connsiteX59" fmla="*/ 139700 w 7140575"/>
              <a:gd name="connsiteY59" fmla="*/ 1333500 h 6431586"/>
              <a:gd name="connsiteX60" fmla="*/ 12700 w 7140575"/>
              <a:gd name="connsiteY60" fmla="*/ 1028700 h 6431586"/>
              <a:gd name="connsiteX61" fmla="*/ 0 w 7140575"/>
              <a:gd name="connsiteY61" fmla="*/ 711200 h 6431586"/>
              <a:gd name="connsiteX62" fmla="*/ 38100 w 7140575"/>
              <a:gd name="connsiteY62" fmla="*/ 482600 h 6431586"/>
              <a:gd name="connsiteX63" fmla="*/ 76200 w 7140575"/>
              <a:gd name="connsiteY63" fmla="*/ 241300 h 6431586"/>
              <a:gd name="connsiteX64" fmla="*/ 150200 w 7140575"/>
              <a:gd name="connsiteY64" fmla="*/ 130546 h 6431586"/>
              <a:gd name="connsiteX65" fmla="*/ 266700 w 7140575"/>
              <a:gd name="connsiteY65" fmla="*/ 0 h 6431586"/>
              <a:gd name="connsiteX66" fmla="*/ 482600 w 7140575"/>
              <a:gd name="connsiteY66" fmla="*/ 114300 h 6431586"/>
              <a:gd name="connsiteX67" fmla="*/ 660400 w 7140575"/>
              <a:gd name="connsiteY67" fmla="*/ 355600 h 6431586"/>
              <a:gd name="connsiteX68" fmla="*/ 887520 w 7140575"/>
              <a:gd name="connsiteY68" fmla="*/ 454859 h 6431586"/>
              <a:gd name="connsiteX0" fmla="*/ 2853265 w 7140575"/>
              <a:gd name="connsiteY0" fmla="*/ 6431586 h 6431586"/>
              <a:gd name="connsiteX1" fmla="*/ 2857500 w 7140575"/>
              <a:gd name="connsiteY1" fmla="*/ 6184900 h 6431586"/>
              <a:gd name="connsiteX2" fmla="*/ 2908300 w 7140575"/>
              <a:gd name="connsiteY2" fmla="*/ 6146800 h 6431586"/>
              <a:gd name="connsiteX3" fmla="*/ 3568700 w 7140575"/>
              <a:gd name="connsiteY3" fmla="*/ 6134100 h 6431586"/>
              <a:gd name="connsiteX4" fmla="*/ 4089400 w 7140575"/>
              <a:gd name="connsiteY4" fmla="*/ 6096000 h 6431586"/>
              <a:gd name="connsiteX5" fmla="*/ 4267200 w 7140575"/>
              <a:gd name="connsiteY5" fmla="*/ 6096000 h 6431586"/>
              <a:gd name="connsiteX6" fmla="*/ 4267200 w 7140575"/>
              <a:gd name="connsiteY6" fmla="*/ 6019800 h 6431586"/>
              <a:gd name="connsiteX7" fmla="*/ 3644900 w 7140575"/>
              <a:gd name="connsiteY7" fmla="*/ 6057900 h 6431586"/>
              <a:gd name="connsiteX8" fmla="*/ 3606800 w 7140575"/>
              <a:gd name="connsiteY8" fmla="*/ 5530850 h 6431586"/>
              <a:gd name="connsiteX9" fmla="*/ 3835400 w 7140575"/>
              <a:gd name="connsiteY9" fmla="*/ 5537200 h 6431586"/>
              <a:gd name="connsiteX10" fmla="*/ 4318000 w 7140575"/>
              <a:gd name="connsiteY10" fmla="*/ 5715000 h 6431586"/>
              <a:gd name="connsiteX11" fmla="*/ 4533900 w 7140575"/>
              <a:gd name="connsiteY11" fmla="*/ 5803900 h 6431586"/>
              <a:gd name="connsiteX12" fmla="*/ 4800600 w 7140575"/>
              <a:gd name="connsiteY12" fmla="*/ 5829300 h 6431586"/>
              <a:gd name="connsiteX13" fmla="*/ 5448300 w 7140575"/>
              <a:gd name="connsiteY13" fmla="*/ 5816600 h 6431586"/>
              <a:gd name="connsiteX14" fmla="*/ 5880100 w 7140575"/>
              <a:gd name="connsiteY14" fmla="*/ 5930900 h 6431586"/>
              <a:gd name="connsiteX15" fmla="*/ 6553200 w 7140575"/>
              <a:gd name="connsiteY15" fmla="*/ 6121400 h 6431586"/>
              <a:gd name="connsiteX16" fmla="*/ 6783388 w 7140575"/>
              <a:gd name="connsiteY16" fmla="*/ 6197600 h 6431586"/>
              <a:gd name="connsiteX17" fmla="*/ 7086600 w 7140575"/>
              <a:gd name="connsiteY17" fmla="*/ 6413500 h 6431586"/>
              <a:gd name="connsiteX18" fmla="*/ 7140575 w 7140575"/>
              <a:gd name="connsiteY18" fmla="*/ 6345238 h 6431586"/>
              <a:gd name="connsiteX19" fmla="*/ 6824662 w 7140575"/>
              <a:gd name="connsiteY19" fmla="*/ 6107112 h 6431586"/>
              <a:gd name="connsiteX20" fmla="*/ 5478462 w 7140575"/>
              <a:gd name="connsiteY20" fmla="*/ 5743575 h 6431586"/>
              <a:gd name="connsiteX21" fmla="*/ 5334000 w 7140575"/>
              <a:gd name="connsiteY21" fmla="*/ 5740400 h 6431586"/>
              <a:gd name="connsiteX22" fmla="*/ 4597400 w 7140575"/>
              <a:gd name="connsiteY22" fmla="*/ 5727700 h 6431586"/>
              <a:gd name="connsiteX23" fmla="*/ 4330700 w 7140575"/>
              <a:gd name="connsiteY23" fmla="*/ 5626100 h 6431586"/>
              <a:gd name="connsiteX24" fmla="*/ 3962400 w 7140575"/>
              <a:gd name="connsiteY24" fmla="*/ 5461000 h 6431586"/>
              <a:gd name="connsiteX25" fmla="*/ 3860800 w 7140575"/>
              <a:gd name="connsiteY25" fmla="*/ 5461000 h 6431586"/>
              <a:gd name="connsiteX26" fmla="*/ 3594100 w 7140575"/>
              <a:gd name="connsiteY26" fmla="*/ 5461000 h 6431586"/>
              <a:gd name="connsiteX27" fmla="*/ 3495675 w 7140575"/>
              <a:gd name="connsiteY27" fmla="*/ 4357688 h 6431586"/>
              <a:gd name="connsiteX28" fmla="*/ 4076700 w 7140575"/>
              <a:gd name="connsiteY28" fmla="*/ 4303712 h 6431586"/>
              <a:gd name="connsiteX29" fmla="*/ 4279900 w 7140575"/>
              <a:gd name="connsiteY29" fmla="*/ 4375150 h 6431586"/>
              <a:gd name="connsiteX30" fmla="*/ 4503738 w 7140575"/>
              <a:gd name="connsiteY30" fmla="*/ 4610100 h 6431586"/>
              <a:gd name="connsiteX31" fmla="*/ 4445000 w 7140575"/>
              <a:gd name="connsiteY31" fmla="*/ 4762500 h 6431586"/>
              <a:gd name="connsiteX32" fmla="*/ 4356100 w 7140575"/>
              <a:gd name="connsiteY32" fmla="*/ 4927600 h 6431586"/>
              <a:gd name="connsiteX33" fmla="*/ 4330700 w 7140575"/>
              <a:gd name="connsiteY33" fmla="*/ 5016500 h 6431586"/>
              <a:gd name="connsiteX34" fmla="*/ 4406900 w 7140575"/>
              <a:gd name="connsiteY34" fmla="*/ 4368800 h 6431586"/>
              <a:gd name="connsiteX35" fmla="*/ 4216400 w 7140575"/>
              <a:gd name="connsiteY35" fmla="*/ 4279900 h 6431586"/>
              <a:gd name="connsiteX36" fmla="*/ 4406900 w 7140575"/>
              <a:gd name="connsiteY36" fmla="*/ 4279900 h 6431586"/>
              <a:gd name="connsiteX37" fmla="*/ 4703763 w 7140575"/>
              <a:gd name="connsiteY37" fmla="*/ 4362450 h 6431586"/>
              <a:gd name="connsiteX38" fmla="*/ 5057775 w 7140575"/>
              <a:gd name="connsiteY38" fmla="*/ 4556125 h 6431586"/>
              <a:gd name="connsiteX39" fmla="*/ 5232400 w 7140575"/>
              <a:gd name="connsiteY39" fmla="*/ 4686300 h 6431586"/>
              <a:gd name="connsiteX40" fmla="*/ 5410200 w 7140575"/>
              <a:gd name="connsiteY40" fmla="*/ 4862513 h 6431586"/>
              <a:gd name="connsiteX41" fmla="*/ 5232400 w 7140575"/>
              <a:gd name="connsiteY41" fmla="*/ 4584700 h 6431586"/>
              <a:gd name="connsiteX42" fmla="*/ 5003800 w 7140575"/>
              <a:gd name="connsiteY42" fmla="*/ 4432300 h 6431586"/>
              <a:gd name="connsiteX43" fmla="*/ 4719638 w 7140575"/>
              <a:gd name="connsiteY43" fmla="*/ 4260850 h 6431586"/>
              <a:gd name="connsiteX44" fmla="*/ 4491037 w 7140575"/>
              <a:gd name="connsiteY44" fmla="*/ 4187825 h 6431586"/>
              <a:gd name="connsiteX45" fmla="*/ 4013200 w 7140575"/>
              <a:gd name="connsiteY45" fmla="*/ 4216400 h 6431586"/>
              <a:gd name="connsiteX46" fmla="*/ 3467100 w 7140575"/>
              <a:gd name="connsiteY46" fmla="*/ 4267200 h 6431586"/>
              <a:gd name="connsiteX47" fmla="*/ 3429000 w 7140575"/>
              <a:gd name="connsiteY47" fmla="*/ 3365500 h 6431586"/>
              <a:gd name="connsiteX48" fmla="*/ 3290888 w 7140575"/>
              <a:gd name="connsiteY48" fmla="*/ 3267075 h 6431586"/>
              <a:gd name="connsiteX49" fmla="*/ 571500 w 7140575"/>
              <a:gd name="connsiteY49" fmla="*/ 3467100 h 6431586"/>
              <a:gd name="connsiteX50" fmla="*/ 444500 w 7140575"/>
              <a:gd name="connsiteY50" fmla="*/ 3416300 h 6431586"/>
              <a:gd name="connsiteX51" fmla="*/ 330200 w 7140575"/>
              <a:gd name="connsiteY51" fmla="*/ 3352800 h 6431586"/>
              <a:gd name="connsiteX52" fmla="*/ 241300 w 7140575"/>
              <a:gd name="connsiteY52" fmla="*/ 3238500 h 6431586"/>
              <a:gd name="connsiteX53" fmla="*/ 152400 w 7140575"/>
              <a:gd name="connsiteY53" fmla="*/ 2260600 h 6431586"/>
              <a:gd name="connsiteX54" fmla="*/ 431800 w 7140575"/>
              <a:gd name="connsiteY54" fmla="*/ 2222500 h 6431586"/>
              <a:gd name="connsiteX55" fmla="*/ 533400 w 7140575"/>
              <a:gd name="connsiteY55" fmla="*/ 1612900 h 6431586"/>
              <a:gd name="connsiteX56" fmla="*/ 381000 w 7140575"/>
              <a:gd name="connsiteY56" fmla="*/ 1498600 h 6431586"/>
              <a:gd name="connsiteX57" fmla="*/ 254000 w 7140575"/>
              <a:gd name="connsiteY57" fmla="*/ 1409700 h 6431586"/>
              <a:gd name="connsiteX58" fmla="*/ 139700 w 7140575"/>
              <a:gd name="connsiteY58" fmla="*/ 1333500 h 6431586"/>
              <a:gd name="connsiteX59" fmla="*/ 12700 w 7140575"/>
              <a:gd name="connsiteY59" fmla="*/ 1028700 h 6431586"/>
              <a:gd name="connsiteX60" fmla="*/ 0 w 7140575"/>
              <a:gd name="connsiteY60" fmla="*/ 711200 h 6431586"/>
              <a:gd name="connsiteX61" fmla="*/ 38100 w 7140575"/>
              <a:gd name="connsiteY61" fmla="*/ 482600 h 6431586"/>
              <a:gd name="connsiteX62" fmla="*/ 76200 w 7140575"/>
              <a:gd name="connsiteY62" fmla="*/ 241300 h 6431586"/>
              <a:gd name="connsiteX63" fmla="*/ 150200 w 7140575"/>
              <a:gd name="connsiteY63" fmla="*/ 130546 h 6431586"/>
              <a:gd name="connsiteX64" fmla="*/ 266700 w 7140575"/>
              <a:gd name="connsiteY64" fmla="*/ 0 h 6431586"/>
              <a:gd name="connsiteX65" fmla="*/ 482600 w 7140575"/>
              <a:gd name="connsiteY65" fmla="*/ 114300 h 6431586"/>
              <a:gd name="connsiteX66" fmla="*/ 660400 w 7140575"/>
              <a:gd name="connsiteY66" fmla="*/ 355600 h 6431586"/>
              <a:gd name="connsiteX67" fmla="*/ 887520 w 7140575"/>
              <a:gd name="connsiteY67" fmla="*/ 454859 h 6431586"/>
              <a:gd name="connsiteX0" fmla="*/ 2853265 w 7140575"/>
              <a:gd name="connsiteY0" fmla="*/ 6431586 h 6431586"/>
              <a:gd name="connsiteX1" fmla="*/ 2857500 w 7140575"/>
              <a:gd name="connsiteY1" fmla="*/ 6184900 h 6431586"/>
              <a:gd name="connsiteX2" fmla="*/ 2908300 w 7140575"/>
              <a:gd name="connsiteY2" fmla="*/ 6146800 h 6431586"/>
              <a:gd name="connsiteX3" fmla="*/ 3568700 w 7140575"/>
              <a:gd name="connsiteY3" fmla="*/ 6134100 h 6431586"/>
              <a:gd name="connsiteX4" fmla="*/ 4089400 w 7140575"/>
              <a:gd name="connsiteY4" fmla="*/ 6096000 h 6431586"/>
              <a:gd name="connsiteX5" fmla="*/ 4267200 w 7140575"/>
              <a:gd name="connsiteY5" fmla="*/ 6096000 h 6431586"/>
              <a:gd name="connsiteX6" fmla="*/ 4267200 w 7140575"/>
              <a:gd name="connsiteY6" fmla="*/ 6019800 h 6431586"/>
              <a:gd name="connsiteX7" fmla="*/ 3644900 w 7140575"/>
              <a:gd name="connsiteY7" fmla="*/ 6057900 h 6431586"/>
              <a:gd name="connsiteX8" fmla="*/ 3606800 w 7140575"/>
              <a:gd name="connsiteY8" fmla="*/ 5530850 h 6431586"/>
              <a:gd name="connsiteX9" fmla="*/ 3835400 w 7140575"/>
              <a:gd name="connsiteY9" fmla="*/ 5537200 h 6431586"/>
              <a:gd name="connsiteX10" fmla="*/ 4318000 w 7140575"/>
              <a:gd name="connsiteY10" fmla="*/ 5715000 h 6431586"/>
              <a:gd name="connsiteX11" fmla="*/ 4533900 w 7140575"/>
              <a:gd name="connsiteY11" fmla="*/ 5803900 h 6431586"/>
              <a:gd name="connsiteX12" fmla="*/ 4800600 w 7140575"/>
              <a:gd name="connsiteY12" fmla="*/ 5829300 h 6431586"/>
              <a:gd name="connsiteX13" fmla="*/ 5448300 w 7140575"/>
              <a:gd name="connsiteY13" fmla="*/ 5816600 h 6431586"/>
              <a:gd name="connsiteX14" fmla="*/ 5880100 w 7140575"/>
              <a:gd name="connsiteY14" fmla="*/ 5930900 h 6431586"/>
              <a:gd name="connsiteX15" fmla="*/ 6553200 w 7140575"/>
              <a:gd name="connsiteY15" fmla="*/ 6121400 h 6431586"/>
              <a:gd name="connsiteX16" fmla="*/ 6783388 w 7140575"/>
              <a:gd name="connsiteY16" fmla="*/ 6197600 h 6431586"/>
              <a:gd name="connsiteX17" fmla="*/ 7086600 w 7140575"/>
              <a:gd name="connsiteY17" fmla="*/ 6413500 h 6431586"/>
              <a:gd name="connsiteX18" fmla="*/ 7140575 w 7140575"/>
              <a:gd name="connsiteY18" fmla="*/ 6345238 h 6431586"/>
              <a:gd name="connsiteX19" fmla="*/ 6824662 w 7140575"/>
              <a:gd name="connsiteY19" fmla="*/ 6107112 h 6431586"/>
              <a:gd name="connsiteX20" fmla="*/ 5478462 w 7140575"/>
              <a:gd name="connsiteY20" fmla="*/ 5743575 h 6431586"/>
              <a:gd name="connsiteX21" fmla="*/ 5334000 w 7140575"/>
              <a:gd name="connsiteY21" fmla="*/ 5740400 h 6431586"/>
              <a:gd name="connsiteX22" fmla="*/ 4597400 w 7140575"/>
              <a:gd name="connsiteY22" fmla="*/ 5727700 h 6431586"/>
              <a:gd name="connsiteX23" fmla="*/ 4330700 w 7140575"/>
              <a:gd name="connsiteY23" fmla="*/ 5626100 h 6431586"/>
              <a:gd name="connsiteX24" fmla="*/ 3962400 w 7140575"/>
              <a:gd name="connsiteY24" fmla="*/ 5461000 h 6431586"/>
              <a:gd name="connsiteX25" fmla="*/ 3860800 w 7140575"/>
              <a:gd name="connsiteY25" fmla="*/ 5461000 h 6431586"/>
              <a:gd name="connsiteX26" fmla="*/ 3594100 w 7140575"/>
              <a:gd name="connsiteY26" fmla="*/ 5461000 h 6431586"/>
              <a:gd name="connsiteX27" fmla="*/ 3495675 w 7140575"/>
              <a:gd name="connsiteY27" fmla="*/ 4357688 h 6431586"/>
              <a:gd name="connsiteX28" fmla="*/ 4076700 w 7140575"/>
              <a:gd name="connsiteY28" fmla="*/ 4303712 h 6431586"/>
              <a:gd name="connsiteX29" fmla="*/ 4279900 w 7140575"/>
              <a:gd name="connsiteY29" fmla="*/ 4375150 h 6431586"/>
              <a:gd name="connsiteX30" fmla="*/ 4503738 w 7140575"/>
              <a:gd name="connsiteY30" fmla="*/ 4610100 h 6431586"/>
              <a:gd name="connsiteX31" fmla="*/ 4445000 w 7140575"/>
              <a:gd name="connsiteY31" fmla="*/ 4762500 h 6431586"/>
              <a:gd name="connsiteX32" fmla="*/ 4356100 w 7140575"/>
              <a:gd name="connsiteY32" fmla="*/ 4927600 h 6431586"/>
              <a:gd name="connsiteX33" fmla="*/ 4406900 w 7140575"/>
              <a:gd name="connsiteY33" fmla="*/ 4368800 h 6431586"/>
              <a:gd name="connsiteX34" fmla="*/ 4216400 w 7140575"/>
              <a:gd name="connsiteY34" fmla="*/ 4279900 h 6431586"/>
              <a:gd name="connsiteX35" fmla="*/ 4406900 w 7140575"/>
              <a:gd name="connsiteY35" fmla="*/ 4279900 h 6431586"/>
              <a:gd name="connsiteX36" fmla="*/ 4703763 w 7140575"/>
              <a:gd name="connsiteY36" fmla="*/ 4362450 h 6431586"/>
              <a:gd name="connsiteX37" fmla="*/ 5057775 w 7140575"/>
              <a:gd name="connsiteY37" fmla="*/ 4556125 h 6431586"/>
              <a:gd name="connsiteX38" fmla="*/ 5232400 w 7140575"/>
              <a:gd name="connsiteY38" fmla="*/ 4686300 h 6431586"/>
              <a:gd name="connsiteX39" fmla="*/ 5410200 w 7140575"/>
              <a:gd name="connsiteY39" fmla="*/ 4862513 h 6431586"/>
              <a:gd name="connsiteX40" fmla="*/ 5232400 w 7140575"/>
              <a:gd name="connsiteY40" fmla="*/ 4584700 h 6431586"/>
              <a:gd name="connsiteX41" fmla="*/ 5003800 w 7140575"/>
              <a:gd name="connsiteY41" fmla="*/ 4432300 h 6431586"/>
              <a:gd name="connsiteX42" fmla="*/ 4719638 w 7140575"/>
              <a:gd name="connsiteY42" fmla="*/ 4260850 h 6431586"/>
              <a:gd name="connsiteX43" fmla="*/ 4491037 w 7140575"/>
              <a:gd name="connsiteY43" fmla="*/ 4187825 h 6431586"/>
              <a:gd name="connsiteX44" fmla="*/ 4013200 w 7140575"/>
              <a:gd name="connsiteY44" fmla="*/ 4216400 h 6431586"/>
              <a:gd name="connsiteX45" fmla="*/ 3467100 w 7140575"/>
              <a:gd name="connsiteY45" fmla="*/ 4267200 h 6431586"/>
              <a:gd name="connsiteX46" fmla="*/ 3429000 w 7140575"/>
              <a:gd name="connsiteY46" fmla="*/ 3365500 h 6431586"/>
              <a:gd name="connsiteX47" fmla="*/ 3290888 w 7140575"/>
              <a:gd name="connsiteY47" fmla="*/ 3267075 h 6431586"/>
              <a:gd name="connsiteX48" fmla="*/ 571500 w 7140575"/>
              <a:gd name="connsiteY48" fmla="*/ 3467100 h 6431586"/>
              <a:gd name="connsiteX49" fmla="*/ 444500 w 7140575"/>
              <a:gd name="connsiteY49" fmla="*/ 3416300 h 6431586"/>
              <a:gd name="connsiteX50" fmla="*/ 330200 w 7140575"/>
              <a:gd name="connsiteY50" fmla="*/ 3352800 h 6431586"/>
              <a:gd name="connsiteX51" fmla="*/ 241300 w 7140575"/>
              <a:gd name="connsiteY51" fmla="*/ 3238500 h 6431586"/>
              <a:gd name="connsiteX52" fmla="*/ 152400 w 7140575"/>
              <a:gd name="connsiteY52" fmla="*/ 2260600 h 6431586"/>
              <a:gd name="connsiteX53" fmla="*/ 431800 w 7140575"/>
              <a:gd name="connsiteY53" fmla="*/ 2222500 h 6431586"/>
              <a:gd name="connsiteX54" fmla="*/ 533400 w 7140575"/>
              <a:gd name="connsiteY54" fmla="*/ 1612900 h 6431586"/>
              <a:gd name="connsiteX55" fmla="*/ 381000 w 7140575"/>
              <a:gd name="connsiteY55" fmla="*/ 1498600 h 6431586"/>
              <a:gd name="connsiteX56" fmla="*/ 254000 w 7140575"/>
              <a:gd name="connsiteY56" fmla="*/ 1409700 h 6431586"/>
              <a:gd name="connsiteX57" fmla="*/ 139700 w 7140575"/>
              <a:gd name="connsiteY57" fmla="*/ 1333500 h 6431586"/>
              <a:gd name="connsiteX58" fmla="*/ 12700 w 7140575"/>
              <a:gd name="connsiteY58" fmla="*/ 1028700 h 6431586"/>
              <a:gd name="connsiteX59" fmla="*/ 0 w 7140575"/>
              <a:gd name="connsiteY59" fmla="*/ 711200 h 6431586"/>
              <a:gd name="connsiteX60" fmla="*/ 38100 w 7140575"/>
              <a:gd name="connsiteY60" fmla="*/ 482600 h 6431586"/>
              <a:gd name="connsiteX61" fmla="*/ 76200 w 7140575"/>
              <a:gd name="connsiteY61" fmla="*/ 241300 h 6431586"/>
              <a:gd name="connsiteX62" fmla="*/ 150200 w 7140575"/>
              <a:gd name="connsiteY62" fmla="*/ 130546 h 6431586"/>
              <a:gd name="connsiteX63" fmla="*/ 266700 w 7140575"/>
              <a:gd name="connsiteY63" fmla="*/ 0 h 6431586"/>
              <a:gd name="connsiteX64" fmla="*/ 482600 w 7140575"/>
              <a:gd name="connsiteY64" fmla="*/ 114300 h 6431586"/>
              <a:gd name="connsiteX65" fmla="*/ 660400 w 7140575"/>
              <a:gd name="connsiteY65" fmla="*/ 355600 h 6431586"/>
              <a:gd name="connsiteX66" fmla="*/ 887520 w 7140575"/>
              <a:gd name="connsiteY66" fmla="*/ 454859 h 6431586"/>
              <a:gd name="connsiteX0" fmla="*/ 2853265 w 7140575"/>
              <a:gd name="connsiteY0" fmla="*/ 6431586 h 6431586"/>
              <a:gd name="connsiteX1" fmla="*/ 2857500 w 7140575"/>
              <a:gd name="connsiteY1" fmla="*/ 6184900 h 6431586"/>
              <a:gd name="connsiteX2" fmla="*/ 2908300 w 7140575"/>
              <a:gd name="connsiteY2" fmla="*/ 6146800 h 6431586"/>
              <a:gd name="connsiteX3" fmla="*/ 3568700 w 7140575"/>
              <a:gd name="connsiteY3" fmla="*/ 6134100 h 6431586"/>
              <a:gd name="connsiteX4" fmla="*/ 4089400 w 7140575"/>
              <a:gd name="connsiteY4" fmla="*/ 6096000 h 6431586"/>
              <a:gd name="connsiteX5" fmla="*/ 4267200 w 7140575"/>
              <a:gd name="connsiteY5" fmla="*/ 6096000 h 6431586"/>
              <a:gd name="connsiteX6" fmla="*/ 4267200 w 7140575"/>
              <a:gd name="connsiteY6" fmla="*/ 6019800 h 6431586"/>
              <a:gd name="connsiteX7" fmla="*/ 3644900 w 7140575"/>
              <a:gd name="connsiteY7" fmla="*/ 6057900 h 6431586"/>
              <a:gd name="connsiteX8" fmla="*/ 3606800 w 7140575"/>
              <a:gd name="connsiteY8" fmla="*/ 5530850 h 6431586"/>
              <a:gd name="connsiteX9" fmla="*/ 3835400 w 7140575"/>
              <a:gd name="connsiteY9" fmla="*/ 5537200 h 6431586"/>
              <a:gd name="connsiteX10" fmla="*/ 4318000 w 7140575"/>
              <a:gd name="connsiteY10" fmla="*/ 5715000 h 6431586"/>
              <a:gd name="connsiteX11" fmla="*/ 4533900 w 7140575"/>
              <a:gd name="connsiteY11" fmla="*/ 5803900 h 6431586"/>
              <a:gd name="connsiteX12" fmla="*/ 4800600 w 7140575"/>
              <a:gd name="connsiteY12" fmla="*/ 5829300 h 6431586"/>
              <a:gd name="connsiteX13" fmla="*/ 5448300 w 7140575"/>
              <a:gd name="connsiteY13" fmla="*/ 5816600 h 6431586"/>
              <a:gd name="connsiteX14" fmla="*/ 5880100 w 7140575"/>
              <a:gd name="connsiteY14" fmla="*/ 5930900 h 6431586"/>
              <a:gd name="connsiteX15" fmla="*/ 6553200 w 7140575"/>
              <a:gd name="connsiteY15" fmla="*/ 6121400 h 6431586"/>
              <a:gd name="connsiteX16" fmla="*/ 6783388 w 7140575"/>
              <a:gd name="connsiteY16" fmla="*/ 6197600 h 6431586"/>
              <a:gd name="connsiteX17" fmla="*/ 7086600 w 7140575"/>
              <a:gd name="connsiteY17" fmla="*/ 6413500 h 6431586"/>
              <a:gd name="connsiteX18" fmla="*/ 7140575 w 7140575"/>
              <a:gd name="connsiteY18" fmla="*/ 6345238 h 6431586"/>
              <a:gd name="connsiteX19" fmla="*/ 6824662 w 7140575"/>
              <a:gd name="connsiteY19" fmla="*/ 6107112 h 6431586"/>
              <a:gd name="connsiteX20" fmla="*/ 5478462 w 7140575"/>
              <a:gd name="connsiteY20" fmla="*/ 5743575 h 6431586"/>
              <a:gd name="connsiteX21" fmla="*/ 5334000 w 7140575"/>
              <a:gd name="connsiteY21" fmla="*/ 5740400 h 6431586"/>
              <a:gd name="connsiteX22" fmla="*/ 4597400 w 7140575"/>
              <a:gd name="connsiteY22" fmla="*/ 5727700 h 6431586"/>
              <a:gd name="connsiteX23" fmla="*/ 4330700 w 7140575"/>
              <a:gd name="connsiteY23" fmla="*/ 5626100 h 6431586"/>
              <a:gd name="connsiteX24" fmla="*/ 3962400 w 7140575"/>
              <a:gd name="connsiteY24" fmla="*/ 5461000 h 6431586"/>
              <a:gd name="connsiteX25" fmla="*/ 3860800 w 7140575"/>
              <a:gd name="connsiteY25" fmla="*/ 5461000 h 6431586"/>
              <a:gd name="connsiteX26" fmla="*/ 3594100 w 7140575"/>
              <a:gd name="connsiteY26" fmla="*/ 5461000 h 6431586"/>
              <a:gd name="connsiteX27" fmla="*/ 3495675 w 7140575"/>
              <a:gd name="connsiteY27" fmla="*/ 4357688 h 6431586"/>
              <a:gd name="connsiteX28" fmla="*/ 4076700 w 7140575"/>
              <a:gd name="connsiteY28" fmla="*/ 4303712 h 6431586"/>
              <a:gd name="connsiteX29" fmla="*/ 4279900 w 7140575"/>
              <a:gd name="connsiteY29" fmla="*/ 4375150 h 6431586"/>
              <a:gd name="connsiteX30" fmla="*/ 4503738 w 7140575"/>
              <a:gd name="connsiteY30" fmla="*/ 4610100 h 6431586"/>
              <a:gd name="connsiteX31" fmla="*/ 4445000 w 7140575"/>
              <a:gd name="connsiteY31" fmla="*/ 4762500 h 6431586"/>
              <a:gd name="connsiteX32" fmla="*/ 4406900 w 7140575"/>
              <a:gd name="connsiteY32" fmla="*/ 4368800 h 6431586"/>
              <a:gd name="connsiteX33" fmla="*/ 4216400 w 7140575"/>
              <a:gd name="connsiteY33" fmla="*/ 4279900 h 6431586"/>
              <a:gd name="connsiteX34" fmla="*/ 4406900 w 7140575"/>
              <a:gd name="connsiteY34" fmla="*/ 4279900 h 6431586"/>
              <a:gd name="connsiteX35" fmla="*/ 4703763 w 7140575"/>
              <a:gd name="connsiteY35" fmla="*/ 4362450 h 6431586"/>
              <a:gd name="connsiteX36" fmla="*/ 5057775 w 7140575"/>
              <a:gd name="connsiteY36" fmla="*/ 4556125 h 6431586"/>
              <a:gd name="connsiteX37" fmla="*/ 5232400 w 7140575"/>
              <a:gd name="connsiteY37" fmla="*/ 4686300 h 6431586"/>
              <a:gd name="connsiteX38" fmla="*/ 5410200 w 7140575"/>
              <a:gd name="connsiteY38" fmla="*/ 4862513 h 6431586"/>
              <a:gd name="connsiteX39" fmla="*/ 5232400 w 7140575"/>
              <a:gd name="connsiteY39" fmla="*/ 4584700 h 6431586"/>
              <a:gd name="connsiteX40" fmla="*/ 5003800 w 7140575"/>
              <a:gd name="connsiteY40" fmla="*/ 4432300 h 6431586"/>
              <a:gd name="connsiteX41" fmla="*/ 4719638 w 7140575"/>
              <a:gd name="connsiteY41" fmla="*/ 4260850 h 6431586"/>
              <a:gd name="connsiteX42" fmla="*/ 4491037 w 7140575"/>
              <a:gd name="connsiteY42" fmla="*/ 4187825 h 6431586"/>
              <a:gd name="connsiteX43" fmla="*/ 4013200 w 7140575"/>
              <a:gd name="connsiteY43" fmla="*/ 4216400 h 6431586"/>
              <a:gd name="connsiteX44" fmla="*/ 3467100 w 7140575"/>
              <a:gd name="connsiteY44" fmla="*/ 4267200 h 6431586"/>
              <a:gd name="connsiteX45" fmla="*/ 3429000 w 7140575"/>
              <a:gd name="connsiteY45" fmla="*/ 3365500 h 6431586"/>
              <a:gd name="connsiteX46" fmla="*/ 3290888 w 7140575"/>
              <a:gd name="connsiteY46" fmla="*/ 3267075 h 6431586"/>
              <a:gd name="connsiteX47" fmla="*/ 571500 w 7140575"/>
              <a:gd name="connsiteY47" fmla="*/ 3467100 h 6431586"/>
              <a:gd name="connsiteX48" fmla="*/ 444500 w 7140575"/>
              <a:gd name="connsiteY48" fmla="*/ 3416300 h 6431586"/>
              <a:gd name="connsiteX49" fmla="*/ 330200 w 7140575"/>
              <a:gd name="connsiteY49" fmla="*/ 3352800 h 6431586"/>
              <a:gd name="connsiteX50" fmla="*/ 241300 w 7140575"/>
              <a:gd name="connsiteY50" fmla="*/ 3238500 h 6431586"/>
              <a:gd name="connsiteX51" fmla="*/ 152400 w 7140575"/>
              <a:gd name="connsiteY51" fmla="*/ 2260600 h 6431586"/>
              <a:gd name="connsiteX52" fmla="*/ 431800 w 7140575"/>
              <a:gd name="connsiteY52" fmla="*/ 2222500 h 6431586"/>
              <a:gd name="connsiteX53" fmla="*/ 533400 w 7140575"/>
              <a:gd name="connsiteY53" fmla="*/ 1612900 h 6431586"/>
              <a:gd name="connsiteX54" fmla="*/ 381000 w 7140575"/>
              <a:gd name="connsiteY54" fmla="*/ 1498600 h 6431586"/>
              <a:gd name="connsiteX55" fmla="*/ 254000 w 7140575"/>
              <a:gd name="connsiteY55" fmla="*/ 1409700 h 6431586"/>
              <a:gd name="connsiteX56" fmla="*/ 139700 w 7140575"/>
              <a:gd name="connsiteY56" fmla="*/ 1333500 h 6431586"/>
              <a:gd name="connsiteX57" fmla="*/ 12700 w 7140575"/>
              <a:gd name="connsiteY57" fmla="*/ 1028700 h 6431586"/>
              <a:gd name="connsiteX58" fmla="*/ 0 w 7140575"/>
              <a:gd name="connsiteY58" fmla="*/ 711200 h 6431586"/>
              <a:gd name="connsiteX59" fmla="*/ 38100 w 7140575"/>
              <a:gd name="connsiteY59" fmla="*/ 482600 h 6431586"/>
              <a:gd name="connsiteX60" fmla="*/ 76200 w 7140575"/>
              <a:gd name="connsiteY60" fmla="*/ 241300 h 6431586"/>
              <a:gd name="connsiteX61" fmla="*/ 150200 w 7140575"/>
              <a:gd name="connsiteY61" fmla="*/ 130546 h 6431586"/>
              <a:gd name="connsiteX62" fmla="*/ 266700 w 7140575"/>
              <a:gd name="connsiteY62" fmla="*/ 0 h 6431586"/>
              <a:gd name="connsiteX63" fmla="*/ 482600 w 7140575"/>
              <a:gd name="connsiteY63" fmla="*/ 114300 h 6431586"/>
              <a:gd name="connsiteX64" fmla="*/ 660400 w 7140575"/>
              <a:gd name="connsiteY64" fmla="*/ 355600 h 6431586"/>
              <a:gd name="connsiteX65" fmla="*/ 887520 w 7140575"/>
              <a:gd name="connsiteY65" fmla="*/ 454859 h 6431586"/>
              <a:gd name="connsiteX0" fmla="*/ 2853265 w 7140575"/>
              <a:gd name="connsiteY0" fmla="*/ 6431586 h 6431586"/>
              <a:gd name="connsiteX1" fmla="*/ 2857500 w 7140575"/>
              <a:gd name="connsiteY1" fmla="*/ 6184900 h 6431586"/>
              <a:gd name="connsiteX2" fmla="*/ 2908300 w 7140575"/>
              <a:gd name="connsiteY2" fmla="*/ 6146800 h 6431586"/>
              <a:gd name="connsiteX3" fmla="*/ 3568700 w 7140575"/>
              <a:gd name="connsiteY3" fmla="*/ 6134100 h 6431586"/>
              <a:gd name="connsiteX4" fmla="*/ 4089400 w 7140575"/>
              <a:gd name="connsiteY4" fmla="*/ 6096000 h 6431586"/>
              <a:gd name="connsiteX5" fmla="*/ 4267200 w 7140575"/>
              <a:gd name="connsiteY5" fmla="*/ 6096000 h 6431586"/>
              <a:gd name="connsiteX6" fmla="*/ 4267200 w 7140575"/>
              <a:gd name="connsiteY6" fmla="*/ 6019800 h 6431586"/>
              <a:gd name="connsiteX7" fmla="*/ 3644900 w 7140575"/>
              <a:gd name="connsiteY7" fmla="*/ 6057900 h 6431586"/>
              <a:gd name="connsiteX8" fmla="*/ 3606800 w 7140575"/>
              <a:gd name="connsiteY8" fmla="*/ 5530850 h 6431586"/>
              <a:gd name="connsiteX9" fmla="*/ 3835400 w 7140575"/>
              <a:gd name="connsiteY9" fmla="*/ 5537200 h 6431586"/>
              <a:gd name="connsiteX10" fmla="*/ 4318000 w 7140575"/>
              <a:gd name="connsiteY10" fmla="*/ 5715000 h 6431586"/>
              <a:gd name="connsiteX11" fmla="*/ 4533900 w 7140575"/>
              <a:gd name="connsiteY11" fmla="*/ 5803900 h 6431586"/>
              <a:gd name="connsiteX12" fmla="*/ 4800600 w 7140575"/>
              <a:gd name="connsiteY12" fmla="*/ 5829300 h 6431586"/>
              <a:gd name="connsiteX13" fmla="*/ 5448300 w 7140575"/>
              <a:gd name="connsiteY13" fmla="*/ 5816600 h 6431586"/>
              <a:gd name="connsiteX14" fmla="*/ 5880100 w 7140575"/>
              <a:gd name="connsiteY14" fmla="*/ 5930900 h 6431586"/>
              <a:gd name="connsiteX15" fmla="*/ 6553200 w 7140575"/>
              <a:gd name="connsiteY15" fmla="*/ 6121400 h 6431586"/>
              <a:gd name="connsiteX16" fmla="*/ 6783388 w 7140575"/>
              <a:gd name="connsiteY16" fmla="*/ 6197600 h 6431586"/>
              <a:gd name="connsiteX17" fmla="*/ 7086600 w 7140575"/>
              <a:gd name="connsiteY17" fmla="*/ 6413500 h 6431586"/>
              <a:gd name="connsiteX18" fmla="*/ 7140575 w 7140575"/>
              <a:gd name="connsiteY18" fmla="*/ 6345238 h 6431586"/>
              <a:gd name="connsiteX19" fmla="*/ 6824662 w 7140575"/>
              <a:gd name="connsiteY19" fmla="*/ 6107112 h 6431586"/>
              <a:gd name="connsiteX20" fmla="*/ 5478462 w 7140575"/>
              <a:gd name="connsiteY20" fmla="*/ 5743575 h 6431586"/>
              <a:gd name="connsiteX21" fmla="*/ 5334000 w 7140575"/>
              <a:gd name="connsiteY21" fmla="*/ 5740400 h 6431586"/>
              <a:gd name="connsiteX22" fmla="*/ 4597400 w 7140575"/>
              <a:gd name="connsiteY22" fmla="*/ 5727700 h 6431586"/>
              <a:gd name="connsiteX23" fmla="*/ 4330700 w 7140575"/>
              <a:gd name="connsiteY23" fmla="*/ 5626100 h 6431586"/>
              <a:gd name="connsiteX24" fmla="*/ 3962400 w 7140575"/>
              <a:gd name="connsiteY24" fmla="*/ 5461000 h 6431586"/>
              <a:gd name="connsiteX25" fmla="*/ 3860800 w 7140575"/>
              <a:gd name="connsiteY25" fmla="*/ 5461000 h 6431586"/>
              <a:gd name="connsiteX26" fmla="*/ 3594100 w 7140575"/>
              <a:gd name="connsiteY26" fmla="*/ 5461000 h 6431586"/>
              <a:gd name="connsiteX27" fmla="*/ 3495675 w 7140575"/>
              <a:gd name="connsiteY27" fmla="*/ 4357688 h 6431586"/>
              <a:gd name="connsiteX28" fmla="*/ 4076700 w 7140575"/>
              <a:gd name="connsiteY28" fmla="*/ 4303712 h 6431586"/>
              <a:gd name="connsiteX29" fmla="*/ 4279900 w 7140575"/>
              <a:gd name="connsiteY29" fmla="*/ 4375150 h 6431586"/>
              <a:gd name="connsiteX30" fmla="*/ 4503738 w 7140575"/>
              <a:gd name="connsiteY30" fmla="*/ 4610100 h 6431586"/>
              <a:gd name="connsiteX31" fmla="*/ 4406900 w 7140575"/>
              <a:gd name="connsiteY31" fmla="*/ 4368800 h 6431586"/>
              <a:gd name="connsiteX32" fmla="*/ 4216400 w 7140575"/>
              <a:gd name="connsiteY32" fmla="*/ 4279900 h 6431586"/>
              <a:gd name="connsiteX33" fmla="*/ 4406900 w 7140575"/>
              <a:gd name="connsiteY33" fmla="*/ 4279900 h 6431586"/>
              <a:gd name="connsiteX34" fmla="*/ 4703763 w 7140575"/>
              <a:gd name="connsiteY34" fmla="*/ 4362450 h 6431586"/>
              <a:gd name="connsiteX35" fmla="*/ 5057775 w 7140575"/>
              <a:gd name="connsiteY35" fmla="*/ 4556125 h 6431586"/>
              <a:gd name="connsiteX36" fmla="*/ 5232400 w 7140575"/>
              <a:gd name="connsiteY36" fmla="*/ 4686300 h 6431586"/>
              <a:gd name="connsiteX37" fmla="*/ 5410200 w 7140575"/>
              <a:gd name="connsiteY37" fmla="*/ 4862513 h 6431586"/>
              <a:gd name="connsiteX38" fmla="*/ 5232400 w 7140575"/>
              <a:gd name="connsiteY38" fmla="*/ 4584700 h 6431586"/>
              <a:gd name="connsiteX39" fmla="*/ 5003800 w 7140575"/>
              <a:gd name="connsiteY39" fmla="*/ 4432300 h 6431586"/>
              <a:gd name="connsiteX40" fmla="*/ 4719638 w 7140575"/>
              <a:gd name="connsiteY40" fmla="*/ 4260850 h 6431586"/>
              <a:gd name="connsiteX41" fmla="*/ 4491037 w 7140575"/>
              <a:gd name="connsiteY41" fmla="*/ 4187825 h 6431586"/>
              <a:gd name="connsiteX42" fmla="*/ 4013200 w 7140575"/>
              <a:gd name="connsiteY42" fmla="*/ 4216400 h 6431586"/>
              <a:gd name="connsiteX43" fmla="*/ 3467100 w 7140575"/>
              <a:gd name="connsiteY43" fmla="*/ 4267200 h 6431586"/>
              <a:gd name="connsiteX44" fmla="*/ 3429000 w 7140575"/>
              <a:gd name="connsiteY44" fmla="*/ 3365500 h 6431586"/>
              <a:gd name="connsiteX45" fmla="*/ 3290888 w 7140575"/>
              <a:gd name="connsiteY45" fmla="*/ 3267075 h 6431586"/>
              <a:gd name="connsiteX46" fmla="*/ 571500 w 7140575"/>
              <a:gd name="connsiteY46" fmla="*/ 3467100 h 6431586"/>
              <a:gd name="connsiteX47" fmla="*/ 444500 w 7140575"/>
              <a:gd name="connsiteY47" fmla="*/ 3416300 h 6431586"/>
              <a:gd name="connsiteX48" fmla="*/ 330200 w 7140575"/>
              <a:gd name="connsiteY48" fmla="*/ 3352800 h 6431586"/>
              <a:gd name="connsiteX49" fmla="*/ 241300 w 7140575"/>
              <a:gd name="connsiteY49" fmla="*/ 3238500 h 6431586"/>
              <a:gd name="connsiteX50" fmla="*/ 152400 w 7140575"/>
              <a:gd name="connsiteY50" fmla="*/ 2260600 h 6431586"/>
              <a:gd name="connsiteX51" fmla="*/ 431800 w 7140575"/>
              <a:gd name="connsiteY51" fmla="*/ 2222500 h 6431586"/>
              <a:gd name="connsiteX52" fmla="*/ 533400 w 7140575"/>
              <a:gd name="connsiteY52" fmla="*/ 1612900 h 6431586"/>
              <a:gd name="connsiteX53" fmla="*/ 381000 w 7140575"/>
              <a:gd name="connsiteY53" fmla="*/ 1498600 h 6431586"/>
              <a:gd name="connsiteX54" fmla="*/ 254000 w 7140575"/>
              <a:gd name="connsiteY54" fmla="*/ 1409700 h 6431586"/>
              <a:gd name="connsiteX55" fmla="*/ 139700 w 7140575"/>
              <a:gd name="connsiteY55" fmla="*/ 1333500 h 6431586"/>
              <a:gd name="connsiteX56" fmla="*/ 12700 w 7140575"/>
              <a:gd name="connsiteY56" fmla="*/ 1028700 h 6431586"/>
              <a:gd name="connsiteX57" fmla="*/ 0 w 7140575"/>
              <a:gd name="connsiteY57" fmla="*/ 711200 h 6431586"/>
              <a:gd name="connsiteX58" fmla="*/ 38100 w 7140575"/>
              <a:gd name="connsiteY58" fmla="*/ 482600 h 6431586"/>
              <a:gd name="connsiteX59" fmla="*/ 76200 w 7140575"/>
              <a:gd name="connsiteY59" fmla="*/ 241300 h 6431586"/>
              <a:gd name="connsiteX60" fmla="*/ 150200 w 7140575"/>
              <a:gd name="connsiteY60" fmla="*/ 130546 h 6431586"/>
              <a:gd name="connsiteX61" fmla="*/ 266700 w 7140575"/>
              <a:gd name="connsiteY61" fmla="*/ 0 h 6431586"/>
              <a:gd name="connsiteX62" fmla="*/ 482600 w 7140575"/>
              <a:gd name="connsiteY62" fmla="*/ 114300 h 6431586"/>
              <a:gd name="connsiteX63" fmla="*/ 660400 w 7140575"/>
              <a:gd name="connsiteY63" fmla="*/ 355600 h 6431586"/>
              <a:gd name="connsiteX64" fmla="*/ 887520 w 7140575"/>
              <a:gd name="connsiteY64" fmla="*/ 454859 h 6431586"/>
              <a:gd name="connsiteX0" fmla="*/ 2853265 w 7140575"/>
              <a:gd name="connsiteY0" fmla="*/ 6431586 h 6431586"/>
              <a:gd name="connsiteX1" fmla="*/ 2857500 w 7140575"/>
              <a:gd name="connsiteY1" fmla="*/ 6184900 h 6431586"/>
              <a:gd name="connsiteX2" fmla="*/ 2908300 w 7140575"/>
              <a:gd name="connsiteY2" fmla="*/ 6146800 h 6431586"/>
              <a:gd name="connsiteX3" fmla="*/ 3568700 w 7140575"/>
              <a:gd name="connsiteY3" fmla="*/ 6134100 h 6431586"/>
              <a:gd name="connsiteX4" fmla="*/ 4089400 w 7140575"/>
              <a:gd name="connsiteY4" fmla="*/ 6096000 h 6431586"/>
              <a:gd name="connsiteX5" fmla="*/ 4267200 w 7140575"/>
              <a:gd name="connsiteY5" fmla="*/ 6096000 h 6431586"/>
              <a:gd name="connsiteX6" fmla="*/ 4267200 w 7140575"/>
              <a:gd name="connsiteY6" fmla="*/ 6019800 h 6431586"/>
              <a:gd name="connsiteX7" fmla="*/ 3644900 w 7140575"/>
              <a:gd name="connsiteY7" fmla="*/ 6057900 h 6431586"/>
              <a:gd name="connsiteX8" fmla="*/ 3606800 w 7140575"/>
              <a:gd name="connsiteY8" fmla="*/ 5530850 h 6431586"/>
              <a:gd name="connsiteX9" fmla="*/ 3835400 w 7140575"/>
              <a:gd name="connsiteY9" fmla="*/ 5537200 h 6431586"/>
              <a:gd name="connsiteX10" fmla="*/ 4318000 w 7140575"/>
              <a:gd name="connsiteY10" fmla="*/ 5715000 h 6431586"/>
              <a:gd name="connsiteX11" fmla="*/ 4533900 w 7140575"/>
              <a:gd name="connsiteY11" fmla="*/ 5803900 h 6431586"/>
              <a:gd name="connsiteX12" fmla="*/ 4800600 w 7140575"/>
              <a:gd name="connsiteY12" fmla="*/ 5829300 h 6431586"/>
              <a:gd name="connsiteX13" fmla="*/ 5448300 w 7140575"/>
              <a:gd name="connsiteY13" fmla="*/ 5816600 h 6431586"/>
              <a:gd name="connsiteX14" fmla="*/ 5880100 w 7140575"/>
              <a:gd name="connsiteY14" fmla="*/ 5930900 h 6431586"/>
              <a:gd name="connsiteX15" fmla="*/ 6553200 w 7140575"/>
              <a:gd name="connsiteY15" fmla="*/ 6121400 h 6431586"/>
              <a:gd name="connsiteX16" fmla="*/ 6783388 w 7140575"/>
              <a:gd name="connsiteY16" fmla="*/ 6197600 h 6431586"/>
              <a:gd name="connsiteX17" fmla="*/ 7086600 w 7140575"/>
              <a:gd name="connsiteY17" fmla="*/ 6413500 h 6431586"/>
              <a:gd name="connsiteX18" fmla="*/ 7140575 w 7140575"/>
              <a:gd name="connsiteY18" fmla="*/ 6345238 h 6431586"/>
              <a:gd name="connsiteX19" fmla="*/ 6824662 w 7140575"/>
              <a:gd name="connsiteY19" fmla="*/ 6107112 h 6431586"/>
              <a:gd name="connsiteX20" fmla="*/ 5478462 w 7140575"/>
              <a:gd name="connsiteY20" fmla="*/ 5743575 h 6431586"/>
              <a:gd name="connsiteX21" fmla="*/ 5334000 w 7140575"/>
              <a:gd name="connsiteY21" fmla="*/ 5740400 h 6431586"/>
              <a:gd name="connsiteX22" fmla="*/ 4597400 w 7140575"/>
              <a:gd name="connsiteY22" fmla="*/ 5727700 h 6431586"/>
              <a:gd name="connsiteX23" fmla="*/ 4330700 w 7140575"/>
              <a:gd name="connsiteY23" fmla="*/ 5626100 h 6431586"/>
              <a:gd name="connsiteX24" fmla="*/ 3962400 w 7140575"/>
              <a:gd name="connsiteY24" fmla="*/ 5461000 h 6431586"/>
              <a:gd name="connsiteX25" fmla="*/ 3860800 w 7140575"/>
              <a:gd name="connsiteY25" fmla="*/ 5461000 h 6431586"/>
              <a:gd name="connsiteX26" fmla="*/ 3594100 w 7140575"/>
              <a:gd name="connsiteY26" fmla="*/ 5461000 h 6431586"/>
              <a:gd name="connsiteX27" fmla="*/ 3495675 w 7140575"/>
              <a:gd name="connsiteY27" fmla="*/ 4357688 h 6431586"/>
              <a:gd name="connsiteX28" fmla="*/ 4076700 w 7140575"/>
              <a:gd name="connsiteY28" fmla="*/ 4303712 h 6431586"/>
              <a:gd name="connsiteX29" fmla="*/ 4279900 w 7140575"/>
              <a:gd name="connsiteY29" fmla="*/ 4375150 h 6431586"/>
              <a:gd name="connsiteX30" fmla="*/ 4503738 w 7140575"/>
              <a:gd name="connsiteY30" fmla="*/ 4610100 h 6431586"/>
              <a:gd name="connsiteX31" fmla="*/ 4406900 w 7140575"/>
              <a:gd name="connsiteY31" fmla="*/ 4368800 h 6431586"/>
              <a:gd name="connsiteX32" fmla="*/ 4216400 w 7140575"/>
              <a:gd name="connsiteY32" fmla="*/ 4279900 h 6431586"/>
              <a:gd name="connsiteX33" fmla="*/ 4406900 w 7140575"/>
              <a:gd name="connsiteY33" fmla="*/ 4279900 h 6431586"/>
              <a:gd name="connsiteX34" fmla="*/ 4703763 w 7140575"/>
              <a:gd name="connsiteY34" fmla="*/ 4362450 h 6431586"/>
              <a:gd name="connsiteX35" fmla="*/ 5057775 w 7140575"/>
              <a:gd name="connsiteY35" fmla="*/ 4556125 h 6431586"/>
              <a:gd name="connsiteX36" fmla="*/ 5232400 w 7140575"/>
              <a:gd name="connsiteY36" fmla="*/ 4686300 h 6431586"/>
              <a:gd name="connsiteX37" fmla="*/ 5232400 w 7140575"/>
              <a:gd name="connsiteY37" fmla="*/ 4584700 h 6431586"/>
              <a:gd name="connsiteX38" fmla="*/ 5003800 w 7140575"/>
              <a:gd name="connsiteY38" fmla="*/ 4432300 h 6431586"/>
              <a:gd name="connsiteX39" fmla="*/ 4719638 w 7140575"/>
              <a:gd name="connsiteY39" fmla="*/ 4260850 h 6431586"/>
              <a:gd name="connsiteX40" fmla="*/ 4491037 w 7140575"/>
              <a:gd name="connsiteY40" fmla="*/ 4187825 h 6431586"/>
              <a:gd name="connsiteX41" fmla="*/ 4013200 w 7140575"/>
              <a:gd name="connsiteY41" fmla="*/ 4216400 h 6431586"/>
              <a:gd name="connsiteX42" fmla="*/ 3467100 w 7140575"/>
              <a:gd name="connsiteY42" fmla="*/ 4267200 h 6431586"/>
              <a:gd name="connsiteX43" fmla="*/ 3429000 w 7140575"/>
              <a:gd name="connsiteY43" fmla="*/ 3365500 h 6431586"/>
              <a:gd name="connsiteX44" fmla="*/ 3290888 w 7140575"/>
              <a:gd name="connsiteY44" fmla="*/ 3267075 h 6431586"/>
              <a:gd name="connsiteX45" fmla="*/ 571500 w 7140575"/>
              <a:gd name="connsiteY45" fmla="*/ 3467100 h 6431586"/>
              <a:gd name="connsiteX46" fmla="*/ 444500 w 7140575"/>
              <a:gd name="connsiteY46" fmla="*/ 3416300 h 6431586"/>
              <a:gd name="connsiteX47" fmla="*/ 330200 w 7140575"/>
              <a:gd name="connsiteY47" fmla="*/ 3352800 h 6431586"/>
              <a:gd name="connsiteX48" fmla="*/ 241300 w 7140575"/>
              <a:gd name="connsiteY48" fmla="*/ 3238500 h 6431586"/>
              <a:gd name="connsiteX49" fmla="*/ 152400 w 7140575"/>
              <a:gd name="connsiteY49" fmla="*/ 2260600 h 6431586"/>
              <a:gd name="connsiteX50" fmla="*/ 431800 w 7140575"/>
              <a:gd name="connsiteY50" fmla="*/ 2222500 h 6431586"/>
              <a:gd name="connsiteX51" fmla="*/ 533400 w 7140575"/>
              <a:gd name="connsiteY51" fmla="*/ 1612900 h 6431586"/>
              <a:gd name="connsiteX52" fmla="*/ 381000 w 7140575"/>
              <a:gd name="connsiteY52" fmla="*/ 1498600 h 6431586"/>
              <a:gd name="connsiteX53" fmla="*/ 254000 w 7140575"/>
              <a:gd name="connsiteY53" fmla="*/ 1409700 h 6431586"/>
              <a:gd name="connsiteX54" fmla="*/ 139700 w 7140575"/>
              <a:gd name="connsiteY54" fmla="*/ 1333500 h 6431586"/>
              <a:gd name="connsiteX55" fmla="*/ 12700 w 7140575"/>
              <a:gd name="connsiteY55" fmla="*/ 1028700 h 6431586"/>
              <a:gd name="connsiteX56" fmla="*/ 0 w 7140575"/>
              <a:gd name="connsiteY56" fmla="*/ 711200 h 6431586"/>
              <a:gd name="connsiteX57" fmla="*/ 38100 w 7140575"/>
              <a:gd name="connsiteY57" fmla="*/ 482600 h 6431586"/>
              <a:gd name="connsiteX58" fmla="*/ 76200 w 7140575"/>
              <a:gd name="connsiteY58" fmla="*/ 241300 h 6431586"/>
              <a:gd name="connsiteX59" fmla="*/ 150200 w 7140575"/>
              <a:gd name="connsiteY59" fmla="*/ 130546 h 6431586"/>
              <a:gd name="connsiteX60" fmla="*/ 266700 w 7140575"/>
              <a:gd name="connsiteY60" fmla="*/ 0 h 6431586"/>
              <a:gd name="connsiteX61" fmla="*/ 482600 w 7140575"/>
              <a:gd name="connsiteY61" fmla="*/ 114300 h 6431586"/>
              <a:gd name="connsiteX62" fmla="*/ 660400 w 7140575"/>
              <a:gd name="connsiteY62" fmla="*/ 355600 h 6431586"/>
              <a:gd name="connsiteX63" fmla="*/ 887520 w 7140575"/>
              <a:gd name="connsiteY63" fmla="*/ 454859 h 6431586"/>
              <a:gd name="connsiteX0" fmla="*/ 2853265 w 7140575"/>
              <a:gd name="connsiteY0" fmla="*/ 6431586 h 6431586"/>
              <a:gd name="connsiteX1" fmla="*/ 2857500 w 7140575"/>
              <a:gd name="connsiteY1" fmla="*/ 6184900 h 6431586"/>
              <a:gd name="connsiteX2" fmla="*/ 2908300 w 7140575"/>
              <a:gd name="connsiteY2" fmla="*/ 6146800 h 6431586"/>
              <a:gd name="connsiteX3" fmla="*/ 3568700 w 7140575"/>
              <a:gd name="connsiteY3" fmla="*/ 6134100 h 6431586"/>
              <a:gd name="connsiteX4" fmla="*/ 4089400 w 7140575"/>
              <a:gd name="connsiteY4" fmla="*/ 6096000 h 6431586"/>
              <a:gd name="connsiteX5" fmla="*/ 4267200 w 7140575"/>
              <a:gd name="connsiteY5" fmla="*/ 6096000 h 6431586"/>
              <a:gd name="connsiteX6" fmla="*/ 4267200 w 7140575"/>
              <a:gd name="connsiteY6" fmla="*/ 6019800 h 6431586"/>
              <a:gd name="connsiteX7" fmla="*/ 3644900 w 7140575"/>
              <a:gd name="connsiteY7" fmla="*/ 6057900 h 6431586"/>
              <a:gd name="connsiteX8" fmla="*/ 3606800 w 7140575"/>
              <a:gd name="connsiteY8" fmla="*/ 5530850 h 6431586"/>
              <a:gd name="connsiteX9" fmla="*/ 3835400 w 7140575"/>
              <a:gd name="connsiteY9" fmla="*/ 5537200 h 6431586"/>
              <a:gd name="connsiteX10" fmla="*/ 4318000 w 7140575"/>
              <a:gd name="connsiteY10" fmla="*/ 5715000 h 6431586"/>
              <a:gd name="connsiteX11" fmla="*/ 4533900 w 7140575"/>
              <a:gd name="connsiteY11" fmla="*/ 5803900 h 6431586"/>
              <a:gd name="connsiteX12" fmla="*/ 4800600 w 7140575"/>
              <a:gd name="connsiteY12" fmla="*/ 5829300 h 6431586"/>
              <a:gd name="connsiteX13" fmla="*/ 5448300 w 7140575"/>
              <a:gd name="connsiteY13" fmla="*/ 5816600 h 6431586"/>
              <a:gd name="connsiteX14" fmla="*/ 5880100 w 7140575"/>
              <a:gd name="connsiteY14" fmla="*/ 5930900 h 6431586"/>
              <a:gd name="connsiteX15" fmla="*/ 6553200 w 7140575"/>
              <a:gd name="connsiteY15" fmla="*/ 6121400 h 6431586"/>
              <a:gd name="connsiteX16" fmla="*/ 6783388 w 7140575"/>
              <a:gd name="connsiteY16" fmla="*/ 6197600 h 6431586"/>
              <a:gd name="connsiteX17" fmla="*/ 7086600 w 7140575"/>
              <a:gd name="connsiteY17" fmla="*/ 6413500 h 6431586"/>
              <a:gd name="connsiteX18" fmla="*/ 7140575 w 7140575"/>
              <a:gd name="connsiteY18" fmla="*/ 6345238 h 6431586"/>
              <a:gd name="connsiteX19" fmla="*/ 6824662 w 7140575"/>
              <a:gd name="connsiteY19" fmla="*/ 6107112 h 6431586"/>
              <a:gd name="connsiteX20" fmla="*/ 5478462 w 7140575"/>
              <a:gd name="connsiteY20" fmla="*/ 5743575 h 6431586"/>
              <a:gd name="connsiteX21" fmla="*/ 5334000 w 7140575"/>
              <a:gd name="connsiteY21" fmla="*/ 5740400 h 6431586"/>
              <a:gd name="connsiteX22" fmla="*/ 4597400 w 7140575"/>
              <a:gd name="connsiteY22" fmla="*/ 5727700 h 6431586"/>
              <a:gd name="connsiteX23" fmla="*/ 4330700 w 7140575"/>
              <a:gd name="connsiteY23" fmla="*/ 5626100 h 6431586"/>
              <a:gd name="connsiteX24" fmla="*/ 3962400 w 7140575"/>
              <a:gd name="connsiteY24" fmla="*/ 5461000 h 6431586"/>
              <a:gd name="connsiteX25" fmla="*/ 3860800 w 7140575"/>
              <a:gd name="connsiteY25" fmla="*/ 5461000 h 6431586"/>
              <a:gd name="connsiteX26" fmla="*/ 3594100 w 7140575"/>
              <a:gd name="connsiteY26" fmla="*/ 5461000 h 6431586"/>
              <a:gd name="connsiteX27" fmla="*/ 3495675 w 7140575"/>
              <a:gd name="connsiteY27" fmla="*/ 4357688 h 6431586"/>
              <a:gd name="connsiteX28" fmla="*/ 4076700 w 7140575"/>
              <a:gd name="connsiteY28" fmla="*/ 4303712 h 6431586"/>
              <a:gd name="connsiteX29" fmla="*/ 4279900 w 7140575"/>
              <a:gd name="connsiteY29" fmla="*/ 4375150 h 6431586"/>
              <a:gd name="connsiteX30" fmla="*/ 4503738 w 7140575"/>
              <a:gd name="connsiteY30" fmla="*/ 4610100 h 6431586"/>
              <a:gd name="connsiteX31" fmla="*/ 4406900 w 7140575"/>
              <a:gd name="connsiteY31" fmla="*/ 4368800 h 6431586"/>
              <a:gd name="connsiteX32" fmla="*/ 4216400 w 7140575"/>
              <a:gd name="connsiteY32" fmla="*/ 4279900 h 6431586"/>
              <a:gd name="connsiteX33" fmla="*/ 4406900 w 7140575"/>
              <a:gd name="connsiteY33" fmla="*/ 4279900 h 6431586"/>
              <a:gd name="connsiteX34" fmla="*/ 4703763 w 7140575"/>
              <a:gd name="connsiteY34" fmla="*/ 4362450 h 6431586"/>
              <a:gd name="connsiteX35" fmla="*/ 5057775 w 7140575"/>
              <a:gd name="connsiteY35" fmla="*/ 4556125 h 6431586"/>
              <a:gd name="connsiteX36" fmla="*/ 5232400 w 7140575"/>
              <a:gd name="connsiteY36" fmla="*/ 4584700 h 6431586"/>
              <a:gd name="connsiteX37" fmla="*/ 5003800 w 7140575"/>
              <a:gd name="connsiteY37" fmla="*/ 4432300 h 6431586"/>
              <a:gd name="connsiteX38" fmla="*/ 4719638 w 7140575"/>
              <a:gd name="connsiteY38" fmla="*/ 4260850 h 6431586"/>
              <a:gd name="connsiteX39" fmla="*/ 4491037 w 7140575"/>
              <a:gd name="connsiteY39" fmla="*/ 4187825 h 6431586"/>
              <a:gd name="connsiteX40" fmla="*/ 4013200 w 7140575"/>
              <a:gd name="connsiteY40" fmla="*/ 4216400 h 6431586"/>
              <a:gd name="connsiteX41" fmla="*/ 3467100 w 7140575"/>
              <a:gd name="connsiteY41" fmla="*/ 4267200 h 6431586"/>
              <a:gd name="connsiteX42" fmla="*/ 3429000 w 7140575"/>
              <a:gd name="connsiteY42" fmla="*/ 3365500 h 6431586"/>
              <a:gd name="connsiteX43" fmla="*/ 3290888 w 7140575"/>
              <a:gd name="connsiteY43" fmla="*/ 3267075 h 6431586"/>
              <a:gd name="connsiteX44" fmla="*/ 571500 w 7140575"/>
              <a:gd name="connsiteY44" fmla="*/ 3467100 h 6431586"/>
              <a:gd name="connsiteX45" fmla="*/ 444500 w 7140575"/>
              <a:gd name="connsiteY45" fmla="*/ 3416300 h 6431586"/>
              <a:gd name="connsiteX46" fmla="*/ 330200 w 7140575"/>
              <a:gd name="connsiteY46" fmla="*/ 3352800 h 6431586"/>
              <a:gd name="connsiteX47" fmla="*/ 241300 w 7140575"/>
              <a:gd name="connsiteY47" fmla="*/ 3238500 h 6431586"/>
              <a:gd name="connsiteX48" fmla="*/ 152400 w 7140575"/>
              <a:gd name="connsiteY48" fmla="*/ 2260600 h 6431586"/>
              <a:gd name="connsiteX49" fmla="*/ 431800 w 7140575"/>
              <a:gd name="connsiteY49" fmla="*/ 2222500 h 6431586"/>
              <a:gd name="connsiteX50" fmla="*/ 533400 w 7140575"/>
              <a:gd name="connsiteY50" fmla="*/ 1612900 h 6431586"/>
              <a:gd name="connsiteX51" fmla="*/ 381000 w 7140575"/>
              <a:gd name="connsiteY51" fmla="*/ 1498600 h 6431586"/>
              <a:gd name="connsiteX52" fmla="*/ 254000 w 7140575"/>
              <a:gd name="connsiteY52" fmla="*/ 1409700 h 6431586"/>
              <a:gd name="connsiteX53" fmla="*/ 139700 w 7140575"/>
              <a:gd name="connsiteY53" fmla="*/ 1333500 h 6431586"/>
              <a:gd name="connsiteX54" fmla="*/ 12700 w 7140575"/>
              <a:gd name="connsiteY54" fmla="*/ 1028700 h 6431586"/>
              <a:gd name="connsiteX55" fmla="*/ 0 w 7140575"/>
              <a:gd name="connsiteY55" fmla="*/ 711200 h 6431586"/>
              <a:gd name="connsiteX56" fmla="*/ 38100 w 7140575"/>
              <a:gd name="connsiteY56" fmla="*/ 482600 h 6431586"/>
              <a:gd name="connsiteX57" fmla="*/ 76200 w 7140575"/>
              <a:gd name="connsiteY57" fmla="*/ 241300 h 6431586"/>
              <a:gd name="connsiteX58" fmla="*/ 150200 w 7140575"/>
              <a:gd name="connsiteY58" fmla="*/ 130546 h 6431586"/>
              <a:gd name="connsiteX59" fmla="*/ 266700 w 7140575"/>
              <a:gd name="connsiteY59" fmla="*/ 0 h 6431586"/>
              <a:gd name="connsiteX60" fmla="*/ 482600 w 7140575"/>
              <a:gd name="connsiteY60" fmla="*/ 114300 h 6431586"/>
              <a:gd name="connsiteX61" fmla="*/ 660400 w 7140575"/>
              <a:gd name="connsiteY61" fmla="*/ 355600 h 6431586"/>
              <a:gd name="connsiteX62" fmla="*/ 887520 w 7140575"/>
              <a:gd name="connsiteY62" fmla="*/ 454859 h 6431586"/>
              <a:gd name="connsiteX0" fmla="*/ 2853265 w 7140575"/>
              <a:gd name="connsiteY0" fmla="*/ 6431586 h 6431586"/>
              <a:gd name="connsiteX1" fmla="*/ 2857500 w 7140575"/>
              <a:gd name="connsiteY1" fmla="*/ 6184900 h 6431586"/>
              <a:gd name="connsiteX2" fmla="*/ 2908300 w 7140575"/>
              <a:gd name="connsiteY2" fmla="*/ 6146800 h 6431586"/>
              <a:gd name="connsiteX3" fmla="*/ 3568700 w 7140575"/>
              <a:gd name="connsiteY3" fmla="*/ 6134100 h 6431586"/>
              <a:gd name="connsiteX4" fmla="*/ 4089400 w 7140575"/>
              <a:gd name="connsiteY4" fmla="*/ 6096000 h 6431586"/>
              <a:gd name="connsiteX5" fmla="*/ 4267200 w 7140575"/>
              <a:gd name="connsiteY5" fmla="*/ 6096000 h 6431586"/>
              <a:gd name="connsiteX6" fmla="*/ 4267200 w 7140575"/>
              <a:gd name="connsiteY6" fmla="*/ 6019800 h 6431586"/>
              <a:gd name="connsiteX7" fmla="*/ 3644900 w 7140575"/>
              <a:gd name="connsiteY7" fmla="*/ 6057900 h 6431586"/>
              <a:gd name="connsiteX8" fmla="*/ 3606800 w 7140575"/>
              <a:gd name="connsiteY8" fmla="*/ 5530850 h 6431586"/>
              <a:gd name="connsiteX9" fmla="*/ 3835400 w 7140575"/>
              <a:gd name="connsiteY9" fmla="*/ 5537200 h 6431586"/>
              <a:gd name="connsiteX10" fmla="*/ 4318000 w 7140575"/>
              <a:gd name="connsiteY10" fmla="*/ 5715000 h 6431586"/>
              <a:gd name="connsiteX11" fmla="*/ 4533900 w 7140575"/>
              <a:gd name="connsiteY11" fmla="*/ 5803900 h 6431586"/>
              <a:gd name="connsiteX12" fmla="*/ 4800600 w 7140575"/>
              <a:gd name="connsiteY12" fmla="*/ 5829300 h 6431586"/>
              <a:gd name="connsiteX13" fmla="*/ 5448300 w 7140575"/>
              <a:gd name="connsiteY13" fmla="*/ 5816600 h 6431586"/>
              <a:gd name="connsiteX14" fmla="*/ 5880100 w 7140575"/>
              <a:gd name="connsiteY14" fmla="*/ 5930900 h 6431586"/>
              <a:gd name="connsiteX15" fmla="*/ 6553200 w 7140575"/>
              <a:gd name="connsiteY15" fmla="*/ 6121400 h 6431586"/>
              <a:gd name="connsiteX16" fmla="*/ 6783388 w 7140575"/>
              <a:gd name="connsiteY16" fmla="*/ 6197600 h 6431586"/>
              <a:gd name="connsiteX17" fmla="*/ 7086600 w 7140575"/>
              <a:gd name="connsiteY17" fmla="*/ 6413500 h 6431586"/>
              <a:gd name="connsiteX18" fmla="*/ 7140575 w 7140575"/>
              <a:gd name="connsiteY18" fmla="*/ 6345238 h 6431586"/>
              <a:gd name="connsiteX19" fmla="*/ 6824662 w 7140575"/>
              <a:gd name="connsiteY19" fmla="*/ 6107112 h 6431586"/>
              <a:gd name="connsiteX20" fmla="*/ 5478462 w 7140575"/>
              <a:gd name="connsiteY20" fmla="*/ 5743575 h 6431586"/>
              <a:gd name="connsiteX21" fmla="*/ 5334000 w 7140575"/>
              <a:gd name="connsiteY21" fmla="*/ 5740400 h 6431586"/>
              <a:gd name="connsiteX22" fmla="*/ 4597400 w 7140575"/>
              <a:gd name="connsiteY22" fmla="*/ 5727700 h 6431586"/>
              <a:gd name="connsiteX23" fmla="*/ 4330700 w 7140575"/>
              <a:gd name="connsiteY23" fmla="*/ 5626100 h 6431586"/>
              <a:gd name="connsiteX24" fmla="*/ 3962400 w 7140575"/>
              <a:gd name="connsiteY24" fmla="*/ 5461000 h 6431586"/>
              <a:gd name="connsiteX25" fmla="*/ 3860800 w 7140575"/>
              <a:gd name="connsiteY25" fmla="*/ 5461000 h 6431586"/>
              <a:gd name="connsiteX26" fmla="*/ 3594100 w 7140575"/>
              <a:gd name="connsiteY26" fmla="*/ 5461000 h 6431586"/>
              <a:gd name="connsiteX27" fmla="*/ 3495675 w 7140575"/>
              <a:gd name="connsiteY27" fmla="*/ 4357688 h 6431586"/>
              <a:gd name="connsiteX28" fmla="*/ 4076700 w 7140575"/>
              <a:gd name="connsiteY28" fmla="*/ 4303712 h 6431586"/>
              <a:gd name="connsiteX29" fmla="*/ 4279900 w 7140575"/>
              <a:gd name="connsiteY29" fmla="*/ 4375150 h 6431586"/>
              <a:gd name="connsiteX30" fmla="*/ 4503738 w 7140575"/>
              <a:gd name="connsiteY30" fmla="*/ 4610100 h 6431586"/>
              <a:gd name="connsiteX31" fmla="*/ 4406900 w 7140575"/>
              <a:gd name="connsiteY31" fmla="*/ 4368800 h 6431586"/>
              <a:gd name="connsiteX32" fmla="*/ 4216400 w 7140575"/>
              <a:gd name="connsiteY32" fmla="*/ 4279900 h 6431586"/>
              <a:gd name="connsiteX33" fmla="*/ 4406900 w 7140575"/>
              <a:gd name="connsiteY33" fmla="*/ 4279900 h 6431586"/>
              <a:gd name="connsiteX34" fmla="*/ 4703763 w 7140575"/>
              <a:gd name="connsiteY34" fmla="*/ 4362450 h 6431586"/>
              <a:gd name="connsiteX35" fmla="*/ 5057775 w 7140575"/>
              <a:gd name="connsiteY35" fmla="*/ 4556125 h 6431586"/>
              <a:gd name="connsiteX36" fmla="*/ 5003800 w 7140575"/>
              <a:gd name="connsiteY36" fmla="*/ 4432300 h 6431586"/>
              <a:gd name="connsiteX37" fmla="*/ 4719638 w 7140575"/>
              <a:gd name="connsiteY37" fmla="*/ 4260850 h 6431586"/>
              <a:gd name="connsiteX38" fmla="*/ 4491037 w 7140575"/>
              <a:gd name="connsiteY38" fmla="*/ 4187825 h 6431586"/>
              <a:gd name="connsiteX39" fmla="*/ 4013200 w 7140575"/>
              <a:gd name="connsiteY39" fmla="*/ 4216400 h 6431586"/>
              <a:gd name="connsiteX40" fmla="*/ 3467100 w 7140575"/>
              <a:gd name="connsiteY40" fmla="*/ 4267200 h 6431586"/>
              <a:gd name="connsiteX41" fmla="*/ 3429000 w 7140575"/>
              <a:gd name="connsiteY41" fmla="*/ 3365500 h 6431586"/>
              <a:gd name="connsiteX42" fmla="*/ 3290888 w 7140575"/>
              <a:gd name="connsiteY42" fmla="*/ 3267075 h 6431586"/>
              <a:gd name="connsiteX43" fmla="*/ 571500 w 7140575"/>
              <a:gd name="connsiteY43" fmla="*/ 3467100 h 6431586"/>
              <a:gd name="connsiteX44" fmla="*/ 444500 w 7140575"/>
              <a:gd name="connsiteY44" fmla="*/ 3416300 h 6431586"/>
              <a:gd name="connsiteX45" fmla="*/ 330200 w 7140575"/>
              <a:gd name="connsiteY45" fmla="*/ 3352800 h 6431586"/>
              <a:gd name="connsiteX46" fmla="*/ 241300 w 7140575"/>
              <a:gd name="connsiteY46" fmla="*/ 3238500 h 6431586"/>
              <a:gd name="connsiteX47" fmla="*/ 152400 w 7140575"/>
              <a:gd name="connsiteY47" fmla="*/ 2260600 h 6431586"/>
              <a:gd name="connsiteX48" fmla="*/ 431800 w 7140575"/>
              <a:gd name="connsiteY48" fmla="*/ 2222500 h 6431586"/>
              <a:gd name="connsiteX49" fmla="*/ 533400 w 7140575"/>
              <a:gd name="connsiteY49" fmla="*/ 1612900 h 6431586"/>
              <a:gd name="connsiteX50" fmla="*/ 381000 w 7140575"/>
              <a:gd name="connsiteY50" fmla="*/ 1498600 h 6431586"/>
              <a:gd name="connsiteX51" fmla="*/ 254000 w 7140575"/>
              <a:gd name="connsiteY51" fmla="*/ 1409700 h 6431586"/>
              <a:gd name="connsiteX52" fmla="*/ 139700 w 7140575"/>
              <a:gd name="connsiteY52" fmla="*/ 1333500 h 6431586"/>
              <a:gd name="connsiteX53" fmla="*/ 12700 w 7140575"/>
              <a:gd name="connsiteY53" fmla="*/ 1028700 h 6431586"/>
              <a:gd name="connsiteX54" fmla="*/ 0 w 7140575"/>
              <a:gd name="connsiteY54" fmla="*/ 711200 h 6431586"/>
              <a:gd name="connsiteX55" fmla="*/ 38100 w 7140575"/>
              <a:gd name="connsiteY55" fmla="*/ 482600 h 6431586"/>
              <a:gd name="connsiteX56" fmla="*/ 76200 w 7140575"/>
              <a:gd name="connsiteY56" fmla="*/ 241300 h 6431586"/>
              <a:gd name="connsiteX57" fmla="*/ 150200 w 7140575"/>
              <a:gd name="connsiteY57" fmla="*/ 130546 h 6431586"/>
              <a:gd name="connsiteX58" fmla="*/ 266700 w 7140575"/>
              <a:gd name="connsiteY58" fmla="*/ 0 h 6431586"/>
              <a:gd name="connsiteX59" fmla="*/ 482600 w 7140575"/>
              <a:gd name="connsiteY59" fmla="*/ 114300 h 6431586"/>
              <a:gd name="connsiteX60" fmla="*/ 660400 w 7140575"/>
              <a:gd name="connsiteY60" fmla="*/ 355600 h 6431586"/>
              <a:gd name="connsiteX61" fmla="*/ 887520 w 7140575"/>
              <a:gd name="connsiteY61" fmla="*/ 454859 h 6431586"/>
              <a:gd name="connsiteX0" fmla="*/ 2853265 w 7140575"/>
              <a:gd name="connsiteY0" fmla="*/ 6431586 h 6431586"/>
              <a:gd name="connsiteX1" fmla="*/ 2857500 w 7140575"/>
              <a:gd name="connsiteY1" fmla="*/ 6184900 h 6431586"/>
              <a:gd name="connsiteX2" fmla="*/ 2908300 w 7140575"/>
              <a:gd name="connsiteY2" fmla="*/ 6146800 h 6431586"/>
              <a:gd name="connsiteX3" fmla="*/ 3568700 w 7140575"/>
              <a:gd name="connsiteY3" fmla="*/ 6134100 h 6431586"/>
              <a:gd name="connsiteX4" fmla="*/ 4089400 w 7140575"/>
              <a:gd name="connsiteY4" fmla="*/ 6096000 h 6431586"/>
              <a:gd name="connsiteX5" fmla="*/ 4267200 w 7140575"/>
              <a:gd name="connsiteY5" fmla="*/ 6096000 h 6431586"/>
              <a:gd name="connsiteX6" fmla="*/ 4267200 w 7140575"/>
              <a:gd name="connsiteY6" fmla="*/ 6019800 h 6431586"/>
              <a:gd name="connsiteX7" fmla="*/ 3644900 w 7140575"/>
              <a:gd name="connsiteY7" fmla="*/ 6057900 h 6431586"/>
              <a:gd name="connsiteX8" fmla="*/ 3606800 w 7140575"/>
              <a:gd name="connsiteY8" fmla="*/ 5530850 h 6431586"/>
              <a:gd name="connsiteX9" fmla="*/ 3835400 w 7140575"/>
              <a:gd name="connsiteY9" fmla="*/ 5537200 h 6431586"/>
              <a:gd name="connsiteX10" fmla="*/ 4318000 w 7140575"/>
              <a:gd name="connsiteY10" fmla="*/ 5715000 h 6431586"/>
              <a:gd name="connsiteX11" fmla="*/ 4533900 w 7140575"/>
              <a:gd name="connsiteY11" fmla="*/ 5803900 h 6431586"/>
              <a:gd name="connsiteX12" fmla="*/ 4800600 w 7140575"/>
              <a:gd name="connsiteY12" fmla="*/ 5829300 h 6431586"/>
              <a:gd name="connsiteX13" fmla="*/ 5448300 w 7140575"/>
              <a:gd name="connsiteY13" fmla="*/ 5816600 h 6431586"/>
              <a:gd name="connsiteX14" fmla="*/ 5880100 w 7140575"/>
              <a:gd name="connsiteY14" fmla="*/ 5930900 h 6431586"/>
              <a:gd name="connsiteX15" fmla="*/ 6553200 w 7140575"/>
              <a:gd name="connsiteY15" fmla="*/ 6121400 h 6431586"/>
              <a:gd name="connsiteX16" fmla="*/ 6783388 w 7140575"/>
              <a:gd name="connsiteY16" fmla="*/ 6197600 h 6431586"/>
              <a:gd name="connsiteX17" fmla="*/ 7086600 w 7140575"/>
              <a:gd name="connsiteY17" fmla="*/ 6413500 h 6431586"/>
              <a:gd name="connsiteX18" fmla="*/ 7140575 w 7140575"/>
              <a:gd name="connsiteY18" fmla="*/ 6345238 h 6431586"/>
              <a:gd name="connsiteX19" fmla="*/ 6824662 w 7140575"/>
              <a:gd name="connsiteY19" fmla="*/ 6107112 h 6431586"/>
              <a:gd name="connsiteX20" fmla="*/ 5478462 w 7140575"/>
              <a:gd name="connsiteY20" fmla="*/ 5743575 h 6431586"/>
              <a:gd name="connsiteX21" fmla="*/ 5334000 w 7140575"/>
              <a:gd name="connsiteY21" fmla="*/ 5740400 h 6431586"/>
              <a:gd name="connsiteX22" fmla="*/ 4597400 w 7140575"/>
              <a:gd name="connsiteY22" fmla="*/ 5727700 h 6431586"/>
              <a:gd name="connsiteX23" fmla="*/ 4330700 w 7140575"/>
              <a:gd name="connsiteY23" fmla="*/ 5626100 h 6431586"/>
              <a:gd name="connsiteX24" fmla="*/ 3962400 w 7140575"/>
              <a:gd name="connsiteY24" fmla="*/ 5461000 h 6431586"/>
              <a:gd name="connsiteX25" fmla="*/ 3860800 w 7140575"/>
              <a:gd name="connsiteY25" fmla="*/ 5461000 h 6431586"/>
              <a:gd name="connsiteX26" fmla="*/ 3594100 w 7140575"/>
              <a:gd name="connsiteY26" fmla="*/ 5461000 h 6431586"/>
              <a:gd name="connsiteX27" fmla="*/ 3495675 w 7140575"/>
              <a:gd name="connsiteY27" fmla="*/ 4357688 h 6431586"/>
              <a:gd name="connsiteX28" fmla="*/ 4076700 w 7140575"/>
              <a:gd name="connsiteY28" fmla="*/ 4303712 h 6431586"/>
              <a:gd name="connsiteX29" fmla="*/ 4279900 w 7140575"/>
              <a:gd name="connsiteY29" fmla="*/ 4375150 h 6431586"/>
              <a:gd name="connsiteX30" fmla="*/ 4503738 w 7140575"/>
              <a:gd name="connsiteY30" fmla="*/ 4610100 h 6431586"/>
              <a:gd name="connsiteX31" fmla="*/ 4406900 w 7140575"/>
              <a:gd name="connsiteY31" fmla="*/ 4368800 h 6431586"/>
              <a:gd name="connsiteX32" fmla="*/ 4216400 w 7140575"/>
              <a:gd name="connsiteY32" fmla="*/ 4279900 h 6431586"/>
              <a:gd name="connsiteX33" fmla="*/ 4406900 w 7140575"/>
              <a:gd name="connsiteY33" fmla="*/ 4279900 h 6431586"/>
              <a:gd name="connsiteX34" fmla="*/ 4703763 w 7140575"/>
              <a:gd name="connsiteY34" fmla="*/ 4362450 h 6431586"/>
              <a:gd name="connsiteX35" fmla="*/ 5003800 w 7140575"/>
              <a:gd name="connsiteY35" fmla="*/ 4432300 h 6431586"/>
              <a:gd name="connsiteX36" fmla="*/ 4719638 w 7140575"/>
              <a:gd name="connsiteY36" fmla="*/ 4260850 h 6431586"/>
              <a:gd name="connsiteX37" fmla="*/ 4491037 w 7140575"/>
              <a:gd name="connsiteY37" fmla="*/ 4187825 h 6431586"/>
              <a:gd name="connsiteX38" fmla="*/ 4013200 w 7140575"/>
              <a:gd name="connsiteY38" fmla="*/ 4216400 h 6431586"/>
              <a:gd name="connsiteX39" fmla="*/ 3467100 w 7140575"/>
              <a:gd name="connsiteY39" fmla="*/ 4267200 h 6431586"/>
              <a:gd name="connsiteX40" fmla="*/ 3429000 w 7140575"/>
              <a:gd name="connsiteY40" fmla="*/ 3365500 h 6431586"/>
              <a:gd name="connsiteX41" fmla="*/ 3290888 w 7140575"/>
              <a:gd name="connsiteY41" fmla="*/ 3267075 h 6431586"/>
              <a:gd name="connsiteX42" fmla="*/ 571500 w 7140575"/>
              <a:gd name="connsiteY42" fmla="*/ 3467100 h 6431586"/>
              <a:gd name="connsiteX43" fmla="*/ 444500 w 7140575"/>
              <a:gd name="connsiteY43" fmla="*/ 3416300 h 6431586"/>
              <a:gd name="connsiteX44" fmla="*/ 330200 w 7140575"/>
              <a:gd name="connsiteY44" fmla="*/ 3352800 h 6431586"/>
              <a:gd name="connsiteX45" fmla="*/ 241300 w 7140575"/>
              <a:gd name="connsiteY45" fmla="*/ 3238500 h 6431586"/>
              <a:gd name="connsiteX46" fmla="*/ 152400 w 7140575"/>
              <a:gd name="connsiteY46" fmla="*/ 2260600 h 6431586"/>
              <a:gd name="connsiteX47" fmla="*/ 431800 w 7140575"/>
              <a:gd name="connsiteY47" fmla="*/ 2222500 h 6431586"/>
              <a:gd name="connsiteX48" fmla="*/ 533400 w 7140575"/>
              <a:gd name="connsiteY48" fmla="*/ 1612900 h 6431586"/>
              <a:gd name="connsiteX49" fmla="*/ 381000 w 7140575"/>
              <a:gd name="connsiteY49" fmla="*/ 1498600 h 6431586"/>
              <a:gd name="connsiteX50" fmla="*/ 254000 w 7140575"/>
              <a:gd name="connsiteY50" fmla="*/ 1409700 h 6431586"/>
              <a:gd name="connsiteX51" fmla="*/ 139700 w 7140575"/>
              <a:gd name="connsiteY51" fmla="*/ 1333500 h 6431586"/>
              <a:gd name="connsiteX52" fmla="*/ 12700 w 7140575"/>
              <a:gd name="connsiteY52" fmla="*/ 1028700 h 6431586"/>
              <a:gd name="connsiteX53" fmla="*/ 0 w 7140575"/>
              <a:gd name="connsiteY53" fmla="*/ 711200 h 6431586"/>
              <a:gd name="connsiteX54" fmla="*/ 38100 w 7140575"/>
              <a:gd name="connsiteY54" fmla="*/ 482600 h 6431586"/>
              <a:gd name="connsiteX55" fmla="*/ 76200 w 7140575"/>
              <a:gd name="connsiteY55" fmla="*/ 241300 h 6431586"/>
              <a:gd name="connsiteX56" fmla="*/ 150200 w 7140575"/>
              <a:gd name="connsiteY56" fmla="*/ 130546 h 6431586"/>
              <a:gd name="connsiteX57" fmla="*/ 266700 w 7140575"/>
              <a:gd name="connsiteY57" fmla="*/ 0 h 6431586"/>
              <a:gd name="connsiteX58" fmla="*/ 482600 w 7140575"/>
              <a:gd name="connsiteY58" fmla="*/ 114300 h 6431586"/>
              <a:gd name="connsiteX59" fmla="*/ 660400 w 7140575"/>
              <a:gd name="connsiteY59" fmla="*/ 355600 h 6431586"/>
              <a:gd name="connsiteX60" fmla="*/ 887520 w 7140575"/>
              <a:gd name="connsiteY60" fmla="*/ 454859 h 6431586"/>
              <a:gd name="connsiteX0" fmla="*/ 2853265 w 7140575"/>
              <a:gd name="connsiteY0" fmla="*/ 6431586 h 6431586"/>
              <a:gd name="connsiteX1" fmla="*/ 2857500 w 7140575"/>
              <a:gd name="connsiteY1" fmla="*/ 6184900 h 6431586"/>
              <a:gd name="connsiteX2" fmla="*/ 2908300 w 7140575"/>
              <a:gd name="connsiteY2" fmla="*/ 6146800 h 6431586"/>
              <a:gd name="connsiteX3" fmla="*/ 3568700 w 7140575"/>
              <a:gd name="connsiteY3" fmla="*/ 6134100 h 6431586"/>
              <a:gd name="connsiteX4" fmla="*/ 4089400 w 7140575"/>
              <a:gd name="connsiteY4" fmla="*/ 6096000 h 6431586"/>
              <a:gd name="connsiteX5" fmla="*/ 4267200 w 7140575"/>
              <a:gd name="connsiteY5" fmla="*/ 6096000 h 6431586"/>
              <a:gd name="connsiteX6" fmla="*/ 4267200 w 7140575"/>
              <a:gd name="connsiteY6" fmla="*/ 6019800 h 6431586"/>
              <a:gd name="connsiteX7" fmla="*/ 3644900 w 7140575"/>
              <a:gd name="connsiteY7" fmla="*/ 6057900 h 6431586"/>
              <a:gd name="connsiteX8" fmla="*/ 3606800 w 7140575"/>
              <a:gd name="connsiteY8" fmla="*/ 5530850 h 6431586"/>
              <a:gd name="connsiteX9" fmla="*/ 3835400 w 7140575"/>
              <a:gd name="connsiteY9" fmla="*/ 5537200 h 6431586"/>
              <a:gd name="connsiteX10" fmla="*/ 4318000 w 7140575"/>
              <a:gd name="connsiteY10" fmla="*/ 5715000 h 6431586"/>
              <a:gd name="connsiteX11" fmla="*/ 4533900 w 7140575"/>
              <a:gd name="connsiteY11" fmla="*/ 5803900 h 6431586"/>
              <a:gd name="connsiteX12" fmla="*/ 4800600 w 7140575"/>
              <a:gd name="connsiteY12" fmla="*/ 5829300 h 6431586"/>
              <a:gd name="connsiteX13" fmla="*/ 5448300 w 7140575"/>
              <a:gd name="connsiteY13" fmla="*/ 5816600 h 6431586"/>
              <a:gd name="connsiteX14" fmla="*/ 5880100 w 7140575"/>
              <a:gd name="connsiteY14" fmla="*/ 5930900 h 6431586"/>
              <a:gd name="connsiteX15" fmla="*/ 6553200 w 7140575"/>
              <a:gd name="connsiteY15" fmla="*/ 6121400 h 6431586"/>
              <a:gd name="connsiteX16" fmla="*/ 6783388 w 7140575"/>
              <a:gd name="connsiteY16" fmla="*/ 6197600 h 6431586"/>
              <a:gd name="connsiteX17" fmla="*/ 7086600 w 7140575"/>
              <a:gd name="connsiteY17" fmla="*/ 6413500 h 6431586"/>
              <a:gd name="connsiteX18" fmla="*/ 7140575 w 7140575"/>
              <a:gd name="connsiteY18" fmla="*/ 6345238 h 6431586"/>
              <a:gd name="connsiteX19" fmla="*/ 6824662 w 7140575"/>
              <a:gd name="connsiteY19" fmla="*/ 6107112 h 6431586"/>
              <a:gd name="connsiteX20" fmla="*/ 5478462 w 7140575"/>
              <a:gd name="connsiteY20" fmla="*/ 5743575 h 6431586"/>
              <a:gd name="connsiteX21" fmla="*/ 5334000 w 7140575"/>
              <a:gd name="connsiteY21" fmla="*/ 5740400 h 6431586"/>
              <a:gd name="connsiteX22" fmla="*/ 4597400 w 7140575"/>
              <a:gd name="connsiteY22" fmla="*/ 5727700 h 6431586"/>
              <a:gd name="connsiteX23" fmla="*/ 4330700 w 7140575"/>
              <a:gd name="connsiteY23" fmla="*/ 5626100 h 6431586"/>
              <a:gd name="connsiteX24" fmla="*/ 3962400 w 7140575"/>
              <a:gd name="connsiteY24" fmla="*/ 5461000 h 6431586"/>
              <a:gd name="connsiteX25" fmla="*/ 3860800 w 7140575"/>
              <a:gd name="connsiteY25" fmla="*/ 5461000 h 6431586"/>
              <a:gd name="connsiteX26" fmla="*/ 3594100 w 7140575"/>
              <a:gd name="connsiteY26" fmla="*/ 5461000 h 6431586"/>
              <a:gd name="connsiteX27" fmla="*/ 3495675 w 7140575"/>
              <a:gd name="connsiteY27" fmla="*/ 4357688 h 6431586"/>
              <a:gd name="connsiteX28" fmla="*/ 4076700 w 7140575"/>
              <a:gd name="connsiteY28" fmla="*/ 4303712 h 6431586"/>
              <a:gd name="connsiteX29" fmla="*/ 4279900 w 7140575"/>
              <a:gd name="connsiteY29" fmla="*/ 4375150 h 6431586"/>
              <a:gd name="connsiteX30" fmla="*/ 4503738 w 7140575"/>
              <a:gd name="connsiteY30" fmla="*/ 4610100 h 6431586"/>
              <a:gd name="connsiteX31" fmla="*/ 4406900 w 7140575"/>
              <a:gd name="connsiteY31" fmla="*/ 4368800 h 6431586"/>
              <a:gd name="connsiteX32" fmla="*/ 4216400 w 7140575"/>
              <a:gd name="connsiteY32" fmla="*/ 4279900 h 6431586"/>
              <a:gd name="connsiteX33" fmla="*/ 4406900 w 7140575"/>
              <a:gd name="connsiteY33" fmla="*/ 4279900 h 6431586"/>
              <a:gd name="connsiteX34" fmla="*/ 4703763 w 7140575"/>
              <a:gd name="connsiteY34" fmla="*/ 4362450 h 6431586"/>
              <a:gd name="connsiteX35" fmla="*/ 4719638 w 7140575"/>
              <a:gd name="connsiteY35" fmla="*/ 4260850 h 6431586"/>
              <a:gd name="connsiteX36" fmla="*/ 4491037 w 7140575"/>
              <a:gd name="connsiteY36" fmla="*/ 4187825 h 6431586"/>
              <a:gd name="connsiteX37" fmla="*/ 4013200 w 7140575"/>
              <a:gd name="connsiteY37" fmla="*/ 4216400 h 6431586"/>
              <a:gd name="connsiteX38" fmla="*/ 3467100 w 7140575"/>
              <a:gd name="connsiteY38" fmla="*/ 4267200 h 6431586"/>
              <a:gd name="connsiteX39" fmla="*/ 3429000 w 7140575"/>
              <a:gd name="connsiteY39" fmla="*/ 3365500 h 6431586"/>
              <a:gd name="connsiteX40" fmla="*/ 3290888 w 7140575"/>
              <a:gd name="connsiteY40" fmla="*/ 3267075 h 6431586"/>
              <a:gd name="connsiteX41" fmla="*/ 571500 w 7140575"/>
              <a:gd name="connsiteY41" fmla="*/ 3467100 h 6431586"/>
              <a:gd name="connsiteX42" fmla="*/ 444500 w 7140575"/>
              <a:gd name="connsiteY42" fmla="*/ 3416300 h 6431586"/>
              <a:gd name="connsiteX43" fmla="*/ 330200 w 7140575"/>
              <a:gd name="connsiteY43" fmla="*/ 3352800 h 6431586"/>
              <a:gd name="connsiteX44" fmla="*/ 241300 w 7140575"/>
              <a:gd name="connsiteY44" fmla="*/ 3238500 h 6431586"/>
              <a:gd name="connsiteX45" fmla="*/ 152400 w 7140575"/>
              <a:gd name="connsiteY45" fmla="*/ 2260600 h 6431586"/>
              <a:gd name="connsiteX46" fmla="*/ 431800 w 7140575"/>
              <a:gd name="connsiteY46" fmla="*/ 2222500 h 6431586"/>
              <a:gd name="connsiteX47" fmla="*/ 533400 w 7140575"/>
              <a:gd name="connsiteY47" fmla="*/ 1612900 h 6431586"/>
              <a:gd name="connsiteX48" fmla="*/ 381000 w 7140575"/>
              <a:gd name="connsiteY48" fmla="*/ 1498600 h 6431586"/>
              <a:gd name="connsiteX49" fmla="*/ 254000 w 7140575"/>
              <a:gd name="connsiteY49" fmla="*/ 1409700 h 6431586"/>
              <a:gd name="connsiteX50" fmla="*/ 139700 w 7140575"/>
              <a:gd name="connsiteY50" fmla="*/ 1333500 h 6431586"/>
              <a:gd name="connsiteX51" fmla="*/ 12700 w 7140575"/>
              <a:gd name="connsiteY51" fmla="*/ 1028700 h 6431586"/>
              <a:gd name="connsiteX52" fmla="*/ 0 w 7140575"/>
              <a:gd name="connsiteY52" fmla="*/ 711200 h 6431586"/>
              <a:gd name="connsiteX53" fmla="*/ 38100 w 7140575"/>
              <a:gd name="connsiteY53" fmla="*/ 482600 h 6431586"/>
              <a:gd name="connsiteX54" fmla="*/ 76200 w 7140575"/>
              <a:gd name="connsiteY54" fmla="*/ 241300 h 6431586"/>
              <a:gd name="connsiteX55" fmla="*/ 150200 w 7140575"/>
              <a:gd name="connsiteY55" fmla="*/ 130546 h 6431586"/>
              <a:gd name="connsiteX56" fmla="*/ 266700 w 7140575"/>
              <a:gd name="connsiteY56" fmla="*/ 0 h 6431586"/>
              <a:gd name="connsiteX57" fmla="*/ 482600 w 7140575"/>
              <a:gd name="connsiteY57" fmla="*/ 114300 h 6431586"/>
              <a:gd name="connsiteX58" fmla="*/ 660400 w 7140575"/>
              <a:gd name="connsiteY58" fmla="*/ 355600 h 6431586"/>
              <a:gd name="connsiteX59" fmla="*/ 887520 w 7140575"/>
              <a:gd name="connsiteY59" fmla="*/ 454859 h 6431586"/>
              <a:gd name="connsiteX0" fmla="*/ 2853265 w 7140575"/>
              <a:gd name="connsiteY0" fmla="*/ 6431586 h 6431586"/>
              <a:gd name="connsiteX1" fmla="*/ 2857500 w 7140575"/>
              <a:gd name="connsiteY1" fmla="*/ 6184900 h 6431586"/>
              <a:gd name="connsiteX2" fmla="*/ 2908300 w 7140575"/>
              <a:gd name="connsiteY2" fmla="*/ 6146800 h 6431586"/>
              <a:gd name="connsiteX3" fmla="*/ 3568700 w 7140575"/>
              <a:gd name="connsiteY3" fmla="*/ 6134100 h 6431586"/>
              <a:gd name="connsiteX4" fmla="*/ 4089400 w 7140575"/>
              <a:gd name="connsiteY4" fmla="*/ 6096000 h 6431586"/>
              <a:gd name="connsiteX5" fmla="*/ 4267200 w 7140575"/>
              <a:gd name="connsiteY5" fmla="*/ 6096000 h 6431586"/>
              <a:gd name="connsiteX6" fmla="*/ 4267200 w 7140575"/>
              <a:gd name="connsiteY6" fmla="*/ 6019800 h 6431586"/>
              <a:gd name="connsiteX7" fmla="*/ 3644900 w 7140575"/>
              <a:gd name="connsiteY7" fmla="*/ 6057900 h 6431586"/>
              <a:gd name="connsiteX8" fmla="*/ 3606800 w 7140575"/>
              <a:gd name="connsiteY8" fmla="*/ 5530850 h 6431586"/>
              <a:gd name="connsiteX9" fmla="*/ 3835400 w 7140575"/>
              <a:gd name="connsiteY9" fmla="*/ 5537200 h 6431586"/>
              <a:gd name="connsiteX10" fmla="*/ 4318000 w 7140575"/>
              <a:gd name="connsiteY10" fmla="*/ 5715000 h 6431586"/>
              <a:gd name="connsiteX11" fmla="*/ 4533900 w 7140575"/>
              <a:gd name="connsiteY11" fmla="*/ 5803900 h 6431586"/>
              <a:gd name="connsiteX12" fmla="*/ 4800600 w 7140575"/>
              <a:gd name="connsiteY12" fmla="*/ 5829300 h 6431586"/>
              <a:gd name="connsiteX13" fmla="*/ 5448300 w 7140575"/>
              <a:gd name="connsiteY13" fmla="*/ 5816600 h 6431586"/>
              <a:gd name="connsiteX14" fmla="*/ 5880100 w 7140575"/>
              <a:gd name="connsiteY14" fmla="*/ 5930900 h 6431586"/>
              <a:gd name="connsiteX15" fmla="*/ 6553200 w 7140575"/>
              <a:gd name="connsiteY15" fmla="*/ 6121400 h 6431586"/>
              <a:gd name="connsiteX16" fmla="*/ 6783388 w 7140575"/>
              <a:gd name="connsiteY16" fmla="*/ 6197600 h 6431586"/>
              <a:gd name="connsiteX17" fmla="*/ 7086600 w 7140575"/>
              <a:gd name="connsiteY17" fmla="*/ 6413500 h 6431586"/>
              <a:gd name="connsiteX18" fmla="*/ 7140575 w 7140575"/>
              <a:gd name="connsiteY18" fmla="*/ 6345238 h 6431586"/>
              <a:gd name="connsiteX19" fmla="*/ 6824662 w 7140575"/>
              <a:gd name="connsiteY19" fmla="*/ 6107112 h 6431586"/>
              <a:gd name="connsiteX20" fmla="*/ 5478462 w 7140575"/>
              <a:gd name="connsiteY20" fmla="*/ 5743575 h 6431586"/>
              <a:gd name="connsiteX21" fmla="*/ 5334000 w 7140575"/>
              <a:gd name="connsiteY21" fmla="*/ 5740400 h 6431586"/>
              <a:gd name="connsiteX22" fmla="*/ 4597400 w 7140575"/>
              <a:gd name="connsiteY22" fmla="*/ 5727700 h 6431586"/>
              <a:gd name="connsiteX23" fmla="*/ 4330700 w 7140575"/>
              <a:gd name="connsiteY23" fmla="*/ 5626100 h 6431586"/>
              <a:gd name="connsiteX24" fmla="*/ 3962400 w 7140575"/>
              <a:gd name="connsiteY24" fmla="*/ 5461000 h 6431586"/>
              <a:gd name="connsiteX25" fmla="*/ 3860800 w 7140575"/>
              <a:gd name="connsiteY25" fmla="*/ 5461000 h 6431586"/>
              <a:gd name="connsiteX26" fmla="*/ 3594100 w 7140575"/>
              <a:gd name="connsiteY26" fmla="*/ 5461000 h 6431586"/>
              <a:gd name="connsiteX27" fmla="*/ 3495675 w 7140575"/>
              <a:gd name="connsiteY27" fmla="*/ 4357688 h 6431586"/>
              <a:gd name="connsiteX28" fmla="*/ 4076700 w 7140575"/>
              <a:gd name="connsiteY28" fmla="*/ 4303712 h 6431586"/>
              <a:gd name="connsiteX29" fmla="*/ 4279900 w 7140575"/>
              <a:gd name="connsiteY29" fmla="*/ 4375150 h 6431586"/>
              <a:gd name="connsiteX30" fmla="*/ 4503738 w 7140575"/>
              <a:gd name="connsiteY30" fmla="*/ 4610100 h 6431586"/>
              <a:gd name="connsiteX31" fmla="*/ 4406900 w 7140575"/>
              <a:gd name="connsiteY31" fmla="*/ 4368800 h 6431586"/>
              <a:gd name="connsiteX32" fmla="*/ 4216400 w 7140575"/>
              <a:gd name="connsiteY32" fmla="*/ 4279900 h 6431586"/>
              <a:gd name="connsiteX33" fmla="*/ 4406900 w 7140575"/>
              <a:gd name="connsiteY33" fmla="*/ 4279900 h 6431586"/>
              <a:gd name="connsiteX34" fmla="*/ 4703763 w 7140575"/>
              <a:gd name="connsiteY34" fmla="*/ 4362450 h 6431586"/>
              <a:gd name="connsiteX35" fmla="*/ 4491037 w 7140575"/>
              <a:gd name="connsiteY35" fmla="*/ 4187825 h 6431586"/>
              <a:gd name="connsiteX36" fmla="*/ 4013200 w 7140575"/>
              <a:gd name="connsiteY36" fmla="*/ 4216400 h 6431586"/>
              <a:gd name="connsiteX37" fmla="*/ 3467100 w 7140575"/>
              <a:gd name="connsiteY37" fmla="*/ 4267200 h 6431586"/>
              <a:gd name="connsiteX38" fmla="*/ 3429000 w 7140575"/>
              <a:gd name="connsiteY38" fmla="*/ 3365500 h 6431586"/>
              <a:gd name="connsiteX39" fmla="*/ 3290888 w 7140575"/>
              <a:gd name="connsiteY39" fmla="*/ 3267075 h 6431586"/>
              <a:gd name="connsiteX40" fmla="*/ 571500 w 7140575"/>
              <a:gd name="connsiteY40" fmla="*/ 3467100 h 6431586"/>
              <a:gd name="connsiteX41" fmla="*/ 444500 w 7140575"/>
              <a:gd name="connsiteY41" fmla="*/ 3416300 h 6431586"/>
              <a:gd name="connsiteX42" fmla="*/ 330200 w 7140575"/>
              <a:gd name="connsiteY42" fmla="*/ 3352800 h 6431586"/>
              <a:gd name="connsiteX43" fmla="*/ 241300 w 7140575"/>
              <a:gd name="connsiteY43" fmla="*/ 3238500 h 6431586"/>
              <a:gd name="connsiteX44" fmla="*/ 152400 w 7140575"/>
              <a:gd name="connsiteY44" fmla="*/ 2260600 h 6431586"/>
              <a:gd name="connsiteX45" fmla="*/ 431800 w 7140575"/>
              <a:gd name="connsiteY45" fmla="*/ 2222500 h 6431586"/>
              <a:gd name="connsiteX46" fmla="*/ 533400 w 7140575"/>
              <a:gd name="connsiteY46" fmla="*/ 1612900 h 6431586"/>
              <a:gd name="connsiteX47" fmla="*/ 381000 w 7140575"/>
              <a:gd name="connsiteY47" fmla="*/ 1498600 h 6431586"/>
              <a:gd name="connsiteX48" fmla="*/ 254000 w 7140575"/>
              <a:gd name="connsiteY48" fmla="*/ 1409700 h 6431586"/>
              <a:gd name="connsiteX49" fmla="*/ 139700 w 7140575"/>
              <a:gd name="connsiteY49" fmla="*/ 1333500 h 6431586"/>
              <a:gd name="connsiteX50" fmla="*/ 12700 w 7140575"/>
              <a:gd name="connsiteY50" fmla="*/ 1028700 h 6431586"/>
              <a:gd name="connsiteX51" fmla="*/ 0 w 7140575"/>
              <a:gd name="connsiteY51" fmla="*/ 711200 h 6431586"/>
              <a:gd name="connsiteX52" fmla="*/ 38100 w 7140575"/>
              <a:gd name="connsiteY52" fmla="*/ 482600 h 6431586"/>
              <a:gd name="connsiteX53" fmla="*/ 76200 w 7140575"/>
              <a:gd name="connsiteY53" fmla="*/ 241300 h 6431586"/>
              <a:gd name="connsiteX54" fmla="*/ 150200 w 7140575"/>
              <a:gd name="connsiteY54" fmla="*/ 130546 h 6431586"/>
              <a:gd name="connsiteX55" fmla="*/ 266700 w 7140575"/>
              <a:gd name="connsiteY55" fmla="*/ 0 h 6431586"/>
              <a:gd name="connsiteX56" fmla="*/ 482600 w 7140575"/>
              <a:gd name="connsiteY56" fmla="*/ 114300 h 6431586"/>
              <a:gd name="connsiteX57" fmla="*/ 660400 w 7140575"/>
              <a:gd name="connsiteY57" fmla="*/ 355600 h 6431586"/>
              <a:gd name="connsiteX58" fmla="*/ 887520 w 7140575"/>
              <a:gd name="connsiteY58" fmla="*/ 454859 h 6431586"/>
              <a:gd name="connsiteX0" fmla="*/ 2853265 w 7140575"/>
              <a:gd name="connsiteY0" fmla="*/ 6431586 h 6431586"/>
              <a:gd name="connsiteX1" fmla="*/ 2857500 w 7140575"/>
              <a:gd name="connsiteY1" fmla="*/ 6184900 h 6431586"/>
              <a:gd name="connsiteX2" fmla="*/ 2908300 w 7140575"/>
              <a:gd name="connsiteY2" fmla="*/ 6146800 h 6431586"/>
              <a:gd name="connsiteX3" fmla="*/ 3568700 w 7140575"/>
              <a:gd name="connsiteY3" fmla="*/ 6134100 h 6431586"/>
              <a:gd name="connsiteX4" fmla="*/ 4089400 w 7140575"/>
              <a:gd name="connsiteY4" fmla="*/ 6096000 h 6431586"/>
              <a:gd name="connsiteX5" fmla="*/ 4267200 w 7140575"/>
              <a:gd name="connsiteY5" fmla="*/ 6096000 h 6431586"/>
              <a:gd name="connsiteX6" fmla="*/ 4267200 w 7140575"/>
              <a:gd name="connsiteY6" fmla="*/ 6019800 h 6431586"/>
              <a:gd name="connsiteX7" fmla="*/ 3644900 w 7140575"/>
              <a:gd name="connsiteY7" fmla="*/ 6057900 h 6431586"/>
              <a:gd name="connsiteX8" fmla="*/ 3606800 w 7140575"/>
              <a:gd name="connsiteY8" fmla="*/ 5530850 h 6431586"/>
              <a:gd name="connsiteX9" fmla="*/ 3835400 w 7140575"/>
              <a:gd name="connsiteY9" fmla="*/ 5537200 h 6431586"/>
              <a:gd name="connsiteX10" fmla="*/ 4318000 w 7140575"/>
              <a:gd name="connsiteY10" fmla="*/ 5715000 h 6431586"/>
              <a:gd name="connsiteX11" fmla="*/ 4533900 w 7140575"/>
              <a:gd name="connsiteY11" fmla="*/ 5803900 h 6431586"/>
              <a:gd name="connsiteX12" fmla="*/ 4800600 w 7140575"/>
              <a:gd name="connsiteY12" fmla="*/ 5829300 h 6431586"/>
              <a:gd name="connsiteX13" fmla="*/ 5448300 w 7140575"/>
              <a:gd name="connsiteY13" fmla="*/ 5816600 h 6431586"/>
              <a:gd name="connsiteX14" fmla="*/ 5880100 w 7140575"/>
              <a:gd name="connsiteY14" fmla="*/ 5930900 h 6431586"/>
              <a:gd name="connsiteX15" fmla="*/ 6553200 w 7140575"/>
              <a:gd name="connsiteY15" fmla="*/ 6121400 h 6431586"/>
              <a:gd name="connsiteX16" fmla="*/ 6783388 w 7140575"/>
              <a:gd name="connsiteY16" fmla="*/ 6197600 h 6431586"/>
              <a:gd name="connsiteX17" fmla="*/ 7086600 w 7140575"/>
              <a:gd name="connsiteY17" fmla="*/ 6413500 h 6431586"/>
              <a:gd name="connsiteX18" fmla="*/ 7140575 w 7140575"/>
              <a:gd name="connsiteY18" fmla="*/ 6345238 h 6431586"/>
              <a:gd name="connsiteX19" fmla="*/ 6824662 w 7140575"/>
              <a:gd name="connsiteY19" fmla="*/ 6107112 h 6431586"/>
              <a:gd name="connsiteX20" fmla="*/ 5478462 w 7140575"/>
              <a:gd name="connsiteY20" fmla="*/ 5743575 h 6431586"/>
              <a:gd name="connsiteX21" fmla="*/ 5334000 w 7140575"/>
              <a:gd name="connsiteY21" fmla="*/ 5740400 h 6431586"/>
              <a:gd name="connsiteX22" fmla="*/ 4597400 w 7140575"/>
              <a:gd name="connsiteY22" fmla="*/ 5727700 h 6431586"/>
              <a:gd name="connsiteX23" fmla="*/ 4330700 w 7140575"/>
              <a:gd name="connsiteY23" fmla="*/ 5626100 h 6431586"/>
              <a:gd name="connsiteX24" fmla="*/ 3962400 w 7140575"/>
              <a:gd name="connsiteY24" fmla="*/ 5461000 h 6431586"/>
              <a:gd name="connsiteX25" fmla="*/ 3860800 w 7140575"/>
              <a:gd name="connsiteY25" fmla="*/ 5461000 h 6431586"/>
              <a:gd name="connsiteX26" fmla="*/ 3594100 w 7140575"/>
              <a:gd name="connsiteY26" fmla="*/ 5461000 h 6431586"/>
              <a:gd name="connsiteX27" fmla="*/ 3495675 w 7140575"/>
              <a:gd name="connsiteY27" fmla="*/ 4357688 h 6431586"/>
              <a:gd name="connsiteX28" fmla="*/ 4076700 w 7140575"/>
              <a:gd name="connsiteY28" fmla="*/ 4303712 h 6431586"/>
              <a:gd name="connsiteX29" fmla="*/ 4279900 w 7140575"/>
              <a:gd name="connsiteY29" fmla="*/ 4375150 h 6431586"/>
              <a:gd name="connsiteX30" fmla="*/ 4503738 w 7140575"/>
              <a:gd name="connsiteY30" fmla="*/ 4610100 h 6431586"/>
              <a:gd name="connsiteX31" fmla="*/ 4406900 w 7140575"/>
              <a:gd name="connsiteY31" fmla="*/ 4368800 h 6431586"/>
              <a:gd name="connsiteX32" fmla="*/ 4216400 w 7140575"/>
              <a:gd name="connsiteY32" fmla="*/ 4279900 h 6431586"/>
              <a:gd name="connsiteX33" fmla="*/ 4406900 w 7140575"/>
              <a:gd name="connsiteY33" fmla="*/ 4279900 h 6431586"/>
              <a:gd name="connsiteX34" fmla="*/ 4491037 w 7140575"/>
              <a:gd name="connsiteY34" fmla="*/ 4187825 h 6431586"/>
              <a:gd name="connsiteX35" fmla="*/ 4013200 w 7140575"/>
              <a:gd name="connsiteY35" fmla="*/ 4216400 h 6431586"/>
              <a:gd name="connsiteX36" fmla="*/ 3467100 w 7140575"/>
              <a:gd name="connsiteY36" fmla="*/ 4267200 h 6431586"/>
              <a:gd name="connsiteX37" fmla="*/ 3429000 w 7140575"/>
              <a:gd name="connsiteY37" fmla="*/ 3365500 h 6431586"/>
              <a:gd name="connsiteX38" fmla="*/ 3290888 w 7140575"/>
              <a:gd name="connsiteY38" fmla="*/ 3267075 h 6431586"/>
              <a:gd name="connsiteX39" fmla="*/ 571500 w 7140575"/>
              <a:gd name="connsiteY39" fmla="*/ 3467100 h 6431586"/>
              <a:gd name="connsiteX40" fmla="*/ 444500 w 7140575"/>
              <a:gd name="connsiteY40" fmla="*/ 3416300 h 6431586"/>
              <a:gd name="connsiteX41" fmla="*/ 330200 w 7140575"/>
              <a:gd name="connsiteY41" fmla="*/ 3352800 h 6431586"/>
              <a:gd name="connsiteX42" fmla="*/ 241300 w 7140575"/>
              <a:gd name="connsiteY42" fmla="*/ 3238500 h 6431586"/>
              <a:gd name="connsiteX43" fmla="*/ 152400 w 7140575"/>
              <a:gd name="connsiteY43" fmla="*/ 2260600 h 6431586"/>
              <a:gd name="connsiteX44" fmla="*/ 431800 w 7140575"/>
              <a:gd name="connsiteY44" fmla="*/ 2222500 h 6431586"/>
              <a:gd name="connsiteX45" fmla="*/ 533400 w 7140575"/>
              <a:gd name="connsiteY45" fmla="*/ 1612900 h 6431586"/>
              <a:gd name="connsiteX46" fmla="*/ 381000 w 7140575"/>
              <a:gd name="connsiteY46" fmla="*/ 1498600 h 6431586"/>
              <a:gd name="connsiteX47" fmla="*/ 254000 w 7140575"/>
              <a:gd name="connsiteY47" fmla="*/ 1409700 h 6431586"/>
              <a:gd name="connsiteX48" fmla="*/ 139700 w 7140575"/>
              <a:gd name="connsiteY48" fmla="*/ 1333500 h 6431586"/>
              <a:gd name="connsiteX49" fmla="*/ 12700 w 7140575"/>
              <a:gd name="connsiteY49" fmla="*/ 1028700 h 6431586"/>
              <a:gd name="connsiteX50" fmla="*/ 0 w 7140575"/>
              <a:gd name="connsiteY50" fmla="*/ 711200 h 6431586"/>
              <a:gd name="connsiteX51" fmla="*/ 38100 w 7140575"/>
              <a:gd name="connsiteY51" fmla="*/ 482600 h 6431586"/>
              <a:gd name="connsiteX52" fmla="*/ 76200 w 7140575"/>
              <a:gd name="connsiteY52" fmla="*/ 241300 h 6431586"/>
              <a:gd name="connsiteX53" fmla="*/ 150200 w 7140575"/>
              <a:gd name="connsiteY53" fmla="*/ 130546 h 6431586"/>
              <a:gd name="connsiteX54" fmla="*/ 266700 w 7140575"/>
              <a:gd name="connsiteY54" fmla="*/ 0 h 6431586"/>
              <a:gd name="connsiteX55" fmla="*/ 482600 w 7140575"/>
              <a:gd name="connsiteY55" fmla="*/ 114300 h 6431586"/>
              <a:gd name="connsiteX56" fmla="*/ 660400 w 7140575"/>
              <a:gd name="connsiteY56" fmla="*/ 355600 h 6431586"/>
              <a:gd name="connsiteX57" fmla="*/ 887520 w 7140575"/>
              <a:gd name="connsiteY57" fmla="*/ 454859 h 6431586"/>
              <a:gd name="connsiteX0" fmla="*/ 2853265 w 7140575"/>
              <a:gd name="connsiteY0" fmla="*/ 6431586 h 6431586"/>
              <a:gd name="connsiteX1" fmla="*/ 2857500 w 7140575"/>
              <a:gd name="connsiteY1" fmla="*/ 6184900 h 6431586"/>
              <a:gd name="connsiteX2" fmla="*/ 2908300 w 7140575"/>
              <a:gd name="connsiteY2" fmla="*/ 6146800 h 6431586"/>
              <a:gd name="connsiteX3" fmla="*/ 3568700 w 7140575"/>
              <a:gd name="connsiteY3" fmla="*/ 6134100 h 6431586"/>
              <a:gd name="connsiteX4" fmla="*/ 4089400 w 7140575"/>
              <a:gd name="connsiteY4" fmla="*/ 6096000 h 6431586"/>
              <a:gd name="connsiteX5" fmla="*/ 4267200 w 7140575"/>
              <a:gd name="connsiteY5" fmla="*/ 6096000 h 6431586"/>
              <a:gd name="connsiteX6" fmla="*/ 4267200 w 7140575"/>
              <a:gd name="connsiteY6" fmla="*/ 6019800 h 6431586"/>
              <a:gd name="connsiteX7" fmla="*/ 3644900 w 7140575"/>
              <a:gd name="connsiteY7" fmla="*/ 6057900 h 6431586"/>
              <a:gd name="connsiteX8" fmla="*/ 3606800 w 7140575"/>
              <a:gd name="connsiteY8" fmla="*/ 5530850 h 6431586"/>
              <a:gd name="connsiteX9" fmla="*/ 3835400 w 7140575"/>
              <a:gd name="connsiteY9" fmla="*/ 5537200 h 6431586"/>
              <a:gd name="connsiteX10" fmla="*/ 4318000 w 7140575"/>
              <a:gd name="connsiteY10" fmla="*/ 5715000 h 6431586"/>
              <a:gd name="connsiteX11" fmla="*/ 4533900 w 7140575"/>
              <a:gd name="connsiteY11" fmla="*/ 5803900 h 6431586"/>
              <a:gd name="connsiteX12" fmla="*/ 4800600 w 7140575"/>
              <a:gd name="connsiteY12" fmla="*/ 5829300 h 6431586"/>
              <a:gd name="connsiteX13" fmla="*/ 5448300 w 7140575"/>
              <a:gd name="connsiteY13" fmla="*/ 5816600 h 6431586"/>
              <a:gd name="connsiteX14" fmla="*/ 5880100 w 7140575"/>
              <a:gd name="connsiteY14" fmla="*/ 5930900 h 6431586"/>
              <a:gd name="connsiteX15" fmla="*/ 6553200 w 7140575"/>
              <a:gd name="connsiteY15" fmla="*/ 6121400 h 6431586"/>
              <a:gd name="connsiteX16" fmla="*/ 6783388 w 7140575"/>
              <a:gd name="connsiteY16" fmla="*/ 6197600 h 6431586"/>
              <a:gd name="connsiteX17" fmla="*/ 7086600 w 7140575"/>
              <a:gd name="connsiteY17" fmla="*/ 6413500 h 6431586"/>
              <a:gd name="connsiteX18" fmla="*/ 7140575 w 7140575"/>
              <a:gd name="connsiteY18" fmla="*/ 6345238 h 6431586"/>
              <a:gd name="connsiteX19" fmla="*/ 6824662 w 7140575"/>
              <a:gd name="connsiteY19" fmla="*/ 6107112 h 6431586"/>
              <a:gd name="connsiteX20" fmla="*/ 5478462 w 7140575"/>
              <a:gd name="connsiteY20" fmla="*/ 5743575 h 6431586"/>
              <a:gd name="connsiteX21" fmla="*/ 5334000 w 7140575"/>
              <a:gd name="connsiteY21" fmla="*/ 5740400 h 6431586"/>
              <a:gd name="connsiteX22" fmla="*/ 4597400 w 7140575"/>
              <a:gd name="connsiteY22" fmla="*/ 5727700 h 6431586"/>
              <a:gd name="connsiteX23" fmla="*/ 4330700 w 7140575"/>
              <a:gd name="connsiteY23" fmla="*/ 5626100 h 6431586"/>
              <a:gd name="connsiteX24" fmla="*/ 3962400 w 7140575"/>
              <a:gd name="connsiteY24" fmla="*/ 5461000 h 6431586"/>
              <a:gd name="connsiteX25" fmla="*/ 3860800 w 7140575"/>
              <a:gd name="connsiteY25" fmla="*/ 5461000 h 6431586"/>
              <a:gd name="connsiteX26" fmla="*/ 3594100 w 7140575"/>
              <a:gd name="connsiteY26" fmla="*/ 5461000 h 6431586"/>
              <a:gd name="connsiteX27" fmla="*/ 3495675 w 7140575"/>
              <a:gd name="connsiteY27" fmla="*/ 4357688 h 6431586"/>
              <a:gd name="connsiteX28" fmla="*/ 4076700 w 7140575"/>
              <a:gd name="connsiteY28" fmla="*/ 4303712 h 6431586"/>
              <a:gd name="connsiteX29" fmla="*/ 4279900 w 7140575"/>
              <a:gd name="connsiteY29" fmla="*/ 4375150 h 6431586"/>
              <a:gd name="connsiteX30" fmla="*/ 4406900 w 7140575"/>
              <a:gd name="connsiteY30" fmla="*/ 4368800 h 6431586"/>
              <a:gd name="connsiteX31" fmla="*/ 4216400 w 7140575"/>
              <a:gd name="connsiteY31" fmla="*/ 4279900 h 6431586"/>
              <a:gd name="connsiteX32" fmla="*/ 4406900 w 7140575"/>
              <a:gd name="connsiteY32" fmla="*/ 4279900 h 6431586"/>
              <a:gd name="connsiteX33" fmla="*/ 4491037 w 7140575"/>
              <a:gd name="connsiteY33" fmla="*/ 4187825 h 6431586"/>
              <a:gd name="connsiteX34" fmla="*/ 4013200 w 7140575"/>
              <a:gd name="connsiteY34" fmla="*/ 4216400 h 6431586"/>
              <a:gd name="connsiteX35" fmla="*/ 3467100 w 7140575"/>
              <a:gd name="connsiteY35" fmla="*/ 4267200 h 6431586"/>
              <a:gd name="connsiteX36" fmla="*/ 3429000 w 7140575"/>
              <a:gd name="connsiteY36" fmla="*/ 3365500 h 6431586"/>
              <a:gd name="connsiteX37" fmla="*/ 3290888 w 7140575"/>
              <a:gd name="connsiteY37" fmla="*/ 3267075 h 6431586"/>
              <a:gd name="connsiteX38" fmla="*/ 571500 w 7140575"/>
              <a:gd name="connsiteY38" fmla="*/ 3467100 h 6431586"/>
              <a:gd name="connsiteX39" fmla="*/ 444500 w 7140575"/>
              <a:gd name="connsiteY39" fmla="*/ 3416300 h 6431586"/>
              <a:gd name="connsiteX40" fmla="*/ 330200 w 7140575"/>
              <a:gd name="connsiteY40" fmla="*/ 3352800 h 6431586"/>
              <a:gd name="connsiteX41" fmla="*/ 241300 w 7140575"/>
              <a:gd name="connsiteY41" fmla="*/ 3238500 h 6431586"/>
              <a:gd name="connsiteX42" fmla="*/ 152400 w 7140575"/>
              <a:gd name="connsiteY42" fmla="*/ 2260600 h 6431586"/>
              <a:gd name="connsiteX43" fmla="*/ 431800 w 7140575"/>
              <a:gd name="connsiteY43" fmla="*/ 2222500 h 6431586"/>
              <a:gd name="connsiteX44" fmla="*/ 533400 w 7140575"/>
              <a:gd name="connsiteY44" fmla="*/ 1612900 h 6431586"/>
              <a:gd name="connsiteX45" fmla="*/ 381000 w 7140575"/>
              <a:gd name="connsiteY45" fmla="*/ 1498600 h 6431586"/>
              <a:gd name="connsiteX46" fmla="*/ 254000 w 7140575"/>
              <a:gd name="connsiteY46" fmla="*/ 1409700 h 6431586"/>
              <a:gd name="connsiteX47" fmla="*/ 139700 w 7140575"/>
              <a:gd name="connsiteY47" fmla="*/ 1333500 h 6431586"/>
              <a:gd name="connsiteX48" fmla="*/ 12700 w 7140575"/>
              <a:gd name="connsiteY48" fmla="*/ 1028700 h 6431586"/>
              <a:gd name="connsiteX49" fmla="*/ 0 w 7140575"/>
              <a:gd name="connsiteY49" fmla="*/ 711200 h 6431586"/>
              <a:gd name="connsiteX50" fmla="*/ 38100 w 7140575"/>
              <a:gd name="connsiteY50" fmla="*/ 482600 h 6431586"/>
              <a:gd name="connsiteX51" fmla="*/ 76200 w 7140575"/>
              <a:gd name="connsiteY51" fmla="*/ 241300 h 6431586"/>
              <a:gd name="connsiteX52" fmla="*/ 150200 w 7140575"/>
              <a:gd name="connsiteY52" fmla="*/ 130546 h 6431586"/>
              <a:gd name="connsiteX53" fmla="*/ 266700 w 7140575"/>
              <a:gd name="connsiteY53" fmla="*/ 0 h 6431586"/>
              <a:gd name="connsiteX54" fmla="*/ 482600 w 7140575"/>
              <a:gd name="connsiteY54" fmla="*/ 114300 h 6431586"/>
              <a:gd name="connsiteX55" fmla="*/ 660400 w 7140575"/>
              <a:gd name="connsiteY55" fmla="*/ 355600 h 6431586"/>
              <a:gd name="connsiteX56" fmla="*/ 887520 w 7140575"/>
              <a:gd name="connsiteY56" fmla="*/ 454859 h 6431586"/>
              <a:gd name="connsiteX0" fmla="*/ 2853265 w 7140575"/>
              <a:gd name="connsiteY0" fmla="*/ 6431586 h 6431586"/>
              <a:gd name="connsiteX1" fmla="*/ 2857500 w 7140575"/>
              <a:gd name="connsiteY1" fmla="*/ 6184900 h 6431586"/>
              <a:gd name="connsiteX2" fmla="*/ 2908300 w 7140575"/>
              <a:gd name="connsiteY2" fmla="*/ 6146800 h 6431586"/>
              <a:gd name="connsiteX3" fmla="*/ 3568700 w 7140575"/>
              <a:gd name="connsiteY3" fmla="*/ 6134100 h 6431586"/>
              <a:gd name="connsiteX4" fmla="*/ 4089400 w 7140575"/>
              <a:gd name="connsiteY4" fmla="*/ 6096000 h 6431586"/>
              <a:gd name="connsiteX5" fmla="*/ 4267200 w 7140575"/>
              <a:gd name="connsiteY5" fmla="*/ 6096000 h 6431586"/>
              <a:gd name="connsiteX6" fmla="*/ 4267200 w 7140575"/>
              <a:gd name="connsiteY6" fmla="*/ 6019800 h 6431586"/>
              <a:gd name="connsiteX7" fmla="*/ 3644900 w 7140575"/>
              <a:gd name="connsiteY7" fmla="*/ 6057900 h 6431586"/>
              <a:gd name="connsiteX8" fmla="*/ 3606800 w 7140575"/>
              <a:gd name="connsiteY8" fmla="*/ 5530850 h 6431586"/>
              <a:gd name="connsiteX9" fmla="*/ 3835400 w 7140575"/>
              <a:gd name="connsiteY9" fmla="*/ 5537200 h 6431586"/>
              <a:gd name="connsiteX10" fmla="*/ 4318000 w 7140575"/>
              <a:gd name="connsiteY10" fmla="*/ 5715000 h 6431586"/>
              <a:gd name="connsiteX11" fmla="*/ 4533900 w 7140575"/>
              <a:gd name="connsiteY11" fmla="*/ 5803900 h 6431586"/>
              <a:gd name="connsiteX12" fmla="*/ 4800600 w 7140575"/>
              <a:gd name="connsiteY12" fmla="*/ 5829300 h 6431586"/>
              <a:gd name="connsiteX13" fmla="*/ 5448300 w 7140575"/>
              <a:gd name="connsiteY13" fmla="*/ 5816600 h 6431586"/>
              <a:gd name="connsiteX14" fmla="*/ 5880100 w 7140575"/>
              <a:gd name="connsiteY14" fmla="*/ 5930900 h 6431586"/>
              <a:gd name="connsiteX15" fmla="*/ 6553200 w 7140575"/>
              <a:gd name="connsiteY15" fmla="*/ 6121400 h 6431586"/>
              <a:gd name="connsiteX16" fmla="*/ 6783388 w 7140575"/>
              <a:gd name="connsiteY16" fmla="*/ 6197600 h 6431586"/>
              <a:gd name="connsiteX17" fmla="*/ 7086600 w 7140575"/>
              <a:gd name="connsiteY17" fmla="*/ 6413500 h 6431586"/>
              <a:gd name="connsiteX18" fmla="*/ 7140575 w 7140575"/>
              <a:gd name="connsiteY18" fmla="*/ 6345238 h 6431586"/>
              <a:gd name="connsiteX19" fmla="*/ 6824662 w 7140575"/>
              <a:gd name="connsiteY19" fmla="*/ 6107112 h 6431586"/>
              <a:gd name="connsiteX20" fmla="*/ 5478462 w 7140575"/>
              <a:gd name="connsiteY20" fmla="*/ 5743575 h 6431586"/>
              <a:gd name="connsiteX21" fmla="*/ 5334000 w 7140575"/>
              <a:gd name="connsiteY21" fmla="*/ 5740400 h 6431586"/>
              <a:gd name="connsiteX22" fmla="*/ 4597400 w 7140575"/>
              <a:gd name="connsiteY22" fmla="*/ 5727700 h 6431586"/>
              <a:gd name="connsiteX23" fmla="*/ 4330700 w 7140575"/>
              <a:gd name="connsiteY23" fmla="*/ 5626100 h 6431586"/>
              <a:gd name="connsiteX24" fmla="*/ 3962400 w 7140575"/>
              <a:gd name="connsiteY24" fmla="*/ 5461000 h 6431586"/>
              <a:gd name="connsiteX25" fmla="*/ 3860800 w 7140575"/>
              <a:gd name="connsiteY25" fmla="*/ 5461000 h 6431586"/>
              <a:gd name="connsiteX26" fmla="*/ 3594100 w 7140575"/>
              <a:gd name="connsiteY26" fmla="*/ 5461000 h 6431586"/>
              <a:gd name="connsiteX27" fmla="*/ 3495675 w 7140575"/>
              <a:gd name="connsiteY27" fmla="*/ 4357688 h 6431586"/>
              <a:gd name="connsiteX28" fmla="*/ 4076700 w 7140575"/>
              <a:gd name="connsiteY28" fmla="*/ 4303712 h 6431586"/>
              <a:gd name="connsiteX29" fmla="*/ 4279900 w 7140575"/>
              <a:gd name="connsiteY29" fmla="*/ 4375150 h 6431586"/>
              <a:gd name="connsiteX30" fmla="*/ 4406900 w 7140575"/>
              <a:gd name="connsiteY30" fmla="*/ 4368800 h 6431586"/>
              <a:gd name="connsiteX31" fmla="*/ 4216400 w 7140575"/>
              <a:gd name="connsiteY31" fmla="*/ 4279900 h 6431586"/>
              <a:gd name="connsiteX32" fmla="*/ 4406900 w 7140575"/>
              <a:gd name="connsiteY32" fmla="*/ 4279900 h 6431586"/>
              <a:gd name="connsiteX33" fmla="*/ 4013200 w 7140575"/>
              <a:gd name="connsiteY33" fmla="*/ 4216400 h 6431586"/>
              <a:gd name="connsiteX34" fmla="*/ 3467100 w 7140575"/>
              <a:gd name="connsiteY34" fmla="*/ 4267200 h 6431586"/>
              <a:gd name="connsiteX35" fmla="*/ 3429000 w 7140575"/>
              <a:gd name="connsiteY35" fmla="*/ 3365500 h 6431586"/>
              <a:gd name="connsiteX36" fmla="*/ 3290888 w 7140575"/>
              <a:gd name="connsiteY36" fmla="*/ 3267075 h 6431586"/>
              <a:gd name="connsiteX37" fmla="*/ 571500 w 7140575"/>
              <a:gd name="connsiteY37" fmla="*/ 3467100 h 6431586"/>
              <a:gd name="connsiteX38" fmla="*/ 444500 w 7140575"/>
              <a:gd name="connsiteY38" fmla="*/ 3416300 h 6431586"/>
              <a:gd name="connsiteX39" fmla="*/ 330200 w 7140575"/>
              <a:gd name="connsiteY39" fmla="*/ 3352800 h 6431586"/>
              <a:gd name="connsiteX40" fmla="*/ 241300 w 7140575"/>
              <a:gd name="connsiteY40" fmla="*/ 3238500 h 6431586"/>
              <a:gd name="connsiteX41" fmla="*/ 152400 w 7140575"/>
              <a:gd name="connsiteY41" fmla="*/ 2260600 h 6431586"/>
              <a:gd name="connsiteX42" fmla="*/ 431800 w 7140575"/>
              <a:gd name="connsiteY42" fmla="*/ 2222500 h 6431586"/>
              <a:gd name="connsiteX43" fmla="*/ 533400 w 7140575"/>
              <a:gd name="connsiteY43" fmla="*/ 1612900 h 6431586"/>
              <a:gd name="connsiteX44" fmla="*/ 381000 w 7140575"/>
              <a:gd name="connsiteY44" fmla="*/ 1498600 h 6431586"/>
              <a:gd name="connsiteX45" fmla="*/ 254000 w 7140575"/>
              <a:gd name="connsiteY45" fmla="*/ 1409700 h 6431586"/>
              <a:gd name="connsiteX46" fmla="*/ 139700 w 7140575"/>
              <a:gd name="connsiteY46" fmla="*/ 1333500 h 6431586"/>
              <a:gd name="connsiteX47" fmla="*/ 12700 w 7140575"/>
              <a:gd name="connsiteY47" fmla="*/ 1028700 h 6431586"/>
              <a:gd name="connsiteX48" fmla="*/ 0 w 7140575"/>
              <a:gd name="connsiteY48" fmla="*/ 711200 h 6431586"/>
              <a:gd name="connsiteX49" fmla="*/ 38100 w 7140575"/>
              <a:gd name="connsiteY49" fmla="*/ 482600 h 6431586"/>
              <a:gd name="connsiteX50" fmla="*/ 76200 w 7140575"/>
              <a:gd name="connsiteY50" fmla="*/ 241300 h 6431586"/>
              <a:gd name="connsiteX51" fmla="*/ 150200 w 7140575"/>
              <a:gd name="connsiteY51" fmla="*/ 130546 h 6431586"/>
              <a:gd name="connsiteX52" fmla="*/ 266700 w 7140575"/>
              <a:gd name="connsiteY52" fmla="*/ 0 h 6431586"/>
              <a:gd name="connsiteX53" fmla="*/ 482600 w 7140575"/>
              <a:gd name="connsiteY53" fmla="*/ 114300 h 6431586"/>
              <a:gd name="connsiteX54" fmla="*/ 660400 w 7140575"/>
              <a:gd name="connsiteY54" fmla="*/ 355600 h 6431586"/>
              <a:gd name="connsiteX55" fmla="*/ 887520 w 7140575"/>
              <a:gd name="connsiteY55" fmla="*/ 454859 h 6431586"/>
              <a:gd name="connsiteX0" fmla="*/ 2853265 w 7140575"/>
              <a:gd name="connsiteY0" fmla="*/ 6431586 h 6431586"/>
              <a:gd name="connsiteX1" fmla="*/ 2857500 w 7140575"/>
              <a:gd name="connsiteY1" fmla="*/ 6184900 h 6431586"/>
              <a:gd name="connsiteX2" fmla="*/ 2908300 w 7140575"/>
              <a:gd name="connsiteY2" fmla="*/ 6146800 h 6431586"/>
              <a:gd name="connsiteX3" fmla="*/ 3568700 w 7140575"/>
              <a:gd name="connsiteY3" fmla="*/ 6134100 h 6431586"/>
              <a:gd name="connsiteX4" fmla="*/ 4089400 w 7140575"/>
              <a:gd name="connsiteY4" fmla="*/ 6096000 h 6431586"/>
              <a:gd name="connsiteX5" fmla="*/ 4267200 w 7140575"/>
              <a:gd name="connsiteY5" fmla="*/ 6096000 h 6431586"/>
              <a:gd name="connsiteX6" fmla="*/ 4267200 w 7140575"/>
              <a:gd name="connsiteY6" fmla="*/ 6019800 h 6431586"/>
              <a:gd name="connsiteX7" fmla="*/ 3644900 w 7140575"/>
              <a:gd name="connsiteY7" fmla="*/ 6057900 h 6431586"/>
              <a:gd name="connsiteX8" fmla="*/ 3606800 w 7140575"/>
              <a:gd name="connsiteY8" fmla="*/ 5530850 h 6431586"/>
              <a:gd name="connsiteX9" fmla="*/ 3835400 w 7140575"/>
              <a:gd name="connsiteY9" fmla="*/ 5537200 h 6431586"/>
              <a:gd name="connsiteX10" fmla="*/ 4318000 w 7140575"/>
              <a:gd name="connsiteY10" fmla="*/ 5715000 h 6431586"/>
              <a:gd name="connsiteX11" fmla="*/ 4533900 w 7140575"/>
              <a:gd name="connsiteY11" fmla="*/ 5803900 h 6431586"/>
              <a:gd name="connsiteX12" fmla="*/ 4800600 w 7140575"/>
              <a:gd name="connsiteY12" fmla="*/ 5829300 h 6431586"/>
              <a:gd name="connsiteX13" fmla="*/ 5448300 w 7140575"/>
              <a:gd name="connsiteY13" fmla="*/ 5816600 h 6431586"/>
              <a:gd name="connsiteX14" fmla="*/ 5880100 w 7140575"/>
              <a:gd name="connsiteY14" fmla="*/ 5930900 h 6431586"/>
              <a:gd name="connsiteX15" fmla="*/ 6553200 w 7140575"/>
              <a:gd name="connsiteY15" fmla="*/ 6121400 h 6431586"/>
              <a:gd name="connsiteX16" fmla="*/ 6783388 w 7140575"/>
              <a:gd name="connsiteY16" fmla="*/ 6197600 h 6431586"/>
              <a:gd name="connsiteX17" fmla="*/ 7086600 w 7140575"/>
              <a:gd name="connsiteY17" fmla="*/ 6413500 h 6431586"/>
              <a:gd name="connsiteX18" fmla="*/ 7140575 w 7140575"/>
              <a:gd name="connsiteY18" fmla="*/ 6345238 h 6431586"/>
              <a:gd name="connsiteX19" fmla="*/ 6824662 w 7140575"/>
              <a:gd name="connsiteY19" fmla="*/ 6107112 h 6431586"/>
              <a:gd name="connsiteX20" fmla="*/ 5478462 w 7140575"/>
              <a:gd name="connsiteY20" fmla="*/ 5743575 h 6431586"/>
              <a:gd name="connsiteX21" fmla="*/ 5334000 w 7140575"/>
              <a:gd name="connsiteY21" fmla="*/ 5740400 h 6431586"/>
              <a:gd name="connsiteX22" fmla="*/ 4597400 w 7140575"/>
              <a:gd name="connsiteY22" fmla="*/ 5727700 h 6431586"/>
              <a:gd name="connsiteX23" fmla="*/ 4330700 w 7140575"/>
              <a:gd name="connsiteY23" fmla="*/ 5626100 h 6431586"/>
              <a:gd name="connsiteX24" fmla="*/ 3962400 w 7140575"/>
              <a:gd name="connsiteY24" fmla="*/ 5461000 h 6431586"/>
              <a:gd name="connsiteX25" fmla="*/ 3860800 w 7140575"/>
              <a:gd name="connsiteY25" fmla="*/ 5461000 h 6431586"/>
              <a:gd name="connsiteX26" fmla="*/ 3594100 w 7140575"/>
              <a:gd name="connsiteY26" fmla="*/ 5461000 h 6431586"/>
              <a:gd name="connsiteX27" fmla="*/ 3495675 w 7140575"/>
              <a:gd name="connsiteY27" fmla="*/ 4357688 h 6431586"/>
              <a:gd name="connsiteX28" fmla="*/ 4076700 w 7140575"/>
              <a:gd name="connsiteY28" fmla="*/ 4303712 h 6431586"/>
              <a:gd name="connsiteX29" fmla="*/ 4279900 w 7140575"/>
              <a:gd name="connsiteY29" fmla="*/ 4375150 h 6431586"/>
              <a:gd name="connsiteX30" fmla="*/ 4406900 w 7140575"/>
              <a:gd name="connsiteY30" fmla="*/ 4368800 h 6431586"/>
              <a:gd name="connsiteX31" fmla="*/ 4216400 w 7140575"/>
              <a:gd name="connsiteY31" fmla="*/ 4279900 h 6431586"/>
              <a:gd name="connsiteX32" fmla="*/ 4013200 w 7140575"/>
              <a:gd name="connsiteY32" fmla="*/ 4216400 h 6431586"/>
              <a:gd name="connsiteX33" fmla="*/ 3467100 w 7140575"/>
              <a:gd name="connsiteY33" fmla="*/ 4267200 h 6431586"/>
              <a:gd name="connsiteX34" fmla="*/ 3429000 w 7140575"/>
              <a:gd name="connsiteY34" fmla="*/ 3365500 h 6431586"/>
              <a:gd name="connsiteX35" fmla="*/ 3290888 w 7140575"/>
              <a:gd name="connsiteY35" fmla="*/ 3267075 h 6431586"/>
              <a:gd name="connsiteX36" fmla="*/ 571500 w 7140575"/>
              <a:gd name="connsiteY36" fmla="*/ 3467100 h 6431586"/>
              <a:gd name="connsiteX37" fmla="*/ 444500 w 7140575"/>
              <a:gd name="connsiteY37" fmla="*/ 3416300 h 6431586"/>
              <a:gd name="connsiteX38" fmla="*/ 330200 w 7140575"/>
              <a:gd name="connsiteY38" fmla="*/ 3352800 h 6431586"/>
              <a:gd name="connsiteX39" fmla="*/ 241300 w 7140575"/>
              <a:gd name="connsiteY39" fmla="*/ 3238500 h 6431586"/>
              <a:gd name="connsiteX40" fmla="*/ 152400 w 7140575"/>
              <a:gd name="connsiteY40" fmla="*/ 2260600 h 6431586"/>
              <a:gd name="connsiteX41" fmla="*/ 431800 w 7140575"/>
              <a:gd name="connsiteY41" fmla="*/ 2222500 h 6431586"/>
              <a:gd name="connsiteX42" fmla="*/ 533400 w 7140575"/>
              <a:gd name="connsiteY42" fmla="*/ 1612900 h 6431586"/>
              <a:gd name="connsiteX43" fmla="*/ 381000 w 7140575"/>
              <a:gd name="connsiteY43" fmla="*/ 1498600 h 6431586"/>
              <a:gd name="connsiteX44" fmla="*/ 254000 w 7140575"/>
              <a:gd name="connsiteY44" fmla="*/ 1409700 h 6431586"/>
              <a:gd name="connsiteX45" fmla="*/ 139700 w 7140575"/>
              <a:gd name="connsiteY45" fmla="*/ 1333500 h 6431586"/>
              <a:gd name="connsiteX46" fmla="*/ 12700 w 7140575"/>
              <a:gd name="connsiteY46" fmla="*/ 1028700 h 6431586"/>
              <a:gd name="connsiteX47" fmla="*/ 0 w 7140575"/>
              <a:gd name="connsiteY47" fmla="*/ 711200 h 6431586"/>
              <a:gd name="connsiteX48" fmla="*/ 38100 w 7140575"/>
              <a:gd name="connsiteY48" fmla="*/ 482600 h 6431586"/>
              <a:gd name="connsiteX49" fmla="*/ 76200 w 7140575"/>
              <a:gd name="connsiteY49" fmla="*/ 241300 h 6431586"/>
              <a:gd name="connsiteX50" fmla="*/ 150200 w 7140575"/>
              <a:gd name="connsiteY50" fmla="*/ 130546 h 6431586"/>
              <a:gd name="connsiteX51" fmla="*/ 266700 w 7140575"/>
              <a:gd name="connsiteY51" fmla="*/ 0 h 6431586"/>
              <a:gd name="connsiteX52" fmla="*/ 482600 w 7140575"/>
              <a:gd name="connsiteY52" fmla="*/ 114300 h 6431586"/>
              <a:gd name="connsiteX53" fmla="*/ 660400 w 7140575"/>
              <a:gd name="connsiteY53" fmla="*/ 355600 h 6431586"/>
              <a:gd name="connsiteX54" fmla="*/ 887520 w 7140575"/>
              <a:gd name="connsiteY54" fmla="*/ 454859 h 6431586"/>
              <a:gd name="connsiteX0" fmla="*/ 2853265 w 7140575"/>
              <a:gd name="connsiteY0" fmla="*/ 6431586 h 6431586"/>
              <a:gd name="connsiteX1" fmla="*/ 2857500 w 7140575"/>
              <a:gd name="connsiteY1" fmla="*/ 6184900 h 6431586"/>
              <a:gd name="connsiteX2" fmla="*/ 2908300 w 7140575"/>
              <a:gd name="connsiteY2" fmla="*/ 6146800 h 6431586"/>
              <a:gd name="connsiteX3" fmla="*/ 3568700 w 7140575"/>
              <a:gd name="connsiteY3" fmla="*/ 6134100 h 6431586"/>
              <a:gd name="connsiteX4" fmla="*/ 4089400 w 7140575"/>
              <a:gd name="connsiteY4" fmla="*/ 6096000 h 6431586"/>
              <a:gd name="connsiteX5" fmla="*/ 4267200 w 7140575"/>
              <a:gd name="connsiteY5" fmla="*/ 6096000 h 6431586"/>
              <a:gd name="connsiteX6" fmla="*/ 4267200 w 7140575"/>
              <a:gd name="connsiteY6" fmla="*/ 6019800 h 6431586"/>
              <a:gd name="connsiteX7" fmla="*/ 3644900 w 7140575"/>
              <a:gd name="connsiteY7" fmla="*/ 6057900 h 6431586"/>
              <a:gd name="connsiteX8" fmla="*/ 3606800 w 7140575"/>
              <a:gd name="connsiteY8" fmla="*/ 5530850 h 6431586"/>
              <a:gd name="connsiteX9" fmla="*/ 3835400 w 7140575"/>
              <a:gd name="connsiteY9" fmla="*/ 5537200 h 6431586"/>
              <a:gd name="connsiteX10" fmla="*/ 4318000 w 7140575"/>
              <a:gd name="connsiteY10" fmla="*/ 5715000 h 6431586"/>
              <a:gd name="connsiteX11" fmla="*/ 4533900 w 7140575"/>
              <a:gd name="connsiteY11" fmla="*/ 5803900 h 6431586"/>
              <a:gd name="connsiteX12" fmla="*/ 4800600 w 7140575"/>
              <a:gd name="connsiteY12" fmla="*/ 5829300 h 6431586"/>
              <a:gd name="connsiteX13" fmla="*/ 5448300 w 7140575"/>
              <a:gd name="connsiteY13" fmla="*/ 5816600 h 6431586"/>
              <a:gd name="connsiteX14" fmla="*/ 5880100 w 7140575"/>
              <a:gd name="connsiteY14" fmla="*/ 5930900 h 6431586"/>
              <a:gd name="connsiteX15" fmla="*/ 6553200 w 7140575"/>
              <a:gd name="connsiteY15" fmla="*/ 6121400 h 6431586"/>
              <a:gd name="connsiteX16" fmla="*/ 6783388 w 7140575"/>
              <a:gd name="connsiteY16" fmla="*/ 6197600 h 6431586"/>
              <a:gd name="connsiteX17" fmla="*/ 7086600 w 7140575"/>
              <a:gd name="connsiteY17" fmla="*/ 6413500 h 6431586"/>
              <a:gd name="connsiteX18" fmla="*/ 7140575 w 7140575"/>
              <a:gd name="connsiteY18" fmla="*/ 6345238 h 6431586"/>
              <a:gd name="connsiteX19" fmla="*/ 6824662 w 7140575"/>
              <a:gd name="connsiteY19" fmla="*/ 6107112 h 6431586"/>
              <a:gd name="connsiteX20" fmla="*/ 5478462 w 7140575"/>
              <a:gd name="connsiteY20" fmla="*/ 5743575 h 6431586"/>
              <a:gd name="connsiteX21" fmla="*/ 5334000 w 7140575"/>
              <a:gd name="connsiteY21" fmla="*/ 5740400 h 6431586"/>
              <a:gd name="connsiteX22" fmla="*/ 4597400 w 7140575"/>
              <a:gd name="connsiteY22" fmla="*/ 5727700 h 6431586"/>
              <a:gd name="connsiteX23" fmla="*/ 4330700 w 7140575"/>
              <a:gd name="connsiteY23" fmla="*/ 5626100 h 6431586"/>
              <a:gd name="connsiteX24" fmla="*/ 3962400 w 7140575"/>
              <a:gd name="connsiteY24" fmla="*/ 5461000 h 6431586"/>
              <a:gd name="connsiteX25" fmla="*/ 3860800 w 7140575"/>
              <a:gd name="connsiteY25" fmla="*/ 5461000 h 6431586"/>
              <a:gd name="connsiteX26" fmla="*/ 3594100 w 7140575"/>
              <a:gd name="connsiteY26" fmla="*/ 5461000 h 6431586"/>
              <a:gd name="connsiteX27" fmla="*/ 3495675 w 7140575"/>
              <a:gd name="connsiteY27" fmla="*/ 4357688 h 6431586"/>
              <a:gd name="connsiteX28" fmla="*/ 4076700 w 7140575"/>
              <a:gd name="connsiteY28" fmla="*/ 4303712 h 6431586"/>
              <a:gd name="connsiteX29" fmla="*/ 4279900 w 7140575"/>
              <a:gd name="connsiteY29" fmla="*/ 4375150 h 6431586"/>
              <a:gd name="connsiteX30" fmla="*/ 4216400 w 7140575"/>
              <a:gd name="connsiteY30" fmla="*/ 4279900 h 6431586"/>
              <a:gd name="connsiteX31" fmla="*/ 4013200 w 7140575"/>
              <a:gd name="connsiteY31" fmla="*/ 4216400 h 6431586"/>
              <a:gd name="connsiteX32" fmla="*/ 3467100 w 7140575"/>
              <a:gd name="connsiteY32" fmla="*/ 4267200 h 6431586"/>
              <a:gd name="connsiteX33" fmla="*/ 3429000 w 7140575"/>
              <a:gd name="connsiteY33" fmla="*/ 3365500 h 6431586"/>
              <a:gd name="connsiteX34" fmla="*/ 3290888 w 7140575"/>
              <a:gd name="connsiteY34" fmla="*/ 3267075 h 6431586"/>
              <a:gd name="connsiteX35" fmla="*/ 571500 w 7140575"/>
              <a:gd name="connsiteY35" fmla="*/ 3467100 h 6431586"/>
              <a:gd name="connsiteX36" fmla="*/ 444500 w 7140575"/>
              <a:gd name="connsiteY36" fmla="*/ 3416300 h 6431586"/>
              <a:gd name="connsiteX37" fmla="*/ 330200 w 7140575"/>
              <a:gd name="connsiteY37" fmla="*/ 3352800 h 6431586"/>
              <a:gd name="connsiteX38" fmla="*/ 241300 w 7140575"/>
              <a:gd name="connsiteY38" fmla="*/ 3238500 h 6431586"/>
              <a:gd name="connsiteX39" fmla="*/ 152400 w 7140575"/>
              <a:gd name="connsiteY39" fmla="*/ 2260600 h 6431586"/>
              <a:gd name="connsiteX40" fmla="*/ 431800 w 7140575"/>
              <a:gd name="connsiteY40" fmla="*/ 2222500 h 6431586"/>
              <a:gd name="connsiteX41" fmla="*/ 533400 w 7140575"/>
              <a:gd name="connsiteY41" fmla="*/ 1612900 h 6431586"/>
              <a:gd name="connsiteX42" fmla="*/ 381000 w 7140575"/>
              <a:gd name="connsiteY42" fmla="*/ 1498600 h 6431586"/>
              <a:gd name="connsiteX43" fmla="*/ 254000 w 7140575"/>
              <a:gd name="connsiteY43" fmla="*/ 1409700 h 6431586"/>
              <a:gd name="connsiteX44" fmla="*/ 139700 w 7140575"/>
              <a:gd name="connsiteY44" fmla="*/ 1333500 h 6431586"/>
              <a:gd name="connsiteX45" fmla="*/ 12700 w 7140575"/>
              <a:gd name="connsiteY45" fmla="*/ 1028700 h 6431586"/>
              <a:gd name="connsiteX46" fmla="*/ 0 w 7140575"/>
              <a:gd name="connsiteY46" fmla="*/ 711200 h 6431586"/>
              <a:gd name="connsiteX47" fmla="*/ 38100 w 7140575"/>
              <a:gd name="connsiteY47" fmla="*/ 482600 h 6431586"/>
              <a:gd name="connsiteX48" fmla="*/ 76200 w 7140575"/>
              <a:gd name="connsiteY48" fmla="*/ 241300 h 6431586"/>
              <a:gd name="connsiteX49" fmla="*/ 150200 w 7140575"/>
              <a:gd name="connsiteY49" fmla="*/ 130546 h 6431586"/>
              <a:gd name="connsiteX50" fmla="*/ 266700 w 7140575"/>
              <a:gd name="connsiteY50" fmla="*/ 0 h 6431586"/>
              <a:gd name="connsiteX51" fmla="*/ 482600 w 7140575"/>
              <a:gd name="connsiteY51" fmla="*/ 114300 h 6431586"/>
              <a:gd name="connsiteX52" fmla="*/ 660400 w 7140575"/>
              <a:gd name="connsiteY52" fmla="*/ 355600 h 6431586"/>
              <a:gd name="connsiteX53" fmla="*/ 887520 w 7140575"/>
              <a:gd name="connsiteY53" fmla="*/ 454859 h 6431586"/>
              <a:gd name="connsiteX0" fmla="*/ 2853265 w 7140575"/>
              <a:gd name="connsiteY0" fmla="*/ 6431586 h 6431586"/>
              <a:gd name="connsiteX1" fmla="*/ 2857500 w 7140575"/>
              <a:gd name="connsiteY1" fmla="*/ 6184900 h 6431586"/>
              <a:gd name="connsiteX2" fmla="*/ 2908300 w 7140575"/>
              <a:gd name="connsiteY2" fmla="*/ 6146800 h 6431586"/>
              <a:gd name="connsiteX3" fmla="*/ 3568700 w 7140575"/>
              <a:gd name="connsiteY3" fmla="*/ 6134100 h 6431586"/>
              <a:gd name="connsiteX4" fmla="*/ 4089400 w 7140575"/>
              <a:gd name="connsiteY4" fmla="*/ 6096000 h 6431586"/>
              <a:gd name="connsiteX5" fmla="*/ 4267200 w 7140575"/>
              <a:gd name="connsiteY5" fmla="*/ 6096000 h 6431586"/>
              <a:gd name="connsiteX6" fmla="*/ 4267200 w 7140575"/>
              <a:gd name="connsiteY6" fmla="*/ 6019800 h 6431586"/>
              <a:gd name="connsiteX7" fmla="*/ 3644900 w 7140575"/>
              <a:gd name="connsiteY7" fmla="*/ 6057900 h 6431586"/>
              <a:gd name="connsiteX8" fmla="*/ 3606800 w 7140575"/>
              <a:gd name="connsiteY8" fmla="*/ 5530850 h 6431586"/>
              <a:gd name="connsiteX9" fmla="*/ 3835400 w 7140575"/>
              <a:gd name="connsiteY9" fmla="*/ 5537200 h 6431586"/>
              <a:gd name="connsiteX10" fmla="*/ 4318000 w 7140575"/>
              <a:gd name="connsiteY10" fmla="*/ 5715000 h 6431586"/>
              <a:gd name="connsiteX11" fmla="*/ 4533900 w 7140575"/>
              <a:gd name="connsiteY11" fmla="*/ 5803900 h 6431586"/>
              <a:gd name="connsiteX12" fmla="*/ 4800600 w 7140575"/>
              <a:gd name="connsiteY12" fmla="*/ 5829300 h 6431586"/>
              <a:gd name="connsiteX13" fmla="*/ 5448300 w 7140575"/>
              <a:gd name="connsiteY13" fmla="*/ 5816600 h 6431586"/>
              <a:gd name="connsiteX14" fmla="*/ 5880100 w 7140575"/>
              <a:gd name="connsiteY14" fmla="*/ 5930900 h 6431586"/>
              <a:gd name="connsiteX15" fmla="*/ 6553200 w 7140575"/>
              <a:gd name="connsiteY15" fmla="*/ 6121400 h 6431586"/>
              <a:gd name="connsiteX16" fmla="*/ 6783388 w 7140575"/>
              <a:gd name="connsiteY16" fmla="*/ 6197600 h 6431586"/>
              <a:gd name="connsiteX17" fmla="*/ 7086600 w 7140575"/>
              <a:gd name="connsiteY17" fmla="*/ 6413500 h 6431586"/>
              <a:gd name="connsiteX18" fmla="*/ 7140575 w 7140575"/>
              <a:gd name="connsiteY18" fmla="*/ 6345238 h 6431586"/>
              <a:gd name="connsiteX19" fmla="*/ 6824662 w 7140575"/>
              <a:gd name="connsiteY19" fmla="*/ 6107112 h 6431586"/>
              <a:gd name="connsiteX20" fmla="*/ 5478462 w 7140575"/>
              <a:gd name="connsiteY20" fmla="*/ 5743575 h 6431586"/>
              <a:gd name="connsiteX21" fmla="*/ 5334000 w 7140575"/>
              <a:gd name="connsiteY21" fmla="*/ 5740400 h 6431586"/>
              <a:gd name="connsiteX22" fmla="*/ 4597400 w 7140575"/>
              <a:gd name="connsiteY22" fmla="*/ 5727700 h 6431586"/>
              <a:gd name="connsiteX23" fmla="*/ 4330700 w 7140575"/>
              <a:gd name="connsiteY23" fmla="*/ 5626100 h 6431586"/>
              <a:gd name="connsiteX24" fmla="*/ 3962400 w 7140575"/>
              <a:gd name="connsiteY24" fmla="*/ 5461000 h 6431586"/>
              <a:gd name="connsiteX25" fmla="*/ 3860800 w 7140575"/>
              <a:gd name="connsiteY25" fmla="*/ 5461000 h 6431586"/>
              <a:gd name="connsiteX26" fmla="*/ 3594100 w 7140575"/>
              <a:gd name="connsiteY26" fmla="*/ 5461000 h 6431586"/>
              <a:gd name="connsiteX27" fmla="*/ 3495675 w 7140575"/>
              <a:gd name="connsiteY27" fmla="*/ 4357688 h 6431586"/>
              <a:gd name="connsiteX28" fmla="*/ 4076700 w 7140575"/>
              <a:gd name="connsiteY28" fmla="*/ 4303712 h 6431586"/>
              <a:gd name="connsiteX29" fmla="*/ 4216400 w 7140575"/>
              <a:gd name="connsiteY29" fmla="*/ 4279900 h 6431586"/>
              <a:gd name="connsiteX30" fmla="*/ 4013200 w 7140575"/>
              <a:gd name="connsiteY30" fmla="*/ 4216400 h 6431586"/>
              <a:gd name="connsiteX31" fmla="*/ 3467100 w 7140575"/>
              <a:gd name="connsiteY31" fmla="*/ 4267200 h 6431586"/>
              <a:gd name="connsiteX32" fmla="*/ 3429000 w 7140575"/>
              <a:gd name="connsiteY32" fmla="*/ 3365500 h 6431586"/>
              <a:gd name="connsiteX33" fmla="*/ 3290888 w 7140575"/>
              <a:gd name="connsiteY33" fmla="*/ 3267075 h 6431586"/>
              <a:gd name="connsiteX34" fmla="*/ 571500 w 7140575"/>
              <a:gd name="connsiteY34" fmla="*/ 3467100 h 6431586"/>
              <a:gd name="connsiteX35" fmla="*/ 444500 w 7140575"/>
              <a:gd name="connsiteY35" fmla="*/ 3416300 h 6431586"/>
              <a:gd name="connsiteX36" fmla="*/ 330200 w 7140575"/>
              <a:gd name="connsiteY36" fmla="*/ 3352800 h 6431586"/>
              <a:gd name="connsiteX37" fmla="*/ 241300 w 7140575"/>
              <a:gd name="connsiteY37" fmla="*/ 3238500 h 6431586"/>
              <a:gd name="connsiteX38" fmla="*/ 152400 w 7140575"/>
              <a:gd name="connsiteY38" fmla="*/ 2260600 h 6431586"/>
              <a:gd name="connsiteX39" fmla="*/ 431800 w 7140575"/>
              <a:gd name="connsiteY39" fmla="*/ 2222500 h 6431586"/>
              <a:gd name="connsiteX40" fmla="*/ 533400 w 7140575"/>
              <a:gd name="connsiteY40" fmla="*/ 1612900 h 6431586"/>
              <a:gd name="connsiteX41" fmla="*/ 381000 w 7140575"/>
              <a:gd name="connsiteY41" fmla="*/ 1498600 h 6431586"/>
              <a:gd name="connsiteX42" fmla="*/ 254000 w 7140575"/>
              <a:gd name="connsiteY42" fmla="*/ 1409700 h 6431586"/>
              <a:gd name="connsiteX43" fmla="*/ 139700 w 7140575"/>
              <a:gd name="connsiteY43" fmla="*/ 1333500 h 6431586"/>
              <a:gd name="connsiteX44" fmla="*/ 12700 w 7140575"/>
              <a:gd name="connsiteY44" fmla="*/ 1028700 h 6431586"/>
              <a:gd name="connsiteX45" fmla="*/ 0 w 7140575"/>
              <a:gd name="connsiteY45" fmla="*/ 711200 h 6431586"/>
              <a:gd name="connsiteX46" fmla="*/ 38100 w 7140575"/>
              <a:gd name="connsiteY46" fmla="*/ 482600 h 6431586"/>
              <a:gd name="connsiteX47" fmla="*/ 76200 w 7140575"/>
              <a:gd name="connsiteY47" fmla="*/ 241300 h 6431586"/>
              <a:gd name="connsiteX48" fmla="*/ 150200 w 7140575"/>
              <a:gd name="connsiteY48" fmla="*/ 130546 h 6431586"/>
              <a:gd name="connsiteX49" fmla="*/ 266700 w 7140575"/>
              <a:gd name="connsiteY49" fmla="*/ 0 h 6431586"/>
              <a:gd name="connsiteX50" fmla="*/ 482600 w 7140575"/>
              <a:gd name="connsiteY50" fmla="*/ 114300 h 6431586"/>
              <a:gd name="connsiteX51" fmla="*/ 660400 w 7140575"/>
              <a:gd name="connsiteY51" fmla="*/ 355600 h 6431586"/>
              <a:gd name="connsiteX52" fmla="*/ 887520 w 7140575"/>
              <a:gd name="connsiteY52" fmla="*/ 454859 h 6431586"/>
              <a:gd name="connsiteX0" fmla="*/ 2853265 w 7140575"/>
              <a:gd name="connsiteY0" fmla="*/ 6431586 h 6431586"/>
              <a:gd name="connsiteX1" fmla="*/ 2857500 w 7140575"/>
              <a:gd name="connsiteY1" fmla="*/ 6184900 h 6431586"/>
              <a:gd name="connsiteX2" fmla="*/ 2908300 w 7140575"/>
              <a:gd name="connsiteY2" fmla="*/ 6146800 h 6431586"/>
              <a:gd name="connsiteX3" fmla="*/ 3568700 w 7140575"/>
              <a:gd name="connsiteY3" fmla="*/ 6134100 h 6431586"/>
              <a:gd name="connsiteX4" fmla="*/ 4089400 w 7140575"/>
              <a:gd name="connsiteY4" fmla="*/ 6096000 h 6431586"/>
              <a:gd name="connsiteX5" fmla="*/ 4267200 w 7140575"/>
              <a:gd name="connsiteY5" fmla="*/ 6096000 h 6431586"/>
              <a:gd name="connsiteX6" fmla="*/ 4267200 w 7140575"/>
              <a:gd name="connsiteY6" fmla="*/ 6019800 h 6431586"/>
              <a:gd name="connsiteX7" fmla="*/ 3644900 w 7140575"/>
              <a:gd name="connsiteY7" fmla="*/ 6057900 h 6431586"/>
              <a:gd name="connsiteX8" fmla="*/ 3606800 w 7140575"/>
              <a:gd name="connsiteY8" fmla="*/ 5530850 h 6431586"/>
              <a:gd name="connsiteX9" fmla="*/ 3835400 w 7140575"/>
              <a:gd name="connsiteY9" fmla="*/ 5537200 h 6431586"/>
              <a:gd name="connsiteX10" fmla="*/ 4318000 w 7140575"/>
              <a:gd name="connsiteY10" fmla="*/ 5715000 h 6431586"/>
              <a:gd name="connsiteX11" fmla="*/ 4533900 w 7140575"/>
              <a:gd name="connsiteY11" fmla="*/ 5803900 h 6431586"/>
              <a:gd name="connsiteX12" fmla="*/ 4800600 w 7140575"/>
              <a:gd name="connsiteY12" fmla="*/ 5829300 h 6431586"/>
              <a:gd name="connsiteX13" fmla="*/ 5448300 w 7140575"/>
              <a:gd name="connsiteY13" fmla="*/ 5816600 h 6431586"/>
              <a:gd name="connsiteX14" fmla="*/ 5880100 w 7140575"/>
              <a:gd name="connsiteY14" fmla="*/ 5930900 h 6431586"/>
              <a:gd name="connsiteX15" fmla="*/ 6553200 w 7140575"/>
              <a:gd name="connsiteY15" fmla="*/ 6121400 h 6431586"/>
              <a:gd name="connsiteX16" fmla="*/ 6783388 w 7140575"/>
              <a:gd name="connsiteY16" fmla="*/ 6197600 h 6431586"/>
              <a:gd name="connsiteX17" fmla="*/ 7086600 w 7140575"/>
              <a:gd name="connsiteY17" fmla="*/ 6413500 h 6431586"/>
              <a:gd name="connsiteX18" fmla="*/ 7140575 w 7140575"/>
              <a:gd name="connsiteY18" fmla="*/ 6345238 h 6431586"/>
              <a:gd name="connsiteX19" fmla="*/ 6824662 w 7140575"/>
              <a:gd name="connsiteY19" fmla="*/ 6107112 h 6431586"/>
              <a:gd name="connsiteX20" fmla="*/ 5478462 w 7140575"/>
              <a:gd name="connsiteY20" fmla="*/ 5743575 h 6431586"/>
              <a:gd name="connsiteX21" fmla="*/ 5334000 w 7140575"/>
              <a:gd name="connsiteY21" fmla="*/ 5740400 h 6431586"/>
              <a:gd name="connsiteX22" fmla="*/ 4597400 w 7140575"/>
              <a:gd name="connsiteY22" fmla="*/ 5727700 h 6431586"/>
              <a:gd name="connsiteX23" fmla="*/ 4330700 w 7140575"/>
              <a:gd name="connsiteY23" fmla="*/ 5626100 h 6431586"/>
              <a:gd name="connsiteX24" fmla="*/ 3962400 w 7140575"/>
              <a:gd name="connsiteY24" fmla="*/ 5461000 h 6431586"/>
              <a:gd name="connsiteX25" fmla="*/ 3860800 w 7140575"/>
              <a:gd name="connsiteY25" fmla="*/ 5461000 h 6431586"/>
              <a:gd name="connsiteX26" fmla="*/ 3594100 w 7140575"/>
              <a:gd name="connsiteY26" fmla="*/ 5461000 h 6431586"/>
              <a:gd name="connsiteX27" fmla="*/ 3495675 w 7140575"/>
              <a:gd name="connsiteY27" fmla="*/ 4357688 h 6431586"/>
              <a:gd name="connsiteX28" fmla="*/ 4076700 w 7140575"/>
              <a:gd name="connsiteY28" fmla="*/ 4303712 h 6431586"/>
              <a:gd name="connsiteX29" fmla="*/ 4013200 w 7140575"/>
              <a:gd name="connsiteY29" fmla="*/ 4216400 h 6431586"/>
              <a:gd name="connsiteX30" fmla="*/ 3467100 w 7140575"/>
              <a:gd name="connsiteY30" fmla="*/ 4267200 h 6431586"/>
              <a:gd name="connsiteX31" fmla="*/ 3429000 w 7140575"/>
              <a:gd name="connsiteY31" fmla="*/ 3365500 h 6431586"/>
              <a:gd name="connsiteX32" fmla="*/ 3290888 w 7140575"/>
              <a:gd name="connsiteY32" fmla="*/ 3267075 h 6431586"/>
              <a:gd name="connsiteX33" fmla="*/ 571500 w 7140575"/>
              <a:gd name="connsiteY33" fmla="*/ 3467100 h 6431586"/>
              <a:gd name="connsiteX34" fmla="*/ 444500 w 7140575"/>
              <a:gd name="connsiteY34" fmla="*/ 3416300 h 6431586"/>
              <a:gd name="connsiteX35" fmla="*/ 330200 w 7140575"/>
              <a:gd name="connsiteY35" fmla="*/ 3352800 h 6431586"/>
              <a:gd name="connsiteX36" fmla="*/ 241300 w 7140575"/>
              <a:gd name="connsiteY36" fmla="*/ 3238500 h 6431586"/>
              <a:gd name="connsiteX37" fmla="*/ 152400 w 7140575"/>
              <a:gd name="connsiteY37" fmla="*/ 2260600 h 6431586"/>
              <a:gd name="connsiteX38" fmla="*/ 431800 w 7140575"/>
              <a:gd name="connsiteY38" fmla="*/ 2222500 h 6431586"/>
              <a:gd name="connsiteX39" fmla="*/ 533400 w 7140575"/>
              <a:gd name="connsiteY39" fmla="*/ 1612900 h 6431586"/>
              <a:gd name="connsiteX40" fmla="*/ 381000 w 7140575"/>
              <a:gd name="connsiteY40" fmla="*/ 1498600 h 6431586"/>
              <a:gd name="connsiteX41" fmla="*/ 254000 w 7140575"/>
              <a:gd name="connsiteY41" fmla="*/ 1409700 h 6431586"/>
              <a:gd name="connsiteX42" fmla="*/ 139700 w 7140575"/>
              <a:gd name="connsiteY42" fmla="*/ 1333500 h 6431586"/>
              <a:gd name="connsiteX43" fmla="*/ 12700 w 7140575"/>
              <a:gd name="connsiteY43" fmla="*/ 1028700 h 6431586"/>
              <a:gd name="connsiteX44" fmla="*/ 0 w 7140575"/>
              <a:gd name="connsiteY44" fmla="*/ 711200 h 6431586"/>
              <a:gd name="connsiteX45" fmla="*/ 38100 w 7140575"/>
              <a:gd name="connsiteY45" fmla="*/ 482600 h 6431586"/>
              <a:gd name="connsiteX46" fmla="*/ 76200 w 7140575"/>
              <a:gd name="connsiteY46" fmla="*/ 241300 h 6431586"/>
              <a:gd name="connsiteX47" fmla="*/ 150200 w 7140575"/>
              <a:gd name="connsiteY47" fmla="*/ 130546 h 6431586"/>
              <a:gd name="connsiteX48" fmla="*/ 266700 w 7140575"/>
              <a:gd name="connsiteY48" fmla="*/ 0 h 6431586"/>
              <a:gd name="connsiteX49" fmla="*/ 482600 w 7140575"/>
              <a:gd name="connsiteY49" fmla="*/ 114300 h 6431586"/>
              <a:gd name="connsiteX50" fmla="*/ 660400 w 7140575"/>
              <a:gd name="connsiteY50" fmla="*/ 355600 h 6431586"/>
              <a:gd name="connsiteX51" fmla="*/ 887520 w 7140575"/>
              <a:gd name="connsiteY51" fmla="*/ 454859 h 6431586"/>
              <a:gd name="connsiteX0" fmla="*/ 2853265 w 7140575"/>
              <a:gd name="connsiteY0" fmla="*/ 6431586 h 6431586"/>
              <a:gd name="connsiteX1" fmla="*/ 2857500 w 7140575"/>
              <a:gd name="connsiteY1" fmla="*/ 6184900 h 6431586"/>
              <a:gd name="connsiteX2" fmla="*/ 2908300 w 7140575"/>
              <a:gd name="connsiteY2" fmla="*/ 6146800 h 6431586"/>
              <a:gd name="connsiteX3" fmla="*/ 3568700 w 7140575"/>
              <a:gd name="connsiteY3" fmla="*/ 6134100 h 6431586"/>
              <a:gd name="connsiteX4" fmla="*/ 4089400 w 7140575"/>
              <a:gd name="connsiteY4" fmla="*/ 6096000 h 6431586"/>
              <a:gd name="connsiteX5" fmla="*/ 4267200 w 7140575"/>
              <a:gd name="connsiteY5" fmla="*/ 6096000 h 6431586"/>
              <a:gd name="connsiteX6" fmla="*/ 4267200 w 7140575"/>
              <a:gd name="connsiteY6" fmla="*/ 6019800 h 6431586"/>
              <a:gd name="connsiteX7" fmla="*/ 3644900 w 7140575"/>
              <a:gd name="connsiteY7" fmla="*/ 6057900 h 6431586"/>
              <a:gd name="connsiteX8" fmla="*/ 3606800 w 7140575"/>
              <a:gd name="connsiteY8" fmla="*/ 5530850 h 6431586"/>
              <a:gd name="connsiteX9" fmla="*/ 3835400 w 7140575"/>
              <a:gd name="connsiteY9" fmla="*/ 5537200 h 6431586"/>
              <a:gd name="connsiteX10" fmla="*/ 4318000 w 7140575"/>
              <a:gd name="connsiteY10" fmla="*/ 5715000 h 6431586"/>
              <a:gd name="connsiteX11" fmla="*/ 4533900 w 7140575"/>
              <a:gd name="connsiteY11" fmla="*/ 5803900 h 6431586"/>
              <a:gd name="connsiteX12" fmla="*/ 4800600 w 7140575"/>
              <a:gd name="connsiteY12" fmla="*/ 5829300 h 6431586"/>
              <a:gd name="connsiteX13" fmla="*/ 5448300 w 7140575"/>
              <a:gd name="connsiteY13" fmla="*/ 5816600 h 6431586"/>
              <a:gd name="connsiteX14" fmla="*/ 5880100 w 7140575"/>
              <a:gd name="connsiteY14" fmla="*/ 5930900 h 6431586"/>
              <a:gd name="connsiteX15" fmla="*/ 6553200 w 7140575"/>
              <a:gd name="connsiteY15" fmla="*/ 6121400 h 6431586"/>
              <a:gd name="connsiteX16" fmla="*/ 6783388 w 7140575"/>
              <a:gd name="connsiteY16" fmla="*/ 6197600 h 6431586"/>
              <a:gd name="connsiteX17" fmla="*/ 7086600 w 7140575"/>
              <a:gd name="connsiteY17" fmla="*/ 6413500 h 6431586"/>
              <a:gd name="connsiteX18" fmla="*/ 7140575 w 7140575"/>
              <a:gd name="connsiteY18" fmla="*/ 6345238 h 6431586"/>
              <a:gd name="connsiteX19" fmla="*/ 6824662 w 7140575"/>
              <a:gd name="connsiteY19" fmla="*/ 6107112 h 6431586"/>
              <a:gd name="connsiteX20" fmla="*/ 5478462 w 7140575"/>
              <a:gd name="connsiteY20" fmla="*/ 5743575 h 6431586"/>
              <a:gd name="connsiteX21" fmla="*/ 5334000 w 7140575"/>
              <a:gd name="connsiteY21" fmla="*/ 5740400 h 6431586"/>
              <a:gd name="connsiteX22" fmla="*/ 4597400 w 7140575"/>
              <a:gd name="connsiteY22" fmla="*/ 5727700 h 6431586"/>
              <a:gd name="connsiteX23" fmla="*/ 4330700 w 7140575"/>
              <a:gd name="connsiteY23" fmla="*/ 5626100 h 6431586"/>
              <a:gd name="connsiteX24" fmla="*/ 3962400 w 7140575"/>
              <a:gd name="connsiteY24" fmla="*/ 5461000 h 6431586"/>
              <a:gd name="connsiteX25" fmla="*/ 3860800 w 7140575"/>
              <a:gd name="connsiteY25" fmla="*/ 5461000 h 6431586"/>
              <a:gd name="connsiteX26" fmla="*/ 3594100 w 7140575"/>
              <a:gd name="connsiteY26" fmla="*/ 5461000 h 6431586"/>
              <a:gd name="connsiteX27" fmla="*/ 3495675 w 7140575"/>
              <a:gd name="connsiteY27" fmla="*/ 4357688 h 6431586"/>
              <a:gd name="connsiteX28" fmla="*/ 4013200 w 7140575"/>
              <a:gd name="connsiteY28" fmla="*/ 4216400 h 6431586"/>
              <a:gd name="connsiteX29" fmla="*/ 3467100 w 7140575"/>
              <a:gd name="connsiteY29" fmla="*/ 4267200 h 6431586"/>
              <a:gd name="connsiteX30" fmla="*/ 3429000 w 7140575"/>
              <a:gd name="connsiteY30" fmla="*/ 3365500 h 6431586"/>
              <a:gd name="connsiteX31" fmla="*/ 3290888 w 7140575"/>
              <a:gd name="connsiteY31" fmla="*/ 3267075 h 6431586"/>
              <a:gd name="connsiteX32" fmla="*/ 571500 w 7140575"/>
              <a:gd name="connsiteY32" fmla="*/ 3467100 h 6431586"/>
              <a:gd name="connsiteX33" fmla="*/ 444500 w 7140575"/>
              <a:gd name="connsiteY33" fmla="*/ 3416300 h 6431586"/>
              <a:gd name="connsiteX34" fmla="*/ 330200 w 7140575"/>
              <a:gd name="connsiteY34" fmla="*/ 3352800 h 6431586"/>
              <a:gd name="connsiteX35" fmla="*/ 241300 w 7140575"/>
              <a:gd name="connsiteY35" fmla="*/ 3238500 h 6431586"/>
              <a:gd name="connsiteX36" fmla="*/ 152400 w 7140575"/>
              <a:gd name="connsiteY36" fmla="*/ 2260600 h 6431586"/>
              <a:gd name="connsiteX37" fmla="*/ 431800 w 7140575"/>
              <a:gd name="connsiteY37" fmla="*/ 2222500 h 6431586"/>
              <a:gd name="connsiteX38" fmla="*/ 533400 w 7140575"/>
              <a:gd name="connsiteY38" fmla="*/ 1612900 h 6431586"/>
              <a:gd name="connsiteX39" fmla="*/ 381000 w 7140575"/>
              <a:gd name="connsiteY39" fmla="*/ 1498600 h 6431586"/>
              <a:gd name="connsiteX40" fmla="*/ 254000 w 7140575"/>
              <a:gd name="connsiteY40" fmla="*/ 1409700 h 6431586"/>
              <a:gd name="connsiteX41" fmla="*/ 139700 w 7140575"/>
              <a:gd name="connsiteY41" fmla="*/ 1333500 h 6431586"/>
              <a:gd name="connsiteX42" fmla="*/ 12700 w 7140575"/>
              <a:gd name="connsiteY42" fmla="*/ 1028700 h 6431586"/>
              <a:gd name="connsiteX43" fmla="*/ 0 w 7140575"/>
              <a:gd name="connsiteY43" fmla="*/ 711200 h 6431586"/>
              <a:gd name="connsiteX44" fmla="*/ 38100 w 7140575"/>
              <a:gd name="connsiteY44" fmla="*/ 482600 h 6431586"/>
              <a:gd name="connsiteX45" fmla="*/ 76200 w 7140575"/>
              <a:gd name="connsiteY45" fmla="*/ 241300 h 6431586"/>
              <a:gd name="connsiteX46" fmla="*/ 150200 w 7140575"/>
              <a:gd name="connsiteY46" fmla="*/ 130546 h 6431586"/>
              <a:gd name="connsiteX47" fmla="*/ 266700 w 7140575"/>
              <a:gd name="connsiteY47" fmla="*/ 0 h 6431586"/>
              <a:gd name="connsiteX48" fmla="*/ 482600 w 7140575"/>
              <a:gd name="connsiteY48" fmla="*/ 114300 h 6431586"/>
              <a:gd name="connsiteX49" fmla="*/ 660400 w 7140575"/>
              <a:gd name="connsiteY49" fmla="*/ 355600 h 6431586"/>
              <a:gd name="connsiteX50" fmla="*/ 887520 w 7140575"/>
              <a:gd name="connsiteY50" fmla="*/ 454859 h 6431586"/>
              <a:gd name="connsiteX0" fmla="*/ 2853265 w 7140575"/>
              <a:gd name="connsiteY0" fmla="*/ 6431586 h 6431586"/>
              <a:gd name="connsiteX1" fmla="*/ 2857500 w 7140575"/>
              <a:gd name="connsiteY1" fmla="*/ 6184900 h 6431586"/>
              <a:gd name="connsiteX2" fmla="*/ 2908300 w 7140575"/>
              <a:gd name="connsiteY2" fmla="*/ 6146800 h 6431586"/>
              <a:gd name="connsiteX3" fmla="*/ 3568700 w 7140575"/>
              <a:gd name="connsiteY3" fmla="*/ 6134100 h 6431586"/>
              <a:gd name="connsiteX4" fmla="*/ 4089400 w 7140575"/>
              <a:gd name="connsiteY4" fmla="*/ 6096000 h 6431586"/>
              <a:gd name="connsiteX5" fmla="*/ 4267200 w 7140575"/>
              <a:gd name="connsiteY5" fmla="*/ 6096000 h 6431586"/>
              <a:gd name="connsiteX6" fmla="*/ 4267200 w 7140575"/>
              <a:gd name="connsiteY6" fmla="*/ 6019800 h 6431586"/>
              <a:gd name="connsiteX7" fmla="*/ 3644900 w 7140575"/>
              <a:gd name="connsiteY7" fmla="*/ 6057900 h 6431586"/>
              <a:gd name="connsiteX8" fmla="*/ 3606800 w 7140575"/>
              <a:gd name="connsiteY8" fmla="*/ 5530850 h 6431586"/>
              <a:gd name="connsiteX9" fmla="*/ 3835400 w 7140575"/>
              <a:gd name="connsiteY9" fmla="*/ 5537200 h 6431586"/>
              <a:gd name="connsiteX10" fmla="*/ 4318000 w 7140575"/>
              <a:gd name="connsiteY10" fmla="*/ 5715000 h 6431586"/>
              <a:gd name="connsiteX11" fmla="*/ 4533900 w 7140575"/>
              <a:gd name="connsiteY11" fmla="*/ 5803900 h 6431586"/>
              <a:gd name="connsiteX12" fmla="*/ 4800600 w 7140575"/>
              <a:gd name="connsiteY12" fmla="*/ 5829300 h 6431586"/>
              <a:gd name="connsiteX13" fmla="*/ 5448300 w 7140575"/>
              <a:gd name="connsiteY13" fmla="*/ 5816600 h 6431586"/>
              <a:gd name="connsiteX14" fmla="*/ 5880100 w 7140575"/>
              <a:gd name="connsiteY14" fmla="*/ 5930900 h 6431586"/>
              <a:gd name="connsiteX15" fmla="*/ 6553200 w 7140575"/>
              <a:gd name="connsiteY15" fmla="*/ 6121400 h 6431586"/>
              <a:gd name="connsiteX16" fmla="*/ 6783388 w 7140575"/>
              <a:gd name="connsiteY16" fmla="*/ 6197600 h 6431586"/>
              <a:gd name="connsiteX17" fmla="*/ 7086600 w 7140575"/>
              <a:gd name="connsiteY17" fmla="*/ 6413500 h 6431586"/>
              <a:gd name="connsiteX18" fmla="*/ 7140575 w 7140575"/>
              <a:gd name="connsiteY18" fmla="*/ 6345238 h 6431586"/>
              <a:gd name="connsiteX19" fmla="*/ 6824662 w 7140575"/>
              <a:gd name="connsiteY19" fmla="*/ 6107112 h 6431586"/>
              <a:gd name="connsiteX20" fmla="*/ 5478462 w 7140575"/>
              <a:gd name="connsiteY20" fmla="*/ 5743575 h 6431586"/>
              <a:gd name="connsiteX21" fmla="*/ 5334000 w 7140575"/>
              <a:gd name="connsiteY21" fmla="*/ 5740400 h 6431586"/>
              <a:gd name="connsiteX22" fmla="*/ 4597400 w 7140575"/>
              <a:gd name="connsiteY22" fmla="*/ 5727700 h 6431586"/>
              <a:gd name="connsiteX23" fmla="*/ 4330700 w 7140575"/>
              <a:gd name="connsiteY23" fmla="*/ 5626100 h 6431586"/>
              <a:gd name="connsiteX24" fmla="*/ 3962400 w 7140575"/>
              <a:gd name="connsiteY24" fmla="*/ 5461000 h 6431586"/>
              <a:gd name="connsiteX25" fmla="*/ 3860800 w 7140575"/>
              <a:gd name="connsiteY25" fmla="*/ 5461000 h 6431586"/>
              <a:gd name="connsiteX26" fmla="*/ 3594100 w 7140575"/>
              <a:gd name="connsiteY26" fmla="*/ 5461000 h 6431586"/>
              <a:gd name="connsiteX27" fmla="*/ 3495675 w 7140575"/>
              <a:gd name="connsiteY27" fmla="*/ 4357688 h 6431586"/>
              <a:gd name="connsiteX28" fmla="*/ 3467100 w 7140575"/>
              <a:gd name="connsiteY28" fmla="*/ 4267200 h 6431586"/>
              <a:gd name="connsiteX29" fmla="*/ 3429000 w 7140575"/>
              <a:gd name="connsiteY29" fmla="*/ 3365500 h 6431586"/>
              <a:gd name="connsiteX30" fmla="*/ 3290888 w 7140575"/>
              <a:gd name="connsiteY30" fmla="*/ 3267075 h 6431586"/>
              <a:gd name="connsiteX31" fmla="*/ 571500 w 7140575"/>
              <a:gd name="connsiteY31" fmla="*/ 3467100 h 6431586"/>
              <a:gd name="connsiteX32" fmla="*/ 444500 w 7140575"/>
              <a:gd name="connsiteY32" fmla="*/ 3416300 h 6431586"/>
              <a:gd name="connsiteX33" fmla="*/ 330200 w 7140575"/>
              <a:gd name="connsiteY33" fmla="*/ 3352800 h 6431586"/>
              <a:gd name="connsiteX34" fmla="*/ 241300 w 7140575"/>
              <a:gd name="connsiteY34" fmla="*/ 3238500 h 6431586"/>
              <a:gd name="connsiteX35" fmla="*/ 152400 w 7140575"/>
              <a:gd name="connsiteY35" fmla="*/ 2260600 h 6431586"/>
              <a:gd name="connsiteX36" fmla="*/ 431800 w 7140575"/>
              <a:gd name="connsiteY36" fmla="*/ 2222500 h 6431586"/>
              <a:gd name="connsiteX37" fmla="*/ 533400 w 7140575"/>
              <a:gd name="connsiteY37" fmla="*/ 1612900 h 6431586"/>
              <a:gd name="connsiteX38" fmla="*/ 381000 w 7140575"/>
              <a:gd name="connsiteY38" fmla="*/ 1498600 h 6431586"/>
              <a:gd name="connsiteX39" fmla="*/ 254000 w 7140575"/>
              <a:gd name="connsiteY39" fmla="*/ 1409700 h 6431586"/>
              <a:gd name="connsiteX40" fmla="*/ 139700 w 7140575"/>
              <a:gd name="connsiteY40" fmla="*/ 1333500 h 6431586"/>
              <a:gd name="connsiteX41" fmla="*/ 12700 w 7140575"/>
              <a:gd name="connsiteY41" fmla="*/ 1028700 h 6431586"/>
              <a:gd name="connsiteX42" fmla="*/ 0 w 7140575"/>
              <a:gd name="connsiteY42" fmla="*/ 711200 h 6431586"/>
              <a:gd name="connsiteX43" fmla="*/ 38100 w 7140575"/>
              <a:gd name="connsiteY43" fmla="*/ 482600 h 6431586"/>
              <a:gd name="connsiteX44" fmla="*/ 76200 w 7140575"/>
              <a:gd name="connsiteY44" fmla="*/ 241300 h 6431586"/>
              <a:gd name="connsiteX45" fmla="*/ 150200 w 7140575"/>
              <a:gd name="connsiteY45" fmla="*/ 130546 h 6431586"/>
              <a:gd name="connsiteX46" fmla="*/ 266700 w 7140575"/>
              <a:gd name="connsiteY46" fmla="*/ 0 h 6431586"/>
              <a:gd name="connsiteX47" fmla="*/ 482600 w 7140575"/>
              <a:gd name="connsiteY47" fmla="*/ 114300 h 6431586"/>
              <a:gd name="connsiteX48" fmla="*/ 660400 w 7140575"/>
              <a:gd name="connsiteY48" fmla="*/ 355600 h 6431586"/>
              <a:gd name="connsiteX49" fmla="*/ 887520 w 7140575"/>
              <a:gd name="connsiteY49" fmla="*/ 454859 h 6431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7140575" h="6431586">
                <a:moveTo>
                  <a:pt x="2853265" y="6431586"/>
                </a:moveTo>
                <a:cubicBezTo>
                  <a:pt x="2854677" y="6349357"/>
                  <a:pt x="2856088" y="6267129"/>
                  <a:pt x="2857500" y="6184900"/>
                </a:cubicBezTo>
                <a:lnTo>
                  <a:pt x="2908300" y="6146800"/>
                </a:lnTo>
                <a:lnTo>
                  <a:pt x="3568700" y="6134100"/>
                </a:lnTo>
                <a:lnTo>
                  <a:pt x="4089400" y="6096000"/>
                </a:lnTo>
                <a:lnTo>
                  <a:pt x="4267200" y="6096000"/>
                </a:lnTo>
                <a:lnTo>
                  <a:pt x="4267200" y="6019800"/>
                </a:lnTo>
                <a:lnTo>
                  <a:pt x="3644900" y="6057900"/>
                </a:lnTo>
                <a:lnTo>
                  <a:pt x="3606800" y="5530850"/>
                </a:lnTo>
                <a:lnTo>
                  <a:pt x="3835400" y="5537200"/>
                </a:lnTo>
                <a:lnTo>
                  <a:pt x="4318000" y="5715000"/>
                </a:lnTo>
                <a:lnTo>
                  <a:pt x="4533900" y="5803900"/>
                </a:lnTo>
                <a:lnTo>
                  <a:pt x="4800600" y="5829300"/>
                </a:lnTo>
                <a:lnTo>
                  <a:pt x="5448300" y="5816600"/>
                </a:lnTo>
                <a:lnTo>
                  <a:pt x="5880100" y="5930900"/>
                </a:lnTo>
                <a:lnTo>
                  <a:pt x="6553200" y="6121400"/>
                </a:lnTo>
                <a:lnTo>
                  <a:pt x="6783388" y="6197600"/>
                </a:lnTo>
                <a:lnTo>
                  <a:pt x="7086600" y="6413500"/>
                </a:lnTo>
                <a:lnTo>
                  <a:pt x="7140575" y="6345238"/>
                </a:lnTo>
                <a:lnTo>
                  <a:pt x="6824662" y="6107112"/>
                </a:lnTo>
                <a:lnTo>
                  <a:pt x="5478462" y="5743575"/>
                </a:lnTo>
                <a:lnTo>
                  <a:pt x="5334000" y="5740400"/>
                </a:lnTo>
                <a:lnTo>
                  <a:pt x="4597400" y="5727700"/>
                </a:lnTo>
                <a:lnTo>
                  <a:pt x="4330700" y="5626100"/>
                </a:lnTo>
                <a:lnTo>
                  <a:pt x="3962400" y="5461000"/>
                </a:lnTo>
                <a:lnTo>
                  <a:pt x="3860800" y="5461000"/>
                </a:lnTo>
                <a:lnTo>
                  <a:pt x="3594100" y="5461000"/>
                </a:lnTo>
                <a:lnTo>
                  <a:pt x="3495675" y="4357688"/>
                </a:lnTo>
                <a:lnTo>
                  <a:pt x="3467100" y="4267200"/>
                </a:lnTo>
                <a:lnTo>
                  <a:pt x="3429000" y="3365500"/>
                </a:lnTo>
                <a:lnTo>
                  <a:pt x="3290888" y="3267075"/>
                </a:lnTo>
                <a:cubicBezTo>
                  <a:pt x="2365375" y="3309937"/>
                  <a:pt x="1477963" y="3400425"/>
                  <a:pt x="571500" y="3467100"/>
                </a:cubicBezTo>
                <a:lnTo>
                  <a:pt x="444500" y="3416300"/>
                </a:lnTo>
                <a:lnTo>
                  <a:pt x="330200" y="3352800"/>
                </a:lnTo>
                <a:lnTo>
                  <a:pt x="241300" y="3238500"/>
                </a:lnTo>
                <a:lnTo>
                  <a:pt x="152400" y="2260600"/>
                </a:lnTo>
                <a:lnTo>
                  <a:pt x="431800" y="2222500"/>
                </a:lnTo>
                <a:cubicBezTo>
                  <a:pt x="719143" y="2120149"/>
                  <a:pt x="763656" y="1791638"/>
                  <a:pt x="533400" y="1612900"/>
                </a:cubicBezTo>
                <a:lnTo>
                  <a:pt x="381000" y="1498600"/>
                </a:lnTo>
                <a:lnTo>
                  <a:pt x="254000" y="1409700"/>
                </a:lnTo>
                <a:lnTo>
                  <a:pt x="139700" y="1333500"/>
                </a:lnTo>
                <a:lnTo>
                  <a:pt x="12700" y="1028700"/>
                </a:lnTo>
                <a:lnTo>
                  <a:pt x="0" y="711200"/>
                </a:lnTo>
                <a:lnTo>
                  <a:pt x="38100" y="482600"/>
                </a:lnTo>
                <a:lnTo>
                  <a:pt x="76200" y="241300"/>
                </a:lnTo>
                <a:lnTo>
                  <a:pt x="150200" y="130546"/>
                </a:lnTo>
                <a:lnTo>
                  <a:pt x="266700" y="0"/>
                </a:lnTo>
                <a:lnTo>
                  <a:pt x="482600" y="114300"/>
                </a:lnTo>
                <a:cubicBezTo>
                  <a:pt x="483383" y="290146"/>
                  <a:pt x="565641" y="295940"/>
                  <a:pt x="660400" y="355600"/>
                </a:cubicBezTo>
                <a:lnTo>
                  <a:pt x="887520" y="454859"/>
                </a:lnTo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7" name="Freeform 436"/>
          <p:cNvSpPr/>
          <p:nvPr/>
        </p:nvSpPr>
        <p:spPr>
          <a:xfrm rot="157084">
            <a:off x="3902035" y="5599232"/>
            <a:ext cx="180359" cy="130001"/>
          </a:xfrm>
          <a:custGeom>
            <a:avLst/>
            <a:gdLst>
              <a:gd name="connsiteX0" fmla="*/ 0 w 728662"/>
              <a:gd name="connsiteY0" fmla="*/ 33338 h 461963"/>
              <a:gd name="connsiteX1" fmla="*/ 628650 w 728662"/>
              <a:gd name="connsiteY1" fmla="*/ 0 h 461963"/>
              <a:gd name="connsiteX2" fmla="*/ 700087 w 728662"/>
              <a:gd name="connsiteY2" fmla="*/ 61913 h 461963"/>
              <a:gd name="connsiteX3" fmla="*/ 728662 w 728662"/>
              <a:gd name="connsiteY3" fmla="*/ 414338 h 461963"/>
              <a:gd name="connsiteX4" fmla="*/ 33337 w 728662"/>
              <a:gd name="connsiteY4" fmla="*/ 461963 h 461963"/>
              <a:gd name="connsiteX5" fmla="*/ 0 w 728662"/>
              <a:gd name="connsiteY5" fmla="*/ 33338 h 461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662" h="461963">
                <a:moveTo>
                  <a:pt x="0" y="33338"/>
                </a:moveTo>
                <a:lnTo>
                  <a:pt x="628650" y="0"/>
                </a:lnTo>
                <a:lnTo>
                  <a:pt x="700087" y="61913"/>
                </a:lnTo>
                <a:lnTo>
                  <a:pt x="728662" y="414338"/>
                </a:lnTo>
                <a:lnTo>
                  <a:pt x="33337" y="461963"/>
                </a:lnTo>
                <a:lnTo>
                  <a:pt x="0" y="33338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8" name="Freeform 437"/>
          <p:cNvSpPr/>
          <p:nvPr/>
        </p:nvSpPr>
        <p:spPr>
          <a:xfrm rot="157084">
            <a:off x="3690598" y="5601081"/>
            <a:ext cx="195682" cy="136703"/>
          </a:xfrm>
          <a:custGeom>
            <a:avLst/>
            <a:gdLst>
              <a:gd name="connsiteX0" fmla="*/ 0 w 790575"/>
              <a:gd name="connsiteY0" fmla="*/ 47625 h 485775"/>
              <a:gd name="connsiteX1" fmla="*/ 771525 w 790575"/>
              <a:gd name="connsiteY1" fmla="*/ 0 h 485775"/>
              <a:gd name="connsiteX2" fmla="*/ 790575 w 790575"/>
              <a:gd name="connsiteY2" fmla="*/ 438150 h 485775"/>
              <a:gd name="connsiteX3" fmla="*/ 33338 w 790575"/>
              <a:gd name="connsiteY3" fmla="*/ 485775 h 485775"/>
              <a:gd name="connsiteX4" fmla="*/ 0 w 790575"/>
              <a:gd name="connsiteY4" fmla="*/ 47625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575" h="485775">
                <a:moveTo>
                  <a:pt x="0" y="47625"/>
                </a:moveTo>
                <a:lnTo>
                  <a:pt x="771525" y="0"/>
                </a:lnTo>
                <a:lnTo>
                  <a:pt x="790575" y="438150"/>
                </a:lnTo>
                <a:lnTo>
                  <a:pt x="33338" y="485775"/>
                </a:lnTo>
                <a:lnTo>
                  <a:pt x="0" y="47625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9" name="Freeform 438"/>
          <p:cNvSpPr/>
          <p:nvPr/>
        </p:nvSpPr>
        <p:spPr>
          <a:xfrm rot="157084">
            <a:off x="3692816" y="5746088"/>
            <a:ext cx="195682" cy="136703"/>
          </a:xfrm>
          <a:custGeom>
            <a:avLst/>
            <a:gdLst>
              <a:gd name="connsiteX0" fmla="*/ 0 w 790575"/>
              <a:gd name="connsiteY0" fmla="*/ 47625 h 485775"/>
              <a:gd name="connsiteX1" fmla="*/ 771525 w 790575"/>
              <a:gd name="connsiteY1" fmla="*/ 0 h 485775"/>
              <a:gd name="connsiteX2" fmla="*/ 790575 w 790575"/>
              <a:gd name="connsiteY2" fmla="*/ 438150 h 485775"/>
              <a:gd name="connsiteX3" fmla="*/ 33338 w 790575"/>
              <a:gd name="connsiteY3" fmla="*/ 485775 h 485775"/>
              <a:gd name="connsiteX4" fmla="*/ 0 w 790575"/>
              <a:gd name="connsiteY4" fmla="*/ 47625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575" h="485775">
                <a:moveTo>
                  <a:pt x="0" y="47625"/>
                </a:moveTo>
                <a:lnTo>
                  <a:pt x="771525" y="0"/>
                </a:lnTo>
                <a:lnTo>
                  <a:pt x="790575" y="438150"/>
                </a:lnTo>
                <a:lnTo>
                  <a:pt x="33338" y="485775"/>
                </a:lnTo>
                <a:lnTo>
                  <a:pt x="0" y="47625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0" name="Freeform 439"/>
          <p:cNvSpPr/>
          <p:nvPr/>
        </p:nvSpPr>
        <p:spPr>
          <a:xfrm rot="157084">
            <a:off x="3694560" y="5893853"/>
            <a:ext cx="199219" cy="154126"/>
          </a:xfrm>
          <a:custGeom>
            <a:avLst/>
            <a:gdLst>
              <a:gd name="connsiteX0" fmla="*/ 0 w 790575"/>
              <a:gd name="connsiteY0" fmla="*/ 47625 h 485775"/>
              <a:gd name="connsiteX1" fmla="*/ 771525 w 790575"/>
              <a:gd name="connsiteY1" fmla="*/ 0 h 485775"/>
              <a:gd name="connsiteX2" fmla="*/ 790575 w 790575"/>
              <a:gd name="connsiteY2" fmla="*/ 438150 h 485775"/>
              <a:gd name="connsiteX3" fmla="*/ 33338 w 790575"/>
              <a:gd name="connsiteY3" fmla="*/ 485775 h 485775"/>
              <a:gd name="connsiteX4" fmla="*/ 0 w 790575"/>
              <a:gd name="connsiteY4" fmla="*/ 47625 h 485775"/>
              <a:gd name="connsiteX0" fmla="*/ 0 w 790575"/>
              <a:gd name="connsiteY0" fmla="*/ 47625 h 547688"/>
              <a:gd name="connsiteX1" fmla="*/ 771525 w 790575"/>
              <a:gd name="connsiteY1" fmla="*/ 0 h 547688"/>
              <a:gd name="connsiteX2" fmla="*/ 790575 w 790575"/>
              <a:gd name="connsiteY2" fmla="*/ 438150 h 547688"/>
              <a:gd name="connsiteX3" fmla="*/ 52388 w 790575"/>
              <a:gd name="connsiteY3" fmla="*/ 547688 h 547688"/>
              <a:gd name="connsiteX4" fmla="*/ 0 w 790575"/>
              <a:gd name="connsiteY4" fmla="*/ 47625 h 547688"/>
              <a:gd name="connsiteX0" fmla="*/ 0 w 804863"/>
              <a:gd name="connsiteY0" fmla="*/ 47625 h 547688"/>
              <a:gd name="connsiteX1" fmla="*/ 771525 w 804863"/>
              <a:gd name="connsiteY1" fmla="*/ 0 h 547688"/>
              <a:gd name="connsiteX2" fmla="*/ 804863 w 804863"/>
              <a:gd name="connsiteY2" fmla="*/ 495300 h 547688"/>
              <a:gd name="connsiteX3" fmla="*/ 52388 w 804863"/>
              <a:gd name="connsiteY3" fmla="*/ 547688 h 547688"/>
              <a:gd name="connsiteX4" fmla="*/ 0 w 804863"/>
              <a:gd name="connsiteY4" fmla="*/ 47625 h 5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4863" h="547688">
                <a:moveTo>
                  <a:pt x="0" y="47625"/>
                </a:moveTo>
                <a:lnTo>
                  <a:pt x="771525" y="0"/>
                </a:lnTo>
                <a:lnTo>
                  <a:pt x="804863" y="495300"/>
                </a:lnTo>
                <a:lnTo>
                  <a:pt x="52388" y="547688"/>
                </a:lnTo>
                <a:lnTo>
                  <a:pt x="0" y="47625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1" name="Freeform 440"/>
          <p:cNvSpPr/>
          <p:nvPr/>
        </p:nvSpPr>
        <p:spPr>
          <a:xfrm rot="157084">
            <a:off x="3700570" y="6057837"/>
            <a:ext cx="199219" cy="160827"/>
          </a:xfrm>
          <a:custGeom>
            <a:avLst/>
            <a:gdLst>
              <a:gd name="connsiteX0" fmla="*/ 0 w 790575"/>
              <a:gd name="connsiteY0" fmla="*/ 47625 h 485775"/>
              <a:gd name="connsiteX1" fmla="*/ 771525 w 790575"/>
              <a:gd name="connsiteY1" fmla="*/ 0 h 485775"/>
              <a:gd name="connsiteX2" fmla="*/ 790575 w 790575"/>
              <a:gd name="connsiteY2" fmla="*/ 438150 h 485775"/>
              <a:gd name="connsiteX3" fmla="*/ 33338 w 790575"/>
              <a:gd name="connsiteY3" fmla="*/ 485775 h 485775"/>
              <a:gd name="connsiteX4" fmla="*/ 0 w 790575"/>
              <a:gd name="connsiteY4" fmla="*/ 47625 h 485775"/>
              <a:gd name="connsiteX0" fmla="*/ 0 w 790575"/>
              <a:gd name="connsiteY0" fmla="*/ 47625 h 571500"/>
              <a:gd name="connsiteX1" fmla="*/ 771525 w 790575"/>
              <a:gd name="connsiteY1" fmla="*/ 0 h 571500"/>
              <a:gd name="connsiteX2" fmla="*/ 790575 w 790575"/>
              <a:gd name="connsiteY2" fmla="*/ 438150 h 571500"/>
              <a:gd name="connsiteX3" fmla="*/ 38101 w 790575"/>
              <a:gd name="connsiteY3" fmla="*/ 571500 h 571500"/>
              <a:gd name="connsiteX4" fmla="*/ 0 w 790575"/>
              <a:gd name="connsiteY4" fmla="*/ 47625 h 571500"/>
              <a:gd name="connsiteX0" fmla="*/ 0 w 790575"/>
              <a:gd name="connsiteY0" fmla="*/ 47625 h 571500"/>
              <a:gd name="connsiteX1" fmla="*/ 771525 w 790575"/>
              <a:gd name="connsiteY1" fmla="*/ 0 h 571500"/>
              <a:gd name="connsiteX2" fmla="*/ 790575 w 790575"/>
              <a:gd name="connsiteY2" fmla="*/ 500063 h 571500"/>
              <a:gd name="connsiteX3" fmla="*/ 38101 w 790575"/>
              <a:gd name="connsiteY3" fmla="*/ 571500 h 571500"/>
              <a:gd name="connsiteX4" fmla="*/ 0 w 790575"/>
              <a:gd name="connsiteY4" fmla="*/ 47625 h 571500"/>
              <a:gd name="connsiteX0" fmla="*/ 0 w 790575"/>
              <a:gd name="connsiteY0" fmla="*/ 47625 h 561975"/>
              <a:gd name="connsiteX1" fmla="*/ 771525 w 790575"/>
              <a:gd name="connsiteY1" fmla="*/ 0 h 561975"/>
              <a:gd name="connsiteX2" fmla="*/ 790575 w 790575"/>
              <a:gd name="connsiteY2" fmla="*/ 500063 h 561975"/>
              <a:gd name="connsiteX3" fmla="*/ 47626 w 790575"/>
              <a:gd name="connsiteY3" fmla="*/ 561975 h 561975"/>
              <a:gd name="connsiteX4" fmla="*/ 0 w 790575"/>
              <a:gd name="connsiteY4" fmla="*/ 47625 h 561975"/>
              <a:gd name="connsiteX0" fmla="*/ 0 w 790575"/>
              <a:gd name="connsiteY0" fmla="*/ 57150 h 571500"/>
              <a:gd name="connsiteX1" fmla="*/ 757238 w 790575"/>
              <a:gd name="connsiteY1" fmla="*/ 0 h 571500"/>
              <a:gd name="connsiteX2" fmla="*/ 790575 w 790575"/>
              <a:gd name="connsiteY2" fmla="*/ 509588 h 571500"/>
              <a:gd name="connsiteX3" fmla="*/ 47626 w 790575"/>
              <a:gd name="connsiteY3" fmla="*/ 571500 h 571500"/>
              <a:gd name="connsiteX4" fmla="*/ 0 w 790575"/>
              <a:gd name="connsiteY4" fmla="*/ 57150 h 571500"/>
              <a:gd name="connsiteX0" fmla="*/ 0 w 804863"/>
              <a:gd name="connsiteY0" fmla="*/ 57150 h 571500"/>
              <a:gd name="connsiteX1" fmla="*/ 757238 w 804863"/>
              <a:gd name="connsiteY1" fmla="*/ 0 h 571500"/>
              <a:gd name="connsiteX2" fmla="*/ 804863 w 804863"/>
              <a:gd name="connsiteY2" fmla="*/ 509588 h 571500"/>
              <a:gd name="connsiteX3" fmla="*/ 47626 w 804863"/>
              <a:gd name="connsiteY3" fmla="*/ 571500 h 571500"/>
              <a:gd name="connsiteX4" fmla="*/ 0 w 804863"/>
              <a:gd name="connsiteY4" fmla="*/ 5715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4863" h="571500">
                <a:moveTo>
                  <a:pt x="0" y="57150"/>
                </a:moveTo>
                <a:lnTo>
                  <a:pt x="757238" y="0"/>
                </a:lnTo>
                <a:lnTo>
                  <a:pt x="804863" y="509588"/>
                </a:lnTo>
                <a:lnTo>
                  <a:pt x="47626" y="571500"/>
                </a:lnTo>
                <a:lnTo>
                  <a:pt x="0" y="5715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2" name="Freeform 441"/>
          <p:cNvSpPr/>
          <p:nvPr/>
        </p:nvSpPr>
        <p:spPr>
          <a:xfrm rot="157084">
            <a:off x="3903131" y="5740219"/>
            <a:ext cx="182715" cy="135363"/>
          </a:xfrm>
          <a:custGeom>
            <a:avLst/>
            <a:gdLst>
              <a:gd name="connsiteX0" fmla="*/ 0 w 790575"/>
              <a:gd name="connsiteY0" fmla="*/ 47625 h 485775"/>
              <a:gd name="connsiteX1" fmla="*/ 771525 w 790575"/>
              <a:gd name="connsiteY1" fmla="*/ 0 h 485775"/>
              <a:gd name="connsiteX2" fmla="*/ 790575 w 790575"/>
              <a:gd name="connsiteY2" fmla="*/ 438150 h 485775"/>
              <a:gd name="connsiteX3" fmla="*/ 33338 w 790575"/>
              <a:gd name="connsiteY3" fmla="*/ 485775 h 485775"/>
              <a:gd name="connsiteX4" fmla="*/ 0 w 790575"/>
              <a:gd name="connsiteY4" fmla="*/ 47625 h 485775"/>
              <a:gd name="connsiteX0" fmla="*/ 0 w 790575"/>
              <a:gd name="connsiteY0" fmla="*/ 42863 h 481013"/>
              <a:gd name="connsiteX1" fmla="*/ 709613 w 790575"/>
              <a:gd name="connsiteY1" fmla="*/ 0 h 481013"/>
              <a:gd name="connsiteX2" fmla="*/ 790575 w 790575"/>
              <a:gd name="connsiteY2" fmla="*/ 433388 h 481013"/>
              <a:gd name="connsiteX3" fmla="*/ 33338 w 790575"/>
              <a:gd name="connsiteY3" fmla="*/ 481013 h 481013"/>
              <a:gd name="connsiteX4" fmla="*/ 0 w 790575"/>
              <a:gd name="connsiteY4" fmla="*/ 42863 h 481013"/>
              <a:gd name="connsiteX0" fmla="*/ 0 w 738188"/>
              <a:gd name="connsiteY0" fmla="*/ 42863 h 481013"/>
              <a:gd name="connsiteX1" fmla="*/ 709613 w 738188"/>
              <a:gd name="connsiteY1" fmla="*/ 0 h 481013"/>
              <a:gd name="connsiteX2" fmla="*/ 738188 w 738188"/>
              <a:gd name="connsiteY2" fmla="*/ 438151 h 481013"/>
              <a:gd name="connsiteX3" fmla="*/ 33338 w 738188"/>
              <a:gd name="connsiteY3" fmla="*/ 481013 h 481013"/>
              <a:gd name="connsiteX4" fmla="*/ 0 w 738188"/>
              <a:gd name="connsiteY4" fmla="*/ 42863 h 48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8188" h="481013">
                <a:moveTo>
                  <a:pt x="0" y="42863"/>
                </a:moveTo>
                <a:lnTo>
                  <a:pt x="709613" y="0"/>
                </a:lnTo>
                <a:lnTo>
                  <a:pt x="738188" y="438151"/>
                </a:lnTo>
                <a:lnTo>
                  <a:pt x="33338" y="481013"/>
                </a:lnTo>
                <a:lnTo>
                  <a:pt x="0" y="42863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3" name="Freeform 442"/>
          <p:cNvSpPr/>
          <p:nvPr/>
        </p:nvSpPr>
        <p:spPr>
          <a:xfrm rot="157084">
            <a:off x="3904871" y="5887997"/>
            <a:ext cx="186842" cy="152786"/>
          </a:xfrm>
          <a:custGeom>
            <a:avLst/>
            <a:gdLst>
              <a:gd name="connsiteX0" fmla="*/ 0 w 790575"/>
              <a:gd name="connsiteY0" fmla="*/ 47625 h 485775"/>
              <a:gd name="connsiteX1" fmla="*/ 771525 w 790575"/>
              <a:gd name="connsiteY1" fmla="*/ 0 h 485775"/>
              <a:gd name="connsiteX2" fmla="*/ 790575 w 790575"/>
              <a:gd name="connsiteY2" fmla="*/ 438150 h 485775"/>
              <a:gd name="connsiteX3" fmla="*/ 33338 w 790575"/>
              <a:gd name="connsiteY3" fmla="*/ 485775 h 485775"/>
              <a:gd name="connsiteX4" fmla="*/ 0 w 790575"/>
              <a:gd name="connsiteY4" fmla="*/ 47625 h 485775"/>
              <a:gd name="connsiteX0" fmla="*/ 0 w 790575"/>
              <a:gd name="connsiteY0" fmla="*/ 47625 h 547688"/>
              <a:gd name="connsiteX1" fmla="*/ 771525 w 790575"/>
              <a:gd name="connsiteY1" fmla="*/ 0 h 547688"/>
              <a:gd name="connsiteX2" fmla="*/ 790575 w 790575"/>
              <a:gd name="connsiteY2" fmla="*/ 438150 h 547688"/>
              <a:gd name="connsiteX3" fmla="*/ 52388 w 790575"/>
              <a:gd name="connsiteY3" fmla="*/ 547688 h 547688"/>
              <a:gd name="connsiteX4" fmla="*/ 0 w 790575"/>
              <a:gd name="connsiteY4" fmla="*/ 47625 h 547688"/>
              <a:gd name="connsiteX0" fmla="*/ 0 w 804863"/>
              <a:gd name="connsiteY0" fmla="*/ 47625 h 547688"/>
              <a:gd name="connsiteX1" fmla="*/ 771525 w 804863"/>
              <a:gd name="connsiteY1" fmla="*/ 0 h 547688"/>
              <a:gd name="connsiteX2" fmla="*/ 804863 w 804863"/>
              <a:gd name="connsiteY2" fmla="*/ 495300 h 547688"/>
              <a:gd name="connsiteX3" fmla="*/ 52388 w 804863"/>
              <a:gd name="connsiteY3" fmla="*/ 547688 h 547688"/>
              <a:gd name="connsiteX4" fmla="*/ 0 w 804863"/>
              <a:gd name="connsiteY4" fmla="*/ 47625 h 547688"/>
              <a:gd name="connsiteX0" fmla="*/ 0 w 804863"/>
              <a:gd name="connsiteY0" fmla="*/ 42863 h 542926"/>
              <a:gd name="connsiteX1" fmla="*/ 711994 w 804863"/>
              <a:gd name="connsiteY1" fmla="*/ 0 h 542926"/>
              <a:gd name="connsiteX2" fmla="*/ 804863 w 804863"/>
              <a:gd name="connsiteY2" fmla="*/ 490538 h 542926"/>
              <a:gd name="connsiteX3" fmla="*/ 52388 w 804863"/>
              <a:gd name="connsiteY3" fmla="*/ 542926 h 542926"/>
              <a:gd name="connsiteX4" fmla="*/ 0 w 804863"/>
              <a:gd name="connsiteY4" fmla="*/ 42863 h 542926"/>
              <a:gd name="connsiteX0" fmla="*/ 0 w 766763"/>
              <a:gd name="connsiteY0" fmla="*/ 42863 h 542926"/>
              <a:gd name="connsiteX1" fmla="*/ 711994 w 766763"/>
              <a:gd name="connsiteY1" fmla="*/ 0 h 542926"/>
              <a:gd name="connsiteX2" fmla="*/ 766763 w 766763"/>
              <a:gd name="connsiteY2" fmla="*/ 507207 h 542926"/>
              <a:gd name="connsiteX3" fmla="*/ 52388 w 766763"/>
              <a:gd name="connsiteY3" fmla="*/ 542926 h 542926"/>
              <a:gd name="connsiteX4" fmla="*/ 0 w 766763"/>
              <a:gd name="connsiteY4" fmla="*/ 42863 h 542926"/>
              <a:gd name="connsiteX0" fmla="*/ 0 w 754857"/>
              <a:gd name="connsiteY0" fmla="*/ 42863 h 542926"/>
              <a:gd name="connsiteX1" fmla="*/ 711994 w 754857"/>
              <a:gd name="connsiteY1" fmla="*/ 0 h 542926"/>
              <a:gd name="connsiteX2" fmla="*/ 754857 w 754857"/>
              <a:gd name="connsiteY2" fmla="*/ 497682 h 542926"/>
              <a:gd name="connsiteX3" fmla="*/ 52388 w 754857"/>
              <a:gd name="connsiteY3" fmla="*/ 542926 h 542926"/>
              <a:gd name="connsiteX4" fmla="*/ 0 w 754857"/>
              <a:gd name="connsiteY4" fmla="*/ 42863 h 542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4857" h="542926">
                <a:moveTo>
                  <a:pt x="0" y="42863"/>
                </a:moveTo>
                <a:lnTo>
                  <a:pt x="711994" y="0"/>
                </a:lnTo>
                <a:lnTo>
                  <a:pt x="754857" y="497682"/>
                </a:lnTo>
                <a:lnTo>
                  <a:pt x="52388" y="542926"/>
                </a:lnTo>
                <a:lnTo>
                  <a:pt x="0" y="42863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4" name="Freeform 443"/>
          <p:cNvSpPr/>
          <p:nvPr/>
        </p:nvSpPr>
        <p:spPr>
          <a:xfrm rot="157084">
            <a:off x="3910883" y="6051951"/>
            <a:ext cx="185662" cy="159486"/>
          </a:xfrm>
          <a:custGeom>
            <a:avLst/>
            <a:gdLst>
              <a:gd name="connsiteX0" fmla="*/ 0 w 790575"/>
              <a:gd name="connsiteY0" fmla="*/ 47625 h 485775"/>
              <a:gd name="connsiteX1" fmla="*/ 771525 w 790575"/>
              <a:gd name="connsiteY1" fmla="*/ 0 h 485775"/>
              <a:gd name="connsiteX2" fmla="*/ 790575 w 790575"/>
              <a:gd name="connsiteY2" fmla="*/ 438150 h 485775"/>
              <a:gd name="connsiteX3" fmla="*/ 33338 w 790575"/>
              <a:gd name="connsiteY3" fmla="*/ 485775 h 485775"/>
              <a:gd name="connsiteX4" fmla="*/ 0 w 790575"/>
              <a:gd name="connsiteY4" fmla="*/ 47625 h 485775"/>
              <a:gd name="connsiteX0" fmla="*/ 0 w 790575"/>
              <a:gd name="connsiteY0" fmla="*/ 47625 h 571500"/>
              <a:gd name="connsiteX1" fmla="*/ 771525 w 790575"/>
              <a:gd name="connsiteY1" fmla="*/ 0 h 571500"/>
              <a:gd name="connsiteX2" fmla="*/ 790575 w 790575"/>
              <a:gd name="connsiteY2" fmla="*/ 438150 h 571500"/>
              <a:gd name="connsiteX3" fmla="*/ 38101 w 790575"/>
              <a:gd name="connsiteY3" fmla="*/ 571500 h 571500"/>
              <a:gd name="connsiteX4" fmla="*/ 0 w 790575"/>
              <a:gd name="connsiteY4" fmla="*/ 47625 h 571500"/>
              <a:gd name="connsiteX0" fmla="*/ 0 w 790575"/>
              <a:gd name="connsiteY0" fmla="*/ 47625 h 571500"/>
              <a:gd name="connsiteX1" fmla="*/ 771525 w 790575"/>
              <a:gd name="connsiteY1" fmla="*/ 0 h 571500"/>
              <a:gd name="connsiteX2" fmla="*/ 790575 w 790575"/>
              <a:gd name="connsiteY2" fmla="*/ 500063 h 571500"/>
              <a:gd name="connsiteX3" fmla="*/ 38101 w 790575"/>
              <a:gd name="connsiteY3" fmla="*/ 571500 h 571500"/>
              <a:gd name="connsiteX4" fmla="*/ 0 w 790575"/>
              <a:gd name="connsiteY4" fmla="*/ 47625 h 571500"/>
              <a:gd name="connsiteX0" fmla="*/ 0 w 790575"/>
              <a:gd name="connsiteY0" fmla="*/ 47625 h 561975"/>
              <a:gd name="connsiteX1" fmla="*/ 771525 w 790575"/>
              <a:gd name="connsiteY1" fmla="*/ 0 h 561975"/>
              <a:gd name="connsiteX2" fmla="*/ 790575 w 790575"/>
              <a:gd name="connsiteY2" fmla="*/ 500063 h 561975"/>
              <a:gd name="connsiteX3" fmla="*/ 47626 w 790575"/>
              <a:gd name="connsiteY3" fmla="*/ 561975 h 561975"/>
              <a:gd name="connsiteX4" fmla="*/ 0 w 790575"/>
              <a:gd name="connsiteY4" fmla="*/ 47625 h 561975"/>
              <a:gd name="connsiteX0" fmla="*/ 0 w 790575"/>
              <a:gd name="connsiteY0" fmla="*/ 57150 h 571500"/>
              <a:gd name="connsiteX1" fmla="*/ 757238 w 790575"/>
              <a:gd name="connsiteY1" fmla="*/ 0 h 571500"/>
              <a:gd name="connsiteX2" fmla="*/ 790575 w 790575"/>
              <a:gd name="connsiteY2" fmla="*/ 509588 h 571500"/>
              <a:gd name="connsiteX3" fmla="*/ 47626 w 790575"/>
              <a:gd name="connsiteY3" fmla="*/ 571500 h 571500"/>
              <a:gd name="connsiteX4" fmla="*/ 0 w 790575"/>
              <a:gd name="connsiteY4" fmla="*/ 57150 h 571500"/>
              <a:gd name="connsiteX0" fmla="*/ 0 w 790575"/>
              <a:gd name="connsiteY0" fmla="*/ 52387 h 566737"/>
              <a:gd name="connsiteX1" fmla="*/ 719138 w 790575"/>
              <a:gd name="connsiteY1" fmla="*/ 0 h 566737"/>
              <a:gd name="connsiteX2" fmla="*/ 790575 w 790575"/>
              <a:gd name="connsiteY2" fmla="*/ 504825 h 566737"/>
              <a:gd name="connsiteX3" fmla="*/ 47626 w 790575"/>
              <a:gd name="connsiteY3" fmla="*/ 566737 h 566737"/>
              <a:gd name="connsiteX4" fmla="*/ 0 w 790575"/>
              <a:gd name="connsiteY4" fmla="*/ 52387 h 566737"/>
              <a:gd name="connsiteX0" fmla="*/ 0 w 762000"/>
              <a:gd name="connsiteY0" fmla="*/ 52387 h 566737"/>
              <a:gd name="connsiteX1" fmla="*/ 719138 w 762000"/>
              <a:gd name="connsiteY1" fmla="*/ 0 h 566737"/>
              <a:gd name="connsiteX2" fmla="*/ 762000 w 762000"/>
              <a:gd name="connsiteY2" fmla="*/ 514350 h 566737"/>
              <a:gd name="connsiteX3" fmla="*/ 47626 w 762000"/>
              <a:gd name="connsiteY3" fmla="*/ 566737 h 566737"/>
              <a:gd name="connsiteX4" fmla="*/ 0 w 762000"/>
              <a:gd name="connsiteY4" fmla="*/ 52387 h 566737"/>
              <a:gd name="connsiteX0" fmla="*/ 0 w 750094"/>
              <a:gd name="connsiteY0" fmla="*/ 52387 h 566737"/>
              <a:gd name="connsiteX1" fmla="*/ 719138 w 750094"/>
              <a:gd name="connsiteY1" fmla="*/ 0 h 566737"/>
              <a:gd name="connsiteX2" fmla="*/ 750094 w 750094"/>
              <a:gd name="connsiteY2" fmla="*/ 514350 h 566737"/>
              <a:gd name="connsiteX3" fmla="*/ 47626 w 750094"/>
              <a:gd name="connsiteY3" fmla="*/ 566737 h 566737"/>
              <a:gd name="connsiteX4" fmla="*/ 0 w 750094"/>
              <a:gd name="connsiteY4" fmla="*/ 52387 h 566737"/>
              <a:gd name="connsiteX0" fmla="*/ 0 w 750094"/>
              <a:gd name="connsiteY0" fmla="*/ 52387 h 566737"/>
              <a:gd name="connsiteX1" fmla="*/ 709613 w 750094"/>
              <a:gd name="connsiteY1" fmla="*/ 0 h 566737"/>
              <a:gd name="connsiteX2" fmla="*/ 750094 w 750094"/>
              <a:gd name="connsiteY2" fmla="*/ 514350 h 566737"/>
              <a:gd name="connsiteX3" fmla="*/ 47626 w 750094"/>
              <a:gd name="connsiteY3" fmla="*/ 566737 h 566737"/>
              <a:gd name="connsiteX4" fmla="*/ 0 w 750094"/>
              <a:gd name="connsiteY4" fmla="*/ 52387 h 566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0094" h="566737">
                <a:moveTo>
                  <a:pt x="0" y="52387"/>
                </a:moveTo>
                <a:lnTo>
                  <a:pt x="709613" y="0"/>
                </a:lnTo>
                <a:lnTo>
                  <a:pt x="750094" y="514350"/>
                </a:lnTo>
                <a:lnTo>
                  <a:pt x="47626" y="566737"/>
                </a:lnTo>
                <a:lnTo>
                  <a:pt x="0" y="52387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5" name="Freeform 444"/>
          <p:cNvSpPr/>
          <p:nvPr/>
        </p:nvSpPr>
        <p:spPr>
          <a:xfrm rot="157084">
            <a:off x="3310198" y="5612376"/>
            <a:ext cx="802771" cy="886236"/>
          </a:xfrm>
          <a:custGeom>
            <a:avLst/>
            <a:gdLst>
              <a:gd name="connsiteX0" fmla="*/ 0 w 3243262"/>
              <a:gd name="connsiteY0" fmla="*/ 223838 h 3471863"/>
              <a:gd name="connsiteX1" fmla="*/ 233362 w 3243262"/>
              <a:gd name="connsiteY1" fmla="*/ 109538 h 3471863"/>
              <a:gd name="connsiteX2" fmla="*/ 1371600 w 3243262"/>
              <a:gd name="connsiteY2" fmla="*/ 0 h 3471863"/>
              <a:gd name="connsiteX3" fmla="*/ 1524000 w 3243262"/>
              <a:gd name="connsiteY3" fmla="*/ 1652588 h 3471863"/>
              <a:gd name="connsiteX4" fmla="*/ 1552575 w 3243262"/>
              <a:gd name="connsiteY4" fmla="*/ 2157413 h 3471863"/>
              <a:gd name="connsiteX5" fmla="*/ 742950 w 3243262"/>
              <a:gd name="connsiteY5" fmla="*/ 2262188 h 3471863"/>
              <a:gd name="connsiteX6" fmla="*/ 700087 w 3243262"/>
              <a:gd name="connsiteY6" fmla="*/ 2314575 h 3471863"/>
              <a:gd name="connsiteX7" fmla="*/ 762000 w 3243262"/>
              <a:gd name="connsiteY7" fmla="*/ 2347913 h 3471863"/>
              <a:gd name="connsiteX8" fmla="*/ 1576387 w 3243262"/>
              <a:gd name="connsiteY8" fmla="*/ 2233613 h 3471863"/>
              <a:gd name="connsiteX9" fmla="*/ 2395537 w 3243262"/>
              <a:gd name="connsiteY9" fmla="*/ 2162175 h 3471863"/>
              <a:gd name="connsiteX10" fmla="*/ 2433637 w 3243262"/>
              <a:gd name="connsiteY10" fmla="*/ 2605088 h 3471863"/>
              <a:gd name="connsiteX11" fmla="*/ 2486025 w 3243262"/>
              <a:gd name="connsiteY11" fmla="*/ 2657475 h 3471863"/>
              <a:gd name="connsiteX12" fmla="*/ 2524125 w 3243262"/>
              <a:gd name="connsiteY12" fmla="*/ 2609850 h 3471863"/>
              <a:gd name="connsiteX13" fmla="*/ 2486025 w 3243262"/>
              <a:gd name="connsiteY13" fmla="*/ 2147888 h 3471863"/>
              <a:gd name="connsiteX14" fmla="*/ 2733675 w 3243262"/>
              <a:gd name="connsiteY14" fmla="*/ 2143125 h 3471863"/>
              <a:gd name="connsiteX15" fmla="*/ 2743200 w 3243262"/>
              <a:gd name="connsiteY15" fmla="*/ 2266950 h 3471863"/>
              <a:gd name="connsiteX16" fmla="*/ 2795587 w 3243262"/>
              <a:gd name="connsiteY16" fmla="*/ 2314575 h 3471863"/>
              <a:gd name="connsiteX17" fmla="*/ 2824162 w 3243262"/>
              <a:gd name="connsiteY17" fmla="*/ 2257425 h 3471863"/>
              <a:gd name="connsiteX18" fmla="*/ 2819400 w 3243262"/>
              <a:gd name="connsiteY18" fmla="*/ 2138363 h 3471863"/>
              <a:gd name="connsiteX19" fmla="*/ 3195637 w 3243262"/>
              <a:gd name="connsiteY19" fmla="*/ 2109788 h 3471863"/>
              <a:gd name="connsiteX20" fmla="*/ 3243262 w 3243262"/>
              <a:gd name="connsiteY20" fmla="*/ 2614613 h 3471863"/>
              <a:gd name="connsiteX21" fmla="*/ 2847975 w 3243262"/>
              <a:gd name="connsiteY21" fmla="*/ 2633663 h 3471863"/>
              <a:gd name="connsiteX22" fmla="*/ 2847975 w 3243262"/>
              <a:gd name="connsiteY22" fmla="*/ 2533650 h 3471863"/>
              <a:gd name="connsiteX23" fmla="*/ 2795587 w 3243262"/>
              <a:gd name="connsiteY23" fmla="*/ 2490788 h 3471863"/>
              <a:gd name="connsiteX24" fmla="*/ 2762250 w 3243262"/>
              <a:gd name="connsiteY24" fmla="*/ 2514600 h 3471863"/>
              <a:gd name="connsiteX25" fmla="*/ 2771775 w 3243262"/>
              <a:gd name="connsiteY25" fmla="*/ 2633663 h 3471863"/>
              <a:gd name="connsiteX26" fmla="*/ 2571750 w 3243262"/>
              <a:gd name="connsiteY26" fmla="*/ 2647950 h 3471863"/>
              <a:gd name="connsiteX27" fmla="*/ 2471737 w 3243262"/>
              <a:gd name="connsiteY27" fmla="*/ 2719388 h 3471863"/>
              <a:gd name="connsiteX28" fmla="*/ 2466975 w 3243262"/>
              <a:gd name="connsiteY28" fmla="*/ 3000375 h 3471863"/>
              <a:gd name="connsiteX29" fmla="*/ 1423987 w 3243262"/>
              <a:gd name="connsiteY29" fmla="*/ 3081338 h 3471863"/>
              <a:gd name="connsiteX30" fmla="*/ 957262 w 3243262"/>
              <a:gd name="connsiteY30" fmla="*/ 3471863 h 3471863"/>
              <a:gd name="connsiteX31" fmla="*/ 642937 w 3243262"/>
              <a:gd name="connsiteY31" fmla="*/ 2871788 h 3471863"/>
              <a:gd name="connsiteX32" fmla="*/ 576262 w 3243262"/>
              <a:gd name="connsiteY32" fmla="*/ 2724150 h 3471863"/>
              <a:gd name="connsiteX33" fmla="*/ 519112 w 3243262"/>
              <a:gd name="connsiteY33" fmla="*/ 2662238 h 3471863"/>
              <a:gd name="connsiteX34" fmla="*/ 323850 w 3243262"/>
              <a:gd name="connsiteY34" fmla="*/ 2176463 h 3471863"/>
              <a:gd name="connsiteX35" fmla="*/ 171450 w 3243262"/>
              <a:gd name="connsiteY35" fmla="*/ 1624013 h 3471863"/>
              <a:gd name="connsiteX36" fmla="*/ 0 w 3243262"/>
              <a:gd name="connsiteY36" fmla="*/ 223838 h 3471863"/>
              <a:gd name="connsiteX0" fmla="*/ 0 w 3243262"/>
              <a:gd name="connsiteY0" fmla="*/ 223838 h 3471863"/>
              <a:gd name="connsiteX1" fmla="*/ 233362 w 3243262"/>
              <a:gd name="connsiteY1" fmla="*/ 109538 h 3471863"/>
              <a:gd name="connsiteX2" fmla="*/ 1371600 w 3243262"/>
              <a:gd name="connsiteY2" fmla="*/ 0 h 3471863"/>
              <a:gd name="connsiteX3" fmla="*/ 1524000 w 3243262"/>
              <a:gd name="connsiteY3" fmla="*/ 1652588 h 3471863"/>
              <a:gd name="connsiteX4" fmla="*/ 1552575 w 3243262"/>
              <a:gd name="connsiteY4" fmla="*/ 2157413 h 3471863"/>
              <a:gd name="connsiteX5" fmla="*/ 742950 w 3243262"/>
              <a:gd name="connsiteY5" fmla="*/ 2262188 h 3471863"/>
              <a:gd name="connsiteX6" fmla="*/ 700087 w 3243262"/>
              <a:gd name="connsiteY6" fmla="*/ 2314575 h 3471863"/>
              <a:gd name="connsiteX7" fmla="*/ 762000 w 3243262"/>
              <a:gd name="connsiteY7" fmla="*/ 2347913 h 3471863"/>
              <a:gd name="connsiteX8" fmla="*/ 1576387 w 3243262"/>
              <a:gd name="connsiteY8" fmla="*/ 2233613 h 3471863"/>
              <a:gd name="connsiteX9" fmla="*/ 2395537 w 3243262"/>
              <a:gd name="connsiteY9" fmla="*/ 2162175 h 3471863"/>
              <a:gd name="connsiteX10" fmla="*/ 2433637 w 3243262"/>
              <a:gd name="connsiteY10" fmla="*/ 2605088 h 3471863"/>
              <a:gd name="connsiteX11" fmla="*/ 2486025 w 3243262"/>
              <a:gd name="connsiteY11" fmla="*/ 2657475 h 3471863"/>
              <a:gd name="connsiteX12" fmla="*/ 2524125 w 3243262"/>
              <a:gd name="connsiteY12" fmla="*/ 2609850 h 3471863"/>
              <a:gd name="connsiteX13" fmla="*/ 2486025 w 3243262"/>
              <a:gd name="connsiteY13" fmla="*/ 2147888 h 3471863"/>
              <a:gd name="connsiteX14" fmla="*/ 2733675 w 3243262"/>
              <a:gd name="connsiteY14" fmla="*/ 2143125 h 3471863"/>
              <a:gd name="connsiteX15" fmla="*/ 2743200 w 3243262"/>
              <a:gd name="connsiteY15" fmla="*/ 2266950 h 3471863"/>
              <a:gd name="connsiteX16" fmla="*/ 2795587 w 3243262"/>
              <a:gd name="connsiteY16" fmla="*/ 2314575 h 3471863"/>
              <a:gd name="connsiteX17" fmla="*/ 2824162 w 3243262"/>
              <a:gd name="connsiteY17" fmla="*/ 2257425 h 3471863"/>
              <a:gd name="connsiteX18" fmla="*/ 2819400 w 3243262"/>
              <a:gd name="connsiteY18" fmla="*/ 2138363 h 3471863"/>
              <a:gd name="connsiteX19" fmla="*/ 3195637 w 3243262"/>
              <a:gd name="connsiteY19" fmla="*/ 2109788 h 3471863"/>
              <a:gd name="connsiteX20" fmla="*/ 3243262 w 3243262"/>
              <a:gd name="connsiteY20" fmla="*/ 2614613 h 3471863"/>
              <a:gd name="connsiteX21" fmla="*/ 2847975 w 3243262"/>
              <a:gd name="connsiteY21" fmla="*/ 2633663 h 3471863"/>
              <a:gd name="connsiteX22" fmla="*/ 2847975 w 3243262"/>
              <a:gd name="connsiteY22" fmla="*/ 2533650 h 3471863"/>
              <a:gd name="connsiteX23" fmla="*/ 2795587 w 3243262"/>
              <a:gd name="connsiteY23" fmla="*/ 2490788 h 3471863"/>
              <a:gd name="connsiteX24" fmla="*/ 2762250 w 3243262"/>
              <a:gd name="connsiteY24" fmla="*/ 2514600 h 3471863"/>
              <a:gd name="connsiteX25" fmla="*/ 2771775 w 3243262"/>
              <a:gd name="connsiteY25" fmla="*/ 2633663 h 3471863"/>
              <a:gd name="connsiteX26" fmla="*/ 2571750 w 3243262"/>
              <a:gd name="connsiteY26" fmla="*/ 2647950 h 3471863"/>
              <a:gd name="connsiteX27" fmla="*/ 2471737 w 3243262"/>
              <a:gd name="connsiteY27" fmla="*/ 2719388 h 3471863"/>
              <a:gd name="connsiteX28" fmla="*/ 2466975 w 3243262"/>
              <a:gd name="connsiteY28" fmla="*/ 3000375 h 3471863"/>
              <a:gd name="connsiteX29" fmla="*/ 1423987 w 3243262"/>
              <a:gd name="connsiteY29" fmla="*/ 3081338 h 3471863"/>
              <a:gd name="connsiteX30" fmla="*/ 957262 w 3243262"/>
              <a:gd name="connsiteY30" fmla="*/ 3471863 h 3471863"/>
              <a:gd name="connsiteX31" fmla="*/ 642937 w 3243262"/>
              <a:gd name="connsiteY31" fmla="*/ 2871788 h 3471863"/>
              <a:gd name="connsiteX32" fmla="*/ 576262 w 3243262"/>
              <a:gd name="connsiteY32" fmla="*/ 2724150 h 3471863"/>
              <a:gd name="connsiteX33" fmla="*/ 519112 w 3243262"/>
              <a:gd name="connsiteY33" fmla="*/ 2662238 h 3471863"/>
              <a:gd name="connsiteX34" fmla="*/ 323850 w 3243262"/>
              <a:gd name="connsiteY34" fmla="*/ 2176463 h 3471863"/>
              <a:gd name="connsiteX35" fmla="*/ 231959 w 3243262"/>
              <a:gd name="connsiteY35" fmla="*/ 1621343 h 3471863"/>
              <a:gd name="connsiteX36" fmla="*/ 0 w 3243262"/>
              <a:gd name="connsiteY36" fmla="*/ 223838 h 3471863"/>
              <a:gd name="connsiteX0" fmla="*/ 0 w 3243262"/>
              <a:gd name="connsiteY0" fmla="*/ 223838 h 3471863"/>
              <a:gd name="connsiteX1" fmla="*/ 233362 w 3243262"/>
              <a:gd name="connsiteY1" fmla="*/ 109538 h 3471863"/>
              <a:gd name="connsiteX2" fmla="*/ 1371600 w 3243262"/>
              <a:gd name="connsiteY2" fmla="*/ 0 h 3471863"/>
              <a:gd name="connsiteX3" fmla="*/ 1524000 w 3243262"/>
              <a:gd name="connsiteY3" fmla="*/ 1652588 h 3471863"/>
              <a:gd name="connsiteX4" fmla="*/ 1552575 w 3243262"/>
              <a:gd name="connsiteY4" fmla="*/ 2157413 h 3471863"/>
              <a:gd name="connsiteX5" fmla="*/ 742950 w 3243262"/>
              <a:gd name="connsiteY5" fmla="*/ 2262188 h 3471863"/>
              <a:gd name="connsiteX6" fmla="*/ 700087 w 3243262"/>
              <a:gd name="connsiteY6" fmla="*/ 2314575 h 3471863"/>
              <a:gd name="connsiteX7" fmla="*/ 762000 w 3243262"/>
              <a:gd name="connsiteY7" fmla="*/ 2347913 h 3471863"/>
              <a:gd name="connsiteX8" fmla="*/ 1576387 w 3243262"/>
              <a:gd name="connsiteY8" fmla="*/ 2233613 h 3471863"/>
              <a:gd name="connsiteX9" fmla="*/ 2395537 w 3243262"/>
              <a:gd name="connsiteY9" fmla="*/ 2162175 h 3471863"/>
              <a:gd name="connsiteX10" fmla="*/ 2433637 w 3243262"/>
              <a:gd name="connsiteY10" fmla="*/ 2605088 h 3471863"/>
              <a:gd name="connsiteX11" fmla="*/ 2486025 w 3243262"/>
              <a:gd name="connsiteY11" fmla="*/ 2657475 h 3471863"/>
              <a:gd name="connsiteX12" fmla="*/ 2524125 w 3243262"/>
              <a:gd name="connsiteY12" fmla="*/ 2609850 h 3471863"/>
              <a:gd name="connsiteX13" fmla="*/ 2486025 w 3243262"/>
              <a:gd name="connsiteY13" fmla="*/ 2147888 h 3471863"/>
              <a:gd name="connsiteX14" fmla="*/ 2733675 w 3243262"/>
              <a:gd name="connsiteY14" fmla="*/ 2143125 h 3471863"/>
              <a:gd name="connsiteX15" fmla="*/ 2743200 w 3243262"/>
              <a:gd name="connsiteY15" fmla="*/ 2266950 h 3471863"/>
              <a:gd name="connsiteX16" fmla="*/ 2795587 w 3243262"/>
              <a:gd name="connsiteY16" fmla="*/ 2314575 h 3471863"/>
              <a:gd name="connsiteX17" fmla="*/ 2824162 w 3243262"/>
              <a:gd name="connsiteY17" fmla="*/ 2257425 h 3471863"/>
              <a:gd name="connsiteX18" fmla="*/ 2819400 w 3243262"/>
              <a:gd name="connsiteY18" fmla="*/ 2138363 h 3471863"/>
              <a:gd name="connsiteX19" fmla="*/ 3195637 w 3243262"/>
              <a:gd name="connsiteY19" fmla="*/ 2109788 h 3471863"/>
              <a:gd name="connsiteX20" fmla="*/ 3243262 w 3243262"/>
              <a:gd name="connsiteY20" fmla="*/ 2614613 h 3471863"/>
              <a:gd name="connsiteX21" fmla="*/ 2847975 w 3243262"/>
              <a:gd name="connsiteY21" fmla="*/ 2633663 h 3471863"/>
              <a:gd name="connsiteX22" fmla="*/ 2847975 w 3243262"/>
              <a:gd name="connsiteY22" fmla="*/ 2533650 h 3471863"/>
              <a:gd name="connsiteX23" fmla="*/ 2795587 w 3243262"/>
              <a:gd name="connsiteY23" fmla="*/ 2490788 h 3471863"/>
              <a:gd name="connsiteX24" fmla="*/ 2762250 w 3243262"/>
              <a:gd name="connsiteY24" fmla="*/ 2514600 h 3471863"/>
              <a:gd name="connsiteX25" fmla="*/ 2771775 w 3243262"/>
              <a:gd name="connsiteY25" fmla="*/ 2633663 h 3471863"/>
              <a:gd name="connsiteX26" fmla="*/ 2571750 w 3243262"/>
              <a:gd name="connsiteY26" fmla="*/ 2647950 h 3471863"/>
              <a:gd name="connsiteX27" fmla="*/ 2471737 w 3243262"/>
              <a:gd name="connsiteY27" fmla="*/ 2719388 h 3471863"/>
              <a:gd name="connsiteX28" fmla="*/ 2466975 w 3243262"/>
              <a:gd name="connsiteY28" fmla="*/ 3000375 h 3471863"/>
              <a:gd name="connsiteX29" fmla="*/ 1423987 w 3243262"/>
              <a:gd name="connsiteY29" fmla="*/ 3081338 h 3471863"/>
              <a:gd name="connsiteX30" fmla="*/ 957262 w 3243262"/>
              <a:gd name="connsiteY30" fmla="*/ 3471863 h 3471863"/>
              <a:gd name="connsiteX31" fmla="*/ 642937 w 3243262"/>
              <a:gd name="connsiteY31" fmla="*/ 2871788 h 3471863"/>
              <a:gd name="connsiteX32" fmla="*/ 576262 w 3243262"/>
              <a:gd name="connsiteY32" fmla="*/ 2724150 h 3471863"/>
              <a:gd name="connsiteX33" fmla="*/ 519112 w 3243262"/>
              <a:gd name="connsiteY33" fmla="*/ 2662238 h 3471863"/>
              <a:gd name="connsiteX34" fmla="*/ 459995 w 3243262"/>
              <a:gd name="connsiteY34" fmla="*/ 2170454 h 3471863"/>
              <a:gd name="connsiteX35" fmla="*/ 231959 w 3243262"/>
              <a:gd name="connsiteY35" fmla="*/ 1621343 h 3471863"/>
              <a:gd name="connsiteX36" fmla="*/ 0 w 3243262"/>
              <a:gd name="connsiteY36" fmla="*/ 223838 h 3471863"/>
              <a:gd name="connsiteX0" fmla="*/ 0 w 3243262"/>
              <a:gd name="connsiteY0" fmla="*/ 223838 h 3471863"/>
              <a:gd name="connsiteX1" fmla="*/ 233362 w 3243262"/>
              <a:gd name="connsiteY1" fmla="*/ 109538 h 3471863"/>
              <a:gd name="connsiteX2" fmla="*/ 1371600 w 3243262"/>
              <a:gd name="connsiteY2" fmla="*/ 0 h 3471863"/>
              <a:gd name="connsiteX3" fmla="*/ 1524000 w 3243262"/>
              <a:gd name="connsiteY3" fmla="*/ 1652588 h 3471863"/>
              <a:gd name="connsiteX4" fmla="*/ 1552575 w 3243262"/>
              <a:gd name="connsiteY4" fmla="*/ 2157413 h 3471863"/>
              <a:gd name="connsiteX5" fmla="*/ 742950 w 3243262"/>
              <a:gd name="connsiteY5" fmla="*/ 2262188 h 3471863"/>
              <a:gd name="connsiteX6" fmla="*/ 700087 w 3243262"/>
              <a:gd name="connsiteY6" fmla="*/ 2314575 h 3471863"/>
              <a:gd name="connsiteX7" fmla="*/ 762000 w 3243262"/>
              <a:gd name="connsiteY7" fmla="*/ 2347913 h 3471863"/>
              <a:gd name="connsiteX8" fmla="*/ 1576387 w 3243262"/>
              <a:gd name="connsiteY8" fmla="*/ 2233613 h 3471863"/>
              <a:gd name="connsiteX9" fmla="*/ 2395537 w 3243262"/>
              <a:gd name="connsiteY9" fmla="*/ 2162175 h 3471863"/>
              <a:gd name="connsiteX10" fmla="*/ 2433637 w 3243262"/>
              <a:gd name="connsiteY10" fmla="*/ 2605088 h 3471863"/>
              <a:gd name="connsiteX11" fmla="*/ 2486025 w 3243262"/>
              <a:gd name="connsiteY11" fmla="*/ 2657475 h 3471863"/>
              <a:gd name="connsiteX12" fmla="*/ 2524125 w 3243262"/>
              <a:gd name="connsiteY12" fmla="*/ 2609850 h 3471863"/>
              <a:gd name="connsiteX13" fmla="*/ 2486025 w 3243262"/>
              <a:gd name="connsiteY13" fmla="*/ 2147888 h 3471863"/>
              <a:gd name="connsiteX14" fmla="*/ 2733675 w 3243262"/>
              <a:gd name="connsiteY14" fmla="*/ 2143125 h 3471863"/>
              <a:gd name="connsiteX15" fmla="*/ 2743200 w 3243262"/>
              <a:gd name="connsiteY15" fmla="*/ 2266950 h 3471863"/>
              <a:gd name="connsiteX16" fmla="*/ 2795587 w 3243262"/>
              <a:gd name="connsiteY16" fmla="*/ 2314575 h 3471863"/>
              <a:gd name="connsiteX17" fmla="*/ 2824162 w 3243262"/>
              <a:gd name="connsiteY17" fmla="*/ 2257425 h 3471863"/>
              <a:gd name="connsiteX18" fmla="*/ 2819400 w 3243262"/>
              <a:gd name="connsiteY18" fmla="*/ 2138363 h 3471863"/>
              <a:gd name="connsiteX19" fmla="*/ 3195637 w 3243262"/>
              <a:gd name="connsiteY19" fmla="*/ 2109788 h 3471863"/>
              <a:gd name="connsiteX20" fmla="*/ 3243262 w 3243262"/>
              <a:gd name="connsiteY20" fmla="*/ 2614613 h 3471863"/>
              <a:gd name="connsiteX21" fmla="*/ 2847975 w 3243262"/>
              <a:gd name="connsiteY21" fmla="*/ 2633663 h 3471863"/>
              <a:gd name="connsiteX22" fmla="*/ 2847975 w 3243262"/>
              <a:gd name="connsiteY22" fmla="*/ 2533650 h 3471863"/>
              <a:gd name="connsiteX23" fmla="*/ 2795587 w 3243262"/>
              <a:gd name="connsiteY23" fmla="*/ 2490788 h 3471863"/>
              <a:gd name="connsiteX24" fmla="*/ 2762250 w 3243262"/>
              <a:gd name="connsiteY24" fmla="*/ 2514600 h 3471863"/>
              <a:gd name="connsiteX25" fmla="*/ 2771775 w 3243262"/>
              <a:gd name="connsiteY25" fmla="*/ 2633663 h 3471863"/>
              <a:gd name="connsiteX26" fmla="*/ 2571750 w 3243262"/>
              <a:gd name="connsiteY26" fmla="*/ 2647950 h 3471863"/>
              <a:gd name="connsiteX27" fmla="*/ 2471737 w 3243262"/>
              <a:gd name="connsiteY27" fmla="*/ 2719388 h 3471863"/>
              <a:gd name="connsiteX28" fmla="*/ 2466975 w 3243262"/>
              <a:gd name="connsiteY28" fmla="*/ 3000375 h 3471863"/>
              <a:gd name="connsiteX29" fmla="*/ 1423987 w 3243262"/>
              <a:gd name="connsiteY29" fmla="*/ 3081338 h 3471863"/>
              <a:gd name="connsiteX30" fmla="*/ 957262 w 3243262"/>
              <a:gd name="connsiteY30" fmla="*/ 3471863 h 3471863"/>
              <a:gd name="connsiteX31" fmla="*/ 642937 w 3243262"/>
              <a:gd name="connsiteY31" fmla="*/ 2871788 h 3471863"/>
              <a:gd name="connsiteX32" fmla="*/ 576262 w 3243262"/>
              <a:gd name="connsiteY32" fmla="*/ 2724150 h 3471863"/>
              <a:gd name="connsiteX33" fmla="*/ 620852 w 3243262"/>
              <a:gd name="connsiteY33" fmla="*/ 2569945 h 3471863"/>
              <a:gd name="connsiteX34" fmla="*/ 459995 w 3243262"/>
              <a:gd name="connsiteY34" fmla="*/ 2170454 h 3471863"/>
              <a:gd name="connsiteX35" fmla="*/ 231959 w 3243262"/>
              <a:gd name="connsiteY35" fmla="*/ 1621343 h 3471863"/>
              <a:gd name="connsiteX36" fmla="*/ 0 w 3243262"/>
              <a:gd name="connsiteY36" fmla="*/ 223838 h 3471863"/>
              <a:gd name="connsiteX0" fmla="*/ 0 w 3243262"/>
              <a:gd name="connsiteY0" fmla="*/ 223838 h 3471863"/>
              <a:gd name="connsiteX1" fmla="*/ 233362 w 3243262"/>
              <a:gd name="connsiteY1" fmla="*/ 109538 h 3471863"/>
              <a:gd name="connsiteX2" fmla="*/ 1371600 w 3243262"/>
              <a:gd name="connsiteY2" fmla="*/ 0 h 3471863"/>
              <a:gd name="connsiteX3" fmla="*/ 1524000 w 3243262"/>
              <a:gd name="connsiteY3" fmla="*/ 1652588 h 3471863"/>
              <a:gd name="connsiteX4" fmla="*/ 1552575 w 3243262"/>
              <a:gd name="connsiteY4" fmla="*/ 2157413 h 3471863"/>
              <a:gd name="connsiteX5" fmla="*/ 742950 w 3243262"/>
              <a:gd name="connsiteY5" fmla="*/ 2262188 h 3471863"/>
              <a:gd name="connsiteX6" fmla="*/ 700087 w 3243262"/>
              <a:gd name="connsiteY6" fmla="*/ 2314575 h 3471863"/>
              <a:gd name="connsiteX7" fmla="*/ 762000 w 3243262"/>
              <a:gd name="connsiteY7" fmla="*/ 2347913 h 3471863"/>
              <a:gd name="connsiteX8" fmla="*/ 1576387 w 3243262"/>
              <a:gd name="connsiteY8" fmla="*/ 2233613 h 3471863"/>
              <a:gd name="connsiteX9" fmla="*/ 2395537 w 3243262"/>
              <a:gd name="connsiteY9" fmla="*/ 2162175 h 3471863"/>
              <a:gd name="connsiteX10" fmla="*/ 2433637 w 3243262"/>
              <a:gd name="connsiteY10" fmla="*/ 2605088 h 3471863"/>
              <a:gd name="connsiteX11" fmla="*/ 2486025 w 3243262"/>
              <a:gd name="connsiteY11" fmla="*/ 2657475 h 3471863"/>
              <a:gd name="connsiteX12" fmla="*/ 2524125 w 3243262"/>
              <a:gd name="connsiteY12" fmla="*/ 2609850 h 3471863"/>
              <a:gd name="connsiteX13" fmla="*/ 2486025 w 3243262"/>
              <a:gd name="connsiteY13" fmla="*/ 2147888 h 3471863"/>
              <a:gd name="connsiteX14" fmla="*/ 2733675 w 3243262"/>
              <a:gd name="connsiteY14" fmla="*/ 2143125 h 3471863"/>
              <a:gd name="connsiteX15" fmla="*/ 2743200 w 3243262"/>
              <a:gd name="connsiteY15" fmla="*/ 2266950 h 3471863"/>
              <a:gd name="connsiteX16" fmla="*/ 2795587 w 3243262"/>
              <a:gd name="connsiteY16" fmla="*/ 2314575 h 3471863"/>
              <a:gd name="connsiteX17" fmla="*/ 2824162 w 3243262"/>
              <a:gd name="connsiteY17" fmla="*/ 2257425 h 3471863"/>
              <a:gd name="connsiteX18" fmla="*/ 2819400 w 3243262"/>
              <a:gd name="connsiteY18" fmla="*/ 2138363 h 3471863"/>
              <a:gd name="connsiteX19" fmla="*/ 3195637 w 3243262"/>
              <a:gd name="connsiteY19" fmla="*/ 2109788 h 3471863"/>
              <a:gd name="connsiteX20" fmla="*/ 3243262 w 3243262"/>
              <a:gd name="connsiteY20" fmla="*/ 2614613 h 3471863"/>
              <a:gd name="connsiteX21" fmla="*/ 2847975 w 3243262"/>
              <a:gd name="connsiteY21" fmla="*/ 2633663 h 3471863"/>
              <a:gd name="connsiteX22" fmla="*/ 2847975 w 3243262"/>
              <a:gd name="connsiteY22" fmla="*/ 2533650 h 3471863"/>
              <a:gd name="connsiteX23" fmla="*/ 2795587 w 3243262"/>
              <a:gd name="connsiteY23" fmla="*/ 2490788 h 3471863"/>
              <a:gd name="connsiteX24" fmla="*/ 2762250 w 3243262"/>
              <a:gd name="connsiteY24" fmla="*/ 2514600 h 3471863"/>
              <a:gd name="connsiteX25" fmla="*/ 2771775 w 3243262"/>
              <a:gd name="connsiteY25" fmla="*/ 2633663 h 3471863"/>
              <a:gd name="connsiteX26" fmla="*/ 2571750 w 3243262"/>
              <a:gd name="connsiteY26" fmla="*/ 2647950 h 3471863"/>
              <a:gd name="connsiteX27" fmla="*/ 2471737 w 3243262"/>
              <a:gd name="connsiteY27" fmla="*/ 2719388 h 3471863"/>
              <a:gd name="connsiteX28" fmla="*/ 2466975 w 3243262"/>
              <a:gd name="connsiteY28" fmla="*/ 3000375 h 3471863"/>
              <a:gd name="connsiteX29" fmla="*/ 1423987 w 3243262"/>
              <a:gd name="connsiteY29" fmla="*/ 3081338 h 3471863"/>
              <a:gd name="connsiteX30" fmla="*/ 957262 w 3243262"/>
              <a:gd name="connsiteY30" fmla="*/ 3471863 h 3471863"/>
              <a:gd name="connsiteX31" fmla="*/ 732318 w 3243262"/>
              <a:gd name="connsiteY31" fmla="*/ 2838576 h 3471863"/>
              <a:gd name="connsiteX32" fmla="*/ 576262 w 3243262"/>
              <a:gd name="connsiteY32" fmla="*/ 2724150 h 3471863"/>
              <a:gd name="connsiteX33" fmla="*/ 620852 w 3243262"/>
              <a:gd name="connsiteY33" fmla="*/ 2569945 h 3471863"/>
              <a:gd name="connsiteX34" fmla="*/ 459995 w 3243262"/>
              <a:gd name="connsiteY34" fmla="*/ 2170454 h 3471863"/>
              <a:gd name="connsiteX35" fmla="*/ 231959 w 3243262"/>
              <a:gd name="connsiteY35" fmla="*/ 1621343 h 3471863"/>
              <a:gd name="connsiteX36" fmla="*/ 0 w 3243262"/>
              <a:gd name="connsiteY36" fmla="*/ 223838 h 3471863"/>
              <a:gd name="connsiteX0" fmla="*/ 0 w 3243262"/>
              <a:gd name="connsiteY0" fmla="*/ 223838 h 3149261"/>
              <a:gd name="connsiteX1" fmla="*/ 233362 w 3243262"/>
              <a:gd name="connsiteY1" fmla="*/ 109538 h 3149261"/>
              <a:gd name="connsiteX2" fmla="*/ 1371600 w 3243262"/>
              <a:gd name="connsiteY2" fmla="*/ 0 h 3149261"/>
              <a:gd name="connsiteX3" fmla="*/ 1524000 w 3243262"/>
              <a:gd name="connsiteY3" fmla="*/ 1652588 h 3149261"/>
              <a:gd name="connsiteX4" fmla="*/ 1552575 w 3243262"/>
              <a:gd name="connsiteY4" fmla="*/ 2157413 h 3149261"/>
              <a:gd name="connsiteX5" fmla="*/ 742950 w 3243262"/>
              <a:gd name="connsiteY5" fmla="*/ 2262188 h 3149261"/>
              <a:gd name="connsiteX6" fmla="*/ 700087 w 3243262"/>
              <a:gd name="connsiteY6" fmla="*/ 2314575 h 3149261"/>
              <a:gd name="connsiteX7" fmla="*/ 762000 w 3243262"/>
              <a:gd name="connsiteY7" fmla="*/ 2347913 h 3149261"/>
              <a:gd name="connsiteX8" fmla="*/ 1576387 w 3243262"/>
              <a:gd name="connsiteY8" fmla="*/ 2233613 h 3149261"/>
              <a:gd name="connsiteX9" fmla="*/ 2395537 w 3243262"/>
              <a:gd name="connsiteY9" fmla="*/ 2162175 h 3149261"/>
              <a:gd name="connsiteX10" fmla="*/ 2433637 w 3243262"/>
              <a:gd name="connsiteY10" fmla="*/ 2605088 h 3149261"/>
              <a:gd name="connsiteX11" fmla="*/ 2486025 w 3243262"/>
              <a:gd name="connsiteY11" fmla="*/ 2657475 h 3149261"/>
              <a:gd name="connsiteX12" fmla="*/ 2524125 w 3243262"/>
              <a:gd name="connsiteY12" fmla="*/ 2609850 h 3149261"/>
              <a:gd name="connsiteX13" fmla="*/ 2486025 w 3243262"/>
              <a:gd name="connsiteY13" fmla="*/ 2147888 h 3149261"/>
              <a:gd name="connsiteX14" fmla="*/ 2733675 w 3243262"/>
              <a:gd name="connsiteY14" fmla="*/ 2143125 h 3149261"/>
              <a:gd name="connsiteX15" fmla="*/ 2743200 w 3243262"/>
              <a:gd name="connsiteY15" fmla="*/ 2266950 h 3149261"/>
              <a:gd name="connsiteX16" fmla="*/ 2795587 w 3243262"/>
              <a:gd name="connsiteY16" fmla="*/ 2314575 h 3149261"/>
              <a:gd name="connsiteX17" fmla="*/ 2824162 w 3243262"/>
              <a:gd name="connsiteY17" fmla="*/ 2257425 h 3149261"/>
              <a:gd name="connsiteX18" fmla="*/ 2819400 w 3243262"/>
              <a:gd name="connsiteY18" fmla="*/ 2138363 h 3149261"/>
              <a:gd name="connsiteX19" fmla="*/ 3195637 w 3243262"/>
              <a:gd name="connsiteY19" fmla="*/ 2109788 h 3149261"/>
              <a:gd name="connsiteX20" fmla="*/ 3243262 w 3243262"/>
              <a:gd name="connsiteY20" fmla="*/ 2614613 h 3149261"/>
              <a:gd name="connsiteX21" fmla="*/ 2847975 w 3243262"/>
              <a:gd name="connsiteY21" fmla="*/ 2633663 h 3149261"/>
              <a:gd name="connsiteX22" fmla="*/ 2847975 w 3243262"/>
              <a:gd name="connsiteY22" fmla="*/ 2533650 h 3149261"/>
              <a:gd name="connsiteX23" fmla="*/ 2795587 w 3243262"/>
              <a:gd name="connsiteY23" fmla="*/ 2490788 h 3149261"/>
              <a:gd name="connsiteX24" fmla="*/ 2762250 w 3243262"/>
              <a:gd name="connsiteY24" fmla="*/ 2514600 h 3149261"/>
              <a:gd name="connsiteX25" fmla="*/ 2771775 w 3243262"/>
              <a:gd name="connsiteY25" fmla="*/ 2633663 h 3149261"/>
              <a:gd name="connsiteX26" fmla="*/ 2571750 w 3243262"/>
              <a:gd name="connsiteY26" fmla="*/ 2647950 h 3149261"/>
              <a:gd name="connsiteX27" fmla="*/ 2471737 w 3243262"/>
              <a:gd name="connsiteY27" fmla="*/ 2719388 h 3149261"/>
              <a:gd name="connsiteX28" fmla="*/ 2466975 w 3243262"/>
              <a:gd name="connsiteY28" fmla="*/ 3000375 h 3149261"/>
              <a:gd name="connsiteX29" fmla="*/ 1423987 w 3243262"/>
              <a:gd name="connsiteY29" fmla="*/ 3081338 h 3149261"/>
              <a:gd name="connsiteX30" fmla="*/ 972299 w 3243262"/>
              <a:gd name="connsiteY30" fmla="*/ 3149261 h 3149261"/>
              <a:gd name="connsiteX31" fmla="*/ 732318 w 3243262"/>
              <a:gd name="connsiteY31" fmla="*/ 2838576 h 3149261"/>
              <a:gd name="connsiteX32" fmla="*/ 576262 w 3243262"/>
              <a:gd name="connsiteY32" fmla="*/ 2724150 h 3149261"/>
              <a:gd name="connsiteX33" fmla="*/ 620852 w 3243262"/>
              <a:gd name="connsiteY33" fmla="*/ 2569945 h 3149261"/>
              <a:gd name="connsiteX34" fmla="*/ 459995 w 3243262"/>
              <a:gd name="connsiteY34" fmla="*/ 2170454 h 3149261"/>
              <a:gd name="connsiteX35" fmla="*/ 231959 w 3243262"/>
              <a:gd name="connsiteY35" fmla="*/ 1621343 h 3149261"/>
              <a:gd name="connsiteX36" fmla="*/ 0 w 3243262"/>
              <a:gd name="connsiteY36" fmla="*/ 223838 h 3149261"/>
              <a:gd name="connsiteX0" fmla="*/ 0 w 3243262"/>
              <a:gd name="connsiteY0" fmla="*/ 223838 h 3149261"/>
              <a:gd name="connsiteX1" fmla="*/ 233362 w 3243262"/>
              <a:gd name="connsiteY1" fmla="*/ 109538 h 3149261"/>
              <a:gd name="connsiteX2" fmla="*/ 1371600 w 3243262"/>
              <a:gd name="connsiteY2" fmla="*/ 0 h 3149261"/>
              <a:gd name="connsiteX3" fmla="*/ 1524000 w 3243262"/>
              <a:gd name="connsiteY3" fmla="*/ 1652588 h 3149261"/>
              <a:gd name="connsiteX4" fmla="*/ 1552575 w 3243262"/>
              <a:gd name="connsiteY4" fmla="*/ 2157413 h 3149261"/>
              <a:gd name="connsiteX5" fmla="*/ 742950 w 3243262"/>
              <a:gd name="connsiteY5" fmla="*/ 2262188 h 3149261"/>
              <a:gd name="connsiteX6" fmla="*/ 700087 w 3243262"/>
              <a:gd name="connsiteY6" fmla="*/ 2314575 h 3149261"/>
              <a:gd name="connsiteX7" fmla="*/ 762000 w 3243262"/>
              <a:gd name="connsiteY7" fmla="*/ 2347913 h 3149261"/>
              <a:gd name="connsiteX8" fmla="*/ 1576387 w 3243262"/>
              <a:gd name="connsiteY8" fmla="*/ 2233613 h 3149261"/>
              <a:gd name="connsiteX9" fmla="*/ 2395537 w 3243262"/>
              <a:gd name="connsiteY9" fmla="*/ 2162175 h 3149261"/>
              <a:gd name="connsiteX10" fmla="*/ 2433637 w 3243262"/>
              <a:gd name="connsiteY10" fmla="*/ 2605088 h 3149261"/>
              <a:gd name="connsiteX11" fmla="*/ 2486025 w 3243262"/>
              <a:gd name="connsiteY11" fmla="*/ 2657475 h 3149261"/>
              <a:gd name="connsiteX12" fmla="*/ 2524125 w 3243262"/>
              <a:gd name="connsiteY12" fmla="*/ 2609850 h 3149261"/>
              <a:gd name="connsiteX13" fmla="*/ 2486025 w 3243262"/>
              <a:gd name="connsiteY13" fmla="*/ 2147888 h 3149261"/>
              <a:gd name="connsiteX14" fmla="*/ 2733675 w 3243262"/>
              <a:gd name="connsiteY14" fmla="*/ 2143125 h 3149261"/>
              <a:gd name="connsiteX15" fmla="*/ 2743200 w 3243262"/>
              <a:gd name="connsiteY15" fmla="*/ 2266950 h 3149261"/>
              <a:gd name="connsiteX16" fmla="*/ 2795587 w 3243262"/>
              <a:gd name="connsiteY16" fmla="*/ 2314575 h 3149261"/>
              <a:gd name="connsiteX17" fmla="*/ 2824162 w 3243262"/>
              <a:gd name="connsiteY17" fmla="*/ 2257425 h 3149261"/>
              <a:gd name="connsiteX18" fmla="*/ 2819400 w 3243262"/>
              <a:gd name="connsiteY18" fmla="*/ 2138363 h 3149261"/>
              <a:gd name="connsiteX19" fmla="*/ 3195637 w 3243262"/>
              <a:gd name="connsiteY19" fmla="*/ 2109788 h 3149261"/>
              <a:gd name="connsiteX20" fmla="*/ 3243262 w 3243262"/>
              <a:gd name="connsiteY20" fmla="*/ 2614613 h 3149261"/>
              <a:gd name="connsiteX21" fmla="*/ 2847975 w 3243262"/>
              <a:gd name="connsiteY21" fmla="*/ 2633663 h 3149261"/>
              <a:gd name="connsiteX22" fmla="*/ 2847975 w 3243262"/>
              <a:gd name="connsiteY22" fmla="*/ 2533650 h 3149261"/>
              <a:gd name="connsiteX23" fmla="*/ 2795587 w 3243262"/>
              <a:gd name="connsiteY23" fmla="*/ 2490788 h 3149261"/>
              <a:gd name="connsiteX24" fmla="*/ 2762250 w 3243262"/>
              <a:gd name="connsiteY24" fmla="*/ 2514600 h 3149261"/>
              <a:gd name="connsiteX25" fmla="*/ 2771775 w 3243262"/>
              <a:gd name="connsiteY25" fmla="*/ 2633663 h 3149261"/>
              <a:gd name="connsiteX26" fmla="*/ 2571750 w 3243262"/>
              <a:gd name="connsiteY26" fmla="*/ 2647950 h 3149261"/>
              <a:gd name="connsiteX27" fmla="*/ 2471737 w 3243262"/>
              <a:gd name="connsiteY27" fmla="*/ 2719388 h 3149261"/>
              <a:gd name="connsiteX28" fmla="*/ 2466975 w 3243262"/>
              <a:gd name="connsiteY28" fmla="*/ 3000375 h 3149261"/>
              <a:gd name="connsiteX29" fmla="*/ 1423987 w 3243262"/>
              <a:gd name="connsiteY29" fmla="*/ 3081338 h 3149261"/>
              <a:gd name="connsiteX30" fmla="*/ 972299 w 3243262"/>
              <a:gd name="connsiteY30" fmla="*/ 3149261 h 3149261"/>
              <a:gd name="connsiteX31" fmla="*/ 732318 w 3243262"/>
              <a:gd name="connsiteY31" fmla="*/ 2838576 h 3149261"/>
              <a:gd name="connsiteX32" fmla="*/ 697280 w 3243262"/>
              <a:gd name="connsiteY32" fmla="*/ 2718808 h 3149261"/>
              <a:gd name="connsiteX33" fmla="*/ 620852 w 3243262"/>
              <a:gd name="connsiteY33" fmla="*/ 2569945 h 3149261"/>
              <a:gd name="connsiteX34" fmla="*/ 459995 w 3243262"/>
              <a:gd name="connsiteY34" fmla="*/ 2170454 h 3149261"/>
              <a:gd name="connsiteX35" fmla="*/ 231959 w 3243262"/>
              <a:gd name="connsiteY35" fmla="*/ 1621343 h 3149261"/>
              <a:gd name="connsiteX36" fmla="*/ 0 w 3243262"/>
              <a:gd name="connsiteY36" fmla="*/ 223838 h 3149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243262" h="3149261">
                <a:moveTo>
                  <a:pt x="0" y="223838"/>
                </a:moveTo>
                <a:lnTo>
                  <a:pt x="233362" y="109538"/>
                </a:lnTo>
                <a:lnTo>
                  <a:pt x="1371600" y="0"/>
                </a:lnTo>
                <a:lnTo>
                  <a:pt x="1524000" y="1652588"/>
                </a:lnTo>
                <a:lnTo>
                  <a:pt x="1552575" y="2157413"/>
                </a:lnTo>
                <a:lnTo>
                  <a:pt x="742950" y="2262188"/>
                </a:lnTo>
                <a:lnTo>
                  <a:pt x="700087" y="2314575"/>
                </a:lnTo>
                <a:lnTo>
                  <a:pt x="762000" y="2347913"/>
                </a:lnTo>
                <a:lnTo>
                  <a:pt x="1576387" y="2233613"/>
                </a:lnTo>
                <a:lnTo>
                  <a:pt x="2395537" y="2162175"/>
                </a:lnTo>
                <a:lnTo>
                  <a:pt x="2433637" y="2605088"/>
                </a:lnTo>
                <a:lnTo>
                  <a:pt x="2486025" y="2657475"/>
                </a:lnTo>
                <a:lnTo>
                  <a:pt x="2524125" y="2609850"/>
                </a:lnTo>
                <a:lnTo>
                  <a:pt x="2486025" y="2147888"/>
                </a:lnTo>
                <a:lnTo>
                  <a:pt x="2733675" y="2143125"/>
                </a:lnTo>
                <a:lnTo>
                  <a:pt x="2743200" y="2266950"/>
                </a:lnTo>
                <a:lnTo>
                  <a:pt x="2795587" y="2314575"/>
                </a:lnTo>
                <a:lnTo>
                  <a:pt x="2824162" y="2257425"/>
                </a:lnTo>
                <a:lnTo>
                  <a:pt x="2819400" y="2138363"/>
                </a:lnTo>
                <a:lnTo>
                  <a:pt x="3195637" y="2109788"/>
                </a:lnTo>
                <a:lnTo>
                  <a:pt x="3243262" y="2614613"/>
                </a:lnTo>
                <a:lnTo>
                  <a:pt x="2847975" y="2633663"/>
                </a:lnTo>
                <a:lnTo>
                  <a:pt x="2847975" y="2533650"/>
                </a:lnTo>
                <a:lnTo>
                  <a:pt x="2795587" y="2490788"/>
                </a:lnTo>
                <a:lnTo>
                  <a:pt x="2762250" y="2514600"/>
                </a:lnTo>
                <a:lnTo>
                  <a:pt x="2771775" y="2633663"/>
                </a:lnTo>
                <a:lnTo>
                  <a:pt x="2571750" y="2647950"/>
                </a:lnTo>
                <a:lnTo>
                  <a:pt x="2471737" y="2719388"/>
                </a:lnTo>
                <a:cubicBezTo>
                  <a:pt x="2470150" y="2813050"/>
                  <a:pt x="2468562" y="2906713"/>
                  <a:pt x="2466975" y="3000375"/>
                </a:cubicBezTo>
                <a:lnTo>
                  <a:pt x="1423987" y="3081338"/>
                </a:lnTo>
                <a:lnTo>
                  <a:pt x="972299" y="3149261"/>
                </a:lnTo>
                <a:lnTo>
                  <a:pt x="732318" y="2838576"/>
                </a:lnTo>
                <a:lnTo>
                  <a:pt x="697280" y="2718808"/>
                </a:lnTo>
                <a:lnTo>
                  <a:pt x="620852" y="2569945"/>
                </a:lnTo>
                <a:lnTo>
                  <a:pt x="459995" y="2170454"/>
                </a:lnTo>
                <a:lnTo>
                  <a:pt x="231959" y="1621343"/>
                </a:lnTo>
                <a:lnTo>
                  <a:pt x="0" y="223838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6" name="Freeform 445"/>
          <p:cNvSpPr/>
          <p:nvPr/>
        </p:nvSpPr>
        <p:spPr>
          <a:xfrm rot="157084">
            <a:off x="3290196" y="4996229"/>
            <a:ext cx="96664" cy="115259"/>
          </a:xfrm>
          <a:custGeom>
            <a:avLst/>
            <a:gdLst>
              <a:gd name="connsiteX0" fmla="*/ 0 w 390525"/>
              <a:gd name="connsiteY0" fmla="*/ 0 h 409575"/>
              <a:gd name="connsiteX1" fmla="*/ 57150 w 390525"/>
              <a:gd name="connsiteY1" fmla="*/ 95250 h 409575"/>
              <a:gd name="connsiteX2" fmla="*/ 200025 w 390525"/>
              <a:gd name="connsiteY2" fmla="*/ 180975 h 409575"/>
              <a:gd name="connsiteX3" fmla="*/ 390525 w 390525"/>
              <a:gd name="connsiteY3" fmla="*/ 328612 h 409575"/>
              <a:gd name="connsiteX4" fmla="*/ 295275 w 390525"/>
              <a:gd name="connsiteY4" fmla="*/ 295275 h 409575"/>
              <a:gd name="connsiteX5" fmla="*/ 209550 w 390525"/>
              <a:gd name="connsiteY5" fmla="*/ 295275 h 409575"/>
              <a:gd name="connsiteX6" fmla="*/ 119062 w 390525"/>
              <a:gd name="connsiteY6" fmla="*/ 342900 h 409575"/>
              <a:gd name="connsiteX7" fmla="*/ 42862 w 390525"/>
              <a:gd name="connsiteY7" fmla="*/ 409575 h 409575"/>
              <a:gd name="connsiteX8" fmla="*/ 0 w 390525"/>
              <a:gd name="connsiteY8" fmla="*/ 0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525" h="409575">
                <a:moveTo>
                  <a:pt x="0" y="0"/>
                </a:moveTo>
                <a:lnTo>
                  <a:pt x="57150" y="95250"/>
                </a:lnTo>
                <a:lnTo>
                  <a:pt x="200025" y="180975"/>
                </a:lnTo>
                <a:lnTo>
                  <a:pt x="390525" y="328612"/>
                </a:lnTo>
                <a:lnTo>
                  <a:pt x="295275" y="295275"/>
                </a:lnTo>
                <a:lnTo>
                  <a:pt x="209550" y="295275"/>
                </a:lnTo>
                <a:lnTo>
                  <a:pt x="119062" y="342900"/>
                </a:lnTo>
                <a:lnTo>
                  <a:pt x="42862" y="409575"/>
                </a:lnTo>
                <a:lnTo>
                  <a:pt x="0" y="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7" name="Freeform 446"/>
          <p:cNvSpPr/>
          <p:nvPr/>
        </p:nvSpPr>
        <p:spPr>
          <a:xfrm rot="157084">
            <a:off x="3300819" y="5106924"/>
            <a:ext cx="102557" cy="120620"/>
          </a:xfrm>
          <a:custGeom>
            <a:avLst/>
            <a:gdLst>
              <a:gd name="connsiteX0" fmla="*/ 0 w 414338"/>
              <a:gd name="connsiteY0" fmla="*/ 152400 h 428625"/>
              <a:gd name="connsiteX1" fmla="*/ 85725 w 414338"/>
              <a:gd name="connsiteY1" fmla="*/ 47625 h 428625"/>
              <a:gd name="connsiteX2" fmla="*/ 166688 w 414338"/>
              <a:gd name="connsiteY2" fmla="*/ 0 h 428625"/>
              <a:gd name="connsiteX3" fmla="*/ 252413 w 414338"/>
              <a:gd name="connsiteY3" fmla="*/ 0 h 428625"/>
              <a:gd name="connsiteX4" fmla="*/ 338138 w 414338"/>
              <a:gd name="connsiteY4" fmla="*/ 33337 h 428625"/>
              <a:gd name="connsiteX5" fmla="*/ 395288 w 414338"/>
              <a:gd name="connsiteY5" fmla="*/ 76200 h 428625"/>
              <a:gd name="connsiteX6" fmla="*/ 414338 w 414338"/>
              <a:gd name="connsiteY6" fmla="*/ 147637 h 428625"/>
              <a:gd name="connsiteX7" fmla="*/ 414338 w 414338"/>
              <a:gd name="connsiteY7" fmla="*/ 233362 h 428625"/>
              <a:gd name="connsiteX8" fmla="*/ 381000 w 414338"/>
              <a:gd name="connsiteY8" fmla="*/ 290512 h 428625"/>
              <a:gd name="connsiteX9" fmla="*/ 309563 w 414338"/>
              <a:gd name="connsiteY9" fmla="*/ 347662 h 428625"/>
              <a:gd name="connsiteX10" fmla="*/ 190500 w 414338"/>
              <a:gd name="connsiteY10" fmla="*/ 381000 h 428625"/>
              <a:gd name="connsiteX11" fmla="*/ 4763 w 414338"/>
              <a:gd name="connsiteY11" fmla="*/ 428625 h 428625"/>
              <a:gd name="connsiteX12" fmla="*/ 0 w 414338"/>
              <a:gd name="connsiteY12" fmla="*/ 152400 h 42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4338" h="428625">
                <a:moveTo>
                  <a:pt x="0" y="152400"/>
                </a:moveTo>
                <a:lnTo>
                  <a:pt x="85725" y="47625"/>
                </a:lnTo>
                <a:lnTo>
                  <a:pt x="166688" y="0"/>
                </a:lnTo>
                <a:lnTo>
                  <a:pt x="252413" y="0"/>
                </a:lnTo>
                <a:lnTo>
                  <a:pt x="338138" y="33337"/>
                </a:lnTo>
                <a:lnTo>
                  <a:pt x="395288" y="76200"/>
                </a:lnTo>
                <a:lnTo>
                  <a:pt x="414338" y="147637"/>
                </a:lnTo>
                <a:lnTo>
                  <a:pt x="414338" y="233362"/>
                </a:lnTo>
                <a:lnTo>
                  <a:pt x="381000" y="290512"/>
                </a:lnTo>
                <a:lnTo>
                  <a:pt x="309563" y="347662"/>
                </a:lnTo>
                <a:lnTo>
                  <a:pt x="190500" y="381000"/>
                </a:lnTo>
                <a:lnTo>
                  <a:pt x="4763" y="428625"/>
                </a:lnTo>
                <a:cubicBezTo>
                  <a:pt x="3175" y="336550"/>
                  <a:pt x="1588" y="244475"/>
                  <a:pt x="0" y="152400"/>
                </a:cubicBez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8" name="Freeform 447"/>
          <p:cNvSpPr/>
          <p:nvPr/>
        </p:nvSpPr>
        <p:spPr>
          <a:xfrm rot="394915">
            <a:off x="3219156" y="5051616"/>
            <a:ext cx="17683" cy="187631"/>
          </a:xfrm>
          <a:custGeom>
            <a:avLst/>
            <a:gdLst>
              <a:gd name="connsiteX0" fmla="*/ 19050 w 71438"/>
              <a:gd name="connsiteY0" fmla="*/ 652463 h 666750"/>
              <a:gd name="connsiteX1" fmla="*/ 0 w 71438"/>
              <a:gd name="connsiteY1" fmla="*/ 509588 h 666750"/>
              <a:gd name="connsiteX2" fmla="*/ 14288 w 71438"/>
              <a:gd name="connsiteY2" fmla="*/ 252413 h 666750"/>
              <a:gd name="connsiteX3" fmla="*/ 23813 w 71438"/>
              <a:gd name="connsiteY3" fmla="*/ 0 h 666750"/>
              <a:gd name="connsiteX4" fmla="*/ 71438 w 71438"/>
              <a:gd name="connsiteY4" fmla="*/ 666750 h 666750"/>
              <a:gd name="connsiteX5" fmla="*/ 19050 w 71438"/>
              <a:gd name="connsiteY5" fmla="*/ 652463 h 666750"/>
              <a:gd name="connsiteX0" fmla="*/ 21432 w 71438"/>
              <a:gd name="connsiteY0" fmla="*/ 666750 h 666750"/>
              <a:gd name="connsiteX1" fmla="*/ 0 w 71438"/>
              <a:gd name="connsiteY1" fmla="*/ 509588 h 666750"/>
              <a:gd name="connsiteX2" fmla="*/ 14288 w 71438"/>
              <a:gd name="connsiteY2" fmla="*/ 252413 h 666750"/>
              <a:gd name="connsiteX3" fmla="*/ 23813 w 71438"/>
              <a:gd name="connsiteY3" fmla="*/ 0 h 666750"/>
              <a:gd name="connsiteX4" fmla="*/ 71438 w 71438"/>
              <a:gd name="connsiteY4" fmla="*/ 666750 h 666750"/>
              <a:gd name="connsiteX5" fmla="*/ 21432 w 71438"/>
              <a:gd name="connsiteY5" fmla="*/ 666750 h 66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438" h="666750">
                <a:moveTo>
                  <a:pt x="21432" y="666750"/>
                </a:moveTo>
                <a:lnTo>
                  <a:pt x="0" y="509588"/>
                </a:lnTo>
                <a:lnTo>
                  <a:pt x="14288" y="252413"/>
                </a:lnTo>
                <a:lnTo>
                  <a:pt x="23813" y="0"/>
                </a:lnTo>
                <a:lnTo>
                  <a:pt x="71438" y="666750"/>
                </a:lnTo>
                <a:lnTo>
                  <a:pt x="21432" y="66675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9" name="Freeform 448"/>
          <p:cNvSpPr/>
          <p:nvPr/>
        </p:nvSpPr>
        <p:spPr>
          <a:xfrm>
            <a:off x="3204512" y="5252310"/>
            <a:ext cx="25934" cy="105878"/>
          </a:xfrm>
          <a:custGeom>
            <a:avLst/>
            <a:gdLst>
              <a:gd name="connsiteX0" fmla="*/ 0 w 104775"/>
              <a:gd name="connsiteY0" fmla="*/ 0 h 376237"/>
              <a:gd name="connsiteX1" fmla="*/ 57150 w 104775"/>
              <a:gd name="connsiteY1" fmla="*/ 4762 h 376237"/>
              <a:gd name="connsiteX2" fmla="*/ 104775 w 104775"/>
              <a:gd name="connsiteY2" fmla="*/ 376237 h 376237"/>
              <a:gd name="connsiteX3" fmla="*/ 0 w 104775"/>
              <a:gd name="connsiteY3" fmla="*/ 0 h 376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775" h="376237">
                <a:moveTo>
                  <a:pt x="0" y="0"/>
                </a:moveTo>
                <a:lnTo>
                  <a:pt x="57150" y="4762"/>
                </a:lnTo>
                <a:lnTo>
                  <a:pt x="104775" y="376237"/>
                </a:lnTo>
                <a:lnTo>
                  <a:pt x="0" y="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0" name="Freeform 449"/>
          <p:cNvSpPr/>
          <p:nvPr/>
        </p:nvSpPr>
        <p:spPr>
          <a:xfrm>
            <a:off x="2786945" y="2815274"/>
            <a:ext cx="127908" cy="126883"/>
          </a:xfrm>
          <a:custGeom>
            <a:avLst/>
            <a:gdLst>
              <a:gd name="connsiteX0" fmla="*/ 0 w 495300"/>
              <a:gd name="connsiteY0" fmla="*/ 14287 h 447675"/>
              <a:gd name="connsiteX1" fmla="*/ 485775 w 495300"/>
              <a:gd name="connsiteY1" fmla="*/ 0 h 447675"/>
              <a:gd name="connsiteX2" fmla="*/ 495300 w 495300"/>
              <a:gd name="connsiteY2" fmla="*/ 438150 h 447675"/>
              <a:gd name="connsiteX3" fmla="*/ 14287 w 495300"/>
              <a:gd name="connsiteY3" fmla="*/ 447675 h 447675"/>
              <a:gd name="connsiteX4" fmla="*/ 0 w 495300"/>
              <a:gd name="connsiteY4" fmla="*/ 14287 h 44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300" h="447675">
                <a:moveTo>
                  <a:pt x="0" y="14287"/>
                </a:moveTo>
                <a:lnTo>
                  <a:pt x="485775" y="0"/>
                </a:lnTo>
                <a:lnTo>
                  <a:pt x="495300" y="438150"/>
                </a:lnTo>
                <a:lnTo>
                  <a:pt x="14287" y="447675"/>
                </a:lnTo>
                <a:lnTo>
                  <a:pt x="0" y="14287"/>
                </a:lnTo>
                <a:close/>
              </a:path>
            </a:pathLst>
          </a:cu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1" name="Freeform 450"/>
          <p:cNvSpPr/>
          <p:nvPr/>
        </p:nvSpPr>
        <p:spPr>
          <a:xfrm>
            <a:off x="83380" y="172519"/>
            <a:ext cx="8695036" cy="6272329"/>
          </a:xfrm>
          <a:custGeom>
            <a:avLst/>
            <a:gdLst>
              <a:gd name="connsiteX0" fmla="*/ 0 w 33714813"/>
              <a:gd name="connsiteY0" fmla="*/ 9379974 h 25514710"/>
              <a:gd name="connsiteX1" fmla="*/ 6253316 w 33714813"/>
              <a:gd name="connsiteY1" fmla="*/ 9202994 h 25514710"/>
              <a:gd name="connsiteX2" fmla="*/ 6105832 w 33714813"/>
              <a:gd name="connsiteY2" fmla="*/ 3333136 h 25514710"/>
              <a:gd name="connsiteX3" fmla="*/ 5840361 w 33714813"/>
              <a:gd name="connsiteY3" fmla="*/ 3333136 h 25514710"/>
              <a:gd name="connsiteX4" fmla="*/ 6046839 w 33714813"/>
              <a:gd name="connsiteY4" fmla="*/ 3097162 h 25514710"/>
              <a:gd name="connsiteX5" fmla="*/ 5928852 w 33714813"/>
              <a:gd name="connsiteY5" fmla="*/ 2123768 h 25514710"/>
              <a:gd name="connsiteX6" fmla="*/ 5987845 w 33714813"/>
              <a:gd name="connsiteY6" fmla="*/ 1769807 h 25514710"/>
              <a:gd name="connsiteX7" fmla="*/ 5663381 w 33714813"/>
              <a:gd name="connsiteY7" fmla="*/ 1091381 h 25514710"/>
              <a:gd name="connsiteX8" fmla="*/ 6990735 w 33714813"/>
              <a:gd name="connsiteY8" fmla="*/ 1061884 h 25514710"/>
              <a:gd name="connsiteX9" fmla="*/ 15072852 w 33714813"/>
              <a:gd name="connsiteY9" fmla="*/ 0 h 25514710"/>
              <a:gd name="connsiteX10" fmla="*/ 15515303 w 33714813"/>
              <a:gd name="connsiteY10" fmla="*/ 88491 h 25514710"/>
              <a:gd name="connsiteX11" fmla="*/ 16252723 w 33714813"/>
              <a:gd name="connsiteY11" fmla="*/ 324465 h 25514710"/>
              <a:gd name="connsiteX12" fmla="*/ 16724671 w 33714813"/>
              <a:gd name="connsiteY12" fmla="*/ 353962 h 25514710"/>
              <a:gd name="connsiteX13" fmla="*/ 17875045 w 33714813"/>
              <a:gd name="connsiteY13" fmla="*/ 471949 h 25514710"/>
              <a:gd name="connsiteX14" fmla="*/ 18877935 w 33714813"/>
              <a:gd name="connsiteY14" fmla="*/ 589936 h 25514710"/>
              <a:gd name="connsiteX15" fmla="*/ 19556361 w 33714813"/>
              <a:gd name="connsiteY15" fmla="*/ 560439 h 25514710"/>
              <a:gd name="connsiteX16" fmla="*/ 20087303 w 33714813"/>
              <a:gd name="connsiteY16" fmla="*/ 560439 h 25514710"/>
              <a:gd name="connsiteX17" fmla="*/ 20529755 w 33714813"/>
              <a:gd name="connsiteY17" fmla="*/ 530942 h 25514710"/>
              <a:gd name="connsiteX18" fmla="*/ 21031200 w 33714813"/>
              <a:gd name="connsiteY18" fmla="*/ 619433 h 25514710"/>
              <a:gd name="connsiteX19" fmla="*/ 21562142 w 33714813"/>
              <a:gd name="connsiteY19" fmla="*/ 914400 h 25514710"/>
              <a:gd name="connsiteX20" fmla="*/ 22093084 w 33714813"/>
              <a:gd name="connsiteY20" fmla="*/ 1858297 h 25514710"/>
              <a:gd name="connsiteX21" fmla="*/ 22948490 w 33714813"/>
              <a:gd name="connsiteY21" fmla="*/ 2920181 h 25514710"/>
              <a:gd name="connsiteX22" fmla="*/ 23331948 w 33714813"/>
              <a:gd name="connsiteY22" fmla="*/ 2448233 h 25514710"/>
              <a:gd name="connsiteX23" fmla="*/ 24718297 w 33714813"/>
              <a:gd name="connsiteY23" fmla="*/ 2212258 h 25514710"/>
              <a:gd name="connsiteX24" fmla="*/ 26370116 w 33714813"/>
              <a:gd name="connsiteY24" fmla="*/ 1917291 h 25514710"/>
              <a:gd name="connsiteX25" fmla="*/ 26930555 w 33714813"/>
              <a:gd name="connsiteY25" fmla="*/ 1799304 h 25514710"/>
              <a:gd name="connsiteX26" fmla="*/ 27933445 w 33714813"/>
              <a:gd name="connsiteY26" fmla="*/ 1297858 h 25514710"/>
              <a:gd name="connsiteX27" fmla="*/ 27962942 w 33714813"/>
              <a:gd name="connsiteY27" fmla="*/ 4277033 h 25514710"/>
              <a:gd name="connsiteX28" fmla="*/ 29555768 w 33714813"/>
              <a:gd name="connsiteY28" fmla="*/ 4100052 h 25514710"/>
              <a:gd name="connsiteX29" fmla="*/ 31532052 w 33714813"/>
              <a:gd name="connsiteY29" fmla="*/ 3834581 h 25514710"/>
              <a:gd name="connsiteX30" fmla="*/ 33537832 w 33714813"/>
              <a:gd name="connsiteY30" fmla="*/ 3834581 h 25514710"/>
              <a:gd name="connsiteX31" fmla="*/ 33714813 w 33714813"/>
              <a:gd name="connsiteY31" fmla="*/ 9114504 h 25514710"/>
              <a:gd name="connsiteX32" fmla="*/ 28228413 w 33714813"/>
              <a:gd name="connsiteY32" fmla="*/ 9261987 h 25514710"/>
              <a:gd name="connsiteX33" fmla="*/ 28257910 w 33714813"/>
              <a:gd name="connsiteY33" fmla="*/ 10884310 h 25514710"/>
              <a:gd name="connsiteX34" fmla="*/ 28110426 w 33714813"/>
              <a:gd name="connsiteY34" fmla="*/ 11798710 h 25514710"/>
              <a:gd name="connsiteX35" fmla="*/ 25131252 w 33714813"/>
              <a:gd name="connsiteY35" fmla="*/ 17550581 h 25514710"/>
              <a:gd name="connsiteX36" fmla="*/ 24954271 w 33714813"/>
              <a:gd name="connsiteY36" fmla="*/ 18553471 h 25514710"/>
              <a:gd name="connsiteX37" fmla="*/ 24216852 w 33714813"/>
              <a:gd name="connsiteY37" fmla="*/ 18936929 h 25514710"/>
              <a:gd name="connsiteX38" fmla="*/ 23567923 w 33714813"/>
              <a:gd name="connsiteY38" fmla="*/ 19438374 h 25514710"/>
              <a:gd name="connsiteX39" fmla="*/ 22918993 w 33714813"/>
              <a:gd name="connsiteY39" fmla="*/ 19939820 h 25514710"/>
              <a:gd name="connsiteX40" fmla="*/ 21680129 w 33714813"/>
              <a:gd name="connsiteY40" fmla="*/ 21060697 h 25514710"/>
              <a:gd name="connsiteX41" fmla="*/ 21178684 w 33714813"/>
              <a:gd name="connsiteY41" fmla="*/ 21444155 h 25514710"/>
              <a:gd name="connsiteX42" fmla="*/ 19969316 w 33714813"/>
              <a:gd name="connsiteY42" fmla="*/ 21503149 h 25514710"/>
              <a:gd name="connsiteX43" fmla="*/ 19143406 w 33714813"/>
              <a:gd name="connsiteY43" fmla="*/ 21444155 h 25514710"/>
              <a:gd name="connsiteX44" fmla="*/ 19172903 w 33714813"/>
              <a:gd name="connsiteY44" fmla="*/ 22093084 h 25514710"/>
              <a:gd name="connsiteX45" fmla="*/ 19025419 w 33714813"/>
              <a:gd name="connsiteY45" fmla="*/ 23656413 h 25514710"/>
              <a:gd name="connsiteX46" fmla="*/ 18612464 w 33714813"/>
              <a:gd name="connsiteY46" fmla="*/ 24954271 h 25514710"/>
              <a:gd name="connsiteX47" fmla="*/ 17698064 w 33714813"/>
              <a:gd name="connsiteY47" fmla="*/ 25426220 h 25514710"/>
              <a:gd name="connsiteX48" fmla="*/ 15751277 w 33714813"/>
              <a:gd name="connsiteY48" fmla="*/ 25514710 h 25514710"/>
              <a:gd name="connsiteX49" fmla="*/ 13892981 w 33714813"/>
              <a:gd name="connsiteY49" fmla="*/ 24010374 h 25514710"/>
              <a:gd name="connsiteX50" fmla="*/ 9969910 w 33714813"/>
              <a:gd name="connsiteY50" fmla="*/ 23007484 h 25514710"/>
              <a:gd name="connsiteX51" fmla="*/ 7846142 w 33714813"/>
              <a:gd name="connsiteY51" fmla="*/ 23007484 h 25514710"/>
              <a:gd name="connsiteX52" fmla="*/ 7020232 w 33714813"/>
              <a:gd name="connsiteY52" fmla="*/ 17019639 h 25514710"/>
              <a:gd name="connsiteX53" fmla="*/ 7256206 w 33714813"/>
              <a:gd name="connsiteY53" fmla="*/ 15338323 h 25514710"/>
              <a:gd name="connsiteX54" fmla="*/ 7079226 w 33714813"/>
              <a:gd name="connsiteY54" fmla="*/ 12388645 h 25514710"/>
              <a:gd name="connsiteX55" fmla="*/ 88490 w 33714813"/>
              <a:gd name="connsiteY55" fmla="*/ 12624620 h 25514710"/>
              <a:gd name="connsiteX56" fmla="*/ 0 w 33714813"/>
              <a:gd name="connsiteY56" fmla="*/ 9379974 h 25514710"/>
              <a:gd name="connsiteX0" fmla="*/ 0 w 33714813"/>
              <a:gd name="connsiteY0" fmla="*/ 9379974 h 25514710"/>
              <a:gd name="connsiteX1" fmla="*/ 6253316 w 33714813"/>
              <a:gd name="connsiteY1" fmla="*/ 9202994 h 25514710"/>
              <a:gd name="connsiteX2" fmla="*/ 6105832 w 33714813"/>
              <a:gd name="connsiteY2" fmla="*/ 3333136 h 25514710"/>
              <a:gd name="connsiteX3" fmla="*/ 5840361 w 33714813"/>
              <a:gd name="connsiteY3" fmla="*/ 3333136 h 25514710"/>
              <a:gd name="connsiteX4" fmla="*/ 6046839 w 33714813"/>
              <a:gd name="connsiteY4" fmla="*/ 3097162 h 25514710"/>
              <a:gd name="connsiteX5" fmla="*/ 5928852 w 33714813"/>
              <a:gd name="connsiteY5" fmla="*/ 2123768 h 25514710"/>
              <a:gd name="connsiteX6" fmla="*/ 5987845 w 33714813"/>
              <a:gd name="connsiteY6" fmla="*/ 1769807 h 25514710"/>
              <a:gd name="connsiteX7" fmla="*/ 5663381 w 33714813"/>
              <a:gd name="connsiteY7" fmla="*/ 1091381 h 25514710"/>
              <a:gd name="connsiteX8" fmla="*/ 6990735 w 33714813"/>
              <a:gd name="connsiteY8" fmla="*/ 1061884 h 25514710"/>
              <a:gd name="connsiteX9" fmla="*/ 15072852 w 33714813"/>
              <a:gd name="connsiteY9" fmla="*/ 0 h 25514710"/>
              <a:gd name="connsiteX10" fmla="*/ 15515303 w 33714813"/>
              <a:gd name="connsiteY10" fmla="*/ 88491 h 25514710"/>
              <a:gd name="connsiteX11" fmla="*/ 16252723 w 33714813"/>
              <a:gd name="connsiteY11" fmla="*/ 324465 h 25514710"/>
              <a:gd name="connsiteX12" fmla="*/ 16724671 w 33714813"/>
              <a:gd name="connsiteY12" fmla="*/ 353962 h 25514710"/>
              <a:gd name="connsiteX13" fmla="*/ 17875045 w 33714813"/>
              <a:gd name="connsiteY13" fmla="*/ 471949 h 25514710"/>
              <a:gd name="connsiteX14" fmla="*/ 18877935 w 33714813"/>
              <a:gd name="connsiteY14" fmla="*/ 589936 h 25514710"/>
              <a:gd name="connsiteX15" fmla="*/ 19556361 w 33714813"/>
              <a:gd name="connsiteY15" fmla="*/ 560439 h 25514710"/>
              <a:gd name="connsiteX16" fmla="*/ 20087303 w 33714813"/>
              <a:gd name="connsiteY16" fmla="*/ 560439 h 25514710"/>
              <a:gd name="connsiteX17" fmla="*/ 20529755 w 33714813"/>
              <a:gd name="connsiteY17" fmla="*/ 530942 h 25514710"/>
              <a:gd name="connsiteX18" fmla="*/ 21031200 w 33714813"/>
              <a:gd name="connsiteY18" fmla="*/ 619433 h 25514710"/>
              <a:gd name="connsiteX19" fmla="*/ 21562142 w 33714813"/>
              <a:gd name="connsiteY19" fmla="*/ 914400 h 25514710"/>
              <a:gd name="connsiteX20" fmla="*/ 22093084 w 33714813"/>
              <a:gd name="connsiteY20" fmla="*/ 1858297 h 25514710"/>
              <a:gd name="connsiteX21" fmla="*/ 22948490 w 33714813"/>
              <a:gd name="connsiteY21" fmla="*/ 2920181 h 25514710"/>
              <a:gd name="connsiteX22" fmla="*/ 23331948 w 33714813"/>
              <a:gd name="connsiteY22" fmla="*/ 2448233 h 25514710"/>
              <a:gd name="connsiteX23" fmla="*/ 24718297 w 33714813"/>
              <a:gd name="connsiteY23" fmla="*/ 2212258 h 25514710"/>
              <a:gd name="connsiteX24" fmla="*/ 26370116 w 33714813"/>
              <a:gd name="connsiteY24" fmla="*/ 1917291 h 25514710"/>
              <a:gd name="connsiteX25" fmla="*/ 26930555 w 33714813"/>
              <a:gd name="connsiteY25" fmla="*/ 1799304 h 25514710"/>
              <a:gd name="connsiteX26" fmla="*/ 27933445 w 33714813"/>
              <a:gd name="connsiteY26" fmla="*/ 1297858 h 25514710"/>
              <a:gd name="connsiteX27" fmla="*/ 27962942 w 33714813"/>
              <a:gd name="connsiteY27" fmla="*/ 4277033 h 25514710"/>
              <a:gd name="connsiteX28" fmla="*/ 29555768 w 33714813"/>
              <a:gd name="connsiteY28" fmla="*/ 4100052 h 25514710"/>
              <a:gd name="connsiteX29" fmla="*/ 31532052 w 33714813"/>
              <a:gd name="connsiteY29" fmla="*/ 3834581 h 25514710"/>
              <a:gd name="connsiteX30" fmla="*/ 33537832 w 33714813"/>
              <a:gd name="connsiteY30" fmla="*/ 3834581 h 25514710"/>
              <a:gd name="connsiteX31" fmla="*/ 33714813 w 33714813"/>
              <a:gd name="connsiteY31" fmla="*/ 9114504 h 25514710"/>
              <a:gd name="connsiteX32" fmla="*/ 28228413 w 33714813"/>
              <a:gd name="connsiteY32" fmla="*/ 9261987 h 25514710"/>
              <a:gd name="connsiteX33" fmla="*/ 28257910 w 33714813"/>
              <a:gd name="connsiteY33" fmla="*/ 10884310 h 25514710"/>
              <a:gd name="connsiteX34" fmla="*/ 28110426 w 33714813"/>
              <a:gd name="connsiteY34" fmla="*/ 11798710 h 25514710"/>
              <a:gd name="connsiteX35" fmla="*/ 25131252 w 33714813"/>
              <a:gd name="connsiteY35" fmla="*/ 17550581 h 25514710"/>
              <a:gd name="connsiteX36" fmla="*/ 24954271 w 33714813"/>
              <a:gd name="connsiteY36" fmla="*/ 18553471 h 25514710"/>
              <a:gd name="connsiteX37" fmla="*/ 24216852 w 33714813"/>
              <a:gd name="connsiteY37" fmla="*/ 18936929 h 25514710"/>
              <a:gd name="connsiteX38" fmla="*/ 23567923 w 33714813"/>
              <a:gd name="connsiteY38" fmla="*/ 19438374 h 25514710"/>
              <a:gd name="connsiteX39" fmla="*/ 22918993 w 33714813"/>
              <a:gd name="connsiteY39" fmla="*/ 19939820 h 25514710"/>
              <a:gd name="connsiteX40" fmla="*/ 21680129 w 33714813"/>
              <a:gd name="connsiteY40" fmla="*/ 21060697 h 25514710"/>
              <a:gd name="connsiteX41" fmla="*/ 21178684 w 33714813"/>
              <a:gd name="connsiteY41" fmla="*/ 21444155 h 25514710"/>
              <a:gd name="connsiteX42" fmla="*/ 19969316 w 33714813"/>
              <a:gd name="connsiteY42" fmla="*/ 21503149 h 25514710"/>
              <a:gd name="connsiteX43" fmla="*/ 19143406 w 33714813"/>
              <a:gd name="connsiteY43" fmla="*/ 21444155 h 25514710"/>
              <a:gd name="connsiteX44" fmla="*/ 19172903 w 33714813"/>
              <a:gd name="connsiteY44" fmla="*/ 22093084 h 25514710"/>
              <a:gd name="connsiteX45" fmla="*/ 19025419 w 33714813"/>
              <a:gd name="connsiteY45" fmla="*/ 23656413 h 25514710"/>
              <a:gd name="connsiteX46" fmla="*/ 18612464 w 33714813"/>
              <a:gd name="connsiteY46" fmla="*/ 24954271 h 25514710"/>
              <a:gd name="connsiteX47" fmla="*/ 17698064 w 33714813"/>
              <a:gd name="connsiteY47" fmla="*/ 25426220 h 25514710"/>
              <a:gd name="connsiteX48" fmla="*/ 15751277 w 33714813"/>
              <a:gd name="connsiteY48" fmla="*/ 25514710 h 25514710"/>
              <a:gd name="connsiteX49" fmla="*/ 13892981 w 33714813"/>
              <a:gd name="connsiteY49" fmla="*/ 24010374 h 25514710"/>
              <a:gd name="connsiteX50" fmla="*/ 9969910 w 33714813"/>
              <a:gd name="connsiteY50" fmla="*/ 23007484 h 25514710"/>
              <a:gd name="connsiteX51" fmla="*/ 7846142 w 33714813"/>
              <a:gd name="connsiteY51" fmla="*/ 23007484 h 25514710"/>
              <a:gd name="connsiteX52" fmla="*/ 7315200 w 33714813"/>
              <a:gd name="connsiteY52" fmla="*/ 17019640 h 25514710"/>
              <a:gd name="connsiteX53" fmla="*/ 7256206 w 33714813"/>
              <a:gd name="connsiteY53" fmla="*/ 15338323 h 25514710"/>
              <a:gd name="connsiteX54" fmla="*/ 7079226 w 33714813"/>
              <a:gd name="connsiteY54" fmla="*/ 12388645 h 25514710"/>
              <a:gd name="connsiteX55" fmla="*/ 88490 w 33714813"/>
              <a:gd name="connsiteY55" fmla="*/ 12624620 h 25514710"/>
              <a:gd name="connsiteX56" fmla="*/ 0 w 33714813"/>
              <a:gd name="connsiteY56" fmla="*/ 9379974 h 25514710"/>
              <a:gd name="connsiteX0" fmla="*/ 0 w 33714813"/>
              <a:gd name="connsiteY0" fmla="*/ 9379974 h 25514710"/>
              <a:gd name="connsiteX1" fmla="*/ 6253316 w 33714813"/>
              <a:gd name="connsiteY1" fmla="*/ 9202994 h 25514710"/>
              <a:gd name="connsiteX2" fmla="*/ 6105832 w 33714813"/>
              <a:gd name="connsiteY2" fmla="*/ 3333136 h 25514710"/>
              <a:gd name="connsiteX3" fmla="*/ 5840361 w 33714813"/>
              <a:gd name="connsiteY3" fmla="*/ 3333136 h 25514710"/>
              <a:gd name="connsiteX4" fmla="*/ 6046839 w 33714813"/>
              <a:gd name="connsiteY4" fmla="*/ 3097162 h 25514710"/>
              <a:gd name="connsiteX5" fmla="*/ 5928852 w 33714813"/>
              <a:gd name="connsiteY5" fmla="*/ 2123768 h 25514710"/>
              <a:gd name="connsiteX6" fmla="*/ 5987845 w 33714813"/>
              <a:gd name="connsiteY6" fmla="*/ 1769807 h 25514710"/>
              <a:gd name="connsiteX7" fmla="*/ 5663381 w 33714813"/>
              <a:gd name="connsiteY7" fmla="*/ 1091381 h 25514710"/>
              <a:gd name="connsiteX8" fmla="*/ 6990735 w 33714813"/>
              <a:gd name="connsiteY8" fmla="*/ 1061884 h 25514710"/>
              <a:gd name="connsiteX9" fmla="*/ 15072852 w 33714813"/>
              <a:gd name="connsiteY9" fmla="*/ 0 h 25514710"/>
              <a:gd name="connsiteX10" fmla="*/ 15515303 w 33714813"/>
              <a:gd name="connsiteY10" fmla="*/ 88491 h 25514710"/>
              <a:gd name="connsiteX11" fmla="*/ 16252723 w 33714813"/>
              <a:gd name="connsiteY11" fmla="*/ 324465 h 25514710"/>
              <a:gd name="connsiteX12" fmla="*/ 16724671 w 33714813"/>
              <a:gd name="connsiteY12" fmla="*/ 353962 h 25514710"/>
              <a:gd name="connsiteX13" fmla="*/ 17875045 w 33714813"/>
              <a:gd name="connsiteY13" fmla="*/ 471949 h 25514710"/>
              <a:gd name="connsiteX14" fmla="*/ 18877935 w 33714813"/>
              <a:gd name="connsiteY14" fmla="*/ 589936 h 25514710"/>
              <a:gd name="connsiteX15" fmla="*/ 19556361 w 33714813"/>
              <a:gd name="connsiteY15" fmla="*/ 560439 h 25514710"/>
              <a:gd name="connsiteX16" fmla="*/ 20087303 w 33714813"/>
              <a:gd name="connsiteY16" fmla="*/ 560439 h 25514710"/>
              <a:gd name="connsiteX17" fmla="*/ 20529755 w 33714813"/>
              <a:gd name="connsiteY17" fmla="*/ 530942 h 25514710"/>
              <a:gd name="connsiteX18" fmla="*/ 21031200 w 33714813"/>
              <a:gd name="connsiteY18" fmla="*/ 619433 h 25514710"/>
              <a:gd name="connsiteX19" fmla="*/ 21562142 w 33714813"/>
              <a:gd name="connsiteY19" fmla="*/ 914400 h 25514710"/>
              <a:gd name="connsiteX20" fmla="*/ 22093084 w 33714813"/>
              <a:gd name="connsiteY20" fmla="*/ 1858297 h 25514710"/>
              <a:gd name="connsiteX21" fmla="*/ 22948490 w 33714813"/>
              <a:gd name="connsiteY21" fmla="*/ 2920181 h 25514710"/>
              <a:gd name="connsiteX22" fmla="*/ 23331948 w 33714813"/>
              <a:gd name="connsiteY22" fmla="*/ 2448233 h 25514710"/>
              <a:gd name="connsiteX23" fmla="*/ 24718297 w 33714813"/>
              <a:gd name="connsiteY23" fmla="*/ 2212258 h 25514710"/>
              <a:gd name="connsiteX24" fmla="*/ 26370116 w 33714813"/>
              <a:gd name="connsiteY24" fmla="*/ 1917291 h 25514710"/>
              <a:gd name="connsiteX25" fmla="*/ 26930555 w 33714813"/>
              <a:gd name="connsiteY25" fmla="*/ 1799304 h 25514710"/>
              <a:gd name="connsiteX26" fmla="*/ 27933445 w 33714813"/>
              <a:gd name="connsiteY26" fmla="*/ 1297858 h 25514710"/>
              <a:gd name="connsiteX27" fmla="*/ 27962942 w 33714813"/>
              <a:gd name="connsiteY27" fmla="*/ 4277033 h 25514710"/>
              <a:gd name="connsiteX28" fmla="*/ 29555768 w 33714813"/>
              <a:gd name="connsiteY28" fmla="*/ 4100052 h 25514710"/>
              <a:gd name="connsiteX29" fmla="*/ 31532052 w 33714813"/>
              <a:gd name="connsiteY29" fmla="*/ 3834581 h 25514710"/>
              <a:gd name="connsiteX30" fmla="*/ 33537832 w 33714813"/>
              <a:gd name="connsiteY30" fmla="*/ 3834581 h 25514710"/>
              <a:gd name="connsiteX31" fmla="*/ 33714813 w 33714813"/>
              <a:gd name="connsiteY31" fmla="*/ 9114504 h 25514710"/>
              <a:gd name="connsiteX32" fmla="*/ 28228413 w 33714813"/>
              <a:gd name="connsiteY32" fmla="*/ 9261987 h 25514710"/>
              <a:gd name="connsiteX33" fmla="*/ 28257910 w 33714813"/>
              <a:gd name="connsiteY33" fmla="*/ 10884310 h 25514710"/>
              <a:gd name="connsiteX34" fmla="*/ 28110426 w 33714813"/>
              <a:gd name="connsiteY34" fmla="*/ 11798710 h 25514710"/>
              <a:gd name="connsiteX35" fmla="*/ 25131252 w 33714813"/>
              <a:gd name="connsiteY35" fmla="*/ 17550581 h 25514710"/>
              <a:gd name="connsiteX36" fmla="*/ 24954271 w 33714813"/>
              <a:gd name="connsiteY36" fmla="*/ 18553471 h 25514710"/>
              <a:gd name="connsiteX37" fmla="*/ 24216852 w 33714813"/>
              <a:gd name="connsiteY37" fmla="*/ 18936929 h 25514710"/>
              <a:gd name="connsiteX38" fmla="*/ 23567923 w 33714813"/>
              <a:gd name="connsiteY38" fmla="*/ 19438374 h 25514710"/>
              <a:gd name="connsiteX39" fmla="*/ 22918993 w 33714813"/>
              <a:gd name="connsiteY39" fmla="*/ 19939820 h 25514710"/>
              <a:gd name="connsiteX40" fmla="*/ 21680129 w 33714813"/>
              <a:gd name="connsiteY40" fmla="*/ 21060697 h 25514710"/>
              <a:gd name="connsiteX41" fmla="*/ 21178684 w 33714813"/>
              <a:gd name="connsiteY41" fmla="*/ 21444155 h 25514710"/>
              <a:gd name="connsiteX42" fmla="*/ 19969316 w 33714813"/>
              <a:gd name="connsiteY42" fmla="*/ 21503149 h 25514710"/>
              <a:gd name="connsiteX43" fmla="*/ 19143406 w 33714813"/>
              <a:gd name="connsiteY43" fmla="*/ 21444155 h 25514710"/>
              <a:gd name="connsiteX44" fmla="*/ 19172903 w 33714813"/>
              <a:gd name="connsiteY44" fmla="*/ 22093084 h 25514710"/>
              <a:gd name="connsiteX45" fmla="*/ 19025419 w 33714813"/>
              <a:gd name="connsiteY45" fmla="*/ 23656413 h 25514710"/>
              <a:gd name="connsiteX46" fmla="*/ 18612464 w 33714813"/>
              <a:gd name="connsiteY46" fmla="*/ 24954271 h 25514710"/>
              <a:gd name="connsiteX47" fmla="*/ 17698064 w 33714813"/>
              <a:gd name="connsiteY47" fmla="*/ 25426220 h 25514710"/>
              <a:gd name="connsiteX48" fmla="*/ 15751277 w 33714813"/>
              <a:gd name="connsiteY48" fmla="*/ 25514710 h 25514710"/>
              <a:gd name="connsiteX49" fmla="*/ 13892981 w 33714813"/>
              <a:gd name="connsiteY49" fmla="*/ 24010374 h 25514710"/>
              <a:gd name="connsiteX50" fmla="*/ 9969910 w 33714813"/>
              <a:gd name="connsiteY50" fmla="*/ 23007484 h 25514710"/>
              <a:gd name="connsiteX51" fmla="*/ 7846142 w 33714813"/>
              <a:gd name="connsiteY51" fmla="*/ 23007484 h 25514710"/>
              <a:gd name="connsiteX52" fmla="*/ 7315200 w 33714813"/>
              <a:gd name="connsiteY52" fmla="*/ 17019640 h 25514710"/>
              <a:gd name="connsiteX53" fmla="*/ 7344697 w 33714813"/>
              <a:gd name="connsiteY53" fmla="*/ 16990142 h 25514710"/>
              <a:gd name="connsiteX54" fmla="*/ 7256206 w 33714813"/>
              <a:gd name="connsiteY54" fmla="*/ 15338323 h 25514710"/>
              <a:gd name="connsiteX55" fmla="*/ 7079226 w 33714813"/>
              <a:gd name="connsiteY55" fmla="*/ 12388645 h 25514710"/>
              <a:gd name="connsiteX56" fmla="*/ 88490 w 33714813"/>
              <a:gd name="connsiteY56" fmla="*/ 12624620 h 25514710"/>
              <a:gd name="connsiteX57" fmla="*/ 0 w 33714813"/>
              <a:gd name="connsiteY57" fmla="*/ 9379974 h 25514710"/>
              <a:gd name="connsiteX0" fmla="*/ 0 w 33714813"/>
              <a:gd name="connsiteY0" fmla="*/ 9379974 h 25514710"/>
              <a:gd name="connsiteX1" fmla="*/ 6253316 w 33714813"/>
              <a:gd name="connsiteY1" fmla="*/ 9202994 h 25514710"/>
              <a:gd name="connsiteX2" fmla="*/ 6105832 w 33714813"/>
              <a:gd name="connsiteY2" fmla="*/ 3333136 h 25514710"/>
              <a:gd name="connsiteX3" fmla="*/ 5840361 w 33714813"/>
              <a:gd name="connsiteY3" fmla="*/ 3333136 h 25514710"/>
              <a:gd name="connsiteX4" fmla="*/ 6046839 w 33714813"/>
              <a:gd name="connsiteY4" fmla="*/ 3097162 h 25514710"/>
              <a:gd name="connsiteX5" fmla="*/ 5928852 w 33714813"/>
              <a:gd name="connsiteY5" fmla="*/ 2123768 h 25514710"/>
              <a:gd name="connsiteX6" fmla="*/ 5987845 w 33714813"/>
              <a:gd name="connsiteY6" fmla="*/ 1769807 h 25514710"/>
              <a:gd name="connsiteX7" fmla="*/ 5663381 w 33714813"/>
              <a:gd name="connsiteY7" fmla="*/ 1091381 h 25514710"/>
              <a:gd name="connsiteX8" fmla="*/ 6990735 w 33714813"/>
              <a:gd name="connsiteY8" fmla="*/ 1061884 h 25514710"/>
              <a:gd name="connsiteX9" fmla="*/ 15072852 w 33714813"/>
              <a:gd name="connsiteY9" fmla="*/ 0 h 25514710"/>
              <a:gd name="connsiteX10" fmla="*/ 15515303 w 33714813"/>
              <a:gd name="connsiteY10" fmla="*/ 88491 h 25514710"/>
              <a:gd name="connsiteX11" fmla="*/ 16252723 w 33714813"/>
              <a:gd name="connsiteY11" fmla="*/ 324465 h 25514710"/>
              <a:gd name="connsiteX12" fmla="*/ 16724671 w 33714813"/>
              <a:gd name="connsiteY12" fmla="*/ 353962 h 25514710"/>
              <a:gd name="connsiteX13" fmla="*/ 17875045 w 33714813"/>
              <a:gd name="connsiteY13" fmla="*/ 471949 h 25514710"/>
              <a:gd name="connsiteX14" fmla="*/ 18877935 w 33714813"/>
              <a:gd name="connsiteY14" fmla="*/ 589936 h 25514710"/>
              <a:gd name="connsiteX15" fmla="*/ 19556361 w 33714813"/>
              <a:gd name="connsiteY15" fmla="*/ 560439 h 25514710"/>
              <a:gd name="connsiteX16" fmla="*/ 20087303 w 33714813"/>
              <a:gd name="connsiteY16" fmla="*/ 560439 h 25514710"/>
              <a:gd name="connsiteX17" fmla="*/ 20529755 w 33714813"/>
              <a:gd name="connsiteY17" fmla="*/ 530942 h 25514710"/>
              <a:gd name="connsiteX18" fmla="*/ 21031200 w 33714813"/>
              <a:gd name="connsiteY18" fmla="*/ 619433 h 25514710"/>
              <a:gd name="connsiteX19" fmla="*/ 21562142 w 33714813"/>
              <a:gd name="connsiteY19" fmla="*/ 914400 h 25514710"/>
              <a:gd name="connsiteX20" fmla="*/ 22093084 w 33714813"/>
              <a:gd name="connsiteY20" fmla="*/ 1858297 h 25514710"/>
              <a:gd name="connsiteX21" fmla="*/ 22948490 w 33714813"/>
              <a:gd name="connsiteY21" fmla="*/ 2920181 h 25514710"/>
              <a:gd name="connsiteX22" fmla="*/ 23331948 w 33714813"/>
              <a:gd name="connsiteY22" fmla="*/ 2448233 h 25514710"/>
              <a:gd name="connsiteX23" fmla="*/ 24718297 w 33714813"/>
              <a:gd name="connsiteY23" fmla="*/ 2212258 h 25514710"/>
              <a:gd name="connsiteX24" fmla="*/ 26370116 w 33714813"/>
              <a:gd name="connsiteY24" fmla="*/ 1917291 h 25514710"/>
              <a:gd name="connsiteX25" fmla="*/ 26930555 w 33714813"/>
              <a:gd name="connsiteY25" fmla="*/ 1799304 h 25514710"/>
              <a:gd name="connsiteX26" fmla="*/ 27933445 w 33714813"/>
              <a:gd name="connsiteY26" fmla="*/ 1297858 h 25514710"/>
              <a:gd name="connsiteX27" fmla="*/ 27962942 w 33714813"/>
              <a:gd name="connsiteY27" fmla="*/ 4277033 h 25514710"/>
              <a:gd name="connsiteX28" fmla="*/ 29555768 w 33714813"/>
              <a:gd name="connsiteY28" fmla="*/ 4100052 h 25514710"/>
              <a:gd name="connsiteX29" fmla="*/ 31532052 w 33714813"/>
              <a:gd name="connsiteY29" fmla="*/ 3834581 h 25514710"/>
              <a:gd name="connsiteX30" fmla="*/ 33537832 w 33714813"/>
              <a:gd name="connsiteY30" fmla="*/ 3834581 h 25514710"/>
              <a:gd name="connsiteX31" fmla="*/ 33714813 w 33714813"/>
              <a:gd name="connsiteY31" fmla="*/ 9114504 h 25514710"/>
              <a:gd name="connsiteX32" fmla="*/ 28228413 w 33714813"/>
              <a:gd name="connsiteY32" fmla="*/ 9261987 h 25514710"/>
              <a:gd name="connsiteX33" fmla="*/ 28257910 w 33714813"/>
              <a:gd name="connsiteY33" fmla="*/ 10884310 h 25514710"/>
              <a:gd name="connsiteX34" fmla="*/ 28110426 w 33714813"/>
              <a:gd name="connsiteY34" fmla="*/ 11798710 h 25514710"/>
              <a:gd name="connsiteX35" fmla="*/ 25131252 w 33714813"/>
              <a:gd name="connsiteY35" fmla="*/ 17550581 h 25514710"/>
              <a:gd name="connsiteX36" fmla="*/ 24954271 w 33714813"/>
              <a:gd name="connsiteY36" fmla="*/ 18553471 h 25514710"/>
              <a:gd name="connsiteX37" fmla="*/ 24216852 w 33714813"/>
              <a:gd name="connsiteY37" fmla="*/ 18936929 h 25514710"/>
              <a:gd name="connsiteX38" fmla="*/ 23567923 w 33714813"/>
              <a:gd name="connsiteY38" fmla="*/ 19438374 h 25514710"/>
              <a:gd name="connsiteX39" fmla="*/ 22918993 w 33714813"/>
              <a:gd name="connsiteY39" fmla="*/ 19939820 h 25514710"/>
              <a:gd name="connsiteX40" fmla="*/ 21680129 w 33714813"/>
              <a:gd name="connsiteY40" fmla="*/ 21060697 h 25514710"/>
              <a:gd name="connsiteX41" fmla="*/ 21178684 w 33714813"/>
              <a:gd name="connsiteY41" fmla="*/ 21444155 h 25514710"/>
              <a:gd name="connsiteX42" fmla="*/ 19969316 w 33714813"/>
              <a:gd name="connsiteY42" fmla="*/ 21503149 h 25514710"/>
              <a:gd name="connsiteX43" fmla="*/ 19143406 w 33714813"/>
              <a:gd name="connsiteY43" fmla="*/ 21444155 h 25514710"/>
              <a:gd name="connsiteX44" fmla="*/ 19172903 w 33714813"/>
              <a:gd name="connsiteY44" fmla="*/ 22093084 h 25514710"/>
              <a:gd name="connsiteX45" fmla="*/ 19025419 w 33714813"/>
              <a:gd name="connsiteY45" fmla="*/ 23656413 h 25514710"/>
              <a:gd name="connsiteX46" fmla="*/ 18612464 w 33714813"/>
              <a:gd name="connsiteY46" fmla="*/ 24954271 h 25514710"/>
              <a:gd name="connsiteX47" fmla="*/ 17698064 w 33714813"/>
              <a:gd name="connsiteY47" fmla="*/ 25426220 h 25514710"/>
              <a:gd name="connsiteX48" fmla="*/ 15751277 w 33714813"/>
              <a:gd name="connsiteY48" fmla="*/ 25514710 h 25514710"/>
              <a:gd name="connsiteX49" fmla="*/ 13892981 w 33714813"/>
              <a:gd name="connsiteY49" fmla="*/ 24010374 h 25514710"/>
              <a:gd name="connsiteX50" fmla="*/ 9969910 w 33714813"/>
              <a:gd name="connsiteY50" fmla="*/ 23007484 h 25514710"/>
              <a:gd name="connsiteX51" fmla="*/ 7846142 w 33714813"/>
              <a:gd name="connsiteY51" fmla="*/ 23007484 h 25514710"/>
              <a:gd name="connsiteX52" fmla="*/ 7315200 w 33714813"/>
              <a:gd name="connsiteY52" fmla="*/ 17019640 h 25514710"/>
              <a:gd name="connsiteX53" fmla="*/ 7934632 w 33714813"/>
              <a:gd name="connsiteY53" fmla="*/ 16872155 h 25514710"/>
              <a:gd name="connsiteX54" fmla="*/ 7256206 w 33714813"/>
              <a:gd name="connsiteY54" fmla="*/ 15338323 h 25514710"/>
              <a:gd name="connsiteX55" fmla="*/ 7079226 w 33714813"/>
              <a:gd name="connsiteY55" fmla="*/ 12388645 h 25514710"/>
              <a:gd name="connsiteX56" fmla="*/ 88490 w 33714813"/>
              <a:gd name="connsiteY56" fmla="*/ 12624620 h 25514710"/>
              <a:gd name="connsiteX57" fmla="*/ 0 w 33714813"/>
              <a:gd name="connsiteY57" fmla="*/ 9379974 h 25514710"/>
              <a:gd name="connsiteX0" fmla="*/ 0 w 33714813"/>
              <a:gd name="connsiteY0" fmla="*/ 9379974 h 25514710"/>
              <a:gd name="connsiteX1" fmla="*/ 6253316 w 33714813"/>
              <a:gd name="connsiteY1" fmla="*/ 9202994 h 25514710"/>
              <a:gd name="connsiteX2" fmla="*/ 6105832 w 33714813"/>
              <a:gd name="connsiteY2" fmla="*/ 3333136 h 25514710"/>
              <a:gd name="connsiteX3" fmla="*/ 5840361 w 33714813"/>
              <a:gd name="connsiteY3" fmla="*/ 3333136 h 25514710"/>
              <a:gd name="connsiteX4" fmla="*/ 6046839 w 33714813"/>
              <a:gd name="connsiteY4" fmla="*/ 3097162 h 25514710"/>
              <a:gd name="connsiteX5" fmla="*/ 5928852 w 33714813"/>
              <a:gd name="connsiteY5" fmla="*/ 2123768 h 25514710"/>
              <a:gd name="connsiteX6" fmla="*/ 5987845 w 33714813"/>
              <a:gd name="connsiteY6" fmla="*/ 1769807 h 25514710"/>
              <a:gd name="connsiteX7" fmla="*/ 5663381 w 33714813"/>
              <a:gd name="connsiteY7" fmla="*/ 1091381 h 25514710"/>
              <a:gd name="connsiteX8" fmla="*/ 6990735 w 33714813"/>
              <a:gd name="connsiteY8" fmla="*/ 1061884 h 25514710"/>
              <a:gd name="connsiteX9" fmla="*/ 15072852 w 33714813"/>
              <a:gd name="connsiteY9" fmla="*/ 0 h 25514710"/>
              <a:gd name="connsiteX10" fmla="*/ 15515303 w 33714813"/>
              <a:gd name="connsiteY10" fmla="*/ 88491 h 25514710"/>
              <a:gd name="connsiteX11" fmla="*/ 16252723 w 33714813"/>
              <a:gd name="connsiteY11" fmla="*/ 324465 h 25514710"/>
              <a:gd name="connsiteX12" fmla="*/ 16724671 w 33714813"/>
              <a:gd name="connsiteY12" fmla="*/ 353962 h 25514710"/>
              <a:gd name="connsiteX13" fmla="*/ 17875045 w 33714813"/>
              <a:gd name="connsiteY13" fmla="*/ 471949 h 25514710"/>
              <a:gd name="connsiteX14" fmla="*/ 18877935 w 33714813"/>
              <a:gd name="connsiteY14" fmla="*/ 589936 h 25514710"/>
              <a:gd name="connsiteX15" fmla="*/ 19556361 w 33714813"/>
              <a:gd name="connsiteY15" fmla="*/ 560439 h 25514710"/>
              <a:gd name="connsiteX16" fmla="*/ 20087303 w 33714813"/>
              <a:gd name="connsiteY16" fmla="*/ 560439 h 25514710"/>
              <a:gd name="connsiteX17" fmla="*/ 20529755 w 33714813"/>
              <a:gd name="connsiteY17" fmla="*/ 530942 h 25514710"/>
              <a:gd name="connsiteX18" fmla="*/ 21031200 w 33714813"/>
              <a:gd name="connsiteY18" fmla="*/ 619433 h 25514710"/>
              <a:gd name="connsiteX19" fmla="*/ 21562142 w 33714813"/>
              <a:gd name="connsiteY19" fmla="*/ 914400 h 25514710"/>
              <a:gd name="connsiteX20" fmla="*/ 22093084 w 33714813"/>
              <a:gd name="connsiteY20" fmla="*/ 1858297 h 25514710"/>
              <a:gd name="connsiteX21" fmla="*/ 22948490 w 33714813"/>
              <a:gd name="connsiteY21" fmla="*/ 2920181 h 25514710"/>
              <a:gd name="connsiteX22" fmla="*/ 23331948 w 33714813"/>
              <a:gd name="connsiteY22" fmla="*/ 2448233 h 25514710"/>
              <a:gd name="connsiteX23" fmla="*/ 24718297 w 33714813"/>
              <a:gd name="connsiteY23" fmla="*/ 2212258 h 25514710"/>
              <a:gd name="connsiteX24" fmla="*/ 26370116 w 33714813"/>
              <a:gd name="connsiteY24" fmla="*/ 1917291 h 25514710"/>
              <a:gd name="connsiteX25" fmla="*/ 26930555 w 33714813"/>
              <a:gd name="connsiteY25" fmla="*/ 1799304 h 25514710"/>
              <a:gd name="connsiteX26" fmla="*/ 27933445 w 33714813"/>
              <a:gd name="connsiteY26" fmla="*/ 1297858 h 25514710"/>
              <a:gd name="connsiteX27" fmla="*/ 27962942 w 33714813"/>
              <a:gd name="connsiteY27" fmla="*/ 4277033 h 25514710"/>
              <a:gd name="connsiteX28" fmla="*/ 29555768 w 33714813"/>
              <a:gd name="connsiteY28" fmla="*/ 4100052 h 25514710"/>
              <a:gd name="connsiteX29" fmla="*/ 31532052 w 33714813"/>
              <a:gd name="connsiteY29" fmla="*/ 3834581 h 25514710"/>
              <a:gd name="connsiteX30" fmla="*/ 33537832 w 33714813"/>
              <a:gd name="connsiteY30" fmla="*/ 3834581 h 25514710"/>
              <a:gd name="connsiteX31" fmla="*/ 33714813 w 33714813"/>
              <a:gd name="connsiteY31" fmla="*/ 9114504 h 25514710"/>
              <a:gd name="connsiteX32" fmla="*/ 28228413 w 33714813"/>
              <a:gd name="connsiteY32" fmla="*/ 9261987 h 25514710"/>
              <a:gd name="connsiteX33" fmla="*/ 28257910 w 33714813"/>
              <a:gd name="connsiteY33" fmla="*/ 10884310 h 25514710"/>
              <a:gd name="connsiteX34" fmla="*/ 28110426 w 33714813"/>
              <a:gd name="connsiteY34" fmla="*/ 11798710 h 25514710"/>
              <a:gd name="connsiteX35" fmla="*/ 25131252 w 33714813"/>
              <a:gd name="connsiteY35" fmla="*/ 17550581 h 25514710"/>
              <a:gd name="connsiteX36" fmla="*/ 24954271 w 33714813"/>
              <a:gd name="connsiteY36" fmla="*/ 18553471 h 25514710"/>
              <a:gd name="connsiteX37" fmla="*/ 24216852 w 33714813"/>
              <a:gd name="connsiteY37" fmla="*/ 18936929 h 25514710"/>
              <a:gd name="connsiteX38" fmla="*/ 23567923 w 33714813"/>
              <a:gd name="connsiteY38" fmla="*/ 19438374 h 25514710"/>
              <a:gd name="connsiteX39" fmla="*/ 22918993 w 33714813"/>
              <a:gd name="connsiteY39" fmla="*/ 19939820 h 25514710"/>
              <a:gd name="connsiteX40" fmla="*/ 21680129 w 33714813"/>
              <a:gd name="connsiteY40" fmla="*/ 21060697 h 25514710"/>
              <a:gd name="connsiteX41" fmla="*/ 21178684 w 33714813"/>
              <a:gd name="connsiteY41" fmla="*/ 21444155 h 25514710"/>
              <a:gd name="connsiteX42" fmla="*/ 19969316 w 33714813"/>
              <a:gd name="connsiteY42" fmla="*/ 21503149 h 25514710"/>
              <a:gd name="connsiteX43" fmla="*/ 19143406 w 33714813"/>
              <a:gd name="connsiteY43" fmla="*/ 21444155 h 25514710"/>
              <a:gd name="connsiteX44" fmla="*/ 19172903 w 33714813"/>
              <a:gd name="connsiteY44" fmla="*/ 22093084 h 25514710"/>
              <a:gd name="connsiteX45" fmla="*/ 19025419 w 33714813"/>
              <a:gd name="connsiteY45" fmla="*/ 23656413 h 25514710"/>
              <a:gd name="connsiteX46" fmla="*/ 18612464 w 33714813"/>
              <a:gd name="connsiteY46" fmla="*/ 24954271 h 25514710"/>
              <a:gd name="connsiteX47" fmla="*/ 17698064 w 33714813"/>
              <a:gd name="connsiteY47" fmla="*/ 25426220 h 25514710"/>
              <a:gd name="connsiteX48" fmla="*/ 15751277 w 33714813"/>
              <a:gd name="connsiteY48" fmla="*/ 25514710 h 25514710"/>
              <a:gd name="connsiteX49" fmla="*/ 13892981 w 33714813"/>
              <a:gd name="connsiteY49" fmla="*/ 24010374 h 25514710"/>
              <a:gd name="connsiteX50" fmla="*/ 9969910 w 33714813"/>
              <a:gd name="connsiteY50" fmla="*/ 23007484 h 25514710"/>
              <a:gd name="connsiteX51" fmla="*/ 7846142 w 33714813"/>
              <a:gd name="connsiteY51" fmla="*/ 23007484 h 25514710"/>
              <a:gd name="connsiteX52" fmla="*/ 8052620 w 33714813"/>
              <a:gd name="connsiteY52" fmla="*/ 17226117 h 25514710"/>
              <a:gd name="connsiteX53" fmla="*/ 7934632 w 33714813"/>
              <a:gd name="connsiteY53" fmla="*/ 16872155 h 25514710"/>
              <a:gd name="connsiteX54" fmla="*/ 7256206 w 33714813"/>
              <a:gd name="connsiteY54" fmla="*/ 15338323 h 25514710"/>
              <a:gd name="connsiteX55" fmla="*/ 7079226 w 33714813"/>
              <a:gd name="connsiteY55" fmla="*/ 12388645 h 25514710"/>
              <a:gd name="connsiteX56" fmla="*/ 88490 w 33714813"/>
              <a:gd name="connsiteY56" fmla="*/ 12624620 h 25514710"/>
              <a:gd name="connsiteX57" fmla="*/ 0 w 33714813"/>
              <a:gd name="connsiteY57" fmla="*/ 9379974 h 25514710"/>
              <a:gd name="connsiteX0" fmla="*/ 0 w 33714813"/>
              <a:gd name="connsiteY0" fmla="*/ 9379974 h 25514710"/>
              <a:gd name="connsiteX1" fmla="*/ 6253316 w 33714813"/>
              <a:gd name="connsiteY1" fmla="*/ 9202994 h 25514710"/>
              <a:gd name="connsiteX2" fmla="*/ 6105832 w 33714813"/>
              <a:gd name="connsiteY2" fmla="*/ 3333136 h 25514710"/>
              <a:gd name="connsiteX3" fmla="*/ 5840361 w 33714813"/>
              <a:gd name="connsiteY3" fmla="*/ 3333136 h 25514710"/>
              <a:gd name="connsiteX4" fmla="*/ 6046839 w 33714813"/>
              <a:gd name="connsiteY4" fmla="*/ 3097162 h 25514710"/>
              <a:gd name="connsiteX5" fmla="*/ 5928852 w 33714813"/>
              <a:gd name="connsiteY5" fmla="*/ 2123768 h 25514710"/>
              <a:gd name="connsiteX6" fmla="*/ 5987845 w 33714813"/>
              <a:gd name="connsiteY6" fmla="*/ 1769807 h 25514710"/>
              <a:gd name="connsiteX7" fmla="*/ 5663381 w 33714813"/>
              <a:gd name="connsiteY7" fmla="*/ 1091381 h 25514710"/>
              <a:gd name="connsiteX8" fmla="*/ 6990735 w 33714813"/>
              <a:gd name="connsiteY8" fmla="*/ 1061884 h 25514710"/>
              <a:gd name="connsiteX9" fmla="*/ 15072852 w 33714813"/>
              <a:gd name="connsiteY9" fmla="*/ 0 h 25514710"/>
              <a:gd name="connsiteX10" fmla="*/ 15515303 w 33714813"/>
              <a:gd name="connsiteY10" fmla="*/ 88491 h 25514710"/>
              <a:gd name="connsiteX11" fmla="*/ 16252723 w 33714813"/>
              <a:gd name="connsiteY11" fmla="*/ 324465 h 25514710"/>
              <a:gd name="connsiteX12" fmla="*/ 16724671 w 33714813"/>
              <a:gd name="connsiteY12" fmla="*/ 353962 h 25514710"/>
              <a:gd name="connsiteX13" fmla="*/ 17875045 w 33714813"/>
              <a:gd name="connsiteY13" fmla="*/ 471949 h 25514710"/>
              <a:gd name="connsiteX14" fmla="*/ 18877935 w 33714813"/>
              <a:gd name="connsiteY14" fmla="*/ 589936 h 25514710"/>
              <a:gd name="connsiteX15" fmla="*/ 19556361 w 33714813"/>
              <a:gd name="connsiteY15" fmla="*/ 560439 h 25514710"/>
              <a:gd name="connsiteX16" fmla="*/ 20087303 w 33714813"/>
              <a:gd name="connsiteY16" fmla="*/ 560439 h 25514710"/>
              <a:gd name="connsiteX17" fmla="*/ 20529755 w 33714813"/>
              <a:gd name="connsiteY17" fmla="*/ 530942 h 25514710"/>
              <a:gd name="connsiteX18" fmla="*/ 21031200 w 33714813"/>
              <a:gd name="connsiteY18" fmla="*/ 619433 h 25514710"/>
              <a:gd name="connsiteX19" fmla="*/ 21562142 w 33714813"/>
              <a:gd name="connsiteY19" fmla="*/ 914400 h 25514710"/>
              <a:gd name="connsiteX20" fmla="*/ 22093084 w 33714813"/>
              <a:gd name="connsiteY20" fmla="*/ 1858297 h 25514710"/>
              <a:gd name="connsiteX21" fmla="*/ 22948490 w 33714813"/>
              <a:gd name="connsiteY21" fmla="*/ 2920181 h 25514710"/>
              <a:gd name="connsiteX22" fmla="*/ 23331948 w 33714813"/>
              <a:gd name="connsiteY22" fmla="*/ 2448233 h 25514710"/>
              <a:gd name="connsiteX23" fmla="*/ 24718297 w 33714813"/>
              <a:gd name="connsiteY23" fmla="*/ 2212258 h 25514710"/>
              <a:gd name="connsiteX24" fmla="*/ 26370116 w 33714813"/>
              <a:gd name="connsiteY24" fmla="*/ 1917291 h 25514710"/>
              <a:gd name="connsiteX25" fmla="*/ 26930555 w 33714813"/>
              <a:gd name="connsiteY25" fmla="*/ 1799304 h 25514710"/>
              <a:gd name="connsiteX26" fmla="*/ 27933445 w 33714813"/>
              <a:gd name="connsiteY26" fmla="*/ 1297858 h 25514710"/>
              <a:gd name="connsiteX27" fmla="*/ 27962942 w 33714813"/>
              <a:gd name="connsiteY27" fmla="*/ 4277033 h 25514710"/>
              <a:gd name="connsiteX28" fmla="*/ 29555768 w 33714813"/>
              <a:gd name="connsiteY28" fmla="*/ 4100052 h 25514710"/>
              <a:gd name="connsiteX29" fmla="*/ 31532052 w 33714813"/>
              <a:gd name="connsiteY29" fmla="*/ 3834581 h 25514710"/>
              <a:gd name="connsiteX30" fmla="*/ 33537832 w 33714813"/>
              <a:gd name="connsiteY30" fmla="*/ 3834581 h 25514710"/>
              <a:gd name="connsiteX31" fmla="*/ 33714813 w 33714813"/>
              <a:gd name="connsiteY31" fmla="*/ 9114504 h 25514710"/>
              <a:gd name="connsiteX32" fmla="*/ 28228413 w 33714813"/>
              <a:gd name="connsiteY32" fmla="*/ 9261987 h 25514710"/>
              <a:gd name="connsiteX33" fmla="*/ 28257910 w 33714813"/>
              <a:gd name="connsiteY33" fmla="*/ 10884310 h 25514710"/>
              <a:gd name="connsiteX34" fmla="*/ 28110426 w 33714813"/>
              <a:gd name="connsiteY34" fmla="*/ 11798710 h 25514710"/>
              <a:gd name="connsiteX35" fmla="*/ 25131252 w 33714813"/>
              <a:gd name="connsiteY35" fmla="*/ 17550581 h 25514710"/>
              <a:gd name="connsiteX36" fmla="*/ 24954271 w 33714813"/>
              <a:gd name="connsiteY36" fmla="*/ 18553471 h 25514710"/>
              <a:gd name="connsiteX37" fmla="*/ 24216852 w 33714813"/>
              <a:gd name="connsiteY37" fmla="*/ 18936929 h 25514710"/>
              <a:gd name="connsiteX38" fmla="*/ 23567923 w 33714813"/>
              <a:gd name="connsiteY38" fmla="*/ 19438374 h 25514710"/>
              <a:gd name="connsiteX39" fmla="*/ 22918993 w 33714813"/>
              <a:gd name="connsiteY39" fmla="*/ 19939820 h 25514710"/>
              <a:gd name="connsiteX40" fmla="*/ 21680129 w 33714813"/>
              <a:gd name="connsiteY40" fmla="*/ 21060697 h 25514710"/>
              <a:gd name="connsiteX41" fmla="*/ 21178684 w 33714813"/>
              <a:gd name="connsiteY41" fmla="*/ 21444155 h 25514710"/>
              <a:gd name="connsiteX42" fmla="*/ 19969316 w 33714813"/>
              <a:gd name="connsiteY42" fmla="*/ 21503149 h 25514710"/>
              <a:gd name="connsiteX43" fmla="*/ 19143406 w 33714813"/>
              <a:gd name="connsiteY43" fmla="*/ 21444155 h 25514710"/>
              <a:gd name="connsiteX44" fmla="*/ 19172903 w 33714813"/>
              <a:gd name="connsiteY44" fmla="*/ 22093084 h 25514710"/>
              <a:gd name="connsiteX45" fmla="*/ 19025419 w 33714813"/>
              <a:gd name="connsiteY45" fmla="*/ 23656413 h 25514710"/>
              <a:gd name="connsiteX46" fmla="*/ 18612464 w 33714813"/>
              <a:gd name="connsiteY46" fmla="*/ 24954271 h 25514710"/>
              <a:gd name="connsiteX47" fmla="*/ 17698064 w 33714813"/>
              <a:gd name="connsiteY47" fmla="*/ 25426220 h 25514710"/>
              <a:gd name="connsiteX48" fmla="*/ 15751277 w 33714813"/>
              <a:gd name="connsiteY48" fmla="*/ 25514710 h 25514710"/>
              <a:gd name="connsiteX49" fmla="*/ 13892981 w 33714813"/>
              <a:gd name="connsiteY49" fmla="*/ 24010374 h 25514710"/>
              <a:gd name="connsiteX50" fmla="*/ 9969910 w 33714813"/>
              <a:gd name="connsiteY50" fmla="*/ 23007484 h 25514710"/>
              <a:gd name="connsiteX51" fmla="*/ 7846142 w 33714813"/>
              <a:gd name="connsiteY51" fmla="*/ 23007484 h 25514710"/>
              <a:gd name="connsiteX52" fmla="*/ 8052620 w 33714813"/>
              <a:gd name="connsiteY52" fmla="*/ 17226117 h 25514710"/>
              <a:gd name="connsiteX53" fmla="*/ 7344697 w 33714813"/>
              <a:gd name="connsiteY53" fmla="*/ 16960647 h 25514710"/>
              <a:gd name="connsiteX54" fmla="*/ 7256206 w 33714813"/>
              <a:gd name="connsiteY54" fmla="*/ 15338323 h 25514710"/>
              <a:gd name="connsiteX55" fmla="*/ 7079226 w 33714813"/>
              <a:gd name="connsiteY55" fmla="*/ 12388645 h 25514710"/>
              <a:gd name="connsiteX56" fmla="*/ 88490 w 33714813"/>
              <a:gd name="connsiteY56" fmla="*/ 12624620 h 25514710"/>
              <a:gd name="connsiteX57" fmla="*/ 0 w 33714813"/>
              <a:gd name="connsiteY57" fmla="*/ 9379974 h 25514710"/>
              <a:gd name="connsiteX0" fmla="*/ 0 w 33714813"/>
              <a:gd name="connsiteY0" fmla="*/ 9379974 h 25514710"/>
              <a:gd name="connsiteX1" fmla="*/ 6253316 w 33714813"/>
              <a:gd name="connsiteY1" fmla="*/ 9202994 h 25514710"/>
              <a:gd name="connsiteX2" fmla="*/ 6105832 w 33714813"/>
              <a:gd name="connsiteY2" fmla="*/ 3333136 h 25514710"/>
              <a:gd name="connsiteX3" fmla="*/ 5840361 w 33714813"/>
              <a:gd name="connsiteY3" fmla="*/ 3333136 h 25514710"/>
              <a:gd name="connsiteX4" fmla="*/ 6046839 w 33714813"/>
              <a:gd name="connsiteY4" fmla="*/ 3097162 h 25514710"/>
              <a:gd name="connsiteX5" fmla="*/ 5928852 w 33714813"/>
              <a:gd name="connsiteY5" fmla="*/ 2123768 h 25514710"/>
              <a:gd name="connsiteX6" fmla="*/ 5987845 w 33714813"/>
              <a:gd name="connsiteY6" fmla="*/ 1769807 h 25514710"/>
              <a:gd name="connsiteX7" fmla="*/ 5663381 w 33714813"/>
              <a:gd name="connsiteY7" fmla="*/ 1091381 h 25514710"/>
              <a:gd name="connsiteX8" fmla="*/ 6990735 w 33714813"/>
              <a:gd name="connsiteY8" fmla="*/ 1061884 h 25514710"/>
              <a:gd name="connsiteX9" fmla="*/ 15072852 w 33714813"/>
              <a:gd name="connsiteY9" fmla="*/ 0 h 25514710"/>
              <a:gd name="connsiteX10" fmla="*/ 15515303 w 33714813"/>
              <a:gd name="connsiteY10" fmla="*/ 88491 h 25514710"/>
              <a:gd name="connsiteX11" fmla="*/ 16252723 w 33714813"/>
              <a:gd name="connsiteY11" fmla="*/ 324465 h 25514710"/>
              <a:gd name="connsiteX12" fmla="*/ 16724671 w 33714813"/>
              <a:gd name="connsiteY12" fmla="*/ 353962 h 25514710"/>
              <a:gd name="connsiteX13" fmla="*/ 17875045 w 33714813"/>
              <a:gd name="connsiteY13" fmla="*/ 471949 h 25514710"/>
              <a:gd name="connsiteX14" fmla="*/ 18877935 w 33714813"/>
              <a:gd name="connsiteY14" fmla="*/ 589936 h 25514710"/>
              <a:gd name="connsiteX15" fmla="*/ 19556361 w 33714813"/>
              <a:gd name="connsiteY15" fmla="*/ 560439 h 25514710"/>
              <a:gd name="connsiteX16" fmla="*/ 20087303 w 33714813"/>
              <a:gd name="connsiteY16" fmla="*/ 560439 h 25514710"/>
              <a:gd name="connsiteX17" fmla="*/ 20529755 w 33714813"/>
              <a:gd name="connsiteY17" fmla="*/ 530942 h 25514710"/>
              <a:gd name="connsiteX18" fmla="*/ 21031200 w 33714813"/>
              <a:gd name="connsiteY18" fmla="*/ 619433 h 25514710"/>
              <a:gd name="connsiteX19" fmla="*/ 21562142 w 33714813"/>
              <a:gd name="connsiteY19" fmla="*/ 914400 h 25514710"/>
              <a:gd name="connsiteX20" fmla="*/ 22093084 w 33714813"/>
              <a:gd name="connsiteY20" fmla="*/ 1858297 h 25514710"/>
              <a:gd name="connsiteX21" fmla="*/ 22948490 w 33714813"/>
              <a:gd name="connsiteY21" fmla="*/ 2920181 h 25514710"/>
              <a:gd name="connsiteX22" fmla="*/ 23331948 w 33714813"/>
              <a:gd name="connsiteY22" fmla="*/ 2448233 h 25514710"/>
              <a:gd name="connsiteX23" fmla="*/ 24718297 w 33714813"/>
              <a:gd name="connsiteY23" fmla="*/ 2212258 h 25514710"/>
              <a:gd name="connsiteX24" fmla="*/ 26370116 w 33714813"/>
              <a:gd name="connsiteY24" fmla="*/ 1917291 h 25514710"/>
              <a:gd name="connsiteX25" fmla="*/ 26930555 w 33714813"/>
              <a:gd name="connsiteY25" fmla="*/ 1799304 h 25514710"/>
              <a:gd name="connsiteX26" fmla="*/ 27933445 w 33714813"/>
              <a:gd name="connsiteY26" fmla="*/ 1297858 h 25514710"/>
              <a:gd name="connsiteX27" fmla="*/ 27962942 w 33714813"/>
              <a:gd name="connsiteY27" fmla="*/ 4277033 h 25514710"/>
              <a:gd name="connsiteX28" fmla="*/ 29555768 w 33714813"/>
              <a:gd name="connsiteY28" fmla="*/ 4100052 h 25514710"/>
              <a:gd name="connsiteX29" fmla="*/ 31532052 w 33714813"/>
              <a:gd name="connsiteY29" fmla="*/ 3834581 h 25514710"/>
              <a:gd name="connsiteX30" fmla="*/ 33537832 w 33714813"/>
              <a:gd name="connsiteY30" fmla="*/ 3834581 h 25514710"/>
              <a:gd name="connsiteX31" fmla="*/ 33714813 w 33714813"/>
              <a:gd name="connsiteY31" fmla="*/ 9114504 h 25514710"/>
              <a:gd name="connsiteX32" fmla="*/ 28228413 w 33714813"/>
              <a:gd name="connsiteY32" fmla="*/ 9261987 h 25514710"/>
              <a:gd name="connsiteX33" fmla="*/ 28257910 w 33714813"/>
              <a:gd name="connsiteY33" fmla="*/ 10884310 h 25514710"/>
              <a:gd name="connsiteX34" fmla="*/ 28110426 w 33714813"/>
              <a:gd name="connsiteY34" fmla="*/ 11798710 h 25514710"/>
              <a:gd name="connsiteX35" fmla="*/ 25131252 w 33714813"/>
              <a:gd name="connsiteY35" fmla="*/ 17550581 h 25514710"/>
              <a:gd name="connsiteX36" fmla="*/ 24954271 w 33714813"/>
              <a:gd name="connsiteY36" fmla="*/ 18553471 h 25514710"/>
              <a:gd name="connsiteX37" fmla="*/ 24216852 w 33714813"/>
              <a:gd name="connsiteY37" fmla="*/ 18936929 h 25514710"/>
              <a:gd name="connsiteX38" fmla="*/ 23567923 w 33714813"/>
              <a:gd name="connsiteY38" fmla="*/ 19438374 h 25514710"/>
              <a:gd name="connsiteX39" fmla="*/ 22918993 w 33714813"/>
              <a:gd name="connsiteY39" fmla="*/ 19939820 h 25514710"/>
              <a:gd name="connsiteX40" fmla="*/ 21680129 w 33714813"/>
              <a:gd name="connsiteY40" fmla="*/ 21060697 h 25514710"/>
              <a:gd name="connsiteX41" fmla="*/ 21178684 w 33714813"/>
              <a:gd name="connsiteY41" fmla="*/ 21444155 h 25514710"/>
              <a:gd name="connsiteX42" fmla="*/ 19969316 w 33714813"/>
              <a:gd name="connsiteY42" fmla="*/ 21503149 h 25514710"/>
              <a:gd name="connsiteX43" fmla="*/ 19143406 w 33714813"/>
              <a:gd name="connsiteY43" fmla="*/ 21444155 h 25514710"/>
              <a:gd name="connsiteX44" fmla="*/ 19172903 w 33714813"/>
              <a:gd name="connsiteY44" fmla="*/ 22093084 h 25514710"/>
              <a:gd name="connsiteX45" fmla="*/ 19025419 w 33714813"/>
              <a:gd name="connsiteY45" fmla="*/ 23656413 h 25514710"/>
              <a:gd name="connsiteX46" fmla="*/ 18612464 w 33714813"/>
              <a:gd name="connsiteY46" fmla="*/ 24954271 h 25514710"/>
              <a:gd name="connsiteX47" fmla="*/ 17698064 w 33714813"/>
              <a:gd name="connsiteY47" fmla="*/ 25426220 h 25514710"/>
              <a:gd name="connsiteX48" fmla="*/ 15751277 w 33714813"/>
              <a:gd name="connsiteY48" fmla="*/ 25514710 h 25514710"/>
              <a:gd name="connsiteX49" fmla="*/ 13892981 w 33714813"/>
              <a:gd name="connsiteY49" fmla="*/ 24010374 h 25514710"/>
              <a:gd name="connsiteX50" fmla="*/ 9969910 w 33714813"/>
              <a:gd name="connsiteY50" fmla="*/ 23007484 h 25514710"/>
              <a:gd name="connsiteX51" fmla="*/ 7846142 w 33714813"/>
              <a:gd name="connsiteY51" fmla="*/ 23007484 h 25514710"/>
              <a:gd name="connsiteX52" fmla="*/ 7846143 w 33714813"/>
              <a:gd name="connsiteY52" fmla="*/ 16960645 h 25514710"/>
              <a:gd name="connsiteX53" fmla="*/ 7344697 w 33714813"/>
              <a:gd name="connsiteY53" fmla="*/ 16960647 h 25514710"/>
              <a:gd name="connsiteX54" fmla="*/ 7256206 w 33714813"/>
              <a:gd name="connsiteY54" fmla="*/ 15338323 h 25514710"/>
              <a:gd name="connsiteX55" fmla="*/ 7079226 w 33714813"/>
              <a:gd name="connsiteY55" fmla="*/ 12388645 h 25514710"/>
              <a:gd name="connsiteX56" fmla="*/ 88490 w 33714813"/>
              <a:gd name="connsiteY56" fmla="*/ 12624620 h 25514710"/>
              <a:gd name="connsiteX57" fmla="*/ 0 w 33714813"/>
              <a:gd name="connsiteY57" fmla="*/ 9379974 h 25514710"/>
              <a:gd name="connsiteX0" fmla="*/ 0 w 33714813"/>
              <a:gd name="connsiteY0" fmla="*/ 9379974 h 25514710"/>
              <a:gd name="connsiteX1" fmla="*/ 6253316 w 33714813"/>
              <a:gd name="connsiteY1" fmla="*/ 9202994 h 25514710"/>
              <a:gd name="connsiteX2" fmla="*/ 6105832 w 33714813"/>
              <a:gd name="connsiteY2" fmla="*/ 3333136 h 25514710"/>
              <a:gd name="connsiteX3" fmla="*/ 5840361 w 33714813"/>
              <a:gd name="connsiteY3" fmla="*/ 3333136 h 25514710"/>
              <a:gd name="connsiteX4" fmla="*/ 6046839 w 33714813"/>
              <a:gd name="connsiteY4" fmla="*/ 3097162 h 25514710"/>
              <a:gd name="connsiteX5" fmla="*/ 5928852 w 33714813"/>
              <a:gd name="connsiteY5" fmla="*/ 2123768 h 25514710"/>
              <a:gd name="connsiteX6" fmla="*/ 5987845 w 33714813"/>
              <a:gd name="connsiteY6" fmla="*/ 1769807 h 25514710"/>
              <a:gd name="connsiteX7" fmla="*/ 5663381 w 33714813"/>
              <a:gd name="connsiteY7" fmla="*/ 1091381 h 25514710"/>
              <a:gd name="connsiteX8" fmla="*/ 6990735 w 33714813"/>
              <a:gd name="connsiteY8" fmla="*/ 1061884 h 25514710"/>
              <a:gd name="connsiteX9" fmla="*/ 15072852 w 33714813"/>
              <a:gd name="connsiteY9" fmla="*/ 0 h 25514710"/>
              <a:gd name="connsiteX10" fmla="*/ 15515303 w 33714813"/>
              <a:gd name="connsiteY10" fmla="*/ 88491 h 25514710"/>
              <a:gd name="connsiteX11" fmla="*/ 16252723 w 33714813"/>
              <a:gd name="connsiteY11" fmla="*/ 324465 h 25514710"/>
              <a:gd name="connsiteX12" fmla="*/ 16724671 w 33714813"/>
              <a:gd name="connsiteY12" fmla="*/ 353962 h 25514710"/>
              <a:gd name="connsiteX13" fmla="*/ 17875045 w 33714813"/>
              <a:gd name="connsiteY13" fmla="*/ 471949 h 25514710"/>
              <a:gd name="connsiteX14" fmla="*/ 18877935 w 33714813"/>
              <a:gd name="connsiteY14" fmla="*/ 589936 h 25514710"/>
              <a:gd name="connsiteX15" fmla="*/ 19556361 w 33714813"/>
              <a:gd name="connsiteY15" fmla="*/ 560439 h 25514710"/>
              <a:gd name="connsiteX16" fmla="*/ 20087303 w 33714813"/>
              <a:gd name="connsiteY16" fmla="*/ 560439 h 25514710"/>
              <a:gd name="connsiteX17" fmla="*/ 20529755 w 33714813"/>
              <a:gd name="connsiteY17" fmla="*/ 530942 h 25514710"/>
              <a:gd name="connsiteX18" fmla="*/ 21031200 w 33714813"/>
              <a:gd name="connsiteY18" fmla="*/ 619433 h 25514710"/>
              <a:gd name="connsiteX19" fmla="*/ 21562142 w 33714813"/>
              <a:gd name="connsiteY19" fmla="*/ 914400 h 25514710"/>
              <a:gd name="connsiteX20" fmla="*/ 22093084 w 33714813"/>
              <a:gd name="connsiteY20" fmla="*/ 1858297 h 25514710"/>
              <a:gd name="connsiteX21" fmla="*/ 22948490 w 33714813"/>
              <a:gd name="connsiteY21" fmla="*/ 2920181 h 25514710"/>
              <a:gd name="connsiteX22" fmla="*/ 23331948 w 33714813"/>
              <a:gd name="connsiteY22" fmla="*/ 2448233 h 25514710"/>
              <a:gd name="connsiteX23" fmla="*/ 24718297 w 33714813"/>
              <a:gd name="connsiteY23" fmla="*/ 2212258 h 25514710"/>
              <a:gd name="connsiteX24" fmla="*/ 26370116 w 33714813"/>
              <a:gd name="connsiteY24" fmla="*/ 1917291 h 25514710"/>
              <a:gd name="connsiteX25" fmla="*/ 26930555 w 33714813"/>
              <a:gd name="connsiteY25" fmla="*/ 1799304 h 25514710"/>
              <a:gd name="connsiteX26" fmla="*/ 27933445 w 33714813"/>
              <a:gd name="connsiteY26" fmla="*/ 1297858 h 25514710"/>
              <a:gd name="connsiteX27" fmla="*/ 27962942 w 33714813"/>
              <a:gd name="connsiteY27" fmla="*/ 4277033 h 25514710"/>
              <a:gd name="connsiteX28" fmla="*/ 29555768 w 33714813"/>
              <a:gd name="connsiteY28" fmla="*/ 4100052 h 25514710"/>
              <a:gd name="connsiteX29" fmla="*/ 31532052 w 33714813"/>
              <a:gd name="connsiteY29" fmla="*/ 3834581 h 25514710"/>
              <a:gd name="connsiteX30" fmla="*/ 33537832 w 33714813"/>
              <a:gd name="connsiteY30" fmla="*/ 3834581 h 25514710"/>
              <a:gd name="connsiteX31" fmla="*/ 33714813 w 33714813"/>
              <a:gd name="connsiteY31" fmla="*/ 9114504 h 25514710"/>
              <a:gd name="connsiteX32" fmla="*/ 28228413 w 33714813"/>
              <a:gd name="connsiteY32" fmla="*/ 9261987 h 25514710"/>
              <a:gd name="connsiteX33" fmla="*/ 28257910 w 33714813"/>
              <a:gd name="connsiteY33" fmla="*/ 10884310 h 25514710"/>
              <a:gd name="connsiteX34" fmla="*/ 28110426 w 33714813"/>
              <a:gd name="connsiteY34" fmla="*/ 11798710 h 25514710"/>
              <a:gd name="connsiteX35" fmla="*/ 25131252 w 33714813"/>
              <a:gd name="connsiteY35" fmla="*/ 17550581 h 25514710"/>
              <a:gd name="connsiteX36" fmla="*/ 24954271 w 33714813"/>
              <a:gd name="connsiteY36" fmla="*/ 18553471 h 25514710"/>
              <a:gd name="connsiteX37" fmla="*/ 24216852 w 33714813"/>
              <a:gd name="connsiteY37" fmla="*/ 18936929 h 25514710"/>
              <a:gd name="connsiteX38" fmla="*/ 23567923 w 33714813"/>
              <a:gd name="connsiteY38" fmla="*/ 19438374 h 25514710"/>
              <a:gd name="connsiteX39" fmla="*/ 22918993 w 33714813"/>
              <a:gd name="connsiteY39" fmla="*/ 19939820 h 25514710"/>
              <a:gd name="connsiteX40" fmla="*/ 21680129 w 33714813"/>
              <a:gd name="connsiteY40" fmla="*/ 21060697 h 25514710"/>
              <a:gd name="connsiteX41" fmla="*/ 21178684 w 33714813"/>
              <a:gd name="connsiteY41" fmla="*/ 21444155 h 25514710"/>
              <a:gd name="connsiteX42" fmla="*/ 19969316 w 33714813"/>
              <a:gd name="connsiteY42" fmla="*/ 21503149 h 25514710"/>
              <a:gd name="connsiteX43" fmla="*/ 19143406 w 33714813"/>
              <a:gd name="connsiteY43" fmla="*/ 21444155 h 25514710"/>
              <a:gd name="connsiteX44" fmla="*/ 19172903 w 33714813"/>
              <a:gd name="connsiteY44" fmla="*/ 22093084 h 25514710"/>
              <a:gd name="connsiteX45" fmla="*/ 19025419 w 33714813"/>
              <a:gd name="connsiteY45" fmla="*/ 23656413 h 25514710"/>
              <a:gd name="connsiteX46" fmla="*/ 18612464 w 33714813"/>
              <a:gd name="connsiteY46" fmla="*/ 24954271 h 25514710"/>
              <a:gd name="connsiteX47" fmla="*/ 17698064 w 33714813"/>
              <a:gd name="connsiteY47" fmla="*/ 25426220 h 25514710"/>
              <a:gd name="connsiteX48" fmla="*/ 15751277 w 33714813"/>
              <a:gd name="connsiteY48" fmla="*/ 25514710 h 25514710"/>
              <a:gd name="connsiteX49" fmla="*/ 13892981 w 33714813"/>
              <a:gd name="connsiteY49" fmla="*/ 24010374 h 25514710"/>
              <a:gd name="connsiteX50" fmla="*/ 11887200 w 33714813"/>
              <a:gd name="connsiteY50" fmla="*/ 23508929 h 25514710"/>
              <a:gd name="connsiteX51" fmla="*/ 9969910 w 33714813"/>
              <a:gd name="connsiteY51" fmla="*/ 23007484 h 25514710"/>
              <a:gd name="connsiteX52" fmla="*/ 7846142 w 33714813"/>
              <a:gd name="connsiteY52" fmla="*/ 23007484 h 25514710"/>
              <a:gd name="connsiteX53" fmla="*/ 7846143 w 33714813"/>
              <a:gd name="connsiteY53" fmla="*/ 16960645 h 25514710"/>
              <a:gd name="connsiteX54" fmla="*/ 7344697 w 33714813"/>
              <a:gd name="connsiteY54" fmla="*/ 16960647 h 25514710"/>
              <a:gd name="connsiteX55" fmla="*/ 7256206 w 33714813"/>
              <a:gd name="connsiteY55" fmla="*/ 15338323 h 25514710"/>
              <a:gd name="connsiteX56" fmla="*/ 7079226 w 33714813"/>
              <a:gd name="connsiteY56" fmla="*/ 12388645 h 25514710"/>
              <a:gd name="connsiteX57" fmla="*/ 88490 w 33714813"/>
              <a:gd name="connsiteY57" fmla="*/ 12624620 h 25514710"/>
              <a:gd name="connsiteX58" fmla="*/ 0 w 33714813"/>
              <a:gd name="connsiteY58" fmla="*/ 9379974 h 25514710"/>
              <a:gd name="connsiteX0" fmla="*/ 0 w 33714813"/>
              <a:gd name="connsiteY0" fmla="*/ 9379974 h 25514710"/>
              <a:gd name="connsiteX1" fmla="*/ 6253316 w 33714813"/>
              <a:gd name="connsiteY1" fmla="*/ 9202994 h 25514710"/>
              <a:gd name="connsiteX2" fmla="*/ 6105832 w 33714813"/>
              <a:gd name="connsiteY2" fmla="*/ 3333136 h 25514710"/>
              <a:gd name="connsiteX3" fmla="*/ 5840361 w 33714813"/>
              <a:gd name="connsiteY3" fmla="*/ 3333136 h 25514710"/>
              <a:gd name="connsiteX4" fmla="*/ 6046839 w 33714813"/>
              <a:gd name="connsiteY4" fmla="*/ 3097162 h 25514710"/>
              <a:gd name="connsiteX5" fmla="*/ 5928852 w 33714813"/>
              <a:gd name="connsiteY5" fmla="*/ 2123768 h 25514710"/>
              <a:gd name="connsiteX6" fmla="*/ 5987845 w 33714813"/>
              <a:gd name="connsiteY6" fmla="*/ 1769807 h 25514710"/>
              <a:gd name="connsiteX7" fmla="*/ 5663381 w 33714813"/>
              <a:gd name="connsiteY7" fmla="*/ 1091381 h 25514710"/>
              <a:gd name="connsiteX8" fmla="*/ 6990735 w 33714813"/>
              <a:gd name="connsiteY8" fmla="*/ 1061884 h 25514710"/>
              <a:gd name="connsiteX9" fmla="*/ 15072852 w 33714813"/>
              <a:gd name="connsiteY9" fmla="*/ 0 h 25514710"/>
              <a:gd name="connsiteX10" fmla="*/ 15515303 w 33714813"/>
              <a:gd name="connsiteY10" fmla="*/ 88491 h 25514710"/>
              <a:gd name="connsiteX11" fmla="*/ 16252723 w 33714813"/>
              <a:gd name="connsiteY11" fmla="*/ 324465 h 25514710"/>
              <a:gd name="connsiteX12" fmla="*/ 16724671 w 33714813"/>
              <a:gd name="connsiteY12" fmla="*/ 353962 h 25514710"/>
              <a:gd name="connsiteX13" fmla="*/ 17875045 w 33714813"/>
              <a:gd name="connsiteY13" fmla="*/ 471949 h 25514710"/>
              <a:gd name="connsiteX14" fmla="*/ 18877935 w 33714813"/>
              <a:gd name="connsiteY14" fmla="*/ 589936 h 25514710"/>
              <a:gd name="connsiteX15" fmla="*/ 19556361 w 33714813"/>
              <a:gd name="connsiteY15" fmla="*/ 560439 h 25514710"/>
              <a:gd name="connsiteX16" fmla="*/ 20087303 w 33714813"/>
              <a:gd name="connsiteY16" fmla="*/ 560439 h 25514710"/>
              <a:gd name="connsiteX17" fmla="*/ 20529755 w 33714813"/>
              <a:gd name="connsiteY17" fmla="*/ 530942 h 25514710"/>
              <a:gd name="connsiteX18" fmla="*/ 21031200 w 33714813"/>
              <a:gd name="connsiteY18" fmla="*/ 619433 h 25514710"/>
              <a:gd name="connsiteX19" fmla="*/ 21562142 w 33714813"/>
              <a:gd name="connsiteY19" fmla="*/ 914400 h 25514710"/>
              <a:gd name="connsiteX20" fmla="*/ 22093084 w 33714813"/>
              <a:gd name="connsiteY20" fmla="*/ 1858297 h 25514710"/>
              <a:gd name="connsiteX21" fmla="*/ 22948490 w 33714813"/>
              <a:gd name="connsiteY21" fmla="*/ 2920181 h 25514710"/>
              <a:gd name="connsiteX22" fmla="*/ 23331948 w 33714813"/>
              <a:gd name="connsiteY22" fmla="*/ 2448233 h 25514710"/>
              <a:gd name="connsiteX23" fmla="*/ 24718297 w 33714813"/>
              <a:gd name="connsiteY23" fmla="*/ 2212258 h 25514710"/>
              <a:gd name="connsiteX24" fmla="*/ 26370116 w 33714813"/>
              <a:gd name="connsiteY24" fmla="*/ 1917291 h 25514710"/>
              <a:gd name="connsiteX25" fmla="*/ 26930555 w 33714813"/>
              <a:gd name="connsiteY25" fmla="*/ 1799304 h 25514710"/>
              <a:gd name="connsiteX26" fmla="*/ 27933445 w 33714813"/>
              <a:gd name="connsiteY26" fmla="*/ 1297858 h 25514710"/>
              <a:gd name="connsiteX27" fmla="*/ 27962942 w 33714813"/>
              <a:gd name="connsiteY27" fmla="*/ 4277033 h 25514710"/>
              <a:gd name="connsiteX28" fmla="*/ 29555768 w 33714813"/>
              <a:gd name="connsiteY28" fmla="*/ 4100052 h 25514710"/>
              <a:gd name="connsiteX29" fmla="*/ 31532052 w 33714813"/>
              <a:gd name="connsiteY29" fmla="*/ 3834581 h 25514710"/>
              <a:gd name="connsiteX30" fmla="*/ 33537832 w 33714813"/>
              <a:gd name="connsiteY30" fmla="*/ 3834581 h 25514710"/>
              <a:gd name="connsiteX31" fmla="*/ 33714813 w 33714813"/>
              <a:gd name="connsiteY31" fmla="*/ 9114504 h 25514710"/>
              <a:gd name="connsiteX32" fmla="*/ 28228413 w 33714813"/>
              <a:gd name="connsiteY32" fmla="*/ 9261987 h 25514710"/>
              <a:gd name="connsiteX33" fmla="*/ 28257910 w 33714813"/>
              <a:gd name="connsiteY33" fmla="*/ 10884310 h 25514710"/>
              <a:gd name="connsiteX34" fmla="*/ 28110426 w 33714813"/>
              <a:gd name="connsiteY34" fmla="*/ 11798710 h 25514710"/>
              <a:gd name="connsiteX35" fmla="*/ 25131252 w 33714813"/>
              <a:gd name="connsiteY35" fmla="*/ 17550581 h 25514710"/>
              <a:gd name="connsiteX36" fmla="*/ 24954271 w 33714813"/>
              <a:gd name="connsiteY36" fmla="*/ 18553471 h 25514710"/>
              <a:gd name="connsiteX37" fmla="*/ 24216852 w 33714813"/>
              <a:gd name="connsiteY37" fmla="*/ 18936929 h 25514710"/>
              <a:gd name="connsiteX38" fmla="*/ 23567923 w 33714813"/>
              <a:gd name="connsiteY38" fmla="*/ 19438374 h 25514710"/>
              <a:gd name="connsiteX39" fmla="*/ 22918993 w 33714813"/>
              <a:gd name="connsiteY39" fmla="*/ 19939820 h 25514710"/>
              <a:gd name="connsiteX40" fmla="*/ 21680129 w 33714813"/>
              <a:gd name="connsiteY40" fmla="*/ 21060697 h 25514710"/>
              <a:gd name="connsiteX41" fmla="*/ 21178684 w 33714813"/>
              <a:gd name="connsiteY41" fmla="*/ 21444155 h 25514710"/>
              <a:gd name="connsiteX42" fmla="*/ 19969316 w 33714813"/>
              <a:gd name="connsiteY42" fmla="*/ 21503149 h 25514710"/>
              <a:gd name="connsiteX43" fmla="*/ 19143406 w 33714813"/>
              <a:gd name="connsiteY43" fmla="*/ 21444155 h 25514710"/>
              <a:gd name="connsiteX44" fmla="*/ 19172903 w 33714813"/>
              <a:gd name="connsiteY44" fmla="*/ 22093084 h 25514710"/>
              <a:gd name="connsiteX45" fmla="*/ 19025419 w 33714813"/>
              <a:gd name="connsiteY45" fmla="*/ 23656413 h 25514710"/>
              <a:gd name="connsiteX46" fmla="*/ 18612464 w 33714813"/>
              <a:gd name="connsiteY46" fmla="*/ 24954271 h 25514710"/>
              <a:gd name="connsiteX47" fmla="*/ 17698064 w 33714813"/>
              <a:gd name="connsiteY47" fmla="*/ 25426220 h 25514710"/>
              <a:gd name="connsiteX48" fmla="*/ 15751277 w 33714813"/>
              <a:gd name="connsiteY48" fmla="*/ 25514710 h 25514710"/>
              <a:gd name="connsiteX49" fmla="*/ 13892981 w 33714813"/>
              <a:gd name="connsiteY49" fmla="*/ 24010374 h 25514710"/>
              <a:gd name="connsiteX50" fmla="*/ 11975691 w 33714813"/>
              <a:gd name="connsiteY50" fmla="*/ 23272954 h 25514710"/>
              <a:gd name="connsiteX51" fmla="*/ 9969910 w 33714813"/>
              <a:gd name="connsiteY51" fmla="*/ 23007484 h 25514710"/>
              <a:gd name="connsiteX52" fmla="*/ 7846142 w 33714813"/>
              <a:gd name="connsiteY52" fmla="*/ 23007484 h 25514710"/>
              <a:gd name="connsiteX53" fmla="*/ 7846143 w 33714813"/>
              <a:gd name="connsiteY53" fmla="*/ 16960645 h 25514710"/>
              <a:gd name="connsiteX54" fmla="*/ 7344697 w 33714813"/>
              <a:gd name="connsiteY54" fmla="*/ 16960647 h 25514710"/>
              <a:gd name="connsiteX55" fmla="*/ 7256206 w 33714813"/>
              <a:gd name="connsiteY55" fmla="*/ 15338323 h 25514710"/>
              <a:gd name="connsiteX56" fmla="*/ 7079226 w 33714813"/>
              <a:gd name="connsiteY56" fmla="*/ 12388645 h 25514710"/>
              <a:gd name="connsiteX57" fmla="*/ 88490 w 33714813"/>
              <a:gd name="connsiteY57" fmla="*/ 12624620 h 25514710"/>
              <a:gd name="connsiteX58" fmla="*/ 0 w 33714813"/>
              <a:gd name="connsiteY58" fmla="*/ 9379974 h 25514710"/>
              <a:gd name="connsiteX0" fmla="*/ 0 w 33714813"/>
              <a:gd name="connsiteY0" fmla="*/ 9379974 h 25514710"/>
              <a:gd name="connsiteX1" fmla="*/ 6253316 w 33714813"/>
              <a:gd name="connsiteY1" fmla="*/ 9202994 h 25514710"/>
              <a:gd name="connsiteX2" fmla="*/ 6105832 w 33714813"/>
              <a:gd name="connsiteY2" fmla="*/ 3333136 h 25514710"/>
              <a:gd name="connsiteX3" fmla="*/ 5840361 w 33714813"/>
              <a:gd name="connsiteY3" fmla="*/ 3333136 h 25514710"/>
              <a:gd name="connsiteX4" fmla="*/ 6046839 w 33714813"/>
              <a:gd name="connsiteY4" fmla="*/ 3097162 h 25514710"/>
              <a:gd name="connsiteX5" fmla="*/ 5928852 w 33714813"/>
              <a:gd name="connsiteY5" fmla="*/ 2123768 h 25514710"/>
              <a:gd name="connsiteX6" fmla="*/ 5987845 w 33714813"/>
              <a:gd name="connsiteY6" fmla="*/ 1769807 h 25514710"/>
              <a:gd name="connsiteX7" fmla="*/ 5663381 w 33714813"/>
              <a:gd name="connsiteY7" fmla="*/ 1091381 h 25514710"/>
              <a:gd name="connsiteX8" fmla="*/ 6990735 w 33714813"/>
              <a:gd name="connsiteY8" fmla="*/ 1061884 h 25514710"/>
              <a:gd name="connsiteX9" fmla="*/ 15072852 w 33714813"/>
              <a:gd name="connsiteY9" fmla="*/ 0 h 25514710"/>
              <a:gd name="connsiteX10" fmla="*/ 15515303 w 33714813"/>
              <a:gd name="connsiteY10" fmla="*/ 88491 h 25514710"/>
              <a:gd name="connsiteX11" fmla="*/ 16252723 w 33714813"/>
              <a:gd name="connsiteY11" fmla="*/ 324465 h 25514710"/>
              <a:gd name="connsiteX12" fmla="*/ 16724671 w 33714813"/>
              <a:gd name="connsiteY12" fmla="*/ 353962 h 25514710"/>
              <a:gd name="connsiteX13" fmla="*/ 17875045 w 33714813"/>
              <a:gd name="connsiteY13" fmla="*/ 471949 h 25514710"/>
              <a:gd name="connsiteX14" fmla="*/ 18877935 w 33714813"/>
              <a:gd name="connsiteY14" fmla="*/ 589936 h 25514710"/>
              <a:gd name="connsiteX15" fmla="*/ 19556361 w 33714813"/>
              <a:gd name="connsiteY15" fmla="*/ 560439 h 25514710"/>
              <a:gd name="connsiteX16" fmla="*/ 20087303 w 33714813"/>
              <a:gd name="connsiteY16" fmla="*/ 560439 h 25514710"/>
              <a:gd name="connsiteX17" fmla="*/ 20529755 w 33714813"/>
              <a:gd name="connsiteY17" fmla="*/ 530942 h 25514710"/>
              <a:gd name="connsiteX18" fmla="*/ 21031200 w 33714813"/>
              <a:gd name="connsiteY18" fmla="*/ 619433 h 25514710"/>
              <a:gd name="connsiteX19" fmla="*/ 21562142 w 33714813"/>
              <a:gd name="connsiteY19" fmla="*/ 914400 h 25514710"/>
              <a:gd name="connsiteX20" fmla="*/ 22093084 w 33714813"/>
              <a:gd name="connsiteY20" fmla="*/ 1858297 h 25514710"/>
              <a:gd name="connsiteX21" fmla="*/ 22948490 w 33714813"/>
              <a:gd name="connsiteY21" fmla="*/ 2920181 h 25514710"/>
              <a:gd name="connsiteX22" fmla="*/ 23331948 w 33714813"/>
              <a:gd name="connsiteY22" fmla="*/ 2448233 h 25514710"/>
              <a:gd name="connsiteX23" fmla="*/ 24718297 w 33714813"/>
              <a:gd name="connsiteY23" fmla="*/ 2212258 h 25514710"/>
              <a:gd name="connsiteX24" fmla="*/ 26370116 w 33714813"/>
              <a:gd name="connsiteY24" fmla="*/ 1917291 h 25514710"/>
              <a:gd name="connsiteX25" fmla="*/ 26930555 w 33714813"/>
              <a:gd name="connsiteY25" fmla="*/ 1799304 h 25514710"/>
              <a:gd name="connsiteX26" fmla="*/ 27933445 w 33714813"/>
              <a:gd name="connsiteY26" fmla="*/ 1297858 h 25514710"/>
              <a:gd name="connsiteX27" fmla="*/ 27962942 w 33714813"/>
              <a:gd name="connsiteY27" fmla="*/ 4277033 h 25514710"/>
              <a:gd name="connsiteX28" fmla="*/ 29555768 w 33714813"/>
              <a:gd name="connsiteY28" fmla="*/ 4100052 h 25514710"/>
              <a:gd name="connsiteX29" fmla="*/ 31532052 w 33714813"/>
              <a:gd name="connsiteY29" fmla="*/ 3834581 h 25514710"/>
              <a:gd name="connsiteX30" fmla="*/ 33537832 w 33714813"/>
              <a:gd name="connsiteY30" fmla="*/ 3834581 h 25514710"/>
              <a:gd name="connsiteX31" fmla="*/ 33714813 w 33714813"/>
              <a:gd name="connsiteY31" fmla="*/ 9114504 h 25514710"/>
              <a:gd name="connsiteX32" fmla="*/ 28228413 w 33714813"/>
              <a:gd name="connsiteY32" fmla="*/ 9261987 h 25514710"/>
              <a:gd name="connsiteX33" fmla="*/ 28257910 w 33714813"/>
              <a:gd name="connsiteY33" fmla="*/ 10884310 h 25514710"/>
              <a:gd name="connsiteX34" fmla="*/ 28110426 w 33714813"/>
              <a:gd name="connsiteY34" fmla="*/ 11798710 h 25514710"/>
              <a:gd name="connsiteX35" fmla="*/ 25131252 w 33714813"/>
              <a:gd name="connsiteY35" fmla="*/ 17550581 h 25514710"/>
              <a:gd name="connsiteX36" fmla="*/ 24954271 w 33714813"/>
              <a:gd name="connsiteY36" fmla="*/ 18553471 h 25514710"/>
              <a:gd name="connsiteX37" fmla="*/ 24216852 w 33714813"/>
              <a:gd name="connsiteY37" fmla="*/ 18936929 h 25514710"/>
              <a:gd name="connsiteX38" fmla="*/ 23567923 w 33714813"/>
              <a:gd name="connsiteY38" fmla="*/ 19438374 h 25514710"/>
              <a:gd name="connsiteX39" fmla="*/ 22918993 w 33714813"/>
              <a:gd name="connsiteY39" fmla="*/ 19939820 h 25514710"/>
              <a:gd name="connsiteX40" fmla="*/ 21680129 w 33714813"/>
              <a:gd name="connsiteY40" fmla="*/ 21060697 h 25514710"/>
              <a:gd name="connsiteX41" fmla="*/ 21178684 w 33714813"/>
              <a:gd name="connsiteY41" fmla="*/ 21444155 h 25514710"/>
              <a:gd name="connsiteX42" fmla="*/ 19969316 w 33714813"/>
              <a:gd name="connsiteY42" fmla="*/ 21503149 h 25514710"/>
              <a:gd name="connsiteX43" fmla="*/ 19143406 w 33714813"/>
              <a:gd name="connsiteY43" fmla="*/ 21444155 h 25514710"/>
              <a:gd name="connsiteX44" fmla="*/ 19172903 w 33714813"/>
              <a:gd name="connsiteY44" fmla="*/ 22093084 h 25514710"/>
              <a:gd name="connsiteX45" fmla="*/ 19025419 w 33714813"/>
              <a:gd name="connsiteY45" fmla="*/ 23656413 h 25514710"/>
              <a:gd name="connsiteX46" fmla="*/ 18612464 w 33714813"/>
              <a:gd name="connsiteY46" fmla="*/ 24954271 h 25514710"/>
              <a:gd name="connsiteX47" fmla="*/ 17698064 w 33714813"/>
              <a:gd name="connsiteY47" fmla="*/ 25426220 h 25514710"/>
              <a:gd name="connsiteX48" fmla="*/ 15751277 w 33714813"/>
              <a:gd name="connsiteY48" fmla="*/ 25514710 h 25514710"/>
              <a:gd name="connsiteX49" fmla="*/ 13892981 w 33714813"/>
              <a:gd name="connsiteY49" fmla="*/ 24010374 h 25514710"/>
              <a:gd name="connsiteX50" fmla="*/ 11975691 w 33714813"/>
              <a:gd name="connsiteY50" fmla="*/ 23272954 h 25514710"/>
              <a:gd name="connsiteX51" fmla="*/ 9969910 w 33714813"/>
              <a:gd name="connsiteY51" fmla="*/ 23007484 h 25514710"/>
              <a:gd name="connsiteX52" fmla="*/ 7993626 w 33714813"/>
              <a:gd name="connsiteY52" fmla="*/ 23007484 h 25514710"/>
              <a:gd name="connsiteX53" fmla="*/ 7846143 w 33714813"/>
              <a:gd name="connsiteY53" fmla="*/ 16960645 h 25514710"/>
              <a:gd name="connsiteX54" fmla="*/ 7344697 w 33714813"/>
              <a:gd name="connsiteY54" fmla="*/ 16960647 h 25514710"/>
              <a:gd name="connsiteX55" fmla="*/ 7256206 w 33714813"/>
              <a:gd name="connsiteY55" fmla="*/ 15338323 h 25514710"/>
              <a:gd name="connsiteX56" fmla="*/ 7079226 w 33714813"/>
              <a:gd name="connsiteY56" fmla="*/ 12388645 h 25514710"/>
              <a:gd name="connsiteX57" fmla="*/ 88490 w 33714813"/>
              <a:gd name="connsiteY57" fmla="*/ 12624620 h 25514710"/>
              <a:gd name="connsiteX58" fmla="*/ 0 w 33714813"/>
              <a:gd name="connsiteY58" fmla="*/ 9379974 h 25514710"/>
              <a:gd name="connsiteX0" fmla="*/ 0 w 33714813"/>
              <a:gd name="connsiteY0" fmla="*/ 9379974 h 25514710"/>
              <a:gd name="connsiteX1" fmla="*/ 6253316 w 33714813"/>
              <a:gd name="connsiteY1" fmla="*/ 9202994 h 25514710"/>
              <a:gd name="connsiteX2" fmla="*/ 6105832 w 33714813"/>
              <a:gd name="connsiteY2" fmla="*/ 3333136 h 25514710"/>
              <a:gd name="connsiteX3" fmla="*/ 5840361 w 33714813"/>
              <a:gd name="connsiteY3" fmla="*/ 3333136 h 25514710"/>
              <a:gd name="connsiteX4" fmla="*/ 6046839 w 33714813"/>
              <a:gd name="connsiteY4" fmla="*/ 3097162 h 25514710"/>
              <a:gd name="connsiteX5" fmla="*/ 5928852 w 33714813"/>
              <a:gd name="connsiteY5" fmla="*/ 2123768 h 25514710"/>
              <a:gd name="connsiteX6" fmla="*/ 5987845 w 33714813"/>
              <a:gd name="connsiteY6" fmla="*/ 1769807 h 25514710"/>
              <a:gd name="connsiteX7" fmla="*/ 5663381 w 33714813"/>
              <a:gd name="connsiteY7" fmla="*/ 1091381 h 25514710"/>
              <a:gd name="connsiteX8" fmla="*/ 6990735 w 33714813"/>
              <a:gd name="connsiteY8" fmla="*/ 1061884 h 25514710"/>
              <a:gd name="connsiteX9" fmla="*/ 15072852 w 33714813"/>
              <a:gd name="connsiteY9" fmla="*/ 0 h 25514710"/>
              <a:gd name="connsiteX10" fmla="*/ 15515303 w 33714813"/>
              <a:gd name="connsiteY10" fmla="*/ 88491 h 25514710"/>
              <a:gd name="connsiteX11" fmla="*/ 16252723 w 33714813"/>
              <a:gd name="connsiteY11" fmla="*/ 324465 h 25514710"/>
              <a:gd name="connsiteX12" fmla="*/ 16724671 w 33714813"/>
              <a:gd name="connsiteY12" fmla="*/ 353962 h 25514710"/>
              <a:gd name="connsiteX13" fmla="*/ 17875045 w 33714813"/>
              <a:gd name="connsiteY13" fmla="*/ 471949 h 25514710"/>
              <a:gd name="connsiteX14" fmla="*/ 18877935 w 33714813"/>
              <a:gd name="connsiteY14" fmla="*/ 589936 h 25514710"/>
              <a:gd name="connsiteX15" fmla="*/ 19556361 w 33714813"/>
              <a:gd name="connsiteY15" fmla="*/ 560439 h 25514710"/>
              <a:gd name="connsiteX16" fmla="*/ 20087303 w 33714813"/>
              <a:gd name="connsiteY16" fmla="*/ 560439 h 25514710"/>
              <a:gd name="connsiteX17" fmla="*/ 20529755 w 33714813"/>
              <a:gd name="connsiteY17" fmla="*/ 530942 h 25514710"/>
              <a:gd name="connsiteX18" fmla="*/ 21031200 w 33714813"/>
              <a:gd name="connsiteY18" fmla="*/ 619433 h 25514710"/>
              <a:gd name="connsiteX19" fmla="*/ 21562142 w 33714813"/>
              <a:gd name="connsiteY19" fmla="*/ 914400 h 25514710"/>
              <a:gd name="connsiteX20" fmla="*/ 22093084 w 33714813"/>
              <a:gd name="connsiteY20" fmla="*/ 1858297 h 25514710"/>
              <a:gd name="connsiteX21" fmla="*/ 22948490 w 33714813"/>
              <a:gd name="connsiteY21" fmla="*/ 2920181 h 25514710"/>
              <a:gd name="connsiteX22" fmla="*/ 23331948 w 33714813"/>
              <a:gd name="connsiteY22" fmla="*/ 2448233 h 25514710"/>
              <a:gd name="connsiteX23" fmla="*/ 24718297 w 33714813"/>
              <a:gd name="connsiteY23" fmla="*/ 2212258 h 25514710"/>
              <a:gd name="connsiteX24" fmla="*/ 26370116 w 33714813"/>
              <a:gd name="connsiteY24" fmla="*/ 1917291 h 25514710"/>
              <a:gd name="connsiteX25" fmla="*/ 26930555 w 33714813"/>
              <a:gd name="connsiteY25" fmla="*/ 1799304 h 25514710"/>
              <a:gd name="connsiteX26" fmla="*/ 27933445 w 33714813"/>
              <a:gd name="connsiteY26" fmla="*/ 1297858 h 25514710"/>
              <a:gd name="connsiteX27" fmla="*/ 27962942 w 33714813"/>
              <a:gd name="connsiteY27" fmla="*/ 4277033 h 25514710"/>
              <a:gd name="connsiteX28" fmla="*/ 29555768 w 33714813"/>
              <a:gd name="connsiteY28" fmla="*/ 4100052 h 25514710"/>
              <a:gd name="connsiteX29" fmla="*/ 31532052 w 33714813"/>
              <a:gd name="connsiteY29" fmla="*/ 3834581 h 25514710"/>
              <a:gd name="connsiteX30" fmla="*/ 33537832 w 33714813"/>
              <a:gd name="connsiteY30" fmla="*/ 3834581 h 25514710"/>
              <a:gd name="connsiteX31" fmla="*/ 33714813 w 33714813"/>
              <a:gd name="connsiteY31" fmla="*/ 9114504 h 25514710"/>
              <a:gd name="connsiteX32" fmla="*/ 28228413 w 33714813"/>
              <a:gd name="connsiteY32" fmla="*/ 9261987 h 25514710"/>
              <a:gd name="connsiteX33" fmla="*/ 28257910 w 33714813"/>
              <a:gd name="connsiteY33" fmla="*/ 10884310 h 25514710"/>
              <a:gd name="connsiteX34" fmla="*/ 28110426 w 33714813"/>
              <a:gd name="connsiteY34" fmla="*/ 11798710 h 25514710"/>
              <a:gd name="connsiteX35" fmla="*/ 25131252 w 33714813"/>
              <a:gd name="connsiteY35" fmla="*/ 17550581 h 25514710"/>
              <a:gd name="connsiteX36" fmla="*/ 24954271 w 33714813"/>
              <a:gd name="connsiteY36" fmla="*/ 18553471 h 25514710"/>
              <a:gd name="connsiteX37" fmla="*/ 24216852 w 33714813"/>
              <a:gd name="connsiteY37" fmla="*/ 18936929 h 25514710"/>
              <a:gd name="connsiteX38" fmla="*/ 23567923 w 33714813"/>
              <a:gd name="connsiteY38" fmla="*/ 19438374 h 25514710"/>
              <a:gd name="connsiteX39" fmla="*/ 22918993 w 33714813"/>
              <a:gd name="connsiteY39" fmla="*/ 19939820 h 25514710"/>
              <a:gd name="connsiteX40" fmla="*/ 21680129 w 33714813"/>
              <a:gd name="connsiteY40" fmla="*/ 21060697 h 25514710"/>
              <a:gd name="connsiteX41" fmla="*/ 21178684 w 33714813"/>
              <a:gd name="connsiteY41" fmla="*/ 21444155 h 25514710"/>
              <a:gd name="connsiteX42" fmla="*/ 19969316 w 33714813"/>
              <a:gd name="connsiteY42" fmla="*/ 21503149 h 25514710"/>
              <a:gd name="connsiteX43" fmla="*/ 19143406 w 33714813"/>
              <a:gd name="connsiteY43" fmla="*/ 21444155 h 25514710"/>
              <a:gd name="connsiteX44" fmla="*/ 19172903 w 33714813"/>
              <a:gd name="connsiteY44" fmla="*/ 22093084 h 25514710"/>
              <a:gd name="connsiteX45" fmla="*/ 19025419 w 33714813"/>
              <a:gd name="connsiteY45" fmla="*/ 23656413 h 25514710"/>
              <a:gd name="connsiteX46" fmla="*/ 18612464 w 33714813"/>
              <a:gd name="connsiteY46" fmla="*/ 24954271 h 25514710"/>
              <a:gd name="connsiteX47" fmla="*/ 17698064 w 33714813"/>
              <a:gd name="connsiteY47" fmla="*/ 25426220 h 25514710"/>
              <a:gd name="connsiteX48" fmla="*/ 15751277 w 33714813"/>
              <a:gd name="connsiteY48" fmla="*/ 25514710 h 25514710"/>
              <a:gd name="connsiteX49" fmla="*/ 13892981 w 33714813"/>
              <a:gd name="connsiteY49" fmla="*/ 24010374 h 25514710"/>
              <a:gd name="connsiteX50" fmla="*/ 11975691 w 33714813"/>
              <a:gd name="connsiteY50" fmla="*/ 23272954 h 25514710"/>
              <a:gd name="connsiteX51" fmla="*/ 9969910 w 33714813"/>
              <a:gd name="connsiteY51" fmla="*/ 23007484 h 25514710"/>
              <a:gd name="connsiteX52" fmla="*/ 7964129 w 33714813"/>
              <a:gd name="connsiteY52" fmla="*/ 23007484 h 25514710"/>
              <a:gd name="connsiteX53" fmla="*/ 7846143 w 33714813"/>
              <a:gd name="connsiteY53" fmla="*/ 16960645 h 25514710"/>
              <a:gd name="connsiteX54" fmla="*/ 7344697 w 33714813"/>
              <a:gd name="connsiteY54" fmla="*/ 16960647 h 25514710"/>
              <a:gd name="connsiteX55" fmla="*/ 7256206 w 33714813"/>
              <a:gd name="connsiteY55" fmla="*/ 15338323 h 25514710"/>
              <a:gd name="connsiteX56" fmla="*/ 7079226 w 33714813"/>
              <a:gd name="connsiteY56" fmla="*/ 12388645 h 25514710"/>
              <a:gd name="connsiteX57" fmla="*/ 88490 w 33714813"/>
              <a:gd name="connsiteY57" fmla="*/ 12624620 h 25514710"/>
              <a:gd name="connsiteX58" fmla="*/ 0 w 33714813"/>
              <a:gd name="connsiteY58" fmla="*/ 9379974 h 25514710"/>
              <a:gd name="connsiteX0" fmla="*/ 0 w 33714813"/>
              <a:gd name="connsiteY0" fmla="*/ 9379974 h 25514710"/>
              <a:gd name="connsiteX1" fmla="*/ 6253316 w 33714813"/>
              <a:gd name="connsiteY1" fmla="*/ 9202994 h 25514710"/>
              <a:gd name="connsiteX2" fmla="*/ 6105832 w 33714813"/>
              <a:gd name="connsiteY2" fmla="*/ 3333136 h 25514710"/>
              <a:gd name="connsiteX3" fmla="*/ 5840361 w 33714813"/>
              <a:gd name="connsiteY3" fmla="*/ 3333136 h 25514710"/>
              <a:gd name="connsiteX4" fmla="*/ 6046839 w 33714813"/>
              <a:gd name="connsiteY4" fmla="*/ 3097162 h 25514710"/>
              <a:gd name="connsiteX5" fmla="*/ 5928852 w 33714813"/>
              <a:gd name="connsiteY5" fmla="*/ 2123768 h 25514710"/>
              <a:gd name="connsiteX6" fmla="*/ 5987845 w 33714813"/>
              <a:gd name="connsiteY6" fmla="*/ 1769807 h 25514710"/>
              <a:gd name="connsiteX7" fmla="*/ 5663381 w 33714813"/>
              <a:gd name="connsiteY7" fmla="*/ 1091381 h 25514710"/>
              <a:gd name="connsiteX8" fmla="*/ 6990735 w 33714813"/>
              <a:gd name="connsiteY8" fmla="*/ 1061884 h 25514710"/>
              <a:gd name="connsiteX9" fmla="*/ 15072852 w 33714813"/>
              <a:gd name="connsiteY9" fmla="*/ 0 h 25514710"/>
              <a:gd name="connsiteX10" fmla="*/ 15515303 w 33714813"/>
              <a:gd name="connsiteY10" fmla="*/ 88491 h 25514710"/>
              <a:gd name="connsiteX11" fmla="*/ 16252723 w 33714813"/>
              <a:gd name="connsiteY11" fmla="*/ 324465 h 25514710"/>
              <a:gd name="connsiteX12" fmla="*/ 16724671 w 33714813"/>
              <a:gd name="connsiteY12" fmla="*/ 353962 h 25514710"/>
              <a:gd name="connsiteX13" fmla="*/ 17875045 w 33714813"/>
              <a:gd name="connsiteY13" fmla="*/ 471949 h 25514710"/>
              <a:gd name="connsiteX14" fmla="*/ 18877935 w 33714813"/>
              <a:gd name="connsiteY14" fmla="*/ 589936 h 25514710"/>
              <a:gd name="connsiteX15" fmla="*/ 19556361 w 33714813"/>
              <a:gd name="connsiteY15" fmla="*/ 560439 h 25514710"/>
              <a:gd name="connsiteX16" fmla="*/ 20087303 w 33714813"/>
              <a:gd name="connsiteY16" fmla="*/ 560439 h 25514710"/>
              <a:gd name="connsiteX17" fmla="*/ 20529755 w 33714813"/>
              <a:gd name="connsiteY17" fmla="*/ 530942 h 25514710"/>
              <a:gd name="connsiteX18" fmla="*/ 21031200 w 33714813"/>
              <a:gd name="connsiteY18" fmla="*/ 619433 h 25514710"/>
              <a:gd name="connsiteX19" fmla="*/ 21562142 w 33714813"/>
              <a:gd name="connsiteY19" fmla="*/ 914400 h 25514710"/>
              <a:gd name="connsiteX20" fmla="*/ 22093084 w 33714813"/>
              <a:gd name="connsiteY20" fmla="*/ 1858297 h 25514710"/>
              <a:gd name="connsiteX21" fmla="*/ 22948490 w 33714813"/>
              <a:gd name="connsiteY21" fmla="*/ 2920181 h 25514710"/>
              <a:gd name="connsiteX22" fmla="*/ 23331948 w 33714813"/>
              <a:gd name="connsiteY22" fmla="*/ 2448233 h 25514710"/>
              <a:gd name="connsiteX23" fmla="*/ 24718297 w 33714813"/>
              <a:gd name="connsiteY23" fmla="*/ 2212258 h 25514710"/>
              <a:gd name="connsiteX24" fmla="*/ 26370116 w 33714813"/>
              <a:gd name="connsiteY24" fmla="*/ 1917291 h 25514710"/>
              <a:gd name="connsiteX25" fmla="*/ 26930555 w 33714813"/>
              <a:gd name="connsiteY25" fmla="*/ 1799304 h 25514710"/>
              <a:gd name="connsiteX26" fmla="*/ 27933445 w 33714813"/>
              <a:gd name="connsiteY26" fmla="*/ 1297858 h 25514710"/>
              <a:gd name="connsiteX27" fmla="*/ 27962942 w 33714813"/>
              <a:gd name="connsiteY27" fmla="*/ 4277033 h 25514710"/>
              <a:gd name="connsiteX28" fmla="*/ 29555768 w 33714813"/>
              <a:gd name="connsiteY28" fmla="*/ 4100052 h 25514710"/>
              <a:gd name="connsiteX29" fmla="*/ 31532052 w 33714813"/>
              <a:gd name="connsiteY29" fmla="*/ 3834581 h 25514710"/>
              <a:gd name="connsiteX30" fmla="*/ 33537832 w 33714813"/>
              <a:gd name="connsiteY30" fmla="*/ 3834581 h 25514710"/>
              <a:gd name="connsiteX31" fmla="*/ 33714813 w 33714813"/>
              <a:gd name="connsiteY31" fmla="*/ 9114504 h 25514710"/>
              <a:gd name="connsiteX32" fmla="*/ 28228413 w 33714813"/>
              <a:gd name="connsiteY32" fmla="*/ 9261987 h 25514710"/>
              <a:gd name="connsiteX33" fmla="*/ 28257910 w 33714813"/>
              <a:gd name="connsiteY33" fmla="*/ 10884310 h 25514710"/>
              <a:gd name="connsiteX34" fmla="*/ 28110426 w 33714813"/>
              <a:gd name="connsiteY34" fmla="*/ 11798710 h 25514710"/>
              <a:gd name="connsiteX35" fmla="*/ 25131252 w 33714813"/>
              <a:gd name="connsiteY35" fmla="*/ 17550581 h 25514710"/>
              <a:gd name="connsiteX36" fmla="*/ 24954271 w 33714813"/>
              <a:gd name="connsiteY36" fmla="*/ 18553471 h 25514710"/>
              <a:gd name="connsiteX37" fmla="*/ 24216852 w 33714813"/>
              <a:gd name="connsiteY37" fmla="*/ 18936929 h 25514710"/>
              <a:gd name="connsiteX38" fmla="*/ 23567923 w 33714813"/>
              <a:gd name="connsiteY38" fmla="*/ 19438374 h 25514710"/>
              <a:gd name="connsiteX39" fmla="*/ 22918993 w 33714813"/>
              <a:gd name="connsiteY39" fmla="*/ 19939820 h 25514710"/>
              <a:gd name="connsiteX40" fmla="*/ 21680129 w 33714813"/>
              <a:gd name="connsiteY40" fmla="*/ 21060697 h 25514710"/>
              <a:gd name="connsiteX41" fmla="*/ 21178684 w 33714813"/>
              <a:gd name="connsiteY41" fmla="*/ 21444155 h 25514710"/>
              <a:gd name="connsiteX42" fmla="*/ 19969316 w 33714813"/>
              <a:gd name="connsiteY42" fmla="*/ 21503149 h 25514710"/>
              <a:gd name="connsiteX43" fmla="*/ 19143406 w 33714813"/>
              <a:gd name="connsiteY43" fmla="*/ 21444155 h 25514710"/>
              <a:gd name="connsiteX44" fmla="*/ 19172903 w 33714813"/>
              <a:gd name="connsiteY44" fmla="*/ 22093084 h 25514710"/>
              <a:gd name="connsiteX45" fmla="*/ 19025419 w 33714813"/>
              <a:gd name="connsiteY45" fmla="*/ 23656413 h 25514710"/>
              <a:gd name="connsiteX46" fmla="*/ 18612464 w 33714813"/>
              <a:gd name="connsiteY46" fmla="*/ 24954271 h 25514710"/>
              <a:gd name="connsiteX47" fmla="*/ 17698064 w 33714813"/>
              <a:gd name="connsiteY47" fmla="*/ 25426220 h 25514710"/>
              <a:gd name="connsiteX48" fmla="*/ 15751277 w 33714813"/>
              <a:gd name="connsiteY48" fmla="*/ 25514710 h 25514710"/>
              <a:gd name="connsiteX49" fmla="*/ 13892981 w 33714813"/>
              <a:gd name="connsiteY49" fmla="*/ 24010374 h 25514710"/>
              <a:gd name="connsiteX50" fmla="*/ 11975691 w 33714813"/>
              <a:gd name="connsiteY50" fmla="*/ 23272954 h 25514710"/>
              <a:gd name="connsiteX51" fmla="*/ 9969910 w 33714813"/>
              <a:gd name="connsiteY51" fmla="*/ 23007484 h 25514710"/>
              <a:gd name="connsiteX52" fmla="*/ 8111613 w 33714813"/>
              <a:gd name="connsiteY52" fmla="*/ 23007484 h 25514710"/>
              <a:gd name="connsiteX53" fmla="*/ 7846143 w 33714813"/>
              <a:gd name="connsiteY53" fmla="*/ 16960645 h 25514710"/>
              <a:gd name="connsiteX54" fmla="*/ 7344697 w 33714813"/>
              <a:gd name="connsiteY54" fmla="*/ 16960647 h 25514710"/>
              <a:gd name="connsiteX55" fmla="*/ 7256206 w 33714813"/>
              <a:gd name="connsiteY55" fmla="*/ 15338323 h 25514710"/>
              <a:gd name="connsiteX56" fmla="*/ 7079226 w 33714813"/>
              <a:gd name="connsiteY56" fmla="*/ 12388645 h 25514710"/>
              <a:gd name="connsiteX57" fmla="*/ 88490 w 33714813"/>
              <a:gd name="connsiteY57" fmla="*/ 12624620 h 25514710"/>
              <a:gd name="connsiteX58" fmla="*/ 0 w 33714813"/>
              <a:gd name="connsiteY58" fmla="*/ 9379974 h 25514710"/>
              <a:gd name="connsiteX0" fmla="*/ 0 w 33714813"/>
              <a:gd name="connsiteY0" fmla="*/ 9379974 h 25514710"/>
              <a:gd name="connsiteX1" fmla="*/ 6253316 w 33714813"/>
              <a:gd name="connsiteY1" fmla="*/ 9202994 h 25514710"/>
              <a:gd name="connsiteX2" fmla="*/ 6105832 w 33714813"/>
              <a:gd name="connsiteY2" fmla="*/ 3333136 h 25514710"/>
              <a:gd name="connsiteX3" fmla="*/ 5840361 w 33714813"/>
              <a:gd name="connsiteY3" fmla="*/ 3333136 h 25514710"/>
              <a:gd name="connsiteX4" fmla="*/ 6046839 w 33714813"/>
              <a:gd name="connsiteY4" fmla="*/ 3097162 h 25514710"/>
              <a:gd name="connsiteX5" fmla="*/ 5928852 w 33714813"/>
              <a:gd name="connsiteY5" fmla="*/ 2123768 h 25514710"/>
              <a:gd name="connsiteX6" fmla="*/ 5917483 w 33714813"/>
              <a:gd name="connsiteY6" fmla="*/ 2113014 h 25514710"/>
              <a:gd name="connsiteX7" fmla="*/ 5987845 w 33714813"/>
              <a:gd name="connsiteY7" fmla="*/ 1769807 h 25514710"/>
              <a:gd name="connsiteX8" fmla="*/ 5663381 w 33714813"/>
              <a:gd name="connsiteY8" fmla="*/ 1091381 h 25514710"/>
              <a:gd name="connsiteX9" fmla="*/ 6990735 w 33714813"/>
              <a:gd name="connsiteY9" fmla="*/ 1061884 h 25514710"/>
              <a:gd name="connsiteX10" fmla="*/ 15072852 w 33714813"/>
              <a:gd name="connsiteY10" fmla="*/ 0 h 25514710"/>
              <a:gd name="connsiteX11" fmla="*/ 15515303 w 33714813"/>
              <a:gd name="connsiteY11" fmla="*/ 88491 h 25514710"/>
              <a:gd name="connsiteX12" fmla="*/ 16252723 w 33714813"/>
              <a:gd name="connsiteY12" fmla="*/ 324465 h 25514710"/>
              <a:gd name="connsiteX13" fmla="*/ 16724671 w 33714813"/>
              <a:gd name="connsiteY13" fmla="*/ 353962 h 25514710"/>
              <a:gd name="connsiteX14" fmla="*/ 17875045 w 33714813"/>
              <a:gd name="connsiteY14" fmla="*/ 471949 h 25514710"/>
              <a:gd name="connsiteX15" fmla="*/ 18877935 w 33714813"/>
              <a:gd name="connsiteY15" fmla="*/ 589936 h 25514710"/>
              <a:gd name="connsiteX16" fmla="*/ 19556361 w 33714813"/>
              <a:gd name="connsiteY16" fmla="*/ 560439 h 25514710"/>
              <a:gd name="connsiteX17" fmla="*/ 20087303 w 33714813"/>
              <a:gd name="connsiteY17" fmla="*/ 560439 h 25514710"/>
              <a:gd name="connsiteX18" fmla="*/ 20529755 w 33714813"/>
              <a:gd name="connsiteY18" fmla="*/ 530942 h 25514710"/>
              <a:gd name="connsiteX19" fmla="*/ 21031200 w 33714813"/>
              <a:gd name="connsiteY19" fmla="*/ 619433 h 25514710"/>
              <a:gd name="connsiteX20" fmla="*/ 21562142 w 33714813"/>
              <a:gd name="connsiteY20" fmla="*/ 914400 h 25514710"/>
              <a:gd name="connsiteX21" fmla="*/ 22093084 w 33714813"/>
              <a:gd name="connsiteY21" fmla="*/ 1858297 h 25514710"/>
              <a:gd name="connsiteX22" fmla="*/ 22948490 w 33714813"/>
              <a:gd name="connsiteY22" fmla="*/ 2920181 h 25514710"/>
              <a:gd name="connsiteX23" fmla="*/ 23331948 w 33714813"/>
              <a:gd name="connsiteY23" fmla="*/ 2448233 h 25514710"/>
              <a:gd name="connsiteX24" fmla="*/ 24718297 w 33714813"/>
              <a:gd name="connsiteY24" fmla="*/ 2212258 h 25514710"/>
              <a:gd name="connsiteX25" fmla="*/ 26370116 w 33714813"/>
              <a:gd name="connsiteY25" fmla="*/ 1917291 h 25514710"/>
              <a:gd name="connsiteX26" fmla="*/ 26930555 w 33714813"/>
              <a:gd name="connsiteY26" fmla="*/ 1799304 h 25514710"/>
              <a:gd name="connsiteX27" fmla="*/ 27933445 w 33714813"/>
              <a:gd name="connsiteY27" fmla="*/ 1297858 h 25514710"/>
              <a:gd name="connsiteX28" fmla="*/ 27962942 w 33714813"/>
              <a:gd name="connsiteY28" fmla="*/ 4277033 h 25514710"/>
              <a:gd name="connsiteX29" fmla="*/ 29555768 w 33714813"/>
              <a:gd name="connsiteY29" fmla="*/ 4100052 h 25514710"/>
              <a:gd name="connsiteX30" fmla="*/ 31532052 w 33714813"/>
              <a:gd name="connsiteY30" fmla="*/ 3834581 h 25514710"/>
              <a:gd name="connsiteX31" fmla="*/ 33537832 w 33714813"/>
              <a:gd name="connsiteY31" fmla="*/ 3834581 h 25514710"/>
              <a:gd name="connsiteX32" fmla="*/ 33714813 w 33714813"/>
              <a:gd name="connsiteY32" fmla="*/ 9114504 h 25514710"/>
              <a:gd name="connsiteX33" fmla="*/ 28228413 w 33714813"/>
              <a:gd name="connsiteY33" fmla="*/ 9261987 h 25514710"/>
              <a:gd name="connsiteX34" fmla="*/ 28257910 w 33714813"/>
              <a:gd name="connsiteY34" fmla="*/ 10884310 h 25514710"/>
              <a:gd name="connsiteX35" fmla="*/ 28110426 w 33714813"/>
              <a:gd name="connsiteY35" fmla="*/ 11798710 h 25514710"/>
              <a:gd name="connsiteX36" fmla="*/ 25131252 w 33714813"/>
              <a:gd name="connsiteY36" fmla="*/ 17550581 h 25514710"/>
              <a:gd name="connsiteX37" fmla="*/ 24954271 w 33714813"/>
              <a:gd name="connsiteY37" fmla="*/ 18553471 h 25514710"/>
              <a:gd name="connsiteX38" fmla="*/ 24216852 w 33714813"/>
              <a:gd name="connsiteY38" fmla="*/ 18936929 h 25514710"/>
              <a:gd name="connsiteX39" fmla="*/ 23567923 w 33714813"/>
              <a:gd name="connsiteY39" fmla="*/ 19438374 h 25514710"/>
              <a:gd name="connsiteX40" fmla="*/ 22918993 w 33714813"/>
              <a:gd name="connsiteY40" fmla="*/ 19939820 h 25514710"/>
              <a:gd name="connsiteX41" fmla="*/ 21680129 w 33714813"/>
              <a:gd name="connsiteY41" fmla="*/ 21060697 h 25514710"/>
              <a:gd name="connsiteX42" fmla="*/ 21178684 w 33714813"/>
              <a:gd name="connsiteY42" fmla="*/ 21444155 h 25514710"/>
              <a:gd name="connsiteX43" fmla="*/ 19969316 w 33714813"/>
              <a:gd name="connsiteY43" fmla="*/ 21503149 h 25514710"/>
              <a:gd name="connsiteX44" fmla="*/ 19143406 w 33714813"/>
              <a:gd name="connsiteY44" fmla="*/ 21444155 h 25514710"/>
              <a:gd name="connsiteX45" fmla="*/ 19172903 w 33714813"/>
              <a:gd name="connsiteY45" fmla="*/ 22093084 h 25514710"/>
              <a:gd name="connsiteX46" fmla="*/ 19025419 w 33714813"/>
              <a:gd name="connsiteY46" fmla="*/ 23656413 h 25514710"/>
              <a:gd name="connsiteX47" fmla="*/ 18612464 w 33714813"/>
              <a:gd name="connsiteY47" fmla="*/ 24954271 h 25514710"/>
              <a:gd name="connsiteX48" fmla="*/ 17698064 w 33714813"/>
              <a:gd name="connsiteY48" fmla="*/ 25426220 h 25514710"/>
              <a:gd name="connsiteX49" fmla="*/ 15751277 w 33714813"/>
              <a:gd name="connsiteY49" fmla="*/ 25514710 h 25514710"/>
              <a:gd name="connsiteX50" fmla="*/ 13892981 w 33714813"/>
              <a:gd name="connsiteY50" fmla="*/ 24010374 h 25514710"/>
              <a:gd name="connsiteX51" fmla="*/ 11975691 w 33714813"/>
              <a:gd name="connsiteY51" fmla="*/ 23272954 h 25514710"/>
              <a:gd name="connsiteX52" fmla="*/ 9969910 w 33714813"/>
              <a:gd name="connsiteY52" fmla="*/ 23007484 h 25514710"/>
              <a:gd name="connsiteX53" fmla="*/ 8111613 w 33714813"/>
              <a:gd name="connsiteY53" fmla="*/ 23007484 h 25514710"/>
              <a:gd name="connsiteX54" fmla="*/ 7846143 w 33714813"/>
              <a:gd name="connsiteY54" fmla="*/ 16960645 h 25514710"/>
              <a:gd name="connsiteX55" fmla="*/ 7344697 w 33714813"/>
              <a:gd name="connsiteY55" fmla="*/ 16960647 h 25514710"/>
              <a:gd name="connsiteX56" fmla="*/ 7256206 w 33714813"/>
              <a:gd name="connsiteY56" fmla="*/ 15338323 h 25514710"/>
              <a:gd name="connsiteX57" fmla="*/ 7079226 w 33714813"/>
              <a:gd name="connsiteY57" fmla="*/ 12388645 h 25514710"/>
              <a:gd name="connsiteX58" fmla="*/ 88490 w 33714813"/>
              <a:gd name="connsiteY58" fmla="*/ 12624620 h 25514710"/>
              <a:gd name="connsiteX59" fmla="*/ 0 w 33714813"/>
              <a:gd name="connsiteY59" fmla="*/ 9379974 h 25514710"/>
              <a:gd name="connsiteX0" fmla="*/ 0 w 33714813"/>
              <a:gd name="connsiteY0" fmla="*/ 9379974 h 25514710"/>
              <a:gd name="connsiteX1" fmla="*/ 6253316 w 33714813"/>
              <a:gd name="connsiteY1" fmla="*/ 9202994 h 25514710"/>
              <a:gd name="connsiteX2" fmla="*/ 6105832 w 33714813"/>
              <a:gd name="connsiteY2" fmla="*/ 3333136 h 25514710"/>
              <a:gd name="connsiteX3" fmla="*/ 5840361 w 33714813"/>
              <a:gd name="connsiteY3" fmla="*/ 3333136 h 25514710"/>
              <a:gd name="connsiteX4" fmla="*/ 6046839 w 33714813"/>
              <a:gd name="connsiteY4" fmla="*/ 3097162 h 25514710"/>
              <a:gd name="connsiteX5" fmla="*/ 5928852 w 33714813"/>
              <a:gd name="connsiteY5" fmla="*/ 2123768 h 25514710"/>
              <a:gd name="connsiteX6" fmla="*/ 5660308 w 33714813"/>
              <a:gd name="connsiteY6" fmla="*/ 2103489 h 25514710"/>
              <a:gd name="connsiteX7" fmla="*/ 5987845 w 33714813"/>
              <a:gd name="connsiteY7" fmla="*/ 1769807 h 25514710"/>
              <a:gd name="connsiteX8" fmla="*/ 5663381 w 33714813"/>
              <a:gd name="connsiteY8" fmla="*/ 1091381 h 25514710"/>
              <a:gd name="connsiteX9" fmla="*/ 6990735 w 33714813"/>
              <a:gd name="connsiteY9" fmla="*/ 1061884 h 25514710"/>
              <a:gd name="connsiteX10" fmla="*/ 15072852 w 33714813"/>
              <a:gd name="connsiteY10" fmla="*/ 0 h 25514710"/>
              <a:gd name="connsiteX11" fmla="*/ 15515303 w 33714813"/>
              <a:gd name="connsiteY11" fmla="*/ 88491 h 25514710"/>
              <a:gd name="connsiteX12" fmla="*/ 16252723 w 33714813"/>
              <a:gd name="connsiteY12" fmla="*/ 324465 h 25514710"/>
              <a:gd name="connsiteX13" fmla="*/ 16724671 w 33714813"/>
              <a:gd name="connsiteY13" fmla="*/ 353962 h 25514710"/>
              <a:gd name="connsiteX14" fmla="*/ 17875045 w 33714813"/>
              <a:gd name="connsiteY14" fmla="*/ 471949 h 25514710"/>
              <a:gd name="connsiteX15" fmla="*/ 18877935 w 33714813"/>
              <a:gd name="connsiteY15" fmla="*/ 589936 h 25514710"/>
              <a:gd name="connsiteX16" fmla="*/ 19556361 w 33714813"/>
              <a:gd name="connsiteY16" fmla="*/ 560439 h 25514710"/>
              <a:gd name="connsiteX17" fmla="*/ 20087303 w 33714813"/>
              <a:gd name="connsiteY17" fmla="*/ 560439 h 25514710"/>
              <a:gd name="connsiteX18" fmla="*/ 20529755 w 33714813"/>
              <a:gd name="connsiteY18" fmla="*/ 530942 h 25514710"/>
              <a:gd name="connsiteX19" fmla="*/ 21031200 w 33714813"/>
              <a:gd name="connsiteY19" fmla="*/ 619433 h 25514710"/>
              <a:gd name="connsiteX20" fmla="*/ 21562142 w 33714813"/>
              <a:gd name="connsiteY20" fmla="*/ 914400 h 25514710"/>
              <a:gd name="connsiteX21" fmla="*/ 22093084 w 33714813"/>
              <a:gd name="connsiteY21" fmla="*/ 1858297 h 25514710"/>
              <a:gd name="connsiteX22" fmla="*/ 22948490 w 33714813"/>
              <a:gd name="connsiteY22" fmla="*/ 2920181 h 25514710"/>
              <a:gd name="connsiteX23" fmla="*/ 23331948 w 33714813"/>
              <a:gd name="connsiteY23" fmla="*/ 2448233 h 25514710"/>
              <a:gd name="connsiteX24" fmla="*/ 24718297 w 33714813"/>
              <a:gd name="connsiteY24" fmla="*/ 2212258 h 25514710"/>
              <a:gd name="connsiteX25" fmla="*/ 26370116 w 33714813"/>
              <a:gd name="connsiteY25" fmla="*/ 1917291 h 25514710"/>
              <a:gd name="connsiteX26" fmla="*/ 26930555 w 33714813"/>
              <a:gd name="connsiteY26" fmla="*/ 1799304 h 25514710"/>
              <a:gd name="connsiteX27" fmla="*/ 27933445 w 33714813"/>
              <a:gd name="connsiteY27" fmla="*/ 1297858 h 25514710"/>
              <a:gd name="connsiteX28" fmla="*/ 27962942 w 33714813"/>
              <a:gd name="connsiteY28" fmla="*/ 4277033 h 25514710"/>
              <a:gd name="connsiteX29" fmla="*/ 29555768 w 33714813"/>
              <a:gd name="connsiteY29" fmla="*/ 4100052 h 25514710"/>
              <a:gd name="connsiteX30" fmla="*/ 31532052 w 33714813"/>
              <a:gd name="connsiteY30" fmla="*/ 3834581 h 25514710"/>
              <a:gd name="connsiteX31" fmla="*/ 33537832 w 33714813"/>
              <a:gd name="connsiteY31" fmla="*/ 3834581 h 25514710"/>
              <a:gd name="connsiteX32" fmla="*/ 33714813 w 33714813"/>
              <a:gd name="connsiteY32" fmla="*/ 9114504 h 25514710"/>
              <a:gd name="connsiteX33" fmla="*/ 28228413 w 33714813"/>
              <a:gd name="connsiteY33" fmla="*/ 9261987 h 25514710"/>
              <a:gd name="connsiteX34" fmla="*/ 28257910 w 33714813"/>
              <a:gd name="connsiteY34" fmla="*/ 10884310 h 25514710"/>
              <a:gd name="connsiteX35" fmla="*/ 28110426 w 33714813"/>
              <a:gd name="connsiteY35" fmla="*/ 11798710 h 25514710"/>
              <a:gd name="connsiteX36" fmla="*/ 25131252 w 33714813"/>
              <a:gd name="connsiteY36" fmla="*/ 17550581 h 25514710"/>
              <a:gd name="connsiteX37" fmla="*/ 24954271 w 33714813"/>
              <a:gd name="connsiteY37" fmla="*/ 18553471 h 25514710"/>
              <a:gd name="connsiteX38" fmla="*/ 24216852 w 33714813"/>
              <a:gd name="connsiteY38" fmla="*/ 18936929 h 25514710"/>
              <a:gd name="connsiteX39" fmla="*/ 23567923 w 33714813"/>
              <a:gd name="connsiteY39" fmla="*/ 19438374 h 25514710"/>
              <a:gd name="connsiteX40" fmla="*/ 22918993 w 33714813"/>
              <a:gd name="connsiteY40" fmla="*/ 19939820 h 25514710"/>
              <a:gd name="connsiteX41" fmla="*/ 21680129 w 33714813"/>
              <a:gd name="connsiteY41" fmla="*/ 21060697 h 25514710"/>
              <a:gd name="connsiteX42" fmla="*/ 21178684 w 33714813"/>
              <a:gd name="connsiteY42" fmla="*/ 21444155 h 25514710"/>
              <a:gd name="connsiteX43" fmla="*/ 19969316 w 33714813"/>
              <a:gd name="connsiteY43" fmla="*/ 21503149 h 25514710"/>
              <a:gd name="connsiteX44" fmla="*/ 19143406 w 33714813"/>
              <a:gd name="connsiteY44" fmla="*/ 21444155 h 25514710"/>
              <a:gd name="connsiteX45" fmla="*/ 19172903 w 33714813"/>
              <a:gd name="connsiteY45" fmla="*/ 22093084 h 25514710"/>
              <a:gd name="connsiteX46" fmla="*/ 19025419 w 33714813"/>
              <a:gd name="connsiteY46" fmla="*/ 23656413 h 25514710"/>
              <a:gd name="connsiteX47" fmla="*/ 18612464 w 33714813"/>
              <a:gd name="connsiteY47" fmla="*/ 24954271 h 25514710"/>
              <a:gd name="connsiteX48" fmla="*/ 17698064 w 33714813"/>
              <a:gd name="connsiteY48" fmla="*/ 25426220 h 25514710"/>
              <a:gd name="connsiteX49" fmla="*/ 15751277 w 33714813"/>
              <a:gd name="connsiteY49" fmla="*/ 25514710 h 25514710"/>
              <a:gd name="connsiteX50" fmla="*/ 13892981 w 33714813"/>
              <a:gd name="connsiteY50" fmla="*/ 24010374 h 25514710"/>
              <a:gd name="connsiteX51" fmla="*/ 11975691 w 33714813"/>
              <a:gd name="connsiteY51" fmla="*/ 23272954 h 25514710"/>
              <a:gd name="connsiteX52" fmla="*/ 9969910 w 33714813"/>
              <a:gd name="connsiteY52" fmla="*/ 23007484 h 25514710"/>
              <a:gd name="connsiteX53" fmla="*/ 8111613 w 33714813"/>
              <a:gd name="connsiteY53" fmla="*/ 23007484 h 25514710"/>
              <a:gd name="connsiteX54" fmla="*/ 7846143 w 33714813"/>
              <a:gd name="connsiteY54" fmla="*/ 16960645 h 25514710"/>
              <a:gd name="connsiteX55" fmla="*/ 7344697 w 33714813"/>
              <a:gd name="connsiteY55" fmla="*/ 16960647 h 25514710"/>
              <a:gd name="connsiteX56" fmla="*/ 7256206 w 33714813"/>
              <a:gd name="connsiteY56" fmla="*/ 15338323 h 25514710"/>
              <a:gd name="connsiteX57" fmla="*/ 7079226 w 33714813"/>
              <a:gd name="connsiteY57" fmla="*/ 12388645 h 25514710"/>
              <a:gd name="connsiteX58" fmla="*/ 88490 w 33714813"/>
              <a:gd name="connsiteY58" fmla="*/ 12624620 h 25514710"/>
              <a:gd name="connsiteX59" fmla="*/ 0 w 33714813"/>
              <a:gd name="connsiteY59" fmla="*/ 9379974 h 25514710"/>
              <a:gd name="connsiteX0" fmla="*/ 0 w 33714813"/>
              <a:gd name="connsiteY0" fmla="*/ 9379974 h 25514710"/>
              <a:gd name="connsiteX1" fmla="*/ 6253316 w 33714813"/>
              <a:gd name="connsiteY1" fmla="*/ 9202994 h 25514710"/>
              <a:gd name="connsiteX2" fmla="*/ 6105832 w 33714813"/>
              <a:gd name="connsiteY2" fmla="*/ 3333136 h 25514710"/>
              <a:gd name="connsiteX3" fmla="*/ 5840361 w 33714813"/>
              <a:gd name="connsiteY3" fmla="*/ 3333136 h 25514710"/>
              <a:gd name="connsiteX4" fmla="*/ 6046839 w 33714813"/>
              <a:gd name="connsiteY4" fmla="*/ 3097162 h 25514710"/>
              <a:gd name="connsiteX5" fmla="*/ 5928852 w 33714813"/>
              <a:gd name="connsiteY5" fmla="*/ 2123768 h 25514710"/>
              <a:gd name="connsiteX6" fmla="*/ 5660308 w 33714813"/>
              <a:gd name="connsiteY6" fmla="*/ 2103489 h 25514710"/>
              <a:gd name="connsiteX7" fmla="*/ 5822233 w 33714813"/>
              <a:gd name="connsiteY7" fmla="*/ 1932039 h 25514710"/>
              <a:gd name="connsiteX8" fmla="*/ 5987845 w 33714813"/>
              <a:gd name="connsiteY8" fmla="*/ 1769807 h 25514710"/>
              <a:gd name="connsiteX9" fmla="*/ 5663381 w 33714813"/>
              <a:gd name="connsiteY9" fmla="*/ 1091381 h 25514710"/>
              <a:gd name="connsiteX10" fmla="*/ 6990735 w 33714813"/>
              <a:gd name="connsiteY10" fmla="*/ 1061884 h 25514710"/>
              <a:gd name="connsiteX11" fmla="*/ 15072852 w 33714813"/>
              <a:gd name="connsiteY11" fmla="*/ 0 h 25514710"/>
              <a:gd name="connsiteX12" fmla="*/ 15515303 w 33714813"/>
              <a:gd name="connsiteY12" fmla="*/ 88491 h 25514710"/>
              <a:gd name="connsiteX13" fmla="*/ 16252723 w 33714813"/>
              <a:gd name="connsiteY13" fmla="*/ 324465 h 25514710"/>
              <a:gd name="connsiteX14" fmla="*/ 16724671 w 33714813"/>
              <a:gd name="connsiteY14" fmla="*/ 353962 h 25514710"/>
              <a:gd name="connsiteX15" fmla="*/ 17875045 w 33714813"/>
              <a:gd name="connsiteY15" fmla="*/ 471949 h 25514710"/>
              <a:gd name="connsiteX16" fmla="*/ 18877935 w 33714813"/>
              <a:gd name="connsiteY16" fmla="*/ 589936 h 25514710"/>
              <a:gd name="connsiteX17" fmla="*/ 19556361 w 33714813"/>
              <a:gd name="connsiteY17" fmla="*/ 560439 h 25514710"/>
              <a:gd name="connsiteX18" fmla="*/ 20087303 w 33714813"/>
              <a:gd name="connsiteY18" fmla="*/ 560439 h 25514710"/>
              <a:gd name="connsiteX19" fmla="*/ 20529755 w 33714813"/>
              <a:gd name="connsiteY19" fmla="*/ 530942 h 25514710"/>
              <a:gd name="connsiteX20" fmla="*/ 21031200 w 33714813"/>
              <a:gd name="connsiteY20" fmla="*/ 619433 h 25514710"/>
              <a:gd name="connsiteX21" fmla="*/ 21562142 w 33714813"/>
              <a:gd name="connsiteY21" fmla="*/ 914400 h 25514710"/>
              <a:gd name="connsiteX22" fmla="*/ 22093084 w 33714813"/>
              <a:gd name="connsiteY22" fmla="*/ 1858297 h 25514710"/>
              <a:gd name="connsiteX23" fmla="*/ 22948490 w 33714813"/>
              <a:gd name="connsiteY23" fmla="*/ 2920181 h 25514710"/>
              <a:gd name="connsiteX24" fmla="*/ 23331948 w 33714813"/>
              <a:gd name="connsiteY24" fmla="*/ 2448233 h 25514710"/>
              <a:gd name="connsiteX25" fmla="*/ 24718297 w 33714813"/>
              <a:gd name="connsiteY25" fmla="*/ 2212258 h 25514710"/>
              <a:gd name="connsiteX26" fmla="*/ 26370116 w 33714813"/>
              <a:gd name="connsiteY26" fmla="*/ 1917291 h 25514710"/>
              <a:gd name="connsiteX27" fmla="*/ 26930555 w 33714813"/>
              <a:gd name="connsiteY27" fmla="*/ 1799304 h 25514710"/>
              <a:gd name="connsiteX28" fmla="*/ 27933445 w 33714813"/>
              <a:gd name="connsiteY28" fmla="*/ 1297858 h 25514710"/>
              <a:gd name="connsiteX29" fmla="*/ 27962942 w 33714813"/>
              <a:gd name="connsiteY29" fmla="*/ 4277033 h 25514710"/>
              <a:gd name="connsiteX30" fmla="*/ 29555768 w 33714813"/>
              <a:gd name="connsiteY30" fmla="*/ 4100052 h 25514710"/>
              <a:gd name="connsiteX31" fmla="*/ 31532052 w 33714813"/>
              <a:gd name="connsiteY31" fmla="*/ 3834581 h 25514710"/>
              <a:gd name="connsiteX32" fmla="*/ 33537832 w 33714813"/>
              <a:gd name="connsiteY32" fmla="*/ 3834581 h 25514710"/>
              <a:gd name="connsiteX33" fmla="*/ 33714813 w 33714813"/>
              <a:gd name="connsiteY33" fmla="*/ 9114504 h 25514710"/>
              <a:gd name="connsiteX34" fmla="*/ 28228413 w 33714813"/>
              <a:gd name="connsiteY34" fmla="*/ 9261987 h 25514710"/>
              <a:gd name="connsiteX35" fmla="*/ 28257910 w 33714813"/>
              <a:gd name="connsiteY35" fmla="*/ 10884310 h 25514710"/>
              <a:gd name="connsiteX36" fmla="*/ 28110426 w 33714813"/>
              <a:gd name="connsiteY36" fmla="*/ 11798710 h 25514710"/>
              <a:gd name="connsiteX37" fmla="*/ 25131252 w 33714813"/>
              <a:gd name="connsiteY37" fmla="*/ 17550581 h 25514710"/>
              <a:gd name="connsiteX38" fmla="*/ 24954271 w 33714813"/>
              <a:gd name="connsiteY38" fmla="*/ 18553471 h 25514710"/>
              <a:gd name="connsiteX39" fmla="*/ 24216852 w 33714813"/>
              <a:gd name="connsiteY39" fmla="*/ 18936929 h 25514710"/>
              <a:gd name="connsiteX40" fmla="*/ 23567923 w 33714813"/>
              <a:gd name="connsiteY40" fmla="*/ 19438374 h 25514710"/>
              <a:gd name="connsiteX41" fmla="*/ 22918993 w 33714813"/>
              <a:gd name="connsiteY41" fmla="*/ 19939820 h 25514710"/>
              <a:gd name="connsiteX42" fmla="*/ 21680129 w 33714813"/>
              <a:gd name="connsiteY42" fmla="*/ 21060697 h 25514710"/>
              <a:gd name="connsiteX43" fmla="*/ 21178684 w 33714813"/>
              <a:gd name="connsiteY43" fmla="*/ 21444155 h 25514710"/>
              <a:gd name="connsiteX44" fmla="*/ 19969316 w 33714813"/>
              <a:gd name="connsiteY44" fmla="*/ 21503149 h 25514710"/>
              <a:gd name="connsiteX45" fmla="*/ 19143406 w 33714813"/>
              <a:gd name="connsiteY45" fmla="*/ 21444155 h 25514710"/>
              <a:gd name="connsiteX46" fmla="*/ 19172903 w 33714813"/>
              <a:gd name="connsiteY46" fmla="*/ 22093084 h 25514710"/>
              <a:gd name="connsiteX47" fmla="*/ 19025419 w 33714813"/>
              <a:gd name="connsiteY47" fmla="*/ 23656413 h 25514710"/>
              <a:gd name="connsiteX48" fmla="*/ 18612464 w 33714813"/>
              <a:gd name="connsiteY48" fmla="*/ 24954271 h 25514710"/>
              <a:gd name="connsiteX49" fmla="*/ 17698064 w 33714813"/>
              <a:gd name="connsiteY49" fmla="*/ 25426220 h 25514710"/>
              <a:gd name="connsiteX50" fmla="*/ 15751277 w 33714813"/>
              <a:gd name="connsiteY50" fmla="*/ 25514710 h 25514710"/>
              <a:gd name="connsiteX51" fmla="*/ 13892981 w 33714813"/>
              <a:gd name="connsiteY51" fmla="*/ 24010374 h 25514710"/>
              <a:gd name="connsiteX52" fmla="*/ 11975691 w 33714813"/>
              <a:gd name="connsiteY52" fmla="*/ 23272954 h 25514710"/>
              <a:gd name="connsiteX53" fmla="*/ 9969910 w 33714813"/>
              <a:gd name="connsiteY53" fmla="*/ 23007484 h 25514710"/>
              <a:gd name="connsiteX54" fmla="*/ 8111613 w 33714813"/>
              <a:gd name="connsiteY54" fmla="*/ 23007484 h 25514710"/>
              <a:gd name="connsiteX55" fmla="*/ 7846143 w 33714813"/>
              <a:gd name="connsiteY55" fmla="*/ 16960645 h 25514710"/>
              <a:gd name="connsiteX56" fmla="*/ 7344697 w 33714813"/>
              <a:gd name="connsiteY56" fmla="*/ 16960647 h 25514710"/>
              <a:gd name="connsiteX57" fmla="*/ 7256206 w 33714813"/>
              <a:gd name="connsiteY57" fmla="*/ 15338323 h 25514710"/>
              <a:gd name="connsiteX58" fmla="*/ 7079226 w 33714813"/>
              <a:gd name="connsiteY58" fmla="*/ 12388645 h 25514710"/>
              <a:gd name="connsiteX59" fmla="*/ 88490 w 33714813"/>
              <a:gd name="connsiteY59" fmla="*/ 12624620 h 25514710"/>
              <a:gd name="connsiteX60" fmla="*/ 0 w 33714813"/>
              <a:gd name="connsiteY60" fmla="*/ 9379974 h 25514710"/>
              <a:gd name="connsiteX0" fmla="*/ 0 w 33714813"/>
              <a:gd name="connsiteY0" fmla="*/ 9379974 h 25514710"/>
              <a:gd name="connsiteX1" fmla="*/ 6253316 w 33714813"/>
              <a:gd name="connsiteY1" fmla="*/ 9202994 h 25514710"/>
              <a:gd name="connsiteX2" fmla="*/ 6105832 w 33714813"/>
              <a:gd name="connsiteY2" fmla="*/ 3333136 h 25514710"/>
              <a:gd name="connsiteX3" fmla="*/ 5840361 w 33714813"/>
              <a:gd name="connsiteY3" fmla="*/ 3333136 h 25514710"/>
              <a:gd name="connsiteX4" fmla="*/ 6046839 w 33714813"/>
              <a:gd name="connsiteY4" fmla="*/ 3097162 h 25514710"/>
              <a:gd name="connsiteX5" fmla="*/ 5928852 w 33714813"/>
              <a:gd name="connsiteY5" fmla="*/ 2123768 h 25514710"/>
              <a:gd name="connsiteX6" fmla="*/ 5660308 w 33714813"/>
              <a:gd name="connsiteY6" fmla="*/ 2103489 h 25514710"/>
              <a:gd name="connsiteX7" fmla="*/ 5622208 w 33714813"/>
              <a:gd name="connsiteY7" fmla="*/ 1893939 h 25514710"/>
              <a:gd name="connsiteX8" fmla="*/ 5987845 w 33714813"/>
              <a:gd name="connsiteY8" fmla="*/ 1769807 h 25514710"/>
              <a:gd name="connsiteX9" fmla="*/ 5663381 w 33714813"/>
              <a:gd name="connsiteY9" fmla="*/ 1091381 h 25514710"/>
              <a:gd name="connsiteX10" fmla="*/ 6990735 w 33714813"/>
              <a:gd name="connsiteY10" fmla="*/ 1061884 h 25514710"/>
              <a:gd name="connsiteX11" fmla="*/ 15072852 w 33714813"/>
              <a:gd name="connsiteY11" fmla="*/ 0 h 25514710"/>
              <a:gd name="connsiteX12" fmla="*/ 15515303 w 33714813"/>
              <a:gd name="connsiteY12" fmla="*/ 88491 h 25514710"/>
              <a:gd name="connsiteX13" fmla="*/ 16252723 w 33714813"/>
              <a:gd name="connsiteY13" fmla="*/ 324465 h 25514710"/>
              <a:gd name="connsiteX14" fmla="*/ 16724671 w 33714813"/>
              <a:gd name="connsiteY14" fmla="*/ 353962 h 25514710"/>
              <a:gd name="connsiteX15" fmla="*/ 17875045 w 33714813"/>
              <a:gd name="connsiteY15" fmla="*/ 471949 h 25514710"/>
              <a:gd name="connsiteX16" fmla="*/ 18877935 w 33714813"/>
              <a:gd name="connsiteY16" fmla="*/ 589936 h 25514710"/>
              <a:gd name="connsiteX17" fmla="*/ 19556361 w 33714813"/>
              <a:gd name="connsiteY17" fmla="*/ 560439 h 25514710"/>
              <a:gd name="connsiteX18" fmla="*/ 20087303 w 33714813"/>
              <a:gd name="connsiteY18" fmla="*/ 560439 h 25514710"/>
              <a:gd name="connsiteX19" fmla="*/ 20529755 w 33714813"/>
              <a:gd name="connsiteY19" fmla="*/ 530942 h 25514710"/>
              <a:gd name="connsiteX20" fmla="*/ 21031200 w 33714813"/>
              <a:gd name="connsiteY20" fmla="*/ 619433 h 25514710"/>
              <a:gd name="connsiteX21" fmla="*/ 21562142 w 33714813"/>
              <a:gd name="connsiteY21" fmla="*/ 914400 h 25514710"/>
              <a:gd name="connsiteX22" fmla="*/ 22093084 w 33714813"/>
              <a:gd name="connsiteY22" fmla="*/ 1858297 h 25514710"/>
              <a:gd name="connsiteX23" fmla="*/ 22948490 w 33714813"/>
              <a:gd name="connsiteY23" fmla="*/ 2920181 h 25514710"/>
              <a:gd name="connsiteX24" fmla="*/ 23331948 w 33714813"/>
              <a:gd name="connsiteY24" fmla="*/ 2448233 h 25514710"/>
              <a:gd name="connsiteX25" fmla="*/ 24718297 w 33714813"/>
              <a:gd name="connsiteY25" fmla="*/ 2212258 h 25514710"/>
              <a:gd name="connsiteX26" fmla="*/ 26370116 w 33714813"/>
              <a:gd name="connsiteY26" fmla="*/ 1917291 h 25514710"/>
              <a:gd name="connsiteX27" fmla="*/ 26930555 w 33714813"/>
              <a:gd name="connsiteY27" fmla="*/ 1799304 h 25514710"/>
              <a:gd name="connsiteX28" fmla="*/ 27933445 w 33714813"/>
              <a:gd name="connsiteY28" fmla="*/ 1297858 h 25514710"/>
              <a:gd name="connsiteX29" fmla="*/ 27962942 w 33714813"/>
              <a:gd name="connsiteY29" fmla="*/ 4277033 h 25514710"/>
              <a:gd name="connsiteX30" fmla="*/ 29555768 w 33714813"/>
              <a:gd name="connsiteY30" fmla="*/ 4100052 h 25514710"/>
              <a:gd name="connsiteX31" fmla="*/ 31532052 w 33714813"/>
              <a:gd name="connsiteY31" fmla="*/ 3834581 h 25514710"/>
              <a:gd name="connsiteX32" fmla="*/ 33537832 w 33714813"/>
              <a:gd name="connsiteY32" fmla="*/ 3834581 h 25514710"/>
              <a:gd name="connsiteX33" fmla="*/ 33714813 w 33714813"/>
              <a:gd name="connsiteY33" fmla="*/ 9114504 h 25514710"/>
              <a:gd name="connsiteX34" fmla="*/ 28228413 w 33714813"/>
              <a:gd name="connsiteY34" fmla="*/ 9261987 h 25514710"/>
              <a:gd name="connsiteX35" fmla="*/ 28257910 w 33714813"/>
              <a:gd name="connsiteY35" fmla="*/ 10884310 h 25514710"/>
              <a:gd name="connsiteX36" fmla="*/ 28110426 w 33714813"/>
              <a:gd name="connsiteY36" fmla="*/ 11798710 h 25514710"/>
              <a:gd name="connsiteX37" fmla="*/ 25131252 w 33714813"/>
              <a:gd name="connsiteY37" fmla="*/ 17550581 h 25514710"/>
              <a:gd name="connsiteX38" fmla="*/ 24954271 w 33714813"/>
              <a:gd name="connsiteY38" fmla="*/ 18553471 h 25514710"/>
              <a:gd name="connsiteX39" fmla="*/ 24216852 w 33714813"/>
              <a:gd name="connsiteY39" fmla="*/ 18936929 h 25514710"/>
              <a:gd name="connsiteX40" fmla="*/ 23567923 w 33714813"/>
              <a:gd name="connsiteY40" fmla="*/ 19438374 h 25514710"/>
              <a:gd name="connsiteX41" fmla="*/ 22918993 w 33714813"/>
              <a:gd name="connsiteY41" fmla="*/ 19939820 h 25514710"/>
              <a:gd name="connsiteX42" fmla="*/ 21680129 w 33714813"/>
              <a:gd name="connsiteY42" fmla="*/ 21060697 h 25514710"/>
              <a:gd name="connsiteX43" fmla="*/ 21178684 w 33714813"/>
              <a:gd name="connsiteY43" fmla="*/ 21444155 h 25514710"/>
              <a:gd name="connsiteX44" fmla="*/ 19969316 w 33714813"/>
              <a:gd name="connsiteY44" fmla="*/ 21503149 h 25514710"/>
              <a:gd name="connsiteX45" fmla="*/ 19143406 w 33714813"/>
              <a:gd name="connsiteY45" fmla="*/ 21444155 h 25514710"/>
              <a:gd name="connsiteX46" fmla="*/ 19172903 w 33714813"/>
              <a:gd name="connsiteY46" fmla="*/ 22093084 h 25514710"/>
              <a:gd name="connsiteX47" fmla="*/ 19025419 w 33714813"/>
              <a:gd name="connsiteY47" fmla="*/ 23656413 h 25514710"/>
              <a:gd name="connsiteX48" fmla="*/ 18612464 w 33714813"/>
              <a:gd name="connsiteY48" fmla="*/ 24954271 h 25514710"/>
              <a:gd name="connsiteX49" fmla="*/ 17698064 w 33714813"/>
              <a:gd name="connsiteY49" fmla="*/ 25426220 h 25514710"/>
              <a:gd name="connsiteX50" fmla="*/ 15751277 w 33714813"/>
              <a:gd name="connsiteY50" fmla="*/ 25514710 h 25514710"/>
              <a:gd name="connsiteX51" fmla="*/ 13892981 w 33714813"/>
              <a:gd name="connsiteY51" fmla="*/ 24010374 h 25514710"/>
              <a:gd name="connsiteX52" fmla="*/ 11975691 w 33714813"/>
              <a:gd name="connsiteY52" fmla="*/ 23272954 h 25514710"/>
              <a:gd name="connsiteX53" fmla="*/ 9969910 w 33714813"/>
              <a:gd name="connsiteY53" fmla="*/ 23007484 h 25514710"/>
              <a:gd name="connsiteX54" fmla="*/ 8111613 w 33714813"/>
              <a:gd name="connsiteY54" fmla="*/ 23007484 h 25514710"/>
              <a:gd name="connsiteX55" fmla="*/ 7846143 w 33714813"/>
              <a:gd name="connsiteY55" fmla="*/ 16960645 h 25514710"/>
              <a:gd name="connsiteX56" fmla="*/ 7344697 w 33714813"/>
              <a:gd name="connsiteY56" fmla="*/ 16960647 h 25514710"/>
              <a:gd name="connsiteX57" fmla="*/ 7256206 w 33714813"/>
              <a:gd name="connsiteY57" fmla="*/ 15338323 h 25514710"/>
              <a:gd name="connsiteX58" fmla="*/ 7079226 w 33714813"/>
              <a:gd name="connsiteY58" fmla="*/ 12388645 h 25514710"/>
              <a:gd name="connsiteX59" fmla="*/ 88490 w 33714813"/>
              <a:gd name="connsiteY59" fmla="*/ 12624620 h 25514710"/>
              <a:gd name="connsiteX60" fmla="*/ 0 w 33714813"/>
              <a:gd name="connsiteY60" fmla="*/ 9379974 h 25514710"/>
              <a:gd name="connsiteX0" fmla="*/ 0 w 33714813"/>
              <a:gd name="connsiteY0" fmla="*/ 9379974 h 25514710"/>
              <a:gd name="connsiteX1" fmla="*/ 6253316 w 33714813"/>
              <a:gd name="connsiteY1" fmla="*/ 9202994 h 25514710"/>
              <a:gd name="connsiteX2" fmla="*/ 6105832 w 33714813"/>
              <a:gd name="connsiteY2" fmla="*/ 3333136 h 25514710"/>
              <a:gd name="connsiteX3" fmla="*/ 5840361 w 33714813"/>
              <a:gd name="connsiteY3" fmla="*/ 3333136 h 25514710"/>
              <a:gd name="connsiteX4" fmla="*/ 6046839 w 33714813"/>
              <a:gd name="connsiteY4" fmla="*/ 3097162 h 25514710"/>
              <a:gd name="connsiteX5" fmla="*/ 5928852 w 33714813"/>
              <a:gd name="connsiteY5" fmla="*/ 2123768 h 25514710"/>
              <a:gd name="connsiteX6" fmla="*/ 5660308 w 33714813"/>
              <a:gd name="connsiteY6" fmla="*/ 2103489 h 25514710"/>
              <a:gd name="connsiteX7" fmla="*/ 5622208 w 33714813"/>
              <a:gd name="connsiteY7" fmla="*/ 1893939 h 25514710"/>
              <a:gd name="connsiteX8" fmla="*/ 5987845 w 33714813"/>
              <a:gd name="connsiteY8" fmla="*/ 1865057 h 25514710"/>
              <a:gd name="connsiteX9" fmla="*/ 5663381 w 33714813"/>
              <a:gd name="connsiteY9" fmla="*/ 1091381 h 25514710"/>
              <a:gd name="connsiteX10" fmla="*/ 6990735 w 33714813"/>
              <a:gd name="connsiteY10" fmla="*/ 1061884 h 25514710"/>
              <a:gd name="connsiteX11" fmla="*/ 15072852 w 33714813"/>
              <a:gd name="connsiteY11" fmla="*/ 0 h 25514710"/>
              <a:gd name="connsiteX12" fmla="*/ 15515303 w 33714813"/>
              <a:gd name="connsiteY12" fmla="*/ 88491 h 25514710"/>
              <a:gd name="connsiteX13" fmla="*/ 16252723 w 33714813"/>
              <a:gd name="connsiteY13" fmla="*/ 324465 h 25514710"/>
              <a:gd name="connsiteX14" fmla="*/ 16724671 w 33714813"/>
              <a:gd name="connsiteY14" fmla="*/ 353962 h 25514710"/>
              <a:gd name="connsiteX15" fmla="*/ 17875045 w 33714813"/>
              <a:gd name="connsiteY15" fmla="*/ 471949 h 25514710"/>
              <a:gd name="connsiteX16" fmla="*/ 18877935 w 33714813"/>
              <a:gd name="connsiteY16" fmla="*/ 589936 h 25514710"/>
              <a:gd name="connsiteX17" fmla="*/ 19556361 w 33714813"/>
              <a:gd name="connsiteY17" fmla="*/ 560439 h 25514710"/>
              <a:gd name="connsiteX18" fmla="*/ 20087303 w 33714813"/>
              <a:gd name="connsiteY18" fmla="*/ 560439 h 25514710"/>
              <a:gd name="connsiteX19" fmla="*/ 20529755 w 33714813"/>
              <a:gd name="connsiteY19" fmla="*/ 530942 h 25514710"/>
              <a:gd name="connsiteX20" fmla="*/ 21031200 w 33714813"/>
              <a:gd name="connsiteY20" fmla="*/ 619433 h 25514710"/>
              <a:gd name="connsiteX21" fmla="*/ 21562142 w 33714813"/>
              <a:gd name="connsiteY21" fmla="*/ 914400 h 25514710"/>
              <a:gd name="connsiteX22" fmla="*/ 22093084 w 33714813"/>
              <a:gd name="connsiteY22" fmla="*/ 1858297 h 25514710"/>
              <a:gd name="connsiteX23" fmla="*/ 22948490 w 33714813"/>
              <a:gd name="connsiteY23" fmla="*/ 2920181 h 25514710"/>
              <a:gd name="connsiteX24" fmla="*/ 23331948 w 33714813"/>
              <a:gd name="connsiteY24" fmla="*/ 2448233 h 25514710"/>
              <a:gd name="connsiteX25" fmla="*/ 24718297 w 33714813"/>
              <a:gd name="connsiteY25" fmla="*/ 2212258 h 25514710"/>
              <a:gd name="connsiteX26" fmla="*/ 26370116 w 33714813"/>
              <a:gd name="connsiteY26" fmla="*/ 1917291 h 25514710"/>
              <a:gd name="connsiteX27" fmla="*/ 26930555 w 33714813"/>
              <a:gd name="connsiteY27" fmla="*/ 1799304 h 25514710"/>
              <a:gd name="connsiteX28" fmla="*/ 27933445 w 33714813"/>
              <a:gd name="connsiteY28" fmla="*/ 1297858 h 25514710"/>
              <a:gd name="connsiteX29" fmla="*/ 27962942 w 33714813"/>
              <a:gd name="connsiteY29" fmla="*/ 4277033 h 25514710"/>
              <a:gd name="connsiteX30" fmla="*/ 29555768 w 33714813"/>
              <a:gd name="connsiteY30" fmla="*/ 4100052 h 25514710"/>
              <a:gd name="connsiteX31" fmla="*/ 31532052 w 33714813"/>
              <a:gd name="connsiteY31" fmla="*/ 3834581 h 25514710"/>
              <a:gd name="connsiteX32" fmla="*/ 33537832 w 33714813"/>
              <a:gd name="connsiteY32" fmla="*/ 3834581 h 25514710"/>
              <a:gd name="connsiteX33" fmla="*/ 33714813 w 33714813"/>
              <a:gd name="connsiteY33" fmla="*/ 9114504 h 25514710"/>
              <a:gd name="connsiteX34" fmla="*/ 28228413 w 33714813"/>
              <a:gd name="connsiteY34" fmla="*/ 9261987 h 25514710"/>
              <a:gd name="connsiteX35" fmla="*/ 28257910 w 33714813"/>
              <a:gd name="connsiteY35" fmla="*/ 10884310 h 25514710"/>
              <a:gd name="connsiteX36" fmla="*/ 28110426 w 33714813"/>
              <a:gd name="connsiteY36" fmla="*/ 11798710 h 25514710"/>
              <a:gd name="connsiteX37" fmla="*/ 25131252 w 33714813"/>
              <a:gd name="connsiteY37" fmla="*/ 17550581 h 25514710"/>
              <a:gd name="connsiteX38" fmla="*/ 24954271 w 33714813"/>
              <a:gd name="connsiteY38" fmla="*/ 18553471 h 25514710"/>
              <a:gd name="connsiteX39" fmla="*/ 24216852 w 33714813"/>
              <a:gd name="connsiteY39" fmla="*/ 18936929 h 25514710"/>
              <a:gd name="connsiteX40" fmla="*/ 23567923 w 33714813"/>
              <a:gd name="connsiteY40" fmla="*/ 19438374 h 25514710"/>
              <a:gd name="connsiteX41" fmla="*/ 22918993 w 33714813"/>
              <a:gd name="connsiteY41" fmla="*/ 19939820 h 25514710"/>
              <a:gd name="connsiteX42" fmla="*/ 21680129 w 33714813"/>
              <a:gd name="connsiteY42" fmla="*/ 21060697 h 25514710"/>
              <a:gd name="connsiteX43" fmla="*/ 21178684 w 33714813"/>
              <a:gd name="connsiteY43" fmla="*/ 21444155 h 25514710"/>
              <a:gd name="connsiteX44" fmla="*/ 19969316 w 33714813"/>
              <a:gd name="connsiteY44" fmla="*/ 21503149 h 25514710"/>
              <a:gd name="connsiteX45" fmla="*/ 19143406 w 33714813"/>
              <a:gd name="connsiteY45" fmla="*/ 21444155 h 25514710"/>
              <a:gd name="connsiteX46" fmla="*/ 19172903 w 33714813"/>
              <a:gd name="connsiteY46" fmla="*/ 22093084 h 25514710"/>
              <a:gd name="connsiteX47" fmla="*/ 19025419 w 33714813"/>
              <a:gd name="connsiteY47" fmla="*/ 23656413 h 25514710"/>
              <a:gd name="connsiteX48" fmla="*/ 18612464 w 33714813"/>
              <a:gd name="connsiteY48" fmla="*/ 24954271 h 25514710"/>
              <a:gd name="connsiteX49" fmla="*/ 17698064 w 33714813"/>
              <a:gd name="connsiteY49" fmla="*/ 25426220 h 25514710"/>
              <a:gd name="connsiteX50" fmla="*/ 15751277 w 33714813"/>
              <a:gd name="connsiteY50" fmla="*/ 25514710 h 25514710"/>
              <a:gd name="connsiteX51" fmla="*/ 13892981 w 33714813"/>
              <a:gd name="connsiteY51" fmla="*/ 24010374 h 25514710"/>
              <a:gd name="connsiteX52" fmla="*/ 11975691 w 33714813"/>
              <a:gd name="connsiteY52" fmla="*/ 23272954 h 25514710"/>
              <a:gd name="connsiteX53" fmla="*/ 9969910 w 33714813"/>
              <a:gd name="connsiteY53" fmla="*/ 23007484 h 25514710"/>
              <a:gd name="connsiteX54" fmla="*/ 8111613 w 33714813"/>
              <a:gd name="connsiteY54" fmla="*/ 23007484 h 25514710"/>
              <a:gd name="connsiteX55" fmla="*/ 7846143 w 33714813"/>
              <a:gd name="connsiteY55" fmla="*/ 16960645 h 25514710"/>
              <a:gd name="connsiteX56" fmla="*/ 7344697 w 33714813"/>
              <a:gd name="connsiteY56" fmla="*/ 16960647 h 25514710"/>
              <a:gd name="connsiteX57" fmla="*/ 7256206 w 33714813"/>
              <a:gd name="connsiteY57" fmla="*/ 15338323 h 25514710"/>
              <a:gd name="connsiteX58" fmla="*/ 7079226 w 33714813"/>
              <a:gd name="connsiteY58" fmla="*/ 12388645 h 25514710"/>
              <a:gd name="connsiteX59" fmla="*/ 88490 w 33714813"/>
              <a:gd name="connsiteY59" fmla="*/ 12624620 h 25514710"/>
              <a:gd name="connsiteX60" fmla="*/ 0 w 33714813"/>
              <a:gd name="connsiteY60" fmla="*/ 9379974 h 25514710"/>
              <a:gd name="connsiteX0" fmla="*/ 0 w 33714813"/>
              <a:gd name="connsiteY0" fmla="*/ 9379974 h 25514710"/>
              <a:gd name="connsiteX1" fmla="*/ 6253316 w 33714813"/>
              <a:gd name="connsiteY1" fmla="*/ 9202994 h 25514710"/>
              <a:gd name="connsiteX2" fmla="*/ 6105832 w 33714813"/>
              <a:gd name="connsiteY2" fmla="*/ 3333136 h 25514710"/>
              <a:gd name="connsiteX3" fmla="*/ 5840361 w 33714813"/>
              <a:gd name="connsiteY3" fmla="*/ 3333136 h 25514710"/>
              <a:gd name="connsiteX4" fmla="*/ 6046839 w 33714813"/>
              <a:gd name="connsiteY4" fmla="*/ 3097162 h 25514710"/>
              <a:gd name="connsiteX5" fmla="*/ 5928852 w 33714813"/>
              <a:gd name="connsiteY5" fmla="*/ 2123768 h 25514710"/>
              <a:gd name="connsiteX6" fmla="*/ 5660308 w 33714813"/>
              <a:gd name="connsiteY6" fmla="*/ 2103489 h 25514710"/>
              <a:gd name="connsiteX7" fmla="*/ 5765083 w 33714813"/>
              <a:gd name="connsiteY7" fmla="*/ 1912989 h 25514710"/>
              <a:gd name="connsiteX8" fmla="*/ 5987845 w 33714813"/>
              <a:gd name="connsiteY8" fmla="*/ 1865057 h 25514710"/>
              <a:gd name="connsiteX9" fmla="*/ 5663381 w 33714813"/>
              <a:gd name="connsiteY9" fmla="*/ 1091381 h 25514710"/>
              <a:gd name="connsiteX10" fmla="*/ 6990735 w 33714813"/>
              <a:gd name="connsiteY10" fmla="*/ 1061884 h 25514710"/>
              <a:gd name="connsiteX11" fmla="*/ 15072852 w 33714813"/>
              <a:gd name="connsiteY11" fmla="*/ 0 h 25514710"/>
              <a:gd name="connsiteX12" fmla="*/ 15515303 w 33714813"/>
              <a:gd name="connsiteY12" fmla="*/ 88491 h 25514710"/>
              <a:gd name="connsiteX13" fmla="*/ 16252723 w 33714813"/>
              <a:gd name="connsiteY13" fmla="*/ 324465 h 25514710"/>
              <a:gd name="connsiteX14" fmla="*/ 16724671 w 33714813"/>
              <a:gd name="connsiteY14" fmla="*/ 353962 h 25514710"/>
              <a:gd name="connsiteX15" fmla="*/ 17875045 w 33714813"/>
              <a:gd name="connsiteY15" fmla="*/ 471949 h 25514710"/>
              <a:gd name="connsiteX16" fmla="*/ 18877935 w 33714813"/>
              <a:gd name="connsiteY16" fmla="*/ 589936 h 25514710"/>
              <a:gd name="connsiteX17" fmla="*/ 19556361 w 33714813"/>
              <a:gd name="connsiteY17" fmla="*/ 560439 h 25514710"/>
              <a:gd name="connsiteX18" fmla="*/ 20087303 w 33714813"/>
              <a:gd name="connsiteY18" fmla="*/ 560439 h 25514710"/>
              <a:gd name="connsiteX19" fmla="*/ 20529755 w 33714813"/>
              <a:gd name="connsiteY19" fmla="*/ 530942 h 25514710"/>
              <a:gd name="connsiteX20" fmla="*/ 21031200 w 33714813"/>
              <a:gd name="connsiteY20" fmla="*/ 619433 h 25514710"/>
              <a:gd name="connsiteX21" fmla="*/ 21562142 w 33714813"/>
              <a:gd name="connsiteY21" fmla="*/ 914400 h 25514710"/>
              <a:gd name="connsiteX22" fmla="*/ 22093084 w 33714813"/>
              <a:gd name="connsiteY22" fmla="*/ 1858297 h 25514710"/>
              <a:gd name="connsiteX23" fmla="*/ 22948490 w 33714813"/>
              <a:gd name="connsiteY23" fmla="*/ 2920181 h 25514710"/>
              <a:gd name="connsiteX24" fmla="*/ 23331948 w 33714813"/>
              <a:gd name="connsiteY24" fmla="*/ 2448233 h 25514710"/>
              <a:gd name="connsiteX25" fmla="*/ 24718297 w 33714813"/>
              <a:gd name="connsiteY25" fmla="*/ 2212258 h 25514710"/>
              <a:gd name="connsiteX26" fmla="*/ 26370116 w 33714813"/>
              <a:gd name="connsiteY26" fmla="*/ 1917291 h 25514710"/>
              <a:gd name="connsiteX27" fmla="*/ 26930555 w 33714813"/>
              <a:gd name="connsiteY27" fmla="*/ 1799304 h 25514710"/>
              <a:gd name="connsiteX28" fmla="*/ 27933445 w 33714813"/>
              <a:gd name="connsiteY28" fmla="*/ 1297858 h 25514710"/>
              <a:gd name="connsiteX29" fmla="*/ 27962942 w 33714813"/>
              <a:gd name="connsiteY29" fmla="*/ 4277033 h 25514710"/>
              <a:gd name="connsiteX30" fmla="*/ 29555768 w 33714813"/>
              <a:gd name="connsiteY30" fmla="*/ 4100052 h 25514710"/>
              <a:gd name="connsiteX31" fmla="*/ 31532052 w 33714813"/>
              <a:gd name="connsiteY31" fmla="*/ 3834581 h 25514710"/>
              <a:gd name="connsiteX32" fmla="*/ 33537832 w 33714813"/>
              <a:gd name="connsiteY32" fmla="*/ 3834581 h 25514710"/>
              <a:gd name="connsiteX33" fmla="*/ 33714813 w 33714813"/>
              <a:gd name="connsiteY33" fmla="*/ 9114504 h 25514710"/>
              <a:gd name="connsiteX34" fmla="*/ 28228413 w 33714813"/>
              <a:gd name="connsiteY34" fmla="*/ 9261987 h 25514710"/>
              <a:gd name="connsiteX35" fmla="*/ 28257910 w 33714813"/>
              <a:gd name="connsiteY35" fmla="*/ 10884310 h 25514710"/>
              <a:gd name="connsiteX36" fmla="*/ 28110426 w 33714813"/>
              <a:gd name="connsiteY36" fmla="*/ 11798710 h 25514710"/>
              <a:gd name="connsiteX37" fmla="*/ 25131252 w 33714813"/>
              <a:gd name="connsiteY37" fmla="*/ 17550581 h 25514710"/>
              <a:gd name="connsiteX38" fmla="*/ 24954271 w 33714813"/>
              <a:gd name="connsiteY38" fmla="*/ 18553471 h 25514710"/>
              <a:gd name="connsiteX39" fmla="*/ 24216852 w 33714813"/>
              <a:gd name="connsiteY39" fmla="*/ 18936929 h 25514710"/>
              <a:gd name="connsiteX40" fmla="*/ 23567923 w 33714813"/>
              <a:gd name="connsiteY40" fmla="*/ 19438374 h 25514710"/>
              <a:gd name="connsiteX41" fmla="*/ 22918993 w 33714813"/>
              <a:gd name="connsiteY41" fmla="*/ 19939820 h 25514710"/>
              <a:gd name="connsiteX42" fmla="*/ 21680129 w 33714813"/>
              <a:gd name="connsiteY42" fmla="*/ 21060697 h 25514710"/>
              <a:gd name="connsiteX43" fmla="*/ 21178684 w 33714813"/>
              <a:gd name="connsiteY43" fmla="*/ 21444155 h 25514710"/>
              <a:gd name="connsiteX44" fmla="*/ 19969316 w 33714813"/>
              <a:gd name="connsiteY44" fmla="*/ 21503149 h 25514710"/>
              <a:gd name="connsiteX45" fmla="*/ 19143406 w 33714813"/>
              <a:gd name="connsiteY45" fmla="*/ 21444155 h 25514710"/>
              <a:gd name="connsiteX46" fmla="*/ 19172903 w 33714813"/>
              <a:gd name="connsiteY46" fmla="*/ 22093084 h 25514710"/>
              <a:gd name="connsiteX47" fmla="*/ 19025419 w 33714813"/>
              <a:gd name="connsiteY47" fmla="*/ 23656413 h 25514710"/>
              <a:gd name="connsiteX48" fmla="*/ 18612464 w 33714813"/>
              <a:gd name="connsiteY48" fmla="*/ 24954271 h 25514710"/>
              <a:gd name="connsiteX49" fmla="*/ 17698064 w 33714813"/>
              <a:gd name="connsiteY49" fmla="*/ 25426220 h 25514710"/>
              <a:gd name="connsiteX50" fmla="*/ 15751277 w 33714813"/>
              <a:gd name="connsiteY50" fmla="*/ 25514710 h 25514710"/>
              <a:gd name="connsiteX51" fmla="*/ 13892981 w 33714813"/>
              <a:gd name="connsiteY51" fmla="*/ 24010374 h 25514710"/>
              <a:gd name="connsiteX52" fmla="*/ 11975691 w 33714813"/>
              <a:gd name="connsiteY52" fmla="*/ 23272954 h 25514710"/>
              <a:gd name="connsiteX53" fmla="*/ 9969910 w 33714813"/>
              <a:gd name="connsiteY53" fmla="*/ 23007484 h 25514710"/>
              <a:gd name="connsiteX54" fmla="*/ 8111613 w 33714813"/>
              <a:gd name="connsiteY54" fmla="*/ 23007484 h 25514710"/>
              <a:gd name="connsiteX55" fmla="*/ 7846143 w 33714813"/>
              <a:gd name="connsiteY55" fmla="*/ 16960645 h 25514710"/>
              <a:gd name="connsiteX56" fmla="*/ 7344697 w 33714813"/>
              <a:gd name="connsiteY56" fmla="*/ 16960647 h 25514710"/>
              <a:gd name="connsiteX57" fmla="*/ 7256206 w 33714813"/>
              <a:gd name="connsiteY57" fmla="*/ 15338323 h 25514710"/>
              <a:gd name="connsiteX58" fmla="*/ 7079226 w 33714813"/>
              <a:gd name="connsiteY58" fmla="*/ 12388645 h 25514710"/>
              <a:gd name="connsiteX59" fmla="*/ 88490 w 33714813"/>
              <a:gd name="connsiteY59" fmla="*/ 12624620 h 25514710"/>
              <a:gd name="connsiteX60" fmla="*/ 0 w 33714813"/>
              <a:gd name="connsiteY60" fmla="*/ 9379974 h 25514710"/>
              <a:gd name="connsiteX0" fmla="*/ 0 w 33714813"/>
              <a:gd name="connsiteY0" fmla="*/ 9379974 h 25514710"/>
              <a:gd name="connsiteX1" fmla="*/ 6253316 w 33714813"/>
              <a:gd name="connsiteY1" fmla="*/ 9202994 h 25514710"/>
              <a:gd name="connsiteX2" fmla="*/ 6105832 w 33714813"/>
              <a:gd name="connsiteY2" fmla="*/ 3333136 h 25514710"/>
              <a:gd name="connsiteX3" fmla="*/ 5840361 w 33714813"/>
              <a:gd name="connsiteY3" fmla="*/ 3333136 h 25514710"/>
              <a:gd name="connsiteX4" fmla="*/ 6046839 w 33714813"/>
              <a:gd name="connsiteY4" fmla="*/ 3097162 h 25514710"/>
              <a:gd name="connsiteX5" fmla="*/ 5928852 w 33714813"/>
              <a:gd name="connsiteY5" fmla="*/ 2123768 h 25514710"/>
              <a:gd name="connsiteX6" fmla="*/ 5726983 w 33714813"/>
              <a:gd name="connsiteY6" fmla="*/ 2113014 h 25514710"/>
              <a:gd name="connsiteX7" fmla="*/ 5765083 w 33714813"/>
              <a:gd name="connsiteY7" fmla="*/ 1912989 h 25514710"/>
              <a:gd name="connsiteX8" fmla="*/ 5987845 w 33714813"/>
              <a:gd name="connsiteY8" fmla="*/ 1865057 h 25514710"/>
              <a:gd name="connsiteX9" fmla="*/ 5663381 w 33714813"/>
              <a:gd name="connsiteY9" fmla="*/ 1091381 h 25514710"/>
              <a:gd name="connsiteX10" fmla="*/ 6990735 w 33714813"/>
              <a:gd name="connsiteY10" fmla="*/ 1061884 h 25514710"/>
              <a:gd name="connsiteX11" fmla="*/ 15072852 w 33714813"/>
              <a:gd name="connsiteY11" fmla="*/ 0 h 25514710"/>
              <a:gd name="connsiteX12" fmla="*/ 15515303 w 33714813"/>
              <a:gd name="connsiteY12" fmla="*/ 88491 h 25514710"/>
              <a:gd name="connsiteX13" fmla="*/ 16252723 w 33714813"/>
              <a:gd name="connsiteY13" fmla="*/ 324465 h 25514710"/>
              <a:gd name="connsiteX14" fmla="*/ 16724671 w 33714813"/>
              <a:gd name="connsiteY14" fmla="*/ 353962 h 25514710"/>
              <a:gd name="connsiteX15" fmla="*/ 17875045 w 33714813"/>
              <a:gd name="connsiteY15" fmla="*/ 471949 h 25514710"/>
              <a:gd name="connsiteX16" fmla="*/ 18877935 w 33714813"/>
              <a:gd name="connsiteY16" fmla="*/ 589936 h 25514710"/>
              <a:gd name="connsiteX17" fmla="*/ 19556361 w 33714813"/>
              <a:gd name="connsiteY17" fmla="*/ 560439 h 25514710"/>
              <a:gd name="connsiteX18" fmla="*/ 20087303 w 33714813"/>
              <a:gd name="connsiteY18" fmla="*/ 560439 h 25514710"/>
              <a:gd name="connsiteX19" fmla="*/ 20529755 w 33714813"/>
              <a:gd name="connsiteY19" fmla="*/ 530942 h 25514710"/>
              <a:gd name="connsiteX20" fmla="*/ 21031200 w 33714813"/>
              <a:gd name="connsiteY20" fmla="*/ 619433 h 25514710"/>
              <a:gd name="connsiteX21" fmla="*/ 21562142 w 33714813"/>
              <a:gd name="connsiteY21" fmla="*/ 914400 h 25514710"/>
              <a:gd name="connsiteX22" fmla="*/ 22093084 w 33714813"/>
              <a:gd name="connsiteY22" fmla="*/ 1858297 h 25514710"/>
              <a:gd name="connsiteX23" fmla="*/ 22948490 w 33714813"/>
              <a:gd name="connsiteY23" fmla="*/ 2920181 h 25514710"/>
              <a:gd name="connsiteX24" fmla="*/ 23331948 w 33714813"/>
              <a:gd name="connsiteY24" fmla="*/ 2448233 h 25514710"/>
              <a:gd name="connsiteX25" fmla="*/ 24718297 w 33714813"/>
              <a:gd name="connsiteY25" fmla="*/ 2212258 h 25514710"/>
              <a:gd name="connsiteX26" fmla="*/ 26370116 w 33714813"/>
              <a:gd name="connsiteY26" fmla="*/ 1917291 h 25514710"/>
              <a:gd name="connsiteX27" fmla="*/ 26930555 w 33714813"/>
              <a:gd name="connsiteY27" fmla="*/ 1799304 h 25514710"/>
              <a:gd name="connsiteX28" fmla="*/ 27933445 w 33714813"/>
              <a:gd name="connsiteY28" fmla="*/ 1297858 h 25514710"/>
              <a:gd name="connsiteX29" fmla="*/ 27962942 w 33714813"/>
              <a:gd name="connsiteY29" fmla="*/ 4277033 h 25514710"/>
              <a:gd name="connsiteX30" fmla="*/ 29555768 w 33714813"/>
              <a:gd name="connsiteY30" fmla="*/ 4100052 h 25514710"/>
              <a:gd name="connsiteX31" fmla="*/ 31532052 w 33714813"/>
              <a:gd name="connsiteY31" fmla="*/ 3834581 h 25514710"/>
              <a:gd name="connsiteX32" fmla="*/ 33537832 w 33714813"/>
              <a:gd name="connsiteY32" fmla="*/ 3834581 h 25514710"/>
              <a:gd name="connsiteX33" fmla="*/ 33714813 w 33714813"/>
              <a:gd name="connsiteY33" fmla="*/ 9114504 h 25514710"/>
              <a:gd name="connsiteX34" fmla="*/ 28228413 w 33714813"/>
              <a:gd name="connsiteY34" fmla="*/ 9261987 h 25514710"/>
              <a:gd name="connsiteX35" fmla="*/ 28257910 w 33714813"/>
              <a:gd name="connsiteY35" fmla="*/ 10884310 h 25514710"/>
              <a:gd name="connsiteX36" fmla="*/ 28110426 w 33714813"/>
              <a:gd name="connsiteY36" fmla="*/ 11798710 h 25514710"/>
              <a:gd name="connsiteX37" fmla="*/ 25131252 w 33714813"/>
              <a:gd name="connsiteY37" fmla="*/ 17550581 h 25514710"/>
              <a:gd name="connsiteX38" fmla="*/ 24954271 w 33714813"/>
              <a:gd name="connsiteY38" fmla="*/ 18553471 h 25514710"/>
              <a:gd name="connsiteX39" fmla="*/ 24216852 w 33714813"/>
              <a:gd name="connsiteY39" fmla="*/ 18936929 h 25514710"/>
              <a:gd name="connsiteX40" fmla="*/ 23567923 w 33714813"/>
              <a:gd name="connsiteY40" fmla="*/ 19438374 h 25514710"/>
              <a:gd name="connsiteX41" fmla="*/ 22918993 w 33714813"/>
              <a:gd name="connsiteY41" fmla="*/ 19939820 h 25514710"/>
              <a:gd name="connsiteX42" fmla="*/ 21680129 w 33714813"/>
              <a:gd name="connsiteY42" fmla="*/ 21060697 h 25514710"/>
              <a:gd name="connsiteX43" fmla="*/ 21178684 w 33714813"/>
              <a:gd name="connsiteY43" fmla="*/ 21444155 h 25514710"/>
              <a:gd name="connsiteX44" fmla="*/ 19969316 w 33714813"/>
              <a:gd name="connsiteY44" fmla="*/ 21503149 h 25514710"/>
              <a:gd name="connsiteX45" fmla="*/ 19143406 w 33714813"/>
              <a:gd name="connsiteY45" fmla="*/ 21444155 h 25514710"/>
              <a:gd name="connsiteX46" fmla="*/ 19172903 w 33714813"/>
              <a:gd name="connsiteY46" fmla="*/ 22093084 h 25514710"/>
              <a:gd name="connsiteX47" fmla="*/ 19025419 w 33714813"/>
              <a:gd name="connsiteY47" fmla="*/ 23656413 h 25514710"/>
              <a:gd name="connsiteX48" fmla="*/ 18612464 w 33714813"/>
              <a:gd name="connsiteY48" fmla="*/ 24954271 h 25514710"/>
              <a:gd name="connsiteX49" fmla="*/ 17698064 w 33714813"/>
              <a:gd name="connsiteY49" fmla="*/ 25426220 h 25514710"/>
              <a:gd name="connsiteX50" fmla="*/ 15751277 w 33714813"/>
              <a:gd name="connsiteY50" fmla="*/ 25514710 h 25514710"/>
              <a:gd name="connsiteX51" fmla="*/ 13892981 w 33714813"/>
              <a:gd name="connsiteY51" fmla="*/ 24010374 h 25514710"/>
              <a:gd name="connsiteX52" fmla="*/ 11975691 w 33714813"/>
              <a:gd name="connsiteY52" fmla="*/ 23272954 h 25514710"/>
              <a:gd name="connsiteX53" fmla="*/ 9969910 w 33714813"/>
              <a:gd name="connsiteY53" fmla="*/ 23007484 h 25514710"/>
              <a:gd name="connsiteX54" fmla="*/ 8111613 w 33714813"/>
              <a:gd name="connsiteY54" fmla="*/ 23007484 h 25514710"/>
              <a:gd name="connsiteX55" fmla="*/ 7846143 w 33714813"/>
              <a:gd name="connsiteY55" fmla="*/ 16960645 h 25514710"/>
              <a:gd name="connsiteX56" fmla="*/ 7344697 w 33714813"/>
              <a:gd name="connsiteY56" fmla="*/ 16960647 h 25514710"/>
              <a:gd name="connsiteX57" fmla="*/ 7256206 w 33714813"/>
              <a:gd name="connsiteY57" fmla="*/ 15338323 h 25514710"/>
              <a:gd name="connsiteX58" fmla="*/ 7079226 w 33714813"/>
              <a:gd name="connsiteY58" fmla="*/ 12388645 h 25514710"/>
              <a:gd name="connsiteX59" fmla="*/ 88490 w 33714813"/>
              <a:gd name="connsiteY59" fmla="*/ 12624620 h 25514710"/>
              <a:gd name="connsiteX60" fmla="*/ 0 w 33714813"/>
              <a:gd name="connsiteY60" fmla="*/ 9379974 h 25514710"/>
              <a:gd name="connsiteX0" fmla="*/ 0 w 33714813"/>
              <a:gd name="connsiteY0" fmla="*/ 9379974 h 25514710"/>
              <a:gd name="connsiteX1" fmla="*/ 6253316 w 33714813"/>
              <a:gd name="connsiteY1" fmla="*/ 9202994 h 25514710"/>
              <a:gd name="connsiteX2" fmla="*/ 6105832 w 33714813"/>
              <a:gd name="connsiteY2" fmla="*/ 3333136 h 25514710"/>
              <a:gd name="connsiteX3" fmla="*/ 5840361 w 33714813"/>
              <a:gd name="connsiteY3" fmla="*/ 3333136 h 25514710"/>
              <a:gd name="connsiteX4" fmla="*/ 6046839 w 33714813"/>
              <a:gd name="connsiteY4" fmla="*/ 3097162 h 25514710"/>
              <a:gd name="connsiteX5" fmla="*/ 5976477 w 33714813"/>
              <a:gd name="connsiteY5" fmla="*/ 2123768 h 25514710"/>
              <a:gd name="connsiteX6" fmla="*/ 5726983 w 33714813"/>
              <a:gd name="connsiteY6" fmla="*/ 2113014 h 25514710"/>
              <a:gd name="connsiteX7" fmla="*/ 5765083 w 33714813"/>
              <a:gd name="connsiteY7" fmla="*/ 1912989 h 25514710"/>
              <a:gd name="connsiteX8" fmla="*/ 5987845 w 33714813"/>
              <a:gd name="connsiteY8" fmla="*/ 1865057 h 25514710"/>
              <a:gd name="connsiteX9" fmla="*/ 5663381 w 33714813"/>
              <a:gd name="connsiteY9" fmla="*/ 1091381 h 25514710"/>
              <a:gd name="connsiteX10" fmla="*/ 6990735 w 33714813"/>
              <a:gd name="connsiteY10" fmla="*/ 1061884 h 25514710"/>
              <a:gd name="connsiteX11" fmla="*/ 15072852 w 33714813"/>
              <a:gd name="connsiteY11" fmla="*/ 0 h 25514710"/>
              <a:gd name="connsiteX12" fmla="*/ 15515303 w 33714813"/>
              <a:gd name="connsiteY12" fmla="*/ 88491 h 25514710"/>
              <a:gd name="connsiteX13" fmla="*/ 16252723 w 33714813"/>
              <a:gd name="connsiteY13" fmla="*/ 324465 h 25514710"/>
              <a:gd name="connsiteX14" fmla="*/ 16724671 w 33714813"/>
              <a:gd name="connsiteY14" fmla="*/ 353962 h 25514710"/>
              <a:gd name="connsiteX15" fmla="*/ 17875045 w 33714813"/>
              <a:gd name="connsiteY15" fmla="*/ 471949 h 25514710"/>
              <a:gd name="connsiteX16" fmla="*/ 18877935 w 33714813"/>
              <a:gd name="connsiteY16" fmla="*/ 589936 h 25514710"/>
              <a:gd name="connsiteX17" fmla="*/ 19556361 w 33714813"/>
              <a:gd name="connsiteY17" fmla="*/ 560439 h 25514710"/>
              <a:gd name="connsiteX18" fmla="*/ 20087303 w 33714813"/>
              <a:gd name="connsiteY18" fmla="*/ 560439 h 25514710"/>
              <a:gd name="connsiteX19" fmla="*/ 20529755 w 33714813"/>
              <a:gd name="connsiteY19" fmla="*/ 530942 h 25514710"/>
              <a:gd name="connsiteX20" fmla="*/ 21031200 w 33714813"/>
              <a:gd name="connsiteY20" fmla="*/ 619433 h 25514710"/>
              <a:gd name="connsiteX21" fmla="*/ 21562142 w 33714813"/>
              <a:gd name="connsiteY21" fmla="*/ 914400 h 25514710"/>
              <a:gd name="connsiteX22" fmla="*/ 22093084 w 33714813"/>
              <a:gd name="connsiteY22" fmla="*/ 1858297 h 25514710"/>
              <a:gd name="connsiteX23" fmla="*/ 22948490 w 33714813"/>
              <a:gd name="connsiteY23" fmla="*/ 2920181 h 25514710"/>
              <a:gd name="connsiteX24" fmla="*/ 23331948 w 33714813"/>
              <a:gd name="connsiteY24" fmla="*/ 2448233 h 25514710"/>
              <a:gd name="connsiteX25" fmla="*/ 24718297 w 33714813"/>
              <a:gd name="connsiteY25" fmla="*/ 2212258 h 25514710"/>
              <a:gd name="connsiteX26" fmla="*/ 26370116 w 33714813"/>
              <a:gd name="connsiteY26" fmla="*/ 1917291 h 25514710"/>
              <a:gd name="connsiteX27" fmla="*/ 26930555 w 33714813"/>
              <a:gd name="connsiteY27" fmla="*/ 1799304 h 25514710"/>
              <a:gd name="connsiteX28" fmla="*/ 27933445 w 33714813"/>
              <a:gd name="connsiteY28" fmla="*/ 1297858 h 25514710"/>
              <a:gd name="connsiteX29" fmla="*/ 27962942 w 33714813"/>
              <a:gd name="connsiteY29" fmla="*/ 4277033 h 25514710"/>
              <a:gd name="connsiteX30" fmla="*/ 29555768 w 33714813"/>
              <a:gd name="connsiteY30" fmla="*/ 4100052 h 25514710"/>
              <a:gd name="connsiteX31" fmla="*/ 31532052 w 33714813"/>
              <a:gd name="connsiteY31" fmla="*/ 3834581 h 25514710"/>
              <a:gd name="connsiteX32" fmla="*/ 33537832 w 33714813"/>
              <a:gd name="connsiteY32" fmla="*/ 3834581 h 25514710"/>
              <a:gd name="connsiteX33" fmla="*/ 33714813 w 33714813"/>
              <a:gd name="connsiteY33" fmla="*/ 9114504 h 25514710"/>
              <a:gd name="connsiteX34" fmla="*/ 28228413 w 33714813"/>
              <a:gd name="connsiteY34" fmla="*/ 9261987 h 25514710"/>
              <a:gd name="connsiteX35" fmla="*/ 28257910 w 33714813"/>
              <a:gd name="connsiteY35" fmla="*/ 10884310 h 25514710"/>
              <a:gd name="connsiteX36" fmla="*/ 28110426 w 33714813"/>
              <a:gd name="connsiteY36" fmla="*/ 11798710 h 25514710"/>
              <a:gd name="connsiteX37" fmla="*/ 25131252 w 33714813"/>
              <a:gd name="connsiteY37" fmla="*/ 17550581 h 25514710"/>
              <a:gd name="connsiteX38" fmla="*/ 24954271 w 33714813"/>
              <a:gd name="connsiteY38" fmla="*/ 18553471 h 25514710"/>
              <a:gd name="connsiteX39" fmla="*/ 24216852 w 33714813"/>
              <a:gd name="connsiteY39" fmla="*/ 18936929 h 25514710"/>
              <a:gd name="connsiteX40" fmla="*/ 23567923 w 33714813"/>
              <a:gd name="connsiteY40" fmla="*/ 19438374 h 25514710"/>
              <a:gd name="connsiteX41" fmla="*/ 22918993 w 33714813"/>
              <a:gd name="connsiteY41" fmla="*/ 19939820 h 25514710"/>
              <a:gd name="connsiteX42" fmla="*/ 21680129 w 33714813"/>
              <a:gd name="connsiteY42" fmla="*/ 21060697 h 25514710"/>
              <a:gd name="connsiteX43" fmla="*/ 21178684 w 33714813"/>
              <a:gd name="connsiteY43" fmla="*/ 21444155 h 25514710"/>
              <a:gd name="connsiteX44" fmla="*/ 19969316 w 33714813"/>
              <a:gd name="connsiteY44" fmla="*/ 21503149 h 25514710"/>
              <a:gd name="connsiteX45" fmla="*/ 19143406 w 33714813"/>
              <a:gd name="connsiteY45" fmla="*/ 21444155 h 25514710"/>
              <a:gd name="connsiteX46" fmla="*/ 19172903 w 33714813"/>
              <a:gd name="connsiteY46" fmla="*/ 22093084 h 25514710"/>
              <a:gd name="connsiteX47" fmla="*/ 19025419 w 33714813"/>
              <a:gd name="connsiteY47" fmla="*/ 23656413 h 25514710"/>
              <a:gd name="connsiteX48" fmla="*/ 18612464 w 33714813"/>
              <a:gd name="connsiteY48" fmla="*/ 24954271 h 25514710"/>
              <a:gd name="connsiteX49" fmla="*/ 17698064 w 33714813"/>
              <a:gd name="connsiteY49" fmla="*/ 25426220 h 25514710"/>
              <a:gd name="connsiteX50" fmla="*/ 15751277 w 33714813"/>
              <a:gd name="connsiteY50" fmla="*/ 25514710 h 25514710"/>
              <a:gd name="connsiteX51" fmla="*/ 13892981 w 33714813"/>
              <a:gd name="connsiteY51" fmla="*/ 24010374 h 25514710"/>
              <a:gd name="connsiteX52" fmla="*/ 11975691 w 33714813"/>
              <a:gd name="connsiteY52" fmla="*/ 23272954 h 25514710"/>
              <a:gd name="connsiteX53" fmla="*/ 9969910 w 33714813"/>
              <a:gd name="connsiteY53" fmla="*/ 23007484 h 25514710"/>
              <a:gd name="connsiteX54" fmla="*/ 8111613 w 33714813"/>
              <a:gd name="connsiteY54" fmla="*/ 23007484 h 25514710"/>
              <a:gd name="connsiteX55" fmla="*/ 7846143 w 33714813"/>
              <a:gd name="connsiteY55" fmla="*/ 16960645 h 25514710"/>
              <a:gd name="connsiteX56" fmla="*/ 7344697 w 33714813"/>
              <a:gd name="connsiteY56" fmla="*/ 16960647 h 25514710"/>
              <a:gd name="connsiteX57" fmla="*/ 7256206 w 33714813"/>
              <a:gd name="connsiteY57" fmla="*/ 15338323 h 25514710"/>
              <a:gd name="connsiteX58" fmla="*/ 7079226 w 33714813"/>
              <a:gd name="connsiteY58" fmla="*/ 12388645 h 25514710"/>
              <a:gd name="connsiteX59" fmla="*/ 88490 w 33714813"/>
              <a:gd name="connsiteY59" fmla="*/ 12624620 h 25514710"/>
              <a:gd name="connsiteX60" fmla="*/ 0 w 33714813"/>
              <a:gd name="connsiteY60" fmla="*/ 9379974 h 25514710"/>
              <a:gd name="connsiteX0" fmla="*/ 0 w 33714813"/>
              <a:gd name="connsiteY0" fmla="*/ 9379974 h 25514710"/>
              <a:gd name="connsiteX1" fmla="*/ 6253316 w 33714813"/>
              <a:gd name="connsiteY1" fmla="*/ 9202994 h 25514710"/>
              <a:gd name="connsiteX2" fmla="*/ 6105832 w 33714813"/>
              <a:gd name="connsiteY2" fmla="*/ 3333136 h 25514710"/>
              <a:gd name="connsiteX3" fmla="*/ 5840361 w 33714813"/>
              <a:gd name="connsiteY3" fmla="*/ 3333136 h 25514710"/>
              <a:gd name="connsiteX4" fmla="*/ 6046839 w 33714813"/>
              <a:gd name="connsiteY4" fmla="*/ 3097162 h 25514710"/>
              <a:gd name="connsiteX5" fmla="*/ 5976477 w 33714813"/>
              <a:gd name="connsiteY5" fmla="*/ 2219018 h 25514710"/>
              <a:gd name="connsiteX6" fmla="*/ 5726983 w 33714813"/>
              <a:gd name="connsiteY6" fmla="*/ 2113014 h 25514710"/>
              <a:gd name="connsiteX7" fmla="*/ 5765083 w 33714813"/>
              <a:gd name="connsiteY7" fmla="*/ 1912989 h 25514710"/>
              <a:gd name="connsiteX8" fmla="*/ 5987845 w 33714813"/>
              <a:gd name="connsiteY8" fmla="*/ 1865057 h 25514710"/>
              <a:gd name="connsiteX9" fmla="*/ 5663381 w 33714813"/>
              <a:gd name="connsiteY9" fmla="*/ 1091381 h 25514710"/>
              <a:gd name="connsiteX10" fmla="*/ 6990735 w 33714813"/>
              <a:gd name="connsiteY10" fmla="*/ 1061884 h 25514710"/>
              <a:gd name="connsiteX11" fmla="*/ 15072852 w 33714813"/>
              <a:gd name="connsiteY11" fmla="*/ 0 h 25514710"/>
              <a:gd name="connsiteX12" fmla="*/ 15515303 w 33714813"/>
              <a:gd name="connsiteY12" fmla="*/ 88491 h 25514710"/>
              <a:gd name="connsiteX13" fmla="*/ 16252723 w 33714813"/>
              <a:gd name="connsiteY13" fmla="*/ 324465 h 25514710"/>
              <a:gd name="connsiteX14" fmla="*/ 16724671 w 33714813"/>
              <a:gd name="connsiteY14" fmla="*/ 353962 h 25514710"/>
              <a:gd name="connsiteX15" fmla="*/ 17875045 w 33714813"/>
              <a:gd name="connsiteY15" fmla="*/ 471949 h 25514710"/>
              <a:gd name="connsiteX16" fmla="*/ 18877935 w 33714813"/>
              <a:gd name="connsiteY16" fmla="*/ 589936 h 25514710"/>
              <a:gd name="connsiteX17" fmla="*/ 19556361 w 33714813"/>
              <a:gd name="connsiteY17" fmla="*/ 560439 h 25514710"/>
              <a:gd name="connsiteX18" fmla="*/ 20087303 w 33714813"/>
              <a:gd name="connsiteY18" fmla="*/ 560439 h 25514710"/>
              <a:gd name="connsiteX19" fmla="*/ 20529755 w 33714813"/>
              <a:gd name="connsiteY19" fmla="*/ 530942 h 25514710"/>
              <a:gd name="connsiteX20" fmla="*/ 21031200 w 33714813"/>
              <a:gd name="connsiteY20" fmla="*/ 619433 h 25514710"/>
              <a:gd name="connsiteX21" fmla="*/ 21562142 w 33714813"/>
              <a:gd name="connsiteY21" fmla="*/ 914400 h 25514710"/>
              <a:gd name="connsiteX22" fmla="*/ 22093084 w 33714813"/>
              <a:gd name="connsiteY22" fmla="*/ 1858297 h 25514710"/>
              <a:gd name="connsiteX23" fmla="*/ 22948490 w 33714813"/>
              <a:gd name="connsiteY23" fmla="*/ 2920181 h 25514710"/>
              <a:gd name="connsiteX24" fmla="*/ 23331948 w 33714813"/>
              <a:gd name="connsiteY24" fmla="*/ 2448233 h 25514710"/>
              <a:gd name="connsiteX25" fmla="*/ 24718297 w 33714813"/>
              <a:gd name="connsiteY25" fmla="*/ 2212258 h 25514710"/>
              <a:gd name="connsiteX26" fmla="*/ 26370116 w 33714813"/>
              <a:gd name="connsiteY26" fmla="*/ 1917291 h 25514710"/>
              <a:gd name="connsiteX27" fmla="*/ 26930555 w 33714813"/>
              <a:gd name="connsiteY27" fmla="*/ 1799304 h 25514710"/>
              <a:gd name="connsiteX28" fmla="*/ 27933445 w 33714813"/>
              <a:gd name="connsiteY28" fmla="*/ 1297858 h 25514710"/>
              <a:gd name="connsiteX29" fmla="*/ 27962942 w 33714813"/>
              <a:gd name="connsiteY29" fmla="*/ 4277033 h 25514710"/>
              <a:gd name="connsiteX30" fmla="*/ 29555768 w 33714813"/>
              <a:gd name="connsiteY30" fmla="*/ 4100052 h 25514710"/>
              <a:gd name="connsiteX31" fmla="*/ 31532052 w 33714813"/>
              <a:gd name="connsiteY31" fmla="*/ 3834581 h 25514710"/>
              <a:gd name="connsiteX32" fmla="*/ 33537832 w 33714813"/>
              <a:gd name="connsiteY32" fmla="*/ 3834581 h 25514710"/>
              <a:gd name="connsiteX33" fmla="*/ 33714813 w 33714813"/>
              <a:gd name="connsiteY33" fmla="*/ 9114504 h 25514710"/>
              <a:gd name="connsiteX34" fmla="*/ 28228413 w 33714813"/>
              <a:gd name="connsiteY34" fmla="*/ 9261987 h 25514710"/>
              <a:gd name="connsiteX35" fmla="*/ 28257910 w 33714813"/>
              <a:gd name="connsiteY35" fmla="*/ 10884310 h 25514710"/>
              <a:gd name="connsiteX36" fmla="*/ 28110426 w 33714813"/>
              <a:gd name="connsiteY36" fmla="*/ 11798710 h 25514710"/>
              <a:gd name="connsiteX37" fmla="*/ 25131252 w 33714813"/>
              <a:gd name="connsiteY37" fmla="*/ 17550581 h 25514710"/>
              <a:gd name="connsiteX38" fmla="*/ 24954271 w 33714813"/>
              <a:gd name="connsiteY38" fmla="*/ 18553471 h 25514710"/>
              <a:gd name="connsiteX39" fmla="*/ 24216852 w 33714813"/>
              <a:gd name="connsiteY39" fmla="*/ 18936929 h 25514710"/>
              <a:gd name="connsiteX40" fmla="*/ 23567923 w 33714813"/>
              <a:gd name="connsiteY40" fmla="*/ 19438374 h 25514710"/>
              <a:gd name="connsiteX41" fmla="*/ 22918993 w 33714813"/>
              <a:gd name="connsiteY41" fmla="*/ 19939820 h 25514710"/>
              <a:gd name="connsiteX42" fmla="*/ 21680129 w 33714813"/>
              <a:gd name="connsiteY42" fmla="*/ 21060697 h 25514710"/>
              <a:gd name="connsiteX43" fmla="*/ 21178684 w 33714813"/>
              <a:gd name="connsiteY43" fmla="*/ 21444155 h 25514710"/>
              <a:gd name="connsiteX44" fmla="*/ 19969316 w 33714813"/>
              <a:gd name="connsiteY44" fmla="*/ 21503149 h 25514710"/>
              <a:gd name="connsiteX45" fmla="*/ 19143406 w 33714813"/>
              <a:gd name="connsiteY45" fmla="*/ 21444155 h 25514710"/>
              <a:gd name="connsiteX46" fmla="*/ 19172903 w 33714813"/>
              <a:gd name="connsiteY46" fmla="*/ 22093084 h 25514710"/>
              <a:gd name="connsiteX47" fmla="*/ 19025419 w 33714813"/>
              <a:gd name="connsiteY47" fmla="*/ 23656413 h 25514710"/>
              <a:gd name="connsiteX48" fmla="*/ 18612464 w 33714813"/>
              <a:gd name="connsiteY48" fmla="*/ 24954271 h 25514710"/>
              <a:gd name="connsiteX49" fmla="*/ 17698064 w 33714813"/>
              <a:gd name="connsiteY49" fmla="*/ 25426220 h 25514710"/>
              <a:gd name="connsiteX50" fmla="*/ 15751277 w 33714813"/>
              <a:gd name="connsiteY50" fmla="*/ 25514710 h 25514710"/>
              <a:gd name="connsiteX51" fmla="*/ 13892981 w 33714813"/>
              <a:gd name="connsiteY51" fmla="*/ 24010374 h 25514710"/>
              <a:gd name="connsiteX52" fmla="*/ 11975691 w 33714813"/>
              <a:gd name="connsiteY52" fmla="*/ 23272954 h 25514710"/>
              <a:gd name="connsiteX53" fmla="*/ 9969910 w 33714813"/>
              <a:gd name="connsiteY53" fmla="*/ 23007484 h 25514710"/>
              <a:gd name="connsiteX54" fmla="*/ 8111613 w 33714813"/>
              <a:gd name="connsiteY54" fmla="*/ 23007484 h 25514710"/>
              <a:gd name="connsiteX55" fmla="*/ 7846143 w 33714813"/>
              <a:gd name="connsiteY55" fmla="*/ 16960645 h 25514710"/>
              <a:gd name="connsiteX56" fmla="*/ 7344697 w 33714813"/>
              <a:gd name="connsiteY56" fmla="*/ 16960647 h 25514710"/>
              <a:gd name="connsiteX57" fmla="*/ 7256206 w 33714813"/>
              <a:gd name="connsiteY57" fmla="*/ 15338323 h 25514710"/>
              <a:gd name="connsiteX58" fmla="*/ 7079226 w 33714813"/>
              <a:gd name="connsiteY58" fmla="*/ 12388645 h 25514710"/>
              <a:gd name="connsiteX59" fmla="*/ 88490 w 33714813"/>
              <a:gd name="connsiteY59" fmla="*/ 12624620 h 25514710"/>
              <a:gd name="connsiteX60" fmla="*/ 0 w 33714813"/>
              <a:gd name="connsiteY60" fmla="*/ 9379974 h 25514710"/>
              <a:gd name="connsiteX0" fmla="*/ 0 w 33714813"/>
              <a:gd name="connsiteY0" fmla="*/ 9379974 h 25514710"/>
              <a:gd name="connsiteX1" fmla="*/ 6253316 w 33714813"/>
              <a:gd name="connsiteY1" fmla="*/ 9202994 h 25514710"/>
              <a:gd name="connsiteX2" fmla="*/ 6105832 w 33714813"/>
              <a:gd name="connsiteY2" fmla="*/ 3333136 h 25514710"/>
              <a:gd name="connsiteX3" fmla="*/ 5840361 w 33714813"/>
              <a:gd name="connsiteY3" fmla="*/ 3333136 h 25514710"/>
              <a:gd name="connsiteX4" fmla="*/ 6046839 w 33714813"/>
              <a:gd name="connsiteY4" fmla="*/ 3097162 h 25514710"/>
              <a:gd name="connsiteX5" fmla="*/ 5976477 w 33714813"/>
              <a:gd name="connsiteY5" fmla="*/ 2219018 h 25514710"/>
              <a:gd name="connsiteX6" fmla="*/ 5726983 w 33714813"/>
              <a:gd name="connsiteY6" fmla="*/ 2113014 h 25514710"/>
              <a:gd name="connsiteX7" fmla="*/ 5765083 w 33714813"/>
              <a:gd name="connsiteY7" fmla="*/ 1912989 h 25514710"/>
              <a:gd name="connsiteX8" fmla="*/ 5978320 w 33714813"/>
              <a:gd name="connsiteY8" fmla="*/ 1988882 h 25514710"/>
              <a:gd name="connsiteX9" fmla="*/ 5663381 w 33714813"/>
              <a:gd name="connsiteY9" fmla="*/ 1091381 h 25514710"/>
              <a:gd name="connsiteX10" fmla="*/ 6990735 w 33714813"/>
              <a:gd name="connsiteY10" fmla="*/ 1061884 h 25514710"/>
              <a:gd name="connsiteX11" fmla="*/ 15072852 w 33714813"/>
              <a:gd name="connsiteY11" fmla="*/ 0 h 25514710"/>
              <a:gd name="connsiteX12" fmla="*/ 15515303 w 33714813"/>
              <a:gd name="connsiteY12" fmla="*/ 88491 h 25514710"/>
              <a:gd name="connsiteX13" fmla="*/ 16252723 w 33714813"/>
              <a:gd name="connsiteY13" fmla="*/ 324465 h 25514710"/>
              <a:gd name="connsiteX14" fmla="*/ 16724671 w 33714813"/>
              <a:gd name="connsiteY14" fmla="*/ 353962 h 25514710"/>
              <a:gd name="connsiteX15" fmla="*/ 17875045 w 33714813"/>
              <a:gd name="connsiteY15" fmla="*/ 471949 h 25514710"/>
              <a:gd name="connsiteX16" fmla="*/ 18877935 w 33714813"/>
              <a:gd name="connsiteY16" fmla="*/ 589936 h 25514710"/>
              <a:gd name="connsiteX17" fmla="*/ 19556361 w 33714813"/>
              <a:gd name="connsiteY17" fmla="*/ 560439 h 25514710"/>
              <a:gd name="connsiteX18" fmla="*/ 20087303 w 33714813"/>
              <a:gd name="connsiteY18" fmla="*/ 560439 h 25514710"/>
              <a:gd name="connsiteX19" fmla="*/ 20529755 w 33714813"/>
              <a:gd name="connsiteY19" fmla="*/ 530942 h 25514710"/>
              <a:gd name="connsiteX20" fmla="*/ 21031200 w 33714813"/>
              <a:gd name="connsiteY20" fmla="*/ 619433 h 25514710"/>
              <a:gd name="connsiteX21" fmla="*/ 21562142 w 33714813"/>
              <a:gd name="connsiteY21" fmla="*/ 914400 h 25514710"/>
              <a:gd name="connsiteX22" fmla="*/ 22093084 w 33714813"/>
              <a:gd name="connsiteY22" fmla="*/ 1858297 h 25514710"/>
              <a:gd name="connsiteX23" fmla="*/ 22948490 w 33714813"/>
              <a:gd name="connsiteY23" fmla="*/ 2920181 h 25514710"/>
              <a:gd name="connsiteX24" fmla="*/ 23331948 w 33714813"/>
              <a:gd name="connsiteY24" fmla="*/ 2448233 h 25514710"/>
              <a:gd name="connsiteX25" fmla="*/ 24718297 w 33714813"/>
              <a:gd name="connsiteY25" fmla="*/ 2212258 h 25514710"/>
              <a:gd name="connsiteX26" fmla="*/ 26370116 w 33714813"/>
              <a:gd name="connsiteY26" fmla="*/ 1917291 h 25514710"/>
              <a:gd name="connsiteX27" fmla="*/ 26930555 w 33714813"/>
              <a:gd name="connsiteY27" fmla="*/ 1799304 h 25514710"/>
              <a:gd name="connsiteX28" fmla="*/ 27933445 w 33714813"/>
              <a:gd name="connsiteY28" fmla="*/ 1297858 h 25514710"/>
              <a:gd name="connsiteX29" fmla="*/ 27962942 w 33714813"/>
              <a:gd name="connsiteY29" fmla="*/ 4277033 h 25514710"/>
              <a:gd name="connsiteX30" fmla="*/ 29555768 w 33714813"/>
              <a:gd name="connsiteY30" fmla="*/ 4100052 h 25514710"/>
              <a:gd name="connsiteX31" fmla="*/ 31532052 w 33714813"/>
              <a:gd name="connsiteY31" fmla="*/ 3834581 h 25514710"/>
              <a:gd name="connsiteX32" fmla="*/ 33537832 w 33714813"/>
              <a:gd name="connsiteY32" fmla="*/ 3834581 h 25514710"/>
              <a:gd name="connsiteX33" fmla="*/ 33714813 w 33714813"/>
              <a:gd name="connsiteY33" fmla="*/ 9114504 h 25514710"/>
              <a:gd name="connsiteX34" fmla="*/ 28228413 w 33714813"/>
              <a:gd name="connsiteY34" fmla="*/ 9261987 h 25514710"/>
              <a:gd name="connsiteX35" fmla="*/ 28257910 w 33714813"/>
              <a:gd name="connsiteY35" fmla="*/ 10884310 h 25514710"/>
              <a:gd name="connsiteX36" fmla="*/ 28110426 w 33714813"/>
              <a:gd name="connsiteY36" fmla="*/ 11798710 h 25514710"/>
              <a:gd name="connsiteX37" fmla="*/ 25131252 w 33714813"/>
              <a:gd name="connsiteY37" fmla="*/ 17550581 h 25514710"/>
              <a:gd name="connsiteX38" fmla="*/ 24954271 w 33714813"/>
              <a:gd name="connsiteY38" fmla="*/ 18553471 h 25514710"/>
              <a:gd name="connsiteX39" fmla="*/ 24216852 w 33714813"/>
              <a:gd name="connsiteY39" fmla="*/ 18936929 h 25514710"/>
              <a:gd name="connsiteX40" fmla="*/ 23567923 w 33714813"/>
              <a:gd name="connsiteY40" fmla="*/ 19438374 h 25514710"/>
              <a:gd name="connsiteX41" fmla="*/ 22918993 w 33714813"/>
              <a:gd name="connsiteY41" fmla="*/ 19939820 h 25514710"/>
              <a:gd name="connsiteX42" fmla="*/ 21680129 w 33714813"/>
              <a:gd name="connsiteY42" fmla="*/ 21060697 h 25514710"/>
              <a:gd name="connsiteX43" fmla="*/ 21178684 w 33714813"/>
              <a:gd name="connsiteY43" fmla="*/ 21444155 h 25514710"/>
              <a:gd name="connsiteX44" fmla="*/ 19969316 w 33714813"/>
              <a:gd name="connsiteY44" fmla="*/ 21503149 h 25514710"/>
              <a:gd name="connsiteX45" fmla="*/ 19143406 w 33714813"/>
              <a:gd name="connsiteY45" fmla="*/ 21444155 h 25514710"/>
              <a:gd name="connsiteX46" fmla="*/ 19172903 w 33714813"/>
              <a:gd name="connsiteY46" fmla="*/ 22093084 h 25514710"/>
              <a:gd name="connsiteX47" fmla="*/ 19025419 w 33714813"/>
              <a:gd name="connsiteY47" fmla="*/ 23656413 h 25514710"/>
              <a:gd name="connsiteX48" fmla="*/ 18612464 w 33714813"/>
              <a:gd name="connsiteY48" fmla="*/ 24954271 h 25514710"/>
              <a:gd name="connsiteX49" fmla="*/ 17698064 w 33714813"/>
              <a:gd name="connsiteY49" fmla="*/ 25426220 h 25514710"/>
              <a:gd name="connsiteX50" fmla="*/ 15751277 w 33714813"/>
              <a:gd name="connsiteY50" fmla="*/ 25514710 h 25514710"/>
              <a:gd name="connsiteX51" fmla="*/ 13892981 w 33714813"/>
              <a:gd name="connsiteY51" fmla="*/ 24010374 h 25514710"/>
              <a:gd name="connsiteX52" fmla="*/ 11975691 w 33714813"/>
              <a:gd name="connsiteY52" fmla="*/ 23272954 h 25514710"/>
              <a:gd name="connsiteX53" fmla="*/ 9969910 w 33714813"/>
              <a:gd name="connsiteY53" fmla="*/ 23007484 h 25514710"/>
              <a:gd name="connsiteX54" fmla="*/ 8111613 w 33714813"/>
              <a:gd name="connsiteY54" fmla="*/ 23007484 h 25514710"/>
              <a:gd name="connsiteX55" fmla="*/ 7846143 w 33714813"/>
              <a:gd name="connsiteY55" fmla="*/ 16960645 h 25514710"/>
              <a:gd name="connsiteX56" fmla="*/ 7344697 w 33714813"/>
              <a:gd name="connsiteY56" fmla="*/ 16960647 h 25514710"/>
              <a:gd name="connsiteX57" fmla="*/ 7256206 w 33714813"/>
              <a:gd name="connsiteY57" fmla="*/ 15338323 h 25514710"/>
              <a:gd name="connsiteX58" fmla="*/ 7079226 w 33714813"/>
              <a:gd name="connsiteY58" fmla="*/ 12388645 h 25514710"/>
              <a:gd name="connsiteX59" fmla="*/ 88490 w 33714813"/>
              <a:gd name="connsiteY59" fmla="*/ 12624620 h 25514710"/>
              <a:gd name="connsiteX60" fmla="*/ 0 w 33714813"/>
              <a:gd name="connsiteY60" fmla="*/ 9379974 h 25514710"/>
              <a:gd name="connsiteX0" fmla="*/ 0 w 33714813"/>
              <a:gd name="connsiteY0" fmla="*/ 9379974 h 25514710"/>
              <a:gd name="connsiteX1" fmla="*/ 6253316 w 33714813"/>
              <a:gd name="connsiteY1" fmla="*/ 9202994 h 25514710"/>
              <a:gd name="connsiteX2" fmla="*/ 6105832 w 33714813"/>
              <a:gd name="connsiteY2" fmla="*/ 3333136 h 25514710"/>
              <a:gd name="connsiteX3" fmla="*/ 5840361 w 33714813"/>
              <a:gd name="connsiteY3" fmla="*/ 3333136 h 25514710"/>
              <a:gd name="connsiteX4" fmla="*/ 6046839 w 33714813"/>
              <a:gd name="connsiteY4" fmla="*/ 3097162 h 25514710"/>
              <a:gd name="connsiteX5" fmla="*/ 5976477 w 33714813"/>
              <a:gd name="connsiteY5" fmla="*/ 2219018 h 25514710"/>
              <a:gd name="connsiteX6" fmla="*/ 5755558 w 33714813"/>
              <a:gd name="connsiteY6" fmla="*/ 2208264 h 25514710"/>
              <a:gd name="connsiteX7" fmla="*/ 5765083 w 33714813"/>
              <a:gd name="connsiteY7" fmla="*/ 1912989 h 25514710"/>
              <a:gd name="connsiteX8" fmla="*/ 5978320 w 33714813"/>
              <a:gd name="connsiteY8" fmla="*/ 1988882 h 25514710"/>
              <a:gd name="connsiteX9" fmla="*/ 5663381 w 33714813"/>
              <a:gd name="connsiteY9" fmla="*/ 1091381 h 25514710"/>
              <a:gd name="connsiteX10" fmla="*/ 6990735 w 33714813"/>
              <a:gd name="connsiteY10" fmla="*/ 1061884 h 25514710"/>
              <a:gd name="connsiteX11" fmla="*/ 15072852 w 33714813"/>
              <a:gd name="connsiteY11" fmla="*/ 0 h 25514710"/>
              <a:gd name="connsiteX12" fmla="*/ 15515303 w 33714813"/>
              <a:gd name="connsiteY12" fmla="*/ 88491 h 25514710"/>
              <a:gd name="connsiteX13" fmla="*/ 16252723 w 33714813"/>
              <a:gd name="connsiteY13" fmla="*/ 324465 h 25514710"/>
              <a:gd name="connsiteX14" fmla="*/ 16724671 w 33714813"/>
              <a:gd name="connsiteY14" fmla="*/ 353962 h 25514710"/>
              <a:gd name="connsiteX15" fmla="*/ 17875045 w 33714813"/>
              <a:gd name="connsiteY15" fmla="*/ 471949 h 25514710"/>
              <a:gd name="connsiteX16" fmla="*/ 18877935 w 33714813"/>
              <a:gd name="connsiteY16" fmla="*/ 589936 h 25514710"/>
              <a:gd name="connsiteX17" fmla="*/ 19556361 w 33714813"/>
              <a:gd name="connsiteY17" fmla="*/ 560439 h 25514710"/>
              <a:gd name="connsiteX18" fmla="*/ 20087303 w 33714813"/>
              <a:gd name="connsiteY18" fmla="*/ 560439 h 25514710"/>
              <a:gd name="connsiteX19" fmla="*/ 20529755 w 33714813"/>
              <a:gd name="connsiteY19" fmla="*/ 530942 h 25514710"/>
              <a:gd name="connsiteX20" fmla="*/ 21031200 w 33714813"/>
              <a:gd name="connsiteY20" fmla="*/ 619433 h 25514710"/>
              <a:gd name="connsiteX21" fmla="*/ 21562142 w 33714813"/>
              <a:gd name="connsiteY21" fmla="*/ 914400 h 25514710"/>
              <a:gd name="connsiteX22" fmla="*/ 22093084 w 33714813"/>
              <a:gd name="connsiteY22" fmla="*/ 1858297 h 25514710"/>
              <a:gd name="connsiteX23" fmla="*/ 22948490 w 33714813"/>
              <a:gd name="connsiteY23" fmla="*/ 2920181 h 25514710"/>
              <a:gd name="connsiteX24" fmla="*/ 23331948 w 33714813"/>
              <a:gd name="connsiteY24" fmla="*/ 2448233 h 25514710"/>
              <a:gd name="connsiteX25" fmla="*/ 24718297 w 33714813"/>
              <a:gd name="connsiteY25" fmla="*/ 2212258 h 25514710"/>
              <a:gd name="connsiteX26" fmla="*/ 26370116 w 33714813"/>
              <a:gd name="connsiteY26" fmla="*/ 1917291 h 25514710"/>
              <a:gd name="connsiteX27" fmla="*/ 26930555 w 33714813"/>
              <a:gd name="connsiteY27" fmla="*/ 1799304 h 25514710"/>
              <a:gd name="connsiteX28" fmla="*/ 27933445 w 33714813"/>
              <a:gd name="connsiteY28" fmla="*/ 1297858 h 25514710"/>
              <a:gd name="connsiteX29" fmla="*/ 27962942 w 33714813"/>
              <a:gd name="connsiteY29" fmla="*/ 4277033 h 25514710"/>
              <a:gd name="connsiteX30" fmla="*/ 29555768 w 33714813"/>
              <a:gd name="connsiteY30" fmla="*/ 4100052 h 25514710"/>
              <a:gd name="connsiteX31" fmla="*/ 31532052 w 33714813"/>
              <a:gd name="connsiteY31" fmla="*/ 3834581 h 25514710"/>
              <a:gd name="connsiteX32" fmla="*/ 33537832 w 33714813"/>
              <a:gd name="connsiteY32" fmla="*/ 3834581 h 25514710"/>
              <a:gd name="connsiteX33" fmla="*/ 33714813 w 33714813"/>
              <a:gd name="connsiteY33" fmla="*/ 9114504 h 25514710"/>
              <a:gd name="connsiteX34" fmla="*/ 28228413 w 33714813"/>
              <a:gd name="connsiteY34" fmla="*/ 9261987 h 25514710"/>
              <a:gd name="connsiteX35" fmla="*/ 28257910 w 33714813"/>
              <a:gd name="connsiteY35" fmla="*/ 10884310 h 25514710"/>
              <a:gd name="connsiteX36" fmla="*/ 28110426 w 33714813"/>
              <a:gd name="connsiteY36" fmla="*/ 11798710 h 25514710"/>
              <a:gd name="connsiteX37" fmla="*/ 25131252 w 33714813"/>
              <a:gd name="connsiteY37" fmla="*/ 17550581 h 25514710"/>
              <a:gd name="connsiteX38" fmla="*/ 24954271 w 33714813"/>
              <a:gd name="connsiteY38" fmla="*/ 18553471 h 25514710"/>
              <a:gd name="connsiteX39" fmla="*/ 24216852 w 33714813"/>
              <a:gd name="connsiteY39" fmla="*/ 18936929 h 25514710"/>
              <a:gd name="connsiteX40" fmla="*/ 23567923 w 33714813"/>
              <a:gd name="connsiteY40" fmla="*/ 19438374 h 25514710"/>
              <a:gd name="connsiteX41" fmla="*/ 22918993 w 33714813"/>
              <a:gd name="connsiteY41" fmla="*/ 19939820 h 25514710"/>
              <a:gd name="connsiteX42" fmla="*/ 21680129 w 33714813"/>
              <a:gd name="connsiteY42" fmla="*/ 21060697 h 25514710"/>
              <a:gd name="connsiteX43" fmla="*/ 21178684 w 33714813"/>
              <a:gd name="connsiteY43" fmla="*/ 21444155 h 25514710"/>
              <a:gd name="connsiteX44" fmla="*/ 19969316 w 33714813"/>
              <a:gd name="connsiteY44" fmla="*/ 21503149 h 25514710"/>
              <a:gd name="connsiteX45" fmla="*/ 19143406 w 33714813"/>
              <a:gd name="connsiteY45" fmla="*/ 21444155 h 25514710"/>
              <a:gd name="connsiteX46" fmla="*/ 19172903 w 33714813"/>
              <a:gd name="connsiteY46" fmla="*/ 22093084 h 25514710"/>
              <a:gd name="connsiteX47" fmla="*/ 19025419 w 33714813"/>
              <a:gd name="connsiteY47" fmla="*/ 23656413 h 25514710"/>
              <a:gd name="connsiteX48" fmla="*/ 18612464 w 33714813"/>
              <a:gd name="connsiteY48" fmla="*/ 24954271 h 25514710"/>
              <a:gd name="connsiteX49" fmla="*/ 17698064 w 33714813"/>
              <a:gd name="connsiteY49" fmla="*/ 25426220 h 25514710"/>
              <a:gd name="connsiteX50" fmla="*/ 15751277 w 33714813"/>
              <a:gd name="connsiteY50" fmla="*/ 25514710 h 25514710"/>
              <a:gd name="connsiteX51" fmla="*/ 13892981 w 33714813"/>
              <a:gd name="connsiteY51" fmla="*/ 24010374 h 25514710"/>
              <a:gd name="connsiteX52" fmla="*/ 11975691 w 33714813"/>
              <a:gd name="connsiteY52" fmla="*/ 23272954 h 25514710"/>
              <a:gd name="connsiteX53" fmla="*/ 9969910 w 33714813"/>
              <a:gd name="connsiteY53" fmla="*/ 23007484 h 25514710"/>
              <a:gd name="connsiteX54" fmla="*/ 8111613 w 33714813"/>
              <a:gd name="connsiteY54" fmla="*/ 23007484 h 25514710"/>
              <a:gd name="connsiteX55" fmla="*/ 7846143 w 33714813"/>
              <a:gd name="connsiteY55" fmla="*/ 16960645 h 25514710"/>
              <a:gd name="connsiteX56" fmla="*/ 7344697 w 33714813"/>
              <a:gd name="connsiteY56" fmla="*/ 16960647 h 25514710"/>
              <a:gd name="connsiteX57" fmla="*/ 7256206 w 33714813"/>
              <a:gd name="connsiteY57" fmla="*/ 15338323 h 25514710"/>
              <a:gd name="connsiteX58" fmla="*/ 7079226 w 33714813"/>
              <a:gd name="connsiteY58" fmla="*/ 12388645 h 25514710"/>
              <a:gd name="connsiteX59" fmla="*/ 88490 w 33714813"/>
              <a:gd name="connsiteY59" fmla="*/ 12624620 h 25514710"/>
              <a:gd name="connsiteX60" fmla="*/ 0 w 33714813"/>
              <a:gd name="connsiteY60" fmla="*/ 9379974 h 25514710"/>
              <a:gd name="connsiteX0" fmla="*/ 0 w 33714813"/>
              <a:gd name="connsiteY0" fmla="*/ 9379974 h 25514710"/>
              <a:gd name="connsiteX1" fmla="*/ 6253316 w 33714813"/>
              <a:gd name="connsiteY1" fmla="*/ 9202994 h 25514710"/>
              <a:gd name="connsiteX2" fmla="*/ 6105832 w 33714813"/>
              <a:gd name="connsiteY2" fmla="*/ 3333136 h 25514710"/>
              <a:gd name="connsiteX3" fmla="*/ 5840361 w 33714813"/>
              <a:gd name="connsiteY3" fmla="*/ 3333136 h 25514710"/>
              <a:gd name="connsiteX4" fmla="*/ 6046839 w 33714813"/>
              <a:gd name="connsiteY4" fmla="*/ 3097162 h 25514710"/>
              <a:gd name="connsiteX5" fmla="*/ 5976477 w 33714813"/>
              <a:gd name="connsiteY5" fmla="*/ 2219018 h 25514710"/>
              <a:gd name="connsiteX6" fmla="*/ 5755558 w 33714813"/>
              <a:gd name="connsiteY6" fmla="*/ 2208264 h 25514710"/>
              <a:gd name="connsiteX7" fmla="*/ 5803183 w 33714813"/>
              <a:gd name="connsiteY7" fmla="*/ 2017764 h 25514710"/>
              <a:gd name="connsiteX8" fmla="*/ 5978320 w 33714813"/>
              <a:gd name="connsiteY8" fmla="*/ 1988882 h 25514710"/>
              <a:gd name="connsiteX9" fmla="*/ 5663381 w 33714813"/>
              <a:gd name="connsiteY9" fmla="*/ 1091381 h 25514710"/>
              <a:gd name="connsiteX10" fmla="*/ 6990735 w 33714813"/>
              <a:gd name="connsiteY10" fmla="*/ 1061884 h 25514710"/>
              <a:gd name="connsiteX11" fmla="*/ 15072852 w 33714813"/>
              <a:gd name="connsiteY11" fmla="*/ 0 h 25514710"/>
              <a:gd name="connsiteX12" fmla="*/ 15515303 w 33714813"/>
              <a:gd name="connsiteY12" fmla="*/ 88491 h 25514710"/>
              <a:gd name="connsiteX13" fmla="*/ 16252723 w 33714813"/>
              <a:gd name="connsiteY13" fmla="*/ 324465 h 25514710"/>
              <a:gd name="connsiteX14" fmla="*/ 16724671 w 33714813"/>
              <a:gd name="connsiteY14" fmla="*/ 353962 h 25514710"/>
              <a:gd name="connsiteX15" fmla="*/ 17875045 w 33714813"/>
              <a:gd name="connsiteY15" fmla="*/ 471949 h 25514710"/>
              <a:gd name="connsiteX16" fmla="*/ 18877935 w 33714813"/>
              <a:gd name="connsiteY16" fmla="*/ 589936 h 25514710"/>
              <a:gd name="connsiteX17" fmla="*/ 19556361 w 33714813"/>
              <a:gd name="connsiteY17" fmla="*/ 560439 h 25514710"/>
              <a:gd name="connsiteX18" fmla="*/ 20087303 w 33714813"/>
              <a:gd name="connsiteY18" fmla="*/ 560439 h 25514710"/>
              <a:gd name="connsiteX19" fmla="*/ 20529755 w 33714813"/>
              <a:gd name="connsiteY19" fmla="*/ 530942 h 25514710"/>
              <a:gd name="connsiteX20" fmla="*/ 21031200 w 33714813"/>
              <a:gd name="connsiteY20" fmla="*/ 619433 h 25514710"/>
              <a:gd name="connsiteX21" fmla="*/ 21562142 w 33714813"/>
              <a:gd name="connsiteY21" fmla="*/ 914400 h 25514710"/>
              <a:gd name="connsiteX22" fmla="*/ 22093084 w 33714813"/>
              <a:gd name="connsiteY22" fmla="*/ 1858297 h 25514710"/>
              <a:gd name="connsiteX23" fmla="*/ 22948490 w 33714813"/>
              <a:gd name="connsiteY23" fmla="*/ 2920181 h 25514710"/>
              <a:gd name="connsiteX24" fmla="*/ 23331948 w 33714813"/>
              <a:gd name="connsiteY24" fmla="*/ 2448233 h 25514710"/>
              <a:gd name="connsiteX25" fmla="*/ 24718297 w 33714813"/>
              <a:gd name="connsiteY25" fmla="*/ 2212258 h 25514710"/>
              <a:gd name="connsiteX26" fmla="*/ 26370116 w 33714813"/>
              <a:gd name="connsiteY26" fmla="*/ 1917291 h 25514710"/>
              <a:gd name="connsiteX27" fmla="*/ 26930555 w 33714813"/>
              <a:gd name="connsiteY27" fmla="*/ 1799304 h 25514710"/>
              <a:gd name="connsiteX28" fmla="*/ 27933445 w 33714813"/>
              <a:gd name="connsiteY28" fmla="*/ 1297858 h 25514710"/>
              <a:gd name="connsiteX29" fmla="*/ 27962942 w 33714813"/>
              <a:gd name="connsiteY29" fmla="*/ 4277033 h 25514710"/>
              <a:gd name="connsiteX30" fmla="*/ 29555768 w 33714813"/>
              <a:gd name="connsiteY30" fmla="*/ 4100052 h 25514710"/>
              <a:gd name="connsiteX31" fmla="*/ 31532052 w 33714813"/>
              <a:gd name="connsiteY31" fmla="*/ 3834581 h 25514710"/>
              <a:gd name="connsiteX32" fmla="*/ 33537832 w 33714813"/>
              <a:gd name="connsiteY32" fmla="*/ 3834581 h 25514710"/>
              <a:gd name="connsiteX33" fmla="*/ 33714813 w 33714813"/>
              <a:gd name="connsiteY33" fmla="*/ 9114504 h 25514710"/>
              <a:gd name="connsiteX34" fmla="*/ 28228413 w 33714813"/>
              <a:gd name="connsiteY34" fmla="*/ 9261987 h 25514710"/>
              <a:gd name="connsiteX35" fmla="*/ 28257910 w 33714813"/>
              <a:gd name="connsiteY35" fmla="*/ 10884310 h 25514710"/>
              <a:gd name="connsiteX36" fmla="*/ 28110426 w 33714813"/>
              <a:gd name="connsiteY36" fmla="*/ 11798710 h 25514710"/>
              <a:gd name="connsiteX37" fmla="*/ 25131252 w 33714813"/>
              <a:gd name="connsiteY37" fmla="*/ 17550581 h 25514710"/>
              <a:gd name="connsiteX38" fmla="*/ 24954271 w 33714813"/>
              <a:gd name="connsiteY38" fmla="*/ 18553471 h 25514710"/>
              <a:gd name="connsiteX39" fmla="*/ 24216852 w 33714813"/>
              <a:gd name="connsiteY39" fmla="*/ 18936929 h 25514710"/>
              <a:gd name="connsiteX40" fmla="*/ 23567923 w 33714813"/>
              <a:gd name="connsiteY40" fmla="*/ 19438374 h 25514710"/>
              <a:gd name="connsiteX41" fmla="*/ 22918993 w 33714813"/>
              <a:gd name="connsiteY41" fmla="*/ 19939820 h 25514710"/>
              <a:gd name="connsiteX42" fmla="*/ 21680129 w 33714813"/>
              <a:gd name="connsiteY42" fmla="*/ 21060697 h 25514710"/>
              <a:gd name="connsiteX43" fmla="*/ 21178684 w 33714813"/>
              <a:gd name="connsiteY43" fmla="*/ 21444155 h 25514710"/>
              <a:gd name="connsiteX44" fmla="*/ 19969316 w 33714813"/>
              <a:gd name="connsiteY44" fmla="*/ 21503149 h 25514710"/>
              <a:gd name="connsiteX45" fmla="*/ 19143406 w 33714813"/>
              <a:gd name="connsiteY45" fmla="*/ 21444155 h 25514710"/>
              <a:gd name="connsiteX46" fmla="*/ 19172903 w 33714813"/>
              <a:gd name="connsiteY46" fmla="*/ 22093084 h 25514710"/>
              <a:gd name="connsiteX47" fmla="*/ 19025419 w 33714813"/>
              <a:gd name="connsiteY47" fmla="*/ 23656413 h 25514710"/>
              <a:gd name="connsiteX48" fmla="*/ 18612464 w 33714813"/>
              <a:gd name="connsiteY48" fmla="*/ 24954271 h 25514710"/>
              <a:gd name="connsiteX49" fmla="*/ 17698064 w 33714813"/>
              <a:gd name="connsiteY49" fmla="*/ 25426220 h 25514710"/>
              <a:gd name="connsiteX50" fmla="*/ 15751277 w 33714813"/>
              <a:gd name="connsiteY50" fmla="*/ 25514710 h 25514710"/>
              <a:gd name="connsiteX51" fmla="*/ 13892981 w 33714813"/>
              <a:gd name="connsiteY51" fmla="*/ 24010374 h 25514710"/>
              <a:gd name="connsiteX52" fmla="*/ 11975691 w 33714813"/>
              <a:gd name="connsiteY52" fmla="*/ 23272954 h 25514710"/>
              <a:gd name="connsiteX53" fmla="*/ 9969910 w 33714813"/>
              <a:gd name="connsiteY53" fmla="*/ 23007484 h 25514710"/>
              <a:gd name="connsiteX54" fmla="*/ 8111613 w 33714813"/>
              <a:gd name="connsiteY54" fmla="*/ 23007484 h 25514710"/>
              <a:gd name="connsiteX55" fmla="*/ 7846143 w 33714813"/>
              <a:gd name="connsiteY55" fmla="*/ 16960645 h 25514710"/>
              <a:gd name="connsiteX56" fmla="*/ 7344697 w 33714813"/>
              <a:gd name="connsiteY56" fmla="*/ 16960647 h 25514710"/>
              <a:gd name="connsiteX57" fmla="*/ 7256206 w 33714813"/>
              <a:gd name="connsiteY57" fmla="*/ 15338323 h 25514710"/>
              <a:gd name="connsiteX58" fmla="*/ 7079226 w 33714813"/>
              <a:gd name="connsiteY58" fmla="*/ 12388645 h 25514710"/>
              <a:gd name="connsiteX59" fmla="*/ 88490 w 33714813"/>
              <a:gd name="connsiteY59" fmla="*/ 12624620 h 25514710"/>
              <a:gd name="connsiteX60" fmla="*/ 0 w 33714813"/>
              <a:gd name="connsiteY60" fmla="*/ 9379974 h 25514710"/>
              <a:gd name="connsiteX0" fmla="*/ 0 w 33714813"/>
              <a:gd name="connsiteY0" fmla="*/ 9379974 h 25514710"/>
              <a:gd name="connsiteX1" fmla="*/ 6253316 w 33714813"/>
              <a:gd name="connsiteY1" fmla="*/ 9202994 h 25514710"/>
              <a:gd name="connsiteX2" fmla="*/ 6105832 w 33714813"/>
              <a:gd name="connsiteY2" fmla="*/ 3333136 h 25514710"/>
              <a:gd name="connsiteX3" fmla="*/ 5840361 w 33714813"/>
              <a:gd name="connsiteY3" fmla="*/ 3333136 h 25514710"/>
              <a:gd name="connsiteX4" fmla="*/ 6046839 w 33714813"/>
              <a:gd name="connsiteY4" fmla="*/ 3097162 h 25514710"/>
              <a:gd name="connsiteX5" fmla="*/ 5976477 w 33714813"/>
              <a:gd name="connsiteY5" fmla="*/ 2219018 h 25514710"/>
              <a:gd name="connsiteX6" fmla="*/ 5755558 w 33714813"/>
              <a:gd name="connsiteY6" fmla="*/ 2208264 h 25514710"/>
              <a:gd name="connsiteX7" fmla="*/ 5784133 w 33714813"/>
              <a:gd name="connsiteY7" fmla="*/ 2017764 h 25514710"/>
              <a:gd name="connsiteX8" fmla="*/ 5978320 w 33714813"/>
              <a:gd name="connsiteY8" fmla="*/ 1988882 h 25514710"/>
              <a:gd name="connsiteX9" fmla="*/ 5663381 w 33714813"/>
              <a:gd name="connsiteY9" fmla="*/ 1091381 h 25514710"/>
              <a:gd name="connsiteX10" fmla="*/ 6990735 w 33714813"/>
              <a:gd name="connsiteY10" fmla="*/ 1061884 h 25514710"/>
              <a:gd name="connsiteX11" fmla="*/ 15072852 w 33714813"/>
              <a:gd name="connsiteY11" fmla="*/ 0 h 25514710"/>
              <a:gd name="connsiteX12" fmla="*/ 15515303 w 33714813"/>
              <a:gd name="connsiteY12" fmla="*/ 88491 h 25514710"/>
              <a:gd name="connsiteX13" fmla="*/ 16252723 w 33714813"/>
              <a:gd name="connsiteY13" fmla="*/ 324465 h 25514710"/>
              <a:gd name="connsiteX14" fmla="*/ 16724671 w 33714813"/>
              <a:gd name="connsiteY14" fmla="*/ 353962 h 25514710"/>
              <a:gd name="connsiteX15" fmla="*/ 17875045 w 33714813"/>
              <a:gd name="connsiteY15" fmla="*/ 471949 h 25514710"/>
              <a:gd name="connsiteX16" fmla="*/ 18877935 w 33714813"/>
              <a:gd name="connsiteY16" fmla="*/ 589936 h 25514710"/>
              <a:gd name="connsiteX17" fmla="*/ 19556361 w 33714813"/>
              <a:gd name="connsiteY17" fmla="*/ 560439 h 25514710"/>
              <a:gd name="connsiteX18" fmla="*/ 20087303 w 33714813"/>
              <a:gd name="connsiteY18" fmla="*/ 560439 h 25514710"/>
              <a:gd name="connsiteX19" fmla="*/ 20529755 w 33714813"/>
              <a:gd name="connsiteY19" fmla="*/ 530942 h 25514710"/>
              <a:gd name="connsiteX20" fmla="*/ 21031200 w 33714813"/>
              <a:gd name="connsiteY20" fmla="*/ 619433 h 25514710"/>
              <a:gd name="connsiteX21" fmla="*/ 21562142 w 33714813"/>
              <a:gd name="connsiteY21" fmla="*/ 914400 h 25514710"/>
              <a:gd name="connsiteX22" fmla="*/ 22093084 w 33714813"/>
              <a:gd name="connsiteY22" fmla="*/ 1858297 h 25514710"/>
              <a:gd name="connsiteX23" fmla="*/ 22948490 w 33714813"/>
              <a:gd name="connsiteY23" fmla="*/ 2920181 h 25514710"/>
              <a:gd name="connsiteX24" fmla="*/ 23331948 w 33714813"/>
              <a:gd name="connsiteY24" fmla="*/ 2448233 h 25514710"/>
              <a:gd name="connsiteX25" fmla="*/ 24718297 w 33714813"/>
              <a:gd name="connsiteY25" fmla="*/ 2212258 h 25514710"/>
              <a:gd name="connsiteX26" fmla="*/ 26370116 w 33714813"/>
              <a:gd name="connsiteY26" fmla="*/ 1917291 h 25514710"/>
              <a:gd name="connsiteX27" fmla="*/ 26930555 w 33714813"/>
              <a:gd name="connsiteY27" fmla="*/ 1799304 h 25514710"/>
              <a:gd name="connsiteX28" fmla="*/ 27933445 w 33714813"/>
              <a:gd name="connsiteY28" fmla="*/ 1297858 h 25514710"/>
              <a:gd name="connsiteX29" fmla="*/ 27962942 w 33714813"/>
              <a:gd name="connsiteY29" fmla="*/ 4277033 h 25514710"/>
              <a:gd name="connsiteX30" fmla="*/ 29555768 w 33714813"/>
              <a:gd name="connsiteY30" fmla="*/ 4100052 h 25514710"/>
              <a:gd name="connsiteX31" fmla="*/ 31532052 w 33714813"/>
              <a:gd name="connsiteY31" fmla="*/ 3834581 h 25514710"/>
              <a:gd name="connsiteX32" fmla="*/ 33537832 w 33714813"/>
              <a:gd name="connsiteY32" fmla="*/ 3834581 h 25514710"/>
              <a:gd name="connsiteX33" fmla="*/ 33714813 w 33714813"/>
              <a:gd name="connsiteY33" fmla="*/ 9114504 h 25514710"/>
              <a:gd name="connsiteX34" fmla="*/ 28228413 w 33714813"/>
              <a:gd name="connsiteY34" fmla="*/ 9261987 h 25514710"/>
              <a:gd name="connsiteX35" fmla="*/ 28257910 w 33714813"/>
              <a:gd name="connsiteY35" fmla="*/ 10884310 h 25514710"/>
              <a:gd name="connsiteX36" fmla="*/ 28110426 w 33714813"/>
              <a:gd name="connsiteY36" fmla="*/ 11798710 h 25514710"/>
              <a:gd name="connsiteX37" fmla="*/ 25131252 w 33714813"/>
              <a:gd name="connsiteY37" fmla="*/ 17550581 h 25514710"/>
              <a:gd name="connsiteX38" fmla="*/ 24954271 w 33714813"/>
              <a:gd name="connsiteY38" fmla="*/ 18553471 h 25514710"/>
              <a:gd name="connsiteX39" fmla="*/ 24216852 w 33714813"/>
              <a:gd name="connsiteY39" fmla="*/ 18936929 h 25514710"/>
              <a:gd name="connsiteX40" fmla="*/ 23567923 w 33714813"/>
              <a:gd name="connsiteY40" fmla="*/ 19438374 h 25514710"/>
              <a:gd name="connsiteX41" fmla="*/ 22918993 w 33714813"/>
              <a:gd name="connsiteY41" fmla="*/ 19939820 h 25514710"/>
              <a:gd name="connsiteX42" fmla="*/ 21680129 w 33714813"/>
              <a:gd name="connsiteY42" fmla="*/ 21060697 h 25514710"/>
              <a:gd name="connsiteX43" fmla="*/ 21178684 w 33714813"/>
              <a:gd name="connsiteY43" fmla="*/ 21444155 h 25514710"/>
              <a:gd name="connsiteX44" fmla="*/ 19969316 w 33714813"/>
              <a:gd name="connsiteY44" fmla="*/ 21503149 h 25514710"/>
              <a:gd name="connsiteX45" fmla="*/ 19143406 w 33714813"/>
              <a:gd name="connsiteY45" fmla="*/ 21444155 h 25514710"/>
              <a:gd name="connsiteX46" fmla="*/ 19172903 w 33714813"/>
              <a:gd name="connsiteY46" fmla="*/ 22093084 h 25514710"/>
              <a:gd name="connsiteX47" fmla="*/ 19025419 w 33714813"/>
              <a:gd name="connsiteY47" fmla="*/ 23656413 h 25514710"/>
              <a:gd name="connsiteX48" fmla="*/ 18612464 w 33714813"/>
              <a:gd name="connsiteY48" fmla="*/ 24954271 h 25514710"/>
              <a:gd name="connsiteX49" fmla="*/ 17698064 w 33714813"/>
              <a:gd name="connsiteY49" fmla="*/ 25426220 h 25514710"/>
              <a:gd name="connsiteX50" fmla="*/ 15751277 w 33714813"/>
              <a:gd name="connsiteY50" fmla="*/ 25514710 h 25514710"/>
              <a:gd name="connsiteX51" fmla="*/ 13892981 w 33714813"/>
              <a:gd name="connsiteY51" fmla="*/ 24010374 h 25514710"/>
              <a:gd name="connsiteX52" fmla="*/ 11975691 w 33714813"/>
              <a:gd name="connsiteY52" fmla="*/ 23272954 h 25514710"/>
              <a:gd name="connsiteX53" fmla="*/ 9969910 w 33714813"/>
              <a:gd name="connsiteY53" fmla="*/ 23007484 h 25514710"/>
              <a:gd name="connsiteX54" fmla="*/ 8111613 w 33714813"/>
              <a:gd name="connsiteY54" fmla="*/ 23007484 h 25514710"/>
              <a:gd name="connsiteX55" fmla="*/ 7846143 w 33714813"/>
              <a:gd name="connsiteY55" fmla="*/ 16960645 h 25514710"/>
              <a:gd name="connsiteX56" fmla="*/ 7344697 w 33714813"/>
              <a:gd name="connsiteY56" fmla="*/ 16960647 h 25514710"/>
              <a:gd name="connsiteX57" fmla="*/ 7256206 w 33714813"/>
              <a:gd name="connsiteY57" fmla="*/ 15338323 h 25514710"/>
              <a:gd name="connsiteX58" fmla="*/ 7079226 w 33714813"/>
              <a:gd name="connsiteY58" fmla="*/ 12388645 h 25514710"/>
              <a:gd name="connsiteX59" fmla="*/ 88490 w 33714813"/>
              <a:gd name="connsiteY59" fmla="*/ 12624620 h 25514710"/>
              <a:gd name="connsiteX60" fmla="*/ 0 w 33714813"/>
              <a:gd name="connsiteY60" fmla="*/ 9379974 h 25514710"/>
              <a:gd name="connsiteX0" fmla="*/ 0 w 33714813"/>
              <a:gd name="connsiteY0" fmla="*/ 9379974 h 25514710"/>
              <a:gd name="connsiteX1" fmla="*/ 6253316 w 33714813"/>
              <a:gd name="connsiteY1" fmla="*/ 9202994 h 25514710"/>
              <a:gd name="connsiteX2" fmla="*/ 6105832 w 33714813"/>
              <a:gd name="connsiteY2" fmla="*/ 3333136 h 25514710"/>
              <a:gd name="connsiteX3" fmla="*/ 5840361 w 33714813"/>
              <a:gd name="connsiteY3" fmla="*/ 3333136 h 25514710"/>
              <a:gd name="connsiteX4" fmla="*/ 6046839 w 33714813"/>
              <a:gd name="connsiteY4" fmla="*/ 3097162 h 25514710"/>
              <a:gd name="connsiteX5" fmla="*/ 5976477 w 33714813"/>
              <a:gd name="connsiteY5" fmla="*/ 2219018 h 25514710"/>
              <a:gd name="connsiteX6" fmla="*/ 5755558 w 33714813"/>
              <a:gd name="connsiteY6" fmla="*/ 2208264 h 25514710"/>
              <a:gd name="connsiteX7" fmla="*/ 5784133 w 33714813"/>
              <a:gd name="connsiteY7" fmla="*/ 2017764 h 25514710"/>
              <a:gd name="connsiteX8" fmla="*/ 5978320 w 33714813"/>
              <a:gd name="connsiteY8" fmla="*/ 1988882 h 25514710"/>
              <a:gd name="connsiteX9" fmla="*/ 5888908 w 33714813"/>
              <a:gd name="connsiteY9" fmla="*/ 1674864 h 25514710"/>
              <a:gd name="connsiteX10" fmla="*/ 5663381 w 33714813"/>
              <a:gd name="connsiteY10" fmla="*/ 1091381 h 25514710"/>
              <a:gd name="connsiteX11" fmla="*/ 6990735 w 33714813"/>
              <a:gd name="connsiteY11" fmla="*/ 1061884 h 25514710"/>
              <a:gd name="connsiteX12" fmla="*/ 15072852 w 33714813"/>
              <a:gd name="connsiteY12" fmla="*/ 0 h 25514710"/>
              <a:gd name="connsiteX13" fmla="*/ 15515303 w 33714813"/>
              <a:gd name="connsiteY13" fmla="*/ 88491 h 25514710"/>
              <a:gd name="connsiteX14" fmla="*/ 16252723 w 33714813"/>
              <a:gd name="connsiteY14" fmla="*/ 324465 h 25514710"/>
              <a:gd name="connsiteX15" fmla="*/ 16724671 w 33714813"/>
              <a:gd name="connsiteY15" fmla="*/ 353962 h 25514710"/>
              <a:gd name="connsiteX16" fmla="*/ 17875045 w 33714813"/>
              <a:gd name="connsiteY16" fmla="*/ 471949 h 25514710"/>
              <a:gd name="connsiteX17" fmla="*/ 18877935 w 33714813"/>
              <a:gd name="connsiteY17" fmla="*/ 589936 h 25514710"/>
              <a:gd name="connsiteX18" fmla="*/ 19556361 w 33714813"/>
              <a:gd name="connsiteY18" fmla="*/ 560439 h 25514710"/>
              <a:gd name="connsiteX19" fmla="*/ 20087303 w 33714813"/>
              <a:gd name="connsiteY19" fmla="*/ 560439 h 25514710"/>
              <a:gd name="connsiteX20" fmla="*/ 20529755 w 33714813"/>
              <a:gd name="connsiteY20" fmla="*/ 530942 h 25514710"/>
              <a:gd name="connsiteX21" fmla="*/ 21031200 w 33714813"/>
              <a:gd name="connsiteY21" fmla="*/ 619433 h 25514710"/>
              <a:gd name="connsiteX22" fmla="*/ 21562142 w 33714813"/>
              <a:gd name="connsiteY22" fmla="*/ 914400 h 25514710"/>
              <a:gd name="connsiteX23" fmla="*/ 22093084 w 33714813"/>
              <a:gd name="connsiteY23" fmla="*/ 1858297 h 25514710"/>
              <a:gd name="connsiteX24" fmla="*/ 22948490 w 33714813"/>
              <a:gd name="connsiteY24" fmla="*/ 2920181 h 25514710"/>
              <a:gd name="connsiteX25" fmla="*/ 23331948 w 33714813"/>
              <a:gd name="connsiteY25" fmla="*/ 2448233 h 25514710"/>
              <a:gd name="connsiteX26" fmla="*/ 24718297 w 33714813"/>
              <a:gd name="connsiteY26" fmla="*/ 2212258 h 25514710"/>
              <a:gd name="connsiteX27" fmla="*/ 26370116 w 33714813"/>
              <a:gd name="connsiteY27" fmla="*/ 1917291 h 25514710"/>
              <a:gd name="connsiteX28" fmla="*/ 26930555 w 33714813"/>
              <a:gd name="connsiteY28" fmla="*/ 1799304 h 25514710"/>
              <a:gd name="connsiteX29" fmla="*/ 27933445 w 33714813"/>
              <a:gd name="connsiteY29" fmla="*/ 1297858 h 25514710"/>
              <a:gd name="connsiteX30" fmla="*/ 27962942 w 33714813"/>
              <a:gd name="connsiteY30" fmla="*/ 4277033 h 25514710"/>
              <a:gd name="connsiteX31" fmla="*/ 29555768 w 33714813"/>
              <a:gd name="connsiteY31" fmla="*/ 4100052 h 25514710"/>
              <a:gd name="connsiteX32" fmla="*/ 31532052 w 33714813"/>
              <a:gd name="connsiteY32" fmla="*/ 3834581 h 25514710"/>
              <a:gd name="connsiteX33" fmla="*/ 33537832 w 33714813"/>
              <a:gd name="connsiteY33" fmla="*/ 3834581 h 25514710"/>
              <a:gd name="connsiteX34" fmla="*/ 33714813 w 33714813"/>
              <a:gd name="connsiteY34" fmla="*/ 9114504 h 25514710"/>
              <a:gd name="connsiteX35" fmla="*/ 28228413 w 33714813"/>
              <a:gd name="connsiteY35" fmla="*/ 9261987 h 25514710"/>
              <a:gd name="connsiteX36" fmla="*/ 28257910 w 33714813"/>
              <a:gd name="connsiteY36" fmla="*/ 10884310 h 25514710"/>
              <a:gd name="connsiteX37" fmla="*/ 28110426 w 33714813"/>
              <a:gd name="connsiteY37" fmla="*/ 11798710 h 25514710"/>
              <a:gd name="connsiteX38" fmla="*/ 25131252 w 33714813"/>
              <a:gd name="connsiteY38" fmla="*/ 17550581 h 25514710"/>
              <a:gd name="connsiteX39" fmla="*/ 24954271 w 33714813"/>
              <a:gd name="connsiteY39" fmla="*/ 18553471 h 25514710"/>
              <a:gd name="connsiteX40" fmla="*/ 24216852 w 33714813"/>
              <a:gd name="connsiteY40" fmla="*/ 18936929 h 25514710"/>
              <a:gd name="connsiteX41" fmla="*/ 23567923 w 33714813"/>
              <a:gd name="connsiteY41" fmla="*/ 19438374 h 25514710"/>
              <a:gd name="connsiteX42" fmla="*/ 22918993 w 33714813"/>
              <a:gd name="connsiteY42" fmla="*/ 19939820 h 25514710"/>
              <a:gd name="connsiteX43" fmla="*/ 21680129 w 33714813"/>
              <a:gd name="connsiteY43" fmla="*/ 21060697 h 25514710"/>
              <a:gd name="connsiteX44" fmla="*/ 21178684 w 33714813"/>
              <a:gd name="connsiteY44" fmla="*/ 21444155 h 25514710"/>
              <a:gd name="connsiteX45" fmla="*/ 19969316 w 33714813"/>
              <a:gd name="connsiteY45" fmla="*/ 21503149 h 25514710"/>
              <a:gd name="connsiteX46" fmla="*/ 19143406 w 33714813"/>
              <a:gd name="connsiteY46" fmla="*/ 21444155 h 25514710"/>
              <a:gd name="connsiteX47" fmla="*/ 19172903 w 33714813"/>
              <a:gd name="connsiteY47" fmla="*/ 22093084 h 25514710"/>
              <a:gd name="connsiteX48" fmla="*/ 19025419 w 33714813"/>
              <a:gd name="connsiteY48" fmla="*/ 23656413 h 25514710"/>
              <a:gd name="connsiteX49" fmla="*/ 18612464 w 33714813"/>
              <a:gd name="connsiteY49" fmla="*/ 24954271 h 25514710"/>
              <a:gd name="connsiteX50" fmla="*/ 17698064 w 33714813"/>
              <a:gd name="connsiteY50" fmla="*/ 25426220 h 25514710"/>
              <a:gd name="connsiteX51" fmla="*/ 15751277 w 33714813"/>
              <a:gd name="connsiteY51" fmla="*/ 25514710 h 25514710"/>
              <a:gd name="connsiteX52" fmla="*/ 13892981 w 33714813"/>
              <a:gd name="connsiteY52" fmla="*/ 24010374 h 25514710"/>
              <a:gd name="connsiteX53" fmla="*/ 11975691 w 33714813"/>
              <a:gd name="connsiteY53" fmla="*/ 23272954 h 25514710"/>
              <a:gd name="connsiteX54" fmla="*/ 9969910 w 33714813"/>
              <a:gd name="connsiteY54" fmla="*/ 23007484 h 25514710"/>
              <a:gd name="connsiteX55" fmla="*/ 8111613 w 33714813"/>
              <a:gd name="connsiteY55" fmla="*/ 23007484 h 25514710"/>
              <a:gd name="connsiteX56" fmla="*/ 7846143 w 33714813"/>
              <a:gd name="connsiteY56" fmla="*/ 16960645 h 25514710"/>
              <a:gd name="connsiteX57" fmla="*/ 7344697 w 33714813"/>
              <a:gd name="connsiteY57" fmla="*/ 16960647 h 25514710"/>
              <a:gd name="connsiteX58" fmla="*/ 7256206 w 33714813"/>
              <a:gd name="connsiteY58" fmla="*/ 15338323 h 25514710"/>
              <a:gd name="connsiteX59" fmla="*/ 7079226 w 33714813"/>
              <a:gd name="connsiteY59" fmla="*/ 12388645 h 25514710"/>
              <a:gd name="connsiteX60" fmla="*/ 88490 w 33714813"/>
              <a:gd name="connsiteY60" fmla="*/ 12624620 h 25514710"/>
              <a:gd name="connsiteX61" fmla="*/ 0 w 33714813"/>
              <a:gd name="connsiteY61" fmla="*/ 9379974 h 25514710"/>
              <a:gd name="connsiteX0" fmla="*/ 0 w 33714813"/>
              <a:gd name="connsiteY0" fmla="*/ 9379974 h 25514710"/>
              <a:gd name="connsiteX1" fmla="*/ 6253316 w 33714813"/>
              <a:gd name="connsiteY1" fmla="*/ 9202994 h 25514710"/>
              <a:gd name="connsiteX2" fmla="*/ 6105832 w 33714813"/>
              <a:gd name="connsiteY2" fmla="*/ 3333136 h 25514710"/>
              <a:gd name="connsiteX3" fmla="*/ 5840361 w 33714813"/>
              <a:gd name="connsiteY3" fmla="*/ 3333136 h 25514710"/>
              <a:gd name="connsiteX4" fmla="*/ 6046839 w 33714813"/>
              <a:gd name="connsiteY4" fmla="*/ 3097162 h 25514710"/>
              <a:gd name="connsiteX5" fmla="*/ 5976477 w 33714813"/>
              <a:gd name="connsiteY5" fmla="*/ 2219018 h 25514710"/>
              <a:gd name="connsiteX6" fmla="*/ 5755558 w 33714813"/>
              <a:gd name="connsiteY6" fmla="*/ 2208264 h 25514710"/>
              <a:gd name="connsiteX7" fmla="*/ 5784133 w 33714813"/>
              <a:gd name="connsiteY7" fmla="*/ 2017764 h 25514710"/>
              <a:gd name="connsiteX8" fmla="*/ 5978320 w 33714813"/>
              <a:gd name="connsiteY8" fmla="*/ 1988882 h 25514710"/>
              <a:gd name="connsiteX9" fmla="*/ 5927008 w 33714813"/>
              <a:gd name="connsiteY9" fmla="*/ 1674864 h 25514710"/>
              <a:gd name="connsiteX10" fmla="*/ 5663381 w 33714813"/>
              <a:gd name="connsiteY10" fmla="*/ 1091381 h 25514710"/>
              <a:gd name="connsiteX11" fmla="*/ 6990735 w 33714813"/>
              <a:gd name="connsiteY11" fmla="*/ 1061884 h 25514710"/>
              <a:gd name="connsiteX12" fmla="*/ 15072852 w 33714813"/>
              <a:gd name="connsiteY12" fmla="*/ 0 h 25514710"/>
              <a:gd name="connsiteX13" fmla="*/ 15515303 w 33714813"/>
              <a:gd name="connsiteY13" fmla="*/ 88491 h 25514710"/>
              <a:gd name="connsiteX14" fmla="*/ 16252723 w 33714813"/>
              <a:gd name="connsiteY14" fmla="*/ 324465 h 25514710"/>
              <a:gd name="connsiteX15" fmla="*/ 16724671 w 33714813"/>
              <a:gd name="connsiteY15" fmla="*/ 353962 h 25514710"/>
              <a:gd name="connsiteX16" fmla="*/ 17875045 w 33714813"/>
              <a:gd name="connsiteY16" fmla="*/ 471949 h 25514710"/>
              <a:gd name="connsiteX17" fmla="*/ 18877935 w 33714813"/>
              <a:gd name="connsiteY17" fmla="*/ 589936 h 25514710"/>
              <a:gd name="connsiteX18" fmla="*/ 19556361 w 33714813"/>
              <a:gd name="connsiteY18" fmla="*/ 560439 h 25514710"/>
              <a:gd name="connsiteX19" fmla="*/ 20087303 w 33714813"/>
              <a:gd name="connsiteY19" fmla="*/ 560439 h 25514710"/>
              <a:gd name="connsiteX20" fmla="*/ 20529755 w 33714813"/>
              <a:gd name="connsiteY20" fmla="*/ 530942 h 25514710"/>
              <a:gd name="connsiteX21" fmla="*/ 21031200 w 33714813"/>
              <a:gd name="connsiteY21" fmla="*/ 619433 h 25514710"/>
              <a:gd name="connsiteX22" fmla="*/ 21562142 w 33714813"/>
              <a:gd name="connsiteY22" fmla="*/ 914400 h 25514710"/>
              <a:gd name="connsiteX23" fmla="*/ 22093084 w 33714813"/>
              <a:gd name="connsiteY23" fmla="*/ 1858297 h 25514710"/>
              <a:gd name="connsiteX24" fmla="*/ 22948490 w 33714813"/>
              <a:gd name="connsiteY24" fmla="*/ 2920181 h 25514710"/>
              <a:gd name="connsiteX25" fmla="*/ 23331948 w 33714813"/>
              <a:gd name="connsiteY25" fmla="*/ 2448233 h 25514710"/>
              <a:gd name="connsiteX26" fmla="*/ 24718297 w 33714813"/>
              <a:gd name="connsiteY26" fmla="*/ 2212258 h 25514710"/>
              <a:gd name="connsiteX27" fmla="*/ 26370116 w 33714813"/>
              <a:gd name="connsiteY27" fmla="*/ 1917291 h 25514710"/>
              <a:gd name="connsiteX28" fmla="*/ 26930555 w 33714813"/>
              <a:gd name="connsiteY28" fmla="*/ 1799304 h 25514710"/>
              <a:gd name="connsiteX29" fmla="*/ 27933445 w 33714813"/>
              <a:gd name="connsiteY29" fmla="*/ 1297858 h 25514710"/>
              <a:gd name="connsiteX30" fmla="*/ 27962942 w 33714813"/>
              <a:gd name="connsiteY30" fmla="*/ 4277033 h 25514710"/>
              <a:gd name="connsiteX31" fmla="*/ 29555768 w 33714813"/>
              <a:gd name="connsiteY31" fmla="*/ 4100052 h 25514710"/>
              <a:gd name="connsiteX32" fmla="*/ 31532052 w 33714813"/>
              <a:gd name="connsiteY32" fmla="*/ 3834581 h 25514710"/>
              <a:gd name="connsiteX33" fmla="*/ 33537832 w 33714813"/>
              <a:gd name="connsiteY33" fmla="*/ 3834581 h 25514710"/>
              <a:gd name="connsiteX34" fmla="*/ 33714813 w 33714813"/>
              <a:gd name="connsiteY34" fmla="*/ 9114504 h 25514710"/>
              <a:gd name="connsiteX35" fmla="*/ 28228413 w 33714813"/>
              <a:gd name="connsiteY35" fmla="*/ 9261987 h 25514710"/>
              <a:gd name="connsiteX36" fmla="*/ 28257910 w 33714813"/>
              <a:gd name="connsiteY36" fmla="*/ 10884310 h 25514710"/>
              <a:gd name="connsiteX37" fmla="*/ 28110426 w 33714813"/>
              <a:gd name="connsiteY37" fmla="*/ 11798710 h 25514710"/>
              <a:gd name="connsiteX38" fmla="*/ 25131252 w 33714813"/>
              <a:gd name="connsiteY38" fmla="*/ 17550581 h 25514710"/>
              <a:gd name="connsiteX39" fmla="*/ 24954271 w 33714813"/>
              <a:gd name="connsiteY39" fmla="*/ 18553471 h 25514710"/>
              <a:gd name="connsiteX40" fmla="*/ 24216852 w 33714813"/>
              <a:gd name="connsiteY40" fmla="*/ 18936929 h 25514710"/>
              <a:gd name="connsiteX41" fmla="*/ 23567923 w 33714813"/>
              <a:gd name="connsiteY41" fmla="*/ 19438374 h 25514710"/>
              <a:gd name="connsiteX42" fmla="*/ 22918993 w 33714813"/>
              <a:gd name="connsiteY42" fmla="*/ 19939820 h 25514710"/>
              <a:gd name="connsiteX43" fmla="*/ 21680129 w 33714813"/>
              <a:gd name="connsiteY43" fmla="*/ 21060697 h 25514710"/>
              <a:gd name="connsiteX44" fmla="*/ 21178684 w 33714813"/>
              <a:gd name="connsiteY44" fmla="*/ 21444155 h 25514710"/>
              <a:gd name="connsiteX45" fmla="*/ 19969316 w 33714813"/>
              <a:gd name="connsiteY45" fmla="*/ 21503149 h 25514710"/>
              <a:gd name="connsiteX46" fmla="*/ 19143406 w 33714813"/>
              <a:gd name="connsiteY46" fmla="*/ 21444155 h 25514710"/>
              <a:gd name="connsiteX47" fmla="*/ 19172903 w 33714813"/>
              <a:gd name="connsiteY47" fmla="*/ 22093084 h 25514710"/>
              <a:gd name="connsiteX48" fmla="*/ 19025419 w 33714813"/>
              <a:gd name="connsiteY48" fmla="*/ 23656413 h 25514710"/>
              <a:gd name="connsiteX49" fmla="*/ 18612464 w 33714813"/>
              <a:gd name="connsiteY49" fmla="*/ 24954271 h 25514710"/>
              <a:gd name="connsiteX50" fmla="*/ 17698064 w 33714813"/>
              <a:gd name="connsiteY50" fmla="*/ 25426220 h 25514710"/>
              <a:gd name="connsiteX51" fmla="*/ 15751277 w 33714813"/>
              <a:gd name="connsiteY51" fmla="*/ 25514710 h 25514710"/>
              <a:gd name="connsiteX52" fmla="*/ 13892981 w 33714813"/>
              <a:gd name="connsiteY52" fmla="*/ 24010374 h 25514710"/>
              <a:gd name="connsiteX53" fmla="*/ 11975691 w 33714813"/>
              <a:gd name="connsiteY53" fmla="*/ 23272954 h 25514710"/>
              <a:gd name="connsiteX54" fmla="*/ 9969910 w 33714813"/>
              <a:gd name="connsiteY54" fmla="*/ 23007484 h 25514710"/>
              <a:gd name="connsiteX55" fmla="*/ 8111613 w 33714813"/>
              <a:gd name="connsiteY55" fmla="*/ 23007484 h 25514710"/>
              <a:gd name="connsiteX56" fmla="*/ 7846143 w 33714813"/>
              <a:gd name="connsiteY56" fmla="*/ 16960645 h 25514710"/>
              <a:gd name="connsiteX57" fmla="*/ 7344697 w 33714813"/>
              <a:gd name="connsiteY57" fmla="*/ 16960647 h 25514710"/>
              <a:gd name="connsiteX58" fmla="*/ 7256206 w 33714813"/>
              <a:gd name="connsiteY58" fmla="*/ 15338323 h 25514710"/>
              <a:gd name="connsiteX59" fmla="*/ 7079226 w 33714813"/>
              <a:gd name="connsiteY59" fmla="*/ 12388645 h 25514710"/>
              <a:gd name="connsiteX60" fmla="*/ 88490 w 33714813"/>
              <a:gd name="connsiteY60" fmla="*/ 12624620 h 25514710"/>
              <a:gd name="connsiteX61" fmla="*/ 0 w 33714813"/>
              <a:gd name="connsiteY61" fmla="*/ 9379974 h 25514710"/>
              <a:gd name="connsiteX0" fmla="*/ 0 w 33714813"/>
              <a:gd name="connsiteY0" fmla="*/ 9379974 h 25514710"/>
              <a:gd name="connsiteX1" fmla="*/ 6253316 w 33714813"/>
              <a:gd name="connsiteY1" fmla="*/ 9202994 h 25514710"/>
              <a:gd name="connsiteX2" fmla="*/ 6105832 w 33714813"/>
              <a:gd name="connsiteY2" fmla="*/ 3333136 h 25514710"/>
              <a:gd name="connsiteX3" fmla="*/ 5840361 w 33714813"/>
              <a:gd name="connsiteY3" fmla="*/ 3333136 h 25514710"/>
              <a:gd name="connsiteX4" fmla="*/ 6046839 w 33714813"/>
              <a:gd name="connsiteY4" fmla="*/ 3097162 h 25514710"/>
              <a:gd name="connsiteX5" fmla="*/ 5976477 w 33714813"/>
              <a:gd name="connsiteY5" fmla="*/ 2219018 h 25514710"/>
              <a:gd name="connsiteX6" fmla="*/ 5755558 w 33714813"/>
              <a:gd name="connsiteY6" fmla="*/ 2208264 h 25514710"/>
              <a:gd name="connsiteX7" fmla="*/ 5784133 w 33714813"/>
              <a:gd name="connsiteY7" fmla="*/ 2017764 h 25514710"/>
              <a:gd name="connsiteX8" fmla="*/ 5978320 w 33714813"/>
              <a:gd name="connsiteY8" fmla="*/ 1988882 h 25514710"/>
              <a:gd name="connsiteX9" fmla="*/ 5927008 w 33714813"/>
              <a:gd name="connsiteY9" fmla="*/ 1674864 h 25514710"/>
              <a:gd name="connsiteX10" fmla="*/ 5663381 w 33714813"/>
              <a:gd name="connsiteY10" fmla="*/ 1091381 h 25514710"/>
              <a:gd name="connsiteX11" fmla="*/ 6990735 w 33714813"/>
              <a:gd name="connsiteY11" fmla="*/ 1061884 h 25514710"/>
              <a:gd name="connsiteX12" fmla="*/ 15072852 w 33714813"/>
              <a:gd name="connsiteY12" fmla="*/ 0 h 25514710"/>
              <a:gd name="connsiteX13" fmla="*/ 15515303 w 33714813"/>
              <a:gd name="connsiteY13" fmla="*/ 88491 h 25514710"/>
              <a:gd name="connsiteX14" fmla="*/ 16252723 w 33714813"/>
              <a:gd name="connsiteY14" fmla="*/ 324465 h 25514710"/>
              <a:gd name="connsiteX15" fmla="*/ 16724671 w 33714813"/>
              <a:gd name="connsiteY15" fmla="*/ 353962 h 25514710"/>
              <a:gd name="connsiteX16" fmla="*/ 17875045 w 33714813"/>
              <a:gd name="connsiteY16" fmla="*/ 471949 h 25514710"/>
              <a:gd name="connsiteX17" fmla="*/ 18877935 w 33714813"/>
              <a:gd name="connsiteY17" fmla="*/ 589936 h 25514710"/>
              <a:gd name="connsiteX18" fmla="*/ 19556361 w 33714813"/>
              <a:gd name="connsiteY18" fmla="*/ 560439 h 25514710"/>
              <a:gd name="connsiteX19" fmla="*/ 20087303 w 33714813"/>
              <a:gd name="connsiteY19" fmla="*/ 560439 h 25514710"/>
              <a:gd name="connsiteX20" fmla="*/ 20529755 w 33714813"/>
              <a:gd name="connsiteY20" fmla="*/ 530942 h 25514710"/>
              <a:gd name="connsiteX21" fmla="*/ 21031200 w 33714813"/>
              <a:gd name="connsiteY21" fmla="*/ 619433 h 25514710"/>
              <a:gd name="connsiteX22" fmla="*/ 21562142 w 33714813"/>
              <a:gd name="connsiteY22" fmla="*/ 914400 h 25514710"/>
              <a:gd name="connsiteX23" fmla="*/ 22093084 w 33714813"/>
              <a:gd name="connsiteY23" fmla="*/ 1858297 h 25514710"/>
              <a:gd name="connsiteX24" fmla="*/ 22948490 w 33714813"/>
              <a:gd name="connsiteY24" fmla="*/ 2920181 h 25514710"/>
              <a:gd name="connsiteX25" fmla="*/ 23331948 w 33714813"/>
              <a:gd name="connsiteY25" fmla="*/ 2448233 h 25514710"/>
              <a:gd name="connsiteX26" fmla="*/ 24718297 w 33714813"/>
              <a:gd name="connsiteY26" fmla="*/ 2212258 h 25514710"/>
              <a:gd name="connsiteX27" fmla="*/ 26370116 w 33714813"/>
              <a:gd name="connsiteY27" fmla="*/ 1917291 h 25514710"/>
              <a:gd name="connsiteX28" fmla="*/ 26930555 w 33714813"/>
              <a:gd name="connsiteY28" fmla="*/ 1799304 h 25514710"/>
              <a:gd name="connsiteX29" fmla="*/ 27933445 w 33714813"/>
              <a:gd name="connsiteY29" fmla="*/ 1297858 h 25514710"/>
              <a:gd name="connsiteX30" fmla="*/ 27962942 w 33714813"/>
              <a:gd name="connsiteY30" fmla="*/ 4277033 h 25514710"/>
              <a:gd name="connsiteX31" fmla="*/ 29555768 w 33714813"/>
              <a:gd name="connsiteY31" fmla="*/ 4100052 h 25514710"/>
              <a:gd name="connsiteX32" fmla="*/ 31532052 w 33714813"/>
              <a:gd name="connsiteY32" fmla="*/ 3834581 h 25514710"/>
              <a:gd name="connsiteX33" fmla="*/ 33537832 w 33714813"/>
              <a:gd name="connsiteY33" fmla="*/ 3834581 h 25514710"/>
              <a:gd name="connsiteX34" fmla="*/ 33714813 w 33714813"/>
              <a:gd name="connsiteY34" fmla="*/ 9114504 h 25514710"/>
              <a:gd name="connsiteX35" fmla="*/ 28228413 w 33714813"/>
              <a:gd name="connsiteY35" fmla="*/ 9261987 h 25514710"/>
              <a:gd name="connsiteX36" fmla="*/ 28257910 w 33714813"/>
              <a:gd name="connsiteY36" fmla="*/ 10884310 h 25514710"/>
              <a:gd name="connsiteX37" fmla="*/ 28110426 w 33714813"/>
              <a:gd name="connsiteY37" fmla="*/ 11798710 h 25514710"/>
              <a:gd name="connsiteX38" fmla="*/ 25131252 w 33714813"/>
              <a:gd name="connsiteY38" fmla="*/ 17550581 h 25514710"/>
              <a:gd name="connsiteX39" fmla="*/ 24954271 w 33714813"/>
              <a:gd name="connsiteY39" fmla="*/ 18553471 h 25514710"/>
              <a:gd name="connsiteX40" fmla="*/ 24216852 w 33714813"/>
              <a:gd name="connsiteY40" fmla="*/ 18936929 h 25514710"/>
              <a:gd name="connsiteX41" fmla="*/ 23567923 w 33714813"/>
              <a:gd name="connsiteY41" fmla="*/ 19438374 h 25514710"/>
              <a:gd name="connsiteX42" fmla="*/ 22918993 w 33714813"/>
              <a:gd name="connsiteY42" fmla="*/ 19939820 h 25514710"/>
              <a:gd name="connsiteX43" fmla="*/ 21680129 w 33714813"/>
              <a:gd name="connsiteY43" fmla="*/ 21060697 h 25514710"/>
              <a:gd name="connsiteX44" fmla="*/ 21178684 w 33714813"/>
              <a:gd name="connsiteY44" fmla="*/ 21444155 h 25514710"/>
              <a:gd name="connsiteX45" fmla="*/ 19969316 w 33714813"/>
              <a:gd name="connsiteY45" fmla="*/ 21503149 h 25514710"/>
              <a:gd name="connsiteX46" fmla="*/ 19143406 w 33714813"/>
              <a:gd name="connsiteY46" fmla="*/ 21444155 h 25514710"/>
              <a:gd name="connsiteX47" fmla="*/ 19172903 w 33714813"/>
              <a:gd name="connsiteY47" fmla="*/ 22093084 h 25514710"/>
              <a:gd name="connsiteX48" fmla="*/ 19025419 w 33714813"/>
              <a:gd name="connsiteY48" fmla="*/ 23656413 h 25514710"/>
              <a:gd name="connsiteX49" fmla="*/ 18612464 w 33714813"/>
              <a:gd name="connsiteY49" fmla="*/ 24954271 h 25514710"/>
              <a:gd name="connsiteX50" fmla="*/ 17698064 w 33714813"/>
              <a:gd name="connsiteY50" fmla="*/ 25426220 h 25514710"/>
              <a:gd name="connsiteX51" fmla="*/ 16732930 w 33714813"/>
              <a:gd name="connsiteY51" fmla="*/ 25468695 h 25514710"/>
              <a:gd name="connsiteX52" fmla="*/ 15751277 w 33714813"/>
              <a:gd name="connsiteY52" fmla="*/ 25514710 h 25514710"/>
              <a:gd name="connsiteX53" fmla="*/ 13892981 w 33714813"/>
              <a:gd name="connsiteY53" fmla="*/ 24010374 h 25514710"/>
              <a:gd name="connsiteX54" fmla="*/ 11975691 w 33714813"/>
              <a:gd name="connsiteY54" fmla="*/ 23272954 h 25514710"/>
              <a:gd name="connsiteX55" fmla="*/ 9969910 w 33714813"/>
              <a:gd name="connsiteY55" fmla="*/ 23007484 h 25514710"/>
              <a:gd name="connsiteX56" fmla="*/ 8111613 w 33714813"/>
              <a:gd name="connsiteY56" fmla="*/ 23007484 h 25514710"/>
              <a:gd name="connsiteX57" fmla="*/ 7846143 w 33714813"/>
              <a:gd name="connsiteY57" fmla="*/ 16960645 h 25514710"/>
              <a:gd name="connsiteX58" fmla="*/ 7344697 w 33714813"/>
              <a:gd name="connsiteY58" fmla="*/ 16960647 h 25514710"/>
              <a:gd name="connsiteX59" fmla="*/ 7256206 w 33714813"/>
              <a:gd name="connsiteY59" fmla="*/ 15338323 h 25514710"/>
              <a:gd name="connsiteX60" fmla="*/ 7079226 w 33714813"/>
              <a:gd name="connsiteY60" fmla="*/ 12388645 h 25514710"/>
              <a:gd name="connsiteX61" fmla="*/ 88490 w 33714813"/>
              <a:gd name="connsiteY61" fmla="*/ 12624620 h 25514710"/>
              <a:gd name="connsiteX62" fmla="*/ 0 w 33714813"/>
              <a:gd name="connsiteY62" fmla="*/ 9379974 h 25514710"/>
              <a:gd name="connsiteX0" fmla="*/ 0 w 33714813"/>
              <a:gd name="connsiteY0" fmla="*/ 9379974 h 25980760"/>
              <a:gd name="connsiteX1" fmla="*/ 6253316 w 33714813"/>
              <a:gd name="connsiteY1" fmla="*/ 9202994 h 25980760"/>
              <a:gd name="connsiteX2" fmla="*/ 6105832 w 33714813"/>
              <a:gd name="connsiteY2" fmla="*/ 3333136 h 25980760"/>
              <a:gd name="connsiteX3" fmla="*/ 5840361 w 33714813"/>
              <a:gd name="connsiteY3" fmla="*/ 3333136 h 25980760"/>
              <a:gd name="connsiteX4" fmla="*/ 6046839 w 33714813"/>
              <a:gd name="connsiteY4" fmla="*/ 3097162 h 25980760"/>
              <a:gd name="connsiteX5" fmla="*/ 5976477 w 33714813"/>
              <a:gd name="connsiteY5" fmla="*/ 2219018 h 25980760"/>
              <a:gd name="connsiteX6" fmla="*/ 5755558 w 33714813"/>
              <a:gd name="connsiteY6" fmla="*/ 2208264 h 25980760"/>
              <a:gd name="connsiteX7" fmla="*/ 5784133 w 33714813"/>
              <a:gd name="connsiteY7" fmla="*/ 2017764 h 25980760"/>
              <a:gd name="connsiteX8" fmla="*/ 5978320 w 33714813"/>
              <a:gd name="connsiteY8" fmla="*/ 1988882 h 25980760"/>
              <a:gd name="connsiteX9" fmla="*/ 5927008 w 33714813"/>
              <a:gd name="connsiteY9" fmla="*/ 1674864 h 25980760"/>
              <a:gd name="connsiteX10" fmla="*/ 5663381 w 33714813"/>
              <a:gd name="connsiteY10" fmla="*/ 1091381 h 25980760"/>
              <a:gd name="connsiteX11" fmla="*/ 6990735 w 33714813"/>
              <a:gd name="connsiteY11" fmla="*/ 1061884 h 25980760"/>
              <a:gd name="connsiteX12" fmla="*/ 15072852 w 33714813"/>
              <a:gd name="connsiteY12" fmla="*/ 0 h 25980760"/>
              <a:gd name="connsiteX13" fmla="*/ 15515303 w 33714813"/>
              <a:gd name="connsiteY13" fmla="*/ 88491 h 25980760"/>
              <a:gd name="connsiteX14" fmla="*/ 16252723 w 33714813"/>
              <a:gd name="connsiteY14" fmla="*/ 324465 h 25980760"/>
              <a:gd name="connsiteX15" fmla="*/ 16724671 w 33714813"/>
              <a:gd name="connsiteY15" fmla="*/ 353962 h 25980760"/>
              <a:gd name="connsiteX16" fmla="*/ 17875045 w 33714813"/>
              <a:gd name="connsiteY16" fmla="*/ 471949 h 25980760"/>
              <a:gd name="connsiteX17" fmla="*/ 18877935 w 33714813"/>
              <a:gd name="connsiteY17" fmla="*/ 589936 h 25980760"/>
              <a:gd name="connsiteX18" fmla="*/ 19556361 w 33714813"/>
              <a:gd name="connsiteY18" fmla="*/ 560439 h 25980760"/>
              <a:gd name="connsiteX19" fmla="*/ 20087303 w 33714813"/>
              <a:gd name="connsiteY19" fmla="*/ 560439 h 25980760"/>
              <a:gd name="connsiteX20" fmla="*/ 20529755 w 33714813"/>
              <a:gd name="connsiteY20" fmla="*/ 530942 h 25980760"/>
              <a:gd name="connsiteX21" fmla="*/ 21031200 w 33714813"/>
              <a:gd name="connsiteY21" fmla="*/ 619433 h 25980760"/>
              <a:gd name="connsiteX22" fmla="*/ 21562142 w 33714813"/>
              <a:gd name="connsiteY22" fmla="*/ 914400 h 25980760"/>
              <a:gd name="connsiteX23" fmla="*/ 22093084 w 33714813"/>
              <a:gd name="connsiteY23" fmla="*/ 1858297 h 25980760"/>
              <a:gd name="connsiteX24" fmla="*/ 22948490 w 33714813"/>
              <a:gd name="connsiteY24" fmla="*/ 2920181 h 25980760"/>
              <a:gd name="connsiteX25" fmla="*/ 23331948 w 33714813"/>
              <a:gd name="connsiteY25" fmla="*/ 2448233 h 25980760"/>
              <a:gd name="connsiteX26" fmla="*/ 24718297 w 33714813"/>
              <a:gd name="connsiteY26" fmla="*/ 2212258 h 25980760"/>
              <a:gd name="connsiteX27" fmla="*/ 26370116 w 33714813"/>
              <a:gd name="connsiteY27" fmla="*/ 1917291 h 25980760"/>
              <a:gd name="connsiteX28" fmla="*/ 26930555 w 33714813"/>
              <a:gd name="connsiteY28" fmla="*/ 1799304 h 25980760"/>
              <a:gd name="connsiteX29" fmla="*/ 27933445 w 33714813"/>
              <a:gd name="connsiteY29" fmla="*/ 1297858 h 25980760"/>
              <a:gd name="connsiteX30" fmla="*/ 27962942 w 33714813"/>
              <a:gd name="connsiteY30" fmla="*/ 4277033 h 25980760"/>
              <a:gd name="connsiteX31" fmla="*/ 29555768 w 33714813"/>
              <a:gd name="connsiteY31" fmla="*/ 4100052 h 25980760"/>
              <a:gd name="connsiteX32" fmla="*/ 31532052 w 33714813"/>
              <a:gd name="connsiteY32" fmla="*/ 3834581 h 25980760"/>
              <a:gd name="connsiteX33" fmla="*/ 33537832 w 33714813"/>
              <a:gd name="connsiteY33" fmla="*/ 3834581 h 25980760"/>
              <a:gd name="connsiteX34" fmla="*/ 33714813 w 33714813"/>
              <a:gd name="connsiteY34" fmla="*/ 9114504 h 25980760"/>
              <a:gd name="connsiteX35" fmla="*/ 28228413 w 33714813"/>
              <a:gd name="connsiteY35" fmla="*/ 9261987 h 25980760"/>
              <a:gd name="connsiteX36" fmla="*/ 28257910 w 33714813"/>
              <a:gd name="connsiteY36" fmla="*/ 10884310 h 25980760"/>
              <a:gd name="connsiteX37" fmla="*/ 28110426 w 33714813"/>
              <a:gd name="connsiteY37" fmla="*/ 11798710 h 25980760"/>
              <a:gd name="connsiteX38" fmla="*/ 25131252 w 33714813"/>
              <a:gd name="connsiteY38" fmla="*/ 17550581 h 25980760"/>
              <a:gd name="connsiteX39" fmla="*/ 24954271 w 33714813"/>
              <a:gd name="connsiteY39" fmla="*/ 18553471 h 25980760"/>
              <a:gd name="connsiteX40" fmla="*/ 24216852 w 33714813"/>
              <a:gd name="connsiteY40" fmla="*/ 18936929 h 25980760"/>
              <a:gd name="connsiteX41" fmla="*/ 23567923 w 33714813"/>
              <a:gd name="connsiteY41" fmla="*/ 19438374 h 25980760"/>
              <a:gd name="connsiteX42" fmla="*/ 22918993 w 33714813"/>
              <a:gd name="connsiteY42" fmla="*/ 19939820 h 25980760"/>
              <a:gd name="connsiteX43" fmla="*/ 21680129 w 33714813"/>
              <a:gd name="connsiteY43" fmla="*/ 21060697 h 25980760"/>
              <a:gd name="connsiteX44" fmla="*/ 21178684 w 33714813"/>
              <a:gd name="connsiteY44" fmla="*/ 21444155 h 25980760"/>
              <a:gd name="connsiteX45" fmla="*/ 19969316 w 33714813"/>
              <a:gd name="connsiteY45" fmla="*/ 21503149 h 25980760"/>
              <a:gd name="connsiteX46" fmla="*/ 19143406 w 33714813"/>
              <a:gd name="connsiteY46" fmla="*/ 21444155 h 25980760"/>
              <a:gd name="connsiteX47" fmla="*/ 19172903 w 33714813"/>
              <a:gd name="connsiteY47" fmla="*/ 22093084 h 25980760"/>
              <a:gd name="connsiteX48" fmla="*/ 19025419 w 33714813"/>
              <a:gd name="connsiteY48" fmla="*/ 23656413 h 25980760"/>
              <a:gd name="connsiteX49" fmla="*/ 18612464 w 33714813"/>
              <a:gd name="connsiteY49" fmla="*/ 24954271 h 25980760"/>
              <a:gd name="connsiteX50" fmla="*/ 17698064 w 33714813"/>
              <a:gd name="connsiteY50" fmla="*/ 25426220 h 25980760"/>
              <a:gd name="connsiteX51" fmla="*/ 16659778 w 33714813"/>
              <a:gd name="connsiteY51" fmla="*/ 25980760 h 25980760"/>
              <a:gd name="connsiteX52" fmla="*/ 15751277 w 33714813"/>
              <a:gd name="connsiteY52" fmla="*/ 25514710 h 25980760"/>
              <a:gd name="connsiteX53" fmla="*/ 13892981 w 33714813"/>
              <a:gd name="connsiteY53" fmla="*/ 24010374 h 25980760"/>
              <a:gd name="connsiteX54" fmla="*/ 11975691 w 33714813"/>
              <a:gd name="connsiteY54" fmla="*/ 23272954 h 25980760"/>
              <a:gd name="connsiteX55" fmla="*/ 9969910 w 33714813"/>
              <a:gd name="connsiteY55" fmla="*/ 23007484 h 25980760"/>
              <a:gd name="connsiteX56" fmla="*/ 8111613 w 33714813"/>
              <a:gd name="connsiteY56" fmla="*/ 23007484 h 25980760"/>
              <a:gd name="connsiteX57" fmla="*/ 7846143 w 33714813"/>
              <a:gd name="connsiteY57" fmla="*/ 16960645 h 25980760"/>
              <a:gd name="connsiteX58" fmla="*/ 7344697 w 33714813"/>
              <a:gd name="connsiteY58" fmla="*/ 16960647 h 25980760"/>
              <a:gd name="connsiteX59" fmla="*/ 7256206 w 33714813"/>
              <a:gd name="connsiteY59" fmla="*/ 15338323 h 25980760"/>
              <a:gd name="connsiteX60" fmla="*/ 7079226 w 33714813"/>
              <a:gd name="connsiteY60" fmla="*/ 12388645 h 25980760"/>
              <a:gd name="connsiteX61" fmla="*/ 88490 w 33714813"/>
              <a:gd name="connsiteY61" fmla="*/ 12624620 h 25980760"/>
              <a:gd name="connsiteX62" fmla="*/ 0 w 33714813"/>
              <a:gd name="connsiteY62" fmla="*/ 9379974 h 25980760"/>
              <a:gd name="connsiteX0" fmla="*/ 0 w 33714813"/>
              <a:gd name="connsiteY0" fmla="*/ 9379974 h 25980760"/>
              <a:gd name="connsiteX1" fmla="*/ 6253316 w 33714813"/>
              <a:gd name="connsiteY1" fmla="*/ 9202994 h 25980760"/>
              <a:gd name="connsiteX2" fmla="*/ 6105832 w 33714813"/>
              <a:gd name="connsiteY2" fmla="*/ 3333136 h 25980760"/>
              <a:gd name="connsiteX3" fmla="*/ 5840361 w 33714813"/>
              <a:gd name="connsiteY3" fmla="*/ 3333136 h 25980760"/>
              <a:gd name="connsiteX4" fmla="*/ 6046839 w 33714813"/>
              <a:gd name="connsiteY4" fmla="*/ 3097162 h 25980760"/>
              <a:gd name="connsiteX5" fmla="*/ 5976477 w 33714813"/>
              <a:gd name="connsiteY5" fmla="*/ 2219018 h 25980760"/>
              <a:gd name="connsiteX6" fmla="*/ 5755558 w 33714813"/>
              <a:gd name="connsiteY6" fmla="*/ 2208264 h 25980760"/>
              <a:gd name="connsiteX7" fmla="*/ 5784133 w 33714813"/>
              <a:gd name="connsiteY7" fmla="*/ 2017764 h 25980760"/>
              <a:gd name="connsiteX8" fmla="*/ 5978320 w 33714813"/>
              <a:gd name="connsiteY8" fmla="*/ 1988882 h 25980760"/>
              <a:gd name="connsiteX9" fmla="*/ 5927008 w 33714813"/>
              <a:gd name="connsiteY9" fmla="*/ 1674864 h 25980760"/>
              <a:gd name="connsiteX10" fmla="*/ 5663381 w 33714813"/>
              <a:gd name="connsiteY10" fmla="*/ 1091381 h 25980760"/>
              <a:gd name="connsiteX11" fmla="*/ 6990735 w 33714813"/>
              <a:gd name="connsiteY11" fmla="*/ 1061884 h 25980760"/>
              <a:gd name="connsiteX12" fmla="*/ 15072852 w 33714813"/>
              <a:gd name="connsiteY12" fmla="*/ 0 h 25980760"/>
              <a:gd name="connsiteX13" fmla="*/ 15515303 w 33714813"/>
              <a:gd name="connsiteY13" fmla="*/ 88491 h 25980760"/>
              <a:gd name="connsiteX14" fmla="*/ 16252723 w 33714813"/>
              <a:gd name="connsiteY14" fmla="*/ 324465 h 25980760"/>
              <a:gd name="connsiteX15" fmla="*/ 16724671 w 33714813"/>
              <a:gd name="connsiteY15" fmla="*/ 353962 h 25980760"/>
              <a:gd name="connsiteX16" fmla="*/ 17875045 w 33714813"/>
              <a:gd name="connsiteY16" fmla="*/ 471949 h 25980760"/>
              <a:gd name="connsiteX17" fmla="*/ 18877935 w 33714813"/>
              <a:gd name="connsiteY17" fmla="*/ 589936 h 25980760"/>
              <a:gd name="connsiteX18" fmla="*/ 19556361 w 33714813"/>
              <a:gd name="connsiteY18" fmla="*/ 560439 h 25980760"/>
              <a:gd name="connsiteX19" fmla="*/ 20087303 w 33714813"/>
              <a:gd name="connsiteY19" fmla="*/ 560439 h 25980760"/>
              <a:gd name="connsiteX20" fmla="*/ 20529755 w 33714813"/>
              <a:gd name="connsiteY20" fmla="*/ 530942 h 25980760"/>
              <a:gd name="connsiteX21" fmla="*/ 21031200 w 33714813"/>
              <a:gd name="connsiteY21" fmla="*/ 619433 h 25980760"/>
              <a:gd name="connsiteX22" fmla="*/ 21562142 w 33714813"/>
              <a:gd name="connsiteY22" fmla="*/ 914400 h 25980760"/>
              <a:gd name="connsiteX23" fmla="*/ 22093084 w 33714813"/>
              <a:gd name="connsiteY23" fmla="*/ 1858297 h 25980760"/>
              <a:gd name="connsiteX24" fmla="*/ 22948490 w 33714813"/>
              <a:gd name="connsiteY24" fmla="*/ 2920181 h 25980760"/>
              <a:gd name="connsiteX25" fmla="*/ 23331948 w 33714813"/>
              <a:gd name="connsiteY25" fmla="*/ 2448233 h 25980760"/>
              <a:gd name="connsiteX26" fmla="*/ 24718297 w 33714813"/>
              <a:gd name="connsiteY26" fmla="*/ 2212258 h 25980760"/>
              <a:gd name="connsiteX27" fmla="*/ 26370116 w 33714813"/>
              <a:gd name="connsiteY27" fmla="*/ 1917291 h 25980760"/>
              <a:gd name="connsiteX28" fmla="*/ 26930555 w 33714813"/>
              <a:gd name="connsiteY28" fmla="*/ 1799304 h 25980760"/>
              <a:gd name="connsiteX29" fmla="*/ 27933445 w 33714813"/>
              <a:gd name="connsiteY29" fmla="*/ 1297858 h 25980760"/>
              <a:gd name="connsiteX30" fmla="*/ 27962942 w 33714813"/>
              <a:gd name="connsiteY30" fmla="*/ 4277033 h 25980760"/>
              <a:gd name="connsiteX31" fmla="*/ 29555768 w 33714813"/>
              <a:gd name="connsiteY31" fmla="*/ 4100052 h 25980760"/>
              <a:gd name="connsiteX32" fmla="*/ 31532052 w 33714813"/>
              <a:gd name="connsiteY32" fmla="*/ 3834581 h 25980760"/>
              <a:gd name="connsiteX33" fmla="*/ 33537832 w 33714813"/>
              <a:gd name="connsiteY33" fmla="*/ 3834581 h 25980760"/>
              <a:gd name="connsiteX34" fmla="*/ 33714813 w 33714813"/>
              <a:gd name="connsiteY34" fmla="*/ 9114504 h 25980760"/>
              <a:gd name="connsiteX35" fmla="*/ 28228413 w 33714813"/>
              <a:gd name="connsiteY35" fmla="*/ 9261987 h 25980760"/>
              <a:gd name="connsiteX36" fmla="*/ 28257910 w 33714813"/>
              <a:gd name="connsiteY36" fmla="*/ 10884310 h 25980760"/>
              <a:gd name="connsiteX37" fmla="*/ 28110426 w 33714813"/>
              <a:gd name="connsiteY37" fmla="*/ 11798710 h 25980760"/>
              <a:gd name="connsiteX38" fmla="*/ 25131252 w 33714813"/>
              <a:gd name="connsiteY38" fmla="*/ 17550581 h 25980760"/>
              <a:gd name="connsiteX39" fmla="*/ 24954271 w 33714813"/>
              <a:gd name="connsiteY39" fmla="*/ 18553471 h 25980760"/>
              <a:gd name="connsiteX40" fmla="*/ 24216852 w 33714813"/>
              <a:gd name="connsiteY40" fmla="*/ 18936929 h 25980760"/>
              <a:gd name="connsiteX41" fmla="*/ 23567923 w 33714813"/>
              <a:gd name="connsiteY41" fmla="*/ 19438374 h 25980760"/>
              <a:gd name="connsiteX42" fmla="*/ 22918993 w 33714813"/>
              <a:gd name="connsiteY42" fmla="*/ 19939820 h 25980760"/>
              <a:gd name="connsiteX43" fmla="*/ 21680129 w 33714813"/>
              <a:gd name="connsiteY43" fmla="*/ 21060697 h 25980760"/>
              <a:gd name="connsiteX44" fmla="*/ 21178684 w 33714813"/>
              <a:gd name="connsiteY44" fmla="*/ 21444155 h 25980760"/>
              <a:gd name="connsiteX45" fmla="*/ 19969316 w 33714813"/>
              <a:gd name="connsiteY45" fmla="*/ 21503149 h 25980760"/>
              <a:gd name="connsiteX46" fmla="*/ 19143406 w 33714813"/>
              <a:gd name="connsiteY46" fmla="*/ 21444155 h 25980760"/>
              <a:gd name="connsiteX47" fmla="*/ 19172903 w 33714813"/>
              <a:gd name="connsiteY47" fmla="*/ 22093084 h 25980760"/>
              <a:gd name="connsiteX48" fmla="*/ 19025419 w 33714813"/>
              <a:gd name="connsiteY48" fmla="*/ 23656413 h 25980760"/>
              <a:gd name="connsiteX49" fmla="*/ 18612464 w 33714813"/>
              <a:gd name="connsiteY49" fmla="*/ 24954271 h 25980760"/>
              <a:gd name="connsiteX50" fmla="*/ 17698064 w 33714813"/>
              <a:gd name="connsiteY50" fmla="*/ 25426220 h 25980760"/>
              <a:gd name="connsiteX51" fmla="*/ 16732930 w 33714813"/>
              <a:gd name="connsiteY51" fmla="*/ 25980760 h 25980760"/>
              <a:gd name="connsiteX52" fmla="*/ 15751277 w 33714813"/>
              <a:gd name="connsiteY52" fmla="*/ 25514710 h 25980760"/>
              <a:gd name="connsiteX53" fmla="*/ 13892981 w 33714813"/>
              <a:gd name="connsiteY53" fmla="*/ 24010374 h 25980760"/>
              <a:gd name="connsiteX54" fmla="*/ 11975691 w 33714813"/>
              <a:gd name="connsiteY54" fmla="*/ 23272954 h 25980760"/>
              <a:gd name="connsiteX55" fmla="*/ 9969910 w 33714813"/>
              <a:gd name="connsiteY55" fmla="*/ 23007484 h 25980760"/>
              <a:gd name="connsiteX56" fmla="*/ 8111613 w 33714813"/>
              <a:gd name="connsiteY56" fmla="*/ 23007484 h 25980760"/>
              <a:gd name="connsiteX57" fmla="*/ 7846143 w 33714813"/>
              <a:gd name="connsiteY57" fmla="*/ 16960645 h 25980760"/>
              <a:gd name="connsiteX58" fmla="*/ 7344697 w 33714813"/>
              <a:gd name="connsiteY58" fmla="*/ 16960647 h 25980760"/>
              <a:gd name="connsiteX59" fmla="*/ 7256206 w 33714813"/>
              <a:gd name="connsiteY59" fmla="*/ 15338323 h 25980760"/>
              <a:gd name="connsiteX60" fmla="*/ 7079226 w 33714813"/>
              <a:gd name="connsiteY60" fmla="*/ 12388645 h 25980760"/>
              <a:gd name="connsiteX61" fmla="*/ 88490 w 33714813"/>
              <a:gd name="connsiteY61" fmla="*/ 12624620 h 25980760"/>
              <a:gd name="connsiteX62" fmla="*/ 0 w 33714813"/>
              <a:gd name="connsiteY62" fmla="*/ 9379974 h 25980760"/>
              <a:gd name="connsiteX0" fmla="*/ 0 w 33714813"/>
              <a:gd name="connsiteY0" fmla="*/ 9379974 h 25980760"/>
              <a:gd name="connsiteX1" fmla="*/ 6253316 w 33714813"/>
              <a:gd name="connsiteY1" fmla="*/ 9202994 h 25980760"/>
              <a:gd name="connsiteX2" fmla="*/ 6105832 w 33714813"/>
              <a:gd name="connsiteY2" fmla="*/ 3333136 h 25980760"/>
              <a:gd name="connsiteX3" fmla="*/ 5840361 w 33714813"/>
              <a:gd name="connsiteY3" fmla="*/ 3333136 h 25980760"/>
              <a:gd name="connsiteX4" fmla="*/ 6046839 w 33714813"/>
              <a:gd name="connsiteY4" fmla="*/ 3097162 h 25980760"/>
              <a:gd name="connsiteX5" fmla="*/ 5976477 w 33714813"/>
              <a:gd name="connsiteY5" fmla="*/ 2219018 h 25980760"/>
              <a:gd name="connsiteX6" fmla="*/ 5755558 w 33714813"/>
              <a:gd name="connsiteY6" fmla="*/ 2208264 h 25980760"/>
              <a:gd name="connsiteX7" fmla="*/ 5784133 w 33714813"/>
              <a:gd name="connsiteY7" fmla="*/ 2017764 h 25980760"/>
              <a:gd name="connsiteX8" fmla="*/ 5978320 w 33714813"/>
              <a:gd name="connsiteY8" fmla="*/ 1988882 h 25980760"/>
              <a:gd name="connsiteX9" fmla="*/ 5927008 w 33714813"/>
              <a:gd name="connsiteY9" fmla="*/ 1674864 h 25980760"/>
              <a:gd name="connsiteX10" fmla="*/ 5663381 w 33714813"/>
              <a:gd name="connsiteY10" fmla="*/ 1091381 h 25980760"/>
              <a:gd name="connsiteX11" fmla="*/ 6990735 w 33714813"/>
              <a:gd name="connsiteY11" fmla="*/ 1061884 h 25980760"/>
              <a:gd name="connsiteX12" fmla="*/ 15072852 w 33714813"/>
              <a:gd name="connsiteY12" fmla="*/ 0 h 25980760"/>
              <a:gd name="connsiteX13" fmla="*/ 15515303 w 33714813"/>
              <a:gd name="connsiteY13" fmla="*/ 88491 h 25980760"/>
              <a:gd name="connsiteX14" fmla="*/ 16252723 w 33714813"/>
              <a:gd name="connsiteY14" fmla="*/ 324465 h 25980760"/>
              <a:gd name="connsiteX15" fmla="*/ 16724671 w 33714813"/>
              <a:gd name="connsiteY15" fmla="*/ 353962 h 25980760"/>
              <a:gd name="connsiteX16" fmla="*/ 17875045 w 33714813"/>
              <a:gd name="connsiteY16" fmla="*/ 471949 h 25980760"/>
              <a:gd name="connsiteX17" fmla="*/ 18877935 w 33714813"/>
              <a:gd name="connsiteY17" fmla="*/ 589936 h 25980760"/>
              <a:gd name="connsiteX18" fmla="*/ 19556361 w 33714813"/>
              <a:gd name="connsiteY18" fmla="*/ 560439 h 25980760"/>
              <a:gd name="connsiteX19" fmla="*/ 20087303 w 33714813"/>
              <a:gd name="connsiteY19" fmla="*/ 560439 h 25980760"/>
              <a:gd name="connsiteX20" fmla="*/ 20529755 w 33714813"/>
              <a:gd name="connsiteY20" fmla="*/ 530942 h 25980760"/>
              <a:gd name="connsiteX21" fmla="*/ 21031200 w 33714813"/>
              <a:gd name="connsiteY21" fmla="*/ 619433 h 25980760"/>
              <a:gd name="connsiteX22" fmla="*/ 21562142 w 33714813"/>
              <a:gd name="connsiteY22" fmla="*/ 914400 h 25980760"/>
              <a:gd name="connsiteX23" fmla="*/ 22093084 w 33714813"/>
              <a:gd name="connsiteY23" fmla="*/ 1858297 h 25980760"/>
              <a:gd name="connsiteX24" fmla="*/ 22948490 w 33714813"/>
              <a:gd name="connsiteY24" fmla="*/ 2920181 h 25980760"/>
              <a:gd name="connsiteX25" fmla="*/ 23331948 w 33714813"/>
              <a:gd name="connsiteY25" fmla="*/ 2448233 h 25980760"/>
              <a:gd name="connsiteX26" fmla="*/ 24718297 w 33714813"/>
              <a:gd name="connsiteY26" fmla="*/ 2212258 h 25980760"/>
              <a:gd name="connsiteX27" fmla="*/ 26370116 w 33714813"/>
              <a:gd name="connsiteY27" fmla="*/ 1917291 h 25980760"/>
              <a:gd name="connsiteX28" fmla="*/ 26930555 w 33714813"/>
              <a:gd name="connsiteY28" fmla="*/ 1799304 h 25980760"/>
              <a:gd name="connsiteX29" fmla="*/ 27933445 w 33714813"/>
              <a:gd name="connsiteY29" fmla="*/ 1297858 h 25980760"/>
              <a:gd name="connsiteX30" fmla="*/ 27962942 w 33714813"/>
              <a:gd name="connsiteY30" fmla="*/ 4277033 h 25980760"/>
              <a:gd name="connsiteX31" fmla="*/ 29555768 w 33714813"/>
              <a:gd name="connsiteY31" fmla="*/ 4100052 h 25980760"/>
              <a:gd name="connsiteX32" fmla="*/ 31532052 w 33714813"/>
              <a:gd name="connsiteY32" fmla="*/ 3834581 h 25980760"/>
              <a:gd name="connsiteX33" fmla="*/ 33537832 w 33714813"/>
              <a:gd name="connsiteY33" fmla="*/ 3834581 h 25980760"/>
              <a:gd name="connsiteX34" fmla="*/ 33714813 w 33714813"/>
              <a:gd name="connsiteY34" fmla="*/ 9114504 h 25980760"/>
              <a:gd name="connsiteX35" fmla="*/ 28228413 w 33714813"/>
              <a:gd name="connsiteY35" fmla="*/ 9261987 h 25980760"/>
              <a:gd name="connsiteX36" fmla="*/ 28257910 w 33714813"/>
              <a:gd name="connsiteY36" fmla="*/ 10884310 h 25980760"/>
              <a:gd name="connsiteX37" fmla="*/ 28110426 w 33714813"/>
              <a:gd name="connsiteY37" fmla="*/ 11798710 h 25980760"/>
              <a:gd name="connsiteX38" fmla="*/ 25131252 w 33714813"/>
              <a:gd name="connsiteY38" fmla="*/ 17550581 h 25980760"/>
              <a:gd name="connsiteX39" fmla="*/ 24954271 w 33714813"/>
              <a:gd name="connsiteY39" fmla="*/ 18553471 h 25980760"/>
              <a:gd name="connsiteX40" fmla="*/ 24216852 w 33714813"/>
              <a:gd name="connsiteY40" fmla="*/ 18936929 h 25980760"/>
              <a:gd name="connsiteX41" fmla="*/ 23567923 w 33714813"/>
              <a:gd name="connsiteY41" fmla="*/ 19438374 h 25980760"/>
              <a:gd name="connsiteX42" fmla="*/ 22918993 w 33714813"/>
              <a:gd name="connsiteY42" fmla="*/ 19939820 h 25980760"/>
              <a:gd name="connsiteX43" fmla="*/ 21680129 w 33714813"/>
              <a:gd name="connsiteY43" fmla="*/ 21060697 h 25980760"/>
              <a:gd name="connsiteX44" fmla="*/ 21178684 w 33714813"/>
              <a:gd name="connsiteY44" fmla="*/ 21444155 h 25980760"/>
              <a:gd name="connsiteX45" fmla="*/ 19969316 w 33714813"/>
              <a:gd name="connsiteY45" fmla="*/ 21503149 h 25980760"/>
              <a:gd name="connsiteX46" fmla="*/ 19143406 w 33714813"/>
              <a:gd name="connsiteY46" fmla="*/ 21444155 h 25980760"/>
              <a:gd name="connsiteX47" fmla="*/ 19172903 w 33714813"/>
              <a:gd name="connsiteY47" fmla="*/ 22093084 h 25980760"/>
              <a:gd name="connsiteX48" fmla="*/ 19025419 w 33714813"/>
              <a:gd name="connsiteY48" fmla="*/ 23656413 h 25980760"/>
              <a:gd name="connsiteX49" fmla="*/ 18612464 w 33714813"/>
              <a:gd name="connsiteY49" fmla="*/ 24954271 h 25980760"/>
              <a:gd name="connsiteX50" fmla="*/ 17807792 w 33714813"/>
              <a:gd name="connsiteY50" fmla="*/ 25426220 h 25980760"/>
              <a:gd name="connsiteX51" fmla="*/ 16732930 w 33714813"/>
              <a:gd name="connsiteY51" fmla="*/ 25980760 h 25980760"/>
              <a:gd name="connsiteX52" fmla="*/ 15751277 w 33714813"/>
              <a:gd name="connsiteY52" fmla="*/ 25514710 h 25980760"/>
              <a:gd name="connsiteX53" fmla="*/ 13892981 w 33714813"/>
              <a:gd name="connsiteY53" fmla="*/ 24010374 h 25980760"/>
              <a:gd name="connsiteX54" fmla="*/ 11975691 w 33714813"/>
              <a:gd name="connsiteY54" fmla="*/ 23272954 h 25980760"/>
              <a:gd name="connsiteX55" fmla="*/ 9969910 w 33714813"/>
              <a:gd name="connsiteY55" fmla="*/ 23007484 h 25980760"/>
              <a:gd name="connsiteX56" fmla="*/ 8111613 w 33714813"/>
              <a:gd name="connsiteY56" fmla="*/ 23007484 h 25980760"/>
              <a:gd name="connsiteX57" fmla="*/ 7846143 w 33714813"/>
              <a:gd name="connsiteY57" fmla="*/ 16960645 h 25980760"/>
              <a:gd name="connsiteX58" fmla="*/ 7344697 w 33714813"/>
              <a:gd name="connsiteY58" fmla="*/ 16960647 h 25980760"/>
              <a:gd name="connsiteX59" fmla="*/ 7256206 w 33714813"/>
              <a:gd name="connsiteY59" fmla="*/ 15338323 h 25980760"/>
              <a:gd name="connsiteX60" fmla="*/ 7079226 w 33714813"/>
              <a:gd name="connsiteY60" fmla="*/ 12388645 h 25980760"/>
              <a:gd name="connsiteX61" fmla="*/ 88490 w 33714813"/>
              <a:gd name="connsiteY61" fmla="*/ 12624620 h 25980760"/>
              <a:gd name="connsiteX62" fmla="*/ 0 w 33714813"/>
              <a:gd name="connsiteY62" fmla="*/ 9379974 h 25980760"/>
              <a:gd name="connsiteX0" fmla="*/ 0 w 33714813"/>
              <a:gd name="connsiteY0" fmla="*/ 9379974 h 25514710"/>
              <a:gd name="connsiteX1" fmla="*/ 6253316 w 33714813"/>
              <a:gd name="connsiteY1" fmla="*/ 9202994 h 25514710"/>
              <a:gd name="connsiteX2" fmla="*/ 6105832 w 33714813"/>
              <a:gd name="connsiteY2" fmla="*/ 3333136 h 25514710"/>
              <a:gd name="connsiteX3" fmla="*/ 5840361 w 33714813"/>
              <a:gd name="connsiteY3" fmla="*/ 3333136 h 25514710"/>
              <a:gd name="connsiteX4" fmla="*/ 6046839 w 33714813"/>
              <a:gd name="connsiteY4" fmla="*/ 3097162 h 25514710"/>
              <a:gd name="connsiteX5" fmla="*/ 5976477 w 33714813"/>
              <a:gd name="connsiteY5" fmla="*/ 2219018 h 25514710"/>
              <a:gd name="connsiteX6" fmla="*/ 5755558 w 33714813"/>
              <a:gd name="connsiteY6" fmla="*/ 2208264 h 25514710"/>
              <a:gd name="connsiteX7" fmla="*/ 5784133 w 33714813"/>
              <a:gd name="connsiteY7" fmla="*/ 2017764 h 25514710"/>
              <a:gd name="connsiteX8" fmla="*/ 5978320 w 33714813"/>
              <a:gd name="connsiteY8" fmla="*/ 1988882 h 25514710"/>
              <a:gd name="connsiteX9" fmla="*/ 5927008 w 33714813"/>
              <a:gd name="connsiteY9" fmla="*/ 1674864 h 25514710"/>
              <a:gd name="connsiteX10" fmla="*/ 5663381 w 33714813"/>
              <a:gd name="connsiteY10" fmla="*/ 1091381 h 25514710"/>
              <a:gd name="connsiteX11" fmla="*/ 6990735 w 33714813"/>
              <a:gd name="connsiteY11" fmla="*/ 1061884 h 25514710"/>
              <a:gd name="connsiteX12" fmla="*/ 15072852 w 33714813"/>
              <a:gd name="connsiteY12" fmla="*/ 0 h 25514710"/>
              <a:gd name="connsiteX13" fmla="*/ 15515303 w 33714813"/>
              <a:gd name="connsiteY13" fmla="*/ 88491 h 25514710"/>
              <a:gd name="connsiteX14" fmla="*/ 16252723 w 33714813"/>
              <a:gd name="connsiteY14" fmla="*/ 324465 h 25514710"/>
              <a:gd name="connsiteX15" fmla="*/ 16724671 w 33714813"/>
              <a:gd name="connsiteY15" fmla="*/ 353962 h 25514710"/>
              <a:gd name="connsiteX16" fmla="*/ 17875045 w 33714813"/>
              <a:gd name="connsiteY16" fmla="*/ 471949 h 25514710"/>
              <a:gd name="connsiteX17" fmla="*/ 18877935 w 33714813"/>
              <a:gd name="connsiteY17" fmla="*/ 589936 h 25514710"/>
              <a:gd name="connsiteX18" fmla="*/ 19556361 w 33714813"/>
              <a:gd name="connsiteY18" fmla="*/ 560439 h 25514710"/>
              <a:gd name="connsiteX19" fmla="*/ 20087303 w 33714813"/>
              <a:gd name="connsiteY19" fmla="*/ 560439 h 25514710"/>
              <a:gd name="connsiteX20" fmla="*/ 20529755 w 33714813"/>
              <a:gd name="connsiteY20" fmla="*/ 530942 h 25514710"/>
              <a:gd name="connsiteX21" fmla="*/ 21031200 w 33714813"/>
              <a:gd name="connsiteY21" fmla="*/ 619433 h 25514710"/>
              <a:gd name="connsiteX22" fmla="*/ 21562142 w 33714813"/>
              <a:gd name="connsiteY22" fmla="*/ 914400 h 25514710"/>
              <a:gd name="connsiteX23" fmla="*/ 22093084 w 33714813"/>
              <a:gd name="connsiteY23" fmla="*/ 1858297 h 25514710"/>
              <a:gd name="connsiteX24" fmla="*/ 22948490 w 33714813"/>
              <a:gd name="connsiteY24" fmla="*/ 2920181 h 25514710"/>
              <a:gd name="connsiteX25" fmla="*/ 23331948 w 33714813"/>
              <a:gd name="connsiteY25" fmla="*/ 2448233 h 25514710"/>
              <a:gd name="connsiteX26" fmla="*/ 24718297 w 33714813"/>
              <a:gd name="connsiteY26" fmla="*/ 2212258 h 25514710"/>
              <a:gd name="connsiteX27" fmla="*/ 26370116 w 33714813"/>
              <a:gd name="connsiteY27" fmla="*/ 1917291 h 25514710"/>
              <a:gd name="connsiteX28" fmla="*/ 26930555 w 33714813"/>
              <a:gd name="connsiteY28" fmla="*/ 1799304 h 25514710"/>
              <a:gd name="connsiteX29" fmla="*/ 27933445 w 33714813"/>
              <a:gd name="connsiteY29" fmla="*/ 1297858 h 25514710"/>
              <a:gd name="connsiteX30" fmla="*/ 27962942 w 33714813"/>
              <a:gd name="connsiteY30" fmla="*/ 4277033 h 25514710"/>
              <a:gd name="connsiteX31" fmla="*/ 29555768 w 33714813"/>
              <a:gd name="connsiteY31" fmla="*/ 4100052 h 25514710"/>
              <a:gd name="connsiteX32" fmla="*/ 31532052 w 33714813"/>
              <a:gd name="connsiteY32" fmla="*/ 3834581 h 25514710"/>
              <a:gd name="connsiteX33" fmla="*/ 33537832 w 33714813"/>
              <a:gd name="connsiteY33" fmla="*/ 3834581 h 25514710"/>
              <a:gd name="connsiteX34" fmla="*/ 33714813 w 33714813"/>
              <a:gd name="connsiteY34" fmla="*/ 9114504 h 25514710"/>
              <a:gd name="connsiteX35" fmla="*/ 28228413 w 33714813"/>
              <a:gd name="connsiteY35" fmla="*/ 9261987 h 25514710"/>
              <a:gd name="connsiteX36" fmla="*/ 28257910 w 33714813"/>
              <a:gd name="connsiteY36" fmla="*/ 10884310 h 25514710"/>
              <a:gd name="connsiteX37" fmla="*/ 28110426 w 33714813"/>
              <a:gd name="connsiteY37" fmla="*/ 11798710 h 25514710"/>
              <a:gd name="connsiteX38" fmla="*/ 25131252 w 33714813"/>
              <a:gd name="connsiteY38" fmla="*/ 17550581 h 25514710"/>
              <a:gd name="connsiteX39" fmla="*/ 24954271 w 33714813"/>
              <a:gd name="connsiteY39" fmla="*/ 18553471 h 25514710"/>
              <a:gd name="connsiteX40" fmla="*/ 24216852 w 33714813"/>
              <a:gd name="connsiteY40" fmla="*/ 18936929 h 25514710"/>
              <a:gd name="connsiteX41" fmla="*/ 23567923 w 33714813"/>
              <a:gd name="connsiteY41" fmla="*/ 19438374 h 25514710"/>
              <a:gd name="connsiteX42" fmla="*/ 22918993 w 33714813"/>
              <a:gd name="connsiteY42" fmla="*/ 19939820 h 25514710"/>
              <a:gd name="connsiteX43" fmla="*/ 21680129 w 33714813"/>
              <a:gd name="connsiteY43" fmla="*/ 21060697 h 25514710"/>
              <a:gd name="connsiteX44" fmla="*/ 21178684 w 33714813"/>
              <a:gd name="connsiteY44" fmla="*/ 21444155 h 25514710"/>
              <a:gd name="connsiteX45" fmla="*/ 19969316 w 33714813"/>
              <a:gd name="connsiteY45" fmla="*/ 21503149 h 25514710"/>
              <a:gd name="connsiteX46" fmla="*/ 19143406 w 33714813"/>
              <a:gd name="connsiteY46" fmla="*/ 21444155 h 25514710"/>
              <a:gd name="connsiteX47" fmla="*/ 19172903 w 33714813"/>
              <a:gd name="connsiteY47" fmla="*/ 22093084 h 25514710"/>
              <a:gd name="connsiteX48" fmla="*/ 19025419 w 33714813"/>
              <a:gd name="connsiteY48" fmla="*/ 23656413 h 25514710"/>
              <a:gd name="connsiteX49" fmla="*/ 18612464 w 33714813"/>
              <a:gd name="connsiteY49" fmla="*/ 24954271 h 25514710"/>
              <a:gd name="connsiteX50" fmla="*/ 17807792 w 33714813"/>
              <a:gd name="connsiteY50" fmla="*/ 25426220 h 25514710"/>
              <a:gd name="connsiteX51" fmla="*/ 15751277 w 33714813"/>
              <a:gd name="connsiteY51" fmla="*/ 25514710 h 25514710"/>
              <a:gd name="connsiteX52" fmla="*/ 13892981 w 33714813"/>
              <a:gd name="connsiteY52" fmla="*/ 24010374 h 25514710"/>
              <a:gd name="connsiteX53" fmla="*/ 11975691 w 33714813"/>
              <a:gd name="connsiteY53" fmla="*/ 23272954 h 25514710"/>
              <a:gd name="connsiteX54" fmla="*/ 9969910 w 33714813"/>
              <a:gd name="connsiteY54" fmla="*/ 23007484 h 25514710"/>
              <a:gd name="connsiteX55" fmla="*/ 8111613 w 33714813"/>
              <a:gd name="connsiteY55" fmla="*/ 23007484 h 25514710"/>
              <a:gd name="connsiteX56" fmla="*/ 7846143 w 33714813"/>
              <a:gd name="connsiteY56" fmla="*/ 16960645 h 25514710"/>
              <a:gd name="connsiteX57" fmla="*/ 7344697 w 33714813"/>
              <a:gd name="connsiteY57" fmla="*/ 16960647 h 25514710"/>
              <a:gd name="connsiteX58" fmla="*/ 7256206 w 33714813"/>
              <a:gd name="connsiteY58" fmla="*/ 15338323 h 25514710"/>
              <a:gd name="connsiteX59" fmla="*/ 7079226 w 33714813"/>
              <a:gd name="connsiteY59" fmla="*/ 12388645 h 25514710"/>
              <a:gd name="connsiteX60" fmla="*/ 88490 w 33714813"/>
              <a:gd name="connsiteY60" fmla="*/ 12624620 h 25514710"/>
              <a:gd name="connsiteX61" fmla="*/ 0 w 33714813"/>
              <a:gd name="connsiteY61" fmla="*/ 9379974 h 25514710"/>
              <a:gd name="connsiteX0" fmla="*/ 0 w 33714813"/>
              <a:gd name="connsiteY0" fmla="*/ 9379974 h 25604101"/>
              <a:gd name="connsiteX1" fmla="*/ 6253316 w 33714813"/>
              <a:gd name="connsiteY1" fmla="*/ 9202994 h 25604101"/>
              <a:gd name="connsiteX2" fmla="*/ 6105832 w 33714813"/>
              <a:gd name="connsiteY2" fmla="*/ 3333136 h 25604101"/>
              <a:gd name="connsiteX3" fmla="*/ 5840361 w 33714813"/>
              <a:gd name="connsiteY3" fmla="*/ 3333136 h 25604101"/>
              <a:gd name="connsiteX4" fmla="*/ 6046839 w 33714813"/>
              <a:gd name="connsiteY4" fmla="*/ 3097162 h 25604101"/>
              <a:gd name="connsiteX5" fmla="*/ 5976477 w 33714813"/>
              <a:gd name="connsiteY5" fmla="*/ 2219018 h 25604101"/>
              <a:gd name="connsiteX6" fmla="*/ 5755558 w 33714813"/>
              <a:gd name="connsiteY6" fmla="*/ 2208264 h 25604101"/>
              <a:gd name="connsiteX7" fmla="*/ 5784133 w 33714813"/>
              <a:gd name="connsiteY7" fmla="*/ 2017764 h 25604101"/>
              <a:gd name="connsiteX8" fmla="*/ 5978320 w 33714813"/>
              <a:gd name="connsiteY8" fmla="*/ 1988882 h 25604101"/>
              <a:gd name="connsiteX9" fmla="*/ 5927008 w 33714813"/>
              <a:gd name="connsiteY9" fmla="*/ 1674864 h 25604101"/>
              <a:gd name="connsiteX10" fmla="*/ 5663381 w 33714813"/>
              <a:gd name="connsiteY10" fmla="*/ 1091381 h 25604101"/>
              <a:gd name="connsiteX11" fmla="*/ 6990735 w 33714813"/>
              <a:gd name="connsiteY11" fmla="*/ 1061884 h 25604101"/>
              <a:gd name="connsiteX12" fmla="*/ 15072852 w 33714813"/>
              <a:gd name="connsiteY12" fmla="*/ 0 h 25604101"/>
              <a:gd name="connsiteX13" fmla="*/ 15515303 w 33714813"/>
              <a:gd name="connsiteY13" fmla="*/ 88491 h 25604101"/>
              <a:gd name="connsiteX14" fmla="*/ 16252723 w 33714813"/>
              <a:gd name="connsiteY14" fmla="*/ 324465 h 25604101"/>
              <a:gd name="connsiteX15" fmla="*/ 16724671 w 33714813"/>
              <a:gd name="connsiteY15" fmla="*/ 353962 h 25604101"/>
              <a:gd name="connsiteX16" fmla="*/ 17875045 w 33714813"/>
              <a:gd name="connsiteY16" fmla="*/ 471949 h 25604101"/>
              <a:gd name="connsiteX17" fmla="*/ 18877935 w 33714813"/>
              <a:gd name="connsiteY17" fmla="*/ 589936 h 25604101"/>
              <a:gd name="connsiteX18" fmla="*/ 19556361 w 33714813"/>
              <a:gd name="connsiteY18" fmla="*/ 560439 h 25604101"/>
              <a:gd name="connsiteX19" fmla="*/ 20087303 w 33714813"/>
              <a:gd name="connsiteY19" fmla="*/ 560439 h 25604101"/>
              <a:gd name="connsiteX20" fmla="*/ 20529755 w 33714813"/>
              <a:gd name="connsiteY20" fmla="*/ 530942 h 25604101"/>
              <a:gd name="connsiteX21" fmla="*/ 21031200 w 33714813"/>
              <a:gd name="connsiteY21" fmla="*/ 619433 h 25604101"/>
              <a:gd name="connsiteX22" fmla="*/ 21562142 w 33714813"/>
              <a:gd name="connsiteY22" fmla="*/ 914400 h 25604101"/>
              <a:gd name="connsiteX23" fmla="*/ 22093084 w 33714813"/>
              <a:gd name="connsiteY23" fmla="*/ 1858297 h 25604101"/>
              <a:gd name="connsiteX24" fmla="*/ 22948490 w 33714813"/>
              <a:gd name="connsiteY24" fmla="*/ 2920181 h 25604101"/>
              <a:gd name="connsiteX25" fmla="*/ 23331948 w 33714813"/>
              <a:gd name="connsiteY25" fmla="*/ 2448233 h 25604101"/>
              <a:gd name="connsiteX26" fmla="*/ 24718297 w 33714813"/>
              <a:gd name="connsiteY26" fmla="*/ 2212258 h 25604101"/>
              <a:gd name="connsiteX27" fmla="*/ 26370116 w 33714813"/>
              <a:gd name="connsiteY27" fmla="*/ 1917291 h 25604101"/>
              <a:gd name="connsiteX28" fmla="*/ 26930555 w 33714813"/>
              <a:gd name="connsiteY28" fmla="*/ 1799304 h 25604101"/>
              <a:gd name="connsiteX29" fmla="*/ 27933445 w 33714813"/>
              <a:gd name="connsiteY29" fmla="*/ 1297858 h 25604101"/>
              <a:gd name="connsiteX30" fmla="*/ 27962942 w 33714813"/>
              <a:gd name="connsiteY30" fmla="*/ 4277033 h 25604101"/>
              <a:gd name="connsiteX31" fmla="*/ 29555768 w 33714813"/>
              <a:gd name="connsiteY31" fmla="*/ 4100052 h 25604101"/>
              <a:gd name="connsiteX32" fmla="*/ 31532052 w 33714813"/>
              <a:gd name="connsiteY32" fmla="*/ 3834581 h 25604101"/>
              <a:gd name="connsiteX33" fmla="*/ 33537832 w 33714813"/>
              <a:gd name="connsiteY33" fmla="*/ 3834581 h 25604101"/>
              <a:gd name="connsiteX34" fmla="*/ 33714813 w 33714813"/>
              <a:gd name="connsiteY34" fmla="*/ 9114504 h 25604101"/>
              <a:gd name="connsiteX35" fmla="*/ 28228413 w 33714813"/>
              <a:gd name="connsiteY35" fmla="*/ 9261987 h 25604101"/>
              <a:gd name="connsiteX36" fmla="*/ 28257910 w 33714813"/>
              <a:gd name="connsiteY36" fmla="*/ 10884310 h 25604101"/>
              <a:gd name="connsiteX37" fmla="*/ 28110426 w 33714813"/>
              <a:gd name="connsiteY37" fmla="*/ 11798710 h 25604101"/>
              <a:gd name="connsiteX38" fmla="*/ 25131252 w 33714813"/>
              <a:gd name="connsiteY38" fmla="*/ 17550581 h 25604101"/>
              <a:gd name="connsiteX39" fmla="*/ 24954271 w 33714813"/>
              <a:gd name="connsiteY39" fmla="*/ 18553471 h 25604101"/>
              <a:gd name="connsiteX40" fmla="*/ 24216852 w 33714813"/>
              <a:gd name="connsiteY40" fmla="*/ 18936929 h 25604101"/>
              <a:gd name="connsiteX41" fmla="*/ 23567923 w 33714813"/>
              <a:gd name="connsiteY41" fmla="*/ 19438374 h 25604101"/>
              <a:gd name="connsiteX42" fmla="*/ 22918993 w 33714813"/>
              <a:gd name="connsiteY42" fmla="*/ 19939820 h 25604101"/>
              <a:gd name="connsiteX43" fmla="*/ 21680129 w 33714813"/>
              <a:gd name="connsiteY43" fmla="*/ 21060697 h 25604101"/>
              <a:gd name="connsiteX44" fmla="*/ 21178684 w 33714813"/>
              <a:gd name="connsiteY44" fmla="*/ 21444155 h 25604101"/>
              <a:gd name="connsiteX45" fmla="*/ 19969316 w 33714813"/>
              <a:gd name="connsiteY45" fmla="*/ 21503149 h 25604101"/>
              <a:gd name="connsiteX46" fmla="*/ 19143406 w 33714813"/>
              <a:gd name="connsiteY46" fmla="*/ 21444155 h 25604101"/>
              <a:gd name="connsiteX47" fmla="*/ 19172903 w 33714813"/>
              <a:gd name="connsiteY47" fmla="*/ 22093084 h 25604101"/>
              <a:gd name="connsiteX48" fmla="*/ 19025419 w 33714813"/>
              <a:gd name="connsiteY48" fmla="*/ 23656413 h 25604101"/>
              <a:gd name="connsiteX49" fmla="*/ 18612464 w 33714813"/>
              <a:gd name="connsiteY49" fmla="*/ 24954271 h 25604101"/>
              <a:gd name="connsiteX50" fmla="*/ 17807792 w 33714813"/>
              <a:gd name="connsiteY50" fmla="*/ 25426220 h 25604101"/>
              <a:gd name="connsiteX51" fmla="*/ 15751277 w 33714813"/>
              <a:gd name="connsiteY51" fmla="*/ 25514710 h 25604101"/>
              <a:gd name="connsiteX52" fmla="*/ 13892981 w 33714813"/>
              <a:gd name="connsiteY52" fmla="*/ 24010374 h 25604101"/>
              <a:gd name="connsiteX53" fmla="*/ 11975691 w 33714813"/>
              <a:gd name="connsiteY53" fmla="*/ 23272954 h 25604101"/>
              <a:gd name="connsiteX54" fmla="*/ 9969910 w 33714813"/>
              <a:gd name="connsiteY54" fmla="*/ 23007484 h 25604101"/>
              <a:gd name="connsiteX55" fmla="*/ 8111613 w 33714813"/>
              <a:gd name="connsiteY55" fmla="*/ 23007484 h 25604101"/>
              <a:gd name="connsiteX56" fmla="*/ 7846143 w 33714813"/>
              <a:gd name="connsiteY56" fmla="*/ 16960645 h 25604101"/>
              <a:gd name="connsiteX57" fmla="*/ 7344697 w 33714813"/>
              <a:gd name="connsiteY57" fmla="*/ 16960647 h 25604101"/>
              <a:gd name="connsiteX58" fmla="*/ 7256206 w 33714813"/>
              <a:gd name="connsiteY58" fmla="*/ 15338323 h 25604101"/>
              <a:gd name="connsiteX59" fmla="*/ 7079226 w 33714813"/>
              <a:gd name="connsiteY59" fmla="*/ 12388645 h 25604101"/>
              <a:gd name="connsiteX60" fmla="*/ 88490 w 33714813"/>
              <a:gd name="connsiteY60" fmla="*/ 12624620 h 25604101"/>
              <a:gd name="connsiteX61" fmla="*/ 0 w 33714813"/>
              <a:gd name="connsiteY61" fmla="*/ 9379974 h 25604101"/>
              <a:gd name="connsiteX0" fmla="*/ 0 w 33714813"/>
              <a:gd name="connsiteY0" fmla="*/ 9379974 h 25764701"/>
              <a:gd name="connsiteX1" fmla="*/ 6253316 w 33714813"/>
              <a:gd name="connsiteY1" fmla="*/ 9202994 h 25764701"/>
              <a:gd name="connsiteX2" fmla="*/ 6105832 w 33714813"/>
              <a:gd name="connsiteY2" fmla="*/ 3333136 h 25764701"/>
              <a:gd name="connsiteX3" fmla="*/ 5840361 w 33714813"/>
              <a:gd name="connsiteY3" fmla="*/ 3333136 h 25764701"/>
              <a:gd name="connsiteX4" fmla="*/ 6046839 w 33714813"/>
              <a:gd name="connsiteY4" fmla="*/ 3097162 h 25764701"/>
              <a:gd name="connsiteX5" fmla="*/ 5976477 w 33714813"/>
              <a:gd name="connsiteY5" fmla="*/ 2219018 h 25764701"/>
              <a:gd name="connsiteX6" fmla="*/ 5755558 w 33714813"/>
              <a:gd name="connsiteY6" fmla="*/ 2208264 h 25764701"/>
              <a:gd name="connsiteX7" fmla="*/ 5784133 w 33714813"/>
              <a:gd name="connsiteY7" fmla="*/ 2017764 h 25764701"/>
              <a:gd name="connsiteX8" fmla="*/ 5978320 w 33714813"/>
              <a:gd name="connsiteY8" fmla="*/ 1988882 h 25764701"/>
              <a:gd name="connsiteX9" fmla="*/ 5927008 w 33714813"/>
              <a:gd name="connsiteY9" fmla="*/ 1674864 h 25764701"/>
              <a:gd name="connsiteX10" fmla="*/ 5663381 w 33714813"/>
              <a:gd name="connsiteY10" fmla="*/ 1091381 h 25764701"/>
              <a:gd name="connsiteX11" fmla="*/ 6990735 w 33714813"/>
              <a:gd name="connsiteY11" fmla="*/ 1061884 h 25764701"/>
              <a:gd name="connsiteX12" fmla="*/ 15072852 w 33714813"/>
              <a:gd name="connsiteY12" fmla="*/ 0 h 25764701"/>
              <a:gd name="connsiteX13" fmla="*/ 15515303 w 33714813"/>
              <a:gd name="connsiteY13" fmla="*/ 88491 h 25764701"/>
              <a:gd name="connsiteX14" fmla="*/ 16252723 w 33714813"/>
              <a:gd name="connsiteY14" fmla="*/ 324465 h 25764701"/>
              <a:gd name="connsiteX15" fmla="*/ 16724671 w 33714813"/>
              <a:gd name="connsiteY15" fmla="*/ 353962 h 25764701"/>
              <a:gd name="connsiteX16" fmla="*/ 17875045 w 33714813"/>
              <a:gd name="connsiteY16" fmla="*/ 471949 h 25764701"/>
              <a:gd name="connsiteX17" fmla="*/ 18877935 w 33714813"/>
              <a:gd name="connsiteY17" fmla="*/ 589936 h 25764701"/>
              <a:gd name="connsiteX18" fmla="*/ 19556361 w 33714813"/>
              <a:gd name="connsiteY18" fmla="*/ 560439 h 25764701"/>
              <a:gd name="connsiteX19" fmla="*/ 20087303 w 33714813"/>
              <a:gd name="connsiteY19" fmla="*/ 560439 h 25764701"/>
              <a:gd name="connsiteX20" fmla="*/ 20529755 w 33714813"/>
              <a:gd name="connsiteY20" fmla="*/ 530942 h 25764701"/>
              <a:gd name="connsiteX21" fmla="*/ 21031200 w 33714813"/>
              <a:gd name="connsiteY21" fmla="*/ 619433 h 25764701"/>
              <a:gd name="connsiteX22" fmla="*/ 21562142 w 33714813"/>
              <a:gd name="connsiteY22" fmla="*/ 914400 h 25764701"/>
              <a:gd name="connsiteX23" fmla="*/ 22093084 w 33714813"/>
              <a:gd name="connsiteY23" fmla="*/ 1858297 h 25764701"/>
              <a:gd name="connsiteX24" fmla="*/ 22948490 w 33714813"/>
              <a:gd name="connsiteY24" fmla="*/ 2920181 h 25764701"/>
              <a:gd name="connsiteX25" fmla="*/ 23331948 w 33714813"/>
              <a:gd name="connsiteY25" fmla="*/ 2448233 h 25764701"/>
              <a:gd name="connsiteX26" fmla="*/ 24718297 w 33714813"/>
              <a:gd name="connsiteY26" fmla="*/ 2212258 h 25764701"/>
              <a:gd name="connsiteX27" fmla="*/ 26370116 w 33714813"/>
              <a:gd name="connsiteY27" fmla="*/ 1917291 h 25764701"/>
              <a:gd name="connsiteX28" fmla="*/ 26930555 w 33714813"/>
              <a:gd name="connsiteY28" fmla="*/ 1799304 h 25764701"/>
              <a:gd name="connsiteX29" fmla="*/ 27933445 w 33714813"/>
              <a:gd name="connsiteY29" fmla="*/ 1297858 h 25764701"/>
              <a:gd name="connsiteX30" fmla="*/ 27962942 w 33714813"/>
              <a:gd name="connsiteY30" fmla="*/ 4277033 h 25764701"/>
              <a:gd name="connsiteX31" fmla="*/ 29555768 w 33714813"/>
              <a:gd name="connsiteY31" fmla="*/ 4100052 h 25764701"/>
              <a:gd name="connsiteX32" fmla="*/ 31532052 w 33714813"/>
              <a:gd name="connsiteY32" fmla="*/ 3834581 h 25764701"/>
              <a:gd name="connsiteX33" fmla="*/ 33537832 w 33714813"/>
              <a:gd name="connsiteY33" fmla="*/ 3834581 h 25764701"/>
              <a:gd name="connsiteX34" fmla="*/ 33714813 w 33714813"/>
              <a:gd name="connsiteY34" fmla="*/ 9114504 h 25764701"/>
              <a:gd name="connsiteX35" fmla="*/ 28228413 w 33714813"/>
              <a:gd name="connsiteY35" fmla="*/ 9261987 h 25764701"/>
              <a:gd name="connsiteX36" fmla="*/ 28257910 w 33714813"/>
              <a:gd name="connsiteY36" fmla="*/ 10884310 h 25764701"/>
              <a:gd name="connsiteX37" fmla="*/ 28110426 w 33714813"/>
              <a:gd name="connsiteY37" fmla="*/ 11798710 h 25764701"/>
              <a:gd name="connsiteX38" fmla="*/ 25131252 w 33714813"/>
              <a:gd name="connsiteY38" fmla="*/ 17550581 h 25764701"/>
              <a:gd name="connsiteX39" fmla="*/ 24954271 w 33714813"/>
              <a:gd name="connsiteY39" fmla="*/ 18553471 h 25764701"/>
              <a:gd name="connsiteX40" fmla="*/ 24216852 w 33714813"/>
              <a:gd name="connsiteY40" fmla="*/ 18936929 h 25764701"/>
              <a:gd name="connsiteX41" fmla="*/ 23567923 w 33714813"/>
              <a:gd name="connsiteY41" fmla="*/ 19438374 h 25764701"/>
              <a:gd name="connsiteX42" fmla="*/ 22918993 w 33714813"/>
              <a:gd name="connsiteY42" fmla="*/ 19939820 h 25764701"/>
              <a:gd name="connsiteX43" fmla="*/ 21680129 w 33714813"/>
              <a:gd name="connsiteY43" fmla="*/ 21060697 h 25764701"/>
              <a:gd name="connsiteX44" fmla="*/ 21178684 w 33714813"/>
              <a:gd name="connsiteY44" fmla="*/ 21444155 h 25764701"/>
              <a:gd name="connsiteX45" fmla="*/ 19969316 w 33714813"/>
              <a:gd name="connsiteY45" fmla="*/ 21503149 h 25764701"/>
              <a:gd name="connsiteX46" fmla="*/ 19143406 w 33714813"/>
              <a:gd name="connsiteY46" fmla="*/ 21444155 h 25764701"/>
              <a:gd name="connsiteX47" fmla="*/ 19172903 w 33714813"/>
              <a:gd name="connsiteY47" fmla="*/ 22093084 h 25764701"/>
              <a:gd name="connsiteX48" fmla="*/ 19025419 w 33714813"/>
              <a:gd name="connsiteY48" fmla="*/ 23656413 h 25764701"/>
              <a:gd name="connsiteX49" fmla="*/ 18612464 w 33714813"/>
              <a:gd name="connsiteY49" fmla="*/ 24954271 h 25764701"/>
              <a:gd name="connsiteX50" fmla="*/ 17807792 w 33714813"/>
              <a:gd name="connsiteY50" fmla="*/ 25426220 h 25764701"/>
              <a:gd name="connsiteX51" fmla="*/ 15751277 w 33714813"/>
              <a:gd name="connsiteY51" fmla="*/ 25514710 h 25764701"/>
              <a:gd name="connsiteX52" fmla="*/ 13892981 w 33714813"/>
              <a:gd name="connsiteY52" fmla="*/ 24010374 h 25764701"/>
              <a:gd name="connsiteX53" fmla="*/ 11975691 w 33714813"/>
              <a:gd name="connsiteY53" fmla="*/ 23272954 h 25764701"/>
              <a:gd name="connsiteX54" fmla="*/ 9969910 w 33714813"/>
              <a:gd name="connsiteY54" fmla="*/ 23007484 h 25764701"/>
              <a:gd name="connsiteX55" fmla="*/ 8111613 w 33714813"/>
              <a:gd name="connsiteY55" fmla="*/ 23007484 h 25764701"/>
              <a:gd name="connsiteX56" fmla="*/ 7846143 w 33714813"/>
              <a:gd name="connsiteY56" fmla="*/ 16960645 h 25764701"/>
              <a:gd name="connsiteX57" fmla="*/ 7344697 w 33714813"/>
              <a:gd name="connsiteY57" fmla="*/ 16960647 h 25764701"/>
              <a:gd name="connsiteX58" fmla="*/ 7256206 w 33714813"/>
              <a:gd name="connsiteY58" fmla="*/ 15338323 h 25764701"/>
              <a:gd name="connsiteX59" fmla="*/ 7079226 w 33714813"/>
              <a:gd name="connsiteY59" fmla="*/ 12388645 h 25764701"/>
              <a:gd name="connsiteX60" fmla="*/ 88490 w 33714813"/>
              <a:gd name="connsiteY60" fmla="*/ 12624620 h 25764701"/>
              <a:gd name="connsiteX61" fmla="*/ 0 w 33714813"/>
              <a:gd name="connsiteY61" fmla="*/ 9379974 h 25764701"/>
              <a:gd name="connsiteX0" fmla="*/ 0 w 33714813"/>
              <a:gd name="connsiteY0" fmla="*/ 9379974 h 25764701"/>
              <a:gd name="connsiteX1" fmla="*/ 6253316 w 33714813"/>
              <a:gd name="connsiteY1" fmla="*/ 9202994 h 25764701"/>
              <a:gd name="connsiteX2" fmla="*/ 6105832 w 33714813"/>
              <a:gd name="connsiteY2" fmla="*/ 3333136 h 25764701"/>
              <a:gd name="connsiteX3" fmla="*/ 5840361 w 33714813"/>
              <a:gd name="connsiteY3" fmla="*/ 3333136 h 25764701"/>
              <a:gd name="connsiteX4" fmla="*/ 6046839 w 33714813"/>
              <a:gd name="connsiteY4" fmla="*/ 3097162 h 25764701"/>
              <a:gd name="connsiteX5" fmla="*/ 5976477 w 33714813"/>
              <a:gd name="connsiteY5" fmla="*/ 2219018 h 25764701"/>
              <a:gd name="connsiteX6" fmla="*/ 5755558 w 33714813"/>
              <a:gd name="connsiteY6" fmla="*/ 2208264 h 25764701"/>
              <a:gd name="connsiteX7" fmla="*/ 5784133 w 33714813"/>
              <a:gd name="connsiteY7" fmla="*/ 2017764 h 25764701"/>
              <a:gd name="connsiteX8" fmla="*/ 5978320 w 33714813"/>
              <a:gd name="connsiteY8" fmla="*/ 1988882 h 25764701"/>
              <a:gd name="connsiteX9" fmla="*/ 5927008 w 33714813"/>
              <a:gd name="connsiteY9" fmla="*/ 1674864 h 25764701"/>
              <a:gd name="connsiteX10" fmla="*/ 5663381 w 33714813"/>
              <a:gd name="connsiteY10" fmla="*/ 1091381 h 25764701"/>
              <a:gd name="connsiteX11" fmla="*/ 6990735 w 33714813"/>
              <a:gd name="connsiteY11" fmla="*/ 1061884 h 25764701"/>
              <a:gd name="connsiteX12" fmla="*/ 15072852 w 33714813"/>
              <a:gd name="connsiteY12" fmla="*/ 0 h 25764701"/>
              <a:gd name="connsiteX13" fmla="*/ 15515303 w 33714813"/>
              <a:gd name="connsiteY13" fmla="*/ 88491 h 25764701"/>
              <a:gd name="connsiteX14" fmla="*/ 16252723 w 33714813"/>
              <a:gd name="connsiteY14" fmla="*/ 324465 h 25764701"/>
              <a:gd name="connsiteX15" fmla="*/ 16724671 w 33714813"/>
              <a:gd name="connsiteY15" fmla="*/ 353962 h 25764701"/>
              <a:gd name="connsiteX16" fmla="*/ 17875045 w 33714813"/>
              <a:gd name="connsiteY16" fmla="*/ 471949 h 25764701"/>
              <a:gd name="connsiteX17" fmla="*/ 18877935 w 33714813"/>
              <a:gd name="connsiteY17" fmla="*/ 589936 h 25764701"/>
              <a:gd name="connsiteX18" fmla="*/ 19556361 w 33714813"/>
              <a:gd name="connsiteY18" fmla="*/ 560439 h 25764701"/>
              <a:gd name="connsiteX19" fmla="*/ 20087303 w 33714813"/>
              <a:gd name="connsiteY19" fmla="*/ 560439 h 25764701"/>
              <a:gd name="connsiteX20" fmla="*/ 20529755 w 33714813"/>
              <a:gd name="connsiteY20" fmla="*/ 530942 h 25764701"/>
              <a:gd name="connsiteX21" fmla="*/ 21031200 w 33714813"/>
              <a:gd name="connsiteY21" fmla="*/ 619433 h 25764701"/>
              <a:gd name="connsiteX22" fmla="*/ 21562142 w 33714813"/>
              <a:gd name="connsiteY22" fmla="*/ 914400 h 25764701"/>
              <a:gd name="connsiteX23" fmla="*/ 22093084 w 33714813"/>
              <a:gd name="connsiteY23" fmla="*/ 1858297 h 25764701"/>
              <a:gd name="connsiteX24" fmla="*/ 22948490 w 33714813"/>
              <a:gd name="connsiteY24" fmla="*/ 2920181 h 25764701"/>
              <a:gd name="connsiteX25" fmla="*/ 23331948 w 33714813"/>
              <a:gd name="connsiteY25" fmla="*/ 2448233 h 25764701"/>
              <a:gd name="connsiteX26" fmla="*/ 24718297 w 33714813"/>
              <a:gd name="connsiteY26" fmla="*/ 2212258 h 25764701"/>
              <a:gd name="connsiteX27" fmla="*/ 26370116 w 33714813"/>
              <a:gd name="connsiteY27" fmla="*/ 1917291 h 25764701"/>
              <a:gd name="connsiteX28" fmla="*/ 26930555 w 33714813"/>
              <a:gd name="connsiteY28" fmla="*/ 1799304 h 25764701"/>
              <a:gd name="connsiteX29" fmla="*/ 27933445 w 33714813"/>
              <a:gd name="connsiteY29" fmla="*/ 1297858 h 25764701"/>
              <a:gd name="connsiteX30" fmla="*/ 27962942 w 33714813"/>
              <a:gd name="connsiteY30" fmla="*/ 4277033 h 25764701"/>
              <a:gd name="connsiteX31" fmla="*/ 29555768 w 33714813"/>
              <a:gd name="connsiteY31" fmla="*/ 4100052 h 25764701"/>
              <a:gd name="connsiteX32" fmla="*/ 31532052 w 33714813"/>
              <a:gd name="connsiteY32" fmla="*/ 3834581 h 25764701"/>
              <a:gd name="connsiteX33" fmla="*/ 33537832 w 33714813"/>
              <a:gd name="connsiteY33" fmla="*/ 3834581 h 25764701"/>
              <a:gd name="connsiteX34" fmla="*/ 33714813 w 33714813"/>
              <a:gd name="connsiteY34" fmla="*/ 9114504 h 25764701"/>
              <a:gd name="connsiteX35" fmla="*/ 28206058 w 33714813"/>
              <a:gd name="connsiteY35" fmla="*/ 9373746 h 25764701"/>
              <a:gd name="connsiteX36" fmla="*/ 28257910 w 33714813"/>
              <a:gd name="connsiteY36" fmla="*/ 10884310 h 25764701"/>
              <a:gd name="connsiteX37" fmla="*/ 28110426 w 33714813"/>
              <a:gd name="connsiteY37" fmla="*/ 11798710 h 25764701"/>
              <a:gd name="connsiteX38" fmla="*/ 25131252 w 33714813"/>
              <a:gd name="connsiteY38" fmla="*/ 17550581 h 25764701"/>
              <a:gd name="connsiteX39" fmla="*/ 24954271 w 33714813"/>
              <a:gd name="connsiteY39" fmla="*/ 18553471 h 25764701"/>
              <a:gd name="connsiteX40" fmla="*/ 24216852 w 33714813"/>
              <a:gd name="connsiteY40" fmla="*/ 18936929 h 25764701"/>
              <a:gd name="connsiteX41" fmla="*/ 23567923 w 33714813"/>
              <a:gd name="connsiteY41" fmla="*/ 19438374 h 25764701"/>
              <a:gd name="connsiteX42" fmla="*/ 22918993 w 33714813"/>
              <a:gd name="connsiteY42" fmla="*/ 19939820 h 25764701"/>
              <a:gd name="connsiteX43" fmla="*/ 21680129 w 33714813"/>
              <a:gd name="connsiteY43" fmla="*/ 21060697 h 25764701"/>
              <a:gd name="connsiteX44" fmla="*/ 21178684 w 33714813"/>
              <a:gd name="connsiteY44" fmla="*/ 21444155 h 25764701"/>
              <a:gd name="connsiteX45" fmla="*/ 19969316 w 33714813"/>
              <a:gd name="connsiteY45" fmla="*/ 21503149 h 25764701"/>
              <a:gd name="connsiteX46" fmla="*/ 19143406 w 33714813"/>
              <a:gd name="connsiteY46" fmla="*/ 21444155 h 25764701"/>
              <a:gd name="connsiteX47" fmla="*/ 19172903 w 33714813"/>
              <a:gd name="connsiteY47" fmla="*/ 22093084 h 25764701"/>
              <a:gd name="connsiteX48" fmla="*/ 19025419 w 33714813"/>
              <a:gd name="connsiteY48" fmla="*/ 23656413 h 25764701"/>
              <a:gd name="connsiteX49" fmla="*/ 18612464 w 33714813"/>
              <a:gd name="connsiteY49" fmla="*/ 24954271 h 25764701"/>
              <a:gd name="connsiteX50" fmla="*/ 17807792 w 33714813"/>
              <a:gd name="connsiteY50" fmla="*/ 25426220 h 25764701"/>
              <a:gd name="connsiteX51" fmla="*/ 15751277 w 33714813"/>
              <a:gd name="connsiteY51" fmla="*/ 25514710 h 25764701"/>
              <a:gd name="connsiteX52" fmla="*/ 13892981 w 33714813"/>
              <a:gd name="connsiteY52" fmla="*/ 24010374 h 25764701"/>
              <a:gd name="connsiteX53" fmla="*/ 11975691 w 33714813"/>
              <a:gd name="connsiteY53" fmla="*/ 23272954 h 25764701"/>
              <a:gd name="connsiteX54" fmla="*/ 9969910 w 33714813"/>
              <a:gd name="connsiteY54" fmla="*/ 23007484 h 25764701"/>
              <a:gd name="connsiteX55" fmla="*/ 8111613 w 33714813"/>
              <a:gd name="connsiteY55" fmla="*/ 23007484 h 25764701"/>
              <a:gd name="connsiteX56" fmla="*/ 7846143 w 33714813"/>
              <a:gd name="connsiteY56" fmla="*/ 16960645 h 25764701"/>
              <a:gd name="connsiteX57" fmla="*/ 7344697 w 33714813"/>
              <a:gd name="connsiteY57" fmla="*/ 16960647 h 25764701"/>
              <a:gd name="connsiteX58" fmla="*/ 7256206 w 33714813"/>
              <a:gd name="connsiteY58" fmla="*/ 15338323 h 25764701"/>
              <a:gd name="connsiteX59" fmla="*/ 7079226 w 33714813"/>
              <a:gd name="connsiteY59" fmla="*/ 12388645 h 25764701"/>
              <a:gd name="connsiteX60" fmla="*/ 88490 w 33714813"/>
              <a:gd name="connsiteY60" fmla="*/ 12624620 h 25764701"/>
              <a:gd name="connsiteX61" fmla="*/ 0 w 33714813"/>
              <a:gd name="connsiteY61" fmla="*/ 9379974 h 25764701"/>
              <a:gd name="connsiteX0" fmla="*/ 0 w 33714813"/>
              <a:gd name="connsiteY0" fmla="*/ 9379974 h 25764701"/>
              <a:gd name="connsiteX1" fmla="*/ 6253316 w 33714813"/>
              <a:gd name="connsiteY1" fmla="*/ 9202994 h 25764701"/>
              <a:gd name="connsiteX2" fmla="*/ 6105832 w 33714813"/>
              <a:gd name="connsiteY2" fmla="*/ 3333136 h 25764701"/>
              <a:gd name="connsiteX3" fmla="*/ 5840361 w 33714813"/>
              <a:gd name="connsiteY3" fmla="*/ 3333136 h 25764701"/>
              <a:gd name="connsiteX4" fmla="*/ 6046839 w 33714813"/>
              <a:gd name="connsiteY4" fmla="*/ 3097162 h 25764701"/>
              <a:gd name="connsiteX5" fmla="*/ 5976477 w 33714813"/>
              <a:gd name="connsiteY5" fmla="*/ 2219018 h 25764701"/>
              <a:gd name="connsiteX6" fmla="*/ 5755558 w 33714813"/>
              <a:gd name="connsiteY6" fmla="*/ 2208264 h 25764701"/>
              <a:gd name="connsiteX7" fmla="*/ 5784133 w 33714813"/>
              <a:gd name="connsiteY7" fmla="*/ 2017764 h 25764701"/>
              <a:gd name="connsiteX8" fmla="*/ 5978320 w 33714813"/>
              <a:gd name="connsiteY8" fmla="*/ 1988882 h 25764701"/>
              <a:gd name="connsiteX9" fmla="*/ 5927008 w 33714813"/>
              <a:gd name="connsiteY9" fmla="*/ 1674864 h 25764701"/>
              <a:gd name="connsiteX10" fmla="*/ 5663381 w 33714813"/>
              <a:gd name="connsiteY10" fmla="*/ 1091381 h 25764701"/>
              <a:gd name="connsiteX11" fmla="*/ 6990735 w 33714813"/>
              <a:gd name="connsiteY11" fmla="*/ 1061884 h 25764701"/>
              <a:gd name="connsiteX12" fmla="*/ 15072852 w 33714813"/>
              <a:gd name="connsiteY12" fmla="*/ 0 h 25764701"/>
              <a:gd name="connsiteX13" fmla="*/ 15515303 w 33714813"/>
              <a:gd name="connsiteY13" fmla="*/ 88491 h 25764701"/>
              <a:gd name="connsiteX14" fmla="*/ 16252723 w 33714813"/>
              <a:gd name="connsiteY14" fmla="*/ 324465 h 25764701"/>
              <a:gd name="connsiteX15" fmla="*/ 16724671 w 33714813"/>
              <a:gd name="connsiteY15" fmla="*/ 353962 h 25764701"/>
              <a:gd name="connsiteX16" fmla="*/ 17875045 w 33714813"/>
              <a:gd name="connsiteY16" fmla="*/ 471949 h 25764701"/>
              <a:gd name="connsiteX17" fmla="*/ 18877935 w 33714813"/>
              <a:gd name="connsiteY17" fmla="*/ 589936 h 25764701"/>
              <a:gd name="connsiteX18" fmla="*/ 19556361 w 33714813"/>
              <a:gd name="connsiteY18" fmla="*/ 560439 h 25764701"/>
              <a:gd name="connsiteX19" fmla="*/ 20087303 w 33714813"/>
              <a:gd name="connsiteY19" fmla="*/ 560439 h 25764701"/>
              <a:gd name="connsiteX20" fmla="*/ 20529755 w 33714813"/>
              <a:gd name="connsiteY20" fmla="*/ 530942 h 25764701"/>
              <a:gd name="connsiteX21" fmla="*/ 21031200 w 33714813"/>
              <a:gd name="connsiteY21" fmla="*/ 619433 h 25764701"/>
              <a:gd name="connsiteX22" fmla="*/ 21562142 w 33714813"/>
              <a:gd name="connsiteY22" fmla="*/ 914400 h 25764701"/>
              <a:gd name="connsiteX23" fmla="*/ 22093084 w 33714813"/>
              <a:gd name="connsiteY23" fmla="*/ 1858297 h 25764701"/>
              <a:gd name="connsiteX24" fmla="*/ 22948490 w 33714813"/>
              <a:gd name="connsiteY24" fmla="*/ 2920181 h 25764701"/>
              <a:gd name="connsiteX25" fmla="*/ 23331948 w 33714813"/>
              <a:gd name="connsiteY25" fmla="*/ 2448233 h 25764701"/>
              <a:gd name="connsiteX26" fmla="*/ 24718297 w 33714813"/>
              <a:gd name="connsiteY26" fmla="*/ 2212258 h 25764701"/>
              <a:gd name="connsiteX27" fmla="*/ 26370116 w 33714813"/>
              <a:gd name="connsiteY27" fmla="*/ 1917291 h 25764701"/>
              <a:gd name="connsiteX28" fmla="*/ 26930555 w 33714813"/>
              <a:gd name="connsiteY28" fmla="*/ 1799304 h 25764701"/>
              <a:gd name="connsiteX29" fmla="*/ 27933445 w 33714813"/>
              <a:gd name="connsiteY29" fmla="*/ 1297858 h 25764701"/>
              <a:gd name="connsiteX30" fmla="*/ 27962942 w 33714813"/>
              <a:gd name="connsiteY30" fmla="*/ 4277033 h 25764701"/>
              <a:gd name="connsiteX31" fmla="*/ 29555768 w 33714813"/>
              <a:gd name="connsiteY31" fmla="*/ 4100052 h 25764701"/>
              <a:gd name="connsiteX32" fmla="*/ 31532052 w 33714813"/>
              <a:gd name="connsiteY32" fmla="*/ 3834581 h 25764701"/>
              <a:gd name="connsiteX33" fmla="*/ 33537832 w 33714813"/>
              <a:gd name="connsiteY33" fmla="*/ 3834581 h 25764701"/>
              <a:gd name="connsiteX34" fmla="*/ 33714813 w 33714813"/>
              <a:gd name="connsiteY34" fmla="*/ 9114504 h 25764701"/>
              <a:gd name="connsiteX35" fmla="*/ 28206058 w 33714813"/>
              <a:gd name="connsiteY35" fmla="*/ 9418452 h 25764701"/>
              <a:gd name="connsiteX36" fmla="*/ 28257910 w 33714813"/>
              <a:gd name="connsiteY36" fmla="*/ 10884310 h 25764701"/>
              <a:gd name="connsiteX37" fmla="*/ 28110426 w 33714813"/>
              <a:gd name="connsiteY37" fmla="*/ 11798710 h 25764701"/>
              <a:gd name="connsiteX38" fmla="*/ 25131252 w 33714813"/>
              <a:gd name="connsiteY38" fmla="*/ 17550581 h 25764701"/>
              <a:gd name="connsiteX39" fmla="*/ 24954271 w 33714813"/>
              <a:gd name="connsiteY39" fmla="*/ 18553471 h 25764701"/>
              <a:gd name="connsiteX40" fmla="*/ 24216852 w 33714813"/>
              <a:gd name="connsiteY40" fmla="*/ 18936929 h 25764701"/>
              <a:gd name="connsiteX41" fmla="*/ 23567923 w 33714813"/>
              <a:gd name="connsiteY41" fmla="*/ 19438374 h 25764701"/>
              <a:gd name="connsiteX42" fmla="*/ 22918993 w 33714813"/>
              <a:gd name="connsiteY42" fmla="*/ 19939820 h 25764701"/>
              <a:gd name="connsiteX43" fmla="*/ 21680129 w 33714813"/>
              <a:gd name="connsiteY43" fmla="*/ 21060697 h 25764701"/>
              <a:gd name="connsiteX44" fmla="*/ 21178684 w 33714813"/>
              <a:gd name="connsiteY44" fmla="*/ 21444155 h 25764701"/>
              <a:gd name="connsiteX45" fmla="*/ 19969316 w 33714813"/>
              <a:gd name="connsiteY45" fmla="*/ 21503149 h 25764701"/>
              <a:gd name="connsiteX46" fmla="*/ 19143406 w 33714813"/>
              <a:gd name="connsiteY46" fmla="*/ 21444155 h 25764701"/>
              <a:gd name="connsiteX47" fmla="*/ 19172903 w 33714813"/>
              <a:gd name="connsiteY47" fmla="*/ 22093084 h 25764701"/>
              <a:gd name="connsiteX48" fmla="*/ 19025419 w 33714813"/>
              <a:gd name="connsiteY48" fmla="*/ 23656413 h 25764701"/>
              <a:gd name="connsiteX49" fmla="*/ 18612464 w 33714813"/>
              <a:gd name="connsiteY49" fmla="*/ 24954271 h 25764701"/>
              <a:gd name="connsiteX50" fmla="*/ 17807792 w 33714813"/>
              <a:gd name="connsiteY50" fmla="*/ 25426220 h 25764701"/>
              <a:gd name="connsiteX51" fmla="*/ 15751277 w 33714813"/>
              <a:gd name="connsiteY51" fmla="*/ 25514710 h 25764701"/>
              <a:gd name="connsiteX52" fmla="*/ 13892981 w 33714813"/>
              <a:gd name="connsiteY52" fmla="*/ 24010374 h 25764701"/>
              <a:gd name="connsiteX53" fmla="*/ 11975691 w 33714813"/>
              <a:gd name="connsiteY53" fmla="*/ 23272954 h 25764701"/>
              <a:gd name="connsiteX54" fmla="*/ 9969910 w 33714813"/>
              <a:gd name="connsiteY54" fmla="*/ 23007484 h 25764701"/>
              <a:gd name="connsiteX55" fmla="*/ 8111613 w 33714813"/>
              <a:gd name="connsiteY55" fmla="*/ 23007484 h 25764701"/>
              <a:gd name="connsiteX56" fmla="*/ 7846143 w 33714813"/>
              <a:gd name="connsiteY56" fmla="*/ 16960645 h 25764701"/>
              <a:gd name="connsiteX57" fmla="*/ 7344697 w 33714813"/>
              <a:gd name="connsiteY57" fmla="*/ 16960647 h 25764701"/>
              <a:gd name="connsiteX58" fmla="*/ 7256206 w 33714813"/>
              <a:gd name="connsiteY58" fmla="*/ 15338323 h 25764701"/>
              <a:gd name="connsiteX59" fmla="*/ 7079226 w 33714813"/>
              <a:gd name="connsiteY59" fmla="*/ 12388645 h 25764701"/>
              <a:gd name="connsiteX60" fmla="*/ 88490 w 33714813"/>
              <a:gd name="connsiteY60" fmla="*/ 12624620 h 25764701"/>
              <a:gd name="connsiteX61" fmla="*/ 0 w 33714813"/>
              <a:gd name="connsiteY61" fmla="*/ 9379974 h 25764701"/>
              <a:gd name="connsiteX0" fmla="*/ 0 w 33714813"/>
              <a:gd name="connsiteY0" fmla="*/ 9379974 h 25764701"/>
              <a:gd name="connsiteX1" fmla="*/ 6253316 w 33714813"/>
              <a:gd name="connsiteY1" fmla="*/ 9202994 h 25764701"/>
              <a:gd name="connsiteX2" fmla="*/ 6105832 w 33714813"/>
              <a:gd name="connsiteY2" fmla="*/ 3333136 h 25764701"/>
              <a:gd name="connsiteX3" fmla="*/ 5840361 w 33714813"/>
              <a:gd name="connsiteY3" fmla="*/ 3333136 h 25764701"/>
              <a:gd name="connsiteX4" fmla="*/ 6046839 w 33714813"/>
              <a:gd name="connsiteY4" fmla="*/ 3097162 h 25764701"/>
              <a:gd name="connsiteX5" fmla="*/ 5976477 w 33714813"/>
              <a:gd name="connsiteY5" fmla="*/ 2219018 h 25764701"/>
              <a:gd name="connsiteX6" fmla="*/ 5755558 w 33714813"/>
              <a:gd name="connsiteY6" fmla="*/ 2208264 h 25764701"/>
              <a:gd name="connsiteX7" fmla="*/ 5784133 w 33714813"/>
              <a:gd name="connsiteY7" fmla="*/ 2017764 h 25764701"/>
              <a:gd name="connsiteX8" fmla="*/ 5978320 w 33714813"/>
              <a:gd name="connsiteY8" fmla="*/ 1988882 h 25764701"/>
              <a:gd name="connsiteX9" fmla="*/ 5927008 w 33714813"/>
              <a:gd name="connsiteY9" fmla="*/ 1674864 h 25764701"/>
              <a:gd name="connsiteX10" fmla="*/ 5663381 w 33714813"/>
              <a:gd name="connsiteY10" fmla="*/ 1091381 h 25764701"/>
              <a:gd name="connsiteX11" fmla="*/ 6990735 w 33714813"/>
              <a:gd name="connsiteY11" fmla="*/ 1061884 h 25764701"/>
              <a:gd name="connsiteX12" fmla="*/ 15072852 w 33714813"/>
              <a:gd name="connsiteY12" fmla="*/ 0 h 25764701"/>
              <a:gd name="connsiteX13" fmla="*/ 15515303 w 33714813"/>
              <a:gd name="connsiteY13" fmla="*/ 88491 h 25764701"/>
              <a:gd name="connsiteX14" fmla="*/ 16252723 w 33714813"/>
              <a:gd name="connsiteY14" fmla="*/ 324465 h 25764701"/>
              <a:gd name="connsiteX15" fmla="*/ 16724671 w 33714813"/>
              <a:gd name="connsiteY15" fmla="*/ 353962 h 25764701"/>
              <a:gd name="connsiteX16" fmla="*/ 17875045 w 33714813"/>
              <a:gd name="connsiteY16" fmla="*/ 471949 h 25764701"/>
              <a:gd name="connsiteX17" fmla="*/ 18877935 w 33714813"/>
              <a:gd name="connsiteY17" fmla="*/ 589936 h 25764701"/>
              <a:gd name="connsiteX18" fmla="*/ 19556361 w 33714813"/>
              <a:gd name="connsiteY18" fmla="*/ 560439 h 25764701"/>
              <a:gd name="connsiteX19" fmla="*/ 20087303 w 33714813"/>
              <a:gd name="connsiteY19" fmla="*/ 560439 h 25764701"/>
              <a:gd name="connsiteX20" fmla="*/ 20529755 w 33714813"/>
              <a:gd name="connsiteY20" fmla="*/ 530942 h 25764701"/>
              <a:gd name="connsiteX21" fmla="*/ 21031200 w 33714813"/>
              <a:gd name="connsiteY21" fmla="*/ 619433 h 25764701"/>
              <a:gd name="connsiteX22" fmla="*/ 21562142 w 33714813"/>
              <a:gd name="connsiteY22" fmla="*/ 914400 h 25764701"/>
              <a:gd name="connsiteX23" fmla="*/ 22093084 w 33714813"/>
              <a:gd name="connsiteY23" fmla="*/ 1858297 h 25764701"/>
              <a:gd name="connsiteX24" fmla="*/ 22948490 w 33714813"/>
              <a:gd name="connsiteY24" fmla="*/ 2920181 h 25764701"/>
              <a:gd name="connsiteX25" fmla="*/ 23331948 w 33714813"/>
              <a:gd name="connsiteY25" fmla="*/ 2448233 h 25764701"/>
              <a:gd name="connsiteX26" fmla="*/ 24718297 w 33714813"/>
              <a:gd name="connsiteY26" fmla="*/ 2212258 h 25764701"/>
              <a:gd name="connsiteX27" fmla="*/ 26370116 w 33714813"/>
              <a:gd name="connsiteY27" fmla="*/ 1917291 h 25764701"/>
              <a:gd name="connsiteX28" fmla="*/ 26930555 w 33714813"/>
              <a:gd name="connsiteY28" fmla="*/ 1799304 h 25764701"/>
              <a:gd name="connsiteX29" fmla="*/ 27933445 w 33714813"/>
              <a:gd name="connsiteY29" fmla="*/ 1297858 h 25764701"/>
              <a:gd name="connsiteX30" fmla="*/ 27962942 w 33714813"/>
              <a:gd name="connsiteY30" fmla="*/ 4277033 h 25764701"/>
              <a:gd name="connsiteX31" fmla="*/ 29555768 w 33714813"/>
              <a:gd name="connsiteY31" fmla="*/ 4100052 h 25764701"/>
              <a:gd name="connsiteX32" fmla="*/ 31532052 w 33714813"/>
              <a:gd name="connsiteY32" fmla="*/ 3834581 h 25764701"/>
              <a:gd name="connsiteX33" fmla="*/ 33537832 w 33714813"/>
              <a:gd name="connsiteY33" fmla="*/ 3834581 h 25764701"/>
              <a:gd name="connsiteX34" fmla="*/ 33714813 w 33714813"/>
              <a:gd name="connsiteY34" fmla="*/ 9248619 h 25764701"/>
              <a:gd name="connsiteX35" fmla="*/ 28206058 w 33714813"/>
              <a:gd name="connsiteY35" fmla="*/ 9418452 h 25764701"/>
              <a:gd name="connsiteX36" fmla="*/ 28257910 w 33714813"/>
              <a:gd name="connsiteY36" fmla="*/ 10884310 h 25764701"/>
              <a:gd name="connsiteX37" fmla="*/ 28110426 w 33714813"/>
              <a:gd name="connsiteY37" fmla="*/ 11798710 h 25764701"/>
              <a:gd name="connsiteX38" fmla="*/ 25131252 w 33714813"/>
              <a:gd name="connsiteY38" fmla="*/ 17550581 h 25764701"/>
              <a:gd name="connsiteX39" fmla="*/ 24954271 w 33714813"/>
              <a:gd name="connsiteY39" fmla="*/ 18553471 h 25764701"/>
              <a:gd name="connsiteX40" fmla="*/ 24216852 w 33714813"/>
              <a:gd name="connsiteY40" fmla="*/ 18936929 h 25764701"/>
              <a:gd name="connsiteX41" fmla="*/ 23567923 w 33714813"/>
              <a:gd name="connsiteY41" fmla="*/ 19438374 h 25764701"/>
              <a:gd name="connsiteX42" fmla="*/ 22918993 w 33714813"/>
              <a:gd name="connsiteY42" fmla="*/ 19939820 h 25764701"/>
              <a:gd name="connsiteX43" fmla="*/ 21680129 w 33714813"/>
              <a:gd name="connsiteY43" fmla="*/ 21060697 h 25764701"/>
              <a:gd name="connsiteX44" fmla="*/ 21178684 w 33714813"/>
              <a:gd name="connsiteY44" fmla="*/ 21444155 h 25764701"/>
              <a:gd name="connsiteX45" fmla="*/ 19969316 w 33714813"/>
              <a:gd name="connsiteY45" fmla="*/ 21503149 h 25764701"/>
              <a:gd name="connsiteX46" fmla="*/ 19143406 w 33714813"/>
              <a:gd name="connsiteY46" fmla="*/ 21444155 h 25764701"/>
              <a:gd name="connsiteX47" fmla="*/ 19172903 w 33714813"/>
              <a:gd name="connsiteY47" fmla="*/ 22093084 h 25764701"/>
              <a:gd name="connsiteX48" fmla="*/ 19025419 w 33714813"/>
              <a:gd name="connsiteY48" fmla="*/ 23656413 h 25764701"/>
              <a:gd name="connsiteX49" fmla="*/ 18612464 w 33714813"/>
              <a:gd name="connsiteY49" fmla="*/ 24954271 h 25764701"/>
              <a:gd name="connsiteX50" fmla="*/ 17807792 w 33714813"/>
              <a:gd name="connsiteY50" fmla="*/ 25426220 h 25764701"/>
              <a:gd name="connsiteX51" fmla="*/ 15751277 w 33714813"/>
              <a:gd name="connsiteY51" fmla="*/ 25514710 h 25764701"/>
              <a:gd name="connsiteX52" fmla="*/ 13892981 w 33714813"/>
              <a:gd name="connsiteY52" fmla="*/ 24010374 h 25764701"/>
              <a:gd name="connsiteX53" fmla="*/ 11975691 w 33714813"/>
              <a:gd name="connsiteY53" fmla="*/ 23272954 h 25764701"/>
              <a:gd name="connsiteX54" fmla="*/ 9969910 w 33714813"/>
              <a:gd name="connsiteY54" fmla="*/ 23007484 h 25764701"/>
              <a:gd name="connsiteX55" fmla="*/ 8111613 w 33714813"/>
              <a:gd name="connsiteY55" fmla="*/ 23007484 h 25764701"/>
              <a:gd name="connsiteX56" fmla="*/ 7846143 w 33714813"/>
              <a:gd name="connsiteY56" fmla="*/ 16960645 h 25764701"/>
              <a:gd name="connsiteX57" fmla="*/ 7344697 w 33714813"/>
              <a:gd name="connsiteY57" fmla="*/ 16960647 h 25764701"/>
              <a:gd name="connsiteX58" fmla="*/ 7256206 w 33714813"/>
              <a:gd name="connsiteY58" fmla="*/ 15338323 h 25764701"/>
              <a:gd name="connsiteX59" fmla="*/ 7079226 w 33714813"/>
              <a:gd name="connsiteY59" fmla="*/ 12388645 h 25764701"/>
              <a:gd name="connsiteX60" fmla="*/ 88490 w 33714813"/>
              <a:gd name="connsiteY60" fmla="*/ 12624620 h 25764701"/>
              <a:gd name="connsiteX61" fmla="*/ 0 w 33714813"/>
              <a:gd name="connsiteY61" fmla="*/ 9379974 h 25764701"/>
              <a:gd name="connsiteX0" fmla="*/ 0 w 33670108"/>
              <a:gd name="connsiteY0" fmla="*/ 9379974 h 25764701"/>
              <a:gd name="connsiteX1" fmla="*/ 6253316 w 33670108"/>
              <a:gd name="connsiteY1" fmla="*/ 9202994 h 25764701"/>
              <a:gd name="connsiteX2" fmla="*/ 6105832 w 33670108"/>
              <a:gd name="connsiteY2" fmla="*/ 3333136 h 25764701"/>
              <a:gd name="connsiteX3" fmla="*/ 5840361 w 33670108"/>
              <a:gd name="connsiteY3" fmla="*/ 3333136 h 25764701"/>
              <a:gd name="connsiteX4" fmla="*/ 6046839 w 33670108"/>
              <a:gd name="connsiteY4" fmla="*/ 3097162 h 25764701"/>
              <a:gd name="connsiteX5" fmla="*/ 5976477 w 33670108"/>
              <a:gd name="connsiteY5" fmla="*/ 2219018 h 25764701"/>
              <a:gd name="connsiteX6" fmla="*/ 5755558 w 33670108"/>
              <a:gd name="connsiteY6" fmla="*/ 2208264 h 25764701"/>
              <a:gd name="connsiteX7" fmla="*/ 5784133 w 33670108"/>
              <a:gd name="connsiteY7" fmla="*/ 2017764 h 25764701"/>
              <a:gd name="connsiteX8" fmla="*/ 5978320 w 33670108"/>
              <a:gd name="connsiteY8" fmla="*/ 1988882 h 25764701"/>
              <a:gd name="connsiteX9" fmla="*/ 5927008 w 33670108"/>
              <a:gd name="connsiteY9" fmla="*/ 1674864 h 25764701"/>
              <a:gd name="connsiteX10" fmla="*/ 5663381 w 33670108"/>
              <a:gd name="connsiteY10" fmla="*/ 1091381 h 25764701"/>
              <a:gd name="connsiteX11" fmla="*/ 6990735 w 33670108"/>
              <a:gd name="connsiteY11" fmla="*/ 1061884 h 25764701"/>
              <a:gd name="connsiteX12" fmla="*/ 15072852 w 33670108"/>
              <a:gd name="connsiteY12" fmla="*/ 0 h 25764701"/>
              <a:gd name="connsiteX13" fmla="*/ 15515303 w 33670108"/>
              <a:gd name="connsiteY13" fmla="*/ 88491 h 25764701"/>
              <a:gd name="connsiteX14" fmla="*/ 16252723 w 33670108"/>
              <a:gd name="connsiteY14" fmla="*/ 324465 h 25764701"/>
              <a:gd name="connsiteX15" fmla="*/ 16724671 w 33670108"/>
              <a:gd name="connsiteY15" fmla="*/ 353962 h 25764701"/>
              <a:gd name="connsiteX16" fmla="*/ 17875045 w 33670108"/>
              <a:gd name="connsiteY16" fmla="*/ 471949 h 25764701"/>
              <a:gd name="connsiteX17" fmla="*/ 18877935 w 33670108"/>
              <a:gd name="connsiteY17" fmla="*/ 589936 h 25764701"/>
              <a:gd name="connsiteX18" fmla="*/ 19556361 w 33670108"/>
              <a:gd name="connsiteY18" fmla="*/ 560439 h 25764701"/>
              <a:gd name="connsiteX19" fmla="*/ 20087303 w 33670108"/>
              <a:gd name="connsiteY19" fmla="*/ 560439 h 25764701"/>
              <a:gd name="connsiteX20" fmla="*/ 20529755 w 33670108"/>
              <a:gd name="connsiteY20" fmla="*/ 530942 h 25764701"/>
              <a:gd name="connsiteX21" fmla="*/ 21031200 w 33670108"/>
              <a:gd name="connsiteY21" fmla="*/ 619433 h 25764701"/>
              <a:gd name="connsiteX22" fmla="*/ 21562142 w 33670108"/>
              <a:gd name="connsiteY22" fmla="*/ 914400 h 25764701"/>
              <a:gd name="connsiteX23" fmla="*/ 22093084 w 33670108"/>
              <a:gd name="connsiteY23" fmla="*/ 1858297 h 25764701"/>
              <a:gd name="connsiteX24" fmla="*/ 22948490 w 33670108"/>
              <a:gd name="connsiteY24" fmla="*/ 2920181 h 25764701"/>
              <a:gd name="connsiteX25" fmla="*/ 23331948 w 33670108"/>
              <a:gd name="connsiteY25" fmla="*/ 2448233 h 25764701"/>
              <a:gd name="connsiteX26" fmla="*/ 24718297 w 33670108"/>
              <a:gd name="connsiteY26" fmla="*/ 2212258 h 25764701"/>
              <a:gd name="connsiteX27" fmla="*/ 26370116 w 33670108"/>
              <a:gd name="connsiteY27" fmla="*/ 1917291 h 25764701"/>
              <a:gd name="connsiteX28" fmla="*/ 26930555 w 33670108"/>
              <a:gd name="connsiteY28" fmla="*/ 1799304 h 25764701"/>
              <a:gd name="connsiteX29" fmla="*/ 27933445 w 33670108"/>
              <a:gd name="connsiteY29" fmla="*/ 1297858 h 25764701"/>
              <a:gd name="connsiteX30" fmla="*/ 27962942 w 33670108"/>
              <a:gd name="connsiteY30" fmla="*/ 4277033 h 25764701"/>
              <a:gd name="connsiteX31" fmla="*/ 29555768 w 33670108"/>
              <a:gd name="connsiteY31" fmla="*/ 4100052 h 25764701"/>
              <a:gd name="connsiteX32" fmla="*/ 31532052 w 33670108"/>
              <a:gd name="connsiteY32" fmla="*/ 3834581 h 25764701"/>
              <a:gd name="connsiteX33" fmla="*/ 33537832 w 33670108"/>
              <a:gd name="connsiteY33" fmla="*/ 3834581 h 25764701"/>
              <a:gd name="connsiteX34" fmla="*/ 33670108 w 33670108"/>
              <a:gd name="connsiteY34" fmla="*/ 9159208 h 25764701"/>
              <a:gd name="connsiteX35" fmla="*/ 28206058 w 33670108"/>
              <a:gd name="connsiteY35" fmla="*/ 9418452 h 25764701"/>
              <a:gd name="connsiteX36" fmla="*/ 28257910 w 33670108"/>
              <a:gd name="connsiteY36" fmla="*/ 10884310 h 25764701"/>
              <a:gd name="connsiteX37" fmla="*/ 28110426 w 33670108"/>
              <a:gd name="connsiteY37" fmla="*/ 11798710 h 25764701"/>
              <a:gd name="connsiteX38" fmla="*/ 25131252 w 33670108"/>
              <a:gd name="connsiteY38" fmla="*/ 17550581 h 25764701"/>
              <a:gd name="connsiteX39" fmla="*/ 24954271 w 33670108"/>
              <a:gd name="connsiteY39" fmla="*/ 18553471 h 25764701"/>
              <a:gd name="connsiteX40" fmla="*/ 24216852 w 33670108"/>
              <a:gd name="connsiteY40" fmla="*/ 18936929 h 25764701"/>
              <a:gd name="connsiteX41" fmla="*/ 23567923 w 33670108"/>
              <a:gd name="connsiteY41" fmla="*/ 19438374 h 25764701"/>
              <a:gd name="connsiteX42" fmla="*/ 22918993 w 33670108"/>
              <a:gd name="connsiteY42" fmla="*/ 19939820 h 25764701"/>
              <a:gd name="connsiteX43" fmla="*/ 21680129 w 33670108"/>
              <a:gd name="connsiteY43" fmla="*/ 21060697 h 25764701"/>
              <a:gd name="connsiteX44" fmla="*/ 21178684 w 33670108"/>
              <a:gd name="connsiteY44" fmla="*/ 21444155 h 25764701"/>
              <a:gd name="connsiteX45" fmla="*/ 19969316 w 33670108"/>
              <a:gd name="connsiteY45" fmla="*/ 21503149 h 25764701"/>
              <a:gd name="connsiteX46" fmla="*/ 19143406 w 33670108"/>
              <a:gd name="connsiteY46" fmla="*/ 21444155 h 25764701"/>
              <a:gd name="connsiteX47" fmla="*/ 19172903 w 33670108"/>
              <a:gd name="connsiteY47" fmla="*/ 22093084 h 25764701"/>
              <a:gd name="connsiteX48" fmla="*/ 19025419 w 33670108"/>
              <a:gd name="connsiteY48" fmla="*/ 23656413 h 25764701"/>
              <a:gd name="connsiteX49" fmla="*/ 18612464 w 33670108"/>
              <a:gd name="connsiteY49" fmla="*/ 24954271 h 25764701"/>
              <a:gd name="connsiteX50" fmla="*/ 17807792 w 33670108"/>
              <a:gd name="connsiteY50" fmla="*/ 25426220 h 25764701"/>
              <a:gd name="connsiteX51" fmla="*/ 15751277 w 33670108"/>
              <a:gd name="connsiteY51" fmla="*/ 25514710 h 25764701"/>
              <a:gd name="connsiteX52" fmla="*/ 13892981 w 33670108"/>
              <a:gd name="connsiteY52" fmla="*/ 24010374 h 25764701"/>
              <a:gd name="connsiteX53" fmla="*/ 11975691 w 33670108"/>
              <a:gd name="connsiteY53" fmla="*/ 23272954 h 25764701"/>
              <a:gd name="connsiteX54" fmla="*/ 9969910 w 33670108"/>
              <a:gd name="connsiteY54" fmla="*/ 23007484 h 25764701"/>
              <a:gd name="connsiteX55" fmla="*/ 8111613 w 33670108"/>
              <a:gd name="connsiteY55" fmla="*/ 23007484 h 25764701"/>
              <a:gd name="connsiteX56" fmla="*/ 7846143 w 33670108"/>
              <a:gd name="connsiteY56" fmla="*/ 16960645 h 25764701"/>
              <a:gd name="connsiteX57" fmla="*/ 7344697 w 33670108"/>
              <a:gd name="connsiteY57" fmla="*/ 16960647 h 25764701"/>
              <a:gd name="connsiteX58" fmla="*/ 7256206 w 33670108"/>
              <a:gd name="connsiteY58" fmla="*/ 15338323 h 25764701"/>
              <a:gd name="connsiteX59" fmla="*/ 7079226 w 33670108"/>
              <a:gd name="connsiteY59" fmla="*/ 12388645 h 25764701"/>
              <a:gd name="connsiteX60" fmla="*/ 88490 w 33670108"/>
              <a:gd name="connsiteY60" fmla="*/ 12624620 h 25764701"/>
              <a:gd name="connsiteX61" fmla="*/ 0 w 33670108"/>
              <a:gd name="connsiteY61" fmla="*/ 9379974 h 25764701"/>
              <a:gd name="connsiteX0" fmla="*/ 0 w 33670108"/>
              <a:gd name="connsiteY0" fmla="*/ 9379974 h 25764701"/>
              <a:gd name="connsiteX1" fmla="*/ 6253316 w 33670108"/>
              <a:gd name="connsiteY1" fmla="*/ 9202994 h 25764701"/>
              <a:gd name="connsiteX2" fmla="*/ 6105832 w 33670108"/>
              <a:gd name="connsiteY2" fmla="*/ 3333136 h 25764701"/>
              <a:gd name="connsiteX3" fmla="*/ 5840361 w 33670108"/>
              <a:gd name="connsiteY3" fmla="*/ 3333136 h 25764701"/>
              <a:gd name="connsiteX4" fmla="*/ 6046839 w 33670108"/>
              <a:gd name="connsiteY4" fmla="*/ 3097162 h 25764701"/>
              <a:gd name="connsiteX5" fmla="*/ 5976477 w 33670108"/>
              <a:gd name="connsiteY5" fmla="*/ 2219018 h 25764701"/>
              <a:gd name="connsiteX6" fmla="*/ 5755558 w 33670108"/>
              <a:gd name="connsiteY6" fmla="*/ 2208264 h 25764701"/>
              <a:gd name="connsiteX7" fmla="*/ 5784133 w 33670108"/>
              <a:gd name="connsiteY7" fmla="*/ 2017764 h 25764701"/>
              <a:gd name="connsiteX8" fmla="*/ 5978320 w 33670108"/>
              <a:gd name="connsiteY8" fmla="*/ 1988882 h 25764701"/>
              <a:gd name="connsiteX9" fmla="*/ 5927008 w 33670108"/>
              <a:gd name="connsiteY9" fmla="*/ 1674864 h 25764701"/>
              <a:gd name="connsiteX10" fmla="*/ 5663381 w 33670108"/>
              <a:gd name="connsiteY10" fmla="*/ 1091381 h 25764701"/>
              <a:gd name="connsiteX11" fmla="*/ 6990735 w 33670108"/>
              <a:gd name="connsiteY11" fmla="*/ 1061884 h 25764701"/>
              <a:gd name="connsiteX12" fmla="*/ 15072852 w 33670108"/>
              <a:gd name="connsiteY12" fmla="*/ 0 h 25764701"/>
              <a:gd name="connsiteX13" fmla="*/ 15515303 w 33670108"/>
              <a:gd name="connsiteY13" fmla="*/ 88491 h 25764701"/>
              <a:gd name="connsiteX14" fmla="*/ 16252723 w 33670108"/>
              <a:gd name="connsiteY14" fmla="*/ 324465 h 25764701"/>
              <a:gd name="connsiteX15" fmla="*/ 16724671 w 33670108"/>
              <a:gd name="connsiteY15" fmla="*/ 353962 h 25764701"/>
              <a:gd name="connsiteX16" fmla="*/ 17875045 w 33670108"/>
              <a:gd name="connsiteY16" fmla="*/ 471949 h 25764701"/>
              <a:gd name="connsiteX17" fmla="*/ 18877935 w 33670108"/>
              <a:gd name="connsiteY17" fmla="*/ 589936 h 25764701"/>
              <a:gd name="connsiteX18" fmla="*/ 19556361 w 33670108"/>
              <a:gd name="connsiteY18" fmla="*/ 560439 h 25764701"/>
              <a:gd name="connsiteX19" fmla="*/ 20087303 w 33670108"/>
              <a:gd name="connsiteY19" fmla="*/ 560439 h 25764701"/>
              <a:gd name="connsiteX20" fmla="*/ 20529755 w 33670108"/>
              <a:gd name="connsiteY20" fmla="*/ 530942 h 25764701"/>
              <a:gd name="connsiteX21" fmla="*/ 21031200 w 33670108"/>
              <a:gd name="connsiteY21" fmla="*/ 619433 h 25764701"/>
              <a:gd name="connsiteX22" fmla="*/ 21562142 w 33670108"/>
              <a:gd name="connsiteY22" fmla="*/ 914400 h 25764701"/>
              <a:gd name="connsiteX23" fmla="*/ 22093084 w 33670108"/>
              <a:gd name="connsiteY23" fmla="*/ 1858297 h 25764701"/>
              <a:gd name="connsiteX24" fmla="*/ 22948490 w 33670108"/>
              <a:gd name="connsiteY24" fmla="*/ 2920181 h 25764701"/>
              <a:gd name="connsiteX25" fmla="*/ 23331948 w 33670108"/>
              <a:gd name="connsiteY25" fmla="*/ 2448233 h 25764701"/>
              <a:gd name="connsiteX26" fmla="*/ 24718297 w 33670108"/>
              <a:gd name="connsiteY26" fmla="*/ 2212258 h 25764701"/>
              <a:gd name="connsiteX27" fmla="*/ 26370116 w 33670108"/>
              <a:gd name="connsiteY27" fmla="*/ 1917291 h 25764701"/>
              <a:gd name="connsiteX28" fmla="*/ 26930555 w 33670108"/>
              <a:gd name="connsiteY28" fmla="*/ 1799304 h 25764701"/>
              <a:gd name="connsiteX29" fmla="*/ 27933445 w 33670108"/>
              <a:gd name="connsiteY29" fmla="*/ 1297858 h 25764701"/>
              <a:gd name="connsiteX30" fmla="*/ 27962942 w 33670108"/>
              <a:gd name="connsiteY30" fmla="*/ 4277033 h 25764701"/>
              <a:gd name="connsiteX31" fmla="*/ 29555768 w 33670108"/>
              <a:gd name="connsiteY31" fmla="*/ 4100052 h 25764701"/>
              <a:gd name="connsiteX32" fmla="*/ 31532052 w 33670108"/>
              <a:gd name="connsiteY32" fmla="*/ 3834581 h 25764701"/>
              <a:gd name="connsiteX33" fmla="*/ 33537832 w 33670108"/>
              <a:gd name="connsiteY33" fmla="*/ 3834581 h 25764701"/>
              <a:gd name="connsiteX34" fmla="*/ 33670108 w 33670108"/>
              <a:gd name="connsiteY34" fmla="*/ 9181563 h 25764701"/>
              <a:gd name="connsiteX35" fmla="*/ 28206058 w 33670108"/>
              <a:gd name="connsiteY35" fmla="*/ 9418452 h 25764701"/>
              <a:gd name="connsiteX36" fmla="*/ 28257910 w 33670108"/>
              <a:gd name="connsiteY36" fmla="*/ 10884310 h 25764701"/>
              <a:gd name="connsiteX37" fmla="*/ 28110426 w 33670108"/>
              <a:gd name="connsiteY37" fmla="*/ 11798710 h 25764701"/>
              <a:gd name="connsiteX38" fmla="*/ 25131252 w 33670108"/>
              <a:gd name="connsiteY38" fmla="*/ 17550581 h 25764701"/>
              <a:gd name="connsiteX39" fmla="*/ 24954271 w 33670108"/>
              <a:gd name="connsiteY39" fmla="*/ 18553471 h 25764701"/>
              <a:gd name="connsiteX40" fmla="*/ 24216852 w 33670108"/>
              <a:gd name="connsiteY40" fmla="*/ 18936929 h 25764701"/>
              <a:gd name="connsiteX41" fmla="*/ 23567923 w 33670108"/>
              <a:gd name="connsiteY41" fmla="*/ 19438374 h 25764701"/>
              <a:gd name="connsiteX42" fmla="*/ 22918993 w 33670108"/>
              <a:gd name="connsiteY42" fmla="*/ 19939820 h 25764701"/>
              <a:gd name="connsiteX43" fmla="*/ 21680129 w 33670108"/>
              <a:gd name="connsiteY43" fmla="*/ 21060697 h 25764701"/>
              <a:gd name="connsiteX44" fmla="*/ 21178684 w 33670108"/>
              <a:gd name="connsiteY44" fmla="*/ 21444155 h 25764701"/>
              <a:gd name="connsiteX45" fmla="*/ 19969316 w 33670108"/>
              <a:gd name="connsiteY45" fmla="*/ 21503149 h 25764701"/>
              <a:gd name="connsiteX46" fmla="*/ 19143406 w 33670108"/>
              <a:gd name="connsiteY46" fmla="*/ 21444155 h 25764701"/>
              <a:gd name="connsiteX47" fmla="*/ 19172903 w 33670108"/>
              <a:gd name="connsiteY47" fmla="*/ 22093084 h 25764701"/>
              <a:gd name="connsiteX48" fmla="*/ 19025419 w 33670108"/>
              <a:gd name="connsiteY48" fmla="*/ 23656413 h 25764701"/>
              <a:gd name="connsiteX49" fmla="*/ 18612464 w 33670108"/>
              <a:gd name="connsiteY49" fmla="*/ 24954271 h 25764701"/>
              <a:gd name="connsiteX50" fmla="*/ 17807792 w 33670108"/>
              <a:gd name="connsiteY50" fmla="*/ 25426220 h 25764701"/>
              <a:gd name="connsiteX51" fmla="*/ 15751277 w 33670108"/>
              <a:gd name="connsiteY51" fmla="*/ 25514710 h 25764701"/>
              <a:gd name="connsiteX52" fmla="*/ 13892981 w 33670108"/>
              <a:gd name="connsiteY52" fmla="*/ 24010374 h 25764701"/>
              <a:gd name="connsiteX53" fmla="*/ 11975691 w 33670108"/>
              <a:gd name="connsiteY53" fmla="*/ 23272954 h 25764701"/>
              <a:gd name="connsiteX54" fmla="*/ 9969910 w 33670108"/>
              <a:gd name="connsiteY54" fmla="*/ 23007484 h 25764701"/>
              <a:gd name="connsiteX55" fmla="*/ 8111613 w 33670108"/>
              <a:gd name="connsiteY55" fmla="*/ 23007484 h 25764701"/>
              <a:gd name="connsiteX56" fmla="*/ 7846143 w 33670108"/>
              <a:gd name="connsiteY56" fmla="*/ 16960645 h 25764701"/>
              <a:gd name="connsiteX57" fmla="*/ 7344697 w 33670108"/>
              <a:gd name="connsiteY57" fmla="*/ 16960647 h 25764701"/>
              <a:gd name="connsiteX58" fmla="*/ 7256206 w 33670108"/>
              <a:gd name="connsiteY58" fmla="*/ 15338323 h 25764701"/>
              <a:gd name="connsiteX59" fmla="*/ 7079226 w 33670108"/>
              <a:gd name="connsiteY59" fmla="*/ 12388645 h 25764701"/>
              <a:gd name="connsiteX60" fmla="*/ 88490 w 33670108"/>
              <a:gd name="connsiteY60" fmla="*/ 12624620 h 25764701"/>
              <a:gd name="connsiteX61" fmla="*/ 0 w 33670108"/>
              <a:gd name="connsiteY61" fmla="*/ 9379974 h 25764701"/>
              <a:gd name="connsiteX0" fmla="*/ 15751277 w 33670108"/>
              <a:gd name="connsiteY0" fmla="*/ 25514710 h 25822573"/>
              <a:gd name="connsiteX1" fmla="*/ 13892981 w 33670108"/>
              <a:gd name="connsiteY1" fmla="*/ 24010374 h 25822573"/>
              <a:gd name="connsiteX2" fmla="*/ 11975691 w 33670108"/>
              <a:gd name="connsiteY2" fmla="*/ 23272954 h 25822573"/>
              <a:gd name="connsiteX3" fmla="*/ 9969910 w 33670108"/>
              <a:gd name="connsiteY3" fmla="*/ 23007484 h 25822573"/>
              <a:gd name="connsiteX4" fmla="*/ 8111613 w 33670108"/>
              <a:gd name="connsiteY4" fmla="*/ 23007484 h 25822573"/>
              <a:gd name="connsiteX5" fmla="*/ 7846143 w 33670108"/>
              <a:gd name="connsiteY5" fmla="*/ 16960645 h 25822573"/>
              <a:gd name="connsiteX6" fmla="*/ 7344697 w 33670108"/>
              <a:gd name="connsiteY6" fmla="*/ 16960647 h 25822573"/>
              <a:gd name="connsiteX7" fmla="*/ 7256206 w 33670108"/>
              <a:gd name="connsiteY7" fmla="*/ 15338323 h 25822573"/>
              <a:gd name="connsiteX8" fmla="*/ 7079226 w 33670108"/>
              <a:gd name="connsiteY8" fmla="*/ 12388645 h 25822573"/>
              <a:gd name="connsiteX9" fmla="*/ 88490 w 33670108"/>
              <a:gd name="connsiteY9" fmla="*/ 12624620 h 25822573"/>
              <a:gd name="connsiteX10" fmla="*/ 0 w 33670108"/>
              <a:gd name="connsiteY10" fmla="*/ 9379974 h 25822573"/>
              <a:gd name="connsiteX11" fmla="*/ 6253316 w 33670108"/>
              <a:gd name="connsiteY11" fmla="*/ 9202994 h 25822573"/>
              <a:gd name="connsiteX12" fmla="*/ 6105832 w 33670108"/>
              <a:gd name="connsiteY12" fmla="*/ 3333136 h 25822573"/>
              <a:gd name="connsiteX13" fmla="*/ 5840361 w 33670108"/>
              <a:gd name="connsiteY13" fmla="*/ 3333136 h 25822573"/>
              <a:gd name="connsiteX14" fmla="*/ 6046839 w 33670108"/>
              <a:gd name="connsiteY14" fmla="*/ 3097162 h 25822573"/>
              <a:gd name="connsiteX15" fmla="*/ 5976477 w 33670108"/>
              <a:gd name="connsiteY15" fmla="*/ 2219018 h 25822573"/>
              <a:gd name="connsiteX16" fmla="*/ 5755558 w 33670108"/>
              <a:gd name="connsiteY16" fmla="*/ 2208264 h 25822573"/>
              <a:gd name="connsiteX17" fmla="*/ 5784133 w 33670108"/>
              <a:gd name="connsiteY17" fmla="*/ 2017764 h 25822573"/>
              <a:gd name="connsiteX18" fmla="*/ 5978320 w 33670108"/>
              <a:gd name="connsiteY18" fmla="*/ 1988882 h 25822573"/>
              <a:gd name="connsiteX19" fmla="*/ 5927008 w 33670108"/>
              <a:gd name="connsiteY19" fmla="*/ 1674864 h 25822573"/>
              <a:gd name="connsiteX20" fmla="*/ 5663381 w 33670108"/>
              <a:gd name="connsiteY20" fmla="*/ 1091381 h 25822573"/>
              <a:gd name="connsiteX21" fmla="*/ 6990735 w 33670108"/>
              <a:gd name="connsiteY21" fmla="*/ 1061884 h 25822573"/>
              <a:gd name="connsiteX22" fmla="*/ 15072852 w 33670108"/>
              <a:gd name="connsiteY22" fmla="*/ 0 h 25822573"/>
              <a:gd name="connsiteX23" fmla="*/ 15515303 w 33670108"/>
              <a:gd name="connsiteY23" fmla="*/ 88491 h 25822573"/>
              <a:gd name="connsiteX24" fmla="*/ 16252723 w 33670108"/>
              <a:gd name="connsiteY24" fmla="*/ 324465 h 25822573"/>
              <a:gd name="connsiteX25" fmla="*/ 16724671 w 33670108"/>
              <a:gd name="connsiteY25" fmla="*/ 353962 h 25822573"/>
              <a:gd name="connsiteX26" fmla="*/ 17875045 w 33670108"/>
              <a:gd name="connsiteY26" fmla="*/ 471949 h 25822573"/>
              <a:gd name="connsiteX27" fmla="*/ 18877935 w 33670108"/>
              <a:gd name="connsiteY27" fmla="*/ 589936 h 25822573"/>
              <a:gd name="connsiteX28" fmla="*/ 19556361 w 33670108"/>
              <a:gd name="connsiteY28" fmla="*/ 560439 h 25822573"/>
              <a:gd name="connsiteX29" fmla="*/ 20087303 w 33670108"/>
              <a:gd name="connsiteY29" fmla="*/ 560439 h 25822573"/>
              <a:gd name="connsiteX30" fmla="*/ 20529755 w 33670108"/>
              <a:gd name="connsiteY30" fmla="*/ 530942 h 25822573"/>
              <a:gd name="connsiteX31" fmla="*/ 21031200 w 33670108"/>
              <a:gd name="connsiteY31" fmla="*/ 619433 h 25822573"/>
              <a:gd name="connsiteX32" fmla="*/ 21562142 w 33670108"/>
              <a:gd name="connsiteY32" fmla="*/ 914400 h 25822573"/>
              <a:gd name="connsiteX33" fmla="*/ 22093084 w 33670108"/>
              <a:gd name="connsiteY33" fmla="*/ 1858297 h 25822573"/>
              <a:gd name="connsiteX34" fmla="*/ 22948490 w 33670108"/>
              <a:gd name="connsiteY34" fmla="*/ 2920181 h 25822573"/>
              <a:gd name="connsiteX35" fmla="*/ 23331948 w 33670108"/>
              <a:gd name="connsiteY35" fmla="*/ 2448233 h 25822573"/>
              <a:gd name="connsiteX36" fmla="*/ 24718297 w 33670108"/>
              <a:gd name="connsiteY36" fmla="*/ 2212258 h 25822573"/>
              <a:gd name="connsiteX37" fmla="*/ 26370116 w 33670108"/>
              <a:gd name="connsiteY37" fmla="*/ 1917291 h 25822573"/>
              <a:gd name="connsiteX38" fmla="*/ 26930555 w 33670108"/>
              <a:gd name="connsiteY38" fmla="*/ 1799304 h 25822573"/>
              <a:gd name="connsiteX39" fmla="*/ 27933445 w 33670108"/>
              <a:gd name="connsiteY39" fmla="*/ 1297858 h 25822573"/>
              <a:gd name="connsiteX40" fmla="*/ 27962942 w 33670108"/>
              <a:gd name="connsiteY40" fmla="*/ 4277033 h 25822573"/>
              <a:gd name="connsiteX41" fmla="*/ 29555768 w 33670108"/>
              <a:gd name="connsiteY41" fmla="*/ 4100052 h 25822573"/>
              <a:gd name="connsiteX42" fmla="*/ 31532052 w 33670108"/>
              <a:gd name="connsiteY42" fmla="*/ 3834581 h 25822573"/>
              <a:gd name="connsiteX43" fmla="*/ 33537832 w 33670108"/>
              <a:gd name="connsiteY43" fmla="*/ 3834581 h 25822573"/>
              <a:gd name="connsiteX44" fmla="*/ 33670108 w 33670108"/>
              <a:gd name="connsiteY44" fmla="*/ 9181563 h 25822573"/>
              <a:gd name="connsiteX45" fmla="*/ 28206058 w 33670108"/>
              <a:gd name="connsiteY45" fmla="*/ 9418452 h 25822573"/>
              <a:gd name="connsiteX46" fmla="*/ 28257910 w 33670108"/>
              <a:gd name="connsiteY46" fmla="*/ 10884310 h 25822573"/>
              <a:gd name="connsiteX47" fmla="*/ 28110426 w 33670108"/>
              <a:gd name="connsiteY47" fmla="*/ 11798710 h 25822573"/>
              <a:gd name="connsiteX48" fmla="*/ 25131252 w 33670108"/>
              <a:gd name="connsiteY48" fmla="*/ 17550581 h 25822573"/>
              <a:gd name="connsiteX49" fmla="*/ 24954271 w 33670108"/>
              <a:gd name="connsiteY49" fmla="*/ 18553471 h 25822573"/>
              <a:gd name="connsiteX50" fmla="*/ 24216852 w 33670108"/>
              <a:gd name="connsiteY50" fmla="*/ 18936929 h 25822573"/>
              <a:gd name="connsiteX51" fmla="*/ 23567923 w 33670108"/>
              <a:gd name="connsiteY51" fmla="*/ 19438374 h 25822573"/>
              <a:gd name="connsiteX52" fmla="*/ 22918993 w 33670108"/>
              <a:gd name="connsiteY52" fmla="*/ 19939820 h 25822573"/>
              <a:gd name="connsiteX53" fmla="*/ 21680129 w 33670108"/>
              <a:gd name="connsiteY53" fmla="*/ 21060697 h 25822573"/>
              <a:gd name="connsiteX54" fmla="*/ 21178684 w 33670108"/>
              <a:gd name="connsiteY54" fmla="*/ 21444155 h 25822573"/>
              <a:gd name="connsiteX55" fmla="*/ 19969316 w 33670108"/>
              <a:gd name="connsiteY55" fmla="*/ 21503149 h 25822573"/>
              <a:gd name="connsiteX56" fmla="*/ 19143406 w 33670108"/>
              <a:gd name="connsiteY56" fmla="*/ 21444155 h 25822573"/>
              <a:gd name="connsiteX57" fmla="*/ 19172903 w 33670108"/>
              <a:gd name="connsiteY57" fmla="*/ 22093084 h 25822573"/>
              <a:gd name="connsiteX58" fmla="*/ 19025419 w 33670108"/>
              <a:gd name="connsiteY58" fmla="*/ 23656413 h 25822573"/>
              <a:gd name="connsiteX59" fmla="*/ 18612464 w 33670108"/>
              <a:gd name="connsiteY59" fmla="*/ 24954271 h 25822573"/>
              <a:gd name="connsiteX60" fmla="*/ 17807792 w 33670108"/>
              <a:gd name="connsiteY60" fmla="*/ 25426220 h 25822573"/>
              <a:gd name="connsiteX61" fmla="*/ 16002844 w 33670108"/>
              <a:gd name="connsiteY61" fmla="*/ 25743922 h 25822573"/>
              <a:gd name="connsiteX0" fmla="*/ 13892981 w 33670108"/>
              <a:gd name="connsiteY0" fmla="*/ 24010374 h 25822573"/>
              <a:gd name="connsiteX1" fmla="*/ 11975691 w 33670108"/>
              <a:gd name="connsiteY1" fmla="*/ 23272954 h 25822573"/>
              <a:gd name="connsiteX2" fmla="*/ 9969910 w 33670108"/>
              <a:gd name="connsiteY2" fmla="*/ 23007484 h 25822573"/>
              <a:gd name="connsiteX3" fmla="*/ 8111613 w 33670108"/>
              <a:gd name="connsiteY3" fmla="*/ 23007484 h 25822573"/>
              <a:gd name="connsiteX4" fmla="*/ 7846143 w 33670108"/>
              <a:gd name="connsiteY4" fmla="*/ 16960645 h 25822573"/>
              <a:gd name="connsiteX5" fmla="*/ 7344697 w 33670108"/>
              <a:gd name="connsiteY5" fmla="*/ 16960647 h 25822573"/>
              <a:gd name="connsiteX6" fmla="*/ 7256206 w 33670108"/>
              <a:gd name="connsiteY6" fmla="*/ 15338323 h 25822573"/>
              <a:gd name="connsiteX7" fmla="*/ 7079226 w 33670108"/>
              <a:gd name="connsiteY7" fmla="*/ 12388645 h 25822573"/>
              <a:gd name="connsiteX8" fmla="*/ 88490 w 33670108"/>
              <a:gd name="connsiteY8" fmla="*/ 12624620 h 25822573"/>
              <a:gd name="connsiteX9" fmla="*/ 0 w 33670108"/>
              <a:gd name="connsiteY9" fmla="*/ 9379974 h 25822573"/>
              <a:gd name="connsiteX10" fmla="*/ 6253316 w 33670108"/>
              <a:gd name="connsiteY10" fmla="*/ 9202994 h 25822573"/>
              <a:gd name="connsiteX11" fmla="*/ 6105832 w 33670108"/>
              <a:gd name="connsiteY11" fmla="*/ 3333136 h 25822573"/>
              <a:gd name="connsiteX12" fmla="*/ 5840361 w 33670108"/>
              <a:gd name="connsiteY12" fmla="*/ 3333136 h 25822573"/>
              <a:gd name="connsiteX13" fmla="*/ 6046839 w 33670108"/>
              <a:gd name="connsiteY13" fmla="*/ 3097162 h 25822573"/>
              <a:gd name="connsiteX14" fmla="*/ 5976477 w 33670108"/>
              <a:gd name="connsiteY14" fmla="*/ 2219018 h 25822573"/>
              <a:gd name="connsiteX15" fmla="*/ 5755558 w 33670108"/>
              <a:gd name="connsiteY15" fmla="*/ 2208264 h 25822573"/>
              <a:gd name="connsiteX16" fmla="*/ 5784133 w 33670108"/>
              <a:gd name="connsiteY16" fmla="*/ 2017764 h 25822573"/>
              <a:gd name="connsiteX17" fmla="*/ 5978320 w 33670108"/>
              <a:gd name="connsiteY17" fmla="*/ 1988882 h 25822573"/>
              <a:gd name="connsiteX18" fmla="*/ 5927008 w 33670108"/>
              <a:gd name="connsiteY18" fmla="*/ 1674864 h 25822573"/>
              <a:gd name="connsiteX19" fmla="*/ 5663381 w 33670108"/>
              <a:gd name="connsiteY19" fmla="*/ 1091381 h 25822573"/>
              <a:gd name="connsiteX20" fmla="*/ 6990735 w 33670108"/>
              <a:gd name="connsiteY20" fmla="*/ 1061884 h 25822573"/>
              <a:gd name="connsiteX21" fmla="*/ 15072852 w 33670108"/>
              <a:gd name="connsiteY21" fmla="*/ 0 h 25822573"/>
              <a:gd name="connsiteX22" fmla="*/ 15515303 w 33670108"/>
              <a:gd name="connsiteY22" fmla="*/ 88491 h 25822573"/>
              <a:gd name="connsiteX23" fmla="*/ 16252723 w 33670108"/>
              <a:gd name="connsiteY23" fmla="*/ 324465 h 25822573"/>
              <a:gd name="connsiteX24" fmla="*/ 16724671 w 33670108"/>
              <a:gd name="connsiteY24" fmla="*/ 353962 h 25822573"/>
              <a:gd name="connsiteX25" fmla="*/ 17875045 w 33670108"/>
              <a:gd name="connsiteY25" fmla="*/ 471949 h 25822573"/>
              <a:gd name="connsiteX26" fmla="*/ 18877935 w 33670108"/>
              <a:gd name="connsiteY26" fmla="*/ 589936 h 25822573"/>
              <a:gd name="connsiteX27" fmla="*/ 19556361 w 33670108"/>
              <a:gd name="connsiteY27" fmla="*/ 560439 h 25822573"/>
              <a:gd name="connsiteX28" fmla="*/ 20087303 w 33670108"/>
              <a:gd name="connsiteY28" fmla="*/ 560439 h 25822573"/>
              <a:gd name="connsiteX29" fmla="*/ 20529755 w 33670108"/>
              <a:gd name="connsiteY29" fmla="*/ 530942 h 25822573"/>
              <a:gd name="connsiteX30" fmla="*/ 21031200 w 33670108"/>
              <a:gd name="connsiteY30" fmla="*/ 619433 h 25822573"/>
              <a:gd name="connsiteX31" fmla="*/ 21562142 w 33670108"/>
              <a:gd name="connsiteY31" fmla="*/ 914400 h 25822573"/>
              <a:gd name="connsiteX32" fmla="*/ 22093084 w 33670108"/>
              <a:gd name="connsiteY32" fmla="*/ 1858297 h 25822573"/>
              <a:gd name="connsiteX33" fmla="*/ 22948490 w 33670108"/>
              <a:gd name="connsiteY33" fmla="*/ 2920181 h 25822573"/>
              <a:gd name="connsiteX34" fmla="*/ 23331948 w 33670108"/>
              <a:gd name="connsiteY34" fmla="*/ 2448233 h 25822573"/>
              <a:gd name="connsiteX35" fmla="*/ 24718297 w 33670108"/>
              <a:gd name="connsiteY35" fmla="*/ 2212258 h 25822573"/>
              <a:gd name="connsiteX36" fmla="*/ 26370116 w 33670108"/>
              <a:gd name="connsiteY36" fmla="*/ 1917291 h 25822573"/>
              <a:gd name="connsiteX37" fmla="*/ 26930555 w 33670108"/>
              <a:gd name="connsiteY37" fmla="*/ 1799304 h 25822573"/>
              <a:gd name="connsiteX38" fmla="*/ 27933445 w 33670108"/>
              <a:gd name="connsiteY38" fmla="*/ 1297858 h 25822573"/>
              <a:gd name="connsiteX39" fmla="*/ 27962942 w 33670108"/>
              <a:gd name="connsiteY39" fmla="*/ 4277033 h 25822573"/>
              <a:gd name="connsiteX40" fmla="*/ 29555768 w 33670108"/>
              <a:gd name="connsiteY40" fmla="*/ 4100052 h 25822573"/>
              <a:gd name="connsiteX41" fmla="*/ 31532052 w 33670108"/>
              <a:gd name="connsiteY41" fmla="*/ 3834581 h 25822573"/>
              <a:gd name="connsiteX42" fmla="*/ 33537832 w 33670108"/>
              <a:gd name="connsiteY42" fmla="*/ 3834581 h 25822573"/>
              <a:gd name="connsiteX43" fmla="*/ 33670108 w 33670108"/>
              <a:gd name="connsiteY43" fmla="*/ 9181563 h 25822573"/>
              <a:gd name="connsiteX44" fmla="*/ 28206058 w 33670108"/>
              <a:gd name="connsiteY44" fmla="*/ 9418452 h 25822573"/>
              <a:gd name="connsiteX45" fmla="*/ 28257910 w 33670108"/>
              <a:gd name="connsiteY45" fmla="*/ 10884310 h 25822573"/>
              <a:gd name="connsiteX46" fmla="*/ 28110426 w 33670108"/>
              <a:gd name="connsiteY46" fmla="*/ 11798710 h 25822573"/>
              <a:gd name="connsiteX47" fmla="*/ 25131252 w 33670108"/>
              <a:gd name="connsiteY47" fmla="*/ 17550581 h 25822573"/>
              <a:gd name="connsiteX48" fmla="*/ 24954271 w 33670108"/>
              <a:gd name="connsiteY48" fmla="*/ 18553471 h 25822573"/>
              <a:gd name="connsiteX49" fmla="*/ 24216852 w 33670108"/>
              <a:gd name="connsiteY49" fmla="*/ 18936929 h 25822573"/>
              <a:gd name="connsiteX50" fmla="*/ 23567923 w 33670108"/>
              <a:gd name="connsiteY50" fmla="*/ 19438374 h 25822573"/>
              <a:gd name="connsiteX51" fmla="*/ 22918993 w 33670108"/>
              <a:gd name="connsiteY51" fmla="*/ 19939820 h 25822573"/>
              <a:gd name="connsiteX52" fmla="*/ 21680129 w 33670108"/>
              <a:gd name="connsiteY52" fmla="*/ 21060697 h 25822573"/>
              <a:gd name="connsiteX53" fmla="*/ 21178684 w 33670108"/>
              <a:gd name="connsiteY53" fmla="*/ 21444155 h 25822573"/>
              <a:gd name="connsiteX54" fmla="*/ 19969316 w 33670108"/>
              <a:gd name="connsiteY54" fmla="*/ 21503149 h 25822573"/>
              <a:gd name="connsiteX55" fmla="*/ 19143406 w 33670108"/>
              <a:gd name="connsiteY55" fmla="*/ 21444155 h 25822573"/>
              <a:gd name="connsiteX56" fmla="*/ 19172903 w 33670108"/>
              <a:gd name="connsiteY56" fmla="*/ 22093084 h 25822573"/>
              <a:gd name="connsiteX57" fmla="*/ 19025419 w 33670108"/>
              <a:gd name="connsiteY57" fmla="*/ 23656413 h 25822573"/>
              <a:gd name="connsiteX58" fmla="*/ 18612464 w 33670108"/>
              <a:gd name="connsiteY58" fmla="*/ 24954271 h 25822573"/>
              <a:gd name="connsiteX59" fmla="*/ 17807792 w 33670108"/>
              <a:gd name="connsiteY59" fmla="*/ 25426220 h 25822573"/>
              <a:gd name="connsiteX60" fmla="*/ 16002844 w 33670108"/>
              <a:gd name="connsiteY60" fmla="*/ 25743922 h 25822573"/>
              <a:gd name="connsiteX0" fmla="*/ 11975691 w 33670108"/>
              <a:gd name="connsiteY0" fmla="*/ 23272954 h 25822573"/>
              <a:gd name="connsiteX1" fmla="*/ 9969910 w 33670108"/>
              <a:gd name="connsiteY1" fmla="*/ 23007484 h 25822573"/>
              <a:gd name="connsiteX2" fmla="*/ 8111613 w 33670108"/>
              <a:gd name="connsiteY2" fmla="*/ 23007484 h 25822573"/>
              <a:gd name="connsiteX3" fmla="*/ 7846143 w 33670108"/>
              <a:gd name="connsiteY3" fmla="*/ 16960645 h 25822573"/>
              <a:gd name="connsiteX4" fmla="*/ 7344697 w 33670108"/>
              <a:gd name="connsiteY4" fmla="*/ 16960647 h 25822573"/>
              <a:gd name="connsiteX5" fmla="*/ 7256206 w 33670108"/>
              <a:gd name="connsiteY5" fmla="*/ 15338323 h 25822573"/>
              <a:gd name="connsiteX6" fmla="*/ 7079226 w 33670108"/>
              <a:gd name="connsiteY6" fmla="*/ 12388645 h 25822573"/>
              <a:gd name="connsiteX7" fmla="*/ 88490 w 33670108"/>
              <a:gd name="connsiteY7" fmla="*/ 12624620 h 25822573"/>
              <a:gd name="connsiteX8" fmla="*/ 0 w 33670108"/>
              <a:gd name="connsiteY8" fmla="*/ 9379974 h 25822573"/>
              <a:gd name="connsiteX9" fmla="*/ 6253316 w 33670108"/>
              <a:gd name="connsiteY9" fmla="*/ 9202994 h 25822573"/>
              <a:gd name="connsiteX10" fmla="*/ 6105832 w 33670108"/>
              <a:gd name="connsiteY10" fmla="*/ 3333136 h 25822573"/>
              <a:gd name="connsiteX11" fmla="*/ 5840361 w 33670108"/>
              <a:gd name="connsiteY11" fmla="*/ 3333136 h 25822573"/>
              <a:gd name="connsiteX12" fmla="*/ 6046839 w 33670108"/>
              <a:gd name="connsiteY12" fmla="*/ 3097162 h 25822573"/>
              <a:gd name="connsiteX13" fmla="*/ 5976477 w 33670108"/>
              <a:gd name="connsiteY13" fmla="*/ 2219018 h 25822573"/>
              <a:gd name="connsiteX14" fmla="*/ 5755558 w 33670108"/>
              <a:gd name="connsiteY14" fmla="*/ 2208264 h 25822573"/>
              <a:gd name="connsiteX15" fmla="*/ 5784133 w 33670108"/>
              <a:gd name="connsiteY15" fmla="*/ 2017764 h 25822573"/>
              <a:gd name="connsiteX16" fmla="*/ 5978320 w 33670108"/>
              <a:gd name="connsiteY16" fmla="*/ 1988882 h 25822573"/>
              <a:gd name="connsiteX17" fmla="*/ 5927008 w 33670108"/>
              <a:gd name="connsiteY17" fmla="*/ 1674864 h 25822573"/>
              <a:gd name="connsiteX18" fmla="*/ 5663381 w 33670108"/>
              <a:gd name="connsiteY18" fmla="*/ 1091381 h 25822573"/>
              <a:gd name="connsiteX19" fmla="*/ 6990735 w 33670108"/>
              <a:gd name="connsiteY19" fmla="*/ 1061884 h 25822573"/>
              <a:gd name="connsiteX20" fmla="*/ 15072852 w 33670108"/>
              <a:gd name="connsiteY20" fmla="*/ 0 h 25822573"/>
              <a:gd name="connsiteX21" fmla="*/ 15515303 w 33670108"/>
              <a:gd name="connsiteY21" fmla="*/ 88491 h 25822573"/>
              <a:gd name="connsiteX22" fmla="*/ 16252723 w 33670108"/>
              <a:gd name="connsiteY22" fmla="*/ 324465 h 25822573"/>
              <a:gd name="connsiteX23" fmla="*/ 16724671 w 33670108"/>
              <a:gd name="connsiteY23" fmla="*/ 353962 h 25822573"/>
              <a:gd name="connsiteX24" fmla="*/ 17875045 w 33670108"/>
              <a:gd name="connsiteY24" fmla="*/ 471949 h 25822573"/>
              <a:gd name="connsiteX25" fmla="*/ 18877935 w 33670108"/>
              <a:gd name="connsiteY25" fmla="*/ 589936 h 25822573"/>
              <a:gd name="connsiteX26" fmla="*/ 19556361 w 33670108"/>
              <a:gd name="connsiteY26" fmla="*/ 560439 h 25822573"/>
              <a:gd name="connsiteX27" fmla="*/ 20087303 w 33670108"/>
              <a:gd name="connsiteY27" fmla="*/ 560439 h 25822573"/>
              <a:gd name="connsiteX28" fmla="*/ 20529755 w 33670108"/>
              <a:gd name="connsiteY28" fmla="*/ 530942 h 25822573"/>
              <a:gd name="connsiteX29" fmla="*/ 21031200 w 33670108"/>
              <a:gd name="connsiteY29" fmla="*/ 619433 h 25822573"/>
              <a:gd name="connsiteX30" fmla="*/ 21562142 w 33670108"/>
              <a:gd name="connsiteY30" fmla="*/ 914400 h 25822573"/>
              <a:gd name="connsiteX31" fmla="*/ 22093084 w 33670108"/>
              <a:gd name="connsiteY31" fmla="*/ 1858297 h 25822573"/>
              <a:gd name="connsiteX32" fmla="*/ 22948490 w 33670108"/>
              <a:gd name="connsiteY32" fmla="*/ 2920181 h 25822573"/>
              <a:gd name="connsiteX33" fmla="*/ 23331948 w 33670108"/>
              <a:gd name="connsiteY33" fmla="*/ 2448233 h 25822573"/>
              <a:gd name="connsiteX34" fmla="*/ 24718297 w 33670108"/>
              <a:gd name="connsiteY34" fmla="*/ 2212258 h 25822573"/>
              <a:gd name="connsiteX35" fmla="*/ 26370116 w 33670108"/>
              <a:gd name="connsiteY35" fmla="*/ 1917291 h 25822573"/>
              <a:gd name="connsiteX36" fmla="*/ 26930555 w 33670108"/>
              <a:gd name="connsiteY36" fmla="*/ 1799304 h 25822573"/>
              <a:gd name="connsiteX37" fmla="*/ 27933445 w 33670108"/>
              <a:gd name="connsiteY37" fmla="*/ 1297858 h 25822573"/>
              <a:gd name="connsiteX38" fmla="*/ 27962942 w 33670108"/>
              <a:gd name="connsiteY38" fmla="*/ 4277033 h 25822573"/>
              <a:gd name="connsiteX39" fmla="*/ 29555768 w 33670108"/>
              <a:gd name="connsiteY39" fmla="*/ 4100052 h 25822573"/>
              <a:gd name="connsiteX40" fmla="*/ 31532052 w 33670108"/>
              <a:gd name="connsiteY40" fmla="*/ 3834581 h 25822573"/>
              <a:gd name="connsiteX41" fmla="*/ 33537832 w 33670108"/>
              <a:gd name="connsiteY41" fmla="*/ 3834581 h 25822573"/>
              <a:gd name="connsiteX42" fmla="*/ 33670108 w 33670108"/>
              <a:gd name="connsiteY42" fmla="*/ 9181563 h 25822573"/>
              <a:gd name="connsiteX43" fmla="*/ 28206058 w 33670108"/>
              <a:gd name="connsiteY43" fmla="*/ 9418452 h 25822573"/>
              <a:gd name="connsiteX44" fmla="*/ 28257910 w 33670108"/>
              <a:gd name="connsiteY44" fmla="*/ 10884310 h 25822573"/>
              <a:gd name="connsiteX45" fmla="*/ 28110426 w 33670108"/>
              <a:gd name="connsiteY45" fmla="*/ 11798710 h 25822573"/>
              <a:gd name="connsiteX46" fmla="*/ 25131252 w 33670108"/>
              <a:gd name="connsiteY46" fmla="*/ 17550581 h 25822573"/>
              <a:gd name="connsiteX47" fmla="*/ 24954271 w 33670108"/>
              <a:gd name="connsiteY47" fmla="*/ 18553471 h 25822573"/>
              <a:gd name="connsiteX48" fmla="*/ 24216852 w 33670108"/>
              <a:gd name="connsiteY48" fmla="*/ 18936929 h 25822573"/>
              <a:gd name="connsiteX49" fmla="*/ 23567923 w 33670108"/>
              <a:gd name="connsiteY49" fmla="*/ 19438374 h 25822573"/>
              <a:gd name="connsiteX50" fmla="*/ 22918993 w 33670108"/>
              <a:gd name="connsiteY50" fmla="*/ 19939820 h 25822573"/>
              <a:gd name="connsiteX51" fmla="*/ 21680129 w 33670108"/>
              <a:gd name="connsiteY51" fmla="*/ 21060697 h 25822573"/>
              <a:gd name="connsiteX52" fmla="*/ 21178684 w 33670108"/>
              <a:gd name="connsiteY52" fmla="*/ 21444155 h 25822573"/>
              <a:gd name="connsiteX53" fmla="*/ 19969316 w 33670108"/>
              <a:gd name="connsiteY53" fmla="*/ 21503149 h 25822573"/>
              <a:gd name="connsiteX54" fmla="*/ 19143406 w 33670108"/>
              <a:gd name="connsiteY54" fmla="*/ 21444155 h 25822573"/>
              <a:gd name="connsiteX55" fmla="*/ 19172903 w 33670108"/>
              <a:gd name="connsiteY55" fmla="*/ 22093084 h 25822573"/>
              <a:gd name="connsiteX56" fmla="*/ 19025419 w 33670108"/>
              <a:gd name="connsiteY56" fmla="*/ 23656413 h 25822573"/>
              <a:gd name="connsiteX57" fmla="*/ 18612464 w 33670108"/>
              <a:gd name="connsiteY57" fmla="*/ 24954271 h 25822573"/>
              <a:gd name="connsiteX58" fmla="*/ 17807792 w 33670108"/>
              <a:gd name="connsiteY58" fmla="*/ 25426220 h 25822573"/>
              <a:gd name="connsiteX59" fmla="*/ 16002844 w 33670108"/>
              <a:gd name="connsiteY59" fmla="*/ 25743922 h 25822573"/>
              <a:gd name="connsiteX0" fmla="*/ 9969910 w 33670108"/>
              <a:gd name="connsiteY0" fmla="*/ 23007484 h 25822573"/>
              <a:gd name="connsiteX1" fmla="*/ 8111613 w 33670108"/>
              <a:gd name="connsiteY1" fmla="*/ 23007484 h 25822573"/>
              <a:gd name="connsiteX2" fmla="*/ 7846143 w 33670108"/>
              <a:gd name="connsiteY2" fmla="*/ 16960645 h 25822573"/>
              <a:gd name="connsiteX3" fmla="*/ 7344697 w 33670108"/>
              <a:gd name="connsiteY3" fmla="*/ 16960647 h 25822573"/>
              <a:gd name="connsiteX4" fmla="*/ 7256206 w 33670108"/>
              <a:gd name="connsiteY4" fmla="*/ 15338323 h 25822573"/>
              <a:gd name="connsiteX5" fmla="*/ 7079226 w 33670108"/>
              <a:gd name="connsiteY5" fmla="*/ 12388645 h 25822573"/>
              <a:gd name="connsiteX6" fmla="*/ 88490 w 33670108"/>
              <a:gd name="connsiteY6" fmla="*/ 12624620 h 25822573"/>
              <a:gd name="connsiteX7" fmla="*/ 0 w 33670108"/>
              <a:gd name="connsiteY7" fmla="*/ 9379974 h 25822573"/>
              <a:gd name="connsiteX8" fmla="*/ 6253316 w 33670108"/>
              <a:gd name="connsiteY8" fmla="*/ 9202994 h 25822573"/>
              <a:gd name="connsiteX9" fmla="*/ 6105832 w 33670108"/>
              <a:gd name="connsiteY9" fmla="*/ 3333136 h 25822573"/>
              <a:gd name="connsiteX10" fmla="*/ 5840361 w 33670108"/>
              <a:gd name="connsiteY10" fmla="*/ 3333136 h 25822573"/>
              <a:gd name="connsiteX11" fmla="*/ 6046839 w 33670108"/>
              <a:gd name="connsiteY11" fmla="*/ 3097162 h 25822573"/>
              <a:gd name="connsiteX12" fmla="*/ 5976477 w 33670108"/>
              <a:gd name="connsiteY12" fmla="*/ 2219018 h 25822573"/>
              <a:gd name="connsiteX13" fmla="*/ 5755558 w 33670108"/>
              <a:gd name="connsiteY13" fmla="*/ 2208264 h 25822573"/>
              <a:gd name="connsiteX14" fmla="*/ 5784133 w 33670108"/>
              <a:gd name="connsiteY14" fmla="*/ 2017764 h 25822573"/>
              <a:gd name="connsiteX15" fmla="*/ 5978320 w 33670108"/>
              <a:gd name="connsiteY15" fmla="*/ 1988882 h 25822573"/>
              <a:gd name="connsiteX16" fmla="*/ 5927008 w 33670108"/>
              <a:gd name="connsiteY16" fmla="*/ 1674864 h 25822573"/>
              <a:gd name="connsiteX17" fmla="*/ 5663381 w 33670108"/>
              <a:gd name="connsiteY17" fmla="*/ 1091381 h 25822573"/>
              <a:gd name="connsiteX18" fmla="*/ 6990735 w 33670108"/>
              <a:gd name="connsiteY18" fmla="*/ 1061884 h 25822573"/>
              <a:gd name="connsiteX19" fmla="*/ 15072852 w 33670108"/>
              <a:gd name="connsiteY19" fmla="*/ 0 h 25822573"/>
              <a:gd name="connsiteX20" fmla="*/ 15515303 w 33670108"/>
              <a:gd name="connsiteY20" fmla="*/ 88491 h 25822573"/>
              <a:gd name="connsiteX21" fmla="*/ 16252723 w 33670108"/>
              <a:gd name="connsiteY21" fmla="*/ 324465 h 25822573"/>
              <a:gd name="connsiteX22" fmla="*/ 16724671 w 33670108"/>
              <a:gd name="connsiteY22" fmla="*/ 353962 h 25822573"/>
              <a:gd name="connsiteX23" fmla="*/ 17875045 w 33670108"/>
              <a:gd name="connsiteY23" fmla="*/ 471949 h 25822573"/>
              <a:gd name="connsiteX24" fmla="*/ 18877935 w 33670108"/>
              <a:gd name="connsiteY24" fmla="*/ 589936 h 25822573"/>
              <a:gd name="connsiteX25" fmla="*/ 19556361 w 33670108"/>
              <a:gd name="connsiteY25" fmla="*/ 560439 h 25822573"/>
              <a:gd name="connsiteX26" fmla="*/ 20087303 w 33670108"/>
              <a:gd name="connsiteY26" fmla="*/ 560439 h 25822573"/>
              <a:gd name="connsiteX27" fmla="*/ 20529755 w 33670108"/>
              <a:gd name="connsiteY27" fmla="*/ 530942 h 25822573"/>
              <a:gd name="connsiteX28" fmla="*/ 21031200 w 33670108"/>
              <a:gd name="connsiteY28" fmla="*/ 619433 h 25822573"/>
              <a:gd name="connsiteX29" fmla="*/ 21562142 w 33670108"/>
              <a:gd name="connsiteY29" fmla="*/ 914400 h 25822573"/>
              <a:gd name="connsiteX30" fmla="*/ 22093084 w 33670108"/>
              <a:gd name="connsiteY30" fmla="*/ 1858297 h 25822573"/>
              <a:gd name="connsiteX31" fmla="*/ 22948490 w 33670108"/>
              <a:gd name="connsiteY31" fmla="*/ 2920181 h 25822573"/>
              <a:gd name="connsiteX32" fmla="*/ 23331948 w 33670108"/>
              <a:gd name="connsiteY32" fmla="*/ 2448233 h 25822573"/>
              <a:gd name="connsiteX33" fmla="*/ 24718297 w 33670108"/>
              <a:gd name="connsiteY33" fmla="*/ 2212258 h 25822573"/>
              <a:gd name="connsiteX34" fmla="*/ 26370116 w 33670108"/>
              <a:gd name="connsiteY34" fmla="*/ 1917291 h 25822573"/>
              <a:gd name="connsiteX35" fmla="*/ 26930555 w 33670108"/>
              <a:gd name="connsiteY35" fmla="*/ 1799304 h 25822573"/>
              <a:gd name="connsiteX36" fmla="*/ 27933445 w 33670108"/>
              <a:gd name="connsiteY36" fmla="*/ 1297858 h 25822573"/>
              <a:gd name="connsiteX37" fmla="*/ 27962942 w 33670108"/>
              <a:gd name="connsiteY37" fmla="*/ 4277033 h 25822573"/>
              <a:gd name="connsiteX38" fmla="*/ 29555768 w 33670108"/>
              <a:gd name="connsiteY38" fmla="*/ 4100052 h 25822573"/>
              <a:gd name="connsiteX39" fmla="*/ 31532052 w 33670108"/>
              <a:gd name="connsiteY39" fmla="*/ 3834581 h 25822573"/>
              <a:gd name="connsiteX40" fmla="*/ 33537832 w 33670108"/>
              <a:gd name="connsiteY40" fmla="*/ 3834581 h 25822573"/>
              <a:gd name="connsiteX41" fmla="*/ 33670108 w 33670108"/>
              <a:gd name="connsiteY41" fmla="*/ 9181563 h 25822573"/>
              <a:gd name="connsiteX42" fmla="*/ 28206058 w 33670108"/>
              <a:gd name="connsiteY42" fmla="*/ 9418452 h 25822573"/>
              <a:gd name="connsiteX43" fmla="*/ 28257910 w 33670108"/>
              <a:gd name="connsiteY43" fmla="*/ 10884310 h 25822573"/>
              <a:gd name="connsiteX44" fmla="*/ 28110426 w 33670108"/>
              <a:gd name="connsiteY44" fmla="*/ 11798710 h 25822573"/>
              <a:gd name="connsiteX45" fmla="*/ 25131252 w 33670108"/>
              <a:gd name="connsiteY45" fmla="*/ 17550581 h 25822573"/>
              <a:gd name="connsiteX46" fmla="*/ 24954271 w 33670108"/>
              <a:gd name="connsiteY46" fmla="*/ 18553471 h 25822573"/>
              <a:gd name="connsiteX47" fmla="*/ 24216852 w 33670108"/>
              <a:gd name="connsiteY47" fmla="*/ 18936929 h 25822573"/>
              <a:gd name="connsiteX48" fmla="*/ 23567923 w 33670108"/>
              <a:gd name="connsiteY48" fmla="*/ 19438374 h 25822573"/>
              <a:gd name="connsiteX49" fmla="*/ 22918993 w 33670108"/>
              <a:gd name="connsiteY49" fmla="*/ 19939820 h 25822573"/>
              <a:gd name="connsiteX50" fmla="*/ 21680129 w 33670108"/>
              <a:gd name="connsiteY50" fmla="*/ 21060697 h 25822573"/>
              <a:gd name="connsiteX51" fmla="*/ 21178684 w 33670108"/>
              <a:gd name="connsiteY51" fmla="*/ 21444155 h 25822573"/>
              <a:gd name="connsiteX52" fmla="*/ 19969316 w 33670108"/>
              <a:gd name="connsiteY52" fmla="*/ 21503149 h 25822573"/>
              <a:gd name="connsiteX53" fmla="*/ 19143406 w 33670108"/>
              <a:gd name="connsiteY53" fmla="*/ 21444155 h 25822573"/>
              <a:gd name="connsiteX54" fmla="*/ 19172903 w 33670108"/>
              <a:gd name="connsiteY54" fmla="*/ 22093084 h 25822573"/>
              <a:gd name="connsiteX55" fmla="*/ 19025419 w 33670108"/>
              <a:gd name="connsiteY55" fmla="*/ 23656413 h 25822573"/>
              <a:gd name="connsiteX56" fmla="*/ 18612464 w 33670108"/>
              <a:gd name="connsiteY56" fmla="*/ 24954271 h 25822573"/>
              <a:gd name="connsiteX57" fmla="*/ 17807792 w 33670108"/>
              <a:gd name="connsiteY57" fmla="*/ 25426220 h 25822573"/>
              <a:gd name="connsiteX58" fmla="*/ 16002844 w 33670108"/>
              <a:gd name="connsiteY58" fmla="*/ 25743922 h 25822573"/>
              <a:gd name="connsiteX0" fmla="*/ 8111613 w 33670108"/>
              <a:gd name="connsiteY0" fmla="*/ 23007484 h 25822573"/>
              <a:gd name="connsiteX1" fmla="*/ 7846143 w 33670108"/>
              <a:gd name="connsiteY1" fmla="*/ 16960645 h 25822573"/>
              <a:gd name="connsiteX2" fmla="*/ 7344697 w 33670108"/>
              <a:gd name="connsiteY2" fmla="*/ 16960647 h 25822573"/>
              <a:gd name="connsiteX3" fmla="*/ 7256206 w 33670108"/>
              <a:gd name="connsiteY3" fmla="*/ 15338323 h 25822573"/>
              <a:gd name="connsiteX4" fmla="*/ 7079226 w 33670108"/>
              <a:gd name="connsiteY4" fmla="*/ 12388645 h 25822573"/>
              <a:gd name="connsiteX5" fmla="*/ 88490 w 33670108"/>
              <a:gd name="connsiteY5" fmla="*/ 12624620 h 25822573"/>
              <a:gd name="connsiteX6" fmla="*/ 0 w 33670108"/>
              <a:gd name="connsiteY6" fmla="*/ 9379974 h 25822573"/>
              <a:gd name="connsiteX7" fmla="*/ 6253316 w 33670108"/>
              <a:gd name="connsiteY7" fmla="*/ 9202994 h 25822573"/>
              <a:gd name="connsiteX8" fmla="*/ 6105832 w 33670108"/>
              <a:gd name="connsiteY8" fmla="*/ 3333136 h 25822573"/>
              <a:gd name="connsiteX9" fmla="*/ 5840361 w 33670108"/>
              <a:gd name="connsiteY9" fmla="*/ 3333136 h 25822573"/>
              <a:gd name="connsiteX10" fmla="*/ 6046839 w 33670108"/>
              <a:gd name="connsiteY10" fmla="*/ 3097162 h 25822573"/>
              <a:gd name="connsiteX11" fmla="*/ 5976477 w 33670108"/>
              <a:gd name="connsiteY11" fmla="*/ 2219018 h 25822573"/>
              <a:gd name="connsiteX12" fmla="*/ 5755558 w 33670108"/>
              <a:gd name="connsiteY12" fmla="*/ 2208264 h 25822573"/>
              <a:gd name="connsiteX13" fmla="*/ 5784133 w 33670108"/>
              <a:gd name="connsiteY13" fmla="*/ 2017764 h 25822573"/>
              <a:gd name="connsiteX14" fmla="*/ 5978320 w 33670108"/>
              <a:gd name="connsiteY14" fmla="*/ 1988882 h 25822573"/>
              <a:gd name="connsiteX15" fmla="*/ 5927008 w 33670108"/>
              <a:gd name="connsiteY15" fmla="*/ 1674864 h 25822573"/>
              <a:gd name="connsiteX16" fmla="*/ 5663381 w 33670108"/>
              <a:gd name="connsiteY16" fmla="*/ 1091381 h 25822573"/>
              <a:gd name="connsiteX17" fmla="*/ 6990735 w 33670108"/>
              <a:gd name="connsiteY17" fmla="*/ 1061884 h 25822573"/>
              <a:gd name="connsiteX18" fmla="*/ 15072852 w 33670108"/>
              <a:gd name="connsiteY18" fmla="*/ 0 h 25822573"/>
              <a:gd name="connsiteX19" fmla="*/ 15515303 w 33670108"/>
              <a:gd name="connsiteY19" fmla="*/ 88491 h 25822573"/>
              <a:gd name="connsiteX20" fmla="*/ 16252723 w 33670108"/>
              <a:gd name="connsiteY20" fmla="*/ 324465 h 25822573"/>
              <a:gd name="connsiteX21" fmla="*/ 16724671 w 33670108"/>
              <a:gd name="connsiteY21" fmla="*/ 353962 h 25822573"/>
              <a:gd name="connsiteX22" fmla="*/ 17875045 w 33670108"/>
              <a:gd name="connsiteY22" fmla="*/ 471949 h 25822573"/>
              <a:gd name="connsiteX23" fmla="*/ 18877935 w 33670108"/>
              <a:gd name="connsiteY23" fmla="*/ 589936 h 25822573"/>
              <a:gd name="connsiteX24" fmla="*/ 19556361 w 33670108"/>
              <a:gd name="connsiteY24" fmla="*/ 560439 h 25822573"/>
              <a:gd name="connsiteX25" fmla="*/ 20087303 w 33670108"/>
              <a:gd name="connsiteY25" fmla="*/ 560439 h 25822573"/>
              <a:gd name="connsiteX26" fmla="*/ 20529755 w 33670108"/>
              <a:gd name="connsiteY26" fmla="*/ 530942 h 25822573"/>
              <a:gd name="connsiteX27" fmla="*/ 21031200 w 33670108"/>
              <a:gd name="connsiteY27" fmla="*/ 619433 h 25822573"/>
              <a:gd name="connsiteX28" fmla="*/ 21562142 w 33670108"/>
              <a:gd name="connsiteY28" fmla="*/ 914400 h 25822573"/>
              <a:gd name="connsiteX29" fmla="*/ 22093084 w 33670108"/>
              <a:gd name="connsiteY29" fmla="*/ 1858297 h 25822573"/>
              <a:gd name="connsiteX30" fmla="*/ 22948490 w 33670108"/>
              <a:gd name="connsiteY30" fmla="*/ 2920181 h 25822573"/>
              <a:gd name="connsiteX31" fmla="*/ 23331948 w 33670108"/>
              <a:gd name="connsiteY31" fmla="*/ 2448233 h 25822573"/>
              <a:gd name="connsiteX32" fmla="*/ 24718297 w 33670108"/>
              <a:gd name="connsiteY32" fmla="*/ 2212258 h 25822573"/>
              <a:gd name="connsiteX33" fmla="*/ 26370116 w 33670108"/>
              <a:gd name="connsiteY33" fmla="*/ 1917291 h 25822573"/>
              <a:gd name="connsiteX34" fmla="*/ 26930555 w 33670108"/>
              <a:gd name="connsiteY34" fmla="*/ 1799304 h 25822573"/>
              <a:gd name="connsiteX35" fmla="*/ 27933445 w 33670108"/>
              <a:gd name="connsiteY35" fmla="*/ 1297858 h 25822573"/>
              <a:gd name="connsiteX36" fmla="*/ 27962942 w 33670108"/>
              <a:gd name="connsiteY36" fmla="*/ 4277033 h 25822573"/>
              <a:gd name="connsiteX37" fmla="*/ 29555768 w 33670108"/>
              <a:gd name="connsiteY37" fmla="*/ 4100052 h 25822573"/>
              <a:gd name="connsiteX38" fmla="*/ 31532052 w 33670108"/>
              <a:gd name="connsiteY38" fmla="*/ 3834581 h 25822573"/>
              <a:gd name="connsiteX39" fmla="*/ 33537832 w 33670108"/>
              <a:gd name="connsiteY39" fmla="*/ 3834581 h 25822573"/>
              <a:gd name="connsiteX40" fmla="*/ 33670108 w 33670108"/>
              <a:gd name="connsiteY40" fmla="*/ 9181563 h 25822573"/>
              <a:gd name="connsiteX41" fmla="*/ 28206058 w 33670108"/>
              <a:gd name="connsiteY41" fmla="*/ 9418452 h 25822573"/>
              <a:gd name="connsiteX42" fmla="*/ 28257910 w 33670108"/>
              <a:gd name="connsiteY42" fmla="*/ 10884310 h 25822573"/>
              <a:gd name="connsiteX43" fmla="*/ 28110426 w 33670108"/>
              <a:gd name="connsiteY43" fmla="*/ 11798710 h 25822573"/>
              <a:gd name="connsiteX44" fmla="*/ 25131252 w 33670108"/>
              <a:gd name="connsiteY44" fmla="*/ 17550581 h 25822573"/>
              <a:gd name="connsiteX45" fmla="*/ 24954271 w 33670108"/>
              <a:gd name="connsiteY45" fmla="*/ 18553471 h 25822573"/>
              <a:gd name="connsiteX46" fmla="*/ 24216852 w 33670108"/>
              <a:gd name="connsiteY46" fmla="*/ 18936929 h 25822573"/>
              <a:gd name="connsiteX47" fmla="*/ 23567923 w 33670108"/>
              <a:gd name="connsiteY47" fmla="*/ 19438374 h 25822573"/>
              <a:gd name="connsiteX48" fmla="*/ 22918993 w 33670108"/>
              <a:gd name="connsiteY48" fmla="*/ 19939820 h 25822573"/>
              <a:gd name="connsiteX49" fmla="*/ 21680129 w 33670108"/>
              <a:gd name="connsiteY49" fmla="*/ 21060697 h 25822573"/>
              <a:gd name="connsiteX50" fmla="*/ 21178684 w 33670108"/>
              <a:gd name="connsiteY50" fmla="*/ 21444155 h 25822573"/>
              <a:gd name="connsiteX51" fmla="*/ 19969316 w 33670108"/>
              <a:gd name="connsiteY51" fmla="*/ 21503149 h 25822573"/>
              <a:gd name="connsiteX52" fmla="*/ 19143406 w 33670108"/>
              <a:gd name="connsiteY52" fmla="*/ 21444155 h 25822573"/>
              <a:gd name="connsiteX53" fmla="*/ 19172903 w 33670108"/>
              <a:gd name="connsiteY53" fmla="*/ 22093084 h 25822573"/>
              <a:gd name="connsiteX54" fmla="*/ 19025419 w 33670108"/>
              <a:gd name="connsiteY54" fmla="*/ 23656413 h 25822573"/>
              <a:gd name="connsiteX55" fmla="*/ 18612464 w 33670108"/>
              <a:gd name="connsiteY55" fmla="*/ 24954271 h 25822573"/>
              <a:gd name="connsiteX56" fmla="*/ 17807792 w 33670108"/>
              <a:gd name="connsiteY56" fmla="*/ 25426220 h 25822573"/>
              <a:gd name="connsiteX57" fmla="*/ 16002844 w 33670108"/>
              <a:gd name="connsiteY57" fmla="*/ 25743922 h 25822573"/>
              <a:gd name="connsiteX0" fmla="*/ 8111612 w 33670108"/>
              <a:gd name="connsiteY0" fmla="*/ 22130252 h 25822573"/>
              <a:gd name="connsiteX1" fmla="*/ 7846143 w 33670108"/>
              <a:gd name="connsiteY1" fmla="*/ 16960645 h 25822573"/>
              <a:gd name="connsiteX2" fmla="*/ 7344697 w 33670108"/>
              <a:gd name="connsiteY2" fmla="*/ 16960647 h 25822573"/>
              <a:gd name="connsiteX3" fmla="*/ 7256206 w 33670108"/>
              <a:gd name="connsiteY3" fmla="*/ 15338323 h 25822573"/>
              <a:gd name="connsiteX4" fmla="*/ 7079226 w 33670108"/>
              <a:gd name="connsiteY4" fmla="*/ 12388645 h 25822573"/>
              <a:gd name="connsiteX5" fmla="*/ 88490 w 33670108"/>
              <a:gd name="connsiteY5" fmla="*/ 12624620 h 25822573"/>
              <a:gd name="connsiteX6" fmla="*/ 0 w 33670108"/>
              <a:gd name="connsiteY6" fmla="*/ 9379974 h 25822573"/>
              <a:gd name="connsiteX7" fmla="*/ 6253316 w 33670108"/>
              <a:gd name="connsiteY7" fmla="*/ 9202994 h 25822573"/>
              <a:gd name="connsiteX8" fmla="*/ 6105832 w 33670108"/>
              <a:gd name="connsiteY8" fmla="*/ 3333136 h 25822573"/>
              <a:gd name="connsiteX9" fmla="*/ 5840361 w 33670108"/>
              <a:gd name="connsiteY9" fmla="*/ 3333136 h 25822573"/>
              <a:gd name="connsiteX10" fmla="*/ 6046839 w 33670108"/>
              <a:gd name="connsiteY10" fmla="*/ 3097162 h 25822573"/>
              <a:gd name="connsiteX11" fmla="*/ 5976477 w 33670108"/>
              <a:gd name="connsiteY11" fmla="*/ 2219018 h 25822573"/>
              <a:gd name="connsiteX12" fmla="*/ 5755558 w 33670108"/>
              <a:gd name="connsiteY12" fmla="*/ 2208264 h 25822573"/>
              <a:gd name="connsiteX13" fmla="*/ 5784133 w 33670108"/>
              <a:gd name="connsiteY13" fmla="*/ 2017764 h 25822573"/>
              <a:gd name="connsiteX14" fmla="*/ 5978320 w 33670108"/>
              <a:gd name="connsiteY14" fmla="*/ 1988882 h 25822573"/>
              <a:gd name="connsiteX15" fmla="*/ 5927008 w 33670108"/>
              <a:gd name="connsiteY15" fmla="*/ 1674864 h 25822573"/>
              <a:gd name="connsiteX16" fmla="*/ 5663381 w 33670108"/>
              <a:gd name="connsiteY16" fmla="*/ 1091381 h 25822573"/>
              <a:gd name="connsiteX17" fmla="*/ 6990735 w 33670108"/>
              <a:gd name="connsiteY17" fmla="*/ 1061884 h 25822573"/>
              <a:gd name="connsiteX18" fmla="*/ 15072852 w 33670108"/>
              <a:gd name="connsiteY18" fmla="*/ 0 h 25822573"/>
              <a:gd name="connsiteX19" fmla="*/ 15515303 w 33670108"/>
              <a:gd name="connsiteY19" fmla="*/ 88491 h 25822573"/>
              <a:gd name="connsiteX20" fmla="*/ 16252723 w 33670108"/>
              <a:gd name="connsiteY20" fmla="*/ 324465 h 25822573"/>
              <a:gd name="connsiteX21" fmla="*/ 16724671 w 33670108"/>
              <a:gd name="connsiteY21" fmla="*/ 353962 h 25822573"/>
              <a:gd name="connsiteX22" fmla="*/ 17875045 w 33670108"/>
              <a:gd name="connsiteY22" fmla="*/ 471949 h 25822573"/>
              <a:gd name="connsiteX23" fmla="*/ 18877935 w 33670108"/>
              <a:gd name="connsiteY23" fmla="*/ 589936 h 25822573"/>
              <a:gd name="connsiteX24" fmla="*/ 19556361 w 33670108"/>
              <a:gd name="connsiteY24" fmla="*/ 560439 h 25822573"/>
              <a:gd name="connsiteX25" fmla="*/ 20087303 w 33670108"/>
              <a:gd name="connsiteY25" fmla="*/ 560439 h 25822573"/>
              <a:gd name="connsiteX26" fmla="*/ 20529755 w 33670108"/>
              <a:gd name="connsiteY26" fmla="*/ 530942 h 25822573"/>
              <a:gd name="connsiteX27" fmla="*/ 21031200 w 33670108"/>
              <a:gd name="connsiteY27" fmla="*/ 619433 h 25822573"/>
              <a:gd name="connsiteX28" fmla="*/ 21562142 w 33670108"/>
              <a:gd name="connsiteY28" fmla="*/ 914400 h 25822573"/>
              <a:gd name="connsiteX29" fmla="*/ 22093084 w 33670108"/>
              <a:gd name="connsiteY29" fmla="*/ 1858297 h 25822573"/>
              <a:gd name="connsiteX30" fmla="*/ 22948490 w 33670108"/>
              <a:gd name="connsiteY30" fmla="*/ 2920181 h 25822573"/>
              <a:gd name="connsiteX31" fmla="*/ 23331948 w 33670108"/>
              <a:gd name="connsiteY31" fmla="*/ 2448233 h 25822573"/>
              <a:gd name="connsiteX32" fmla="*/ 24718297 w 33670108"/>
              <a:gd name="connsiteY32" fmla="*/ 2212258 h 25822573"/>
              <a:gd name="connsiteX33" fmla="*/ 26370116 w 33670108"/>
              <a:gd name="connsiteY33" fmla="*/ 1917291 h 25822573"/>
              <a:gd name="connsiteX34" fmla="*/ 26930555 w 33670108"/>
              <a:gd name="connsiteY34" fmla="*/ 1799304 h 25822573"/>
              <a:gd name="connsiteX35" fmla="*/ 27933445 w 33670108"/>
              <a:gd name="connsiteY35" fmla="*/ 1297858 h 25822573"/>
              <a:gd name="connsiteX36" fmla="*/ 27962942 w 33670108"/>
              <a:gd name="connsiteY36" fmla="*/ 4277033 h 25822573"/>
              <a:gd name="connsiteX37" fmla="*/ 29555768 w 33670108"/>
              <a:gd name="connsiteY37" fmla="*/ 4100052 h 25822573"/>
              <a:gd name="connsiteX38" fmla="*/ 31532052 w 33670108"/>
              <a:gd name="connsiteY38" fmla="*/ 3834581 h 25822573"/>
              <a:gd name="connsiteX39" fmla="*/ 33537832 w 33670108"/>
              <a:gd name="connsiteY39" fmla="*/ 3834581 h 25822573"/>
              <a:gd name="connsiteX40" fmla="*/ 33670108 w 33670108"/>
              <a:gd name="connsiteY40" fmla="*/ 9181563 h 25822573"/>
              <a:gd name="connsiteX41" fmla="*/ 28206058 w 33670108"/>
              <a:gd name="connsiteY41" fmla="*/ 9418452 h 25822573"/>
              <a:gd name="connsiteX42" fmla="*/ 28257910 w 33670108"/>
              <a:gd name="connsiteY42" fmla="*/ 10884310 h 25822573"/>
              <a:gd name="connsiteX43" fmla="*/ 28110426 w 33670108"/>
              <a:gd name="connsiteY43" fmla="*/ 11798710 h 25822573"/>
              <a:gd name="connsiteX44" fmla="*/ 25131252 w 33670108"/>
              <a:gd name="connsiteY44" fmla="*/ 17550581 h 25822573"/>
              <a:gd name="connsiteX45" fmla="*/ 24954271 w 33670108"/>
              <a:gd name="connsiteY45" fmla="*/ 18553471 h 25822573"/>
              <a:gd name="connsiteX46" fmla="*/ 24216852 w 33670108"/>
              <a:gd name="connsiteY46" fmla="*/ 18936929 h 25822573"/>
              <a:gd name="connsiteX47" fmla="*/ 23567923 w 33670108"/>
              <a:gd name="connsiteY47" fmla="*/ 19438374 h 25822573"/>
              <a:gd name="connsiteX48" fmla="*/ 22918993 w 33670108"/>
              <a:gd name="connsiteY48" fmla="*/ 19939820 h 25822573"/>
              <a:gd name="connsiteX49" fmla="*/ 21680129 w 33670108"/>
              <a:gd name="connsiteY49" fmla="*/ 21060697 h 25822573"/>
              <a:gd name="connsiteX50" fmla="*/ 21178684 w 33670108"/>
              <a:gd name="connsiteY50" fmla="*/ 21444155 h 25822573"/>
              <a:gd name="connsiteX51" fmla="*/ 19969316 w 33670108"/>
              <a:gd name="connsiteY51" fmla="*/ 21503149 h 25822573"/>
              <a:gd name="connsiteX52" fmla="*/ 19143406 w 33670108"/>
              <a:gd name="connsiteY52" fmla="*/ 21444155 h 25822573"/>
              <a:gd name="connsiteX53" fmla="*/ 19172903 w 33670108"/>
              <a:gd name="connsiteY53" fmla="*/ 22093084 h 25822573"/>
              <a:gd name="connsiteX54" fmla="*/ 19025419 w 33670108"/>
              <a:gd name="connsiteY54" fmla="*/ 23656413 h 25822573"/>
              <a:gd name="connsiteX55" fmla="*/ 18612464 w 33670108"/>
              <a:gd name="connsiteY55" fmla="*/ 24954271 h 25822573"/>
              <a:gd name="connsiteX56" fmla="*/ 17807792 w 33670108"/>
              <a:gd name="connsiteY56" fmla="*/ 25426220 h 25822573"/>
              <a:gd name="connsiteX57" fmla="*/ 16002844 w 33670108"/>
              <a:gd name="connsiteY57" fmla="*/ 25743922 h 25822573"/>
              <a:gd name="connsiteX0" fmla="*/ 8111612 w 33670108"/>
              <a:gd name="connsiteY0" fmla="*/ 22130252 h 25426219"/>
              <a:gd name="connsiteX1" fmla="*/ 7846143 w 33670108"/>
              <a:gd name="connsiteY1" fmla="*/ 16960645 h 25426219"/>
              <a:gd name="connsiteX2" fmla="*/ 7344697 w 33670108"/>
              <a:gd name="connsiteY2" fmla="*/ 16960647 h 25426219"/>
              <a:gd name="connsiteX3" fmla="*/ 7256206 w 33670108"/>
              <a:gd name="connsiteY3" fmla="*/ 15338323 h 25426219"/>
              <a:gd name="connsiteX4" fmla="*/ 7079226 w 33670108"/>
              <a:gd name="connsiteY4" fmla="*/ 12388645 h 25426219"/>
              <a:gd name="connsiteX5" fmla="*/ 88490 w 33670108"/>
              <a:gd name="connsiteY5" fmla="*/ 12624620 h 25426219"/>
              <a:gd name="connsiteX6" fmla="*/ 0 w 33670108"/>
              <a:gd name="connsiteY6" fmla="*/ 9379974 h 25426219"/>
              <a:gd name="connsiteX7" fmla="*/ 6253316 w 33670108"/>
              <a:gd name="connsiteY7" fmla="*/ 9202994 h 25426219"/>
              <a:gd name="connsiteX8" fmla="*/ 6105832 w 33670108"/>
              <a:gd name="connsiteY8" fmla="*/ 3333136 h 25426219"/>
              <a:gd name="connsiteX9" fmla="*/ 5840361 w 33670108"/>
              <a:gd name="connsiteY9" fmla="*/ 3333136 h 25426219"/>
              <a:gd name="connsiteX10" fmla="*/ 6046839 w 33670108"/>
              <a:gd name="connsiteY10" fmla="*/ 3097162 h 25426219"/>
              <a:gd name="connsiteX11" fmla="*/ 5976477 w 33670108"/>
              <a:gd name="connsiteY11" fmla="*/ 2219018 h 25426219"/>
              <a:gd name="connsiteX12" fmla="*/ 5755558 w 33670108"/>
              <a:gd name="connsiteY12" fmla="*/ 2208264 h 25426219"/>
              <a:gd name="connsiteX13" fmla="*/ 5784133 w 33670108"/>
              <a:gd name="connsiteY13" fmla="*/ 2017764 h 25426219"/>
              <a:gd name="connsiteX14" fmla="*/ 5978320 w 33670108"/>
              <a:gd name="connsiteY14" fmla="*/ 1988882 h 25426219"/>
              <a:gd name="connsiteX15" fmla="*/ 5927008 w 33670108"/>
              <a:gd name="connsiteY15" fmla="*/ 1674864 h 25426219"/>
              <a:gd name="connsiteX16" fmla="*/ 5663381 w 33670108"/>
              <a:gd name="connsiteY16" fmla="*/ 1091381 h 25426219"/>
              <a:gd name="connsiteX17" fmla="*/ 6990735 w 33670108"/>
              <a:gd name="connsiteY17" fmla="*/ 1061884 h 25426219"/>
              <a:gd name="connsiteX18" fmla="*/ 15072852 w 33670108"/>
              <a:gd name="connsiteY18" fmla="*/ 0 h 25426219"/>
              <a:gd name="connsiteX19" fmla="*/ 15515303 w 33670108"/>
              <a:gd name="connsiteY19" fmla="*/ 88491 h 25426219"/>
              <a:gd name="connsiteX20" fmla="*/ 16252723 w 33670108"/>
              <a:gd name="connsiteY20" fmla="*/ 324465 h 25426219"/>
              <a:gd name="connsiteX21" fmla="*/ 16724671 w 33670108"/>
              <a:gd name="connsiteY21" fmla="*/ 353962 h 25426219"/>
              <a:gd name="connsiteX22" fmla="*/ 17875045 w 33670108"/>
              <a:gd name="connsiteY22" fmla="*/ 471949 h 25426219"/>
              <a:gd name="connsiteX23" fmla="*/ 18877935 w 33670108"/>
              <a:gd name="connsiteY23" fmla="*/ 589936 h 25426219"/>
              <a:gd name="connsiteX24" fmla="*/ 19556361 w 33670108"/>
              <a:gd name="connsiteY24" fmla="*/ 560439 h 25426219"/>
              <a:gd name="connsiteX25" fmla="*/ 20087303 w 33670108"/>
              <a:gd name="connsiteY25" fmla="*/ 560439 h 25426219"/>
              <a:gd name="connsiteX26" fmla="*/ 20529755 w 33670108"/>
              <a:gd name="connsiteY26" fmla="*/ 530942 h 25426219"/>
              <a:gd name="connsiteX27" fmla="*/ 21031200 w 33670108"/>
              <a:gd name="connsiteY27" fmla="*/ 619433 h 25426219"/>
              <a:gd name="connsiteX28" fmla="*/ 21562142 w 33670108"/>
              <a:gd name="connsiteY28" fmla="*/ 914400 h 25426219"/>
              <a:gd name="connsiteX29" fmla="*/ 22093084 w 33670108"/>
              <a:gd name="connsiteY29" fmla="*/ 1858297 h 25426219"/>
              <a:gd name="connsiteX30" fmla="*/ 22948490 w 33670108"/>
              <a:gd name="connsiteY30" fmla="*/ 2920181 h 25426219"/>
              <a:gd name="connsiteX31" fmla="*/ 23331948 w 33670108"/>
              <a:gd name="connsiteY31" fmla="*/ 2448233 h 25426219"/>
              <a:gd name="connsiteX32" fmla="*/ 24718297 w 33670108"/>
              <a:gd name="connsiteY32" fmla="*/ 2212258 h 25426219"/>
              <a:gd name="connsiteX33" fmla="*/ 26370116 w 33670108"/>
              <a:gd name="connsiteY33" fmla="*/ 1917291 h 25426219"/>
              <a:gd name="connsiteX34" fmla="*/ 26930555 w 33670108"/>
              <a:gd name="connsiteY34" fmla="*/ 1799304 h 25426219"/>
              <a:gd name="connsiteX35" fmla="*/ 27933445 w 33670108"/>
              <a:gd name="connsiteY35" fmla="*/ 1297858 h 25426219"/>
              <a:gd name="connsiteX36" fmla="*/ 27962942 w 33670108"/>
              <a:gd name="connsiteY36" fmla="*/ 4277033 h 25426219"/>
              <a:gd name="connsiteX37" fmla="*/ 29555768 w 33670108"/>
              <a:gd name="connsiteY37" fmla="*/ 4100052 h 25426219"/>
              <a:gd name="connsiteX38" fmla="*/ 31532052 w 33670108"/>
              <a:gd name="connsiteY38" fmla="*/ 3834581 h 25426219"/>
              <a:gd name="connsiteX39" fmla="*/ 33537832 w 33670108"/>
              <a:gd name="connsiteY39" fmla="*/ 3834581 h 25426219"/>
              <a:gd name="connsiteX40" fmla="*/ 33670108 w 33670108"/>
              <a:gd name="connsiteY40" fmla="*/ 9181563 h 25426219"/>
              <a:gd name="connsiteX41" fmla="*/ 28206058 w 33670108"/>
              <a:gd name="connsiteY41" fmla="*/ 9418452 h 25426219"/>
              <a:gd name="connsiteX42" fmla="*/ 28257910 w 33670108"/>
              <a:gd name="connsiteY42" fmla="*/ 10884310 h 25426219"/>
              <a:gd name="connsiteX43" fmla="*/ 28110426 w 33670108"/>
              <a:gd name="connsiteY43" fmla="*/ 11798710 h 25426219"/>
              <a:gd name="connsiteX44" fmla="*/ 25131252 w 33670108"/>
              <a:gd name="connsiteY44" fmla="*/ 17550581 h 25426219"/>
              <a:gd name="connsiteX45" fmla="*/ 24954271 w 33670108"/>
              <a:gd name="connsiteY45" fmla="*/ 18553471 h 25426219"/>
              <a:gd name="connsiteX46" fmla="*/ 24216852 w 33670108"/>
              <a:gd name="connsiteY46" fmla="*/ 18936929 h 25426219"/>
              <a:gd name="connsiteX47" fmla="*/ 23567923 w 33670108"/>
              <a:gd name="connsiteY47" fmla="*/ 19438374 h 25426219"/>
              <a:gd name="connsiteX48" fmla="*/ 22918993 w 33670108"/>
              <a:gd name="connsiteY48" fmla="*/ 19939820 h 25426219"/>
              <a:gd name="connsiteX49" fmla="*/ 21680129 w 33670108"/>
              <a:gd name="connsiteY49" fmla="*/ 21060697 h 25426219"/>
              <a:gd name="connsiteX50" fmla="*/ 21178684 w 33670108"/>
              <a:gd name="connsiteY50" fmla="*/ 21444155 h 25426219"/>
              <a:gd name="connsiteX51" fmla="*/ 19969316 w 33670108"/>
              <a:gd name="connsiteY51" fmla="*/ 21503149 h 25426219"/>
              <a:gd name="connsiteX52" fmla="*/ 19143406 w 33670108"/>
              <a:gd name="connsiteY52" fmla="*/ 21444155 h 25426219"/>
              <a:gd name="connsiteX53" fmla="*/ 19172903 w 33670108"/>
              <a:gd name="connsiteY53" fmla="*/ 22093084 h 25426219"/>
              <a:gd name="connsiteX54" fmla="*/ 19025419 w 33670108"/>
              <a:gd name="connsiteY54" fmla="*/ 23656413 h 25426219"/>
              <a:gd name="connsiteX55" fmla="*/ 18612464 w 33670108"/>
              <a:gd name="connsiteY55" fmla="*/ 24954271 h 25426219"/>
              <a:gd name="connsiteX56" fmla="*/ 17807792 w 33670108"/>
              <a:gd name="connsiteY56" fmla="*/ 25426220 h 25426219"/>
              <a:gd name="connsiteX0" fmla="*/ 8111612 w 33670108"/>
              <a:gd name="connsiteY0" fmla="*/ 22130252 h 24954271"/>
              <a:gd name="connsiteX1" fmla="*/ 7846143 w 33670108"/>
              <a:gd name="connsiteY1" fmla="*/ 16960645 h 24954271"/>
              <a:gd name="connsiteX2" fmla="*/ 7344697 w 33670108"/>
              <a:gd name="connsiteY2" fmla="*/ 16960647 h 24954271"/>
              <a:gd name="connsiteX3" fmla="*/ 7256206 w 33670108"/>
              <a:gd name="connsiteY3" fmla="*/ 15338323 h 24954271"/>
              <a:gd name="connsiteX4" fmla="*/ 7079226 w 33670108"/>
              <a:gd name="connsiteY4" fmla="*/ 12388645 h 24954271"/>
              <a:gd name="connsiteX5" fmla="*/ 88490 w 33670108"/>
              <a:gd name="connsiteY5" fmla="*/ 12624620 h 24954271"/>
              <a:gd name="connsiteX6" fmla="*/ 0 w 33670108"/>
              <a:gd name="connsiteY6" fmla="*/ 9379974 h 24954271"/>
              <a:gd name="connsiteX7" fmla="*/ 6253316 w 33670108"/>
              <a:gd name="connsiteY7" fmla="*/ 9202994 h 24954271"/>
              <a:gd name="connsiteX8" fmla="*/ 6105832 w 33670108"/>
              <a:gd name="connsiteY8" fmla="*/ 3333136 h 24954271"/>
              <a:gd name="connsiteX9" fmla="*/ 5840361 w 33670108"/>
              <a:gd name="connsiteY9" fmla="*/ 3333136 h 24954271"/>
              <a:gd name="connsiteX10" fmla="*/ 6046839 w 33670108"/>
              <a:gd name="connsiteY10" fmla="*/ 3097162 h 24954271"/>
              <a:gd name="connsiteX11" fmla="*/ 5976477 w 33670108"/>
              <a:gd name="connsiteY11" fmla="*/ 2219018 h 24954271"/>
              <a:gd name="connsiteX12" fmla="*/ 5755558 w 33670108"/>
              <a:gd name="connsiteY12" fmla="*/ 2208264 h 24954271"/>
              <a:gd name="connsiteX13" fmla="*/ 5784133 w 33670108"/>
              <a:gd name="connsiteY13" fmla="*/ 2017764 h 24954271"/>
              <a:gd name="connsiteX14" fmla="*/ 5978320 w 33670108"/>
              <a:gd name="connsiteY14" fmla="*/ 1988882 h 24954271"/>
              <a:gd name="connsiteX15" fmla="*/ 5927008 w 33670108"/>
              <a:gd name="connsiteY15" fmla="*/ 1674864 h 24954271"/>
              <a:gd name="connsiteX16" fmla="*/ 5663381 w 33670108"/>
              <a:gd name="connsiteY16" fmla="*/ 1091381 h 24954271"/>
              <a:gd name="connsiteX17" fmla="*/ 6990735 w 33670108"/>
              <a:gd name="connsiteY17" fmla="*/ 1061884 h 24954271"/>
              <a:gd name="connsiteX18" fmla="*/ 15072852 w 33670108"/>
              <a:gd name="connsiteY18" fmla="*/ 0 h 24954271"/>
              <a:gd name="connsiteX19" fmla="*/ 15515303 w 33670108"/>
              <a:gd name="connsiteY19" fmla="*/ 88491 h 24954271"/>
              <a:gd name="connsiteX20" fmla="*/ 16252723 w 33670108"/>
              <a:gd name="connsiteY20" fmla="*/ 324465 h 24954271"/>
              <a:gd name="connsiteX21" fmla="*/ 16724671 w 33670108"/>
              <a:gd name="connsiteY21" fmla="*/ 353962 h 24954271"/>
              <a:gd name="connsiteX22" fmla="*/ 17875045 w 33670108"/>
              <a:gd name="connsiteY22" fmla="*/ 471949 h 24954271"/>
              <a:gd name="connsiteX23" fmla="*/ 18877935 w 33670108"/>
              <a:gd name="connsiteY23" fmla="*/ 589936 h 24954271"/>
              <a:gd name="connsiteX24" fmla="*/ 19556361 w 33670108"/>
              <a:gd name="connsiteY24" fmla="*/ 560439 h 24954271"/>
              <a:gd name="connsiteX25" fmla="*/ 20087303 w 33670108"/>
              <a:gd name="connsiteY25" fmla="*/ 560439 h 24954271"/>
              <a:gd name="connsiteX26" fmla="*/ 20529755 w 33670108"/>
              <a:gd name="connsiteY26" fmla="*/ 530942 h 24954271"/>
              <a:gd name="connsiteX27" fmla="*/ 21031200 w 33670108"/>
              <a:gd name="connsiteY27" fmla="*/ 619433 h 24954271"/>
              <a:gd name="connsiteX28" fmla="*/ 21562142 w 33670108"/>
              <a:gd name="connsiteY28" fmla="*/ 914400 h 24954271"/>
              <a:gd name="connsiteX29" fmla="*/ 22093084 w 33670108"/>
              <a:gd name="connsiteY29" fmla="*/ 1858297 h 24954271"/>
              <a:gd name="connsiteX30" fmla="*/ 22948490 w 33670108"/>
              <a:gd name="connsiteY30" fmla="*/ 2920181 h 24954271"/>
              <a:gd name="connsiteX31" fmla="*/ 23331948 w 33670108"/>
              <a:gd name="connsiteY31" fmla="*/ 2448233 h 24954271"/>
              <a:gd name="connsiteX32" fmla="*/ 24718297 w 33670108"/>
              <a:gd name="connsiteY32" fmla="*/ 2212258 h 24954271"/>
              <a:gd name="connsiteX33" fmla="*/ 26370116 w 33670108"/>
              <a:gd name="connsiteY33" fmla="*/ 1917291 h 24954271"/>
              <a:gd name="connsiteX34" fmla="*/ 26930555 w 33670108"/>
              <a:gd name="connsiteY34" fmla="*/ 1799304 h 24954271"/>
              <a:gd name="connsiteX35" fmla="*/ 27933445 w 33670108"/>
              <a:gd name="connsiteY35" fmla="*/ 1297858 h 24954271"/>
              <a:gd name="connsiteX36" fmla="*/ 27962942 w 33670108"/>
              <a:gd name="connsiteY36" fmla="*/ 4277033 h 24954271"/>
              <a:gd name="connsiteX37" fmla="*/ 29555768 w 33670108"/>
              <a:gd name="connsiteY37" fmla="*/ 4100052 h 24954271"/>
              <a:gd name="connsiteX38" fmla="*/ 31532052 w 33670108"/>
              <a:gd name="connsiteY38" fmla="*/ 3834581 h 24954271"/>
              <a:gd name="connsiteX39" fmla="*/ 33537832 w 33670108"/>
              <a:gd name="connsiteY39" fmla="*/ 3834581 h 24954271"/>
              <a:gd name="connsiteX40" fmla="*/ 33670108 w 33670108"/>
              <a:gd name="connsiteY40" fmla="*/ 9181563 h 24954271"/>
              <a:gd name="connsiteX41" fmla="*/ 28206058 w 33670108"/>
              <a:gd name="connsiteY41" fmla="*/ 9418452 h 24954271"/>
              <a:gd name="connsiteX42" fmla="*/ 28257910 w 33670108"/>
              <a:gd name="connsiteY42" fmla="*/ 10884310 h 24954271"/>
              <a:gd name="connsiteX43" fmla="*/ 28110426 w 33670108"/>
              <a:gd name="connsiteY43" fmla="*/ 11798710 h 24954271"/>
              <a:gd name="connsiteX44" fmla="*/ 25131252 w 33670108"/>
              <a:gd name="connsiteY44" fmla="*/ 17550581 h 24954271"/>
              <a:gd name="connsiteX45" fmla="*/ 24954271 w 33670108"/>
              <a:gd name="connsiteY45" fmla="*/ 18553471 h 24954271"/>
              <a:gd name="connsiteX46" fmla="*/ 24216852 w 33670108"/>
              <a:gd name="connsiteY46" fmla="*/ 18936929 h 24954271"/>
              <a:gd name="connsiteX47" fmla="*/ 23567923 w 33670108"/>
              <a:gd name="connsiteY47" fmla="*/ 19438374 h 24954271"/>
              <a:gd name="connsiteX48" fmla="*/ 22918993 w 33670108"/>
              <a:gd name="connsiteY48" fmla="*/ 19939820 h 24954271"/>
              <a:gd name="connsiteX49" fmla="*/ 21680129 w 33670108"/>
              <a:gd name="connsiteY49" fmla="*/ 21060697 h 24954271"/>
              <a:gd name="connsiteX50" fmla="*/ 21178684 w 33670108"/>
              <a:gd name="connsiteY50" fmla="*/ 21444155 h 24954271"/>
              <a:gd name="connsiteX51" fmla="*/ 19969316 w 33670108"/>
              <a:gd name="connsiteY51" fmla="*/ 21503149 h 24954271"/>
              <a:gd name="connsiteX52" fmla="*/ 19143406 w 33670108"/>
              <a:gd name="connsiteY52" fmla="*/ 21444155 h 24954271"/>
              <a:gd name="connsiteX53" fmla="*/ 19172903 w 33670108"/>
              <a:gd name="connsiteY53" fmla="*/ 22093084 h 24954271"/>
              <a:gd name="connsiteX54" fmla="*/ 19025419 w 33670108"/>
              <a:gd name="connsiteY54" fmla="*/ 23656413 h 24954271"/>
              <a:gd name="connsiteX55" fmla="*/ 18612464 w 33670108"/>
              <a:gd name="connsiteY55" fmla="*/ 24954271 h 24954271"/>
              <a:gd name="connsiteX0" fmla="*/ 8111612 w 33670108"/>
              <a:gd name="connsiteY0" fmla="*/ 22130252 h 23656414"/>
              <a:gd name="connsiteX1" fmla="*/ 7846143 w 33670108"/>
              <a:gd name="connsiteY1" fmla="*/ 16960645 h 23656414"/>
              <a:gd name="connsiteX2" fmla="*/ 7344697 w 33670108"/>
              <a:gd name="connsiteY2" fmla="*/ 16960647 h 23656414"/>
              <a:gd name="connsiteX3" fmla="*/ 7256206 w 33670108"/>
              <a:gd name="connsiteY3" fmla="*/ 15338323 h 23656414"/>
              <a:gd name="connsiteX4" fmla="*/ 7079226 w 33670108"/>
              <a:gd name="connsiteY4" fmla="*/ 12388645 h 23656414"/>
              <a:gd name="connsiteX5" fmla="*/ 88490 w 33670108"/>
              <a:gd name="connsiteY5" fmla="*/ 12624620 h 23656414"/>
              <a:gd name="connsiteX6" fmla="*/ 0 w 33670108"/>
              <a:gd name="connsiteY6" fmla="*/ 9379974 h 23656414"/>
              <a:gd name="connsiteX7" fmla="*/ 6253316 w 33670108"/>
              <a:gd name="connsiteY7" fmla="*/ 9202994 h 23656414"/>
              <a:gd name="connsiteX8" fmla="*/ 6105832 w 33670108"/>
              <a:gd name="connsiteY8" fmla="*/ 3333136 h 23656414"/>
              <a:gd name="connsiteX9" fmla="*/ 5840361 w 33670108"/>
              <a:gd name="connsiteY9" fmla="*/ 3333136 h 23656414"/>
              <a:gd name="connsiteX10" fmla="*/ 6046839 w 33670108"/>
              <a:gd name="connsiteY10" fmla="*/ 3097162 h 23656414"/>
              <a:gd name="connsiteX11" fmla="*/ 5976477 w 33670108"/>
              <a:gd name="connsiteY11" fmla="*/ 2219018 h 23656414"/>
              <a:gd name="connsiteX12" fmla="*/ 5755558 w 33670108"/>
              <a:gd name="connsiteY12" fmla="*/ 2208264 h 23656414"/>
              <a:gd name="connsiteX13" fmla="*/ 5784133 w 33670108"/>
              <a:gd name="connsiteY13" fmla="*/ 2017764 h 23656414"/>
              <a:gd name="connsiteX14" fmla="*/ 5978320 w 33670108"/>
              <a:gd name="connsiteY14" fmla="*/ 1988882 h 23656414"/>
              <a:gd name="connsiteX15" fmla="*/ 5927008 w 33670108"/>
              <a:gd name="connsiteY15" fmla="*/ 1674864 h 23656414"/>
              <a:gd name="connsiteX16" fmla="*/ 5663381 w 33670108"/>
              <a:gd name="connsiteY16" fmla="*/ 1091381 h 23656414"/>
              <a:gd name="connsiteX17" fmla="*/ 6990735 w 33670108"/>
              <a:gd name="connsiteY17" fmla="*/ 1061884 h 23656414"/>
              <a:gd name="connsiteX18" fmla="*/ 15072852 w 33670108"/>
              <a:gd name="connsiteY18" fmla="*/ 0 h 23656414"/>
              <a:gd name="connsiteX19" fmla="*/ 15515303 w 33670108"/>
              <a:gd name="connsiteY19" fmla="*/ 88491 h 23656414"/>
              <a:gd name="connsiteX20" fmla="*/ 16252723 w 33670108"/>
              <a:gd name="connsiteY20" fmla="*/ 324465 h 23656414"/>
              <a:gd name="connsiteX21" fmla="*/ 16724671 w 33670108"/>
              <a:gd name="connsiteY21" fmla="*/ 353962 h 23656414"/>
              <a:gd name="connsiteX22" fmla="*/ 17875045 w 33670108"/>
              <a:gd name="connsiteY22" fmla="*/ 471949 h 23656414"/>
              <a:gd name="connsiteX23" fmla="*/ 18877935 w 33670108"/>
              <a:gd name="connsiteY23" fmla="*/ 589936 h 23656414"/>
              <a:gd name="connsiteX24" fmla="*/ 19556361 w 33670108"/>
              <a:gd name="connsiteY24" fmla="*/ 560439 h 23656414"/>
              <a:gd name="connsiteX25" fmla="*/ 20087303 w 33670108"/>
              <a:gd name="connsiteY25" fmla="*/ 560439 h 23656414"/>
              <a:gd name="connsiteX26" fmla="*/ 20529755 w 33670108"/>
              <a:gd name="connsiteY26" fmla="*/ 530942 h 23656414"/>
              <a:gd name="connsiteX27" fmla="*/ 21031200 w 33670108"/>
              <a:gd name="connsiteY27" fmla="*/ 619433 h 23656414"/>
              <a:gd name="connsiteX28" fmla="*/ 21562142 w 33670108"/>
              <a:gd name="connsiteY28" fmla="*/ 914400 h 23656414"/>
              <a:gd name="connsiteX29" fmla="*/ 22093084 w 33670108"/>
              <a:gd name="connsiteY29" fmla="*/ 1858297 h 23656414"/>
              <a:gd name="connsiteX30" fmla="*/ 22948490 w 33670108"/>
              <a:gd name="connsiteY30" fmla="*/ 2920181 h 23656414"/>
              <a:gd name="connsiteX31" fmla="*/ 23331948 w 33670108"/>
              <a:gd name="connsiteY31" fmla="*/ 2448233 h 23656414"/>
              <a:gd name="connsiteX32" fmla="*/ 24718297 w 33670108"/>
              <a:gd name="connsiteY32" fmla="*/ 2212258 h 23656414"/>
              <a:gd name="connsiteX33" fmla="*/ 26370116 w 33670108"/>
              <a:gd name="connsiteY33" fmla="*/ 1917291 h 23656414"/>
              <a:gd name="connsiteX34" fmla="*/ 26930555 w 33670108"/>
              <a:gd name="connsiteY34" fmla="*/ 1799304 h 23656414"/>
              <a:gd name="connsiteX35" fmla="*/ 27933445 w 33670108"/>
              <a:gd name="connsiteY35" fmla="*/ 1297858 h 23656414"/>
              <a:gd name="connsiteX36" fmla="*/ 27962942 w 33670108"/>
              <a:gd name="connsiteY36" fmla="*/ 4277033 h 23656414"/>
              <a:gd name="connsiteX37" fmla="*/ 29555768 w 33670108"/>
              <a:gd name="connsiteY37" fmla="*/ 4100052 h 23656414"/>
              <a:gd name="connsiteX38" fmla="*/ 31532052 w 33670108"/>
              <a:gd name="connsiteY38" fmla="*/ 3834581 h 23656414"/>
              <a:gd name="connsiteX39" fmla="*/ 33537832 w 33670108"/>
              <a:gd name="connsiteY39" fmla="*/ 3834581 h 23656414"/>
              <a:gd name="connsiteX40" fmla="*/ 33670108 w 33670108"/>
              <a:gd name="connsiteY40" fmla="*/ 9181563 h 23656414"/>
              <a:gd name="connsiteX41" fmla="*/ 28206058 w 33670108"/>
              <a:gd name="connsiteY41" fmla="*/ 9418452 h 23656414"/>
              <a:gd name="connsiteX42" fmla="*/ 28257910 w 33670108"/>
              <a:gd name="connsiteY42" fmla="*/ 10884310 h 23656414"/>
              <a:gd name="connsiteX43" fmla="*/ 28110426 w 33670108"/>
              <a:gd name="connsiteY43" fmla="*/ 11798710 h 23656414"/>
              <a:gd name="connsiteX44" fmla="*/ 25131252 w 33670108"/>
              <a:gd name="connsiteY44" fmla="*/ 17550581 h 23656414"/>
              <a:gd name="connsiteX45" fmla="*/ 24954271 w 33670108"/>
              <a:gd name="connsiteY45" fmla="*/ 18553471 h 23656414"/>
              <a:gd name="connsiteX46" fmla="*/ 24216852 w 33670108"/>
              <a:gd name="connsiteY46" fmla="*/ 18936929 h 23656414"/>
              <a:gd name="connsiteX47" fmla="*/ 23567923 w 33670108"/>
              <a:gd name="connsiteY47" fmla="*/ 19438374 h 23656414"/>
              <a:gd name="connsiteX48" fmla="*/ 22918993 w 33670108"/>
              <a:gd name="connsiteY48" fmla="*/ 19939820 h 23656414"/>
              <a:gd name="connsiteX49" fmla="*/ 21680129 w 33670108"/>
              <a:gd name="connsiteY49" fmla="*/ 21060697 h 23656414"/>
              <a:gd name="connsiteX50" fmla="*/ 21178684 w 33670108"/>
              <a:gd name="connsiteY50" fmla="*/ 21444155 h 23656414"/>
              <a:gd name="connsiteX51" fmla="*/ 19969316 w 33670108"/>
              <a:gd name="connsiteY51" fmla="*/ 21503149 h 23656414"/>
              <a:gd name="connsiteX52" fmla="*/ 19143406 w 33670108"/>
              <a:gd name="connsiteY52" fmla="*/ 21444155 h 23656414"/>
              <a:gd name="connsiteX53" fmla="*/ 19172903 w 33670108"/>
              <a:gd name="connsiteY53" fmla="*/ 22093084 h 23656414"/>
              <a:gd name="connsiteX54" fmla="*/ 19025419 w 33670108"/>
              <a:gd name="connsiteY54" fmla="*/ 23656413 h 23656414"/>
              <a:gd name="connsiteX0" fmla="*/ 8111612 w 33670108"/>
              <a:gd name="connsiteY0" fmla="*/ 22130252 h 22130252"/>
              <a:gd name="connsiteX1" fmla="*/ 7846143 w 33670108"/>
              <a:gd name="connsiteY1" fmla="*/ 16960645 h 22130252"/>
              <a:gd name="connsiteX2" fmla="*/ 7344697 w 33670108"/>
              <a:gd name="connsiteY2" fmla="*/ 16960647 h 22130252"/>
              <a:gd name="connsiteX3" fmla="*/ 7256206 w 33670108"/>
              <a:gd name="connsiteY3" fmla="*/ 15338323 h 22130252"/>
              <a:gd name="connsiteX4" fmla="*/ 7079226 w 33670108"/>
              <a:gd name="connsiteY4" fmla="*/ 12388645 h 22130252"/>
              <a:gd name="connsiteX5" fmla="*/ 88490 w 33670108"/>
              <a:gd name="connsiteY5" fmla="*/ 12624620 h 22130252"/>
              <a:gd name="connsiteX6" fmla="*/ 0 w 33670108"/>
              <a:gd name="connsiteY6" fmla="*/ 9379974 h 22130252"/>
              <a:gd name="connsiteX7" fmla="*/ 6253316 w 33670108"/>
              <a:gd name="connsiteY7" fmla="*/ 9202994 h 22130252"/>
              <a:gd name="connsiteX8" fmla="*/ 6105832 w 33670108"/>
              <a:gd name="connsiteY8" fmla="*/ 3333136 h 22130252"/>
              <a:gd name="connsiteX9" fmla="*/ 5840361 w 33670108"/>
              <a:gd name="connsiteY9" fmla="*/ 3333136 h 22130252"/>
              <a:gd name="connsiteX10" fmla="*/ 6046839 w 33670108"/>
              <a:gd name="connsiteY10" fmla="*/ 3097162 h 22130252"/>
              <a:gd name="connsiteX11" fmla="*/ 5976477 w 33670108"/>
              <a:gd name="connsiteY11" fmla="*/ 2219018 h 22130252"/>
              <a:gd name="connsiteX12" fmla="*/ 5755558 w 33670108"/>
              <a:gd name="connsiteY12" fmla="*/ 2208264 h 22130252"/>
              <a:gd name="connsiteX13" fmla="*/ 5784133 w 33670108"/>
              <a:gd name="connsiteY13" fmla="*/ 2017764 h 22130252"/>
              <a:gd name="connsiteX14" fmla="*/ 5978320 w 33670108"/>
              <a:gd name="connsiteY14" fmla="*/ 1988882 h 22130252"/>
              <a:gd name="connsiteX15" fmla="*/ 5927008 w 33670108"/>
              <a:gd name="connsiteY15" fmla="*/ 1674864 h 22130252"/>
              <a:gd name="connsiteX16" fmla="*/ 5663381 w 33670108"/>
              <a:gd name="connsiteY16" fmla="*/ 1091381 h 22130252"/>
              <a:gd name="connsiteX17" fmla="*/ 6990735 w 33670108"/>
              <a:gd name="connsiteY17" fmla="*/ 1061884 h 22130252"/>
              <a:gd name="connsiteX18" fmla="*/ 15072852 w 33670108"/>
              <a:gd name="connsiteY18" fmla="*/ 0 h 22130252"/>
              <a:gd name="connsiteX19" fmla="*/ 15515303 w 33670108"/>
              <a:gd name="connsiteY19" fmla="*/ 88491 h 22130252"/>
              <a:gd name="connsiteX20" fmla="*/ 16252723 w 33670108"/>
              <a:gd name="connsiteY20" fmla="*/ 324465 h 22130252"/>
              <a:gd name="connsiteX21" fmla="*/ 16724671 w 33670108"/>
              <a:gd name="connsiteY21" fmla="*/ 353962 h 22130252"/>
              <a:gd name="connsiteX22" fmla="*/ 17875045 w 33670108"/>
              <a:gd name="connsiteY22" fmla="*/ 471949 h 22130252"/>
              <a:gd name="connsiteX23" fmla="*/ 18877935 w 33670108"/>
              <a:gd name="connsiteY23" fmla="*/ 589936 h 22130252"/>
              <a:gd name="connsiteX24" fmla="*/ 19556361 w 33670108"/>
              <a:gd name="connsiteY24" fmla="*/ 560439 h 22130252"/>
              <a:gd name="connsiteX25" fmla="*/ 20087303 w 33670108"/>
              <a:gd name="connsiteY25" fmla="*/ 560439 h 22130252"/>
              <a:gd name="connsiteX26" fmla="*/ 20529755 w 33670108"/>
              <a:gd name="connsiteY26" fmla="*/ 530942 h 22130252"/>
              <a:gd name="connsiteX27" fmla="*/ 21031200 w 33670108"/>
              <a:gd name="connsiteY27" fmla="*/ 619433 h 22130252"/>
              <a:gd name="connsiteX28" fmla="*/ 21562142 w 33670108"/>
              <a:gd name="connsiteY28" fmla="*/ 914400 h 22130252"/>
              <a:gd name="connsiteX29" fmla="*/ 22093084 w 33670108"/>
              <a:gd name="connsiteY29" fmla="*/ 1858297 h 22130252"/>
              <a:gd name="connsiteX30" fmla="*/ 22948490 w 33670108"/>
              <a:gd name="connsiteY30" fmla="*/ 2920181 h 22130252"/>
              <a:gd name="connsiteX31" fmla="*/ 23331948 w 33670108"/>
              <a:gd name="connsiteY31" fmla="*/ 2448233 h 22130252"/>
              <a:gd name="connsiteX32" fmla="*/ 24718297 w 33670108"/>
              <a:gd name="connsiteY32" fmla="*/ 2212258 h 22130252"/>
              <a:gd name="connsiteX33" fmla="*/ 26370116 w 33670108"/>
              <a:gd name="connsiteY33" fmla="*/ 1917291 h 22130252"/>
              <a:gd name="connsiteX34" fmla="*/ 26930555 w 33670108"/>
              <a:gd name="connsiteY34" fmla="*/ 1799304 h 22130252"/>
              <a:gd name="connsiteX35" fmla="*/ 27933445 w 33670108"/>
              <a:gd name="connsiteY35" fmla="*/ 1297858 h 22130252"/>
              <a:gd name="connsiteX36" fmla="*/ 27962942 w 33670108"/>
              <a:gd name="connsiteY36" fmla="*/ 4277033 h 22130252"/>
              <a:gd name="connsiteX37" fmla="*/ 29555768 w 33670108"/>
              <a:gd name="connsiteY37" fmla="*/ 4100052 h 22130252"/>
              <a:gd name="connsiteX38" fmla="*/ 31532052 w 33670108"/>
              <a:gd name="connsiteY38" fmla="*/ 3834581 h 22130252"/>
              <a:gd name="connsiteX39" fmla="*/ 33537832 w 33670108"/>
              <a:gd name="connsiteY39" fmla="*/ 3834581 h 22130252"/>
              <a:gd name="connsiteX40" fmla="*/ 33670108 w 33670108"/>
              <a:gd name="connsiteY40" fmla="*/ 9181563 h 22130252"/>
              <a:gd name="connsiteX41" fmla="*/ 28206058 w 33670108"/>
              <a:gd name="connsiteY41" fmla="*/ 9418452 h 22130252"/>
              <a:gd name="connsiteX42" fmla="*/ 28257910 w 33670108"/>
              <a:gd name="connsiteY42" fmla="*/ 10884310 h 22130252"/>
              <a:gd name="connsiteX43" fmla="*/ 28110426 w 33670108"/>
              <a:gd name="connsiteY43" fmla="*/ 11798710 h 22130252"/>
              <a:gd name="connsiteX44" fmla="*/ 25131252 w 33670108"/>
              <a:gd name="connsiteY44" fmla="*/ 17550581 h 22130252"/>
              <a:gd name="connsiteX45" fmla="*/ 24954271 w 33670108"/>
              <a:gd name="connsiteY45" fmla="*/ 18553471 h 22130252"/>
              <a:gd name="connsiteX46" fmla="*/ 24216852 w 33670108"/>
              <a:gd name="connsiteY46" fmla="*/ 18936929 h 22130252"/>
              <a:gd name="connsiteX47" fmla="*/ 23567923 w 33670108"/>
              <a:gd name="connsiteY47" fmla="*/ 19438374 h 22130252"/>
              <a:gd name="connsiteX48" fmla="*/ 22918993 w 33670108"/>
              <a:gd name="connsiteY48" fmla="*/ 19939820 h 22130252"/>
              <a:gd name="connsiteX49" fmla="*/ 21680129 w 33670108"/>
              <a:gd name="connsiteY49" fmla="*/ 21060697 h 22130252"/>
              <a:gd name="connsiteX50" fmla="*/ 21178684 w 33670108"/>
              <a:gd name="connsiteY50" fmla="*/ 21444155 h 22130252"/>
              <a:gd name="connsiteX51" fmla="*/ 19969316 w 33670108"/>
              <a:gd name="connsiteY51" fmla="*/ 21503149 h 22130252"/>
              <a:gd name="connsiteX52" fmla="*/ 19143406 w 33670108"/>
              <a:gd name="connsiteY52" fmla="*/ 21444155 h 22130252"/>
              <a:gd name="connsiteX53" fmla="*/ 19172903 w 33670108"/>
              <a:gd name="connsiteY53" fmla="*/ 22093084 h 2213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33670108" h="22130252">
                <a:moveTo>
                  <a:pt x="8111612" y="22130252"/>
                </a:moveTo>
                <a:cubicBezTo>
                  <a:pt x="8111612" y="20114639"/>
                  <a:pt x="7846143" y="18976258"/>
                  <a:pt x="7846143" y="16960645"/>
                </a:cubicBezTo>
                <a:lnTo>
                  <a:pt x="7344697" y="16960647"/>
                </a:lnTo>
                <a:lnTo>
                  <a:pt x="7256206" y="15338323"/>
                </a:lnTo>
                <a:lnTo>
                  <a:pt x="7079226" y="12388645"/>
                </a:lnTo>
                <a:lnTo>
                  <a:pt x="88490" y="12624620"/>
                </a:lnTo>
                <a:lnTo>
                  <a:pt x="0" y="9379974"/>
                </a:lnTo>
                <a:lnTo>
                  <a:pt x="6253316" y="9202994"/>
                </a:lnTo>
                <a:lnTo>
                  <a:pt x="6105832" y="3333136"/>
                </a:lnTo>
                <a:lnTo>
                  <a:pt x="5840361" y="3333136"/>
                </a:lnTo>
                <a:lnTo>
                  <a:pt x="6046839" y="3097162"/>
                </a:lnTo>
                <a:lnTo>
                  <a:pt x="5976477" y="2219018"/>
                </a:lnTo>
                <a:lnTo>
                  <a:pt x="5755558" y="2208264"/>
                </a:lnTo>
                <a:lnTo>
                  <a:pt x="5784133" y="2017764"/>
                </a:lnTo>
                <a:lnTo>
                  <a:pt x="5978320" y="1988882"/>
                </a:lnTo>
                <a:lnTo>
                  <a:pt x="5927008" y="1674864"/>
                </a:lnTo>
                <a:lnTo>
                  <a:pt x="5663381" y="1091381"/>
                </a:lnTo>
                <a:lnTo>
                  <a:pt x="6990735" y="1061884"/>
                </a:lnTo>
                <a:lnTo>
                  <a:pt x="15072852" y="0"/>
                </a:lnTo>
                <a:lnTo>
                  <a:pt x="15515303" y="88491"/>
                </a:lnTo>
                <a:lnTo>
                  <a:pt x="16252723" y="324465"/>
                </a:lnTo>
                <a:lnTo>
                  <a:pt x="16724671" y="353962"/>
                </a:lnTo>
                <a:lnTo>
                  <a:pt x="17875045" y="471949"/>
                </a:lnTo>
                <a:lnTo>
                  <a:pt x="18877935" y="589936"/>
                </a:lnTo>
                <a:lnTo>
                  <a:pt x="19556361" y="560439"/>
                </a:lnTo>
                <a:lnTo>
                  <a:pt x="20087303" y="560439"/>
                </a:lnTo>
                <a:lnTo>
                  <a:pt x="20529755" y="530942"/>
                </a:lnTo>
                <a:lnTo>
                  <a:pt x="21031200" y="619433"/>
                </a:lnTo>
                <a:lnTo>
                  <a:pt x="21562142" y="914400"/>
                </a:lnTo>
                <a:lnTo>
                  <a:pt x="22093084" y="1858297"/>
                </a:lnTo>
                <a:lnTo>
                  <a:pt x="22948490" y="2920181"/>
                </a:lnTo>
                <a:lnTo>
                  <a:pt x="23331948" y="2448233"/>
                </a:lnTo>
                <a:lnTo>
                  <a:pt x="24718297" y="2212258"/>
                </a:lnTo>
                <a:lnTo>
                  <a:pt x="26370116" y="1917291"/>
                </a:lnTo>
                <a:lnTo>
                  <a:pt x="26930555" y="1799304"/>
                </a:lnTo>
                <a:lnTo>
                  <a:pt x="27933445" y="1297858"/>
                </a:lnTo>
                <a:lnTo>
                  <a:pt x="27962942" y="4277033"/>
                </a:lnTo>
                <a:lnTo>
                  <a:pt x="29555768" y="4100052"/>
                </a:lnTo>
                <a:lnTo>
                  <a:pt x="31532052" y="3834581"/>
                </a:lnTo>
                <a:lnTo>
                  <a:pt x="33537832" y="3834581"/>
                </a:lnTo>
                <a:lnTo>
                  <a:pt x="33670108" y="9181563"/>
                </a:lnTo>
                <a:lnTo>
                  <a:pt x="28206058" y="9418452"/>
                </a:lnTo>
                <a:lnTo>
                  <a:pt x="28257910" y="10884310"/>
                </a:lnTo>
                <a:lnTo>
                  <a:pt x="28110426" y="11798710"/>
                </a:lnTo>
                <a:lnTo>
                  <a:pt x="25131252" y="17550581"/>
                </a:lnTo>
                <a:lnTo>
                  <a:pt x="24954271" y="18553471"/>
                </a:lnTo>
                <a:lnTo>
                  <a:pt x="24216852" y="18936929"/>
                </a:lnTo>
                <a:lnTo>
                  <a:pt x="23567923" y="19438374"/>
                </a:lnTo>
                <a:lnTo>
                  <a:pt x="22918993" y="19939820"/>
                </a:lnTo>
                <a:lnTo>
                  <a:pt x="21680129" y="21060697"/>
                </a:lnTo>
                <a:lnTo>
                  <a:pt x="21178684" y="21444155"/>
                </a:lnTo>
                <a:lnTo>
                  <a:pt x="19969316" y="21503149"/>
                </a:lnTo>
                <a:lnTo>
                  <a:pt x="19143406" y="21444155"/>
                </a:lnTo>
                <a:lnTo>
                  <a:pt x="19172903" y="22093084"/>
                </a:lnTo>
              </a:path>
            </a:pathLst>
          </a:custGeom>
          <a:noFill/>
          <a:ln w="952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2" name="Freeform 451"/>
          <p:cNvSpPr/>
          <p:nvPr/>
        </p:nvSpPr>
        <p:spPr>
          <a:xfrm>
            <a:off x="7189906" y="1769162"/>
            <a:ext cx="162344" cy="114735"/>
          </a:xfrm>
          <a:custGeom>
            <a:avLst/>
            <a:gdLst>
              <a:gd name="connsiteX0" fmla="*/ 0 w 628650"/>
              <a:gd name="connsiteY0" fmla="*/ 14288 h 404813"/>
              <a:gd name="connsiteX1" fmla="*/ 385762 w 628650"/>
              <a:gd name="connsiteY1" fmla="*/ 0 h 404813"/>
              <a:gd name="connsiteX2" fmla="*/ 395287 w 628650"/>
              <a:gd name="connsiteY2" fmla="*/ 119063 h 404813"/>
              <a:gd name="connsiteX3" fmla="*/ 619125 w 628650"/>
              <a:gd name="connsiteY3" fmla="*/ 119063 h 404813"/>
              <a:gd name="connsiteX4" fmla="*/ 628650 w 628650"/>
              <a:gd name="connsiteY4" fmla="*/ 385763 h 404813"/>
              <a:gd name="connsiteX5" fmla="*/ 19050 w 628650"/>
              <a:gd name="connsiteY5" fmla="*/ 404813 h 404813"/>
              <a:gd name="connsiteX6" fmla="*/ 0 w 628650"/>
              <a:gd name="connsiteY6" fmla="*/ 14288 h 40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8650" h="404813">
                <a:moveTo>
                  <a:pt x="0" y="14288"/>
                </a:moveTo>
                <a:lnTo>
                  <a:pt x="385762" y="0"/>
                </a:lnTo>
                <a:lnTo>
                  <a:pt x="395287" y="119063"/>
                </a:lnTo>
                <a:lnTo>
                  <a:pt x="619125" y="119063"/>
                </a:lnTo>
                <a:lnTo>
                  <a:pt x="628650" y="385763"/>
                </a:lnTo>
                <a:lnTo>
                  <a:pt x="19050" y="404813"/>
                </a:lnTo>
                <a:lnTo>
                  <a:pt x="0" y="14288"/>
                </a:lnTo>
                <a:close/>
              </a:path>
            </a:pathLst>
          </a:custGeom>
          <a:noFill/>
          <a:ln w="635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3" name="Freeform 452"/>
          <p:cNvSpPr/>
          <p:nvPr/>
        </p:nvSpPr>
        <p:spPr>
          <a:xfrm>
            <a:off x="4116442" y="5583765"/>
            <a:ext cx="521468" cy="612820"/>
          </a:xfrm>
          <a:custGeom>
            <a:avLst/>
            <a:gdLst>
              <a:gd name="connsiteX0" fmla="*/ 0 w 2638425"/>
              <a:gd name="connsiteY0" fmla="*/ 38100 h 2200275"/>
              <a:gd name="connsiteX1" fmla="*/ 1409700 w 2638425"/>
              <a:gd name="connsiteY1" fmla="*/ 0 h 2200275"/>
              <a:gd name="connsiteX2" fmla="*/ 2609850 w 2638425"/>
              <a:gd name="connsiteY2" fmla="*/ 1457325 h 2200275"/>
              <a:gd name="connsiteX3" fmla="*/ 2638425 w 2638425"/>
              <a:gd name="connsiteY3" fmla="*/ 2181225 h 2200275"/>
              <a:gd name="connsiteX4" fmla="*/ 390525 w 2638425"/>
              <a:gd name="connsiteY4" fmla="*/ 2200275 h 2200275"/>
              <a:gd name="connsiteX5" fmla="*/ 28575 w 2638425"/>
              <a:gd name="connsiteY5" fmla="*/ 1914525 h 2200275"/>
              <a:gd name="connsiteX6" fmla="*/ 0 w 2638425"/>
              <a:gd name="connsiteY6" fmla="*/ 38100 h 2200275"/>
              <a:gd name="connsiteX0" fmla="*/ 0 w 2638425"/>
              <a:gd name="connsiteY0" fmla="*/ 0 h 2162175"/>
              <a:gd name="connsiteX1" fmla="*/ 1061229 w 2638425"/>
              <a:gd name="connsiteY1" fmla="*/ 19050 h 2162175"/>
              <a:gd name="connsiteX2" fmla="*/ 2609850 w 2638425"/>
              <a:gd name="connsiteY2" fmla="*/ 1419225 h 2162175"/>
              <a:gd name="connsiteX3" fmla="*/ 2638425 w 2638425"/>
              <a:gd name="connsiteY3" fmla="*/ 2143125 h 2162175"/>
              <a:gd name="connsiteX4" fmla="*/ 390525 w 2638425"/>
              <a:gd name="connsiteY4" fmla="*/ 2162175 h 2162175"/>
              <a:gd name="connsiteX5" fmla="*/ 28575 w 2638425"/>
              <a:gd name="connsiteY5" fmla="*/ 1876425 h 2162175"/>
              <a:gd name="connsiteX6" fmla="*/ 0 w 2638425"/>
              <a:gd name="connsiteY6" fmla="*/ 0 h 2162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38425" h="2162175">
                <a:moveTo>
                  <a:pt x="0" y="0"/>
                </a:moveTo>
                <a:lnTo>
                  <a:pt x="1061229" y="19050"/>
                </a:lnTo>
                <a:lnTo>
                  <a:pt x="2609850" y="1419225"/>
                </a:lnTo>
                <a:lnTo>
                  <a:pt x="2638425" y="2143125"/>
                </a:lnTo>
                <a:lnTo>
                  <a:pt x="390525" y="2162175"/>
                </a:lnTo>
                <a:lnTo>
                  <a:pt x="28575" y="1876425"/>
                </a:lnTo>
                <a:lnTo>
                  <a:pt x="0" y="0"/>
                </a:lnTo>
                <a:close/>
              </a:path>
            </a:pathLst>
          </a:cu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4" name="Freeform 453"/>
          <p:cNvSpPr/>
          <p:nvPr/>
        </p:nvSpPr>
        <p:spPr>
          <a:xfrm>
            <a:off x="3306246" y="4750989"/>
            <a:ext cx="1896589" cy="1678410"/>
          </a:xfrm>
          <a:custGeom>
            <a:avLst/>
            <a:gdLst>
              <a:gd name="connsiteX0" fmla="*/ 6197600 w 7344229"/>
              <a:gd name="connsiteY0" fmla="*/ 2786743 h 5921829"/>
              <a:gd name="connsiteX1" fmla="*/ 6299200 w 7344229"/>
              <a:gd name="connsiteY1" fmla="*/ 3033486 h 5921829"/>
              <a:gd name="connsiteX2" fmla="*/ 6386286 w 7344229"/>
              <a:gd name="connsiteY2" fmla="*/ 3541486 h 5921829"/>
              <a:gd name="connsiteX3" fmla="*/ 6444343 w 7344229"/>
              <a:gd name="connsiteY3" fmla="*/ 3672115 h 5921829"/>
              <a:gd name="connsiteX4" fmla="*/ 6531429 w 7344229"/>
              <a:gd name="connsiteY4" fmla="*/ 3933372 h 5921829"/>
              <a:gd name="connsiteX5" fmla="*/ 6662058 w 7344229"/>
              <a:gd name="connsiteY5" fmla="*/ 4078515 h 5921829"/>
              <a:gd name="connsiteX6" fmla="*/ 6923315 w 7344229"/>
              <a:gd name="connsiteY6" fmla="*/ 4238172 h 5921829"/>
              <a:gd name="connsiteX7" fmla="*/ 7126515 w 7344229"/>
              <a:gd name="connsiteY7" fmla="*/ 4397829 h 5921829"/>
              <a:gd name="connsiteX8" fmla="*/ 7271658 w 7344229"/>
              <a:gd name="connsiteY8" fmla="*/ 4470400 h 5921829"/>
              <a:gd name="connsiteX9" fmla="*/ 7344229 w 7344229"/>
              <a:gd name="connsiteY9" fmla="*/ 4470400 h 5921829"/>
              <a:gd name="connsiteX10" fmla="*/ 7257143 w 7344229"/>
              <a:gd name="connsiteY10" fmla="*/ 4746172 h 5921829"/>
              <a:gd name="connsiteX11" fmla="*/ 7155543 w 7344229"/>
              <a:gd name="connsiteY11" fmla="*/ 4905829 h 5921829"/>
              <a:gd name="connsiteX12" fmla="*/ 7155543 w 7344229"/>
              <a:gd name="connsiteY12" fmla="*/ 5109029 h 5921829"/>
              <a:gd name="connsiteX13" fmla="*/ 7242629 w 7344229"/>
              <a:gd name="connsiteY13" fmla="*/ 5355772 h 5921829"/>
              <a:gd name="connsiteX14" fmla="*/ 7315200 w 7344229"/>
              <a:gd name="connsiteY14" fmla="*/ 5747657 h 5921829"/>
              <a:gd name="connsiteX15" fmla="*/ 7315200 w 7344229"/>
              <a:gd name="connsiteY15" fmla="*/ 5878286 h 5921829"/>
              <a:gd name="connsiteX16" fmla="*/ 7126515 w 7344229"/>
              <a:gd name="connsiteY16" fmla="*/ 5878286 h 5921829"/>
              <a:gd name="connsiteX17" fmla="*/ 6894286 w 7344229"/>
              <a:gd name="connsiteY17" fmla="*/ 5921829 h 5921829"/>
              <a:gd name="connsiteX18" fmla="*/ 6749143 w 7344229"/>
              <a:gd name="connsiteY18" fmla="*/ 5747657 h 5921829"/>
              <a:gd name="connsiteX19" fmla="*/ 6604000 w 7344229"/>
              <a:gd name="connsiteY19" fmla="*/ 5558972 h 5921829"/>
              <a:gd name="connsiteX20" fmla="*/ 6139543 w 7344229"/>
              <a:gd name="connsiteY20" fmla="*/ 5326743 h 5921829"/>
              <a:gd name="connsiteX21" fmla="*/ 5791200 w 7344229"/>
              <a:gd name="connsiteY21" fmla="*/ 5036457 h 5921829"/>
              <a:gd name="connsiteX22" fmla="*/ 5312229 w 7344229"/>
              <a:gd name="connsiteY22" fmla="*/ 4513943 h 5921829"/>
              <a:gd name="connsiteX23" fmla="*/ 4978400 w 7344229"/>
              <a:gd name="connsiteY23" fmla="*/ 4020457 h 5921829"/>
              <a:gd name="connsiteX24" fmla="*/ 4499429 w 7344229"/>
              <a:gd name="connsiteY24" fmla="*/ 3497943 h 5921829"/>
              <a:gd name="connsiteX25" fmla="*/ 4165600 w 7344229"/>
              <a:gd name="connsiteY25" fmla="*/ 3048000 h 5921829"/>
              <a:gd name="connsiteX26" fmla="*/ 3918858 w 7344229"/>
              <a:gd name="connsiteY26" fmla="*/ 2801257 h 5921829"/>
              <a:gd name="connsiteX27" fmla="*/ 3643086 w 7344229"/>
              <a:gd name="connsiteY27" fmla="*/ 2365829 h 5921829"/>
              <a:gd name="connsiteX28" fmla="*/ 3439886 w 7344229"/>
              <a:gd name="connsiteY28" fmla="*/ 2046515 h 5921829"/>
              <a:gd name="connsiteX29" fmla="*/ 3135086 w 7344229"/>
              <a:gd name="connsiteY29" fmla="*/ 1727200 h 5921829"/>
              <a:gd name="connsiteX30" fmla="*/ 2772229 w 7344229"/>
              <a:gd name="connsiteY30" fmla="*/ 1407886 h 5921829"/>
              <a:gd name="connsiteX31" fmla="*/ 2249715 w 7344229"/>
              <a:gd name="connsiteY31" fmla="*/ 1161143 h 5921829"/>
              <a:gd name="connsiteX32" fmla="*/ 1582058 w 7344229"/>
              <a:gd name="connsiteY32" fmla="*/ 972457 h 5921829"/>
              <a:gd name="connsiteX33" fmla="*/ 1146629 w 7344229"/>
              <a:gd name="connsiteY33" fmla="*/ 754743 h 5921829"/>
              <a:gd name="connsiteX34" fmla="*/ 638629 w 7344229"/>
              <a:gd name="connsiteY34" fmla="*/ 493486 h 5921829"/>
              <a:gd name="connsiteX35" fmla="*/ 348343 w 7344229"/>
              <a:gd name="connsiteY35" fmla="*/ 362857 h 5921829"/>
              <a:gd name="connsiteX36" fmla="*/ 159658 w 7344229"/>
              <a:gd name="connsiteY36" fmla="*/ 275772 h 5921829"/>
              <a:gd name="connsiteX37" fmla="*/ 0 w 7344229"/>
              <a:gd name="connsiteY37" fmla="*/ 203200 h 5921829"/>
              <a:gd name="connsiteX38" fmla="*/ 0 w 7344229"/>
              <a:gd name="connsiteY38" fmla="*/ 87086 h 5921829"/>
              <a:gd name="connsiteX39" fmla="*/ 43543 w 7344229"/>
              <a:gd name="connsiteY39" fmla="*/ 14515 h 5921829"/>
              <a:gd name="connsiteX40" fmla="*/ 116115 w 7344229"/>
              <a:gd name="connsiteY40" fmla="*/ 0 h 5921829"/>
              <a:gd name="connsiteX41" fmla="*/ 420915 w 7344229"/>
              <a:gd name="connsiteY41" fmla="*/ 72572 h 5921829"/>
              <a:gd name="connsiteX42" fmla="*/ 914400 w 7344229"/>
              <a:gd name="connsiteY42" fmla="*/ 275772 h 5921829"/>
              <a:gd name="connsiteX43" fmla="*/ 1248229 w 7344229"/>
              <a:gd name="connsiteY43" fmla="*/ 449943 h 5921829"/>
              <a:gd name="connsiteX44" fmla="*/ 1741715 w 7344229"/>
              <a:gd name="connsiteY44" fmla="*/ 696686 h 5921829"/>
              <a:gd name="connsiteX45" fmla="*/ 1959429 w 7344229"/>
              <a:gd name="connsiteY45" fmla="*/ 783772 h 5921829"/>
              <a:gd name="connsiteX46" fmla="*/ 2351315 w 7344229"/>
              <a:gd name="connsiteY46" fmla="*/ 943429 h 5921829"/>
              <a:gd name="connsiteX47" fmla="*/ 2496458 w 7344229"/>
              <a:gd name="connsiteY47" fmla="*/ 1059543 h 5921829"/>
              <a:gd name="connsiteX48" fmla="*/ 2757715 w 7344229"/>
              <a:gd name="connsiteY48" fmla="*/ 1161143 h 5921829"/>
              <a:gd name="connsiteX49" fmla="*/ 3033486 w 7344229"/>
              <a:gd name="connsiteY49" fmla="*/ 1320800 h 5921829"/>
              <a:gd name="connsiteX50" fmla="*/ 3410858 w 7344229"/>
              <a:gd name="connsiteY50" fmla="*/ 1524000 h 5921829"/>
              <a:gd name="connsiteX51" fmla="*/ 3672115 w 7344229"/>
              <a:gd name="connsiteY51" fmla="*/ 1640115 h 5921829"/>
              <a:gd name="connsiteX52" fmla="*/ 4020458 w 7344229"/>
              <a:gd name="connsiteY52" fmla="*/ 1930400 h 5921829"/>
              <a:gd name="connsiteX53" fmla="*/ 4397829 w 7344229"/>
              <a:gd name="connsiteY53" fmla="*/ 2351315 h 5921829"/>
              <a:gd name="connsiteX54" fmla="*/ 4818743 w 7344229"/>
              <a:gd name="connsiteY54" fmla="*/ 2902857 h 5921829"/>
              <a:gd name="connsiteX55" fmla="*/ 5341258 w 7344229"/>
              <a:gd name="connsiteY55" fmla="*/ 3468915 h 5921829"/>
              <a:gd name="connsiteX56" fmla="*/ 5660572 w 7344229"/>
              <a:gd name="connsiteY56" fmla="*/ 3802743 h 5921829"/>
              <a:gd name="connsiteX57" fmla="*/ 5863772 w 7344229"/>
              <a:gd name="connsiteY57" fmla="*/ 4107543 h 5921829"/>
              <a:gd name="connsiteX58" fmla="*/ 6037943 w 7344229"/>
              <a:gd name="connsiteY58" fmla="*/ 4426857 h 5921829"/>
              <a:gd name="connsiteX59" fmla="*/ 6255658 w 7344229"/>
              <a:gd name="connsiteY59" fmla="*/ 4659086 h 5921829"/>
              <a:gd name="connsiteX60" fmla="*/ 6154058 w 7344229"/>
              <a:gd name="connsiteY60" fmla="*/ 2815772 h 5921829"/>
              <a:gd name="connsiteX61" fmla="*/ 6197600 w 7344229"/>
              <a:gd name="connsiteY61" fmla="*/ 2786743 h 5921829"/>
              <a:gd name="connsiteX0" fmla="*/ 6197600 w 7344229"/>
              <a:gd name="connsiteY0" fmla="*/ 2786743 h 5921829"/>
              <a:gd name="connsiteX1" fmla="*/ 6299200 w 7344229"/>
              <a:gd name="connsiteY1" fmla="*/ 3033486 h 5921829"/>
              <a:gd name="connsiteX2" fmla="*/ 6386286 w 7344229"/>
              <a:gd name="connsiteY2" fmla="*/ 3541486 h 5921829"/>
              <a:gd name="connsiteX3" fmla="*/ 6444343 w 7344229"/>
              <a:gd name="connsiteY3" fmla="*/ 3672115 h 5921829"/>
              <a:gd name="connsiteX4" fmla="*/ 6531429 w 7344229"/>
              <a:gd name="connsiteY4" fmla="*/ 3933372 h 5921829"/>
              <a:gd name="connsiteX5" fmla="*/ 6662058 w 7344229"/>
              <a:gd name="connsiteY5" fmla="*/ 4078515 h 5921829"/>
              <a:gd name="connsiteX6" fmla="*/ 6923315 w 7344229"/>
              <a:gd name="connsiteY6" fmla="*/ 4238172 h 5921829"/>
              <a:gd name="connsiteX7" fmla="*/ 7126515 w 7344229"/>
              <a:gd name="connsiteY7" fmla="*/ 4397829 h 5921829"/>
              <a:gd name="connsiteX8" fmla="*/ 7271658 w 7344229"/>
              <a:gd name="connsiteY8" fmla="*/ 4470400 h 5921829"/>
              <a:gd name="connsiteX9" fmla="*/ 7344229 w 7344229"/>
              <a:gd name="connsiteY9" fmla="*/ 4470400 h 5921829"/>
              <a:gd name="connsiteX10" fmla="*/ 7257143 w 7344229"/>
              <a:gd name="connsiteY10" fmla="*/ 4746172 h 5921829"/>
              <a:gd name="connsiteX11" fmla="*/ 7155543 w 7344229"/>
              <a:gd name="connsiteY11" fmla="*/ 4905829 h 5921829"/>
              <a:gd name="connsiteX12" fmla="*/ 7155543 w 7344229"/>
              <a:gd name="connsiteY12" fmla="*/ 5109029 h 5921829"/>
              <a:gd name="connsiteX13" fmla="*/ 7242629 w 7344229"/>
              <a:gd name="connsiteY13" fmla="*/ 5355772 h 5921829"/>
              <a:gd name="connsiteX14" fmla="*/ 7315200 w 7344229"/>
              <a:gd name="connsiteY14" fmla="*/ 5747657 h 5921829"/>
              <a:gd name="connsiteX15" fmla="*/ 7315200 w 7344229"/>
              <a:gd name="connsiteY15" fmla="*/ 5878286 h 5921829"/>
              <a:gd name="connsiteX16" fmla="*/ 7126515 w 7344229"/>
              <a:gd name="connsiteY16" fmla="*/ 5878286 h 5921829"/>
              <a:gd name="connsiteX17" fmla="*/ 6894286 w 7344229"/>
              <a:gd name="connsiteY17" fmla="*/ 5921829 h 5921829"/>
              <a:gd name="connsiteX18" fmla="*/ 6749143 w 7344229"/>
              <a:gd name="connsiteY18" fmla="*/ 5747657 h 5921829"/>
              <a:gd name="connsiteX19" fmla="*/ 6604000 w 7344229"/>
              <a:gd name="connsiteY19" fmla="*/ 5558972 h 5921829"/>
              <a:gd name="connsiteX20" fmla="*/ 6139543 w 7344229"/>
              <a:gd name="connsiteY20" fmla="*/ 5326743 h 5921829"/>
              <a:gd name="connsiteX21" fmla="*/ 5791200 w 7344229"/>
              <a:gd name="connsiteY21" fmla="*/ 5036457 h 5921829"/>
              <a:gd name="connsiteX22" fmla="*/ 5312229 w 7344229"/>
              <a:gd name="connsiteY22" fmla="*/ 4513943 h 5921829"/>
              <a:gd name="connsiteX23" fmla="*/ 4978400 w 7344229"/>
              <a:gd name="connsiteY23" fmla="*/ 4020457 h 5921829"/>
              <a:gd name="connsiteX24" fmla="*/ 4499429 w 7344229"/>
              <a:gd name="connsiteY24" fmla="*/ 3497943 h 5921829"/>
              <a:gd name="connsiteX25" fmla="*/ 4165600 w 7344229"/>
              <a:gd name="connsiteY25" fmla="*/ 3048000 h 5921829"/>
              <a:gd name="connsiteX26" fmla="*/ 3918858 w 7344229"/>
              <a:gd name="connsiteY26" fmla="*/ 2801257 h 5921829"/>
              <a:gd name="connsiteX27" fmla="*/ 3643086 w 7344229"/>
              <a:gd name="connsiteY27" fmla="*/ 2365829 h 5921829"/>
              <a:gd name="connsiteX28" fmla="*/ 3439886 w 7344229"/>
              <a:gd name="connsiteY28" fmla="*/ 2046515 h 5921829"/>
              <a:gd name="connsiteX29" fmla="*/ 3135086 w 7344229"/>
              <a:gd name="connsiteY29" fmla="*/ 1727200 h 5921829"/>
              <a:gd name="connsiteX30" fmla="*/ 2772229 w 7344229"/>
              <a:gd name="connsiteY30" fmla="*/ 1407886 h 5921829"/>
              <a:gd name="connsiteX31" fmla="*/ 2210196 w 7344229"/>
              <a:gd name="connsiteY31" fmla="*/ 1257161 h 5921829"/>
              <a:gd name="connsiteX32" fmla="*/ 1582058 w 7344229"/>
              <a:gd name="connsiteY32" fmla="*/ 972457 h 5921829"/>
              <a:gd name="connsiteX33" fmla="*/ 1146629 w 7344229"/>
              <a:gd name="connsiteY33" fmla="*/ 754743 h 5921829"/>
              <a:gd name="connsiteX34" fmla="*/ 638629 w 7344229"/>
              <a:gd name="connsiteY34" fmla="*/ 493486 h 5921829"/>
              <a:gd name="connsiteX35" fmla="*/ 348343 w 7344229"/>
              <a:gd name="connsiteY35" fmla="*/ 362857 h 5921829"/>
              <a:gd name="connsiteX36" fmla="*/ 159658 w 7344229"/>
              <a:gd name="connsiteY36" fmla="*/ 275772 h 5921829"/>
              <a:gd name="connsiteX37" fmla="*/ 0 w 7344229"/>
              <a:gd name="connsiteY37" fmla="*/ 203200 h 5921829"/>
              <a:gd name="connsiteX38" fmla="*/ 0 w 7344229"/>
              <a:gd name="connsiteY38" fmla="*/ 87086 h 5921829"/>
              <a:gd name="connsiteX39" fmla="*/ 43543 w 7344229"/>
              <a:gd name="connsiteY39" fmla="*/ 14515 h 5921829"/>
              <a:gd name="connsiteX40" fmla="*/ 116115 w 7344229"/>
              <a:gd name="connsiteY40" fmla="*/ 0 h 5921829"/>
              <a:gd name="connsiteX41" fmla="*/ 420915 w 7344229"/>
              <a:gd name="connsiteY41" fmla="*/ 72572 h 5921829"/>
              <a:gd name="connsiteX42" fmla="*/ 914400 w 7344229"/>
              <a:gd name="connsiteY42" fmla="*/ 275772 h 5921829"/>
              <a:gd name="connsiteX43" fmla="*/ 1248229 w 7344229"/>
              <a:gd name="connsiteY43" fmla="*/ 449943 h 5921829"/>
              <a:gd name="connsiteX44" fmla="*/ 1741715 w 7344229"/>
              <a:gd name="connsiteY44" fmla="*/ 696686 h 5921829"/>
              <a:gd name="connsiteX45" fmla="*/ 1959429 w 7344229"/>
              <a:gd name="connsiteY45" fmla="*/ 783772 h 5921829"/>
              <a:gd name="connsiteX46" fmla="*/ 2351315 w 7344229"/>
              <a:gd name="connsiteY46" fmla="*/ 943429 h 5921829"/>
              <a:gd name="connsiteX47" fmla="*/ 2496458 w 7344229"/>
              <a:gd name="connsiteY47" fmla="*/ 1059543 h 5921829"/>
              <a:gd name="connsiteX48" fmla="*/ 2757715 w 7344229"/>
              <a:gd name="connsiteY48" fmla="*/ 1161143 h 5921829"/>
              <a:gd name="connsiteX49" fmla="*/ 3033486 w 7344229"/>
              <a:gd name="connsiteY49" fmla="*/ 1320800 h 5921829"/>
              <a:gd name="connsiteX50" fmla="*/ 3410858 w 7344229"/>
              <a:gd name="connsiteY50" fmla="*/ 1524000 h 5921829"/>
              <a:gd name="connsiteX51" fmla="*/ 3672115 w 7344229"/>
              <a:gd name="connsiteY51" fmla="*/ 1640115 h 5921829"/>
              <a:gd name="connsiteX52" fmla="*/ 4020458 w 7344229"/>
              <a:gd name="connsiteY52" fmla="*/ 1930400 h 5921829"/>
              <a:gd name="connsiteX53" fmla="*/ 4397829 w 7344229"/>
              <a:gd name="connsiteY53" fmla="*/ 2351315 h 5921829"/>
              <a:gd name="connsiteX54" fmla="*/ 4818743 w 7344229"/>
              <a:gd name="connsiteY54" fmla="*/ 2902857 h 5921829"/>
              <a:gd name="connsiteX55" fmla="*/ 5341258 w 7344229"/>
              <a:gd name="connsiteY55" fmla="*/ 3468915 h 5921829"/>
              <a:gd name="connsiteX56" fmla="*/ 5660572 w 7344229"/>
              <a:gd name="connsiteY56" fmla="*/ 3802743 h 5921829"/>
              <a:gd name="connsiteX57" fmla="*/ 5863772 w 7344229"/>
              <a:gd name="connsiteY57" fmla="*/ 4107543 h 5921829"/>
              <a:gd name="connsiteX58" fmla="*/ 6037943 w 7344229"/>
              <a:gd name="connsiteY58" fmla="*/ 4426857 h 5921829"/>
              <a:gd name="connsiteX59" fmla="*/ 6255658 w 7344229"/>
              <a:gd name="connsiteY59" fmla="*/ 4659086 h 5921829"/>
              <a:gd name="connsiteX60" fmla="*/ 6154058 w 7344229"/>
              <a:gd name="connsiteY60" fmla="*/ 2815772 h 5921829"/>
              <a:gd name="connsiteX61" fmla="*/ 6197600 w 7344229"/>
              <a:gd name="connsiteY61" fmla="*/ 2786743 h 5921829"/>
              <a:gd name="connsiteX0" fmla="*/ 6197600 w 7344229"/>
              <a:gd name="connsiteY0" fmla="*/ 2786743 h 5921829"/>
              <a:gd name="connsiteX1" fmla="*/ 6299200 w 7344229"/>
              <a:gd name="connsiteY1" fmla="*/ 3033486 h 5921829"/>
              <a:gd name="connsiteX2" fmla="*/ 6386286 w 7344229"/>
              <a:gd name="connsiteY2" fmla="*/ 3541486 h 5921829"/>
              <a:gd name="connsiteX3" fmla="*/ 6444343 w 7344229"/>
              <a:gd name="connsiteY3" fmla="*/ 3672115 h 5921829"/>
              <a:gd name="connsiteX4" fmla="*/ 6531429 w 7344229"/>
              <a:gd name="connsiteY4" fmla="*/ 3933372 h 5921829"/>
              <a:gd name="connsiteX5" fmla="*/ 6662058 w 7344229"/>
              <a:gd name="connsiteY5" fmla="*/ 4078515 h 5921829"/>
              <a:gd name="connsiteX6" fmla="*/ 6923315 w 7344229"/>
              <a:gd name="connsiteY6" fmla="*/ 4238172 h 5921829"/>
              <a:gd name="connsiteX7" fmla="*/ 7126515 w 7344229"/>
              <a:gd name="connsiteY7" fmla="*/ 4397829 h 5921829"/>
              <a:gd name="connsiteX8" fmla="*/ 7271658 w 7344229"/>
              <a:gd name="connsiteY8" fmla="*/ 4470400 h 5921829"/>
              <a:gd name="connsiteX9" fmla="*/ 7344229 w 7344229"/>
              <a:gd name="connsiteY9" fmla="*/ 4470400 h 5921829"/>
              <a:gd name="connsiteX10" fmla="*/ 7257143 w 7344229"/>
              <a:gd name="connsiteY10" fmla="*/ 4746172 h 5921829"/>
              <a:gd name="connsiteX11" fmla="*/ 7155543 w 7344229"/>
              <a:gd name="connsiteY11" fmla="*/ 4905829 h 5921829"/>
              <a:gd name="connsiteX12" fmla="*/ 7155543 w 7344229"/>
              <a:gd name="connsiteY12" fmla="*/ 5109029 h 5921829"/>
              <a:gd name="connsiteX13" fmla="*/ 7242629 w 7344229"/>
              <a:gd name="connsiteY13" fmla="*/ 5355772 h 5921829"/>
              <a:gd name="connsiteX14" fmla="*/ 7315200 w 7344229"/>
              <a:gd name="connsiteY14" fmla="*/ 5747657 h 5921829"/>
              <a:gd name="connsiteX15" fmla="*/ 7315200 w 7344229"/>
              <a:gd name="connsiteY15" fmla="*/ 5878286 h 5921829"/>
              <a:gd name="connsiteX16" fmla="*/ 7126515 w 7344229"/>
              <a:gd name="connsiteY16" fmla="*/ 5878286 h 5921829"/>
              <a:gd name="connsiteX17" fmla="*/ 6894286 w 7344229"/>
              <a:gd name="connsiteY17" fmla="*/ 5921829 h 5921829"/>
              <a:gd name="connsiteX18" fmla="*/ 6749143 w 7344229"/>
              <a:gd name="connsiteY18" fmla="*/ 5747657 h 5921829"/>
              <a:gd name="connsiteX19" fmla="*/ 6604000 w 7344229"/>
              <a:gd name="connsiteY19" fmla="*/ 5558972 h 5921829"/>
              <a:gd name="connsiteX20" fmla="*/ 6139543 w 7344229"/>
              <a:gd name="connsiteY20" fmla="*/ 5326743 h 5921829"/>
              <a:gd name="connsiteX21" fmla="*/ 5791200 w 7344229"/>
              <a:gd name="connsiteY21" fmla="*/ 5036457 h 5921829"/>
              <a:gd name="connsiteX22" fmla="*/ 5312229 w 7344229"/>
              <a:gd name="connsiteY22" fmla="*/ 4513943 h 5921829"/>
              <a:gd name="connsiteX23" fmla="*/ 4978400 w 7344229"/>
              <a:gd name="connsiteY23" fmla="*/ 4020457 h 5921829"/>
              <a:gd name="connsiteX24" fmla="*/ 4499429 w 7344229"/>
              <a:gd name="connsiteY24" fmla="*/ 3497943 h 5921829"/>
              <a:gd name="connsiteX25" fmla="*/ 4165600 w 7344229"/>
              <a:gd name="connsiteY25" fmla="*/ 3048000 h 5921829"/>
              <a:gd name="connsiteX26" fmla="*/ 3918858 w 7344229"/>
              <a:gd name="connsiteY26" fmla="*/ 2801257 h 5921829"/>
              <a:gd name="connsiteX27" fmla="*/ 3643086 w 7344229"/>
              <a:gd name="connsiteY27" fmla="*/ 2365829 h 5921829"/>
              <a:gd name="connsiteX28" fmla="*/ 3439886 w 7344229"/>
              <a:gd name="connsiteY28" fmla="*/ 2046515 h 5921829"/>
              <a:gd name="connsiteX29" fmla="*/ 3135086 w 7344229"/>
              <a:gd name="connsiteY29" fmla="*/ 1727200 h 5921829"/>
              <a:gd name="connsiteX30" fmla="*/ 2772229 w 7344229"/>
              <a:gd name="connsiteY30" fmla="*/ 1521908 h 5921829"/>
              <a:gd name="connsiteX31" fmla="*/ 2210196 w 7344229"/>
              <a:gd name="connsiteY31" fmla="*/ 1257161 h 5921829"/>
              <a:gd name="connsiteX32" fmla="*/ 1582058 w 7344229"/>
              <a:gd name="connsiteY32" fmla="*/ 972457 h 5921829"/>
              <a:gd name="connsiteX33" fmla="*/ 1146629 w 7344229"/>
              <a:gd name="connsiteY33" fmla="*/ 754743 h 5921829"/>
              <a:gd name="connsiteX34" fmla="*/ 638629 w 7344229"/>
              <a:gd name="connsiteY34" fmla="*/ 493486 h 5921829"/>
              <a:gd name="connsiteX35" fmla="*/ 348343 w 7344229"/>
              <a:gd name="connsiteY35" fmla="*/ 362857 h 5921829"/>
              <a:gd name="connsiteX36" fmla="*/ 159658 w 7344229"/>
              <a:gd name="connsiteY36" fmla="*/ 275772 h 5921829"/>
              <a:gd name="connsiteX37" fmla="*/ 0 w 7344229"/>
              <a:gd name="connsiteY37" fmla="*/ 203200 h 5921829"/>
              <a:gd name="connsiteX38" fmla="*/ 0 w 7344229"/>
              <a:gd name="connsiteY38" fmla="*/ 87086 h 5921829"/>
              <a:gd name="connsiteX39" fmla="*/ 43543 w 7344229"/>
              <a:gd name="connsiteY39" fmla="*/ 14515 h 5921829"/>
              <a:gd name="connsiteX40" fmla="*/ 116115 w 7344229"/>
              <a:gd name="connsiteY40" fmla="*/ 0 h 5921829"/>
              <a:gd name="connsiteX41" fmla="*/ 420915 w 7344229"/>
              <a:gd name="connsiteY41" fmla="*/ 72572 h 5921829"/>
              <a:gd name="connsiteX42" fmla="*/ 914400 w 7344229"/>
              <a:gd name="connsiteY42" fmla="*/ 275772 h 5921829"/>
              <a:gd name="connsiteX43" fmla="*/ 1248229 w 7344229"/>
              <a:gd name="connsiteY43" fmla="*/ 449943 h 5921829"/>
              <a:gd name="connsiteX44" fmla="*/ 1741715 w 7344229"/>
              <a:gd name="connsiteY44" fmla="*/ 696686 h 5921829"/>
              <a:gd name="connsiteX45" fmla="*/ 1959429 w 7344229"/>
              <a:gd name="connsiteY45" fmla="*/ 783772 h 5921829"/>
              <a:gd name="connsiteX46" fmla="*/ 2351315 w 7344229"/>
              <a:gd name="connsiteY46" fmla="*/ 943429 h 5921829"/>
              <a:gd name="connsiteX47" fmla="*/ 2496458 w 7344229"/>
              <a:gd name="connsiteY47" fmla="*/ 1059543 h 5921829"/>
              <a:gd name="connsiteX48" fmla="*/ 2757715 w 7344229"/>
              <a:gd name="connsiteY48" fmla="*/ 1161143 h 5921829"/>
              <a:gd name="connsiteX49" fmla="*/ 3033486 w 7344229"/>
              <a:gd name="connsiteY49" fmla="*/ 1320800 h 5921829"/>
              <a:gd name="connsiteX50" fmla="*/ 3410858 w 7344229"/>
              <a:gd name="connsiteY50" fmla="*/ 1524000 h 5921829"/>
              <a:gd name="connsiteX51" fmla="*/ 3672115 w 7344229"/>
              <a:gd name="connsiteY51" fmla="*/ 1640115 h 5921829"/>
              <a:gd name="connsiteX52" fmla="*/ 4020458 w 7344229"/>
              <a:gd name="connsiteY52" fmla="*/ 1930400 h 5921829"/>
              <a:gd name="connsiteX53" fmla="*/ 4397829 w 7344229"/>
              <a:gd name="connsiteY53" fmla="*/ 2351315 h 5921829"/>
              <a:gd name="connsiteX54" fmla="*/ 4818743 w 7344229"/>
              <a:gd name="connsiteY54" fmla="*/ 2902857 h 5921829"/>
              <a:gd name="connsiteX55" fmla="*/ 5341258 w 7344229"/>
              <a:gd name="connsiteY55" fmla="*/ 3468915 h 5921829"/>
              <a:gd name="connsiteX56" fmla="*/ 5660572 w 7344229"/>
              <a:gd name="connsiteY56" fmla="*/ 3802743 h 5921829"/>
              <a:gd name="connsiteX57" fmla="*/ 5863772 w 7344229"/>
              <a:gd name="connsiteY57" fmla="*/ 4107543 h 5921829"/>
              <a:gd name="connsiteX58" fmla="*/ 6037943 w 7344229"/>
              <a:gd name="connsiteY58" fmla="*/ 4426857 h 5921829"/>
              <a:gd name="connsiteX59" fmla="*/ 6255658 w 7344229"/>
              <a:gd name="connsiteY59" fmla="*/ 4659086 h 5921829"/>
              <a:gd name="connsiteX60" fmla="*/ 6154058 w 7344229"/>
              <a:gd name="connsiteY60" fmla="*/ 2815772 h 5921829"/>
              <a:gd name="connsiteX61" fmla="*/ 6197600 w 7344229"/>
              <a:gd name="connsiteY61" fmla="*/ 2786743 h 5921829"/>
              <a:gd name="connsiteX0" fmla="*/ 6197600 w 7344229"/>
              <a:gd name="connsiteY0" fmla="*/ 2786743 h 5921829"/>
              <a:gd name="connsiteX1" fmla="*/ 6299200 w 7344229"/>
              <a:gd name="connsiteY1" fmla="*/ 3033486 h 5921829"/>
              <a:gd name="connsiteX2" fmla="*/ 6386286 w 7344229"/>
              <a:gd name="connsiteY2" fmla="*/ 3541486 h 5921829"/>
              <a:gd name="connsiteX3" fmla="*/ 6444343 w 7344229"/>
              <a:gd name="connsiteY3" fmla="*/ 3672115 h 5921829"/>
              <a:gd name="connsiteX4" fmla="*/ 6531429 w 7344229"/>
              <a:gd name="connsiteY4" fmla="*/ 3933372 h 5921829"/>
              <a:gd name="connsiteX5" fmla="*/ 6662058 w 7344229"/>
              <a:gd name="connsiteY5" fmla="*/ 4078515 h 5921829"/>
              <a:gd name="connsiteX6" fmla="*/ 6923315 w 7344229"/>
              <a:gd name="connsiteY6" fmla="*/ 4238172 h 5921829"/>
              <a:gd name="connsiteX7" fmla="*/ 7126515 w 7344229"/>
              <a:gd name="connsiteY7" fmla="*/ 4397829 h 5921829"/>
              <a:gd name="connsiteX8" fmla="*/ 7271658 w 7344229"/>
              <a:gd name="connsiteY8" fmla="*/ 4470400 h 5921829"/>
              <a:gd name="connsiteX9" fmla="*/ 7344229 w 7344229"/>
              <a:gd name="connsiteY9" fmla="*/ 4470400 h 5921829"/>
              <a:gd name="connsiteX10" fmla="*/ 7257143 w 7344229"/>
              <a:gd name="connsiteY10" fmla="*/ 4746172 h 5921829"/>
              <a:gd name="connsiteX11" fmla="*/ 7155543 w 7344229"/>
              <a:gd name="connsiteY11" fmla="*/ 4905829 h 5921829"/>
              <a:gd name="connsiteX12" fmla="*/ 7155543 w 7344229"/>
              <a:gd name="connsiteY12" fmla="*/ 5109029 h 5921829"/>
              <a:gd name="connsiteX13" fmla="*/ 7242629 w 7344229"/>
              <a:gd name="connsiteY13" fmla="*/ 5355772 h 5921829"/>
              <a:gd name="connsiteX14" fmla="*/ 7315200 w 7344229"/>
              <a:gd name="connsiteY14" fmla="*/ 5747657 h 5921829"/>
              <a:gd name="connsiteX15" fmla="*/ 7315200 w 7344229"/>
              <a:gd name="connsiteY15" fmla="*/ 5878286 h 5921829"/>
              <a:gd name="connsiteX16" fmla="*/ 7126515 w 7344229"/>
              <a:gd name="connsiteY16" fmla="*/ 5878286 h 5921829"/>
              <a:gd name="connsiteX17" fmla="*/ 6894286 w 7344229"/>
              <a:gd name="connsiteY17" fmla="*/ 5921829 h 5921829"/>
              <a:gd name="connsiteX18" fmla="*/ 6749143 w 7344229"/>
              <a:gd name="connsiteY18" fmla="*/ 5747657 h 5921829"/>
              <a:gd name="connsiteX19" fmla="*/ 6604000 w 7344229"/>
              <a:gd name="connsiteY19" fmla="*/ 5558972 h 5921829"/>
              <a:gd name="connsiteX20" fmla="*/ 6139543 w 7344229"/>
              <a:gd name="connsiteY20" fmla="*/ 5326743 h 5921829"/>
              <a:gd name="connsiteX21" fmla="*/ 5791200 w 7344229"/>
              <a:gd name="connsiteY21" fmla="*/ 5036457 h 5921829"/>
              <a:gd name="connsiteX22" fmla="*/ 5312229 w 7344229"/>
              <a:gd name="connsiteY22" fmla="*/ 4513943 h 5921829"/>
              <a:gd name="connsiteX23" fmla="*/ 4978400 w 7344229"/>
              <a:gd name="connsiteY23" fmla="*/ 4020457 h 5921829"/>
              <a:gd name="connsiteX24" fmla="*/ 4499429 w 7344229"/>
              <a:gd name="connsiteY24" fmla="*/ 3497943 h 5921829"/>
              <a:gd name="connsiteX25" fmla="*/ 4165600 w 7344229"/>
              <a:gd name="connsiteY25" fmla="*/ 3048000 h 5921829"/>
              <a:gd name="connsiteX26" fmla="*/ 3918858 w 7344229"/>
              <a:gd name="connsiteY26" fmla="*/ 2801257 h 5921829"/>
              <a:gd name="connsiteX27" fmla="*/ 3643086 w 7344229"/>
              <a:gd name="connsiteY27" fmla="*/ 2365829 h 5921829"/>
              <a:gd name="connsiteX28" fmla="*/ 3439886 w 7344229"/>
              <a:gd name="connsiteY28" fmla="*/ 2046515 h 5921829"/>
              <a:gd name="connsiteX29" fmla="*/ 3135086 w 7344229"/>
              <a:gd name="connsiteY29" fmla="*/ 1727200 h 5921829"/>
              <a:gd name="connsiteX30" fmla="*/ 2772229 w 7344229"/>
              <a:gd name="connsiteY30" fmla="*/ 1521908 h 5921829"/>
              <a:gd name="connsiteX31" fmla="*/ 2210196 w 7344229"/>
              <a:gd name="connsiteY31" fmla="*/ 1257161 h 5921829"/>
              <a:gd name="connsiteX32" fmla="*/ 1582058 w 7344229"/>
              <a:gd name="connsiteY32" fmla="*/ 972457 h 5921829"/>
              <a:gd name="connsiteX33" fmla="*/ 1146629 w 7344229"/>
              <a:gd name="connsiteY33" fmla="*/ 754743 h 5921829"/>
              <a:gd name="connsiteX34" fmla="*/ 638629 w 7344229"/>
              <a:gd name="connsiteY34" fmla="*/ 493486 h 5921829"/>
              <a:gd name="connsiteX35" fmla="*/ 348343 w 7344229"/>
              <a:gd name="connsiteY35" fmla="*/ 362857 h 5921829"/>
              <a:gd name="connsiteX36" fmla="*/ 159658 w 7344229"/>
              <a:gd name="connsiteY36" fmla="*/ 275772 h 5921829"/>
              <a:gd name="connsiteX37" fmla="*/ 0 w 7344229"/>
              <a:gd name="connsiteY37" fmla="*/ 203200 h 5921829"/>
              <a:gd name="connsiteX38" fmla="*/ 0 w 7344229"/>
              <a:gd name="connsiteY38" fmla="*/ 87086 h 5921829"/>
              <a:gd name="connsiteX39" fmla="*/ 43543 w 7344229"/>
              <a:gd name="connsiteY39" fmla="*/ 14515 h 5921829"/>
              <a:gd name="connsiteX40" fmla="*/ 116115 w 7344229"/>
              <a:gd name="connsiteY40" fmla="*/ 0 h 5921829"/>
              <a:gd name="connsiteX41" fmla="*/ 420915 w 7344229"/>
              <a:gd name="connsiteY41" fmla="*/ 72572 h 5921829"/>
              <a:gd name="connsiteX42" fmla="*/ 914400 w 7344229"/>
              <a:gd name="connsiteY42" fmla="*/ 275772 h 5921829"/>
              <a:gd name="connsiteX43" fmla="*/ 1248229 w 7344229"/>
              <a:gd name="connsiteY43" fmla="*/ 449943 h 5921829"/>
              <a:gd name="connsiteX44" fmla="*/ 1741715 w 7344229"/>
              <a:gd name="connsiteY44" fmla="*/ 696686 h 5921829"/>
              <a:gd name="connsiteX45" fmla="*/ 1959429 w 7344229"/>
              <a:gd name="connsiteY45" fmla="*/ 783772 h 5921829"/>
              <a:gd name="connsiteX46" fmla="*/ 2351315 w 7344229"/>
              <a:gd name="connsiteY46" fmla="*/ 943429 h 5921829"/>
              <a:gd name="connsiteX47" fmla="*/ 2496458 w 7344229"/>
              <a:gd name="connsiteY47" fmla="*/ 1059543 h 5921829"/>
              <a:gd name="connsiteX48" fmla="*/ 2757715 w 7344229"/>
              <a:gd name="connsiteY48" fmla="*/ 1161143 h 5921829"/>
              <a:gd name="connsiteX49" fmla="*/ 3033486 w 7344229"/>
              <a:gd name="connsiteY49" fmla="*/ 1320800 h 5921829"/>
              <a:gd name="connsiteX50" fmla="*/ 3410858 w 7344229"/>
              <a:gd name="connsiteY50" fmla="*/ 1524000 h 5921829"/>
              <a:gd name="connsiteX51" fmla="*/ 3672115 w 7344229"/>
              <a:gd name="connsiteY51" fmla="*/ 1640115 h 5921829"/>
              <a:gd name="connsiteX52" fmla="*/ 4020458 w 7344229"/>
              <a:gd name="connsiteY52" fmla="*/ 1930400 h 5921829"/>
              <a:gd name="connsiteX53" fmla="*/ 4397829 w 7344229"/>
              <a:gd name="connsiteY53" fmla="*/ 2351315 h 5921829"/>
              <a:gd name="connsiteX54" fmla="*/ 4818743 w 7344229"/>
              <a:gd name="connsiteY54" fmla="*/ 2902857 h 5921829"/>
              <a:gd name="connsiteX55" fmla="*/ 5341258 w 7344229"/>
              <a:gd name="connsiteY55" fmla="*/ 3468915 h 5921829"/>
              <a:gd name="connsiteX56" fmla="*/ 5660572 w 7344229"/>
              <a:gd name="connsiteY56" fmla="*/ 3802743 h 5921829"/>
              <a:gd name="connsiteX57" fmla="*/ 5863772 w 7344229"/>
              <a:gd name="connsiteY57" fmla="*/ 4107543 h 5921829"/>
              <a:gd name="connsiteX58" fmla="*/ 6037943 w 7344229"/>
              <a:gd name="connsiteY58" fmla="*/ 4426857 h 5921829"/>
              <a:gd name="connsiteX59" fmla="*/ 6255658 w 7344229"/>
              <a:gd name="connsiteY59" fmla="*/ 4659086 h 5921829"/>
              <a:gd name="connsiteX60" fmla="*/ 6154058 w 7344229"/>
              <a:gd name="connsiteY60" fmla="*/ 2815772 h 5921829"/>
              <a:gd name="connsiteX61" fmla="*/ 6197600 w 7344229"/>
              <a:gd name="connsiteY61" fmla="*/ 2786743 h 5921829"/>
              <a:gd name="connsiteX0" fmla="*/ 6197600 w 7344229"/>
              <a:gd name="connsiteY0" fmla="*/ 2786743 h 5921829"/>
              <a:gd name="connsiteX1" fmla="*/ 6299200 w 7344229"/>
              <a:gd name="connsiteY1" fmla="*/ 3033486 h 5921829"/>
              <a:gd name="connsiteX2" fmla="*/ 6386286 w 7344229"/>
              <a:gd name="connsiteY2" fmla="*/ 3541486 h 5921829"/>
              <a:gd name="connsiteX3" fmla="*/ 6444343 w 7344229"/>
              <a:gd name="connsiteY3" fmla="*/ 3672115 h 5921829"/>
              <a:gd name="connsiteX4" fmla="*/ 6531429 w 7344229"/>
              <a:gd name="connsiteY4" fmla="*/ 3933372 h 5921829"/>
              <a:gd name="connsiteX5" fmla="*/ 6662058 w 7344229"/>
              <a:gd name="connsiteY5" fmla="*/ 4078515 h 5921829"/>
              <a:gd name="connsiteX6" fmla="*/ 6923315 w 7344229"/>
              <a:gd name="connsiteY6" fmla="*/ 4238172 h 5921829"/>
              <a:gd name="connsiteX7" fmla="*/ 7126515 w 7344229"/>
              <a:gd name="connsiteY7" fmla="*/ 4397829 h 5921829"/>
              <a:gd name="connsiteX8" fmla="*/ 7271658 w 7344229"/>
              <a:gd name="connsiteY8" fmla="*/ 4470400 h 5921829"/>
              <a:gd name="connsiteX9" fmla="*/ 7344229 w 7344229"/>
              <a:gd name="connsiteY9" fmla="*/ 4470400 h 5921829"/>
              <a:gd name="connsiteX10" fmla="*/ 7257143 w 7344229"/>
              <a:gd name="connsiteY10" fmla="*/ 4746172 h 5921829"/>
              <a:gd name="connsiteX11" fmla="*/ 7155543 w 7344229"/>
              <a:gd name="connsiteY11" fmla="*/ 4905829 h 5921829"/>
              <a:gd name="connsiteX12" fmla="*/ 7155543 w 7344229"/>
              <a:gd name="connsiteY12" fmla="*/ 5109029 h 5921829"/>
              <a:gd name="connsiteX13" fmla="*/ 7242629 w 7344229"/>
              <a:gd name="connsiteY13" fmla="*/ 5355772 h 5921829"/>
              <a:gd name="connsiteX14" fmla="*/ 7315200 w 7344229"/>
              <a:gd name="connsiteY14" fmla="*/ 5747657 h 5921829"/>
              <a:gd name="connsiteX15" fmla="*/ 7315200 w 7344229"/>
              <a:gd name="connsiteY15" fmla="*/ 5878286 h 5921829"/>
              <a:gd name="connsiteX16" fmla="*/ 7126515 w 7344229"/>
              <a:gd name="connsiteY16" fmla="*/ 5878286 h 5921829"/>
              <a:gd name="connsiteX17" fmla="*/ 6894286 w 7344229"/>
              <a:gd name="connsiteY17" fmla="*/ 5921829 h 5921829"/>
              <a:gd name="connsiteX18" fmla="*/ 6749143 w 7344229"/>
              <a:gd name="connsiteY18" fmla="*/ 5747657 h 5921829"/>
              <a:gd name="connsiteX19" fmla="*/ 6604000 w 7344229"/>
              <a:gd name="connsiteY19" fmla="*/ 5558972 h 5921829"/>
              <a:gd name="connsiteX20" fmla="*/ 6139543 w 7344229"/>
              <a:gd name="connsiteY20" fmla="*/ 5326743 h 5921829"/>
              <a:gd name="connsiteX21" fmla="*/ 5791200 w 7344229"/>
              <a:gd name="connsiteY21" fmla="*/ 5036457 h 5921829"/>
              <a:gd name="connsiteX22" fmla="*/ 5312229 w 7344229"/>
              <a:gd name="connsiteY22" fmla="*/ 4513943 h 5921829"/>
              <a:gd name="connsiteX23" fmla="*/ 4978400 w 7344229"/>
              <a:gd name="connsiteY23" fmla="*/ 4020457 h 5921829"/>
              <a:gd name="connsiteX24" fmla="*/ 4499429 w 7344229"/>
              <a:gd name="connsiteY24" fmla="*/ 3497943 h 5921829"/>
              <a:gd name="connsiteX25" fmla="*/ 4165600 w 7344229"/>
              <a:gd name="connsiteY25" fmla="*/ 3048000 h 5921829"/>
              <a:gd name="connsiteX26" fmla="*/ 3918858 w 7344229"/>
              <a:gd name="connsiteY26" fmla="*/ 2801257 h 5921829"/>
              <a:gd name="connsiteX27" fmla="*/ 3643086 w 7344229"/>
              <a:gd name="connsiteY27" fmla="*/ 2365829 h 5921829"/>
              <a:gd name="connsiteX28" fmla="*/ 3439886 w 7344229"/>
              <a:gd name="connsiteY28" fmla="*/ 2046515 h 5921829"/>
              <a:gd name="connsiteX29" fmla="*/ 3286572 w 7344229"/>
              <a:gd name="connsiteY29" fmla="*/ 1799215 h 5921829"/>
              <a:gd name="connsiteX30" fmla="*/ 2772229 w 7344229"/>
              <a:gd name="connsiteY30" fmla="*/ 1521908 h 5921829"/>
              <a:gd name="connsiteX31" fmla="*/ 2210196 w 7344229"/>
              <a:gd name="connsiteY31" fmla="*/ 1257161 h 5921829"/>
              <a:gd name="connsiteX32" fmla="*/ 1582058 w 7344229"/>
              <a:gd name="connsiteY32" fmla="*/ 972457 h 5921829"/>
              <a:gd name="connsiteX33" fmla="*/ 1146629 w 7344229"/>
              <a:gd name="connsiteY33" fmla="*/ 754743 h 5921829"/>
              <a:gd name="connsiteX34" fmla="*/ 638629 w 7344229"/>
              <a:gd name="connsiteY34" fmla="*/ 493486 h 5921829"/>
              <a:gd name="connsiteX35" fmla="*/ 348343 w 7344229"/>
              <a:gd name="connsiteY35" fmla="*/ 362857 h 5921829"/>
              <a:gd name="connsiteX36" fmla="*/ 159658 w 7344229"/>
              <a:gd name="connsiteY36" fmla="*/ 275772 h 5921829"/>
              <a:gd name="connsiteX37" fmla="*/ 0 w 7344229"/>
              <a:gd name="connsiteY37" fmla="*/ 203200 h 5921829"/>
              <a:gd name="connsiteX38" fmla="*/ 0 w 7344229"/>
              <a:gd name="connsiteY38" fmla="*/ 87086 h 5921829"/>
              <a:gd name="connsiteX39" fmla="*/ 43543 w 7344229"/>
              <a:gd name="connsiteY39" fmla="*/ 14515 h 5921829"/>
              <a:gd name="connsiteX40" fmla="*/ 116115 w 7344229"/>
              <a:gd name="connsiteY40" fmla="*/ 0 h 5921829"/>
              <a:gd name="connsiteX41" fmla="*/ 420915 w 7344229"/>
              <a:gd name="connsiteY41" fmla="*/ 72572 h 5921829"/>
              <a:gd name="connsiteX42" fmla="*/ 914400 w 7344229"/>
              <a:gd name="connsiteY42" fmla="*/ 275772 h 5921829"/>
              <a:gd name="connsiteX43" fmla="*/ 1248229 w 7344229"/>
              <a:gd name="connsiteY43" fmla="*/ 449943 h 5921829"/>
              <a:gd name="connsiteX44" fmla="*/ 1741715 w 7344229"/>
              <a:gd name="connsiteY44" fmla="*/ 696686 h 5921829"/>
              <a:gd name="connsiteX45" fmla="*/ 1959429 w 7344229"/>
              <a:gd name="connsiteY45" fmla="*/ 783772 h 5921829"/>
              <a:gd name="connsiteX46" fmla="*/ 2351315 w 7344229"/>
              <a:gd name="connsiteY46" fmla="*/ 943429 h 5921829"/>
              <a:gd name="connsiteX47" fmla="*/ 2496458 w 7344229"/>
              <a:gd name="connsiteY47" fmla="*/ 1059543 h 5921829"/>
              <a:gd name="connsiteX48" fmla="*/ 2757715 w 7344229"/>
              <a:gd name="connsiteY48" fmla="*/ 1161143 h 5921829"/>
              <a:gd name="connsiteX49" fmla="*/ 3033486 w 7344229"/>
              <a:gd name="connsiteY49" fmla="*/ 1320800 h 5921829"/>
              <a:gd name="connsiteX50" fmla="*/ 3410858 w 7344229"/>
              <a:gd name="connsiteY50" fmla="*/ 1524000 h 5921829"/>
              <a:gd name="connsiteX51" fmla="*/ 3672115 w 7344229"/>
              <a:gd name="connsiteY51" fmla="*/ 1640115 h 5921829"/>
              <a:gd name="connsiteX52" fmla="*/ 4020458 w 7344229"/>
              <a:gd name="connsiteY52" fmla="*/ 1930400 h 5921829"/>
              <a:gd name="connsiteX53" fmla="*/ 4397829 w 7344229"/>
              <a:gd name="connsiteY53" fmla="*/ 2351315 h 5921829"/>
              <a:gd name="connsiteX54" fmla="*/ 4818743 w 7344229"/>
              <a:gd name="connsiteY54" fmla="*/ 2902857 h 5921829"/>
              <a:gd name="connsiteX55" fmla="*/ 5341258 w 7344229"/>
              <a:gd name="connsiteY55" fmla="*/ 3468915 h 5921829"/>
              <a:gd name="connsiteX56" fmla="*/ 5660572 w 7344229"/>
              <a:gd name="connsiteY56" fmla="*/ 3802743 h 5921829"/>
              <a:gd name="connsiteX57" fmla="*/ 5863772 w 7344229"/>
              <a:gd name="connsiteY57" fmla="*/ 4107543 h 5921829"/>
              <a:gd name="connsiteX58" fmla="*/ 6037943 w 7344229"/>
              <a:gd name="connsiteY58" fmla="*/ 4426857 h 5921829"/>
              <a:gd name="connsiteX59" fmla="*/ 6255658 w 7344229"/>
              <a:gd name="connsiteY59" fmla="*/ 4659086 h 5921829"/>
              <a:gd name="connsiteX60" fmla="*/ 6154058 w 7344229"/>
              <a:gd name="connsiteY60" fmla="*/ 2815772 h 5921829"/>
              <a:gd name="connsiteX61" fmla="*/ 6197600 w 7344229"/>
              <a:gd name="connsiteY61" fmla="*/ 2786743 h 5921829"/>
              <a:gd name="connsiteX0" fmla="*/ 6197600 w 7344229"/>
              <a:gd name="connsiteY0" fmla="*/ 2786743 h 5921829"/>
              <a:gd name="connsiteX1" fmla="*/ 6299200 w 7344229"/>
              <a:gd name="connsiteY1" fmla="*/ 3033486 h 5921829"/>
              <a:gd name="connsiteX2" fmla="*/ 6386286 w 7344229"/>
              <a:gd name="connsiteY2" fmla="*/ 3541486 h 5921829"/>
              <a:gd name="connsiteX3" fmla="*/ 6444343 w 7344229"/>
              <a:gd name="connsiteY3" fmla="*/ 3672115 h 5921829"/>
              <a:gd name="connsiteX4" fmla="*/ 6531429 w 7344229"/>
              <a:gd name="connsiteY4" fmla="*/ 3933372 h 5921829"/>
              <a:gd name="connsiteX5" fmla="*/ 6662058 w 7344229"/>
              <a:gd name="connsiteY5" fmla="*/ 4078515 h 5921829"/>
              <a:gd name="connsiteX6" fmla="*/ 6923315 w 7344229"/>
              <a:gd name="connsiteY6" fmla="*/ 4238172 h 5921829"/>
              <a:gd name="connsiteX7" fmla="*/ 7126515 w 7344229"/>
              <a:gd name="connsiteY7" fmla="*/ 4397829 h 5921829"/>
              <a:gd name="connsiteX8" fmla="*/ 7271658 w 7344229"/>
              <a:gd name="connsiteY8" fmla="*/ 4470400 h 5921829"/>
              <a:gd name="connsiteX9" fmla="*/ 7344229 w 7344229"/>
              <a:gd name="connsiteY9" fmla="*/ 4470400 h 5921829"/>
              <a:gd name="connsiteX10" fmla="*/ 7257143 w 7344229"/>
              <a:gd name="connsiteY10" fmla="*/ 4746172 h 5921829"/>
              <a:gd name="connsiteX11" fmla="*/ 7155543 w 7344229"/>
              <a:gd name="connsiteY11" fmla="*/ 4905829 h 5921829"/>
              <a:gd name="connsiteX12" fmla="*/ 7155543 w 7344229"/>
              <a:gd name="connsiteY12" fmla="*/ 5109029 h 5921829"/>
              <a:gd name="connsiteX13" fmla="*/ 7242629 w 7344229"/>
              <a:gd name="connsiteY13" fmla="*/ 5355772 h 5921829"/>
              <a:gd name="connsiteX14" fmla="*/ 7315200 w 7344229"/>
              <a:gd name="connsiteY14" fmla="*/ 5747657 h 5921829"/>
              <a:gd name="connsiteX15" fmla="*/ 7315200 w 7344229"/>
              <a:gd name="connsiteY15" fmla="*/ 5878286 h 5921829"/>
              <a:gd name="connsiteX16" fmla="*/ 7126515 w 7344229"/>
              <a:gd name="connsiteY16" fmla="*/ 5878286 h 5921829"/>
              <a:gd name="connsiteX17" fmla="*/ 6894286 w 7344229"/>
              <a:gd name="connsiteY17" fmla="*/ 5921829 h 5921829"/>
              <a:gd name="connsiteX18" fmla="*/ 6749143 w 7344229"/>
              <a:gd name="connsiteY18" fmla="*/ 5747657 h 5921829"/>
              <a:gd name="connsiteX19" fmla="*/ 6604000 w 7344229"/>
              <a:gd name="connsiteY19" fmla="*/ 5558972 h 5921829"/>
              <a:gd name="connsiteX20" fmla="*/ 6139543 w 7344229"/>
              <a:gd name="connsiteY20" fmla="*/ 5326743 h 5921829"/>
              <a:gd name="connsiteX21" fmla="*/ 5791200 w 7344229"/>
              <a:gd name="connsiteY21" fmla="*/ 5036457 h 5921829"/>
              <a:gd name="connsiteX22" fmla="*/ 5312229 w 7344229"/>
              <a:gd name="connsiteY22" fmla="*/ 4513943 h 5921829"/>
              <a:gd name="connsiteX23" fmla="*/ 4978400 w 7344229"/>
              <a:gd name="connsiteY23" fmla="*/ 4020457 h 5921829"/>
              <a:gd name="connsiteX24" fmla="*/ 4499429 w 7344229"/>
              <a:gd name="connsiteY24" fmla="*/ 3497943 h 5921829"/>
              <a:gd name="connsiteX25" fmla="*/ 4165600 w 7344229"/>
              <a:gd name="connsiteY25" fmla="*/ 3048000 h 5921829"/>
              <a:gd name="connsiteX26" fmla="*/ 3918858 w 7344229"/>
              <a:gd name="connsiteY26" fmla="*/ 2801257 h 5921829"/>
              <a:gd name="connsiteX27" fmla="*/ 3643086 w 7344229"/>
              <a:gd name="connsiteY27" fmla="*/ 2365829 h 5921829"/>
              <a:gd name="connsiteX28" fmla="*/ 3439886 w 7344229"/>
              <a:gd name="connsiteY28" fmla="*/ 2046515 h 5921829"/>
              <a:gd name="connsiteX29" fmla="*/ 3286572 w 7344229"/>
              <a:gd name="connsiteY29" fmla="*/ 1799215 h 5921829"/>
              <a:gd name="connsiteX30" fmla="*/ 2772229 w 7344229"/>
              <a:gd name="connsiteY30" fmla="*/ 1521908 h 5921829"/>
              <a:gd name="connsiteX31" fmla="*/ 2210196 w 7344229"/>
              <a:gd name="connsiteY31" fmla="*/ 1257161 h 5921829"/>
              <a:gd name="connsiteX32" fmla="*/ 1588645 w 7344229"/>
              <a:gd name="connsiteY32" fmla="*/ 960457 h 5921829"/>
              <a:gd name="connsiteX33" fmla="*/ 1146629 w 7344229"/>
              <a:gd name="connsiteY33" fmla="*/ 754743 h 5921829"/>
              <a:gd name="connsiteX34" fmla="*/ 638629 w 7344229"/>
              <a:gd name="connsiteY34" fmla="*/ 493486 h 5921829"/>
              <a:gd name="connsiteX35" fmla="*/ 348343 w 7344229"/>
              <a:gd name="connsiteY35" fmla="*/ 362857 h 5921829"/>
              <a:gd name="connsiteX36" fmla="*/ 159658 w 7344229"/>
              <a:gd name="connsiteY36" fmla="*/ 275772 h 5921829"/>
              <a:gd name="connsiteX37" fmla="*/ 0 w 7344229"/>
              <a:gd name="connsiteY37" fmla="*/ 203200 h 5921829"/>
              <a:gd name="connsiteX38" fmla="*/ 0 w 7344229"/>
              <a:gd name="connsiteY38" fmla="*/ 87086 h 5921829"/>
              <a:gd name="connsiteX39" fmla="*/ 43543 w 7344229"/>
              <a:gd name="connsiteY39" fmla="*/ 14515 h 5921829"/>
              <a:gd name="connsiteX40" fmla="*/ 116115 w 7344229"/>
              <a:gd name="connsiteY40" fmla="*/ 0 h 5921829"/>
              <a:gd name="connsiteX41" fmla="*/ 420915 w 7344229"/>
              <a:gd name="connsiteY41" fmla="*/ 72572 h 5921829"/>
              <a:gd name="connsiteX42" fmla="*/ 914400 w 7344229"/>
              <a:gd name="connsiteY42" fmla="*/ 275772 h 5921829"/>
              <a:gd name="connsiteX43" fmla="*/ 1248229 w 7344229"/>
              <a:gd name="connsiteY43" fmla="*/ 449943 h 5921829"/>
              <a:gd name="connsiteX44" fmla="*/ 1741715 w 7344229"/>
              <a:gd name="connsiteY44" fmla="*/ 696686 h 5921829"/>
              <a:gd name="connsiteX45" fmla="*/ 1959429 w 7344229"/>
              <a:gd name="connsiteY45" fmla="*/ 783772 h 5921829"/>
              <a:gd name="connsiteX46" fmla="*/ 2351315 w 7344229"/>
              <a:gd name="connsiteY46" fmla="*/ 943429 h 5921829"/>
              <a:gd name="connsiteX47" fmla="*/ 2496458 w 7344229"/>
              <a:gd name="connsiteY47" fmla="*/ 1059543 h 5921829"/>
              <a:gd name="connsiteX48" fmla="*/ 2757715 w 7344229"/>
              <a:gd name="connsiteY48" fmla="*/ 1161143 h 5921829"/>
              <a:gd name="connsiteX49" fmla="*/ 3033486 w 7344229"/>
              <a:gd name="connsiteY49" fmla="*/ 1320800 h 5921829"/>
              <a:gd name="connsiteX50" fmla="*/ 3410858 w 7344229"/>
              <a:gd name="connsiteY50" fmla="*/ 1524000 h 5921829"/>
              <a:gd name="connsiteX51" fmla="*/ 3672115 w 7344229"/>
              <a:gd name="connsiteY51" fmla="*/ 1640115 h 5921829"/>
              <a:gd name="connsiteX52" fmla="*/ 4020458 w 7344229"/>
              <a:gd name="connsiteY52" fmla="*/ 1930400 h 5921829"/>
              <a:gd name="connsiteX53" fmla="*/ 4397829 w 7344229"/>
              <a:gd name="connsiteY53" fmla="*/ 2351315 h 5921829"/>
              <a:gd name="connsiteX54" fmla="*/ 4818743 w 7344229"/>
              <a:gd name="connsiteY54" fmla="*/ 2902857 h 5921829"/>
              <a:gd name="connsiteX55" fmla="*/ 5341258 w 7344229"/>
              <a:gd name="connsiteY55" fmla="*/ 3468915 h 5921829"/>
              <a:gd name="connsiteX56" fmla="*/ 5660572 w 7344229"/>
              <a:gd name="connsiteY56" fmla="*/ 3802743 h 5921829"/>
              <a:gd name="connsiteX57" fmla="*/ 5863772 w 7344229"/>
              <a:gd name="connsiteY57" fmla="*/ 4107543 h 5921829"/>
              <a:gd name="connsiteX58" fmla="*/ 6037943 w 7344229"/>
              <a:gd name="connsiteY58" fmla="*/ 4426857 h 5921829"/>
              <a:gd name="connsiteX59" fmla="*/ 6255658 w 7344229"/>
              <a:gd name="connsiteY59" fmla="*/ 4659086 h 5921829"/>
              <a:gd name="connsiteX60" fmla="*/ 6154058 w 7344229"/>
              <a:gd name="connsiteY60" fmla="*/ 2815772 h 5921829"/>
              <a:gd name="connsiteX61" fmla="*/ 6197600 w 7344229"/>
              <a:gd name="connsiteY61" fmla="*/ 2786743 h 5921829"/>
              <a:gd name="connsiteX0" fmla="*/ 6197600 w 7344229"/>
              <a:gd name="connsiteY0" fmla="*/ 2786743 h 5921829"/>
              <a:gd name="connsiteX1" fmla="*/ 6299200 w 7344229"/>
              <a:gd name="connsiteY1" fmla="*/ 3033486 h 5921829"/>
              <a:gd name="connsiteX2" fmla="*/ 6386286 w 7344229"/>
              <a:gd name="connsiteY2" fmla="*/ 3541486 h 5921829"/>
              <a:gd name="connsiteX3" fmla="*/ 6444343 w 7344229"/>
              <a:gd name="connsiteY3" fmla="*/ 3672115 h 5921829"/>
              <a:gd name="connsiteX4" fmla="*/ 6531429 w 7344229"/>
              <a:gd name="connsiteY4" fmla="*/ 3933372 h 5921829"/>
              <a:gd name="connsiteX5" fmla="*/ 6662058 w 7344229"/>
              <a:gd name="connsiteY5" fmla="*/ 4078515 h 5921829"/>
              <a:gd name="connsiteX6" fmla="*/ 6923315 w 7344229"/>
              <a:gd name="connsiteY6" fmla="*/ 4238172 h 5921829"/>
              <a:gd name="connsiteX7" fmla="*/ 7126515 w 7344229"/>
              <a:gd name="connsiteY7" fmla="*/ 4397829 h 5921829"/>
              <a:gd name="connsiteX8" fmla="*/ 7271658 w 7344229"/>
              <a:gd name="connsiteY8" fmla="*/ 4470400 h 5921829"/>
              <a:gd name="connsiteX9" fmla="*/ 7344229 w 7344229"/>
              <a:gd name="connsiteY9" fmla="*/ 4470400 h 5921829"/>
              <a:gd name="connsiteX10" fmla="*/ 7257143 w 7344229"/>
              <a:gd name="connsiteY10" fmla="*/ 4746172 h 5921829"/>
              <a:gd name="connsiteX11" fmla="*/ 7155543 w 7344229"/>
              <a:gd name="connsiteY11" fmla="*/ 4905829 h 5921829"/>
              <a:gd name="connsiteX12" fmla="*/ 7155543 w 7344229"/>
              <a:gd name="connsiteY12" fmla="*/ 5109029 h 5921829"/>
              <a:gd name="connsiteX13" fmla="*/ 7242629 w 7344229"/>
              <a:gd name="connsiteY13" fmla="*/ 5355772 h 5921829"/>
              <a:gd name="connsiteX14" fmla="*/ 7315200 w 7344229"/>
              <a:gd name="connsiteY14" fmla="*/ 5747657 h 5921829"/>
              <a:gd name="connsiteX15" fmla="*/ 7315200 w 7344229"/>
              <a:gd name="connsiteY15" fmla="*/ 5878286 h 5921829"/>
              <a:gd name="connsiteX16" fmla="*/ 7126515 w 7344229"/>
              <a:gd name="connsiteY16" fmla="*/ 5878286 h 5921829"/>
              <a:gd name="connsiteX17" fmla="*/ 6894286 w 7344229"/>
              <a:gd name="connsiteY17" fmla="*/ 5921829 h 5921829"/>
              <a:gd name="connsiteX18" fmla="*/ 6749143 w 7344229"/>
              <a:gd name="connsiteY18" fmla="*/ 5747657 h 5921829"/>
              <a:gd name="connsiteX19" fmla="*/ 6604000 w 7344229"/>
              <a:gd name="connsiteY19" fmla="*/ 5558972 h 5921829"/>
              <a:gd name="connsiteX20" fmla="*/ 6139543 w 7344229"/>
              <a:gd name="connsiteY20" fmla="*/ 5326743 h 5921829"/>
              <a:gd name="connsiteX21" fmla="*/ 5791200 w 7344229"/>
              <a:gd name="connsiteY21" fmla="*/ 5036457 h 5921829"/>
              <a:gd name="connsiteX22" fmla="*/ 5312229 w 7344229"/>
              <a:gd name="connsiteY22" fmla="*/ 4513943 h 5921829"/>
              <a:gd name="connsiteX23" fmla="*/ 4978400 w 7344229"/>
              <a:gd name="connsiteY23" fmla="*/ 4020457 h 5921829"/>
              <a:gd name="connsiteX24" fmla="*/ 4499429 w 7344229"/>
              <a:gd name="connsiteY24" fmla="*/ 3497943 h 5921829"/>
              <a:gd name="connsiteX25" fmla="*/ 4165600 w 7344229"/>
              <a:gd name="connsiteY25" fmla="*/ 3048000 h 5921829"/>
              <a:gd name="connsiteX26" fmla="*/ 3918858 w 7344229"/>
              <a:gd name="connsiteY26" fmla="*/ 2801257 h 5921829"/>
              <a:gd name="connsiteX27" fmla="*/ 3643086 w 7344229"/>
              <a:gd name="connsiteY27" fmla="*/ 2365829 h 5921829"/>
              <a:gd name="connsiteX28" fmla="*/ 3439886 w 7344229"/>
              <a:gd name="connsiteY28" fmla="*/ 2046515 h 5921829"/>
              <a:gd name="connsiteX29" fmla="*/ 3286572 w 7344229"/>
              <a:gd name="connsiteY29" fmla="*/ 1799215 h 5921829"/>
              <a:gd name="connsiteX30" fmla="*/ 2772229 w 7344229"/>
              <a:gd name="connsiteY30" fmla="*/ 1521908 h 5921829"/>
              <a:gd name="connsiteX31" fmla="*/ 2210196 w 7344229"/>
              <a:gd name="connsiteY31" fmla="*/ 1257161 h 5921829"/>
              <a:gd name="connsiteX32" fmla="*/ 1588645 w 7344229"/>
              <a:gd name="connsiteY32" fmla="*/ 960457 h 5921829"/>
              <a:gd name="connsiteX33" fmla="*/ 1146629 w 7344229"/>
              <a:gd name="connsiteY33" fmla="*/ 748742 h 5921829"/>
              <a:gd name="connsiteX34" fmla="*/ 638629 w 7344229"/>
              <a:gd name="connsiteY34" fmla="*/ 493486 h 5921829"/>
              <a:gd name="connsiteX35" fmla="*/ 348343 w 7344229"/>
              <a:gd name="connsiteY35" fmla="*/ 362857 h 5921829"/>
              <a:gd name="connsiteX36" fmla="*/ 159658 w 7344229"/>
              <a:gd name="connsiteY36" fmla="*/ 275772 h 5921829"/>
              <a:gd name="connsiteX37" fmla="*/ 0 w 7344229"/>
              <a:gd name="connsiteY37" fmla="*/ 203200 h 5921829"/>
              <a:gd name="connsiteX38" fmla="*/ 0 w 7344229"/>
              <a:gd name="connsiteY38" fmla="*/ 87086 h 5921829"/>
              <a:gd name="connsiteX39" fmla="*/ 43543 w 7344229"/>
              <a:gd name="connsiteY39" fmla="*/ 14515 h 5921829"/>
              <a:gd name="connsiteX40" fmla="*/ 116115 w 7344229"/>
              <a:gd name="connsiteY40" fmla="*/ 0 h 5921829"/>
              <a:gd name="connsiteX41" fmla="*/ 420915 w 7344229"/>
              <a:gd name="connsiteY41" fmla="*/ 72572 h 5921829"/>
              <a:gd name="connsiteX42" fmla="*/ 914400 w 7344229"/>
              <a:gd name="connsiteY42" fmla="*/ 275772 h 5921829"/>
              <a:gd name="connsiteX43" fmla="*/ 1248229 w 7344229"/>
              <a:gd name="connsiteY43" fmla="*/ 449943 h 5921829"/>
              <a:gd name="connsiteX44" fmla="*/ 1741715 w 7344229"/>
              <a:gd name="connsiteY44" fmla="*/ 696686 h 5921829"/>
              <a:gd name="connsiteX45" fmla="*/ 1959429 w 7344229"/>
              <a:gd name="connsiteY45" fmla="*/ 783772 h 5921829"/>
              <a:gd name="connsiteX46" fmla="*/ 2351315 w 7344229"/>
              <a:gd name="connsiteY46" fmla="*/ 943429 h 5921829"/>
              <a:gd name="connsiteX47" fmla="*/ 2496458 w 7344229"/>
              <a:gd name="connsiteY47" fmla="*/ 1059543 h 5921829"/>
              <a:gd name="connsiteX48" fmla="*/ 2757715 w 7344229"/>
              <a:gd name="connsiteY48" fmla="*/ 1161143 h 5921829"/>
              <a:gd name="connsiteX49" fmla="*/ 3033486 w 7344229"/>
              <a:gd name="connsiteY49" fmla="*/ 1320800 h 5921829"/>
              <a:gd name="connsiteX50" fmla="*/ 3410858 w 7344229"/>
              <a:gd name="connsiteY50" fmla="*/ 1524000 h 5921829"/>
              <a:gd name="connsiteX51" fmla="*/ 3672115 w 7344229"/>
              <a:gd name="connsiteY51" fmla="*/ 1640115 h 5921829"/>
              <a:gd name="connsiteX52" fmla="*/ 4020458 w 7344229"/>
              <a:gd name="connsiteY52" fmla="*/ 1930400 h 5921829"/>
              <a:gd name="connsiteX53" fmla="*/ 4397829 w 7344229"/>
              <a:gd name="connsiteY53" fmla="*/ 2351315 h 5921829"/>
              <a:gd name="connsiteX54" fmla="*/ 4818743 w 7344229"/>
              <a:gd name="connsiteY54" fmla="*/ 2902857 h 5921829"/>
              <a:gd name="connsiteX55" fmla="*/ 5341258 w 7344229"/>
              <a:gd name="connsiteY55" fmla="*/ 3468915 h 5921829"/>
              <a:gd name="connsiteX56" fmla="*/ 5660572 w 7344229"/>
              <a:gd name="connsiteY56" fmla="*/ 3802743 h 5921829"/>
              <a:gd name="connsiteX57" fmla="*/ 5863772 w 7344229"/>
              <a:gd name="connsiteY57" fmla="*/ 4107543 h 5921829"/>
              <a:gd name="connsiteX58" fmla="*/ 6037943 w 7344229"/>
              <a:gd name="connsiteY58" fmla="*/ 4426857 h 5921829"/>
              <a:gd name="connsiteX59" fmla="*/ 6255658 w 7344229"/>
              <a:gd name="connsiteY59" fmla="*/ 4659086 h 5921829"/>
              <a:gd name="connsiteX60" fmla="*/ 6154058 w 7344229"/>
              <a:gd name="connsiteY60" fmla="*/ 2815772 h 5921829"/>
              <a:gd name="connsiteX61" fmla="*/ 6197600 w 7344229"/>
              <a:gd name="connsiteY61" fmla="*/ 2786743 h 5921829"/>
              <a:gd name="connsiteX0" fmla="*/ 6197600 w 7344229"/>
              <a:gd name="connsiteY0" fmla="*/ 2786743 h 5921829"/>
              <a:gd name="connsiteX1" fmla="*/ 6299200 w 7344229"/>
              <a:gd name="connsiteY1" fmla="*/ 3033486 h 5921829"/>
              <a:gd name="connsiteX2" fmla="*/ 6386286 w 7344229"/>
              <a:gd name="connsiteY2" fmla="*/ 3541486 h 5921829"/>
              <a:gd name="connsiteX3" fmla="*/ 6444343 w 7344229"/>
              <a:gd name="connsiteY3" fmla="*/ 3672115 h 5921829"/>
              <a:gd name="connsiteX4" fmla="*/ 6531429 w 7344229"/>
              <a:gd name="connsiteY4" fmla="*/ 3933372 h 5921829"/>
              <a:gd name="connsiteX5" fmla="*/ 6662058 w 7344229"/>
              <a:gd name="connsiteY5" fmla="*/ 4078515 h 5921829"/>
              <a:gd name="connsiteX6" fmla="*/ 6923315 w 7344229"/>
              <a:gd name="connsiteY6" fmla="*/ 4238172 h 5921829"/>
              <a:gd name="connsiteX7" fmla="*/ 7126515 w 7344229"/>
              <a:gd name="connsiteY7" fmla="*/ 4397829 h 5921829"/>
              <a:gd name="connsiteX8" fmla="*/ 7271658 w 7344229"/>
              <a:gd name="connsiteY8" fmla="*/ 4470400 h 5921829"/>
              <a:gd name="connsiteX9" fmla="*/ 7344229 w 7344229"/>
              <a:gd name="connsiteY9" fmla="*/ 4470400 h 5921829"/>
              <a:gd name="connsiteX10" fmla="*/ 7257143 w 7344229"/>
              <a:gd name="connsiteY10" fmla="*/ 4746172 h 5921829"/>
              <a:gd name="connsiteX11" fmla="*/ 7155543 w 7344229"/>
              <a:gd name="connsiteY11" fmla="*/ 4905829 h 5921829"/>
              <a:gd name="connsiteX12" fmla="*/ 7155543 w 7344229"/>
              <a:gd name="connsiteY12" fmla="*/ 5109029 h 5921829"/>
              <a:gd name="connsiteX13" fmla="*/ 7242629 w 7344229"/>
              <a:gd name="connsiteY13" fmla="*/ 5355772 h 5921829"/>
              <a:gd name="connsiteX14" fmla="*/ 7315200 w 7344229"/>
              <a:gd name="connsiteY14" fmla="*/ 5747657 h 5921829"/>
              <a:gd name="connsiteX15" fmla="*/ 7315200 w 7344229"/>
              <a:gd name="connsiteY15" fmla="*/ 5878286 h 5921829"/>
              <a:gd name="connsiteX16" fmla="*/ 7126515 w 7344229"/>
              <a:gd name="connsiteY16" fmla="*/ 5878286 h 5921829"/>
              <a:gd name="connsiteX17" fmla="*/ 6894286 w 7344229"/>
              <a:gd name="connsiteY17" fmla="*/ 5921829 h 5921829"/>
              <a:gd name="connsiteX18" fmla="*/ 6749143 w 7344229"/>
              <a:gd name="connsiteY18" fmla="*/ 5747657 h 5921829"/>
              <a:gd name="connsiteX19" fmla="*/ 6604000 w 7344229"/>
              <a:gd name="connsiteY19" fmla="*/ 5558972 h 5921829"/>
              <a:gd name="connsiteX20" fmla="*/ 6139543 w 7344229"/>
              <a:gd name="connsiteY20" fmla="*/ 5326743 h 5921829"/>
              <a:gd name="connsiteX21" fmla="*/ 5791200 w 7344229"/>
              <a:gd name="connsiteY21" fmla="*/ 5036457 h 5921829"/>
              <a:gd name="connsiteX22" fmla="*/ 5312229 w 7344229"/>
              <a:gd name="connsiteY22" fmla="*/ 4513943 h 5921829"/>
              <a:gd name="connsiteX23" fmla="*/ 4978400 w 7344229"/>
              <a:gd name="connsiteY23" fmla="*/ 4020457 h 5921829"/>
              <a:gd name="connsiteX24" fmla="*/ 4499429 w 7344229"/>
              <a:gd name="connsiteY24" fmla="*/ 3497943 h 5921829"/>
              <a:gd name="connsiteX25" fmla="*/ 4165600 w 7344229"/>
              <a:gd name="connsiteY25" fmla="*/ 3048000 h 5921829"/>
              <a:gd name="connsiteX26" fmla="*/ 3918858 w 7344229"/>
              <a:gd name="connsiteY26" fmla="*/ 2801257 h 5921829"/>
              <a:gd name="connsiteX27" fmla="*/ 3643086 w 7344229"/>
              <a:gd name="connsiteY27" fmla="*/ 2365829 h 5921829"/>
              <a:gd name="connsiteX28" fmla="*/ 3545269 w 7344229"/>
              <a:gd name="connsiteY28" fmla="*/ 2076524 h 5921829"/>
              <a:gd name="connsiteX29" fmla="*/ 3286572 w 7344229"/>
              <a:gd name="connsiteY29" fmla="*/ 1799215 h 5921829"/>
              <a:gd name="connsiteX30" fmla="*/ 2772229 w 7344229"/>
              <a:gd name="connsiteY30" fmla="*/ 1521908 h 5921829"/>
              <a:gd name="connsiteX31" fmla="*/ 2210196 w 7344229"/>
              <a:gd name="connsiteY31" fmla="*/ 1257161 h 5921829"/>
              <a:gd name="connsiteX32" fmla="*/ 1588645 w 7344229"/>
              <a:gd name="connsiteY32" fmla="*/ 960457 h 5921829"/>
              <a:gd name="connsiteX33" fmla="*/ 1146629 w 7344229"/>
              <a:gd name="connsiteY33" fmla="*/ 748742 h 5921829"/>
              <a:gd name="connsiteX34" fmla="*/ 638629 w 7344229"/>
              <a:gd name="connsiteY34" fmla="*/ 493486 h 5921829"/>
              <a:gd name="connsiteX35" fmla="*/ 348343 w 7344229"/>
              <a:gd name="connsiteY35" fmla="*/ 362857 h 5921829"/>
              <a:gd name="connsiteX36" fmla="*/ 159658 w 7344229"/>
              <a:gd name="connsiteY36" fmla="*/ 275772 h 5921829"/>
              <a:gd name="connsiteX37" fmla="*/ 0 w 7344229"/>
              <a:gd name="connsiteY37" fmla="*/ 203200 h 5921829"/>
              <a:gd name="connsiteX38" fmla="*/ 0 w 7344229"/>
              <a:gd name="connsiteY38" fmla="*/ 87086 h 5921829"/>
              <a:gd name="connsiteX39" fmla="*/ 43543 w 7344229"/>
              <a:gd name="connsiteY39" fmla="*/ 14515 h 5921829"/>
              <a:gd name="connsiteX40" fmla="*/ 116115 w 7344229"/>
              <a:gd name="connsiteY40" fmla="*/ 0 h 5921829"/>
              <a:gd name="connsiteX41" fmla="*/ 420915 w 7344229"/>
              <a:gd name="connsiteY41" fmla="*/ 72572 h 5921829"/>
              <a:gd name="connsiteX42" fmla="*/ 914400 w 7344229"/>
              <a:gd name="connsiteY42" fmla="*/ 275772 h 5921829"/>
              <a:gd name="connsiteX43" fmla="*/ 1248229 w 7344229"/>
              <a:gd name="connsiteY43" fmla="*/ 449943 h 5921829"/>
              <a:gd name="connsiteX44" fmla="*/ 1741715 w 7344229"/>
              <a:gd name="connsiteY44" fmla="*/ 696686 h 5921829"/>
              <a:gd name="connsiteX45" fmla="*/ 1959429 w 7344229"/>
              <a:gd name="connsiteY45" fmla="*/ 783772 h 5921829"/>
              <a:gd name="connsiteX46" fmla="*/ 2351315 w 7344229"/>
              <a:gd name="connsiteY46" fmla="*/ 943429 h 5921829"/>
              <a:gd name="connsiteX47" fmla="*/ 2496458 w 7344229"/>
              <a:gd name="connsiteY47" fmla="*/ 1059543 h 5921829"/>
              <a:gd name="connsiteX48" fmla="*/ 2757715 w 7344229"/>
              <a:gd name="connsiteY48" fmla="*/ 1161143 h 5921829"/>
              <a:gd name="connsiteX49" fmla="*/ 3033486 w 7344229"/>
              <a:gd name="connsiteY49" fmla="*/ 1320800 h 5921829"/>
              <a:gd name="connsiteX50" fmla="*/ 3410858 w 7344229"/>
              <a:gd name="connsiteY50" fmla="*/ 1524000 h 5921829"/>
              <a:gd name="connsiteX51" fmla="*/ 3672115 w 7344229"/>
              <a:gd name="connsiteY51" fmla="*/ 1640115 h 5921829"/>
              <a:gd name="connsiteX52" fmla="*/ 4020458 w 7344229"/>
              <a:gd name="connsiteY52" fmla="*/ 1930400 h 5921829"/>
              <a:gd name="connsiteX53" fmla="*/ 4397829 w 7344229"/>
              <a:gd name="connsiteY53" fmla="*/ 2351315 h 5921829"/>
              <a:gd name="connsiteX54" fmla="*/ 4818743 w 7344229"/>
              <a:gd name="connsiteY54" fmla="*/ 2902857 h 5921829"/>
              <a:gd name="connsiteX55" fmla="*/ 5341258 w 7344229"/>
              <a:gd name="connsiteY55" fmla="*/ 3468915 h 5921829"/>
              <a:gd name="connsiteX56" fmla="*/ 5660572 w 7344229"/>
              <a:gd name="connsiteY56" fmla="*/ 3802743 h 5921829"/>
              <a:gd name="connsiteX57" fmla="*/ 5863772 w 7344229"/>
              <a:gd name="connsiteY57" fmla="*/ 4107543 h 5921829"/>
              <a:gd name="connsiteX58" fmla="*/ 6037943 w 7344229"/>
              <a:gd name="connsiteY58" fmla="*/ 4426857 h 5921829"/>
              <a:gd name="connsiteX59" fmla="*/ 6255658 w 7344229"/>
              <a:gd name="connsiteY59" fmla="*/ 4659086 h 5921829"/>
              <a:gd name="connsiteX60" fmla="*/ 6154058 w 7344229"/>
              <a:gd name="connsiteY60" fmla="*/ 2815772 h 5921829"/>
              <a:gd name="connsiteX61" fmla="*/ 6197600 w 7344229"/>
              <a:gd name="connsiteY61" fmla="*/ 2786743 h 5921829"/>
              <a:gd name="connsiteX0" fmla="*/ 6197600 w 7344229"/>
              <a:gd name="connsiteY0" fmla="*/ 2786743 h 5921829"/>
              <a:gd name="connsiteX1" fmla="*/ 6299200 w 7344229"/>
              <a:gd name="connsiteY1" fmla="*/ 3033486 h 5921829"/>
              <a:gd name="connsiteX2" fmla="*/ 6386286 w 7344229"/>
              <a:gd name="connsiteY2" fmla="*/ 3541486 h 5921829"/>
              <a:gd name="connsiteX3" fmla="*/ 6444343 w 7344229"/>
              <a:gd name="connsiteY3" fmla="*/ 3672115 h 5921829"/>
              <a:gd name="connsiteX4" fmla="*/ 6531429 w 7344229"/>
              <a:gd name="connsiteY4" fmla="*/ 3933372 h 5921829"/>
              <a:gd name="connsiteX5" fmla="*/ 6662058 w 7344229"/>
              <a:gd name="connsiteY5" fmla="*/ 4078515 h 5921829"/>
              <a:gd name="connsiteX6" fmla="*/ 6923315 w 7344229"/>
              <a:gd name="connsiteY6" fmla="*/ 4238172 h 5921829"/>
              <a:gd name="connsiteX7" fmla="*/ 7126515 w 7344229"/>
              <a:gd name="connsiteY7" fmla="*/ 4397829 h 5921829"/>
              <a:gd name="connsiteX8" fmla="*/ 7271658 w 7344229"/>
              <a:gd name="connsiteY8" fmla="*/ 4470400 h 5921829"/>
              <a:gd name="connsiteX9" fmla="*/ 7344229 w 7344229"/>
              <a:gd name="connsiteY9" fmla="*/ 4470400 h 5921829"/>
              <a:gd name="connsiteX10" fmla="*/ 7257143 w 7344229"/>
              <a:gd name="connsiteY10" fmla="*/ 4746172 h 5921829"/>
              <a:gd name="connsiteX11" fmla="*/ 7155543 w 7344229"/>
              <a:gd name="connsiteY11" fmla="*/ 4905829 h 5921829"/>
              <a:gd name="connsiteX12" fmla="*/ 7155543 w 7344229"/>
              <a:gd name="connsiteY12" fmla="*/ 5109029 h 5921829"/>
              <a:gd name="connsiteX13" fmla="*/ 7242629 w 7344229"/>
              <a:gd name="connsiteY13" fmla="*/ 5355772 h 5921829"/>
              <a:gd name="connsiteX14" fmla="*/ 7315200 w 7344229"/>
              <a:gd name="connsiteY14" fmla="*/ 5747657 h 5921829"/>
              <a:gd name="connsiteX15" fmla="*/ 7315200 w 7344229"/>
              <a:gd name="connsiteY15" fmla="*/ 5878286 h 5921829"/>
              <a:gd name="connsiteX16" fmla="*/ 7126515 w 7344229"/>
              <a:gd name="connsiteY16" fmla="*/ 5878286 h 5921829"/>
              <a:gd name="connsiteX17" fmla="*/ 6894286 w 7344229"/>
              <a:gd name="connsiteY17" fmla="*/ 5921829 h 5921829"/>
              <a:gd name="connsiteX18" fmla="*/ 6749143 w 7344229"/>
              <a:gd name="connsiteY18" fmla="*/ 5747657 h 5921829"/>
              <a:gd name="connsiteX19" fmla="*/ 6604000 w 7344229"/>
              <a:gd name="connsiteY19" fmla="*/ 5558972 h 5921829"/>
              <a:gd name="connsiteX20" fmla="*/ 6139543 w 7344229"/>
              <a:gd name="connsiteY20" fmla="*/ 5326743 h 5921829"/>
              <a:gd name="connsiteX21" fmla="*/ 5791200 w 7344229"/>
              <a:gd name="connsiteY21" fmla="*/ 5036457 h 5921829"/>
              <a:gd name="connsiteX22" fmla="*/ 5312229 w 7344229"/>
              <a:gd name="connsiteY22" fmla="*/ 4513943 h 5921829"/>
              <a:gd name="connsiteX23" fmla="*/ 4978400 w 7344229"/>
              <a:gd name="connsiteY23" fmla="*/ 4020457 h 5921829"/>
              <a:gd name="connsiteX24" fmla="*/ 4499429 w 7344229"/>
              <a:gd name="connsiteY24" fmla="*/ 3497943 h 5921829"/>
              <a:gd name="connsiteX25" fmla="*/ 4165600 w 7344229"/>
              <a:gd name="connsiteY25" fmla="*/ 3048000 h 5921829"/>
              <a:gd name="connsiteX26" fmla="*/ 3918858 w 7344229"/>
              <a:gd name="connsiteY26" fmla="*/ 2801257 h 5921829"/>
              <a:gd name="connsiteX27" fmla="*/ 3636501 w 7344229"/>
              <a:gd name="connsiteY27" fmla="*/ 2581871 h 5921829"/>
              <a:gd name="connsiteX28" fmla="*/ 3545269 w 7344229"/>
              <a:gd name="connsiteY28" fmla="*/ 2076524 h 5921829"/>
              <a:gd name="connsiteX29" fmla="*/ 3286572 w 7344229"/>
              <a:gd name="connsiteY29" fmla="*/ 1799215 h 5921829"/>
              <a:gd name="connsiteX30" fmla="*/ 2772229 w 7344229"/>
              <a:gd name="connsiteY30" fmla="*/ 1521908 h 5921829"/>
              <a:gd name="connsiteX31" fmla="*/ 2210196 w 7344229"/>
              <a:gd name="connsiteY31" fmla="*/ 1257161 h 5921829"/>
              <a:gd name="connsiteX32" fmla="*/ 1588645 w 7344229"/>
              <a:gd name="connsiteY32" fmla="*/ 960457 h 5921829"/>
              <a:gd name="connsiteX33" fmla="*/ 1146629 w 7344229"/>
              <a:gd name="connsiteY33" fmla="*/ 748742 h 5921829"/>
              <a:gd name="connsiteX34" fmla="*/ 638629 w 7344229"/>
              <a:gd name="connsiteY34" fmla="*/ 493486 h 5921829"/>
              <a:gd name="connsiteX35" fmla="*/ 348343 w 7344229"/>
              <a:gd name="connsiteY35" fmla="*/ 362857 h 5921829"/>
              <a:gd name="connsiteX36" fmla="*/ 159658 w 7344229"/>
              <a:gd name="connsiteY36" fmla="*/ 275772 h 5921829"/>
              <a:gd name="connsiteX37" fmla="*/ 0 w 7344229"/>
              <a:gd name="connsiteY37" fmla="*/ 203200 h 5921829"/>
              <a:gd name="connsiteX38" fmla="*/ 0 w 7344229"/>
              <a:gd name="connsiteY38" fmla="*/ 87086 h 5921829"/>
              <a:gd name="connsiteX39" fmla="*/ 43543 w 7344229"/>
              <a:gd name="connsiteY39" fmla="*/ 14515 h 5921829"/>
              <a:gd name="connsiteX40" fmla="*/ 116115 w 7344229"/>
              <a:gd name="connsiteY40" fmla="*/ 0 h 5921829"/>
              <a:gd name="connsiteX41" fmla="*/ 420915 w 7344229"/>
              <a:gd name="connsiteY41" fmla="*/ 72572 h 5921829"/>
              <a:gd name="connsiteX42" fmla="*/ 914400 w 7344229"/>
              <a:gd name="connsiteY42" fmla="*/ 275772 h 5921829"/>
              <a:gd name="connsiteX43" fmla="*/ 1248229 w 7344229"/>
              <a:gd name="connsiteY43" fmla="*/ 449943 h 5921829"/>
              <a:gd name="connsiteX44" fmla="*/ 1741715 w 7344229"/>
              <a:gd name="connsiteY44" fmla="*/ 696686 h 5921829"/>
              <a:gd name="connsiteX45" fmla="*/ 1959429 w 7344229"/>
              <a:gd name="connsiteY45" fmla="*/ 783772 h 5921829"/>
              <a:gd name="connsiteX46" fmla="*/ 2351315 w 7344229"/>
              <a:gd name="connsiteY46" fmla="*/ 943429 h 5921829"/>
              <a:gd name="connsiteX47" fmla="*/ 2496458 w 7344229"/>
              <a:gd name="connsiteY47" fmla="*/ 1059543 h 5921829"/>
              <a:gd name="connsiteX48" fmla="*/ 2757715 w 7344229"/>
              <a:gd name="connsiteY48" fmla="*/ 1161143 h 5921829"/>
              <a:gd name="connsiteX49" fmla="*/ 3033486 w 7344229"/>
              <a:gd name="connsiteY49" fmla="*/ 1320800 h 5921829"/>
              <a:gd name="connsiteX50" fmla="*/ 3410858 w 7344229"/>
              <a:gd name="connsiteY50" fmla="*/ 1524000 h 5921829"/>
              <a:gd name="connsiteX51" fmla="*/ 3672115 w 7344229"/>
              <a:gd name="connsiteY51" fmla="*/ 1640115 h 5921829"/>
              <a:gd name="connsiteX52" fmla="*/ 4020458 w 7344229"/>
              <a:gd name="connsiteY52" fmla="*/ 1930400 h 5921829"/>
              <a:gd name="connsiteX53" fmla="*/ 4397829 w 7344229"/>
              <a:gd name="connsiteY53" fmla="*/ 2351315 h 5921829"/>
              <a:gd name="connsiteX54" fmla="*/ 4818743 w 7344229"/>
              <a:gd name="connsiteY54" fmla="*/ 2902857 h 5921829"/>
              <a:gd name="connsiteX55" fmla="*/ 5341258 w 7344229"/>
              <a:gd name="connsiteY55" fmla="*/ 3468915 h 5921829"/>
              <a:gd name="connsiteX56" fmla="*/ 5660572 w 7344229"/>
              <a:gd name="connsiteY56" fmla="*/ 3802743 h 5921829"/>
              <a:gd name="connsiteX57" fmla="*/ 5863772 w 7344229"/>
              <a:gd name="connsiteY57" fmla="*/ 4107543 h 5921829"/>
              <a:gd name="connsiteX58" fmla="*/ 6037943 w 7344229"/>
              <a:gd name="connsiteY58" fmla="*/ 4426857 h 5921829"/>
              <a:gd name="connsiteX59" fmla="*/ 6255658 w 7344229"/>
              <a:gd name="connsiteY59" fmla="*/ 4659086 h 5921829"/>
              <a:gd name="connsiteX60" fmla="*/ 6154058 w 7344229"/>
              <a:gd name="connsiteY60" fmla="*/ 2815772 h 5921829"/>
              <a:gd name="connsiteX61" fmla="*/ 6197600 w 7344229"/>
              <a:gd name="connsiteY61" fmla="*/ 2786743 h 5921829"/>
              <a:gd name="connsiteX0" fmla="*/ 6197600 w 7344229"/>
              <a:gd name="connsiteY0" fmla="*/ 2786743 h 5921829"/>
              <a:gd name="connsiteX1" fmla="*/ 6299200 w 7344229"/>
              <a:gd name="connsiteY1" fmla="*/ 3033486 h 5921829"/>
              <a:gd name="connsiteX2" fmla="*/ 6386286 w 7344229"/>
              <a:gd name="connsiteY2" fmla="*/ 3541486 h 5921829"/>
              <a:gd name="connsiteX3" fmla="*/ 6444343 w 7344229"/>
              <a:gd name="connsiteY3" fmla="*/ 3672115 h 5921829"/>
              <a:gd name="connsiteX4" fmla="*/ 6531429 w 7344229"/>
              <a:gd name="connsiteY4" fmla="*/ 3933372 h 5921829"/>
              <a:gd name="connsiteX5" fmla="*/ 6662058 w 7344229"/>
              <a:gd name="connsiteY5" fmla="*/ 4078515 h 5921829"/>
              <a:gd name="connsiteX6" fmla="*/ 6923315 w 7344229"/>
              <a:gd name="connsiteY6" fmla="*/ 4238172 h 5921829"/>
              <a:gd name="connsiteX7" fmla="*/ 7126515 w 7344229"/>
              <a:gd name="connsiteY7" fmla="*/ 4397829 h 5921829"/>
              <a:gd name="connsiteX8" fmla="*/ 7271658 w 7344229"/>
              <a:gd name="connsiteY8" fmla="*/ 4470400 h 5921829"/>
              <a:gd name="connsiteX9" fmla="*/ 7344229 w 7344229"/>
              <a:gd name="connsiteY9" fmla="*/ 4470400 h 5921829"/>
              <a:gd name="connsiteX10" fmla="*/ 7257143 w 7344229"/>
              <a:gd name="connsiteY10" fmla="*/ 4746172 h 5921829"/>
              <a:gd name="connsiteX11" fmla="*/ 7155543 w 7344229"/>
              <a:gd name="connsiteY11" fmla="*/ 4905829 h 5921829"/>
              <a:gd name="connsiteX12" fmla="*/ 7155543 w 7344229"/>
              <a:gd name="connsiteY12" fmla="*/ 5109029 h 5921829"/>
              <a:gd name="connsiteX13" fmla="*/ 7242629 w 7344229"/>
              <a:gd name="connsiteY13" fmla="*/ 5355772 h 5921829"/>
              <a:gd name="connsiteX14" fmla="*/ 7315200 w 7344229"/>
              <a:gd name="connsiteY14" fmla="*/ 5747657 h 5921829"/>
              <a:gd name="connsiteX15" fmla="*/ 7315200 w 7344229"/>
              <a:gd name="connsiteY15" fmla="*/ 5878286 h 5921829"/>
              <a:gd name="connsiteX16" fmla="*/ 7126515 w 7344229"/>
              <a:gd name="connsiteY16" fmla="*/ 5878286 h 5921829"/>
              <a:gd name="connsiteX17" fmla="*/ 6894286 w 7344229"/>
              <a:gd name="connsiteY17" fmla="*/ 5921829 h 5921829"/>
              <a:gd name="connsiteX18" fmla="*/ 6749143 w 7344229"/>
              <a:gd name="connsiteY18" fmla="*/ 5747657 h 5921829"/>
              <a:gd name="connsiteX19" fmla="*/ 6604000 w 7344229"/>
              <a:gd name="connsiteY19" fmla="*/ 5558972 h 5921829"/>
              <a:gd name="connsiteX20" fmla="*/ 6139543 w 7344229"/>
              <a:gd name="connsiteY20" fmla="*/ 5326743 h 5921829"/>
              <a:gd name="connsiteX21" fmla="*/ 5791200 w 7344229"/>
              <a:gd name="connsiteY21" fmla="*/ 5036457 h 5921829"/>
              <a:gd name="connsiteX22" fmla="*/ 5312229 w 7344229"/>
              <a:gd name="connsiteY22" fmla="*/ 4513943 h 5921829"/>
              <a:gd name="connsiteX23" fmla="*/ 4978400 w 7344229"/>
              <a:gd name="connsiteY23" fmla="*/ 4020457 h 5921829"/>
              <a:gd name="connsiteX24" fmla="*/ 4499429 w 7344229"/>
              <a:gd name="connsiteY24" fmla="*/ 3497943 h 5921829"/>
              <a:gd name="connsiteX25" fmla="*/ 4165600 w 7344229"/>
              <a:gd name="connsiteY25" fmla="*/ 3048000 h 5921829"/>
              <a:gd name="connsiteX26" fmla="*/ 3918858 w 7344229"/>
              <a:gd name="connsiteY26" fmla="*/ 2801257 h 5921829"/>
              <a:gd name="connsiteX27" fmla="*/ 3636501 w 7344229"/>
              <a:gd name="connsiteY27" fmla="*/ 2581871 h 5921829"/>
              <a:gd name="connsiteX28" fmla="*/ 3545269 w 7344229"/>
              <a:gd name="connsiteY28" fmla="*/ 2076524 h 5921829"/>
              <a:gd name="connsiteX29" fmla="*/ 3286572 w 7344229"/>
              <a:gd name="connsiteY29" fmla="*/ 1799215 h 5921829"/>
              <a:gd name="connsiteX30" fmla="*/ 2772229 w 7344229"/>
              <a:gd name="connsiteY30" fmla="*/ 1521908 h 5921829"/>
              <a:gd name="connsiteX31" fmla="*/ 2210196 w 7344229"/>
              <a:gd name="connsiteY31" fmla="*/ 1257161 h 5921829"/>
              <a:gd name="connsiteX32" fmla="*/ 1588645 w 7344229"/>
              <a:gd name="connsiteY32" fmla="*/ 960457 h 5921829"/>
              <a:gd name="connsiteX33" fmla="*/ 1146629 w 7344229"/>
              <a:gd name="connsiteY33" fmla="*/ 748742 h 5921829"/>
              <a:gd name="connsiteX34" fmla="*/ 638629 w 7344229"/>
              <a:gd name="connsiteY34" fmla="*/ 493486 h 5921829"/>
              <a:gd name="connsiteX35" fmla="*/ 348343 w 7344229"/>
              <a:gd name="connsiteY35" fmla="*/ 362857 h 5921829"/>
              <a:gd name="connsiteX36" fmla="*/ 159658 w 7344229"/>
              <a:gd name="connsiteY36" fmla="*/ 275772 h 5921829"/>
              <a:gd name="connsiteX37" fmla="*/ 0 w 7344229"/>
              <a:gd name="connsiteY37" fmla="*/ 203200 h 5921829"/>
              <a:gd name="connsiteX38" fmla="*/ 0 w 7344229"/>
              <a:gd name="connsiteY38" fmla="*/ 87086 h 5921829"/>
              <a:gd name="connsiteX39" fmla="*/ 43543 w 7344229"/>
              <a:gd name="connsiteY39" fmla="*/ 14515 h 5921829"/>
              <a:gd name="connsiteX40" fmla="*/ 116115 w 7344229"/>
              <a:gd name="connsiteY40" fmla="*/ 0 h 5921829"/>
              <a:gd name="connsiteX41" fmla="*/ 420915 w 7344229"/>
              <a:gd name="connsiteY41" fmla="*/ 72572 h 5921829"/>
              <a:gd name="connsiteX42" fmla="*/ 914400 w 7344229"/>
              <a:gd name="connsiteY42" fmla="*/ 275772 h 5921829"/>
              <a:gd name="connsiteX43" fmla="*/ 1248229 w 7344229"/>
              <a:gd name="connsiteY43" fmla="*/ 449943 h 5921829"/>
              <a:gd name="connsiteX44" fmla="*/ 1741715 w 7344229"/>
              <a:gd name="connsiteY44" fmla="*/ 696686 h 5921829"/>
              <a:gd name="connsiteX45" fmla="*/ 1959429 w 7344229"/>
              <a:gd name="connsiteY45" fmla="*/ 783772 h 5921829"/>
              <a:gd name="connsiteX46" fmla="*/ 2351315 w 7344229"/>
              <a:gd name="connsiteY46" fmla="*/ 943429 h 5921829"/>
              <a:gd name="connsiteX47" fmla="*/ 2496458 w 7344229"/>
              <a:gd name="connsiteY47" fmla="*/ 1059543 h 5921829"/>
              <a:gd name="connsiteX48" fmla="*/ 2757715 w 7344229"/>
              <a:gd name="connsiteY48" fmla="*/ 1161143 h 5921829"/>
              <a:gd name="connsiteX49" fmla="*/ 3033486 w 7344229"/>
              <a:gd name="connsiteY49" fmla="*/ 1320800 h 5921829"/>
              <a:gd name="connsiteX50" fmla="*/ 3410858 w 7344229"/>
              <a:gd name="connsiteY50" fmla="*/ 1524000 h 5921829"/>
              <a:gd name="connsiteX51" fmla="*/ 3672115 w 7344229"/>
              <a:gd name="connsiteY51" fmla="*/ 1640115 h 5921829"/>
              <a:gd name="connsiteX52" fmla="*/ 4020458 w 7344229"/>
              <a:gd name="connsiteY52" fmla="*/ 1930400 h 5921829"/>
              <a:gd name="connsiteX53" fmla="*/ 4397829 w 7344229"/>
              <a:gd name="connsiteY53" fmla="*/ 2351315 h 5921829"/>
              <a:gd name="connsiteX54" fmla="*/ 4818743 w 7344229"/>
              <a:gd name="connsiteY54" fmla="*/ 2902857 h 5921829"/>
              <a:gd name="connsiteX55" fmla="*/ 5341258 w 7344229"/>
              <a:gd name="connsiteY55" fmla="*/ 3468915 h 5921829"/>
              <a:gd name="connsiteX56" fmla="*/ 5660572 w 7344229"/>
              <a:gd name="connsiteY56" fmla="*/ 3802743 h 5921829"/>
              <a:gd name="connsiteX57" fmla="*/ 5863772 w 7344229"/>
              <a:gd name="connsiteY57" fmla="*/ 4107543 h 5921829"/>
              <a:gd name="connsiteX58" fmla="*/ 6037943 w 7344229"/>
              <a:gd name="connsiteY58" fmla="*/ 4426857 h 5921829"/>
              <a:gd name="connsiteX59" fmla="*/ 6255658 w 7344229"/>
              <a:gd name="connsiteY59" fmla="*/ 4659086 h 5921829"/>
              <a:gd name="connsiteX60" fmla="*/ 6154058 w 7344229"/>
              <a:gd name="connsiteY60" fmla="*/ 2815772 h 5921829"/>
              <a:gd name="connsiteX61" fmla="*/ 6197600 w 7344229"/>
              <a:gd name="connsiteY61" fmla="*/ 2786743 h 5921829"/>
              <a:gd name="connsiteX0" fmla="*/ 6197600 w 7344229"/>
              <a:gd name="connsiteY0" fmla="*/ 2786743 h 5921829"/>
              <a:gd name="connsiteX1" fmla="*/ 6299200 w 7344229"/>
              <a:gd name="connsiteY1" fmla="*/ 3033486 h 5921829"/>
              <a:gd name="connsiteX2" fmla="*/ 6386286 w 7344229"/>
              <a:gd name="connsiteY2" fmla="*/ 3541486 h 5921829"/>
              <a:gd name="connsiteX3" fmla="*/ 6444343 w 7344229"/>
              <a:gd name="connsiteY3" fmla="*/ 3672115 h 5921829"/>
              <a:gd name="connsiteX4" fmla="*/ 6531429 w 7344229"/>
              <a:gd name="connsiteY4" fmla="*/ 3933372 h 5921829"/>
              <a:gd name="connsiteX5" fmla="*/ 6662058 w 7344229"/>
              <a:gd name="connsiteY5" fmla="*/ 4078515 h 5921829"/>
              <a:gd name="connsiteX6" fmla="*/ 6923315 w 7344229"/>
              <a:gd name="connsiteY6" fmla="*/ 4238172 h 5921829"/>
              <a:gd name="connsiteX7" fmla="*/ 7126515 w 7344229"/>
              <a:gd name="connsiteY7" fmla="*/ 4397829 h 5921829"/>
              <a:gd name="connsiteX8" fmla="*/ 7271658 w 7344229"/>
              <a:gd name="connsiteY8" fmla="*/ 4470400 h 5921829"/>
              <a:gd name="connsiteX9" fmla="*/ 7344229 w 7344229"/>
              <a:gd name="connsiteY9" fmla="*/ 4470400 h 5921829"/>
              <a:gd name="connsiteX10" fmla="*/ 7257143 w 7344229"/>
              <a:gd name="connsiteY10" fmla="*/ 4746172 h 5921829"/>
              <a:gd name="connsiteX11" fmla="*/ 7155543 w 7344229"/>
              <a:gd name="connsiteY11" fmla="*/ 4905829 h 5921829"/>
              <a:gd name="connsiteX12" fmla="*/ 7155543 w 7344229"/>
              <a:gd name="connsiteY12" fmla="*/ 5109029 h 5921829"/>
              <a:gd name="connsiteX13" fmla="*/ 7242629 w 7344229"/>
              <a:gd name="connsiteY13" fmla="*/ 5355772 h 5921829"/>
              <a:gd name="connsiteX14" fmla="*/ 7315200 w 7344229"/>
              <a:gd name="connsiteY14" fmla="*/ 5747657 h 5921829"/>
              <a:gd name="connsiteX15" fmla="*/ 7315200 w 7344229"/>
              <a:gd name="connsiteY15" fmla="*/ 5878286 h 5921829"/>
              <a:gd name="connsiteX16" fmla="*/ 7126515 w 7344229"/>
              <a:gd name="connsiteY16" fmla="*/ 5878286 h 5921829"/>
              <a:gd name="connsiteX17" fmla="*/ 6894286 w 7344229"/>
              <a:gd name="connsiteY17" fmla="*/ 5921829 h 5921829"/>
              <a:gd name="connsiteX18" fmla="*/ 6749143 w 7344229"/>
              <a:gd name="connsiteY18" fmla="*/ 5747657 h 5921829"/>
              <a:gd name="connsiteX19" fmla="*/ 6604000 w 7344229"/>
              <a:gd name="connsiteY19" fmla="*/ 5558972 h 5921829"/>
              <a:gd name="connsiteX20" fmla="*/ 6139543 w 7344229"/>
              <a:gd name="connsiteY20" fmla="*/ 5326743 h 5921829"/>
              <a:gd name="connsiteX21" fmla="*/ 5791200 w 7344229"/>
              <a:gd name="connsiteY21" fmla="*/ 5036457 h 5921829"/>
              <a:gd name="connsiteX22" fmla="*/ 5312229 w 7344229"/>
              <a:gd name="connsiteY22" fmla="*/ 4513943 h 5921829"/>
              <a:gd name="connsiteX23" fmla="*/ 4978400 w 7344229"/>
              <a:gd name="connsiteY23" fmla="*/ 4020457 h 5921829"/>
              <a:gd name="connsiteX24" fmla="*/ 4499429 w 7344229"/>
              <a:gd name="connsiteY24" fmla="*/ 3497943 h 5921829"/>
              <a:gd name="connsiteX25" fmla="*/ 4126084 w 7344229"/>
              <a:gd name="connsiteY25" fmla="*/ 3060003 h 5921829"/>
              <a:gd name="connsiteX26" fmla="*/ 3918858 w 7344229"/>
              <a:gd name="connsiteY26" fmla="*/ 2801257 h 5921829"/>
              <a:gd name="connsiteX27" fmla="*/ 3636501 w 7344229"/>
              <a:gd name="connsiteY27" fmla="*/ 2581871 h 5921829"/>
              <a:gd name="connsiteX28" fmla="*/ 3545269 w 7344229"/>
              <a:gd name="connsiteY28" fmla="*/ 2076524 h 5921829"/>
              <a:gd name="connsiteX29" fmla="*/ 3286572 w 7344229"/>
              <a:gd name="connsiteY29" fmla="*/ 1799215 h 5921829"/>
              <a:gd name="connsiteX30" fmla="*/ 2772229 w 7344229"/>
              <a:gd name="connsiteY30" fmla="*/ 1521908 h 5921829"/>
              <a:gd name="connsiteX31" fmla="*/ 2210196 w 7344229"/>
              <a:gd name="connsiteY31" fmla="*/ 1257161 h 5921829"/>
              <a:gd name="connsiteX32" fmla="*/ 1588645 w 7344229"/>
              <a:gd name="connsiteY32" fmla="*/ 960457 h 5921829"/>
              <a:gd name="connsiteX33" fmla="*/ 1146629 w 7344229"/>
              <a:gd name="connsiteY33" fmla="*/ 748742 h 5921829"/>
              <a:gd name="connsiteX34" fmla="*/ 638629 w 7344229"/>
              <a:gd name="connsiteY34" fmla="*/ 493486 h 5921829"/>
              <a:gd name="connsiteX35" fmla="*/ 348343 w 7344229"/>
              <a:gd name="connsiteY35" fmla="*/ 362857 h 5921829"/>
              <a:gd name="connsiteX36" fmla="*/ 159658 w 7344229"/>
              <a:gd name="connsiteY36" fmla="*/ 275772 h 5921829"/>
              <a:gd name="connsiteX37" fmla="*/ 0 w 7344229"/>
              <a:gd name="connsiteY37" fmla="*/ 203200 h 5921829"/>
              <a:gd name="connsiteX38" fmla="*/ 0 w 7344229"/>
              <a:gd name="connsiteY38" fmla="*/ 87086 h 5921829"/>
              <a:gd name="connsiteX39" fmla="*/ 43543 w 7344229"/>
              <a:gd name="connsiteY39" fmla="*/ 14515 h 5921829"/>
              <a:gd name="connsiteX40" fmla="*/ 116115 w 7344229"/>
              <a:gd name="connsiteY40" fmla="*/ 0 h 5921829"/>
              <a:gd name="connsiteX41" fmla="*/ 420915 w 7344229"/>
              <a:gd name="connsiteY41" fmla="*/ 72572 h 5921829"/>
              <a:gd name="connsiteX42" fmla="*/ 914400 w 7344229"/>
              <a:gd name="connsiteY42" fmla="*/ 275772 h 5921829"/>
              <a:gd name="connsiteX43" fmla="*/ 1248229 w 7344229"/>
              <a:gd name="connsiteY43" fmla="*/ 449943 h 5921829"/>
              <a:gd name="connsiteX44" fmla="*/ 1741715 w 7344229"/>
              <a:gd name="connsiteY44" fmla="*/ 696686 h 5921829"/>
              <a:gd name="connsiteX45" fmla="*/ 1959429 w 7344229"/>
              <a:gd name="connsiteY45" fmla="*/ 783772 h 5921829"/>
              <a:gd name="connsiteX46" fmla="*/ 2351315 w 7344229"/>
              <a:gd name="connsiteY46" fmla="*/ 943429 h 5921829"/>
              <a:gd name="connsiteX47" fmla="*/ 2496458 w 7344229"/>
              <a:gd name="connsiteY47" fmla="*/ 1059543 h 5921829"/>
              <a:gd name="connsiteX48" fmla="*/ 2757715 w 7344229"/>
              <a:gd name="connsiteY48" fmla="*/ 1161143 h 5921829"/>
              <a:gd name="connsiteX49" fmla="*/ 3033486 w 7344229"/>
              <a:gd name="connsiteY49" fmla="*/ 1320800 h 5921829"/>
              <a:gd name="connsiteX50" fmla="*/ 3410858 w 7344229"/>
              <a:gd name="connsiteY50" fmla="*/ 1524000 h 5921829"/>
              <a:gd name="connsiteX51" fmla="*/ 3672115 w 7344229"/>
              <a:gd name="connsiteY51" fmla="*/ 1640115 h 5921829"/>
              <a:gd name="connsiteX52" fmla="*/ 4020458 w 7344229"/>
              <a:gd name="connsiteY52" fmla="*/ 1930400 h 5921829"/>
              <a:gd name="connsiteX53" fmla="*/ 4397829 w 7344229"/>
              <a:gd name="connsiteY53" fmla="*/ 2351315 h 5921829"/>
              <a:gd name="connsiteX54" fmla="*/ 4818743 w 7344229"/>
              <a:gd name="connsiteY54" fmla="*/ 2902857 h 5921829"/>
              <a:gd name="connsiteX55" fmla="*/ 5341258 w 7344229"/>
              <a:gd name="connsiteY55" fmla="*/ 3468915 h 5921829"/>
              <a:gd name="connsiteX56" fmla="*/ 5660572 w 7344229"/>
              <a:gd name="connsiteY56" fmla="*/ 3802743 h 5921829"/>
              <a:gd name="connsiteX57" fmla="*/ 5863772 w 7344229"/>
              <a:gd name="connsiteY57" fmla="*/ 4107543 h 5921829"/>
              <a:gd name="connsiteX58" fmla="*/ 6037943 w 7344229"/>
              <a:gd name="connsiteY58" fmla="*/ 4426857 h 5921829"/>
              <a:gd name="connsiteX59" fmla="*/ 6255658 w 7344229"/>
              <a:gd name="connsiteY59" fmla="*/ 4659086 h 5921829"/>
              <a:gd name="connsiteX60" fmla="*/ 6154058 w 7344229"/>
              <a:gd name="connsiteY60" fmla="*/ 2815772 h 5921829"/>
              <a:gd name="connsiteX61" fmla="*/ 6197600 w 7344229"/>
              <a:gd name="connsiteY61" fmla="*/ 2786743 h 5921829"/>
              <a:gd name="connsiteX0" fmla="*/ 6197600 w 7344229"/>
              <a:gd name="connsiteY0" fmla="*/ 2786743 h 5921829"/>
              <a:gd name="connsiteX1" fmla="*/ 6299200 w 7344229"/>
              <a:gd name="connsiteY1" fmla="*/ 3033486 h 5921829"/>
              <a:gd name="connsiteX2" fmla="*/ 6386286 w 7344229"/>
              <a:gd name="connsiteY2" fmla="*/ 3541486 h 5921829"/>
              <a:gd name="connsiteX3" fmla="*/ 6444343 w 7344229"/>
              <a:gd name="connsiteY3" fmla="*/ 3672115 h 5921829"/>
              <a:gd name="connsiteX4" fmla="*/ 6531429 w 7344229"/>
              <a:gd name="connsiteY4" fmla="*/ 3933372 h 5921829"/>
              <a:gd name="connsiteX5" fmla="*/ 6662058 w 7344229"/>
              <a:gd name="connsiteY5" fmla="*/ 4078515 h 5921829"/>
              <a:gd name="connsiteX6" fmla="*/ 6923315 w 7344229"/>
              <a:gd name="connsiteY6" fmla="*/ 4238172 h 5921829"/>
              <a:gd name="connsiteX7" fmla="*/ 7126515 w 7344229"/>
              <a:gd name="connsiteY7" fmla="*/ 4397829 h 5921829"/>
              <a:gd name="connsiteX8" fmla="*/ 7271658 w 7344229"/>
              <a:gd name="connsiteY8" fmla="*/ 4470400 h 5921829"/>
              <a:gd name="connsiteX9" fmla="*/ 7344229 w 7344229"/>
              <a:gd name="connsiteY9" fmla="*/ 4470400 h 5921829"/>
              <a:gd name="connsiteX10" fmla="*/ 7257143 w 7344229"/>
              <a:gd name="connsiteY10" fmla="*/ 4746172 h 5921829"/>
              <a:gd name="connsiteX11" fmla="*/ 7155543 w 7344229"/>
              <a:gd name="connsiteY11" fmla="*/ 4905829 h 5921829"/>
              <a:gd name="connsiteX12" fmla="*/ 7155543 w 7344229"/>
              <a:gd name="connsiteY12" fmla="*/ 5109029 h 5921829"/>
              <a:gd name="connsiteX13" fmla="*/ 7242629 w 7344229"/>
              <a:gd name="connsiteY13" fmla="*/ 5355772 h 5921829"/>
              <a:gd name="connsiteX14" fmla="*/ 7315200 w 7344229"/>
              <a:gd name="connsiteY14" fmla="*/ 5747657 h 5921829"/>
              <a:gd name="connsiteX15" fmla="*/ 7315200 w 7344229"/>
              <a:gd name="connsiteY15" fmla="*/ 5878286 h 5921829"/>
              <a:gd name="connsiteX16" fmla="*/ 7126515 w 7344229"/>
              <a:gd name="connsiteY16" fmla="*/ 5878286 h 5921829"/>
              <a:gd name="connsiteX17" fmla="*/ 6894286 w 7344229"/>
              <a:gd name="connsiteY17" fmla="*/ 5921829 h 5921829"/>
              <a:gd name="connsiteX18" fmla="*/ 6749143 w 7344229"/>
              <a:gd name="connsiteY18" fmla="*/ 5747657 h 5921829"/>
              <a:gd name="connsiteX19" fmla="*/ 6604000 w 7344229"/>
              <a:gd name="connsiteY19" fmla="*/ 5558972 h 5921829"/>
              <a:gd name="connsiteX20" fmla="*/ 6139543 w 7344229"/>
              <a:gd name="connsiteY20" fmla="*/ 5326743 h 5921829"/>
              <a:gd name="connsiteX21" fmla="*/ 5791200 w 7344229"/>
              <a:gd name="connsiteY21" fmla="*/ 5036457 h 5921829"/>
              <a:gd name="connsiteX22" fmla="*/ 5312229 w 7344229"/>
              <a:gd name="connsiteY22" fmla="*/ 4513943 h 5921829"/>
              <a:gd name="connsiteX23" fmla="*/ 4978400 w 7344229"/>
              <a:gd name="connsiteY23" fmla="*/ 4020457 h 5921829"/>
              <a:gd name="connsiteX24" fmla="*/ 4512603 w 7344229"/>
              <a:gd name="connsiteY24" fmla="*/ 3521947 h 5921829"/>
              <a:gd name="connsiteX25" fmla="*/ 4126084 w 7344229"/>
              <a:gd name="connsiteY25" fmla="*/ 3060003 h 5921829"/>
              <a:gd name="connsiteX26" fmla="*/ 3918858 w 7344229"/>
              <a:gd name="connsiteY26" fmla="*/ 2801257 h 5921829"/>
              <a:gd name="connsiteX27" fmla="*/ 3636501 w 7344229"/>
              <a:gd name="connsiteY27" fmla="*/ 2581871 h 5921829"/>
              <a:gd name="connsiteX28" fmla="*/ 3545269 w 7344229"/>
              <a:gd name="connsiteY28" fmla="*/ 2076524 h 5921829"/>
              <a:gd name="connsiteX29" fmla="*/ 3286572 w 7344229"/>
              <a:gd name="connsiteY29" fmla="*/ 1799215 h 5921829"/>
              <a:gd name="connsiteX30" fmla="*/ 2772229 w 7344229"/>
              <a:gd name="connsiteY30" fmla="*/ 1521908 h 5921829"/>
              <a:gd name="connsiteX31" fmla="*/ 2210196 w 7344229"/>
              <a:gd name="connsiteY31" fmla="*/ 1257161 h 5921829"/>
              <a:gd name="connsiteX32" fmla="*/ 1588645 w 7344229"/>
              <a:gd name="connsiteY32" fmla="*/ 960457 h 5921829"/>
              <a:gd name="connsiteX33" fmla="*/ 1146629 w 7344229"/>
              <a:gd name="connsiteY33" fmla="*/ 748742 h 5921829"/>
              <a:gd name="connsiteX34" fmla="*/ 638629 w 7344229"/>
              <a:gd name="connsiteY34" fmla="*/ 493486 h 5921829"/>
              <a:gd name="connsiteX35" fmla="*/ 348343 w 7344229"/>
              <a:gd name="connsiteY35" fmla="*/ 362857 h 5921829"/>
              <a:gd name="connsiteX36" fmla="*/ 159658 w 7344229"/>
              <a:gd name="connsiteY36" fmla="*/ 275772 h 5921829"/>
              <a:gd name="connsiteX37" fmla="*/ 0 w 7344229"/>
              <a:gd name="connsiteY37" fmla="*/ 203200 h 5921829"/>
              <a:gd name="connsiteX38" fmla="*/ 0 w 7344229"/>
              <a:gd name="connsiteY38" fmla="*/ 87086 h 5921829"/>
              <a:gd name="connsiteX39" fmla="*/ 43543 w 7344229"/>
              <a:gd name="connsiteY39" fmla="*/ 14515 h 5921829"/>
              <a:gd name="connsiteX40" fmla="*/ 116115 w 7344229"/>
              <a:gd name="connsiteY40" fmla="*/ 0 h 5921829"/>
              <a:gd name="connsiteX41" fmla="*/ 420915 w 7344229"/>
              <a:gd name="connsiteY41" fmla="*/ 72572 h 5921829"/>
              <a:gd name="connsiteX42" fmla="*/ 914400 w 7344229"/>
              <a:gd name="connsiteY42" fmla="*/ 275772 h 5921829"/>
              <a:gd name="connsiteX43" fmla="*/ 1248229 w 7344229"/>
              <a:gd name="connsiteY43" fmla="*/ 449943 h 5921829"/>
              <a:gd name="connsiteX44" fmla="*/ 1741715 w 7344229"/>
              <a:gd name="connsiteY44" fmla="*/ 696686 h 5921829"/>
              <a:gd name="connsiteX45" fmla="*/ 1959429 w 7344229"/>
              <a:gd name="connsiteY45" fmla="*/ 783772 h 5921829"/>
              <a:gd name="connsiteX46" fmla="*/ 2351315 w 7344229"/>
              <a:gd name="connsiteY46" fmla="*/ 943429 h 5921829"/>
              <a:gd name="connsiteX47" fmla="*/ 2496458 w 7344229"/>
              <a:gd name="connsiteY47" fmla="*/ 1059543 h 5921829"/>
              <a:gd name="connsiteX48" fmla="*/ 2757715 w 7344229"/>
              <a:gd name="connsiteY48" fmla="*/ 1161143 h 5921829"/>
              <a:gd name="connsiteX49" fmla="*/ 3033486 w 7344229"/>
              <a:gd name="connsiteY49" fmla="*/ 1320800 h 5921829"/>
              <a:gd name="connsiteX50" fmla="*/ 3410858 w 7344229"/>
              <a:gd name="connsiteY50" fmla="*/ 1524000 h 5921829"/>
              <a:gd name="connsiteX51" fmla="*/ 3672115 w 7344229"/>
              <a:gd name="connsiteY51" fmla="*/ 1640115 h 5921829"/>
              <a:gd name="connsiteX52" fmla="*/ 4020458 w 7344229"/>
              <a:gd name="connsiteY52" fmla="*/ 1930400 h 5921829"/>
              <a:gd name="connsiteX53" fmla="*/ 4397829 w 7344229"/>
              <a:gd name="connsiteY53" fmla="*/ 2351315 h 5921829"/>
              <a:gd name="connsiteX54" fmla="*/ 4818743 w 7344229"/>
              <a:gd name="connsiteY54" fmla="*/ 2902857 h 5921829"/>
              <a:gd name="connsiteX55" fmla="*/ 5341258 w 7344229"/>
              <a:gd name="connsiteY55" fmla="*/ 3468915 h 5921829"/>
              <a:gd name="connsiteX56" fmla="*/ 5660572 w 7344229"/>
              <a:gd name="connsiteY56" fmla="*/ 3802743 h 5921829"/>
              <a:gd name="connsiteX57" fmla="*/ 5863772 w 7344229"/>
              <a:gd name="connsiteY57" fmla="*/ 4107543 h 5921829"/>
              <a:gd name="connsiteX58" fmla="*/ 6037943 w 7344229"/>
              <a:gd name="connsiteY58" fmla="*/ 4426857 h 5921829"/>
              <a:gd name="connsiteX59" fmla="*/ 6255658 w 7344229"/>
              <a:gd name="connsiteY59" fmla="*/ 4659086 h 5921829"/>
              <a:gd name="connsiteX60" fmla="*/ 6154058 w 7344229"/>
              <a:gd name="connsiteY60" fmla="*/ 2815772 h 5921829"/>
              <a:gd name="connsiteX61" fmla="*/ 6197600 w 7344229"/>
              <a:gd name="connsiteY61" fmla="*/ 2786743 h 5921829"/>
              <a:gd name="connsiteX0" fmla="*/ 6197600 w 7344229"/>
              <a:gd name="connsiteY0" fmla="*/ 2786743 h 5921829"/>
              <a:gd name="connsiteX1" fmla="*/ 6299200 w 7344229"/>
              <a:gd name="connsiteY1" fmla="*/ 3033486 h 5921829"/>
              <a:gd name="connsiteX2" fmla="*/ 6386286 w 7344229"/>
              <a:gd name="connsiteY2" fmla="*/ 3541486 h 5921829"/>
              <a:gd name="connsiteX3" fmla="*/ 6444343 w 7344229"/>
              <a:gd name="connsiteY3" fmla="*/ 3672115 h 5921829"/>
              <a:gd name="connsiteX4" fmla="*/ 6531429 w 7344229"/>
              <a:gd name="connsiteY4" fmla="*/ 3933372 h 5921829"/>
              <a:gd name="connsiteX5" fmla="*/ 6662058 w 7344229"/>
              <a:gd name="connsiteY5" fmla="*/ 4078515 h 5921829"/>
              <a:gd name="connsiteX6" fmla="*/ 6923315 w 7344229"/>
              <a:gd name="connsiteY6" fmla="*/ 4238172 h 5921829"/>
              <a:gd name="connsiteX7" fmla="*/ 7126515 w 7344229"/>
              <a:gd name="connsiteY7" fmla="*/ 4397829 h 5921829"/>
              <a:gd name="connsiteX8" fmla="*/ 7271658 w 7344229"/>
              <a:gd name="connsiteY8" fmla="*/ 4470400 h 5921829"/>
              <a:gd name="connsiteX9" fmla="*/ 7344229 w 7344229"/>
              <a:gd name="connsiteY9" fmla="*/ 4470400 h 5921829"/>
              <a:gd name="connsiteX10" fmla="*/ 7257143 w 7344229"/>
              <a:gd name="connsiteY10" fmla="*/ 4746172 h 5921829"/>
              <a:gd name="connsiteX11" fmla="*/ 7155543 w 7344229"/>
              <a:gd name="connsiteY11" fmla="*/ 4905829 h 5921829"/>
              <a:gd name="connsiteX12" fmla="*/ 7155543 w 7344229"/>
              <a:gd name="connsiteY12" fmla="*/ 5109029 h 5921829"/>
              <a:gd name="connsiteX13" fmla="*/ 7242629 w 7344229"/>
              <a:gd name="connsiteY13" fmla="*/ 5355772 h 5921829"/>
              <a:gd name="connsiteX14" fmla="*/ 7315200 w 7344229"/>
              <a:gd name="connsiteY14" fmla="*/ 5747657 h 5921829"/>
              <a:gd name="connsiteX15" fmla="*/ 7315200 w 7344229"/>
              <a:gd name="connsiteY15" fmla="*/ 5878286 h 5921829"/>
              <a:gd name="connsiteX16" fmla="*/ 7126515 w 7344229"/>
              <a:gd name="connsiteY16" fmla="*/ 5878286 h 5921829"/>
              <a:gd name="connsiteX17" fmla="*/ 6894286 w 7344229"/>
              <a:gd name="connsiteY17" fmla="*/ 5921829 h 5921829"/>
              <a:gd name="connsiteX18" fmla="*/ 6749143 w 7344229"/>
              <a:gd name="connsiteY18" fmla="*/ 5747657 h 5921829"/>
              <a:gd name="connsiteX19" fmla="*/ 6604000 w 7344229"/>
              <a:gd name="connsiteY19" fmla="*/ 5558972 h 5921829"/>
              <a:gd name="connsiteX20" fmla="*/ 6139543 w 7344229"/>
              <a:gd name="connsiteY20" fmla="*/ 5326743 h 5921829"/>
              <a:gd name="connsiteX21" fmla="*/ 5791200 w 7344229"/>
              <a:gd name="connsiteY21" fmla="*/ 5036457 h 5921829"/>
              <a:gd name="connsiteX22" fmla="*/ 5331989 w 7344229"/>
              <a:gd name="connsiteY22" fmla="*/ 4513944 h 5921829"/>
              <a:gd name="connsiteX23" fmla="*/ 4978400 w 7344229"/>
              <a:gd name="connsiteY23" fmla="*/ 4020457 h 5921829"/>
              <a:gd name="connsiteX24" fmla="*/ 4512603 w 7344229"/>
              <a:gd name="connsiteY24" fmla="*/ 3521947 h 5921829"/>
              <a:gd name="connsiteX25" fmla="*/ 4126084 w 7344229"/>
              <a:gd name="connsiteY25" fmla="*/ 3060003 h 5921829"/>
              <a:gd name="connsiteX26" fmla="*/ 3918858 w 7344229"/>
              <a:gd name="connsiteY26" fmla="*/ 2801257 h 5921829"/>
              <a:gd name="connsiteX27" fmla="*/ 3636501 w 7344229"/>
              <a:gd name="connsiteY27" fmla="*/ 2581871 h 5921829"/>
              <a:gd name="connsiteX28" fmla="*/ 3545269 w 7344229"/>
              <a:gd name="connsiteY28" fmla="*/ 2076524 h 5921829"/>
              <a:gd name="connsiteX29" fmla="*/ 3286572 w 7344229"/>
              <a:gd name="connsiteY29" fmla="*/ 1799215 h 5921829"/>
              <a:gd name="connsiteX30" fmla="*/ 2772229 w 7344229"/>
              <a:gd name="connsiteY30" fmla="*/ 1521908 h 5921829"/>
              <a:gd name="connsiteX31" fmla="*/ 2210196 w 7344229"/>
              <a:gd name="connsiteY31" fmla="*/ 1257161 h 5921829"/>
              <a:gd name="connsiteX32" fmla="*/ 1588645 w 7344229"/>
              <a:gd name="connsiteY32" fmla="*/ 960457 h 5921829"/>
              <a:gd name="connsiteX33" fmla="*/ 1146629 w 7344229"/>
              <a:gd name="connsiteY33" fmla="*/ 748742 h 5921829"/>
              <a:gd name="connsiteX34" fmla="*/ 638629 w 7344229"/>
              <a:gd name="connsiteY34" fmla="*/ 493486 h 5921829"/>
              <a:gd name="connsiteX35" fmla="*/ 348343 w 7344229"/>
              <a:gd name="connsiteY35" fmla="*/ 362857 h 5921829"/>
              <a:gd name="connsiteX36" fmla="*/ 159658 w 7344229"/>
              <a:gd name="connsiteY36" fmla="*/ 275772 h 5921829"/>
              <a:gd name="connsiteX37" fmla="*/ 0 w 7344229"/>
              <a:gd name="connsiteY37" fmla="*/ 203200 h 5921829"/>
              <a:gd name="connsiteX38" fmla="*/ 0 w 7344229"/>
              <a:gd name="connsiteY38" fmla="*/ 87086 h 5921829"/>
              <a:gd name="connsiteX39" fmla="*/ 43543 w 7344229"/>
              <a:gd name="connsiteY39" fmla="*/ 14515 h 5921829"/>
              <a:gd name="connsiteX40" fmla="*/ 116115 w 7344229"/>
              <a:gd name="connsiteY40" fmla="*/ 0 h 5921829"/>
              <a:gd name="connsiteX41" fmla="*/ 420915 w 7344229"/>
              <a:gd name="connsiteY41" fmla="*/ 72572 h 5921829"/>
              <a:gd name="connsiteX42" fmla="*/ 914400 w 7344229"/>
              <a:gd name="connsiteY42" fmla="*/ 275772 h 5921829"/>
              <a:gd name="connsiteX43" fmla="*/ 1248229 w 7344229"/>
              <a:gd name="connsiteY43" fmla="*/ 449943 h 5921829"/>
              <a:gd name="connsiteX44" fmla="*/ 1741715 w 7344229"/>
              <a:gd name="connsiteY44" fmla="*/ 696686 h 5921829"/>
              <a:gd name="connsiteX45" fmla="*/ 1959429 w 7344229"/>
              <a:gd name="connsiteY45" fmla="*/ 783772 h 5921829"/>
              <a:gd name="connsiteX46" fmla="*/ 2351315 w 7344229"/>
              <a:gd name="connsiteY46" fmla="*/ 943429 h 5921829"/>
              <a:gd name="connsiteX47" fmla="*/ 2496458 w 7344229"/>
              <a:gd name="connsiteY47" fmla="*/ 1059543 h 5921829"/>
              <a:gd name="connsiteX48" fmla="*/ 2757715 w 7344229"/>
              <a:gd name="connsiteY48" fmla="*/ 1161143 h 5921829"/>
              <a:gd name="connsiteX49" fmla="*/ 3033486 w 7344229"/>
              <a:gd name="connsiteY49" fmla="*/ 1320800 h 5921829"/>
              <a:gd name="connsiteX50" fmla="*/ 3410858 w 7344229"/>
              <a:gd name="connsiteY50" fmla="*/ 1524000 h 5921829"/>
              <a:gd name="connsiteX51" fmla="*/ 3672115 w 7344229"/>
              <a:gd name="connsiteY51" fmla="*/ 1640115 h 5921829"/>
              <a:gd name="connsiteX52" fmla="*/ 4020458 w 7344229"/>
              <a:gd name="connsiteY52" fmla="*/ 1930400 h 5921829"/>
              <a:gd name="connsiteX53" fmla="*/ 4397829 w 7344229"/>
              <a:gd name="connsiteY53" fmla="*/ 2351315 h 5921829"/>
              <a:gd name="connsiteX54" fmla="*/ 4818743 w 7344229"/>
              <a:gd name="connsiteY54" fmla="*/ 2902857 h 5921829"/>
              <a:gd name="connsiteX55" fmla="*/ 5341258 w 7344229"/>
              <a:gd name="connsiteY55" fmla="*/ 3468915 h 5921829"/>
              <a:gd name="connsiteX56" fmla="*/ 5660572 w 7344229"/>
              <a:gd name="connsiteY56" fmla="*/ 3802743 h 5921829"/>
              <a:gd name="connsiteX57" fmla="*/ 5863772 w 7344229"/>
              <a:gd name="connsiteY57" fmla="*/ 4107543 h 5921829"/>
              <a:gd name="connsiteX58" fmla="*/ 6037943 w 7344229"/>
              <a:gd name="connsiteY58" fmla="*/ 4426857 h 5921829"/>
              <a:gd name="connsiteX59" fmla="*/ 6255658 w 7344229"/>
              <a:gd name="connsiteY59" fmla="*/ 4659086 h 5921829"/>
              <a:gd name="connsiteX60" fmla="*/ 6154058 w 7344229"/>
              <a:gd name="connsiteY60" fmla="*/ 2815772 h 5921829"/>
              <a:gd name="connsiteX61" fmla="*/ 6197600 w 7344229"/>
              <a:gd name="connsiteY61" fmla="*/ 2786743 h 5921829"/>
              <a:gd name="connsiteX0" fmla="*/ 6197600 w 7344229"/>
              <a:gd name="connsiteY0" fmla="*/ 2786743 h 5921829"/>
              <a:gd name="connsiteX1" fmla="*/ 6299200 w 7344229"/>
              <a:gd name="connsiteY1" fmla="*/ 3033486 h 5921829"/>
              <a:gd name="connsiteX2" fmla="*/ 6386286 w 7344229"/>
              <a:gd name="connsiteY2" fmla="*/ 3541486 h 5921829"/>
              <a:gd name="connsiteX3" fmla="*/ 6444343 w 7344229"/>
              <a:gd name="connsiteY3" fmla="*/ 3672115 h 5921829"/>
              <a:gd name="connsiteX4" fmla="*/ 6531429 w 7344229"/>
              <a:gd name="connsiteY4" fmla="*/ 3933372 h 5921829"/>
              <a:gd name="connsiteX5" fmla="*/ 6662058 w 7344229"/>
              <a:gd name="connsiteY5" fmla="*/ 4078515 h 5921829"/>
              <a:gd name="connsiteX6" fmla="*/ 6923315 w 7344229"/>
              <a:gd name="connsiteY6" fmla="*/ 4238172 h 5921829"/>
              <a:gd name="connsiteX7" fmla="*/ 7126515 w 7344229"/>
              <a:gd name="connsiteY7" fmla="*/ 4397829 h 5921829"/>
              <a:gd name="connsiteX8" fmla="*/ 7271658 w 7344229"/>
              <a:gd name="connsiteY8" fmla="*/ 4470400 h 5921829"/>
              <a:gd name="connsiteX9" fmla="*/ 7344229 w 7344229"/>
              <a:gd name="connsiteY9" fmla="*/ 4470400 h 5921829"/>
              <a:gd name="connsiteX10" fmla="*/ 7257143 w 7344229"/>
              <a:gd name="connsiteY10" fmla="*/ 4746172 h 5921829"/>
              <a:gd name="connsiteX11" fmla="*/ 7155543 w 7344229"/>
              <a:gd name="connsiteY11" fmla="*/ 4905829 h 5921829"/>
              <a:gd name="connsiteX12" fmla="*/ 7155543 w 7344229"/>
              <a:gd name="connsiteY12" fmla="*/ 5109029 h 5921829"/>
              <a:gd name="connsiteX13" fmla="*/ 7242629 w 7344229"/>
              <a:gd name="connsiteY13" fmla="*/ 5355772 h 5921829"/>
              <a:gd name="connsiteX14" fmla="*/ 7315200 w 7344229"/>
              <a:gd name="connsiteY14" fmla="*/ 5747657 h 5921829"/>
              <a:gd name="connsiteX15" fmla="*/ 7315200 w 7344229"/>
              <a:gd name="connsiteY15" fmla="*/ 5878286 h 5921829"/>
              <a:gd name="connsiteX16" fmla="*/ 7126515 w 7344229"/>
              <a:gd name="connsiteY16" fmla="*/ 5878286 h 5921829"/>
              <a:gd name="connsiteX17" fmla="*/ 6894286 w 7344229"/>
              <a:gd name="connsiteY17" fmla="*/ 5921829 h 5921829"/>
              <a:gd name="connsiteX18" fmla="*/ 6749143 w 7344229"/>
              <a:gd name="connsiteY18" fmla="*/ 5747657 h 5921829"/>
              <a:gd name="connsiteX19" fmla="*/ 6604000 w 7344229"/>
              <a:gd name="connsiteY19" fmla="*/ 5558972 h 5921829"/>
              <a:gd name="connsiteX20" fmla="*/ 6139543 w 7344229"/>
              <a:gd name="connsiteY20" fmla="*/ 5326743 h 5921829"/>
              <a:gd name="connsiteX21" fmla="*/ 5791200 w 7344229"/>
              <a:gd name="connsiteY21" fmla="*/ 5036457 h 5921829"/>
              <a:gd name="connsiteX22" fmla="*/ 5331989 w 7344229"/>
              <a:gd name="connsiteY22" fmla="*/ 4513944 h 5921829"/>
              <a:gd name="connsiteX23" fmla="*/ 4932298 w 7344229"/>
              <a:gd name="connsiteY23" fmla="*/ 4014456 h 5921829"/>
              <a:gd name="connsiteX24" fmla="*/ 4512603 w 7344229"/>
              <a:gd name="connsiteY24" fmla="*/ 3521947 h 5921829"/>
              <a:gd name="connsiteX25" fmla="*/ 4126084 w 7344229"/>
              <a:gd name="connsiteY25" fmla="*/ 3060003 h 5921829"/>
              <a:gd name="connsiteX26" fmla="*/ 3918858 w 7344229"/>
              <a:gd name="connsiteY26" fmla="*/ 2801257 h 5921829"/>
              <a:gd name="connsiteX27" fmla="*/ 3636501 w 7344229"/>
              <a:gd name="connsiteY27" fmla="*/ 2581871 h 5921829"/>
              <a:gd name="connsiteX28" fmla="*/ 3545269 w 7344229"/>
              <a:gd name="connsiteY28" fmla="*/ 2076524 h 5921829"/>
              <a:gd name="connsiteX29" fmla="*/ 3286572 w 7344229"/>
              <a:gd name="connsiteY29" fmla="*/ 1799215 h 5921829"/>
              <a:gd name="connsiteX30" fmla="*/ 2772229 w 7344229"/>
              <a:gd name="connsiteY30" fmla="*/ 1521908 h 5921829"/>
              <a:gd name="connsiteX31" fmla="*/ 2210196 w 7344229"/>
              <a:gd name="connsiteY31" fmla="*/ 1257161 h 5921829"/>
              <a:gd name="connsiteX32" fmla="*/ 1588645 w 7344229"/>
              <a:gd name="connsiteY32" fmla="*/ 960457 h 5921829"/>
              <a:gd name="connsiteX33" fmla="*/ 1146629 w 7344229"/>
              <a:gd name="connsiteY33" fmla="*/ 748742 h 5921829"/>
              <a:gd name="connsiteX34" fmla="*/ 638629 w 7344229"/>
              <a:gd name="connsiteY34" fmla="*/ 493486 h 5921829"/>
              <a:gd name="connsiteX35" fmla="*/ 348343 w 7344229"/>
              <a:gd name="connsiteY35" fmla="*/ 362857 h 5921829"/>
              <a:gd name="connsiteX36" fmla="*/ 159658 w 7344229"/>
              <a:gd name="connsiteY36" fmla="*/ 275772 h 5921829"/>
              <a:gd name="connsiteX37" fmla="*/ 0 w 7344229"/>
              <a:gd name="connsiteY37" fmla="*/ 203200 h 5921829"/>
              <a:gd name="connsiteX38" fmla="*/ 0 w 7344229"/>
              <a:gd name="connsiteY38" fmla="*/ 87086 h 5921829"/>
              <a:gd name="connsiteX39" fmla="*/ 43543 w 7344229"/>
              <a:gd name="connsiteY39" fmla="*/ 14515 h 5921829"/>
              <a:gd name="connsiteX40" fmla="*/ 116115 w 7344229"/>
              <a:gd name="connsiteY40" fmla="*/ 0 h 5921829"/>
              <a:gd name="connsiteX41" fmla="*/ 420915 w 7344229"/>
              <a:gd name="connsiteY41" fmla="*/ 72572 h 5921829"/>
              <a:gd name="connsiteX42" fmla="*/ 914400 w 7344229"/>
              <a:gd name="connsiteY42" fmla="*/ 275772 h 5921829"/>
              <a:gd name="connsiteX43" fmla="*/ 1248229 w 7344229"/>
              <a:gd name="connsiteY43" fmla="*/ 449943 h 5921829"/>
              <a:gd name="connsiteX44" fmla="*/ 1741715 w 7344229"/>
              <a:gd name="connsiteY44" fmla="*/ 696686 h 5921829"/>
              <a:gd name="connsiteX45" fmla="*/ 1959429 w 7344229"/>
              <a:gd name="connsiteY45" fmla="*/ 783772 h 5921829"/>
              <a:gd name="connsiteX46" fmla="*/ 2351315 w 7344229"/>
              <a:gd name="connsiteY46" fmla="*/ 943429 h 5921829"/>
              <a:gd name="connsiteX47" fmla="*/ 2496458 w 7344229"/>
              <a:gd name="connsiteY47" fmla="*/ 1059543 h 5921829"/>
              <a:gd name="connsiteX48" fmla="*/ 2757715 w 7344229"/>
              <a:gd name="connsiteY48" fmla="*/ 1161143 h 5921829"/>
              <a:gd name="connsiteX49" fmla="*/ 3033486 w 7344229"/>
              <a:gd name="connsiteY49" fmla="*/ 1320800 h 5921829"/>
              <a:gd name="connsiteX50" fmla="*/ 3410858 w 7344229"/>
              <a:gd name="connsiteY50" fmla="*/ 1524000 h 5921829"/>
              <a:gd name="connsiteX51" fmla="*/ 3672115 w 7344229"/>
              <a:gd name="connsiteY51" fmla="*/ 1640115 h 5921829"/>
              <a:gd name="connsiteX52" fmla="*/ 4020458 w 7344229"/>
              <a:gd name="connsiteY52" fmla="*/ 1930400 h 5921829"/>
              <a:gd name="connsiteX53" fmla="*/ 4397829 w 7344229"/>
              <a:gd name="connsiteY53" fmla="*/ 2351315 h 5921829"/>
              <a:gd name="connsiteX54" fmla="*/ 4818743 w 7344229"/>
              <a:gd name="connsiteY54" fmla="*/ 2902857 h 5921829"/>
              <a:gd name="connsiteX55" fmla="*/ 5341258 w 7344229"/>
              <a:gd name="connsiteY55" fmla="*/ 3468915 h 5921829"/>
              <a:gd name="connsiteX56" fmla="*/ 5660572 w 7344229"/>
              <a:gd name="connsiteY56" fmla="*/ 3802743 h 5921829"/>
              <a:gd name="connsiteX57" fmla="*/ 5863772 w 7344229"/>
              <a:gd name="connsiteY57" fmla="*/ 4107543 h 5921829"/>
              <a:gd name="connsiteX58" fmla="*/ 6037943 w 7344229"/>
              <a:gd name="connsiteY58" fmla="*/ 4426857 h 5921829"/>
              <a:gd name="connsiteX59" fmla="*/ 6255658 w 7344229"/>
              <a:gd name="connsiteY59" fmla="*/ 4659086 h 5921829"/>
              <a:gd name="connsiteX60" fmla="*/ 6154058 w 7344229"/>
              <a:gd name="connsiteY60" fmla="*/ 2815772 h 5921829"/>
              <a:gd name="connsiteX61" fmla="*/ 6197600 w 7344229"/>
              <a:gd name="connsiteY61" fmla="*/ 2786743 h 5921829"/>
              <a:gd name="connsiteX0" fmla="*/ 6197600 w 7344229"/>
              <a:gd name="connsiteY0" fmla="*/ 2786743 h 5921829"/>
              <a:gd name="connsiteX1" fmla="*/ 6299200 w 7344229"/>
              <a:gd name="connsiteY1" fmla="*/ 3033486 h 5921829"/>
              <a:gd name="connsiteX2" fmla="*/ 6386286 w 7344229"/>
              <a:gd name="connsiteY2" fmla="*/ 3541486 h 5921829"/>
              <a:gd name="connsiteX3" fmla="*/ 6444343 w 7344229"/>
              <a:gd name="connsiteY3" fmla="*/ 3672115 h 5921829"/>
              <a:gd name="connsiteX4" fmla="*/ 6531429 w 7344229"/>
              <a:gd name="connsiteY4" fmla="*/ 3933372 h 5921829"/>
              <a:gd name="connsiteX5" fmla="*/ 6662058 w 7344229"/>
              <a:gd name="connsiteY5" fmla="*/ 4078515 h 5921829"/>
              <a:gd name="connsiteX6" fmla="*/ 6923315 w 7344229"/>
              <a:gd name="connsiteY6" fmla="*/ 4238172 h 5921829"/>
              <a:gd name="connsiteX7" fmla="*/ 7126515 w 7344229"/>
              <a:gd name="connsiteY7" fmla="*/ 4397829 h 5921829"/>
              <a:gd name="connsiteX8" fmla="*/ 7271658 w 7344229"/>
              <a:gd name="connsiteY8" fmla="*/ 4470400 h 5921829"/>
              <a:gd name="connsiteX9" fmla="*/ 7344229 w 7344229"/>
              <a:gd name="connsiteY9" fmla="*/ 4470400 h 5921829"/>
              <a:gd name="connsiteX10" fmla="*/ 7257143 w 7344229"/>
              <a:gd name="connsiteY10" fmla="*/ 4746172 h 5921829"/>
              <a:gd name="connsiteX11" fmla="*/ 7155543 w 7344229"/>
              <a:gd name="connsiteY11" fmla="*/ 4905829 h 5921829"/>
              <a:gd name="connsiteX12" fmla="*/ 7155543 w 7344229"/>
              <a:gd name="connsiteY12" fmla="*/ 5109029 h 5921829"/>
              <a:gd name="connsiteX13" fmla="*/ 7242629 w 7344229"/>
              <a:gd name="connsiteY13" fmla="*/ 5355772 h 5921829"/>
              <a:gd name="connsiteX14" fmla="*/ 7315200 w 7344229"/>
              <a:gd name="connsiteY14" fmla="*/ 5747657 h 5921829"/>
              <a:gd name="connsiteX15" fmla="*/ 7315200 w 7344229"/>
              <a:gd name="connsiteY15" fmla="*/ 5878286 h 5921829"/>
              <a:gd name="connsiteX16" fmla="*/ 7126515 w 7344229"/>
              <a:gd name="connsiteY16" fmla="*/ 5878286 h 5921829"/>
              <a:gd name="connsiteX17" fmla="*/ 6894286 w 7344229"/>
              <a:gd name="connsiteY17" fmla="*/ 5921829 h 5921829"/>
              <a:gd name="connsiteX18" fmla="*/ 6749143 w 7344229"/>
              <a:gd name="connsiteY18" fmla="*/ 5747657 h 5921829"/>
              <a:gd name="connsiteX19" fmla="*/ 6604000 w 7344229"/>
              <a:gd name="connsiteY19" fmla="*/ 5558972 h 5921829"/>
              <a:gd name="connsiteX20" fmla="*/ 6139543 w 7344229"/>
              <a:gd name="connsiteY20" fmla="*/ 5326743 h 5921829"/>
              <a:gd name="connsiteX21" fmla="*/ 5791200 w 7344229"/>
              <a:gd name="connsiteY21" fmla="*/ 5036457 h 5921829"/>
              <a:gd name="connsiteX22" fmla="*/ 5345161 w 7344229"/>
              <a:gd name="connsiteY22" fmla="*/ 4513944 h 5921829"/>
              <a:gd name="connsiteX23" fmla="*/ 4932298 w 7344229"/>
              <a:gd name="connsiteY23" fmla="*/ 4014456 h 5921829"/>
              <a:gd name="connsiteX24" fmla="*/ 4512603 w 7344229"/>
              <a:gd name="connsiteY24" fmla="*/ 3521947 h 5921829"/>
              <a:gd name="connsiteX25" fmla="*/ 4126084 w 7344229"/>
              <a:gd name="connsiteY25" fmla="*/ 3060003 h 5921829"/>
              <a:gd name="connsiteX26" fmla="*/ 3918858 w 7344229"/>
              <a:gd name="connsiteY26" fmla="*/ 2801257 h 5921829"/>
              <a:gd name="connsiteX27" fmla="*/ 3636501 w 7344229"/>
              <a:gd name="connsiteY27" fmla="*/ 2581871 h 5921829"/>
              <a:gd name="connsiteX28" fmla="*/ 3545269 w 7344229"/>
              <a:gd name="connsiteY28" fmla="*/ 2076524 h 5921829"/>
              <a:gd name="connsiteX29" fmla="*/ 3286572 w 7344229"/>
              <a:gd name="connsiteY29" fmla="*/ 1799215 h 5921829"/>
              <a:gd name="connsiteX30" fmla="*/ 2772229 w 7344229"/>
              <a:gd name="connsiteY30" fmla="*/ 1521908 h 5921829"/>
              <a:gd name="connsiteX31" fmla="*/ 2210196 w 7344229"/>
              <a:gd name="connsiteY31" fmla="*/ 1257161 h 5921829"/>
              <a:gd name="connsiteX32" fmla="*/ 1588645 w 7344229"/>
              <a:gd name="connsiteY32" fmla="*/ 960457 h 5921829"/>
              <a:gd name="connsiteX33" fmla="*/ 1146629 w 7344229"/>
              <a:gd name="connsiteY33" fmla="*/ 748742 h 5921829"/>
              <a:gd name="connsiteX34" fmla="*/ 638629 w 7344229"/>
              <a:gd name="connsiteY34" fmla="*/ 493486 h 5921829"/>
              <a:gd name="connsiteX35" fmla="*/ 348343 w 7344229"/>
              <a:gd name="connsiteY35" fmla="*/ 362857 h 5921829"/>
              <a:gd name="connsiteX36" fmla="*/ 159658 w 7344229"/>
              <a:gd name="connsiteY36" fmla="*/ 275772 h 5921829"/>
              <a:gd name="connsiteX37" fmla="*/ 0 w 7344229"/>
              <a:gd name="connsiteY37" fmla="*/ 203200 h 5921829"/>
              <a:gd name="connsiteX38" fmla="*/ 0 w 7344229"/>
              <a:gd name="connsiteY38" fmla="*/ 87086 h 5921829"/>
              <a:gd name="connsiteX39" fmla="*/ 43543 w 7344229"/>
              <a:gd name="connsiteY39" fmla="*/ 14515 h 5921829"/>
              <a:gd name="connsiteX40" fmla="*/ 116115 w 7344229"/>
              <a:gd name="connsiteY40" fmla="*/ 0 h 5921829"/>
              <a:gd name="connsiteX41" fmla="*/ 420915 w 7344229"/>
              <a:gd name="connsiteY41" fmla="*/ 72572 h 5921829"/>
              <a:gd name="connsiteX42" fmla="*/ 914400 w 7344229"/>
              <a:gd name="connsiteY42" fmla="*/ 275772 h 5921829"/>
              <a:gd name="connsiteX43" fmla="*/ 1248229 w 7344229"/>
              <a:gd name="connsiteY43" fmla="*/ 449943 h 5921829"/>
              <a:gd name="connsiteX44" fmla="*/ 1741715 w 7344229"/>
              <a:gd name="connsiteY44" fmla="*/ 696686 h 5921829"/>
              <a:gd name="connsiteX45" fmla="*/ 1959429 w 7344229"/>
              <a:gd name="connsiteY45" fmla="*/ 783772 h 5921829"/>
              <a:gd name="connsiteX46" fmla="*/ 2351315 w 7344229"/>
              <a:gd name="connsiteY46" fmla="*/ 943429 h 5921829"/>
              <a:gd name="connsiteX47" fmla="*/ 2496458 w 7344229"/>
              <a:gd name="connsiteY47" fmla="*/ 1059543 h 5921829"/>
              <a:gd name="connsiteX48" fmla="*/ 2757715 w 7344229"/>
              <a:gd name="connsiteY48" fmla="*/ 1161143 h 5921829"/>
              <a:gd name="connsiteX49" fmla="*/ 3033486 w 7344229"/>
              <a:gd name="connsiteY49" fmla="*/ 1320800 h 5921829"/>
              <a:gd name="connsiteX50" fmla="*/ 3410858 w 7344229"/>
              <a:gd name="connsiteY50" fmla="*/ 1524000 h 5921829"/>
              <a:gd name="connsiteX51" fmla="*/ 3672115 w 7344229"/>
              <a:gd name="connsiteY51" fmla="*/ 1640115 h 5921829"/>
              <a:gd name="connsiteX52" fmla="*/ 4020458 w 7344229"/>
              <a:gd name="connsiteY52" fmla="*/ 1930400 h 5921829"/>
              <a:gd name="connsiteX53" fmla="*/ 4397829 w 7344229"/>
              <a:gd name="connsiteY53" fmla="*/ 2351315 h 5921829"/>
              <a:gd name="connsiteX54" fmla="*/ 4818743 w 7344229"/>
              <a:gd name="connsiteY54" fmla="*/ 2902857 h 5921829"/>
              <a:gd name="connsiteX55" fmla="*/ 5341258 w 7344229"/>
              <a:gd name="connsiteY55" fmla="*/ 3468915 h 5921829"/>
              <a:gd name="connsiteX56" fmla="*/ 5660572 w 7344229"/>
              <a:gd name="connsiteY56" fmla="*/ 3802743 h 5921829"/>
              <a:gd name="connsiteX57" fmla="*/ 5863772 w 7344229"/>
              <a:gd name="connsiteY57" fmla="*/ 4107543 h 5921829"/>
              <a:gd name="connsiteX58" fmla="*/ 6037943 w 7344229"/>
              <a:gd name="connsiteY58" fmla="*/ 4426857 h 5921829"/>
              <a:gd name="connsiteX59" fmla="*/ 6255658 w 7344229"/>
              <a:gd name="connsiteY59" fmla="*/ 4659086 h 5921829"/>
              <a:gd name="connsiteX60" fmla="*/ 6154058 w 7344229"/>
              <a:gd name="connsiteY60" fmla="*/ 2815772 h 5921829"/>
              <a:gd name="connsiteX61" fmla="*/ 6197600 w 7344229"/>
              <a:gd name="connsiteY61" fmla="*/ 2786743 h 5921829"/>
              <a:gd name="connsiteX0" fmla="*/ 6197600 w 7344229"/>
              <a:gd name="connsiteY0" fmla="*/ 2786743 h 5921829"/>
              <a:gd name="connsiteX1" fmla="*/ 6299200 w 7344229"/>
              <a:gd name="connsiteY1" fmla="*/ 3033486 h 5921829"/>
              <a:gd name="connsiteX2" fmla="*/ 6386286 w 7344229"/>
              <a:gd name="connsiteY2" fmla="*/ 3541486 h 5921829"/>
              <a:gd name="connsiteX3" fmla="*/ 6444343 w 7344229"/>
              <a:gd name="connsiteY3" fmla="*/ 3672115 h 5921829"/>
              <a:gd name="connsiteX4" fmla="*/ 6531429 w 7344229"/>
              <a:gd name="connsiteY4" fmla="*/ 3933372 h 5921829"/>
              <a:gd name="connsiteX5" fmla="*/ 6662058 w 7344229"/>
              <a:gd name="connsiteY5" fmla="*/ 4078515 h 5921829"/>
              <a:gd name="connsiteX6" fmla="*/ 6923315 w 7344229"/>
              <a:gd name="connsiteY6" fmla="*/ 4238172 h 5921829"/>
              <a:gd name="connsiteX7" fmla="*/ 7126515 w 7344229"/>
              <a:gd name="connsiteY7" fmla="*/ 4397829 h 5921829"/>
              <a:gd name="connsiteX8" fmla="*/ 7271658 w 7344229"/>
              <a:gd name="connsiteY8" fmla="*/ 4470400 h 5921829"/>
              <a:gd name="connsiteX9" fmla="*/ 7344229 w 7344229"/>
              <a:gd name="connsiteY9" fmla="*/ 4470400 h 5921829"/>
              <a:gd name="connsiteX10" fmla="*/ 7257143 w 7344229"/>
              <a:gd name="connsiteY10" fmla="*/ 4746172 h 5921829"/>
              <a:gd name="connsiteX11" fmla="*/ 7155543 w 7344229"/>
              <a:gd name="connsiteY11" fmla="*/ 4905829 h 5921829"/>
              <a:gd name="connsiteX12" fmla="*/ 7155543 w 7344229"/>
              <a:gd name="connsiteY12" fmla="*/ 5109029 h 5921829"/>
              <a:gd name="connsiteX13" fmla="*/ 7242629 w 7344229"/>
              <a:gd name="connsiteY13" fmla="*/ 5355772 h 5921829"/>
              <a:gd name="connsiteX14" fmla="*/ 7315200 w 7344229"/>
              <a:gd name="connsiteY14" fmla="*/ 5747657 h 5921829"/>
              <a:gd name="connsiteX15" fmla="*/ 7315200 w 7344229"/>
              <a:gd name="connsiteY15" fmla="*/ 5878286 h 5921829"/>
              <a:gd name="connsiteX16" fmla="*/ 7126515 w 7344229"/>
              <a:gd name="connsiteY16" fmla="*/ 5878286 h 5921829"/>
              <a:gd name="connsiteX17" fmla="*/ 6894286 w 7344229"/>
              <a:gd name="connsiteY17" fmla="*/ 5921829 h 5921829"/>
              <a:gd name="connsiteX18" fmla="*/ 6749143 w 7344229"/>
              <a:gd name="connsiteY18" fmla="*/ 5747657 h 5921829"/>
              <a:gd name="connsiteX19" fmla="*/ 6604000 w 7344229"/>
              <a:gd name="connsiteY19" fmla="*/ 5558972 h 5921829"/>
              <a:gd name="connsiteX20" fmla="*/ 6139543 w 7344229"/>
              <a:gd name="connsiteY20" fmla="*/ 5326743 h 5921829"/>
              <a:gd name="connsiteX21" fmla="*/ 5791200 w 7344229"/>
              <a:gd name="connsiteY21" fmla="*/ 5036457 h 5921829"/>
              <a:gd name="connsiteX22" fmla="*/ 5345161 w 7344229"/>
              <a:gd name="connsiteY22" fmla="*/ 4513944 h 5921829"/>
              <a:gd name="connsiteX23" fmla="*/ 4932298 w 7344229"/>
              <a:gd name="connsiteY23" fmla="*/ 4014456 h 5921829"/>
              <a:gd name="connsiteX24" fmla="*/ 4512603 w 7344229"/>
              <a:gd name="connsiteY24" fmla="*/ 3521947 h 5921829"/>
              <a:gd name="connsiteX25" fmla="*/ 4126084 w 7344229"/>
              <a:gd name="connsiteY25" fmla="*/ 3060003 h 5921829"/>
              <a:gd name="connsiteX26" fmla="*/ 3918858 w 7344229"/>
              <a:gd name="connsiteY26" fmla="*/ 2801257 h 5921829"/>
              <a:gd name="connsiteX27" fmla="*/ 3702367 w 7344229"/>
              <a:gd name="connsiteY27" fmla="*/ 2563867 h 5921829"/>
              <a:gd name="connsiteX28" fmla="*/ 3545269 w 7344229"/>
              <a:gd name="connsiteY28" fmla="*/ 2076524 h 5921829"/>
              <a:gd name="connsiteX29" fmla="*/ 3286572 w 7344229"/>
              <a:gd name="connsiteY29" fmla="*/ 1799215 h 5921829"/>
              <a:gd name="connsiteX30" fmla="*/ 2772229 w 7344229"/>
              <a:gd name="connsiteY30" fmla="*/ 1521908 h 5921829"/>
              <a:gd name="connsiteX31" fmla="*/ 2210196 w 7344229"/>
              <a:gd name="connsiteY31" fmla="*/ 1257161 h 5921829"/>
              <a:gd name="connsiteX32" fmla="*/ 1588645 w 7344229"/>
              <a:gd name="connsiteY32" fmla="*/ 960457 h 5921829"/>
              <a:gd name="connsiteX33" fmla="*/ 1146629 w 7344229"/>
              <a:gd name="connsiteY33" fmla="*/ 748742 h 5921829"/>
              <a:gd name="connsiteX34" fmla="*/ 638629 w 7344229"/>
              <a:gd name="connsiteY34" fmla="*/ 493486 h 5921829"/>
              <a:gd name="connsiteX35" fmla="*/ 348343 w 7344229"/>
              <a:gd name="connsiteY35" fmla="*/ 362857 h 5921829"/>
              <a:gd name="connsiteX36" fmla="*/ 159658 w 7344229"/>
              <a:gd name="connsiteY36" fmla="*/ 275772 h 5921829"/>
              <a:gd name="connsiteX37" fmla="*/ 0 w 7344229"/>
              <a:gd name="connsiteY37" fmla="*/ 203200 h 5921829"/>
              <a:gd name="connsiteX38" fmla="*/ 0 w 7344229"/>
              <a:gd name="connsiteY38" fmla="*/ 87086 h 5921829"/>
              <a:gd name="connsiteX39" fmla="*/ 43543 w 7344229"/>
              <a:gd name="connsiteY39" fmla="*/ 14515 h 5921829"/>
              <a:gd name="connsiteX40" fmla="*/ 116115 w 7344229"/>
              <a:gd name="connsiteY40" fmla="*/ 0 h 5921829"/>
              <a:gd name="connsiteX41" fmla="*/ 420915 w 7344229"/>
              <a:gd name="connsiteY41" fmla="*/ 72572 h 5921829"/>
              <a:gd name="connsiteX42" fmla="*/ 914400 w 7344229"/>
              <a:gd name="connsiteY42" fmla="*/ 275772 h 5921829"/>
              <a:gd name="connsiteX43" fmla="*/ 1248229 w 7344229"/>
              <a:gd name="connsiteY43" fmla="*/ 449943 h 5921829"/>
              <a:gd name="connsiteX44" fmla="*/ 1741715 w 7344229"/>
              <a:gd name="connsiteY44" fmla="*/ 696686 h 5921829"/>
              <a:gd name="connsiteX45" fmla="*/ 1959429 w 7344229"/>
              <a:gd name="connsiteY45" fmla="*/ 783772 h 5921829"/>
              <a:gd name="connsiteX46" fmla="*/ 2351315 w 7344229"/>
              <a:gd name="connsiteY46" fmla="*/ 943429 h 5921829"/>
              <a:gd name="connsiteX47" fmla="*/ 2496458 w 7344229"/>
              <a:gd name="connsiteY47" fmla="*/ 1059543 h 5921829"/>
              <a:gd name="connsiteX48" fmla="*/ 2757715 w 7344229"/>
              <a:gd name="connsiteY48" fmla="*/ 1161143 h 5921829"/>
              <a:gd name="connsiteX49" fmla="*/ 3033486 w 7344229"/>
              <a:gd name="connsiteY49" fmla="*/ 1320800 h 5921829"/>
              <a:gd name="connsiteX50" fmla="*/ 3410858 w 7344229"/>
              <a:gd name="connsiteY50" fmla="*/ 1524000 h 5921829"/>
              <a:gd name="connsiteX51" fmla="*/ 3672115 w 7344229"/>
              <a:gd name="connsiteY51" fmla="*/ 1640115 h 5921829"/>
              <a:gd name="connsiteX52" fmla="*/ 4020458 w 7344229"/>
              <a:gd name="connsiteY52" fmla="*/ 1930400 h 5921829"/>
              <a:gd name="connsiteX53" fmla="*/ 4397829 w 7344229"/>
              <a:gd name="connsiteY53" fmla="*/ 2351315 h 5921829"/>
              <a:gd name="connsiteX54" fmla="*/ 4818743 w 7344229"/>
              <a:gd name="connsiteY54" fmla="*/ 2902857 h 5921829"/>
              <a:gd name="connsiteX55" fmla="*/ 5341258 w 7344229"/>
              <a:gd name="connsiteY55" fmla="*/ 3468915 h 5921829"/>
              <a:gd name="connsiteX56" fmla="*/ 5660572 w 7344229"/>
              <a:gd name="connsiteY56" fmla="*/ 3802743 h 5921829"/>
              <a:gd name="connsiteX57" fmla="*/ 5863772 w 7344229"/>
              <a:gd name="connsiteY57" fmla="*/ 4107543 h 5921829"/>
              <a:gd name="connsiteX58" fmla="*/ 6037943 w 7344229"/>
              <a:gd name="connsiteY58" fmla="*/ 4426857 h 5921829"/>
              <a:gd name="connsiteX59" fmla="*/ 6255658 w 7344229"/>
              <a:gd name="connsiteY59" fmla="*/ 4659086 h 5921829"/>
              <a:gd name="connsiteX60" fmla="*/ 6154058 w 7344229"/>
              <a:gd name="connsiteY60" fmla="*/ 2815772 h 5921829"/>
              <a:gd name="connsiteX61" fmla="*/ 6197600 w 7344229"/>
              <a:gd name="connsiteY61" fmla="*/ 2786743 h 5921829"/>
              <a:gd name="connsiteX0" fmla="*/ 6197600 w 7344229"/>
              <a:gd name="connsiteY0" fmla="*/ 2786743 h 5921829"/>
              <a:gd name="connsiteX1" fmla="*/ 6299200 w 7344229"/>
              <a:gd name="connsiteY1" fmla="*/ 3033486 h 5921829"/>
              <a:gd name="connsiteX2" fmla="*/ 6386286 w 7344229"/>
              <a:gd name="connsiteY2" fmla="*/ 3541486 h 5921829"/>
              <a:gd name="connsiteX3" fmla="*/ 6444343 w 7344229"/>
              <a:gd name="connsiteY3" fmla="*/ 3672115 h 5921829"/>
              <a:gd name="connsiteX4" fmla="*/ 6531429 w 7344229"/>
              <a:gd name="connsiteY4" fmla="*/ 3933372 h 5921829"/>
              <a:gd name="connsiteX5" fmla="*/ 6662058 w 7344229"/>
              <a:gd name="connsiteY5" fmla="*/ 4078515 h 5921829"/>
              <a:gd name="connsiteX6" fmla="*/ 6923315 w 7344229"/>
              <a:gd name="connsiteY6" fmla="*/ 4238172 h 5921829"/>
              <a:gd name="connsiteX7" fmla="*/ 7126515 w 7344229"/>
              <a:gd name="connsiteY7" fmla="*/ 4397829 h 5921829"/>
              <a:gd name="connsiteX8" fmla="*/ 7271658 w 7344229"/>
              <a:gd name="connsiteY8" fmla="*/ 4470400 h 5921829"/>
              <a:gd name="connsiteX9" fmla="*/ 7344229 w 7344229"/>
              <a:gd name="connsiteY9" fmla="*/ 4470400 h 5921829"/>
              <a:gd name="connsiteX10" fmla="*/ 7257143 w 7344229"/>
              <a:gd name="connsiteY10" fmla="*/ 4746172 h 5921829"/>
              <a:gd name="connsiteX11" fmla="*/ 7155543 w 7344229"/>
              <a:gd name="connsiteY11" fmla="*/ 4905829 h 5921829"/>
              <a:gd name="connsiteX12" fmla="*/ 7155543 w 7344229"/>
              <a:gd name="connsiteY12" fmla="*/ 5109029 h 5921829"/>
              <a:gd name="connsiteX13" fmla="*/ 7242629 w 7344229"/>
              <a:gd name="connsiteY13" fmla="*/ 5355772 h 5921829"/>
              <a:gd name="connsiteX14" fmla="*/ 7315200 w 7344229"/>
              <a:gd name="connsiteY14" fmla="*/ 5747657 h 5921829"/>
              <a:gd name="connsiteX15" fmla="*/ 7315200 w 7344229"/>
              <a:gd name="connsiteY15" fmla="*/ 5878286 h 5921829"/>
              <a:gd name="connsiteX16" fmla="*/ 7126515 w 7344229"/>
              <a:gd name="connsiteY16" fmla="*/ 5878286 h 5921829"/>
              <a:gd name="connsiteX17" fmla="*/ 6894286 w 7344229"/>
              <a:gd name="connsiteY17" fmla="*/ 5921829 h 5921829"/>
              <a:gd name="connsiteX18" fmla="*/ 6749143 w 7344229"/>
              <a:gd name="connsiteY18" fmla="*/ 5747657 h 5921829"/>
              <a:gd name="connsiteX19" fmla="*/ 6604000 w 7344229"/>
              <a:gd name="connsiteY19" fmla="*/ 5558972 h 5921829"/>
              <a:gd name="connsiteX20" fmla="*/ 6139543 w 7344229"/>
              <a:gd name="connsiteY20" fmla="*/ 5326743 h 5921829"/>
              <a:gd name="connsiteX21" fmla="*/ 5791200 w 7344229"/>
              <a:gd name="connsiteY21" fmla="*/ 5036457 h 5921829"/>
              <a:gd name="connsiteX22" fmla="*/ 5345161 w 7344229"/>
              <a:gd name="connsiteY22" fmla="*/ 4513944 h 5921829"/>
              <a:gd name="connsiteX23" fmla="*/ 4932298 w 7344229"/>
              <a:gd name="connsiteY23" fmla="*/ 4014456 h 5921829"/>
              <a:gd name="connsiteX24" fmla="*/ 4512603 w 7344229"/>
              <a:gd name="connsiteY24" fmla="*/ 3521947 h 5921829"/>
              <a:gd name="connsiteX25" fmla="*/ 4126084 w 7344229"/>
              <a:gd name="connsiteY25" fmla="*/ 3060003 h 5921829"/>
              <a:gd name="connsiteX26" fmla="*/ 3918858 w 7344229"/>
              <a:gd name="connsiteY26" fmla="*/ 2801257 h 5921829"/>
              <a:gd name="connsiteX27" fmla="*/ 3702367 w 7344229"/>
              <a:gd name="connsiteY27" fmla="*/ 2563867 h 5921829"/>
              <a:gd name="connsiteX28" fmla="*/ 3663824 w 7344229"/>
              <a:gd name="connsiteY28" fmla="*/ 2184546 h 5921829"/>
              <a:gd name="connsiteX29" fmla="*/ 3286572 w 7344229"/>
              <a:gd name="connsiteY29" fmla="*/ 1799215 h 5921829"/>
              <a:gd name="connsiteX30" fmla="*/ 2772229 w 7344229"/>
              <a:gd name="connsiteY30" fmla="*/ 1521908 h 5921829"/>
              <a:gd name="connsiteX31" fmla="*/ 2210196 w 7344229"/>
              <a:gd name="connsiteY31" fmla="*/ 1257161 h 5921829"/>
              <a:gd name="connsiteX32" fmla="*/ 1588645 w 7344229"/>
              <a:gd name="connsiteY32" fmla="*/ 960457 h 5921829"/>
              <a:gd name="connsiteX33" fmla="*/ 1146629 w 7344229"/>
              <a:gd name="connsiteY33" fmla="*/ 748742 h 5921829"/>
              <a:gd name="connsiteX34" fmla="*/ 638629 w 7344229"/>
              <a:gd name="connsiteY34" fmla="*/ 493486 h 5921829"/>
              <a:gd name="connsiteX35" fmla="*/ 348343 w 7344229"/>
              <a:gd name="connsiteY35" fmla="*/ 362857 h 5921829"/>
              <a:gd name="connsiteX36" fmla="*/ 159658 w 7344229"/>
              <a:gd name="connsiteY36" fmla="*/ 275772 h 5921829"/>
              <a:gd name="connsiteX37" fmla="*/ 0 w 7344229"/>
              <a:gd name="connsiteY37" fmla="*/ 203200 h 5921829"/>
              <a:gd name="connsiteX38" fmla="*/ 0 w 7344229"/>
              <a:gd name="connsiteY38" fmla="*/ 87086 h 5921829"/>
              <a:gd name="connsiteX39" fmla="*/ 43543 w 7344229"/>
              <a:gd name="connsiteY39" fmla="*/ 14515 h 5921829"/>
              <a:gd name="connsiteX40" fmla="*/ 116115 w 7344229"/>
              <a:gd name="connsiteY40" fmla="*/ 0 h 5921829"/>
              <a:gd name="connsiteX41" fmla="*/ 420915 w 7344229"/>
              <a:gd name="connsiteY41" fmla="*/ 72572 h 5921829"/>
              <a:gd name="connsiteX42" fmla="*/ 914400 w 7344229"/>
              <a:gd name="connsiteY42" fmla="*/ 275772 h 5921829"/>
              <a:gd name="connsiteX43" fmla="*/ 1248229 w 7344229"/>
              <a:gd name="connsiteY43" fmla="*/ 449943 h 5921829"/>
              <a:gd name="connsiteX44" fmla="*/ 1741715 w 7344229"/>
              <a:gd name="connsiteY44" fmla="*/ 696686 h 5921829"/>
              <a:gd name="connsiteX45" fmla="*/ 1959429 w 7344229"/>
              <a:gd name="connsiteY45" fmla="*/ 783772 h 5921829"/>
              <a:gd name="connsiteX46" fmla="*/ 2351315 w 7344229"/>
              <a:gd name="connsiteY46" fmla="*/ 943429 h 5921829"/>
              <a:gd name="connsiteX47" fmla="*/ 2496458 w 7344229"/>
              <a:gd name="connsiteY47" fmla="*/ 1059543 h 5921829"/>
              <a:gd name="connsiteX48" fmla="*/ 2757715 w 7344229"/>
              <a:gd name="connsiteY48" fmla="*/ 1161143 h 5921829"/>
              <a:gd name="connsiteX49" fmla="*/ 3033486 w 7344229"/>
              <a:gd name="connsiteY49" fmla="*/ 1320800 h 5921829"/>
              <a:gd name="connsiteX50" fmla="*/ 3410858 w 7344229"/>
              <a:gd name="connsiteY50" fmla="*/ 1524000 h 5921829"/>
              <a:gd name="connsiteX51" fmla="*/ 3672115 w 7344229"/>
              <a:gd name="connsiteY51" fmla="*/ 1640115 h 5921829"/>
              <a:gd name="connsiteX52" fmla="*/ 4020458 w 7344229"/>
              <a:gd name="connsiteY52" fmla="*/ 1930400 h 5921829"/>
              <a:gd name="connsiteX53" fmla="*/ 4397829 w 7344229"/>
              <a:gd name="connsiteY53" fmla="*/ 2351315 h 5921829"/>
              <a:gd name="connsiteX54" fmla="*/ 4818743 w 7344229"/>
              <a:gd name="connsiteY54" fmla="*/ 2902857 h 5921829"/>
              <a:gd name="connsiteX55" fmla="*/ 5341258 w 7344229"/>
              <a:gd name="connsiteY55" fmla="*/ 3468915 h 5921829"/>
              <a:gd name="connsiteX56" fmla="*/ 5660572 w 7344229"/>
              <a:gd name="connsiteY56" fmla="*/ 3802743 h 5921829"/>
              <a:gd name="connsiteX57" fmla="*/ 5863772 w 7344229"/>
              <a:gd name="connsiteY57" fmla="*/ 4107543 h 5921829"/>
              <a:gd name="connsiteX58" fmla="*/ 6037943 w 7344229"/>
              <a:gd name="connsiteY58" fmla="*/ 4426857 h 5921829"/>
              <a:gd name="connsiteX59" fmla="*/ 6255658 w 7344229"/>
              <a:gd name="connsiteY59" fmla="*/ 4659086 h 5921829"/>
              <a:gd name="connsiteX60" fmla="*/ 6154058 w 7344229"/>
              <a:gd name="connsiteY60" fmla="*/ 2815772 h 5921829"/>
              <a:gd name="connsiteX61" fmla="*/ 6197600 w 7344229"/>
              <a:gd name="connsiteY61" fmla="*/ 2786743 h 5921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7344229" h="5921829">
                <a:moveTo>
                  <a:pt x="6197600" y="2786743"/>
                </a:moveTo>
                <a:lnTo>
                  <a:pt x="6299200" y="3033486"/>
                </a:lnTo>
                <a:lnTo>
                  <a:pt x="6386286" y="3541486"/>
                </a:lnTo>
                <a:lnTo>
                  <a:pt x="6444343" y="3672115"/>
                </a:lnTo>
                <a:lnTo>
                  <a:pt x="6531429" y="3933372"/>
                </a:lnTo>
                <a:lnTo>
                  <a:pt x="6662058" y="4078515"/>
                </a:lnTo>
                <a:lnTo>
                  <a:pt x="6923315" y="4238172"/>
                </a:lnTo>
                <a:lnTo>
                  <a:pt x="7126515" y="4397829"/>
                </a:lnTo>
                <a:lnTo>
                  <a:pt x="7271658" y="4470400"/>
                </a:lnTo>
                <a:lnTo>
                  <a:pt x="7344229" y="4470400"/>
                </a:lnTo>
                <a:lnTo>
                  <a:pt x="7257143" y="4746172"/>
                </a:lnTo>
                <a:lnTo>
                  <a:pt x="7155543" y="4905829"/>
                </a:lnTo>
                <a:lnTo>
                  <a:pt x="7155543" y="5109029"/>
                </a:lnTo>
                <a:lnTo>
                  <a:pt x="7242629" y="5355772"/>
                </a:lnTo>
                <a:lnTo>
                  <a:pt x="7315200" y="5747657"/>
                </a:lnTo>
                <a:lnTo>
                  <a:pt x="7315200" y="5878286"/>
                </a:lnTo>
                <a:lnTo>
                  <a:pt x="7126515" y="5878286"/>
                </a:lnTo>
                <a:lnTo>
                  <a:pt x="6894286" y="5921829"/>
                </a:lnTo>
                <a:lnTo>
                  <a:pt x="6749143" y="5747657"/>
                </a:lnTo>
                <a:lnTo>
                  <a:pt x="6604000" y="5558972"/>
                </a:lnTo>
                <a:lnTo>
                  <a:pt x="6139543" y="5326743"/>
                </a:lnTo>
                <a:lnTo>
                  <a:pt x="5791200" y="5036457"/>
                </a:lnTo>
                <a:lnTo>
                  <a:pt x="5345161" y="4513944"/>
                </a:lnTo>
                <a:lnTo>
                  <a:pt x="4932298" y="4014456"/>
                </a:lnTo>
                <a:lnTo>
                  <a:pt x="4512603" y="3521947"/>
                </a:lnTo>
                <a:lnTo>
                  <a:pt x="4126084" y="3060003"/>
                </a:lnTo>
                <a:lnTo>
                  <a:pt x="3918858" y="2801257"/>
                </a:lnTo>
                <a:lnTo>
                  <a:pt x="3702367" y="2563867"/>
                </a:lnTo>
                <a:lnTo>
                  <a:pt x="3663824" y="2184546"/>
                </a:lnTo>
                <a:lnTo>
                  <a:pt x="3286572" y="1799215"/>
                </a:lnTo>
                <a:lnTo>
                  <a:pt x="2772229" y="1521908"/>
                </a:lnTo>
                <a:lnTo>
                  <a:pt x="2210196" y="1257161"/>
                </a:lnTo>
                <a:lnTo>
                  <a:pt x="1588645" y="960457"/>
                </a:lnTo>
                <a:lnTo>
                  <a:pt x="1146629" y="748742"/>
                </a:lnTo>
                <a:lnTo>
                  <a:pt x="638629" y="493486"/>
                </a:lnTo>
                <a:lnTo>
                  <a:pt x="348343" y="362857"/>
                </a:lnTo>
                <a:lnTo>
                  <a:pt x="159658" y="275772"/>
                </a:lnTo>
                <a:lnTo>
                  <a:pt x="0" y="203200"/>
                </a:lnTo>
                <a:lnTo>
                  <a:pt x="0" y="87086"/>
                </a:lnTo>
                <a:lnTo>
                  <a:pt x="43543" y="14515"/>
                </a:lnTo>
                <a:lnTo>
                  <a:pt x="116115" y="0"/>
                </a:lnTo>
                <a:lnTo>
                  <a:pt x="420915" y="72572"/>
                </a:lnTo>
                <a:lnTo>
                  <a:pt x="914400" y="275772"/>
                </a:lnTo>
                <a:lnTo>
                  <a:pt x="1248229" y="449943"/>
                </a:lnTo>
                <a:lnTo>
                  <a:pt x="1741715" y="696686"/>
                </a:lnTo>
                <a:lnTo>
                  <a:pt x="1959429" y="783772"/>
                </a:lnTo>
                <a:lnTo>
                  <a:pt x="2351315" y="943429"/>
                </a:lnTo>
                <a:lnTo>
                  <a:pt x="2496458" y="1059543"/>
                </a:lnTo>
                <a:lnTo>
                  <a:pt x="2757715" y="1161143"/>
                </a:lnTo>
                <a:lnTo>
                  <a:pt x="3033486" y="1320800"/>
                </a:lnTo>
                <a:lnTo>
                  <a:pt x="3410858" y="1524000"/>
                </a:lnTo>
                <a:lnTo>
                  <a:pt x="3672115" y="1640115"/>
                </a:lnTo>
                <a:lnTo>
                  <a:pt x="4020458" y="1930400"/>
                </a:lnTo>
                <a:lnTo>
                  <a:pt x="4397829" y="2351315"/>
                </a:lnTo>
                <a:lnTo>
                  <a:pt x="4818743" y="2902857"/>
                </a:lnTo>
                <a:lnTo>
                  <a:pt x="5341258" y="3468915"/>
                </a:lnTo>
                <a:lnTo>
                  <a:pt x="5660572" y="3802743"/>
                </a:lnTo>
                <a:lnTo>
                  <a:pt x="5863772" y="4107543"/>
                </a:lnTo>
                <a:lnTo>
                  <a:pt x="6037943" y="4426857"/>
                </a:lnTo>
                <a:lnTo>
                  <a:pt x="6255658" y="4659086"/>
                </a:lnTo>
                <a:lnTo>
                  <a:pt x="6154058" y="2815772"/>
                </a:lnTo>
                <a:lnTo>
                  <a:pt x="6197600" y="2786743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5" name="Freeform 454"/>
          <p:cNvSpPr/>
          <p:nvPr/>
        </p:nvSpPr>
        <p:spPr>
          <a:xfrm rot="21480000">
            <a:off x="1959354" y="3011396"/>
            <a:ext cx="692667" cy="915721"/>
          </a:xfrm>
          <a:custGeom>
            <a:avLst/>
            <a:gdLst>
              <a:gd name="connsiteX0" fmla="*/ 114300 w 2682240"/>
              <a:gd name="connsiteY0" fmla="*/ 22860 h 3230880"/>
              <a:gd name="connsiteX1" fmla="*/ 1371600 w 2682240"/>
              <a:gd name="connsiteY1" fmla="*/ 0 h 3230880"/>
              <a:gd name="connsiteX2" fmla="*/ 2682240 w 2682240"/>
              <a:gd name="connsiteY2" fmla="*/ 15240 h 3230880"/>
              <a:gd name="connsiteX3" fmla="*/ 2667000 w 2682240"/>
              <a:gd name="connsiteY3" fmla="*/ 304800 h 3230880"/>
              <a:gd name="connsiteX4" fmla="*/ 2667000 w 2682240"/>
              <a:gd name="connsiteY4" fmla="*/ 457200 h 3230880"/>
              <a:gd name="connsiteX5" fmla="*/ 2628900 w 2682240"/>
              <a:gd name="connsiteY5" fmla="*/ 655320 h 3230880"/>
              <a:gd name="connsiteX6" fmla="*/ 2567940 w 2682240"/>
              <a:gd name="connsiteY6" fmla="*/ 883920 h 3230880"/>
              <a:gd name="connsiteX7" fmla="*/ 2476500 w 2682240"/>
              <a:gd name="connsiteY7" fmla="*/ 1013460 h 3230880"/>
              <a:gd name="connsiteX8" fmla="*/ 2385060 w 2682240"/>
              <a:gd name="connsiteY8" fmla="*/ 1188720 h 3230880"/>
              <a:gd name="connsiteX9" fmla="*/ 2255520 w 2682240"/>
              <a:gd name="connsiteY9" fmla="*/ 1569720 h 3230880"/>
              <a:gd name="connsiteX10" fmla="*/ 2133600 w 2682240"/>
              <a:gd name="connsiteY10" fmla="*/ 1889760 h 3230880"/>
              <a:gd name="connsiteX11" fmla="*/ 2042160 w 2682240"/>
              <a:gd name="connsiteY11" fmla="*/ 2186940 h 3230880"/>
              <a:gd name="connsiteX12" fmla="*/ 2026920 w 2682240"/>
              <a:gd name="connsiteY12" fmla="*/ 2316480 h 3230880"/>
              <a:gd name="connsiteX13" fmla="*/ 1722120 w 2682240"/>
              <a:gd name="connsiteY13" fmla="*/ 2583180 h 3230880"/>
              <a:gd name="connsiteX14" fmla="*/ 1531620 w 2682240"/>
              <a:gd name="connsiteY14" fmla="*/ 2773680 h 3230880"/>
              <a:gd name="connsiteX15" fmla="*/ 1318260 w 2682240"/>
              <a:gd name="connsiteY15" fmla="*/ 2964180 h 3230880"/>
              <a:gd name="connsiteX16" fmla="*/ 1051560 w 2682240"/>
              <a:gd name="connsiteY16" fmla="*/ 3093720 h 3230880"/>
              <a:gd name="connsiteX17" fmla="*/ 830580 w 2682240"/>
              <a:gd name="connsiteY17" fmla="*/ 3185160 h 3230880"/>
              <a:gd name="connsiteX18" fmla="*/ 510540 w 2682240"/>
              <a:gd name="connsiteY18" fmla="*/ 3230880 h 3230880"/>
              <a:gd name="connsiteX19" fmla="*/ 259080 w 2682240"/>
              <a:gd name="connsiteY19" fmla="*/ 3230880 h 3230880"/>
              <a:gd name="connsiteX20" fmla="*/ 137160 w 2682240"/>
              <a:gd name="connsiteY20" fmla="*/ 2903220 h 3230880"/>
              <a:gd name="connsiteX21" fmla="*/ 83820 w 2682240"/>
              <a:gd name="connsiteY21" fmla="*/ 2560320 h 3230880"/>
              <a:gd name="connsiteX22" fmla="*/ 121920 w 2682240"/>
              <a:gd name="connsiteY22" fmla="*/ 1889760 h 3230880"/>
              <a:gd name="connsiteX23" fmla="*/ 106680 w 2682240"/>
              <a:gd name="connsiteY23" fmla="*/ 1455420 h 3230880"/>
              <a:gd name="connsiteX24" fmla="*/ 129540 w 2682240"/>
              <a:gd name="connsiteY24" fmla="*/ 906780 h 3230880"/>
              <a:gd name="connsiteX25" fmla="*/ 53340 w 2682240"/>
              <a:gd name="connsiteY25" fmla="*/ 480060 h 3230880"/>
              <a:gd name="connsiteX26" fmla="*/ 0 w 2682240"/>
              <a:gd name="connsiteY26" fmla="*/ 152400 h 3230880"/>
              <a:gd name="connsiteX27" fmla="*/ 38100 w 2682240"/>
              <a:gd name="connsiteY27" fmla="*/ 68580 h 3230880"/>
              <a:gd name="connsiteX28" fmla="*/ 114300 w 2682240"/>
              <a:gd name="connsiteY28" fmla="*/ 22860 h 323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682240" h="3230880">
                <a:moveTo>
                  <a:pt x="114300" y="22860"/>
                </a:moveTo>
                <a:lnTo>
                  <a:pt x="1371600" y="0"/>
                </a:lnTo>
                <a:lnTo>
                  <a:pt x="2682240" y="15240"/>
                </a:lnTo>
                <a:lnTo>
                  <a:pt x="2667000" y="304800"/>
                </a:lnTo>
                <a:lnTo>
                  <a:pt x="2667000" y="457200"/>
                </a:lnTo>
                <a:lnTo>
                  <a:pt x="2628900" y="655320"/>
                </a:lnTo>
                <a:lnTo>
                  <a:pt x="2567940" y="883920"/>
                </a:lnTo>
                <a:lnTo>
                  <a:pt x="2476500" y="1013460"/>
                </a:lnTo>
                <a:lnTo>
                  <a:pt x="2385060" y="1188720"/>
                </a:lnTo>
                <a:lnTo>
                  <a:pt x="2255520" y="1569720"/>
                </a:lnTo>
                <a:lnTo>
                  <a:pt x="2133600" y="1889760"/>
                </a:lnTo>
                <a:lnTo>
                  <a:pt x="2042160" y="2186940"/>
                </a:lnTo>
                <a:lnTo>
                  <a:pt x="2026920" y="2316480"/>
                </a:lnTo>
                <a:lnTo>
                  <a:pt x="1722120" y="2583180"/>
                </a:lnTo>
                <a:lnTo>
                  <a:pt x="1531620" y="2773680"/>
                </a:lnTo>
                <a:lnTo>
                  <a:pt x="1318260" y="2964180"/>
                </a:lnTo>
                <a:lnTo>
                  <a:pt x="1051560" y="3093720"/>
                </a:lnTo>
                <a:lnTo>
                  <a:pt x="830580" y="3185160"/>
                </a:lnTo>
                <a:lnTo>
                  <a:pt x="510540" y="3230880"/>
                </a:lnTo>
                <a:lnTo>
                  <a:pt x="259080" y="3230880"/>
                </a:lnTo>
                <a:lnTo>
                  <a:pt x="137160" y="2903220"/>
                </a:lnTo>
                <a:lnTo>
                  <a:pt x="83820" y="2560320"/>
                </a:lnTo>
                <a:lnTo>
                  <a:pt x="121920" y="1889760"/>
                </a:lnTo>
                <a:lnTo>
                  <a:pt x="106680" y="1455420"/>
                </a:lnTo>
                <a:lnTo>
                  <a:pt x="129540" y="906780"/>
                </a:lnTo>
                <a:lnTo>
                  <a:pt x="53340" y="480060"/>
                </a:lnTo>
                <a:lnTo>
                  <a:pt x="0" y="152400"/>
                </a:lnTo>
                <a:lnTo>
                  <a:pt x="38100" y="68580"/>
                </a:lnTo>
                <a:lnTo>
                  <a:pt x="114300" y="22860"/>
                </a:lnTo>
                <a:close/>
              </a:path>
            </a:pathLst>
          </a:cu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6" name="Freeform 455"/>
          <p:cNvSpPr/>
          <p:nvPr/>
        </p:nvSpPr>
        <p:spPr>
          <a:xfrm rot="21480000">
            <a:off x="2748351" y="2390814"/>
            <a:ext cx="213179" cy="252867"/>
          </a:xfrm>
          <a:custGeom>
            <a:avLst/>
            <a:gdLst>
              <a:gd name="connsiteX0" fmla="*/ 295275 w 825500"/>
              <a:gd name="connsiteY0" fmla="*/ 0 h 892175"/>
              <a:gd name="connsiteX1" fmla="*/ 825500 w 825500"/>
              <a:gd name="connsiteY1" fmla="*/ 0 h 892175"/>
              <a:gd name="connsiteX2" fmla="*/ 825500 w 825500"/>
              <a:gd name="connsiteY2" fmla="*/ 892175 h 892175"/>
              <a:gd name="connsiteX3" fmla="*/ 0 w 825500"/>
              <a:gd name="connsiteY3" fmla="*/ 892175 h 892175"/>
              <a:gd name="connsiteX4" fmla="*/ 25400 w 825500"/>
              <a:gd name="connsiteY4" fmla="*/ 727075 h 892175"/>
              <a:gd name="connsiteX5" fmla="*/ 57150 w 825500"/>
              <a:gd name="connsiteY5" fmla="*/ 593725 h 892175"/>
              <a:gd name="connsiteX6" fmla="*/ 114300 w 825500"/>
              <a:gd name="connsiteY6" fmla="*/ 390525 h 892175"/>
              <a:gd name="connsiteX7" fmla="*/ 200025 w 825500"/>
              <a:gd name="connsiteY7" fmla="*/ 149225 h 892175"/>
              <a:gd name="connsiteX8" fmla="*/ 250825 w 825500"/>
              <a:gd name="connsiteY8" fmla="*/ 73025 h 892175"/>
              <a:gd name="connsiteX9" fmla="*/ 295275 w 825500"/>
              <a:gd name="connsiteY9" fmla="*/ 0 h 892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5500" h="892175">
                <a:moveTo>
                  <a:pt x="295275" y="0"/>
                </a:moveTo>
                <a:lnTo>
                  <a:pt x="825500" y="0"/>
                </a:lnTo>
                <a:lnTo>
                  <a:pt x="825500" y="892175"/>
                </a:lnTo>
                <a:lnTo>
                  <a:pt x="0" y="892175"/>
                </a:lnTo>
                <a:lnTo>
                  <a:pt x="25400" y="727075"/>
                </a:lnTo>
                <a:lnTo>
                  <a:pt x="57150" y="593725"/>
                </a:lnTo>
                <a:lnTo>
                  <a:pt x="114300" y="390525"/>
                </a:lnTo>
                <a:lnTo>
                  <a:pt x="200025" y="149225"/>
                </a:lnTo>
                <a:lnTo>
                  <a:pt x="250825" y="73025"/>
                </a:lnTo>
                <a:lnTo>
                  <a:pt x="295275" y="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7" name="Freeform 456"/>
          <p:cNvSpPr/>
          <p:nvPr/>
        </p:nvSpPr>
        <p:spPr>
          <a:xfrm>
            <a:off x="2063372" y="4789542"/>
            <a:ext cx="1315544" cy="1948954"/>
          </a:xfrm>
          <a:custGeom>
            <a:avLst/>
            <a:gdLst>
              <a:gd name="connsiteX0" fmla="*/ 0 w 1851660"/>
              <a:gd name="connsiteY0" fmla="*/ 647700 h 2743200"/>
              <a:gd name="connsiteX1" fmla="*/ 99060 w 1851660"/>
              <a:gd name="connsiteY1" fmla="*/ 563880 h 2743200"/>
              <a:gd name="connsiteX2" fmla="*/ 426720 w 1851660"/>
              <a:gd name="connsiteY2" fmla="*/ 320040 h 2743200"/>
              <a:gd name="connsiteX3" fmla="*/ 609600 w 1851660"/>
              <a:gd name="connsiteY3" fmla="*/ 175260 h 2743200"/>
              <a:gd name="connsiteX4" fmla="*/ 693420 w 1851660"/>
              <a:gd name="connsiteY4" fmla="*/ 106680 h 2743200"/>
              <a:gd name="connsiteX5" fmla="*/ 754380 w 1851660"/>
              <a:gd name="connsiteY5" fmla="*/ 38100 h 2743200"/>
              <a:gd name="connsiteX6" fmla="*/ 937260 w 1851660"/>
              <a:gd name="connsiteY6" fmla="*/ 0 h 2743200"/>
              <a:gd name="connsiteX7" fmla="*/ 1203960 w 1851660"/>
              <a:gd name="connsiteY7" fmla="*/ 7620 h 2743200"/>
              <a:gd name="connsiteX8" fmla="*/ 1417320 w 1851660"/>
              <a:gd name="connsiteY8" fmla="*/ 30480 h 2743200"/>
              <a:gd name="connsiteX9" fmla="*/ 1524000 w 1851660"/>
              <a:gd name="connsiteY9" fmla="*/ 53340 h 2743200"/>
              <a:gd name="connsiteX10" fmla="*/ 1592580 w 1851660"/>
              <a:gd name="connsiteY10" fmla="*/ 144780 h 2743200"/>
              <a:gd name="connsiteX11" fmla="*/ 1653540 w 1851660"/>
              <a:gd name="connsiteY11" fmla="*/ 358140 h 2743200"/>
              <a:gd name="connsiteX12" fmla="*/ 1600200 w 1851660"/>
              <a:gd name="connsiteY12" fmla="*/ 655320 h 2743200"/>
              <a:gd name="connsiteX13" fmla="*/ 1722120 w 1851660"/>
              <a:gd name="connsiteY13" fmla="*/ 1173480 h 2743200"/>
              <a:gd name="connsiteX14" fmla="*/ 1783080 w 1851660"/>
              <a:gd name="connsiteY14" fmla="*/ 1866900 h 2743200"/>
              <a:gd name="connsiteX15" fmla="*/ 1851660 w 1851660"/>
              <a:gd name="connsiteY15" fmla="*/ 2057400 h 2743200"/>
              <a:gd name="connsiteX16" fmla="*/ 1737360 w 1851660"/>
              <a:gd name="connsiteY16" fmla="*/ 2110740 h 2743200"/>
              <a:gd name="connsiteX17" fmla="*/ 1554480 w 1851660"/>
              <a:gd name="connsiteY17" fmla="*/ 2110740 h 2743200"/>
              <a:gd name="connsiteX18" fmla="*/ 1341120 w 1851660"/>
              <a:gd name="connsiteY18" fmla="*/ 2225040 h 2743200"/>
              <a:gd name="connsiteX19" fmla="*/ 1173480 w 1851660"/>
              <a:gd name="connsiteY19" fmla="*/ 2430780 h 2743200"/>
              <a:gd name="connsiteX20" fmla="*/ 1043940 w 1851660"/>
              <a:gd name="connsiteY20" fmla="*/ 2567940 h 2743200"/>
              <a:gd name="connsiteX21" fmla="*/ 960120 w 1851660"/>
              <a:gd name="connsiteY21" fmla="*/ 2682240 h 2743200"/>
              <a:gd name="connsiteX22" fmla="*/ 937260 w 1851660"/>
              <a:gd name="connsiteY22" fmla="*/ 274320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851660" h="2743200">
                <a:moveTo>
                  <a:pt x="0" y="647700"/>
                </a:moveTo>
                <a:lnTo>
                  <a:pt x="99060" y="563880"/>
                </a:lnTo>
                <a:lnTo>
                  <a:pt x="426720" y="320040"/>
                </a:lnTo>
                <a:lnTo>
                  <a:pt x="609600" y="175260"/>
                </a:lnTo>
                <a:lnTo>
                  <a:pt x="693420" y="106680"/>
                </a:lnTo>
                <a:lnTo>
                  <a:pt x="754380" y="38100"/>
                </a:lnTo>
                <a:lnTo>
                  <a:pt x="937260" y="0"/>
                </a:lnTo>
                <a:lnTo>
                  <a:pt x="1203960" y="7620"/>
                </a:lnTo>
                <a:lnTo>
                  <a:pt x="1417320" y="30480"/>
                </a:lnTo>
                <a:lnTo>
                  <a:pt x="1524000" y="53340"/>
                </a:lnTo>
                <a:lnTo>
                  <a:pt x="1592580" y="144780"/>
                </a:lnTo>
                <a:lnTo>
                  <a:pt x="1653540" y="358140"/>
                </a:lnTo>
                <a:lnTo>
                  <a:pt x="1600200" y="655320"/>
                </a:lnTo>
                <a:lnTo>
                  <a:pt x="1722120" y="1173480"/>
                </a:lnTo>
                <a:lnTo>
                  <a:pt x="1783080" y="1866900"/>
                </a:lnTo>
                <a:lnTo>
                  <a:pt x="1851660" y="2057400"/>
                </a:lnTo>
                <a:lnTo>
                  <a:pt x="1737360" y="2110740"/>
                </a:lnTo>
                <a:lnTo>
                  <a:pt x="1554480" y="2110740"/>
                </a:lnTo>
                <a:lnTo>
                  <a:pt x="1341120" y="2225040"/>
                </a:lnTo>
                <a:lnTo>
                  <a:pt x="1173480" y="2430780"/>
                </a:lnTo>
                <a:lnTo>
                  <a:pt x="1043940" y="2567940"/>
                </a:lnTo>
                <a:lnTo>
                  <a:pt x="960120" y="2682240"/>
                </a:lnTo>
                <a:lnTo>
                  <a:pt x="937260" y="2743200"/>
                </a:lnTo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8" name="Freeform 457"/>
          <p:cNvSpPr/>
          <p:nvPr/>
        </p:nvSpPr>
        <p:spPr>
          <a:xfrm>
            <a:off x="3552157" y="6527361"/>
            <a:ext cx="1521267" cy="200309"/>
          </a:xfrm>
          <a:custGeom>
            <a:avLst/>
            <a:gdLst>
              <a:gd name="connsiteX0" fmla="*/ 83820 w 2141220"/>
              <a:gd name="connsiteY0" fmla="*/ 281940 h 281940"/>
              <a:gd name="connsiteX1" fmla="*/ 0 w 2141220"/>
              <a:gd name="connsiteY1" fmla="*/ 15240 h 281940"/>
              <a:gd name="connsiteX2" fmla="*/ 769620 w 2141220"/>
              <a:gd name="connsiteY2" fmla="*/ 0 h 281940"/>
              <a:gd name="connsiteX3" fmla="*/ 754380 w 2141220"/>
              <a:gd name="connsiteY3" fmla="*/ 45720 h 281940"/>
              <a:gd name="connsiteX4" fmla="*/ 1097280 w 2141220"/>
              <a:gd name="connsiteY4" fmla="*/ 121920 h 281940"/>
              <a:gd name="connsiteX5" fmla="*/ 1440180 w 2141220"/>
              <a:gd name="connsiteY5" fmla="*/ 121920 h 281940"/>
              <a:gd name="connsiteX6" fmla="*/ 1592580 w 2141220"/>
              <a:gd name="connsiteY6" fmla="*/ 68580 h 281940"/>
              <a:gd name="connsiteX7" fmla="*/ 2110740 w 2141220"/>
              <a:gd name="connsiteY7" fmla="*/ 160020 h 281940"/>
              <a:gd name="connsiteX8" fmla="*/ 2141220 w 2141220"/>
              <a:gd name="connsiteY8" fmla="*/ 274320 h 281940"/>
              <a:gd name="connsiteX9" fmla="*/ 2133600 w 2141220"/>
              <a:gd name="connsiteY9" fmla="*/ 274320 h 281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41220" h="281940">
                <a:moveTo>
                  <a:pt x="83820" y="281940"/>
                </a:moveTo>
                <a:lnTo>
                  <a:pt x="0" y="15240"/>
                </a:lnTo>
                <a:lnTo>
                  <a:pt x="769620" y="0"/>
                </a:lnTo>
                <a:lnTo>
                  <a:pt x="754380" y="45720"/>
                </a:lnTo>
                <a:lnTo>
                  <a:pt x="1097280" y="121920"/>
                </a:lnTo>
                <a:lnTo>
                  <a:pt x="1440180" y="121920"/>
                </a:lnTo>
                <a:lnTo>
                  <a:pt x="1592580" y="68580"/>
                </a:lnTo>
                <a:lnTo>
                  <a:pt x="2110740" y="160020"/>
                </a:lnTo>
                <a:lnTo>
                  <a:pt x="2141220" y="274320"/>
                </a:lnTo>
                <a:lnTo>
                  <a:pt x="2133600" y="274320"/>
                </a:lnTo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9" name="Freeform 458"/>
          <p:cNvSpPr/>
          <p:nvPr/>
        </p:nvSpPr>
        <p:spPr>
          <a:xfrm>
            <a:off x="3308238" y="5220607"/>
            <a:ext cx="356621" cy="385537"/>
          </a:xfrm>
          <a:custGeom>
            <a:avLst/>
            <a:gdLst>
              <a:gd name="connsiteX0" fmla="*/ 0 w 619125"/>
              <a:gd name="connsiteY0" fmla="*/ 57150 h 533400"/>
              <a:gd name="connsiteX1" fmla="*/ 88900 w 619125"/>
              <a:gd name="connsiteY1" fmla="*/ 47625 h 533400"/>
              <a:gd name="connsiteX2" fmla="*/ 168275 w 619125"/>
              <a:gd name="connsiteY2" fmla="*/ 6350 h 533400"/>
              <a:gd name="connsiteX3" fmla="*/ 457200 w 619125"/>
              <a:gd name="connsiteY3" fmla="*/ 0 h 533400"/>
              <a:gd name="connsiteX4" fmla="*/ 600075 w 619125"/>
              <a:gd name="connsiteY4" fmla="*/ 0 h 533400"/>
              <a:gd name="connsiteX5" fmla="*/ 619125 w 619125"/>
              <a:gd name="connsiteY5" fmla="*/ 514350 h 533400"/>
              <a:gd name="connsiteX6" fmla="*/ 117475 w 619125"/>
              <a:gd name="connsiteY6" fmla="*/ 533400 h 533400"/>
              <a:gd name="connsiteX7" fmla="*/ 28575 w 619125"/>
              <a:gd name="connsiteY7" fmla="*/ 485775 h 533400"/>
              <a:gd name="connsiteX8" fmla="*/ 9525 w 619125"/>
              <a:gd name="connsiteY8" fmla="*/ 434975 h 533400"/>
              <a:gd name="connsiteX9" fmla="*/ 0 w 619125"/>
              <a:gd name="connsiteY9" fmla="*/ 57150 h 533400"/>
              <a:gd name="connsiteX0" fmla="*/ 0 w 600075"/>
              <a:gd name="connsiteY0" fmla="*/ 57150 h 533400"/>
              <a:gd name="connsiteX1" fmla="*/ 88900 w 600075"/>
              <a:gd name="connsiteY1" fmla="*/ 47625 h 533400"/>
              <a:gd name="connsiteX2" fmla="*/ 168275 w 600075"/>
              <a:gd name="connsiteY2" fmla="*/ 6350 h 533400"/>
              <a:gd name="connsiteX3" fmla="*/ 457200 w 600075"/>
              <a:gd name="connsiteY3" fmla="*/ 0 h 533400"/>
              <a:gd name="connsiteX4" fmla="*/ 600075 w 600075"/>
              <a:gd name="connsiteY4" fmla="*/ 0 h 533400"/>
              <a:gd name="connsiteX5" fmla="*/ 492125 w 600075"/>
              <a:gd name="connsiteY5" fmla="*/ 523875 h 533400"/>
              <a:gd name="connsiteX6" fmla="*/ 117475 w 600075"/>
              <a:gd name="connsiteY6" fmla="*/ 533400 h 533400"/>
              <a:gd name="connsiteX7" fmla="*/ 28575 w 600075"/>
              <a:gd name="connsiteY7" fmla="*/ 485775 h 533400"/>
              <a:gd name="connsiteX8" fmla="*/ 9525 w 600075"/>
              <a:gd name="connsiteY8" fmla="*/ 434975 h 533400"/>
              <a:gd name="connsiteX9" fmla="*/ 0 w 600075"/>
              <a:gd name="connsiteY9" fmla="*/ 57150 h 533400"/>
              <a:gd name="connsiteX0" fmla="*/ 0 w 492125"/>
              <a:gd name="connsiteY0" fmla="*/ 57150 h 533400"/>
              <a:gd name="connsiteX1" fmla="*/ 88900 w 492125"/>
              <a:gd name="connsiteY1" fmla="*/ 47625 h 533400"/>
              <a:gd name="connsiteX2" fmla="*/ 168275 w 492125"/>
              <a:gd name="connsiteY2" fmla="*/ 6350 h 533400"/>
              <a:gd name="connsiteX3" fmla="*/ 457200 w 492125"/>
              <a:gd name="connsiteY3" fmla="*/ 0 h 533400"/>
              <a:gd name="connsiteX4" fmla="*/ 482600 w 492125"/>
              <a:gd name="connsiteY4" fmla="*/ 79375 h 533400"/>
              <a:gd name="connsiteX5" fmla="*/ 492125 w 492125"/>
              <a:gd name="connsiteY5" fmla="*/ 523875 h 533400"/>
              <a:gd name="connsiteX6" fmla="*/ 117475 w 492125"/>
              <a:gd name="connsiteY6" fmla="*/ 533400 h 533400"/>
              <a:gd name="connsiteX7" fmla="*/ 28575 w 492125"/>
              <a:gd name="connsiteY7" fmla="*/ 485775 h 533400"/>
              <a:gd name="connsiteX8" fmla="*/ 9525 w 492125"/>
              <a:gd name="connsiteY8" fmla="*/ 434975 h 533400"/>
              <a:gd name="connsiteX9" fmla="*/ 0 w 492125"/>
              <a:gd name="connsiteY9" fmla="*/ 57150 h 533400"/>
              <a:gd name="connsiteX0" fmla="*/ 0 w 492125"/>
              <a:gd name="connsiteY0" fmla="*/ 57150 h 533400"/>
              <a:gd name="connsiteX1" fmla="*/ 88900 w 492125"/>
              <a:gd name="connsiteY1" fmla="*/ 47625 h 533400"/>
              <a:gd name="connsiteX2" fmla="*/ 168275 w 492125"/>
              <a:gd name="connsiteY2" fmla="*/ 6350 h 533400"/>
              <a:gd name="connsiteX3" fmla="*/ 479425 w 492125"/>
              <a:gd name="connsiteY3" fmla="*/ 0 h 533400"/>
              <a:gd name="connsiteX4" fmla="*/ 482600 w 492125"/>
              <a:gd name="connsiteY4" fmla="*/ 79375 h 533400"/>
              <a:gd name="connsiteX5" fmla="*/ 492125 w 492125"/>
              <a:gd name="connsiteY5" fmla="*/ 523875 h 533400"/>
              <a:gd name="connsiteX6" fmla="*/ 117475 w 492125"/>
              <a:gd name="connsiteY6" fmla="*/ 533400 h 533400"/>
              <a:gd name="connsiteX7" fmla="*/ 28575 w 492125"/>
              <a:gd name="connsiteY7" fmla="*/ 485775 h 533400"/>
              <a:gd name="connsiteX8" fmla="*/ 9525 w 492125"/>
              <a:gd name="connsiteY8" fmla="*/ 434975 h 533400"/>
              <a:gd name="connsiteX9" fmla="*/ 0 w 492125"/>
              <a:gd name="connsiteY9" fmla="*/ 57150 h 533400"/>
              <a:gd name="connsiteX0" fmla="*/ 0 w 499269"/>
              <a:gd name="connsiteY0" fmla="*/ 61913 h 533400"/>
              <a:gd name="connsiteX1" fmla="*/ 96044 w 499269"/>
              <a:gd name="connsiteY1" fmla="*/ 47625 h 533400"/>
              <a:gd name="connsiteX2" fmla="*/ 175419 w 499269"/>
              <a:gd name="connsiteY2" fmla="*/ 6350 h 533400"/>
              <a:gd name="connsiteX3" fmla="*/ 486569 w 499269"/>
              <a:gd name="connsiteY3" fmla="*/ 0 h 533400"/>
              <a:gd name="connsiteX4" fmla="*/ 489744 w 499269"/>
              <a:gd name="connsiteY4" fmla="*/ 79375 h 533400"/>
              <a:gd name="connsiteX5" fmla="*/ 499269 w 499269"/>
              <a:gd name="connsiteY5" fmla="*/ 523875 h 533400"/>
              <a:gd name="connsiteX6" fmla="*/ 124619 w 499269"/>
              <a:gd name="connsiteY6" fmla="*/ 533400 h 533400"/>
              <a:gd name="connsiteX7" fmla="*/ 35719 w 499269"/>
              <a:gd name="connsiteY7" fmla="*/ 485775 h 533400"/>
              <a:gd name="connsiteX8" fmla="*/ 16669 w 499269"/>
              <a:gd name="connsiteY8" fmla="*/ 434975 h 533400"/>
              <a:gd name="connsiteX9" fmla="*/ 0 w 499269"/>
              <a:gd name="connsiteY9" fmla="*/ 61913 h 533400"/>
              <a:gd name="connsiteX0" fmla="*/ 0 w 499269"/>
              <a:gd name="connsiteY0" fmla="*/ 61913 h 533400"/>
              <a:gd name="connsiteX1" fmla="*/ 96044 w 499269"/>
              <a:gd name="connsiteY1" fmla="*/ 47625 h 533400"/>
              <a:gd name="connsiteX2" fmla="*/ 175419 w 499269"/>
              <a:gd name="connsiteY2" fmla="*/ 6350 h 533400"/>
              <a:gd name="connsiteX3" fmla="*/ 486569 w 499269"/>
              <a:gd name="connsiteY3" fmla="*/ 0 h 533400"/>
              <a:gd name="connsiteX4" fmla="*/ 489744 w 499269"/>
              <a:gd name="connsiteY4" fmla="*/ 79375 h 533400"/>
              <a:gd name="connsiteX5" fmla="*/ 499269 w 499269"/>
              <a:gd name="connsiteY5" fmla="*/ 523875 h 533400"/>
              <a:gd name="connsiteX6" fmla="*/ 124619 w 499269"/>
              <a:gd name="connsiteY6" fmla="*/ 533400 h 533400"/>
              <a:gd name="connsiteX7" fmla="*/ 35719 w 499269"/>
              <a:gd name="connsiteY7" fmla="*/ 485775 h 533400"/>
              <a:gd name="connsiteX8" fmla="*/ 16669 w 499269"/>
              <a:gd name="connsiteY8" fmla="*/ 439737 h 533400"/>
              <a:gd name="connsiteX9" fmla="*/ 0 w 499269"/>
              <a:gd name="connsiteY9" fmla="*/ 61913 h 533400"/>
              <a:gd name="connsiteX0" fmla="*/ 0 w 499269"/>
              <a:gd name="connsiteY0" fmla="*/ 61913 h 531019"/>
              <a:gd name="connsiteX1" fmla="*/ 96044 w 499269"/>
              <a:gd name="connsiteY1" fmla="*/ 47625 h 531019"/>
              <a:gd name="connsiteX2" fmla="*/ 175419 w 499269"/>
              <a:gd name="connsiteY2" fmla="*/ 6350 h 531019"/>
              <a:gd name="connsiteX3" fmla="*/ 486569 w 499269"/>
              <a:gd name="connsiteY3" fmla="*/ 0 h 531019"/>
              <a:gd name="connsiteX4" fmla="*/ 489744 w 499269"/>
              <a:gd name="connsiteY4" fmla="*/ 79375 h 531019"/>
              <a:gd name="connsiteX5" fmla="*/ 499269 w 499269"/>
              <a:gd name="connsiteY5" fmla="*/ 523875 h 531019"/>
              <a:gd name="connsiteX6" fmla="*/ 93663 w 499269"/>
              <a:gd name="connsiteY6" fmla="*/ 531019 h 531019"/>
              <a:gd name="connsiteX7" fmla="*/ 35719 w 499269"/>
              <a:gd name="connsiteY7" fmla="*/ 485775 h 531019"/>
              <a:gd name="connsiteX8" fmla="*/ 16669 w 499269"/>
              <a:gd name="connsiteY8" fmla="*/ 439737 h 531019"/>
              <a:gd name="connsiteX9" fmla="*/ 0 w 499269"/>
              <a:gd name="connsiteY9" fmla="*/ 61913 h 531019"/>
              <a:gd name="connsiteX0" fmla="*/ 0 w 499269"/>
              <a:gd name="connsiteY0" fmla="*/ 61913 h 531019"/>
              <a:gd name="connsiteX1" fmla="*/ 96044 w 499269"/>
              <a:gd name="connsiteY1" fmla="*/ 47625 h 531019"/>
              <a:gd name="connsiteX2" fmla="*/ 175419 w 499269"/>
              <a:gd name="connsiteY2" fmla="*/ 6350 h 531019"/>
              <a:gd name="connsiteX3" fmla="*/ 486569 w 499269"/>
              <a:gd name="connsiteY3" fmla="*/ 0 h 531019"/>
              <a:gd name="connsiteX4" fmla="*/ 489744 w 499269"/>
              <a:gd name="connsiteY4" fmla="*/ 79375 h 531019"/>
              <a:gd name="connsiteX5" fmla="*/ 499269 w 499269"/>
              <a:gd name="connsiteY5" fmla="*/ 523875 h 531019"/>
              <a:gd name="connsiteX6" fmla="*/ 214313 w 499269"/>
              <a:gd name="connsiteY6" fmla="*/ 525464 h 531019"/>
              <a:gd name="connsiteX7" fmla="*/ 93663 w 499269"/>
              <a:gd name="connsiteY7" fmla="*/ 531019 h 531019"/>
              <a:gd name="connsiteX8" fmla="*/ 35719 w 499269"/>
              <a:gd name="connsiteY8" fmla="*/ 485775 h 531019"/>
              <a:gd name="connsiteX9" fmla="*/ 16669 w 499269"/>
              <a:gd name="connsiteY9" fmla="*/ 439737 h 531019"/>
              <a:gd name="connsiteX10" fmla="*/ 0 w 499269"/>
              <a:gd name="connsiteY10" fmla="*/ 61913 h 531019"/>
              <a:gd name="connsiteX0" fmla="*/ 0 w 499269"/>
              <a:gd name="connsiteY0" fmla="*/ 61913 h 539752"/>
              <a:gd name="connsiteX1" fmla="*/ 96044 w 499269"/>
              <a:gd name="connsiteY1" fmla="*/ 47625 h 539752"/>
              <a:gd name="connsiteX2" fmla="*/ 175419 w 499269"/>
              <a:gd name="connsiteY2" fmla="*/ 6350 h 539752"/>
              <a:gd name="connsiteX3" fmla="*/ 486569 w 499269"/>
              <a:gd name="connsiteY3" fmla="*/ 0 h 539752"/>
              <a:gd name="connsiteX4" fmla="*/ 489744 w 499269"/>
              <a:gd name="connsiteY4" fmla="*/ 79375 h 539752"/>
              <a:gd name="connsiteX5" fmla="*/ 499269 w 499269"/>
              <a:gd name="connsiteY5" fmla="*/ 523875 h 539752"/>
              <a:gd name="connsiteX6" fmla="*/ 126207 w 499269"/>
              <a:gd name="connsiteY6" fmla="*/ 539752 h 539752"/>
              <a:gd name="connsiteX7" fmla="*/ 93663 w 499269"/>
              <a:gd name="connsiteY7" fmla="*/ 531019 h 539752"/>
              <a:gd name="connsiteX8" fmla="*/ 35719 w 499269"/>
              <a:gd name="connsiteY8" fmla="*/ 485775 h 539752"/>
              <a:gd name="connsiteX9" fmla="*/ 16669 w 499269"/>
              <a:gd name="connsiteY9" fmla="*/ 439737 h 539752"/>
              <a:gd name="connsiteX10" fmla="*/ 0 w 499269"/>
              <a:gd name="connsiteY10" fmla="*/ 61913 h 539752"/>
              <a:gd name="connsiteX0" fmla="*/ 0 w 499269"/>
              <a:gd name="connsiteY0" fmla="*/ 61913 h 539752"/>
              <a:gd name="connsiteX1" fmla="*/ 96044 w 499269"/>
              <a:gd name="connsiteY1" fmla="*/ 47625 h 539752"/>
              <a:gd name="connsiteX2" fmla="*/ 175419 w 499269"/>
              <a:gd name="connsiteY2" fmla="*/ 6350 h 539752"/>
              <a:gd name="connsiteX3" fmla="*/ 486569 w 499269"/>
              <a:gd name="connsiteY3" fmla="*/ 0 h 539752"/>
              <a:gd name="connsiteX4" fmla="*/ 489744 w 499269"/>
              <a:gd name="connsiteY4" fmla="*/ 79375 h 539752"/>
              <a:gd name="connsiteX5" fmla="*/ 499269 w 499269"/>
              <a:gd name="connsiteY5" fmla="*/ 523875 h 539752"/>
              <a:gd name="connsiteX6" fmla="*/ 126207 w 499269"/>
              <a:gd name="connsiteY6" fmla="*/ 539752 h 539752"/>
              <a:gd name="connsiteX7" fmla="*/ 100806 w 499269"/>
              <a:gd name="connsiteY7" fmla="*/ 528638 h 539752"/>
              <a:gd name="connsiteX8" fmla="*/ 35719 w 499269"/>
              <a:gd name="connsiteY8" fmla="*/ 485775 h 539752"/>
              <a:gd name="connsiteX9" fmla="*/ 16669 w 499269"/>
              <a:gd name="connsiteY9" fmla="*/ 439737 h 539752"/>
              <a:gd name="connsiteX10" fmla="*/ 0 w 499269"/>
              <a:gd name="connsiteY10" fmla="*/ 61913 h 539752"/>
              <a:gd name="connsiteX0" fmla="*/ 0 w 499269"/>
              <a:gd name="connsiteY0" fmla="*/ 61913 h 539752"/>
              <a:gd name="connsiteX1" fmla="*/ 96044 w 499269"/>
              <a:gd name="connsiteY1" fmla="*/ 47625 h 539752"/>
              <a:gd name="connsiteX2" fmla="*/ 175419 w 499269"/>
              <a:gd name="connsiteY2" fmla="*/ 6350 h 539752"/>
              <a:gd name="connsiteX3" fmla="*/ 486569 w 499269"/>
              <a:gd name="connsiteY3" fmla="*/ 0 h 539752"/>
              <a:gd name="connsiteX4" fmla="*/ 489744 w 499269"/>
              <a:gd name="connsiteY4" fmla="*/ 79375 h 539752"/>
              <a:gd name="connsiteX5" fmla="*/ 499269 w 499269"/>
              <a:gd name="connsiteY5" fmla="*/ 523875 h 539752"/>
              <a:gd name="connsiteX6" fmla="*/ 126207 w 499269"/>
              <a:gd name="connsiteY6" fmla="*/ 539752 h 539752"/>
              <a:gd name="connsiteX7" fmla="*/ 100806 w 499269"/>
              <a:gd name="connsiteY7" fmla="*/ 528638 h 539752"/>
              <a:gd name="connsiteX8" fmla="*/ 35719 w 499269"/>
              <a:gd name="connsiteY8" fmla="*/ 485775 h 539752"/>
              <a:gd name="connsiteX9" fmla="*/ 14288 w 499269"/>
              <a:gd name="connsiteY9" fmla="*/ 432593 h 539752"/>
              <a:gd name="connsiteX10" fmla="*/ 0 w 499269"/>
              <a:gd name="connsiteY10" fmla="*/ 61913 h 539752"/>
              <a:gd name="connsiteX0" fmla="*/ 0 w 499269"/>
              <a:gd name="connsiteY0" fmla="*/ 61913 h 539752"/>
              <a:gd name="connsiteX1" fmla="*/ 96044 w 499269"/>
              <a:gd name="connsiteY1" fmla="*/ 47625 h 539752"/>
              <a:gd name="connsiteX2" fmla="*/ 175419 w 499269"/>
              <a:gd name="connsiteY2" fmla="*/ 6350 h 539752"/>
              <a:gd name="connsiteX3" fmla="*/ 486569 w 499269"/>
              <a:gd name="connsiteY3" fmla="*/ 0 h 539752"/>
              <a:gd name="connsiteX4" fmla="*/ 489744 w 499269"/>
              <a:gd name="connsiteY4" fmla="*/ 79375 h 539752"/>
              <a:gd name="connsiteX5" fmla="*/ 499269 w 499269"/>
              <a:gd name="connsiteY5" fmla="*/ 523875 h 539752"/>
              <a:gd name="connsiteX6" fmla="*/ 126207 w 499269"/>
              <a:gd name="connsiteY6" fmla="*/ 539752 h 539752"/>
              <a:gd name="connsiteX7" fmla="*/ 100806 w 499269"/>
              <a:gd name="connsiteY7" fmla="*/ 528638 h 539752"/>
              <a:gd name="connsiteX8" fmla="*/ 35719 w 499269"/>
              <a:gd name="connsiteY8" fmla="*/ 485775 h 539752"/>
              <a:gd name="connsiteX9" fmla="*/ 11907 w 499269"/>
              <a:gd name="connsiteY9" fmla="*/ 439737 h 539752"/>
              <a:gd name="connsiteX10" fmla="*/ 0 w 499269"/>
              <a:gd name="connsiteY10" fmla="*/ 61913 h 539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9269" h="539752">
                <a:moveTo>
                  <a:pt x="0" y="61913"/>
                </a:moveTo>
                <a:lnTo>
                  <a:pt x="96044" y="47625"/>
                </a:lnTo>
                <a:lnTo>
                  <a:pt x="175419" y="6350"/>
                </a:lnTo>
                <a:lnTo>
                  <a:pt x="486569" y="0"/>
                </a:lnTo>
                <a:lnTo>
                  <a:pt x="489744" y="79375"/>
                </a:lnTo>
                <a:lnTo>
                  <a:pt x="499269" y="523875"/>
                </a:lnTo>
                <a:lnTo>
                  <a:pt x="126207" y="539752"/>
                </a:lnTo>
                <a:lnTo>
                  <a:pt x="100806" y="528638"/>
                </a:lnTo>
                <a:lnTo>
                  <a:pt x="35719" y="485775"/>
                </a:lnTo>
                <a:lnTo>
                  <a:pt x="11907" y="439737"/>
                </a:lnTo>
                <a:lnTo>
                  <a:pt x="0" y="61913"/>
                </a:lnTo>
                <a:close/>
              </a:path>
            </a:pathLst>
          </a:custGeom>
          <a:noFill/>
          <a:ln w="635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0" name="Freeform 459"/>
          <p:cNvSpPr/>
          <p:nvPr/>
        </p:nvSpPr>
        <p:spPr>
          <a:xfrm>
            <a:off x="3687536" y="5218341"/>
            <a:ext cx="390071" cy="373063"/>
          </a:xfrm>
          <a:custGeom>
            <a:avLst/>
            <a:gdLst>
              <a:gd name="connsiteX0" fmla="*/ 0 w 755650"/>
              <a:gd name="connsiteY0" fmla="*/ 6350 h 517525"/>
              <a:gd name="connsiteX1" fmla="*/ 358775 w 755650"/>
              <a:gd name="connsiteY1" fmla="*/ 0 h 517525"/>
              <a:gd name="connsiteX2" fmla="*/ 755650 w 755650"/>
              <a:gd name="connsiteY2" fmla="*/ 485775 h 517525"/>
              <a:gd name="connsiteX3" fmla="*/ 6350 w 755650"/>
              <a:gd name="connsiteY3" fmla="*/ 517525 h 517525"/>
              <a:gd name="connsiteX4" fmla="*/ 0 w 755650"/>
              <a:gd name="connsiteY4" fmla="*/ 6350 h 517525"/>
              <a:gd name="connsiteX0" fmla="*/ 0 w 755650"/>
              <a:gd name="connsiteY0" fmla="*/ 6350 h 517525"/>
              <a:gd name="connsiteX1" fmla="*/ 228600 w 755650"/>
              <a:gd name="connsiteY1" fmla="*/ 0 h 517525"/>
              <a:gd name="connsiteX2" fmla="*/ 755650 w 755650"/>
              <a:gd name="connsiteY2" fmla="*/ 485775 h 517525"/>
              <a:gd name="connsiteX3" fmla="*/ 6350 w 755650"/>
              <a:gd name="connsiteY3" fmla="*/ 517525 h 517525"/>
              <a:gd name="connsiteX4" fmla="*/ 0 w 755650"/>
              <a:gd name="connsiteY4" fmla="*/ 6350 h 517525"/>
              <a:gd name="connsiteX0" fmla="*/ 0 w 755650"/>
              <a:gd name="connsiteY0" fmla="*/ 6350 h 517525"/>
              <a:gd name="connsiteX1" fmla="*/ 228600 w 755650"/>
              <a:gd name="connsiteY1" fmla="*/ 0 h 517525"/>
              <a:gd name="connsiteX2" fmla="*/ 511175 w 755650"/>
              <a:gd name="connsiteY2" fmla="*/ 254000 h 517525"/>
              <a:gd name="connsiteX3" fmla="*/ 755650 w 755650"/>
              <a:gd name="connsiteY3" fmla="*/ 485775 h 517525"/>
              <a:gd name="connsiteX4" fmla="*/ 6350 w 755650"/>
              <a:gd name="connsiteY4" fmla="*/ 517525 h 517525"/>
              <a:gd name="connsiteX5" fmla="*/ 0 w 755650"/>
              <a:gd name="connsiteY5" fmla="*/ 6350 h 517525"/>
              <a:gd name="connsiteX0" fmla="*/ 0 w 606425"/>
              <a:gd name="connsiteY0" fmla="*/ 6350 h 517525"/>
              <a:gd name="connsiteX1" fmla="*/ 228600 w 606425"/>
              <a:gd name="connsiteY1" fmla="*/ 0 h 517525"/>
              <a:gd name="connsiteX2" fmla="*/ 511175 w 606425"/>
              <a:gd name="connsiteY2" fmla="*/ 254000 h 517525"/>
              <a:gd name="connsiteX3" fmla="*/ 606425 w 606425"/>
              <a:gd name="connsiteY3" fmla="*/ 482600 h 517525"/>
              <a:gd name="connsiteX4" fmla="*/ 6350 w 606425"/>
              <a:gd name="connsiteY4" fmla="*/ 517525 h 517525"/>
              <a:gd name="connsiteX5" fmla="*/ 0 w 606425"/>
              <a:gd name="connsiteY5" fmla="*/ 6350 h 517525"/>
              <a:gd name="connsiteX0" fmla="*/ 0 w 606425"/>
              <a:gd name="connsiteY0" fmla="*/ 6350 h 517525"/>
              <a:gd name="connsiteX1" fmla="*/ 228600 w 606425"/>
              <a:gd name="connsiteY1" fmla="*/ 0 h 517525"/>
              <a:gd name="connsiteX2" fmla="*/ 565150 w 606425"/>
              <a:gd name="connsiteY2" fmla="*/ 269875 h 517525"/>
              <a:gd name="connsiteX3" fmla="*/ 606425 w 606425"/>
              <a:gd name="connsiteY3" fmla="*/ 482600 h 517525"/>
              <a:gd name="connsiteX4" fmla="*/ 6350 w 606425"/>
              <a:gd name="connsiteY4" fmla="*/ 517525 h 517525"/>
              <a:gd name="connsiteX5" fmla="*/ 0 w 606425"/>
              <a:gd name="connsiteY5" fmla="*/ 6350 h 517525"/>
              <a:gd name="connsiteX0" fmla="*/ 0 w 590550"/>
              <a:gd name="connsiteY0" fmla="*/ 6350 h 517525"/>
              <a:gd name="connsiteX1" fmla="*/ 228600 w 590550"/>
              <a:gd name="connsiteY1" fmla="*/ 0 h 517525"/>
              <a:gd name="connsiteX2" fmla="*/ 565150 w 590550"/>
              <a:gd name="connsiteY2" fmla="*/ 269875 h 517525"/>
              <a:gd name="connsiteX3" fmla="*/ 590550 w 590550"/>
              <a:gd name="connsiteY3" fmla="*/ 495300 h 517525"/>
              <a:gd name="connsiteX4" fmla="*/ 6350 w 590550"/>
              <a:gd name="connsiteY4" fmla="*/ 517525 h 517525"/>
              <a:gd name="connsiteX5" fmla="*/ 0 w 590550"/>
              <a:gd name="connsiteY5" fmla="*/ 6350 h 517525"/>
              <a:gd name="connsiteX0" fmla="*/ 0 w 587375"/>
              <a:gd name="connsiteY0" fmla="*/ 6350 h 517525"/>
              <a:gd name="connsiteX1" fmla="*/ 228600 w 587375"/>
              <a:gd name="connsiteY1" fmla="*/ 0 h 517525"/>
              <a:gd name="connsiteX2" fmla="*/ 565150 w 587375"/>
              <a:gd name="connsiteY2" fmla="*/ 269875 h 517525"/>
              <a:gd name="connsiteX3" fmla="*/ 587375 w 587375"/>
              <a:gd name="connsiteY3" fmla="*/ 501650 h 517525"/>
              <a:gd name="connsiteX4" fmla="*/ 6350 w 587375"/>
              <a:gd name="connsiteY4" fmla="*/ 517525 h 517525"/>
              <a:gd name="connsiteX5" fmla="*/ 0 w 587375"/>
              <a:gd name="connsiteY5" fmla="*/ 6350 h 517525"/>
              <a:gd name="connsiteX0" fmla="*/ 0 w 565150"/>
              <a:gd name="connsiteY0" fmla="*/ 6350 h 517525"/>
              <a:gd name="connsiteX1" fmla="*/ 228600 w 565150"/>
              <a:gd name="connsiteY1" fmla="*/ 0 h 517525"/>
              <a:gd name="connsiteX2" fmla="*/ 565150 w 565150"/>
              <a:gd name="connsiteY2" fmla="*/ 269875 h 517525"/>
              <a:gd name="connsiteX3" fmla="*/ 546100 w 565150"/>
              <a:gd name="connsiteY3" fmla="*/ 501650 h 517525"/>
              <a:gd name="connsiteX4" fmla="*/ 6350 w 565150"/>
              <a:gd name="connsiteY4" fmla="*/ 517525 h 517525"/>
              <a:gd name="connsiteX5" fmla="*/ 0 w 565150"/>
              <a:gd name="connsiteY5" fmla="*/ 6350 h 517525"/>
              <a:gd name="connsiteX0" fmla="*/ 0 w 546100"/>
              <a:gd name="connsiteY0" fmla="*/ 6350 h 517525"/>
              <a:gd name="connsiteX1" fmla="*/ 228600 w 546100"/>
              <a:gd name="connsiteY1" fmla="*/ 0 h 517525"/>
              <a:gd name="connsiteX2" fmla="*/ 536575 w 546100"/>
              <a:gd name="connsiteY2" fmla="*/ 263525 h 517525"/>
              <a:gd name="connsiteX3" fmla="*/ 546100 w 546100"/>
              <a:gd name="connsiteY3" fmla="*/ 501650 h 517525"/>
              <a:gd name="connsiteX4" fmla="*/ 6350 w 546100"/>
              <a:gd name="connsiteY4" fmla="*/ 517525 h 517525"/>
              <a:gd name="connsiteX5" fmla="*/ 0 w 546100"/>
              <a:gd name="connsiteY5" fmla="*/ 6350 h 517525"/>
              <a:gd name="connsiteX0" fmla="*/ 0 w 546100"/>
              <a:gd name="connsiteY0" fmla="*/ 6350 h 522288"/>
              <a:gd name="connsiteX1" fmla="*/ 228600 w 546100"/>
              <a:gd name="connsiteY1" fmla="*/ 0 h 522288"/>
              <a:gd name="connsiteX2" fmla="*/ 536575 w 546100"/>
              <a:gd name="connsiteY2" fmla="*/ 263525 h 522288"/>
              <a:gd name="connsiteX3" fmla="*/ 546100 w 546100"/>
              <a:gd name="connsiteY3" fmla="*/ 501650 h 522288"/>
              <a:gd name="connsiteX4" fmla="*/ 6350 w 546100"/>
              <a:gd name="connsiteY4" fmla="*/ 522288 h 522288"/>
              <a:gd name="connsiteX5" fmla="*/ 0 w 546100"/>
              <a:gd name="connsiteY5" fmla="*/ 6350 h 522288"/>
              <a:gd name="connsiteX0" fmla="*/ 0 w 546100"/>
              <a:gd name="connsiteY0" fmla="*/ 6350 h 522288"/>
              <a:gd name="connsiteX1" fmla="*/ 142875 w 546100"/>
              <a:gd name="connsiteY1" fmla="*/ 0 h 522288"/>
              <a:gd name="connsiteX2" fmla="*/ 536575 w 546100"/>
              <a:gd name="connsiteY2" fmla="*/ 263525 h 522288"/>
              <a:gd name="connsiteX3" fmla="*/ 546100 w 546100"/>
              <a:gd name="connsiteY3" fmla="*/ 501650 h 522288"/>
              <a:gd name="connsiteX4" fmla="*/ 6350 w 546100"/>
              <a:gd name="connsiteY4" fmla="*/ 522288 h 522288"/>
              <a:gd name="connsiteX5" fmla="*/ 0 w 546100"/>
              <a:gd name="connsiteY5" fmla="*/ 6350 h 522288"/>
              <a:gd name="connsiteX0" fmla="*/ 0 w 546100"/>
              <a:gd name="connsiteY0" fmla="*/ 6350 h 522288"/>
              <a:gd name="connsiteX1" fmla="*/ 142875 w 546100"/>
              <a:gd name="connsiteY1" fmla="*/ 0 h 522288"/>
              <a:gd name="connsiteX2" fmla="*/ 538957 w 546100"/>
              <a:gd name="connsiteY2" fmla="*/ 237331 h 522288"/>
              <a:gd name="connsiteX3" fmla="*/ 546100 w 546100"/>
              <a:gd name="connsiteY3" fmla="*/ 501650 h 522288"/>
              <a:gd name="connsiteX4" fmla="*/ 6350 w 546100"/>
              <a:gd name="connsiteY4" fmla="*/ 522288 h 522288"/>
              <a:gd name="connsiteX5" fmla="*/ 0 w 546100"/>
              <a:gd name="connsiteY5" fmla="*/ 6350 h 522288"/>
              <a:gd name="connsiteX0" fmla="*/ 0 w 546100"/>
              <a:gd name="connsiteY0" fmla="*/ 6350 h 522288"/>
              <a:gd name="connsiteX1" fmla="*/ 142875 w 546100"/>
              <a:gd name="connsiteY1" fmla="*/ 0 h 522288"/>
              <a:gd name="connsiteX2" fmla="*/ 538957 w 546100"/>
              <a:gd name="connsiteY2" fmla="*/ 227806 h 522288"/>
              <a:gd name="connsiteX3" fmla="*/ 546100 w 546100"/>
              <a:gd name="connsiteY3" fmla="*/ 501650 h 522288"/>
              <a:gd name="connsiteX4" fmla="*/ 6350 w 546100"/>
              <a:gd name="connsiteY4" fmla="*/ 522288 h 522288"/>
              <a:gd name="connsiteX5" fmla="*/ 0 w 546100"/>
              <a:gd name="connsiteY5" fmla="*/ 6350 h 52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6100" h="522288">
                <a:moveTo>
                  <a:pt x="0" y="6350"/>
                </a:moveTo>
                <a:lnTo>
                  <a:pt x="142875" y="0"/>
                </a:lnTo>
                <a:lnTo>
                  <a:pt x="538957" y="227806"/>
                </a:lnTo>
                <a:lnTo>
                  <a:pt x="546100" y="501650"/>
                </a:lnTo>
                <a:lnTo>
                  <a:pt x="6350" y="522288"/>
                </a:lnTo>
                <a:cubicBezTo>
                  <a:pt x="5292" y="352955"/>
                  <a:pt x="4233" y="178858"/>
                  <a:pt x="0" y="6350"/>
                </a:cubicBezTo>
                <a:close/>
              </a:path>
            </a:pathLst>
          </a:custGeom>
          <a:noFill/>
          <a:ln w="635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1" name="Freeform 460"/>
          <p:cNvSpPr/>
          <p:nvPr/>
        </p:nvSpPr>
        <p:spPr>
          <a:xfrm>
            <a:off x="3290661" y="4814662"/>
            <a:ext cx="451304" cy="383268"/>
          </a:xfrm>
          <a:custGeom>
            <a:avLst/>
            <a:gdLst>
              <a:gd name="connsiteX0" fmla="*/ 619125 w 631825"/>
              <a:gd name="connsiteY0" fmla="*/ 317500 h 536575"/>
              <a:gd name="connsiteX1" fmla="*/ 631825 w 631825"/>
              <a:gd name="connsiteY1" fmla="*/ 523875 h 536575"/>
              <a:gd name="connsiteX2" fmla="*/ 209550 w 631825"/>
              <a:gd name="connsiteY2" fmla="*/ 536575 h 536575"/>
              <a:gd name="connsiteX3" fmla="*/ 215900 w 631825"/>
              <a:gd name="connsiteY3" fmla="*/ 447675 h 536575"/>
              <a:gd name="connsiteX4" fmla="*/ 174625 w 631825"/>
              <a:gd name="connsiteY4" fmla="*/ 377825 h 536575"/>
              <a:gd name="connsiteX5" fmla="*/ 98425 w 631825"/>
              <a:gd name="connsiteY5" fmla="*/ 307975 h 536575"/>
              <a:gd name="connsiteX6" fmla="*/ 38100 w 631825"/>
              <a:gd name="connsiteY6" fmla="*/ 254000 h 536575"/>
              <a:gd name="connsiteX7" fmla="*/ 0 w 631825"/>
              <a:gd name="connsiteY7" fmla="*/ 130175 h 536575"/>
              <a:gd name="connsiteX8" fmla="*/ 3175 w 631825"/>
              <a:gd name="connsiteY8" fmla="*/ 3175 h 536575"/>
              <a:gd name="connsiteX9" fmla="*/ 38100 w 631825"/>
              <a:gd name="connsiteY9" fmla="*/ 0 h 536575"/>
              <a:gd name="connsiteX10" fmla="*/ 196850 w 631825"/>
              <a:gd name="connsiteY10" fmla="*/ 82550 h 536575"/>
              <a:gd name="connsiteX11" fmla="*/ 403225 w 631825"/>
              <a:gd name="connsiteY11" fmla="*/ 200025 h 536575"/>
              <a:gd name="connsiteX12" fmla="*/ 619125 w 631825"/>
              <a:gd name="connsiteY12" fmla="*/ 317500 h 53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31825" h="536575">
                <a:moveTo>
                  <a:pt x="619125" y="317500"/>
                </a:moveTo>
                <a:lnTo>
                  <a:pt x="631825" y="523875"/>
                </a:lnTo>
                <a:lnTo>
                  <a:pt x="209550" y="536575"/>
                </a:lnTo>
                <a:lnTo>
                  <a:pt x="215900" y="447675"/>
                </a:lnTo>
                <a:lnTo>
                  <a:pt x="174625" y="377825"/>
                </a:lnTo>
                <a:lnTo>
                  <a:pt x="98425" y="307975"/>
                </a:lnTo>
                <a:lnTo>
                  <a:pt x="38100" y="254000"/>
                </a:lnTo>
                <a:lnTo>
                  <a:pt x="0" y="130175"/>
                </a:lnTo>
                <a:cubicBezTo>
                  <a:pt x="1058" y="87842"/>
                  <a:pt x="2117" y="45508"/>
                  <a:pt x="3175" y="3175"/>
                </a:cubicBezTo>
                <a:lnTo>
                  <a:pt x="38100" y="0"/>
                </a:lnTo>
                <a:lnTo>
                  <a:pt x="196850" y="82550"/>
                </a:lnTo>
                <a:lnTo>
                  <a:pt x="403225" y="200025"/>
                </a:lnTo>
                <a:lnTo>
                  <a:pt x="619125" y="317500"/>
                </a:lnTo>
                <a:close/>
              </a:path>
            </a:pathLst>
          </a:custGeom>
          <a:noFill/>
          <a:ln w="635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2" name="Rectangle 461"/>
          <p:cNvSpPr/>
          <p:nvPr/>
        </p:nvSpPr>
        <p:spPr>
          <a:xfrm rot="21480000">
            <a:off x="4584882" y="1725737"/>
            <a:ext cx="180098" cy="254846"/>
          </a:xfrm>
          <a:prstGeom prst="rect">
            <a:avLst/>
          </a:pr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3" name="Freeform 462"/>
          <p:cNvSpPr/>
          <p:nvPr/>
        </p:nvSpPr>
        <p:spPr>
          <a:xfrm rot="21480000">
            <a:off x="4601718" y="2325477"/>
            <a:ext cx="179069" cy="252688"/>
          </a:xfrm>
          <a:custGeom>
            <a:avLst/>
            <a:gdLst>
              <a:gd name="connsiteX0" fmla="*/ 0 w 693420"/>
              <a:gd name="connsiteY0" fmla="*/ 0 h 891540"/>
              <a:gd name="connsiteX1" fmla="*/ 693420 w 693420"/>
              <a:gd name="connsiteY1" fmla="*/ 0 h 891540"/>
              <a:gd name="connsiteX2" fmla="*/ 693420 w 693420"/>
              <a:gd name="connsiteY2" fmla="*/ 891540 h 891540"/>
              <a:gd name="connsiteX3" fmla="*/ 220980 w 693420"/>
              <a:gd name="connsiteY3" fmla="*/ 891540 h 891540"/>
              <a:gd name="connsiteX4" fmla="*/ 220980 w 693420"/>
              <a:gd name="connsiteY4" fmla="*/ 441960 h 891540"/>
              <a:gd name="connsiteX5" fmla="*/ 3810 w 693420"/>
              <a:gd name="connsiteY5" fmla="*/ 441960 h 891540"/>
              <a:gd name="connsiteX6" fmla="*/ 0 w 693420"/>
              <a:gd name="connsiteY6" fmla="*/ 0 h 891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3420" h="891540">
                <a:moveTo>
                  <a:pt x="0" y="0"/>
                </a:moveTo>
                <a:lnTo>
                  <a:pt x="693420" y="0"/>
                </a:lnTo>
                <a:lnTo>
                  <a:pt x="693420" y="891540"/>
                </a:lnTo>
                <a:lnTo>
                  <a:pt x="220980" y="891540"/>
                </a:lnTo>
                <a:lnTo>
                  <a:pt x="220980" y="441960"/>
                </a:lnTo>
                <a:lnTo>
                  <a:pt x="3810" y="441960"/>
                </a:lnTo>
                <a:lnTo>
                  <a:pt x="0" y="0"/>
                </a:lnTo>
                <a:close/>
              </a:path>
            </a:pathLst>
          </a:cu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4" name="Freeform 463"/>
          <p:cNvSpPr/>
          <p:nvPr/>
        </p:nvSpPr>
        <p:spPr>
          <a:xfrm rot="21480000">
            <a:off x="6487942" y="3449924"/>
            <a:ext cx="326654" cy="537770"/>
          </a:xfrm>
          <a:custGeom>
            <a:avLst/>
            <a:gdLst>
              <a:gd name="connsiteX0" fmla="*/ 388620 w 1264920"/>
              <a:gd name="connsiteY0" fmla="*/ 0 h 1897380"/>
              <a:gd name="connsiteX1" fmla="*/ 1264920 w 1264920"/>
              <a:gd name="connsiteY1" fmla="*/ 15240 h 1897380"/>
              <a:gd name="connsiteX2" fmla="*/ 868680 w 1264920"/>
              <a:gd name="connsiteY2" fmla="*/ 1897380 h 1897380"/>
              <a:gd name="connsiteX3" fmla="*/ 0 w 1264920"/>
              <a:gd name="connsiteY3" fmla="*/ 1737360 h 1897380"/>
              <a:gd name="connsiteX4" fmla="*/ 388620 w 1264920"/>
              <a:gd name="connsiteY4" fmla="*/ 0 h 1897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4920" h="1897380">
                <a:moveTo>
                  <a:pt x="388620" y="0"/>
                </a:moveTo>
                <a:lnTo>
                  <a:pt x="1264920" y="15240"/>
                </a:lnTo>
                <a:lnTo>
                  <a:pt x="868680" y="1897380"/>
                </a:lnTo>
                <a:lnTo>
                  <a:pt x="0" y="1737360"/>
                </a:lnTo>
                <a:lnTo>
                  <a:pt x="388620" y="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5" name="Freeform 464"/>
          <p:cNvSpPr/>
          <p:nvPr/>
        </p:nvSpPr>
        <p:spPr>
          <a:xfrm rot="21480000">
            <a:off x="6537834" y="3622726"/>
            <a:ext cx="144051" cy="108457"/>
          </a:xfrm>
          <a:custGeom>
            <a:avLst/>
            <a:gdLst>
              <a:gd name="connsiteX0" fmla="*/ 388620 w 1264920"/>
              <a:gd name="connsiteY0" fmla="*/ 0 h 1897380"/>
              <a:gd name="connsiteX1" fmla="*/ 1264920 w 1264920"/>
              <a:gd name="connsiteY1" fmla="*/ 15240 h 1897380"/>
              <a:gd name="connsiteX2" fmla="*/ 868680 w 1264920"/>
              <a:gd name="connsiteY2" fmla="*/ 1897380 h 1897380"/>
              <a:gd name="connsiteX3" fmla="*/ 0 w 1264920"/>
              <a:gd name="connsiteY3" fmla="*/ 1737360 h 1897380"/>
              <a:gd name="connsiteX4" fmla="*/ 388620 w 1264920"/>
              <a:gd name="connsiteY4" fmla="*/ 0 h 1897380"/>
              <a:gd name="connsiteX0" fmla="*/ 388620 w 1264920"/>
              <a:gd name="connsiteY0" fmla="*/ 0 h 1737359"/>
              <a:gd name="connsiteX1" fmla="*/ 1264920 w 1264920"/>
              <a:gd name="connsiteY1" fmla="*/ 15240 h 1737359"/>
              <a:gd name="connsiteX2" fmla="*/ 1146215 w 1264920"/>
              <a:gd name="connsiteY2" fmla="*/ 617177 h 1737359"/>
              <a:gd name="connsiteX3" fmla="*/ 0 w 1264920"/>
              <a:gd name="connsiteY3" fmla="*/ 1737360 h 1737359"/>
              <a:gd name="connsiteX4" fmla="*/ 388620 w 1264920"/>
              <a:gd name="connsiteY4" fmla="*/ 0 h 1737359"/>
              <a:gd name="connsiteX0" fmla="*/ 96279 w 972579"/>
              <a:gd name="connsiteY0" fmla="*/ 0 h 617177"/>
              <a:gd name="connsiteX1" fmla="*/ 972579 w 972579"/>
              <a:gd name="connsiteY1" fmla="*/ 15240 h 617177"/>
              <a:gd name="connsiteX2" fmla="*/ 853874 w 972579"/>
              <a:gd name="connsiteY2" fmla="*/ 617177 h 617177"/>
              <a:gd name="connsiteX3" fmla="*/ -1 w 972579"/>
              <a:gd name="connsiteY3" fmla="*/ 529686 h 617177"/>
              <a:gd name="connsiteX4" fmla="*/ 96279 w 972579"/>
              <a:gd name="connsiteY4" fmla="*/ 0 h 617177"/>
              <a:gd name="connsiteX0" fmla="*/ 147518 w 972579"/>
              <a:gd name="connsiteY0" fmla="*/ 0 h 807702"/>
              <a:gd name="connsiteX1" fmla="*/ 972579 w 972579"/>
              <a:gd name="connsiteY1" fmla="*/ 205765 h 807702"/>
              <a:gd name="connsiteX2" fmla="*/ 853874 w 972579"/>
              <a:gd name="connsiteY2" fmla="*/ 807702 h 807702"/>
              <a:gd name="connsiteX3" fmla="*/ -1 w 972579"/>
              <a:gd name="connsiteY3" fmla="*/ 720211 h 807702"/>
              <a:gd name="connsiteX4" fmla="*/ 147518 w 972579"/>
              <a:gd name="connsiteY4" fmla="*/ 0 h 807702"/>
              <a:gd name="connsiteX0" fmla="*/ 147518 w 853875"/>
              <a:gd name="connsiteY0" fmla="*/ 0 h 807702"/>
              <a:gd name="connsiteX1" fmla="*/ 635502 w 853875"/>
              <a:gd name="connsiteY1" fmla="*/ 58932 h 807702"/>
              <a:gd name="connsiteX2" fmla="*/ 853874 w 853875"/>
              <a:gd name="connsiteY2" fmla="*/ 807702 h 807702"/>
              <a:gd name="connsiteX3" fmla="*/ -1 w 853875"/>
              <a:gd name="connsiteY3" fmla="*/ 720211 h 807702"/>
              <a:gd name="connsiteX4" fmla="*/ 147518 w 853875"/>
              <a:gd name="connsiteY4" fmla="*/ 0 h 807702"/>
              <a:gd name="connsiteX0" fmla="*/ 147518 w 635501"/>
              <a:gd name="connsiteY0" fmla="*/ 0 h 720212"/>
              <a:gd name="connsiteX1" fmla="*/ 635502 w 635501"/>
              <a:gd name="connsiteY1" fmla="*/ 58932 h 720212"/>
              <a:gd name="connsiteX2" fmla="*/ 518749 w 635501"/>
              <a:gd name="connsiteY2" fmla="*/ 380707 h 720212"/>
              <a:gd name="connsiteX3" fmla="*/ -1 w 635501"/>
              <a:gd name="connsiteY3" fmla="*/ 720211 h 720212"/>
              <a:gd name="connsiteX4" fmla="*/ 147518 w 635501"/>
              <a:gd name="connsiteY4" fmla="*/ 0 h 720212"/>
              <a:gd name="connsiteX0" fmla="*/ 69836 w 557819"/>
              <a:gd name="connsiteY0" fmla="*/ 0 h 380707"/>
              <a:gd name="connsiteX1" fmla="*/ 557820 w 557819"/>
              <a:gd name="connsiteY1" fmla="*/ 58932 h 380707"/>
              <a:gd name="connsiteX2" fmla="*/ 441067 w 557819"/>
              <a:gd name="connsiteY2" fmla="*/ 380707 h 380707"/>
              <a:gd name="connsiteX3" fmla="*/ -1 w 557819"/>
              <a:gd name="connsiteY3" fmla="*/ 298343 h 380707"/>
              <a:gd name="connsiteX4" fmla="*/ 69836 w 557819"/>
              <a:gd name="connsiteY4" fmla="*/ 0 h 380707"/>
              <a:gd name="connsiteX0" fmla="*/ 69836 w 557819"/>
              <a:gd name="connsiteY0" fmla="*/ 0 h 381823"/>
              <a:gd name="connsiteX1" fmla="*/ 557820 w 557819"/>
              <a:gd name="connsiteY1" fmla="*/ 58932 h 381823"/>
              <a:gd name="connsiteX2" fmla="*/ 476173 w 557819"/>
              <a:gd name="connsiteY2" fmla="*/ 381824 h 381823"/>
              <a:gd name="connsiteX3" fmla="*/ -1 w 557819"/>
              <a:gd name="connsiteY3" fmla="*/ 298343 h 381823"/>
              <a:gd name="connsiteX4" fmla="*/ 69836 w 557819"/>
              <a:gd name="connsiteY4" fmla="*/ 0 h 381823"/>
              <a:gd name="connsiteX0" fmla="*/ 69836 w 557819"/>
              <a:gd name="connsiteY0" fmla="*/ 0 h 382662"/>
              <a:gd name="connsiteX1" fmla="*/ 557820 w 557819"/>
              <a:gd name="connsiteY1" fmla="*/ 58932 h 382662"/>
              <a:gd name="connsiteX2" fmla="*/ 502502 w 557819"/>
              <a:gd name="connsiteY2" fmla="*/ 382661 h 382662"/>
              <a:gd name="connsiteX3" fmla="*/ -1 w 557819"/>
              <a:gd name="connsiteY3" fmla="*/ 298343 h 382662"/>
              <a:gd name="connsiteX4" fmla="*/ 69836 w 557819"/>
              <a:gd name="connsiteY4" fmla="*/ 0 h 382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819" h="382662">
                <a:moveTo>
                  <a:pt x="69836" y="0"/>
                </a:moveTo>
                <a:lnTo>
                  <a:pt x="557820" y="58932"/>
                </a:lnTo>
                <a:lnTo>
                  <a:pt x="502502" y="382661"/>
                </a:lnTo>
                <a:lnTo>
                  <a:pt x="-1" y="298343"/>
                </a:lnTo>
                <a:lnTo>
                  <a:pt x="69836" y="0"/>
                </a:lnTo>
                <a:close/>
              </a:path>
            </a:pathLst>
          </a:custGeom>
          <a:noFill/>
          <a:ln w="635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6" name="Rectangle 465"/>
          <p:cNvSpPr/>
          <p:nvPr/>
        </p:nvSpPr>
        <p:spPr>
          <a:xfrm rot="21480000">
            <a:off x="7379046" y="1220102"/>
            <a:ext cx="204651" cy="114465"/>
          </a:xfrm>
          <a:prstGeom prst="rect">
            <a:avLst/>
          </a:prstGeom>
          <a:noFill/>
          <a:ln w="635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7" name="Freeform 466"/>
          <p:cNvSpPr/>
          <p:nvPr/>
        </p:nvSpPr>
        <p:spPr>
          <a:xfrm rot="21480000">
            <a:off x="2975049" y="2684381"/>
            <a:ext cx="181201" cy="250169"/>
          </a:xfrm>
          <a:custGeom>
            <a:avLst/>
            <a:gdLst>
              <a:gd name="connsiteX0" fmla="*/ 0 w 701675"/>
              <a:gd name="connsiteY0" fmla="*/ 0 h 882650"/>
              <a:gd name="connsiteX1" fmla="*/ 701675 w 701675"/>
              <a:gd name="connsiteY1" fmla="*/ 0 h 882650"/>
              <a:gd name="connsiteX2" fmla="*/ 701675 w 701675"/>
              <a:gd name="connsiteY2" fmla="*/ 444500 h 882650"/>
              <a:gd name="connsiteX3" fmla="*/ 463550 w 701675"/>
              <a:gd name="connsiteY3" fmla="*/ 444500 h 882650"/>
              <a:gd name="connsiteX4" fmla="*/ 463550 w 701675"/>
              <a:gd name="connsiteY4" fmla="*/ 333375 h 882650"/>
              <a:gd name="connsiteX5" fmla="*/ 558800 w 701675"/>
              <a:gd name="connsiteY5" fmla="*/ 333375 h 882650"/>
              <a:gd name="connsiteX6" fmla="*/ 558800 w 701675"/>
              <a:gd name="connsiteY6" fmla="*/ 111125 h 882650"/>
              <a:gd name="connsiteX7" fmla="*/ 361950 w 701675"/>
              <a:gd name="connsiteY7" fmla="*/ 111125 h 882650"/>
              <a:gd name="connsiteX8" fmla="*/ 361950 w 701675"/>
              <a:gd name="connsiteY8" fmla="*/ 238125 h 882650"/>
              <a:gd name="connsiteX9" fmla="*/ 231775 w 701675"/>
              <a:gd name="connsiteY9" fmla="*/ 238125 h 882650"/>
              <a:gd name="connsiteX10" fmla="*/ 231775 w 701675"/>
              <a:gd name="connsiteY10" fmla="*/ 568325 h 882650"/>
              <a:gd name="connsiteX11" fmla="*/ 82550 w 701675"/>
              <a:gd name="connsiteY11" fmla="*/ 568325 h 882650"/>
              <a:gd name="connsiteX12" fmla="*/ 82550 w 701675"/>
              <a:gd name="connsiteY12" fmla="*/ 882650 h 882650"/>
              <a:gd name="connsiteX13" fmla="*/ 0 w 701675"/>
              <a:gd name="connsiteY13" fmla="*/ 882650 h 882650"/>
              <a:gd name="connsiteX14" fmla="*/ 0 w 701675"/>
              <a:gd name="connsiteY14" fmla="*/ 0 h 88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01675" h="882650">
                <a:moveTo>
                  <a:pt x="0" y="0"/>
                </a:moveTo>
                <a:lnTo>
                  <a:pt x="701675" y="0"/>
                </a:lnTo>
                <a:lnTo>
                  <a:pt x="701675" y="444500"/>
                </a:lnTo>
                <a:lnTo>
                  <a:pt x="463550" y="444500"/>
                </a:lnTo>
                <a:lnTo>
                  <a:pt x="463550" y="333375"/>
                </a:lnTo>
                <a:lnTo>
                  <a:pt x="558800" y="333375"/>
                </a:lnTo>
                <a:lnTo>
                  <a:pt x="558800" y="111125"/>
                </a:lnTo>
                <a:lnTo>
                  <a:pt x="361950" y="111125"/>
                </a:lnTo>
                <a:lnTo>
                  <a:pt x="361950" y="238125"/>
                </a:lnTo>
                <a:lnTo>
                  <a:pt x="231775" y="238125"/>
                </a:lnTo>
                <a:lnTo>
                  <a:pt x="231775" y="568325"/>
                </a:lnTo>
                <a:lnTo>
                  <a:pt x="82550" y="568325"/>
                </a:lnTo>
                <a:lnTo>
                  <a:pt x="82550" y="882650"/>
                </a:lnTo>
                <a:lnTo>
                  <a:pt x="0" y="882650"/>
                </a:lnTo>
                <a:lnTo>
                  <a:pt x="0" y="0"/>
                </a:lnTo>
                <a:close/>
              </a:path>
            </a:pathLst>
          </a:cu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8" name="Rectangle 467"/>
          <p:cNvSpPr/>
          <p:nvPr/>
        </p:nvSpPr>
        <p:spPr>
          <a:xfrm rot="21480000">
            <a:off x="4016262" y="2645052"/>
            <a:ext cx="122988" cy="253768"/>
          </a:xfrm>
          <a:prstGeom prst="rect">
            <a:avLst/>
          </a:pr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9" name="Rectangle 468"/>
          <p:cNvSpPr/>
          <p:nvPr/>
        </p:nvSpPr>
        <p:spPr>
          <a:xfrm rot="21480000">
            <a:off x="2974043" y="2685874"/>
            <a:ext cx="181222" cy="248604"/>
          </a:xfrm>
          <a:prstGeom prst="rect">
            <a:avLst/>
          </a:pr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0" name="Rectangle 469"/>
          <p:cNvSpPr/>
          <p:nvPr/>
        </p:nvSpPr>
        <p:spPr>
          <a:xfrm rot="21480000">
            <a:off x="4004797" y="2347109"/>
            <a:ext cx="244009" cy="250527"/>
          </a:xfrm>
          <a:prstGeom prst="rect">
            <a:avLst/>
          </a:pr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1" name="Rectangle 470"/>
          <p:cNvSpPr/>
          <p:nvPr/>
        </p:nvSpPr>
        <p:spPr>
          <a:xfrm rot="21480000">
            <a:off x="3996991" y="2152093"/>
            <a:ext cx="285331" cy="149021"/>
          </a:xfrm>
          <a:prstGeom prst="rect">
            <a:avLst/>
          </a:pr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2" name="Freeform 471"/>
          <p:cNvSpPr/>
          <p:nvPr/>
        </p:nvSpPr>
        <p:spPr>
          <a:xfrm rot="21480000">
            <a:off x="4669184" y="2622169"/>
            <a:ext cx="122004" cy="126344"/>
          </a:xfrm>
          <a:custGeom>
            <a:avLst/>
            <a:gdLst>
              <a:gd name="connsiteX0" fmla="*/ 0 w 472440"/>
              <a:gd name="connsiteY0" fmla="*/ 0 h 453390"/>
              <a:gd name="connsiteX1" fmla="*/ 472440 w 472440"/>
              <a:gd name="connsiteY1" fmla="*/ 0 h 453390"/>
              <a:gd name="connsiteX2" fmla="*/ 472440 w 472440"/>
              <a:gd name="connsiteY2" fmla="*/ 304800 h 453390"/>
              <a:gd name="connsiteX3" fmla="*/ 240030 w 472440"/>
              <a:gd name="connsiteY3" fmla="*/ 304800 h 453390"/>
              <a:gd name="connsiteX4" fmla="*/ 240030 w 472440"/>
              <a:gd name="connsiteY4" fmla="*/ 453390 h 453390"/>
              <a:gd name="connsiteX5" fmla="*/ 7620 w 472440"/>
              <a:gd name="connsiteY5" fmla="*/ 453390 h 453390"/>
              <a:gd name="connsiteX6" fmla="*/ 0 w 472440"/>
              <a:gd name="connsiteY6" fmla="*/ 0 h 453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440" h="453390">
                <a:moveTo>
                  <a:pt x="0" y="0"/>
                </a:moveTo>
                <a:lnTo>
                  <a:pt x="472440" y="0"/>
                </a:lnTo>
                <a:lnTo>
                  <a:pt x="472440" y="304800"/>
                </a:lnTo>
                <a:lnTo>
                  <a:pt x="240030" y="304800"/>
                </a:lnTo>
                <a:lnTo>
                  <a:pt x="240030" y="453390"/>
                </a:lnTo>
                <a:lnTo>
                  <a:pt x="7620" y="453390"/>
                </a:lnTo>
                <a:lnTo>
                  <a:pt x="0" y="0"/>
                </a:lnTo>
                <a:close/>
              </a:path>
            </a:pathLst>
          </a:cu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3" name="Rectangle 472"/>
          <p:cNvSpPr/>
          <p:nvPr/>
        </p:nvSpPr>
        <p:spPr>
          <a:xfrm rot="21480000">
            <a:off x="4244841" y="1830068"/>
            <a:ext cx="109123" cy="164146"/>
          </a:xfrm>
          <a:prstGeom prst="rect">
            <a:avLst/>
          </a:pr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4" name="Freeform 473"/>
          <p:cNvSpPr/>
          <p:nvPr/>
        </p:nvSpPr>
        <p:spPr>
          <a:xfrm rot="21480000">
            <a:off x="7037298" y="808549"/>
            <a:ext cx="301321" cy="850389"/>
          </a:xfrm>
          <a:custGeom>
            <a:avLst/>
            <a:gdLst>
              <a:gd name="connsiteX0" fmla="*/ 4762 w 1166812"/>
              <a:gd name="connsiteY0" fmla="*/ 809625 h 3000375"/>
              <a:gd name="connsiteX1" fmla="*/ 185737 w 1166812"/>
              <a:gd name="connsiteY1" fmla="*/ 500063 h 3000375"/>
              <a:gd name="connsiteX2" fmla="*/ 1166812 w 1166812"/>
              <a:gd name="connsiteY2" fmla="*/ 0 h 3000375"/>
              <a:gd name="connsiteX3" fmla="*/ 1143000 w 1166812"/>
              <a:gd name="connsiteY3" fmla="*/ 381000 h 3000375"/>
              <a:gd name="connsiteX4" fmla="*/ 1138237 w 1166812"/>
              <a:gd name="connsiteY4" fmla="*/ 1619250 h 3000375"/>
              <a:gd name="connsiteX5" fmla="*/ 1138237 w 1166812"/>
              <a:gd name="connsiteY5" fmla="*/ 2319338 h 3000375"/>
              <a:gd name="connsiteX6" fmla="*/ 652462 w 1166812"/>
              <a:gd name="connsiteY6" fmla="*/ 2347913 h 3000375"/>
              <a:gd name="connsiteX7" fmla="*/ 628650 w 1166812"/>
              <a:gd name="connsiteY7" fmla="*/ 2928938 h 3000375"/>
              <a:gd name="connsiteX8" fmla="*/ 52387 w 1166812"/>
              <a:gd name="connsiteY8" fmla="*/ 3000375 h 3000375"/>
              <a:gd name="connsiteX9" fmla="*/ 0 w 1166812"/>
              <a:gd name="connsiteY9" fmla="*/ 2938463 h 3000375"/>
              <a:gd name="connsiteX10" fmla="*/ 4762 w 1166812"/>
              <a:gd name="connsiteY10" fmla="*/ 809625 h 3000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6812" h="3000375">
                <a:moveTo>
                  <a:pt x="4762" y="809625"/>
                </a:moveTo>
                <a:lnTo>
                  <a:pt x="185737" y="500063"/>
                </a:lnTo>
                <a:lnTo>
                  <a:pt x="1166812" y="0"/>
                </a:lnTo>
                <a:lnTo>
                  <a:pt x="1143000" y="381000"/>
                </a:lnTo>
                <a:cubicBezTo>
                  <a:pt x="1141412" y="793750"/>
                  <a:pt x="1139825" y="1206500"/>
                  <a:pt x="1138237" y="1619250"/>
                </a:cubicBezTo>
                <a:lnTo>
                  <a:pt x="1138237" y="2319338"/>
                </a:lnTo>
                <a:lnTo>
                  <a:pt x="652462" y="2347913"/>
                </a:lnTo>
                <a:lnTo>
                  <a:pt x="628650" y="2928938"/>
                </a:lnTo>
                <a:lnTo>
                  <a:pt x="52387" y="3000375"/>
                </a:lnTo>
                <a:lnTo>
                  <a:pt x="0" y="2938463"/>
                </a:lnTo>
                <a:cubicBezTo>
                  <a:pt x="1587" y="2228850"/>
                  <a:pt x="3175" y="1519238"/>
                  <a:pt x="4762" y="809625"/>
                </a:cubicBezTo>
                <a:close/>
              </a:path>
            </a:pathLst>
          </a:custGeom>
          <a:noFill/>
          <a:ln w="635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5" name="Freeform 474"/>
          <p:cNvSpPr/>
          <p:nvPr/>
        </p:nvSpPr>
        <p:spPr>
          <a:xfrm rot="21480000">
            <a:off x="4837062" y="2615535"/>
            <a:ext cx="76744" cy="172778"/>
          </a:xfrm>
          <a:custGeom>
            <a:avLst/>
            <a:gdLst>
              <a:gd name="connsiteX0" fmla="*/ 0 w 327660"/>
              <a:gd name="connsiteY0" fmla="*/ 0 h 609600"/>
              <a:gd name="connsiteX1" fmla="*/ 327660 w 327660"/>
              <a:gd name="connsiteY1" fmla="*/ 0 h 609600"/>
              <a:gd name="connsiteX2" fmla="*/ 327660 w 327660"/>
              <a:gd name="connsiteY2" fmla="*/ 441960 h 609600"/>
              <a:gd name="connsiteX3" fmla="*/ 243840 w 327660"/>
              <a:gd name="connsiteY3" fmla="*/ 441960 h 609600"/>
              <a:gd name="connsiteX4" fmla="*/ 243840 w 327660"/>
              <a:gd name="connsiteY4" fmla="*/ 609600 h 609600"/>
              <a:gd name="connsiteX5" fmla="*/ 30480 w 327660"/>
              <a:gd name="connsiteY5" fmla="*/ 609600 h 609600"/>
              <a:gd name="connsiteX6" fmla="*/ 0 w 327660"/>
              <a:gd name="connsiteY6" fmla="*/ 0 h 609600"/>
              <a:gd name="connsiteX0" fmla="*/ 3810 w 297180"/>
              <a:gd name="connsiteY0" fmla="*/ 0 h 609600"/>
              <a:gd name="connsiteX1" fmla="*/ 297180 w 297180"/>
              <a:gd name="connsiteY1" fmla="*/ 0 h 609600"/>
              <a:gd name="connsiteX2" fmla="*/ 297180 w 297180"/>
              <a:gd name="connsiteY2" fmla="*/ 441960 h 609600"/>
              <a:gd name="connsiteX3" fmla="*/ 213360 w 297180"/>
              <a:gd name="connsiteY3" fmla="*/ 441960 h 609600"/>
              <a:gd name="connsiteX4" fmla="*/ 213360 w 297180"/>
              <a:gd name="connsiteY4" fmla="*/ 609600 h 609600"/>
              <a:gd name="connsiteX5" fmla="*/ 0 w 297180"/>
              <a:gd name="connsiteY5" fmla="*/ 609600 h 609600"/>
              <a:gd name="connsiteX6" fmla="*/ 3810 w 297180"/>
              <a:gd name="connsiteY6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7180" h="609600">
                <a:moveTo>
                  <a:pt x="3810" y="0"/>
                </a:moveTo>
                <a:lnTo>
                  <a:pt x="297180" y="0"/>
                </a:lnTo>
                <a:lnTo>
                  <a:pt x="297180" y="441960"/>
                </a:lnTo>
                <a:lnTo>
                  <a:pt x="213360" y="441960"/>
                </a:lnTo>
                <a:lnTo>
                  <a:pt x="213360" y="609600"/>
                </a:lnTo>
                <a:lnTo>
                  <a:pt x="0" y="609600"/>
                </a:lnTo>
                <a:lnTo>
                  <a:pt x="3810" y="0"/>
                </a:lnTo>
                <a:close/>
              </a:path>
            </a:pathLst>
          </a:cu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6" name="Rectangle 475"/>
          <p:cNvSpPr/>
          <p:nvPr/>
        </p:nvSpPr>
        <p:spPr>
          <a:xfrm rot="21480000">
            <a:off x="5027501" y="2606828"/>
            <a:ext cx="85955" cy="163776"/>
          </a:xfrm>
          <a:prstGeom prst="rect">
            <a:avLst/>
          </a:prstGeom>
          <a:noFill/>
          <a:ln w="635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7" name="Rectangle 476"/>
          <p:cNvSpPr/>
          <p:nvPr/>
        </p:nvSpPr>
        <p:spPr>
          <a:xfrm rot="21480000">
            <a:off x="4912230" y="2463537"/>
            <a:ext cx="156306" cy="103135"/>
          </a:xfrm>
          <a:prstGeom prst="rect">
            <a:avLst/>
          </a:prstGeom>
          <a:noFill/>
          <a:ln w="635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8" name="Rectangle 477"/>
          <p:cNvSpPr/>
          <p:nvPr/>
        </p:nvSpPr>
        <p:spPr>
          <a:xfrm rot="21480000">
            <a:off x="5739512" y="2884004"/>
            <a:ext cx="95311" cy="141817"/>
          </a:xfrm>
          <a:prstGeom prst="rect">
            <a:avLst/>
          </a:prstGeom>
          <a:noFill/>
          <a:ln w="635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9" name="Freeform 478"/>
          <p:cNvSpPr/>
          <p:nvPr/>
        </p:nvSpPr>
        <p:spPr>
          <a:xfrm rot="21480000">
            <a:off x="6258866" y="2862195"/>
            <a:ext cx="172183" cy="124751"/>
          </a:xfrm>
          <a:custGeom>
            <a:avLst/>
            <a:gdLst>
              <a:gd name="connsiteX0" fmla="*/ 0 w 1417320"/>
              <a:gd name="connsiteY0" fmla="*/ 0 h 891540"/>
              <a:gd name="connsiteX1" fmla="*/ 1417320 w 1417320"/>
              <a:gd name="connsiteY1" fmla="*/ 0 h 891540"/>
              <a:gd name="connsiteX2" fmla="*/ 1417320 w 1417320"/>
              <a:gd name="connsiteY2" fmla="*/ 438150 h 891540"/>
              <a:gd name="connsiteX3" fmla="*/ 1295400 w 1417320"/>
              <a:gd name="connsiteY3" fmla="*/ 438150 h 891540"/>
              <a:gd name="connsiteX4" fmla="*/ 1295400 w 1417320"/>
              <a:gd name="connsiteY4" fmla="*/ 891540 h 891540"/>
              <a:gd name="connsiteX5" fmla="*/ 7620 w 1417320"/>
              <a:gd name="connsiteY5" fmla="*/ 891540 h 891540"/>
              <a:gd name="connsiteX6" fmla="*/ 0 w 1417320"/>
              <a:gd name="connsiteY6" fmla="*/ 0 h 891540"/>
              <a:gd name="connsiteX0" fmla="*/ 0 w 1417320"/>
              <a:gd name="connsiteY0" fmla="*/ 0 h 891540"/>
              <a:gd name="connsiteX1" fmla="*/ 1417320 w 1417320"/>
              <a:gd name="connsiteY1" fmla="*/ 0 h 891540"/>
              <a:gd name="connsiteX2" fmla="*/ 1295400 w 1417320"/>
              <a:gd name="connsiteY2" fmla="*/ 438150 h 891540"/>
              <a:gd name="connsiteX3" fmla="*/ 1295400 w 1417320"/>
              <a:gd name="connsiteY3" fmla="*/ 891540 h 891540"/>
              <a:gd name="connsiteX4" fmla="*/ 7620 w 1417320"/>
              <a:gd name="connsiteY4" fmla="*/ 891540 h 891540"/>
              <a:gd name="connsiteX5" fmla="*/ 0 w 1417320"/>
              <a:gd name="connsiteY5" fmla="*/ 0 h 891540"/>
              <a:gd name="connsiteX0" fmla="*/ 0 w 1317450"/>
              <a:gd name="connsiteY0" fmla="*/ 6734 h 898274"/>
              <a:gd name="connsiteX1" fmla="*/ 1317449 w 1317450"/>
              <a:gd name="connsiteY1" fmla="*/ 2 h 898274"/>
              <a:gd name="connsiteX2" fmla="*/ 1295400 w 1317450"/>
              <a:gd name="connsiteY2" fmla="*/ 444884 h 898274"/>
              <a:gd name="connsiteX3" fmla="*/ 1295400 w 1317450"/>
              <a:gd name="connsiteY3" fmla="*/ 898274 h 898274"/>
              <a:gd name="connsiteX4" fmla="*/ 7620 w 1317450"/>
              <a:gd name="connsiteY4" fmla="*/ 898274 h 898274"/>
              <a:gd name="connsiteX5" fmla="*/ 0 w 1317450"/>
              <a:gd name="connsiteY5" fmla="*/ 6734 h 898274"/>
              <a:gd name="connsiteX0" fmla="*/ 0 w 1295402"/>
              <a:gd name="connsiteY0" fmla="*/ 8287 h 899827"/>
              <a:gd name="connsiteX1" fmla="*/ 1294399 w 1295402"/>
              <a:gd name="connsiteY1" fmla="*/ 2 h 899827"/>
              <a:gd name="connsiteX2" fmla="*/ 1295400 w 1295402"/>
              <a:gd name="connsiteY2" fmla="*/ 446437 h 899827"/>
              <a:gd name="connsiteX3" fmla="*/ 1295400 w 1295402"/>
              <a:gd name="connsiteY3" fmla="*/ 899827 h 899827"/>
              <a:gd name="connsiteX4" fmla="*/ 7620 w 1295402"/>
              <a:gd name="connsiteY4" fmla="*/ 899827 h 899827"/>
              <a:gd name="connsiteX5" fmla="*/ 0 w 1295402"/>
              <a:gd name="connsiteY5" fmla="*/ 8287 h 899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5402" h="899827">
                <a:moveTo>
                  <a:pt x="0" y="8287"/>
                </a:moveTo>
                <a:lnTo>
                  <a:pt x="1294399" y="2"/>
                </a:lnTo>
                <a:cubicBezTo>
                  <a:pt x="1294733" y="148814"/>
                  <a:pt x="1295066" y="297625"/>
                  <a:pt x="1295400" y="446437"/>
                </a:cubicBezTo>
                <a:lnTo>
                  <a:pt x="1295400" y="899827"/>
                </a:lnTo>
                <a:lnTo>
                  <a:pt x="7620" y="899827"/>
                </a:lnTo>
                <a:lnTo>
                  <a:pt x="0" y="8287"/>
                </a:lnTo>
                <a:close/>
              </a:path>
            </a:pathLst>
          </a:custGeom>
          <a:noFill/>
          <a:ln w="635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0" name="Rectangle 479"/>
          <p:cNvSpPr/>
          <p:nvPr/>
        </p:nvSpPr>
        <p:spPr>
          <a:xfrm rot="21480000">
            <a:off x="3651597" y="2464205"/>
            <a:ext cx="52174" cy="150769"/>
          </a:xfrm>
          <a:prstGeom prst="rect">
            <a:avLst/>
          </a:prstGeom>
          <a:noFill/>
          <a:ln w="635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1" name="Freeform 480"/>
          <p:cNvSpPr/>
          <p:nvPr/>
        </p:nvSpPr>
        <p:spPr>
          <a:xfrm rot="21480000">
            <a:off x="3321669" y="2670459"/>
            <a:ext cx="120529" cy="252867"/>
          </a:xfrm>
          <a:custGeom>
            <a:avLst/>
            <a:gdLst>
              <a:gd name="connsiteX0" fmla="*/ 6350 w 466725"/>
              <a:gd name="connsiteY0" fmla="*/ 0 h 892175"/>
              <a:gd name="connsiteX1" fmla="*/ 466725 w 466725"/>
              <a:gd name="connsiteY1" fmla="*/ 0 h 892175"/>
              <a:gd name="connsiteX2" fmla="*/ 466725 w 466725"/>
              <a:gd name="connsiteY2" fmla="*/ 892175 h 892175"/>
              <a:gd name="connsiteX3" fmla="*/ 377825 w 466725"/>
              <a:gd name="connsiteY3" fmla="*/ 892175 h 892175"/>
              <a:gd name="connsiteX4" fmla="*/ 377825 w 466725"/>
              <a:gd name="connsiteY4" fmla="*/ 631825 h 892175"/>
              <a:gd name="connsiteX5" fmla="*/ 307975 w 466725"/>
              <a:gd name="connsiteY5" fmla="*/ 631825 h 892175"/>
              <a:gd name="connsiteX6" fmla="*/ 307975 w 466725"/>
              <a:gd name="connsiteY6" fmla="*/ 517525 h 892175"/>
              <a:gd name="connsiteX7" fmla="*/ 0 w 466725"/>
              <a:gd name="connsiteY7" fmla="*/ 517525 h 892175"/>
              <a:gd name="connsiteX8" fmla="*/ 6350 w 466725"/>
              <a:gd name="connsiteY8" fmla="*/ 0 h 892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6725" h="892175">
                <a:moveTo>
                  <a:pt x="6350" y="0"/>
                </a:moveTo>
                <a:lnTo>
                  <a:pt x="466725" y="0"/>
                </a:lnTo>
                <a:lnTo>
                  <a:pt x="466725" y="892175"/>
                </a:lnTo>
                <a:lnTo>
                  <a:pt x="377825" y="892175"/>
                </a:lnTo>
                <a:lnTo>
                  <a:pt x="377825" y="631825"/>
                </a:lnTo>
                <a:lnTo>
                  <a:pt x="307975" y="631825"/>
                </a:lnTo>
                <a:lnTo>
                  <a:pt x="307975" y="517525"/>
                </a:lnTo>
                <a:lnTo>
                  <a:pt x="0" y="517525"/>
                </a:lnTo>
                <a:cubicBezTo>
                  <a:pt x="2117" y="345017"/>
                  <a:pt x="4233" y="172508"/>
                  <a:pt x="6350" y="0"/>
                </a:cubicBezTo>
                <a:close/>
              </a:path>
            </a:pathLst>
          </a:cu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2" name="Rectangle 481"/>
          <p:cNvSpPr/>
          <p:nvPr/>
        </p:nvSpPr>
        <p:spPr>
          <a:xfrm rot="21480000">
            <a:off x="4408216" y="2137993"/>
            <a:ext cx="98405" cy="150496"/>
          </a:xfrm>
          <a:prstGeom prst="rect">
            <a:avLst/>
          </a:pr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3" name="Rectangle 482"/>
          <p:cNvSpPr/>
          <p:nvPr/>
        </p:nvSpPr>
        <p:spPr>
          <a:xfrm rot="21480000">
            <a:off x="4418867" y="2460092"/>
            <a:ext cx="115117" cy="125264"/>
          </a:xfrm>
          <a:prstGeom prst="rect">
            <a:avLst/>
          </a:pr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4" name="Rectangle 483"/>
          <p:cNvSpPr/>
          <p:nvPr/>
        </p:nvSpPr>
        <p:spPr>
          <a:xfrm rot="21480000">
            <a:off x="4451222" y="3527734"/>
            <a:ext cx="111509" cy="126883"/>
          </a:xfrm>
          <a:prstGeom prst="rect">
            <a:avLst/>
          </a:pr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5" name="Rectangle 484"/>
          <p:cNvSpPr/>
          <p:nvPr/>
        </p:nvSpPr>
        <p:spPr>
          <a:xfrm rot="21480000">
            <a:off x="4464671" y="3952311"/>
            <a:ext cx="59855" cy="124184"/>
          </a:xfrm>
          <a:prstGeom prst="rect">
            <a:avLst/>
          </a:pr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6" name="Rectangle 485"/>
          <p:cNvSpPr/>
          <p:nvPr/>
        </p:nvSpPr>
        <p:spPr>
          <a:xfrm rot="21480000">
            <a:off x="4300644" y="3897154"/>
            <a:ext cx="118887" cy="185377"/>
          </a:xfrm>
          <a:prstGeom prst="rect">
            <a:avLst/>
          </a:pr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7" name="Rectangle 486"/>
          <p:cNvSpPr/>
          <p:nvPr/>
        </p:nvSpPr>
        <p:spPr>
          <a:xfrm rot="21480000">
            <a:off x="4049474" y="3841127"/>
            <a:ext cx="66414" cy="84591"/>
          </a:xfrm>
          <a:prstGeom prst="rect">
            <a:avLst/>
          </a:pr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8" name="Rectangle 487"/>
          <p:cNvSpPr/>
          <p:nvPr/>
        </p:nvSpPr>
        <p:spPr>
          <a:xfrm rot="21480000">
            <a:off x="4124603" y="4017612"/>
            <a:ext cx="128168" cy="66907"/>
          </a:xfrm>
          <a:prstGeom prst="rect">
            <a:avLst/>
          </a:prstGeom>
          <a:noFill/>
          <a:ln w="635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9" name="Rectangle 488"/>
          <p:cNvSpPr/>
          <p:nvPr/>
        </p:nvSpPr>
        <p:spPr>
          <a:xfrm rot="21480000">
            <a:off x="4742057" y="3219307"/>
            <a:ext cx="65807" cy="116984"/>
          </a:xfrm>
          <a:prstGeom prst="rect">
            <a:avLst/>
          </a:pr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0" name="Freeform 489"/>
          <p:cNvSpPr/>
          <p:nvPr/>
        </p:nvSpPr>
        <p:spPr>
          <a:xfrm rot="21480000">
            <a:off x="4382084" y="1453434"/>
            <a:ext cx="377161" cy="233969"/>
          </a:xfrm>
          <a:custGeom>
            <a:avLst/>
            <a:gdLst>
              <a:gd name="connsiteX0" fmla="*/ 0 w 1460500"/>
              <a:gd name="connsiteY0" fmla="*/ 0 h 825500"/>
              <a:gd name="connsiteX1" fmla="*/ 996950 w 1460500"/>
              <a:gd name="connsiteY1" fmla="*/ 44450 h 825500"/>
              <a:gd name="connsiteX2" fmla="*/ 996950 w 1460500"/>
              <a:gd name="connsiteY2" fmla="*/ 330200 h 825500"/>
              <a:gd name="connsiteX3" fmla="*/ 1460500 w 1460500"/>
              <a:gd name="connsiteY3" fmla="*/ 330200 h 825500"/>
              <a:gd name="connsiteX4" fmla="*/ 1460500 w 1460500"/>
              <a:gd name="connsiteY4" fmla="*/ 825500 h 825500"/>
              <a:gd name="connsiteX5" fmla="*/ 25400 w 1460500"/>
              <a:gd name="connsiteY5" fmla="*/ 825500 h 825500"/>
              <a:gd name="connsiteX6" fmla="*/ 0 w 1460500"/>
              <a:gd name="connsiteY6" fmla="*/ 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0500" h="825500">
                <a:moveTo>
                  <a:pt x="0" y="0"/>
                </a:moveTo>
                <a:lnTo>
                  <a:pt x="996950" y="44450"/>
                </a:lnTo>
                <a:lnTo>
                  <a:pt x="996950" y="330200"/>
                </a:lnTo>
                <a:lnTo>
                  <a:pt x="1460500" y="330200"/>
                </a:lnTo>
                <a:lnTo>
                  <a:pt x="1460500" y="825500"/>
                </a:lnTo>
                <a:lnTo>
                  <a:pt x="25400" y="825500"/>
                </a:lnTo>
                <a:lnTo>
                  <a:pt x="0" y="0"/>
                </a:lnTo>
                <a:close/>
              </a:path>
            </a:pathLst>
          </a:cu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1" name="Freeform 490"/>
          <p:cNvSpPr/>
          <p:nvPr/>
        </p:nvSpPr>
        <p:spPr>
          <a:xfrm>
            <a:off x="8138206" y="1619250"/>
            <a:ext cx="488724" cy="179160"/>
          </a:xfrm>
          <a:custGeom>
            <a:avLst/>
            <a:gdLst>
              <a:gd name="connsiteX0" fmla="*/ 25400 w 730250"/>
              <a:gd name="connsiteY0" fmla="*/ 31750 h 323850"/>
              <a:gd name="connsiteX1" fmla="*/ 247650 w 730250"/>
              <a:gd name="connsiteY1" fmla="*/ 69850 h 323850"/>
              <a:gd name="connsiteX2" fmla="*/ 273050 w 730250"/>
              <a:gd name="connsiteY2" fmla="*/ 25400 h 323850"/>
              <a:gd name="connsiteX3" fmla="*/ 330200 w 730250"/>
              <a:gd name="connsiteY3" fmla="*/ 6350 h 323850"/>
              <a:gd name="connsiteX4" fmla="*/ 406400 w 730250"/>
              <a:gd name="connsiteY4" fmla="*/ 0 h 323850"/>
              <a:gd name="connsiteX5" fmla="*/ 469900 w 730250"/>
              <a:gd name="connsiteY5" fmla="*/ 19050 h 323850"/>
              <a:gd name="connsiteX6" fmla="*/ 495300 w 730250"/>
              <a:gd name="connsiteY6" fmla="*/ 63500 h 323850"/>
              <a:gd name="connsiteX7" fmla="*/ 501650 w 730250"/>
              <a:gd name="connsiteY7" fmla="*/ 127000 h 323850"/>
              <a:gd name="connsiteX8" fmla="*/ 730250 w 730250"/>
              <a:gd name="connsiteY8" fmla="*/ 177800 h 323850"/>
              <a:gd name="connsiteX9" fmla="*/ 692150 w 730250"/>
              <a:gd name="connsiteY9" fmla="*/ 323850 h 323850"/>
              <a:gd name="connsiteX10" fmla="*/ 431800 w 730250"/>
              <a:gd name="connsiteY10" fmla="*/ 266700 h 323850"/>
              <a:gd name="connsiteX11" fmla="*/ 450850 w 730250"/>
              <a:gd name="connsiteY11" fmla="*/ 139700 h 323850"/>
              <a:gd name="connsiteX12" fmla="*/ 450850 w 730250"/>
              <a:gd name="connsiteY12" fmla="*/ 88900 h 323850"/>
              <a:gd name="connsiteX13" fmla="*/ 412750 w 730250"/>
              <a:gd name="connsiteY13" fmla="*/ 63500 h 323850"/>
              <a:gd name="connsiteX14" fmla="*/ 361950 w 730250"/>
              <a:gd name="connsiteY14" fmla="*/ 50800 h 323850"/>
              <a:gd name="connsiteX15" fmla="*/ 311150 w 730250"/>
              <a:gd name="connsiteY15" fmla="*/ 63500 h 323850"/>
              <a:gd name="connsiteX16" fmla="*/ 266700 w 730250"/>
              <a:gd name="connsiteY16" fmla="*/ 95250 h 323850"/>
              <a:gd name="connsiteX17" fmla="*/ 234950 w 730250"/>
              <a:gd name="connsiteY17" fmla="*/ 228600 h 323850"/>
              <a:gd name="connsiteX18" fmla="*/ 0 w 730250"/>
              <a:gd name="connsiteY18" fmla="*/ 177800 h 323850"/>
              <a:gd name="connsiteX19" fmla="*/ 25400 w 730250"/>
              <a:gd name="connsiteY19" fmla="*/ 31750 h 323850"/>
              <a:gd name="connsiteX0" fmla="*/ 25400 w 730250"/>
              <a:gd name="connsiteY0" fmla="*/ 31750 h 323850"/>
              <a:gd name="connsiteX1" fmla="*/ 247650 w 730250"/>
              <a:gd name="connsiteY1" fmla="*/ 69850 h 323850"/>
              <a:gd name="connsiteX2" fmla="*/ 330200 w 730250"/>
              <a:gd name="connsiteY2" fmla="*/ 6350 h 323850"/>
              <a:gd name="connsiteX3" fmla="*/ 406400 w 730250"/>
              <a:gd name="connsiteY3" fmla="*/ 0 h 323850"/>
              <a:gd name="connsiteX4" fmla="*/ 469900 w 730250"/>
              <a:gd name="connsiteY4" fmla="*/ 19050 h 323850"/>
              <a:gd name="connsiteX5" fmla="*/ 495300 w 730250"/>
              <a:gd name="connsiteY5" fmla="*/ 63500 h 323850"/>
              <a:gd name="connsiteX6" fmla="*/ 501650 w 730250"/>
              <a:gd name="connsiteY6" fmla="*/ 127000 h 323850"/>
              <a:gd name="connsiteX7" fmla="*/ 730250 w 730250"/>
              <a:gd name="connsiteY7" fmla="*/ 177800 h 323850"/>
              <a:gd name="connsiteX8" fmla="*/ 692150 w 730250"/>
              <a:gd name="connsiteY8" fmla="*/ 323850 h 323850"/>
              <a:gd name="connsiteX9" fmla="*/ 431800 w 730250"/>
              <a:gd name="connsiteY9" fmla="*/ 266700 h 323850"/>
              <a:gd name="connsiteX10" fmla="*/ 450850 w 730250"/>
              <a:gd name="connsiteY10" fmla="*/ 139700 h 323850"/>
              <a:gd name="connsiteX11" fmla="*/ 450850 w 730250"/>
              <a:gd name="connsiteY11" fmla="*/ 88900 h 323850"/>
              <a:gd name="connsiteX12" fmla="*/ 412750 w 730250"/>
              <a:gd name="connsiteY12" fmla="*/ 63500 h 323850"/>
              <a:gd name="connsiteX13" fmla="*/ 361950 w 730250"/>
              <a:gd name="connsiteY13" fmla="*/ 50800 h 323850"/>
              <a:gd name="connsiteX14" fmla="*/ 311150 w 730250"/>
              <a:gd name="connsiteY14" fmla="*/ 63500 h 323850"/>
              <a:gd name="connsiteX15" fmla="*/ 266700 w 730250"/>
              <a:gd name="connsiteY15" fmla="*/ 95250 h 323850"/>
              <a:gd name="connsiteX16" fmla="*/ 234950 w 730250"/>
              <a:gd name="connsiteY16" fmla="*/ 228600 h 323850"/>
              <a:gd name="connsiteX17" fmla="*/ 0 w 730250"/>
              <a:gd name="connsiteY17" fmla="*/ 177800 h 323850"/>
              <a:gd name="connsiteX18" fmla="*/ 25400 w 730250"/>
              <a:gd name="connsiteY18" fmla="*/ 31750 h 323850"/>
              <a:gd name="connsiteX0" fmla="*/ 25400 w 730250"/>
              <a:gd name="connsiteY0" fmla="*/ 31750 h 323850"/>
              <a:gd name="connsiteX1" fmla="*/ 247650 w 730250"/>
              <a:gd name="connsiteY1" fmla="*/ 69850 h 323850"/>
              <a:gd name="connsiteX2" fmla="*/ 406400 w 730250"/>
              <a:gd name="connsiteY2" fmla="*/ 0 h 323850"/>
              <a:gd name="connsiteX3" fmla="*/ 469900 w 730250"/>
              <a:gd name="connsiteY3" fmla="*/ 19050 h 323850"/>
              <a:gd name="connsiteX4" fmla="*/ 495300 w 730250"/>
              <a:gd name="connsiteY4" fmla="*/ 63500 h 323850"/>
              <a:gd name="connsiteX5" fmla="*/ 501650 w 730250"/>
              <a:gd name="connsiteY5" fmla="*/ 127000 h 323850"/>
              <a:gd name="connsiteX6" fmla="*/ 730250 w 730250"/>
              <a:gd name="connsiteY6" fmla="*/ 177800 h 323850"/>
              <a:gd name="connsiteX7" fmla="*/ 692150 w 730250"/>
              <a:gd name="connsiteY7" fmla="*/ 323850 h 323850"/>
              <a:gd name="connsiteX8" fmla="*/ 431800 w 730250"/>
              <a:gd name="connsiteY8" fmla="*/ 266700 h 323850"/>
              <a:gd name="connsiteX9" fmla="*/ 450850 w 730250"/>
              <a:gd name="connsiteY9" fmla="*/ 139700 h 323850"/>
              <a:gd name="connsiteX10" fmla="*/ 450850 w 730250"/>
              <a:gd name="connsiteY10" fmla="*/ 88900 h 323850"/>
              <a:gd name="connsiteX11" fmla="*/ 412750 w 730250"/>
              <a:gd name="connsiteY11" fmla="*/ 63500 h 323850"/>
              <a:gd name="connsiteX12" fmla="*/ 361950 w 730250"/>
              <a:gd name="connsiteY12" fmla="*/ 50800 h 323850"/>
              <a:gd name="connsiteX13" fmla="*/ 311150 w 730250"/>
              <a:gd name="connsiteY13" fmla="*/ 63500 h 323850"/>
              <a:gd name="connsiteX14" fmla="*/ 266700 w 730250"/>
              <a:gd name="connsiteY14" fmla="*/ 95250 h 323850"/>
              <a:gd name="connsiteX15" fmla="*/ 234950 w 730250"/>
              <a:gd name="connsiteY15" fmla="*/ 228600 h 323850"/>
              <a:gd name="connsiteX16" fmla="*/ 0 w 730250"/>
              <a:gd name="connsiteY16" fmla="*/ 177800 h 323850"/>
              <a:gd name="connsiteX17" fmla="*/ 25400 w 730250"/>
              <a:gd name="connsiteY17" fmla="*/ 31750 h 323850"/>
              <a:gd name="connsiteX0" fmla="*/ 25400 w 730250"/>
              <a:gd name="connsiteY0" fmla="*/ 31750 h 323850"/>
              <a:gd name="connsiteX1" fmla="*/ 247650 w 730250"/>
              <a:gd name="connsiteY1" fmla="*/ 69850 h 323850"/>
              <a:gd name="connsiteX2" fmla="*/ 406400 w 730250"/>
              <a:gd name="connsiteY2" fmla="*/ 0 h 323850"/>
              <a:gd name="connsiteX3" fmla="*/ 469900 w 730250"/>
              <a:gd name="connsiteY3" fmla="*/ 19050 h 323850"/>
              <a:gd name="connsiteX4" fmla="*/ 495300 w 730250"/>
              <a:gd name="connsiteY4" fmla="*/ 63500 h 323850"/>
              <a:gd name="connsiteX5" fmla="*/ 501650 w 730250"/>
              <a:gd name="connsiteY5" fmla="*/ 127000 h 323850"/>
              <a:gd name="connsiteX6" fmla="*/ 730250 w 730250"/>
              <a:gd name="connsiteY6" fmla="*/ 177800 h 323850"/>
              <a:gd name="connsiteX7" fmla="*/ 692150 w 730250"/>
              <a:gd name="connsiteY7" fmla="*/ 323850 h 323850"/>
              <a:gd name="connsiteX8" fmla="*/ 431800 w 730250"/>
              <a:gd name="connsiteY8" fmla="*/ 266700 h 323850"/>
              <a:gd name="connsiteX9" fmla="*/ 450850 w 730250"/>
              <a:gd name="connsiteY9" fmla="*/ 139700 h 323850"/>
              <a:gd name="connsiteX10" fmla="*/ 450850 w 730250"/>
              <a:gd name="connsiteY10" fmla="*/ 88900 h 323850"/>
              <a:gd name="connsiteX11" fmla="*/ 412750 w 730250"/>
              <a:gd name="connsiteY11" fmla="*/ 63500 h 323850"/>
              <a:gd name="connsiteX12" fmla="*/ 361950 w 730250"/>
              <a:gd name="connsiteY12" fmla="*/ 50800 h 323850"/>
              <a:gd name="connsiteX13" fmla="*/ 311150 w 730250"/>
              <a:gd name="connsiteY13" fmla="*/ 63500 h 323850"/>
              <a:gd name="connsiteX14" fmla="*/ 266700 w 730250"/>
              <a:gd name="connsiteY14" fmla="*/ 95250 h 323850"/>
              <a:gd name="connsiteX15" fmla="*/ 234950 w 730250"/>
              <a:gd name="connsiteY15" fmla="*/ 228600 h 323850"/>
              <a:gd name="connsiteX16" fmla="*/ 0 w 730250"/>
              <a:gd name="connsiteY16" fmla="*/ 177800 h 323850"/>
              <a:gd name="connsiteX17" fmla="*/ 25400 w 730250"/>
              <a:gd name="connsiteY17" fmla="*/ 31750 h 323850"/>
              <a:gd name="connsiteX0" fmla="*/ 25400 w 730250"/>
              <a:gd name="connsiteY0" fmla="*/ 12700 h 304800"/>
              <a:gd name="connsiteX1" fmla="*/ 247650 w 730250"/>
              <a:gd name="connsiteY1" fmla="*/ 50800 h 304800"/>
              <a:gd name="connsiteX2" fmla="*/ 469900 w 730250"/>
              <a:gd name="connsiteY2" fmla="*/ 0 h 304800"/>
              <a:gd name="connsiteX3" fmla="*/ 495300 w 730250"/>
              <a:gd name="connsiteY3" fmla="*/ 44450 h 304800"/>
              <a:gd name="connsiteX4" fmla="*/ 501650 w 730250"/>
              <a:gd name="connsiteY4" fmla="*/ 107950 h 304800"/>
              <a:gd name="connsiteX5" fmla="*/ 730250 w 730250"/>
              <a:gd name="connsiteY5" fmla="*/ 158750 h 304800"/>
              <a:gd name="connsiteX6" fmla="*/ 692150 w 730250"/>
              <a:gd name="connsiteY6" fmla="*/ 304800 h 304800"/>
              <a:gd name="connsiteX7" fmla="*/ 431800 w 730250"/>
              <a:gd name="connsiteY7" fmla="*/ 247650 h 304800"/>
              <a:gd name="connsiteX8" fmla="*/ 450850 w 730250"/>
              <a:gd name="connsiteY8" fmla="*/ 120650 h 304800"/>
              <a:gd name="connsiteX9" fmla="*/ 450850 w 730250"/>
              <a:gd name="connsiteY9" fmla="*/ 69850 h 304800"/>
              <a:gd name="connsiteX10" fmla="*/ 412750 w 730250"/>
              <a:gd name="connsiteY10" fmla="*/ 44450 h 304800"/>
              <a:gd name="connsiteX11" fmla="*/ 361950 w 730250"/>
              <a:gd name="connsiteY11" fmla="*/ 31750 h 304800"/>
              <a:gd name="connsiteX12" fmla="*/ 311150 w 730250"/>
              <a:gd name="connsiteY12" fmla="*/ 44450 h 304800"/>
              <a:gd name="connsiteX13" fmla="*/ 266700 w 730250"/>
              <a:gd name="connsiteY13" fmla="*/ 76200 h 304800"/>
              <a:gd name="connsiteX14" fmla="*/ 234950 w 730250"/>
              <a:gd name="connsiteY14" fmla="*/ 209550 h 304800"/>
              <a:gd name="connsiteX15" fmla="*/ 0 w 730250"/>
              <a:gd name="connsiteY15" fmla="*/ 158750 h 304800"/>
              <a:gd name="connsiteX16" fmla="*/ 25400 w 730250"/>
              <a:gd name="connsiteY16" fmla="*/ 12700 h 304800"/>
              <a:gd name="connsiteX0" fmla="*/ 25400 w 730250"/>
              <a:gd name="connsiteY0" fmla="*/ 0 h 292100"/>
              <a:gd name="connsiteX1" fmla="*/ 247650 w 730250"/>
              <a:gd name="connsiteY1" fmla="*/ 38100 h 292100"/>
              <a:gd name="connsiteX2" fmla="*/ 495300 w 730250"/>
              <a:gd name="connsiteY2" fmla="*/ 31750 h 292100"/>
              <a:gd name="connsiteX3" fmla="*/ 501650 w 730250"/>
              <a:gd name="connsiteY3" fmla="*/ 95250 h 292100"/>
              <a:gd name="connsiteX4" fmla="*/ 730250 w 730250"/>
              <a:gd name="connsiteY4" fmla="*/ 146050 h 292100"/>
              <a:gd name="connsiteX5" fmla="*/ 692150 w 730250"/>
              <a:gd name="connsiteY5" fmla="*/ 292100 h 292100"/>
              <a:gd name="connsiteX6" fmla="*/ 431800 w 730250"/>
              <a:gd name="connsiteY6" fmla="*/ 234950 h 292100"/>
              <a:gd name="connsiteX7" fmla="*/ 450850 w 730250"/>
              <a:gd name="connsiteY7" fmla="*/ 107950 h 292100"/>
              <a:gd name="connsiteX8" fmla="*/ 450850 w 730250"/>
              <a:gd name="connsiteY8" fmla="*/ 57150 h 292100"/>
              <a:gd name="connsiteX9" fmla="*/ 412750 w 730250"/>
              <a:gd name="connsiteY9" fmla="*/ 31750 h 292100"/>
              <a:gd name="connsiteX10" fmla="*/ 361950 w 730250"/>
              <a:gd name="connsiteY10" fmla="*/ 19050 h 292100"/>
              <a:gd name="connsiteX11" fmla="*/ 311150 w 730250"/>
              <a:gd name="connsiteY11" fmla="*/ 31750 h 292100"/>
              <a:gd name="connsiteX12" fmla="*/ 266700 w 730250"/>
              <a:gd name="connsiteY12" fmla="*/ 63500 h 292100"/>
              <a:gd name="connsiteX13" fmla="*/ 234950 w 730250"/>
              <a:gd name="connsiteY13" fmla="*/ 196850 h 292100"/>
              <a:gd name="connsiteX14" fmla="*/ 0 w 730250"/>
              <a:gd name="connsiteY14" fmla="*/ 146050 h 292100"/>
              <a:gd name="connsiteX15" fmla="*/ 25400 w 730250"/>
              <a:gd name="connsiteY15" fmla="*/ 0 h 292100"/>
              <a:gd name="connsiteX0" fmla="*/ 25400 w 730250"/>
              <a:gd name="connsiteY0" fmla="*/ 22796 h 314896"/>
              <a:gd name="connsiteX1" fmla="*/ 247650 w 730250"/>
              <a:gd name="connsiteY1" fmla="*/ 60896 h 314896"/>
              <a:gd name="connsiteX2" fmla="*/ 495300 w 730250"/>
              <a:gd name="connsiteY2" fmla="*/ 54546 h 314896"/>
              <a:gd name="connsiteX3" fmla="*/ 501650 w 730250"/>
              <a:gd name="connsiteY3" fmla="*/ 118046 h 314896"/>
              <a:gd name="connsiteX4" fmla="*/ 730250 w 730250"/>
              <a:gd name="connsiteY4" fmla="*/ 168846 h 314896"/>
              <a:gd name="connsiteX5" fmla="*/ 692150 w 730250"/>
              <a:gd name="connsiteY5" fmla="*/ 314896 h 314896"/>
              <a:gd name="connsiteX6" fmla="*/ 431800 w 730250"/>
              <a:gd name="connsiteY6" fmla="*/ 257746 h 314896"/>
              <a:gd name="connsiteX7" fmla="*/ 450850 w 730250"/>
              <a:gd name="connsiteY7" fmla="*/ 130746 h 314896"/>
              <a:gd name="connsiteX8" fmla="*/ 450850 w 730250"/>
              <a:gd name="connsiteY8" fmla="*/ 79946 h 314896"/>
              <a:gd name="connsiteX9" fmla="*/ 412750 w 730250"/>
              <a:gd name="connsiteY9" fmla="*/ 54546 h 314896"/>
              <a:gd name="connsiteX10" fmla="*/ 361950 w 730250"/>
              <a:gd name="connsiteY10" fmla="*/ 41846 h 314896"/>
              <a:gd name="connsiteX11" fmla="*/ 311150 w 730250"/>
              <a:gd name="connsiteY11" fmla="*/ 54546 h 314896"/>
              <a:gd name="connsiteX12" fmla="*/ 266700 w 730250"/>
              <a:gd name="connsiteY12" fmla="*/ 86296 h 314896"/>
              <a:gd name="connsiteX13" fmla="*/ 234950 w 730250"/>
              <a:gd name="connsiteY13" fmla="*/ 219646 h 314896"/>
              <a:gd name="connsiteX14" fmla="*/ 0 w 730250"/>
              <a:gd name="connsiteY14" fmla="*/ 168846 h 314896"/>
              <a:gd name="connsiteX15" fmla="*/ 25400 w 730250"/>
              <a:gd name="connsiteY15" fmla="*/ 22796 h 314896"/>
              <a:gd name="connsiteX0" fmla="*/ 25400 w 730250"/>
              <a:gd name="connsiteY0" fmla="*/ 0 h 292100"/>
              <a:gd name="connsiteX1" fmla="*/ 247650 w 730250"/>
              <a:gd name="connsiteY1" fmla="*/ 38100 h 292100"/>
              <a:gd name="connsiteX2" fmla="*/ 501650 w 730250"/>
              <a:gd name="connsiteY2" fmla="*/ 95250 h 292100"/>
              <a:gd name="connsiteX3" fmla="*/ 730250 w 730250"/>
              <a:gd name="connsiteY3" fmla="*/ 146050 h 292100"/>
              <a:gd name="connsiteX4" fmla="*/ 692150 w 730250"/>
              <a:gd name="connsiteY4" fmla="*/ 292100 h 292100"/>
              <a:gd name="connsiteX5" fmla="*/ 431800 w 730250"/>
              <a:gd name="connsiteY5" fmla="*/ 234950 h 292100"/>
              <a:gd name="connsiteX6" fmla="*/ 450850 w 730250"/>
              <a:gd name="connsiteY6" fmla="*/ 107950 h 292100"/>
              <a:gd name="connsiteX7" fmla="*/ 450850 w 730250"/>
              <a:gd name="connsiteY7" fmla="*/ 57150 h 292100"/>
              <a:gd name="connsiteX8" fmla="*/ 412750 w 730250"/>
              <a:gd name="connsiteY8" fmla="*/ 31750 h 292100"/>
              <a:gd name="connsiteX9" fmla="*/ 361950 w 730250"/>
              <a:gd name="connsiteY9" fmla="*/ 19050 h 292100"/>
              <a:gd name="connsiteX10" fmla="*/ 311150 w 730250"/>
              <a:gd name="connsiteY10" fmla="*/ 31750 h 292100"/>
              <a:gd name="connsiteX11" fmla="*/ 266700 w 730250"/>
              <a:gd name="connsiteY11" fmla="*/ 63500 h 292100"/>
              <a:gd name="connsiteX12" fmla="*/ 234950 w 730250"/>
              <a:gd name="connsiteY12" fmla="*/ 196850 h 292100"/>
              <a:gd name="connsiteX13" fmla="*/ 0 w 730250"/>
              <a:gd name="connsiteY13" fmla="*/ 146050 h 292100"/>
              <a:gd name="connsiteX14" fmla="*/ 25400 w 730250"/>
              <a:gd name="connsiteY14" fmla="*/ 0 h 292100"/>
              <a:gd name="connsiteX0" fmla="*/ 25400 w 730250"/>
              <a:gd name="connsiteY0" fmla="*/ 0 h 292100"/>
              <a:gd name="connsiteX1" fmla="*/ 247650 w 730250"/>
              <a:gd name="connsiteY1" fmla="*/ 38100 h 292100"/>
              <a:gd name="connsiteX2" fmla="*/ 501650 w 730250"/>
              <a:gd name="connsiteY2" fmla="*/ 95250 h 292100"/>
              <a:gd name="connsiteX3" fmla="*/ 730250 w 730250"/>
              <a:gd name="connsiteY3" fmla="*/ 146050 h 292100"/>
              <a:gd name="connsiteX4" fmla="*/ 692150 w 730250"/>
              <a:gd name="connsiteY4" fmla="*/ 292100 h 292100"/>
              <a:gd name="connsiteX5" fmla="*/ 431800 w 730250"/>
              <a:gd name="connsiteY5" fmla="*/ 234950 h 292100"/>
              <a:gd name="connsiteX6" fmla="*/ 450850 w 730250"/>
              <a:gd name="connsiteY6" fmla="*/ 107950 h 292100"/>
              <a:gd name="connsiteX7" fmla="*/ 450850 w 730250"/>
              <a:gd name="connsiteY7" fmla="*/ 57150 h 292100"/>
              <a:gd name="connsiteX8" fmla="*/ 412750 w 730250"/>
              <a:gd name="connsiteY8" fmla="*/ 31750 h 292100"/>
              <a:gd name="connsiteX9" fmla="*/ 361950 w 730250"/>
              <a:gd name="connsiteY9" fmla="*/ 19050 h 292100"/>
              <a:gd name="connsiteX10" fmla="*/ 311150 w 730250"/>
              <a:gd name="connsiteY10" fmla="*/ 31750 h 292100"/>
              <a:gd name="connsiteX11" fmla="*/ 266700 w 730250"/>
              <a:gd name="connsiteY11" fmla="*/ 63500 h 292100"/>
              <a:gd name="connsiteX12" fmla="*/ 234950 w 730250"/>
              <a:gd name="connsiteY12" fmla="*/ 196850 h 292100"/>
              <a:gd name="connsiteX13" fmla="*/ 0 w 730250"/>
              <a:gd name="connsiteY13" fmla="*/ 146050 h 292100"/>
              <a:gd name="connsiteX14" fmla="*/ 25400 w 730250"/>
              <a:gd name="connsiteY14" fmla="*/ 0 h 292100"/>
              <a:gd name="connsiteX0" fmla="*/ 25400 w 730250"/>
              <a:gd name="connsiteY0" fmla="*/ 14860 h 306960"/>
              <a:gd name="connsiteX1" fmla="*/ 247650 w 730250"/>
              <a:gd name="connsiteY1" fmla="*/ 52960 h 306960"/>
              <a:gd name="connsiteX2" fmla="*/ 501650 w 730250"/>
              <a:gd name="connsiteY2" fmla="*/ 110110 h 306960"/>
              <a:gd name="connsiteX3" fmla="*/ 730250 w 730250"/>
              <a:gd name="connsiteY3" fmla="*/ 160910 h 306960"/>
              <a:gd name="connsiteX4" fmla="*/ 692150 w 730250"/>
              <a:gd name="connsiteY4" fmla="*/ 306960 h 306960"/>
              <a:gd name="connsiteX5" fmla="*/ 431800 w 730250"/>
              <a:gd name="connsiteY5" fmla="*/ 249810 h 306960"/>
              <a:gd name="connsiteX6" fmla="*/ 450850 w 730250"/>
              <a:gd name="connsiteY6" fmla="*/ 122810 h 306960"/>
              <a:gd name="connsiteX7" fmla="*/ 450850 w 730250"/>
              <a:gd name="connsiteY7" fmla="*/ 72010 h 306960"/>
              <a:gd name="connsiteX8" fmla="*/ 412750 w 730250"/>
              <a:gd name="connsiteY8" fmla="*/ 46610 h 306960"/>
              <a:gd name="connsiteX9" fmla="*/ 361950 w 730250"/>
              <a:gd name="connsiteY9" fmla="*/ 33910 h 306960"/>
              <a:gd name="connsiteX10" fmla="*/ 311150 w 730250"/>
              <a:gd name="connsiteY10" fmla="*/ 46610 h 306960"/>
              <a:gd name="connsiteX11" fmla="*/ 266700 w 730250"/>
              <a:gd name="connsiteY11" fmla="*/ 78360 h 306960"/>
              <a:gd name="connsiteX12" fmla="*/ 234950 w 730250"/>
              <a:gd name="connsiteY12" fmla="*/ 211710 h 306960"/>
              <a:gd name="connsiteX13" fmla="*/ 0 w 730250"/>
              <a:gd name="connsiteY13" fmla="*/ 160910 h 306960"/>
              <a:gd name="connsiteX14" fmla="*/ 25400 w 730250"/>
              <a:gd name="connsiteY14" fmla="*/ 14860 h 306960"/>
              <a:gd name="connsiteX0" fmla="*/ 25400 w 730250"/>
              <a:gd name="connsiteY0" fmla="*/ 23694 h 315794"/>
              <a:gd name="connsiteX1" fmla="*/ 247650 w 730250"/>
              <a:gd name="connsiteY1" fmla="*/ 61794 h 315794"/>
              <a:gd name="connsiteX2" fmla="*/ 501650 w 730250"/>
              <a:gd name="connsiteY2" fmla="*/ 118944 h 315794"/>
              <a:gd name="connsiteX3" fmla="*/ 730250 w 730250"/>
              <a:gd name="connsiteY3" fmla="*/ 169744 h 315794"/>
              <a:gd name="connsiteX4" fmla="*/ 692150 w 730250"/>
              <a:gd name="connsiteY4" fmla="*/ 315794 h 315794"/>
              <a:gd name="connsiteX5" fmla="*/ 431800 w 730250"/>
              <a:gd name="connsiteY5" fmla="*/ 258644 h 315794"/>
              <a:gd name="connsiteX6" fmla="*/ 450850 w 730250"/>
              <a:gd name="connsiteY6" fmla="*/ 131644 h 315794"/>
              <a:gd name="connsiteX7" fmla="*/ 450850 w 730250"/>
              <a:gd name="connsiteY7" fmla="*/ 80844 h 315794"/>
              <a:gd name="connsiteX8" fmla="*/ 412750 w 730250"/>
              <a:gd name="connsiteY8" fmla="*/ 55444 h 315794"/>
              <a:gd name="connsiteX9" fmla="*/ 361950 w 730250"/>
              <a:gd name="connsiteY9" fmla="*/ 42744 h 315794"/>
              <a:gd name="connsiteX10" fmla="*/ 311150 w 730250"/>
              <a:gd name="connsiteY10" fmla="*/ 55444 h 315794"/>
              <a:gd name="connsiteX11" fmla="*/ 266700 w 730250"/>
              <a:gd name="connsiteY11" fmla="*/ 87194 h 315794"/>
              <a:gd name="connsiteX12" fmla="*/ 234950 w 730250"/>
              <a:gd name="connsiteY12" fmla="*/ 220544 h 315794"/>
              <a:gd name="connsiteX13" fmla="*/ 0 w 730250"/>
              <a:gd name="connsiteY13" fmla="*/ 169744 h 315794"/>
              <a:gd name="connsiteX14" fmla="*/ 25400 w 730250"/>
              <a:gd name="connsiteY14" fmla="*/ 23694 h 315794"/>
              <a:gd name="connsiteX0" fmla="*/ 25400 w 730250"/>
              <a:gd name="connsiteY0" fmla="*/ 25665 h 317765"/>
              <a:gd name="connsiteX1" fmla="*/ 247650 w 730250"/>
              <a:gd name="connsiteY1" fmla="*/ 63765 h 317765"/>
              <a:gd name="connsiteX2" fmla="*/ 501650 w 730250"/>
              <a:gd name="connsiteY2" fmla="*/ 120915 h 317765"/>
              <a:gd name="connsiteX3" fmla="*/ 730250 w 730250"/>
              <a:gd name="connsiteY3" fmla="*/ 171715 h 317765"/>
              <a:gd name="connsiteX4" fmla="*/ 692150 w 730250"/>
              <a:gd name="connsiteY4" fmla="*/ 317765 h 317765"/>
              <a:gd name="connsiteX5" fmla="*/ 431800 w 730250"/>
              <a:gd name="connsiteY5" fmla="*/ 260615 h 317765"/>
              <a:gd name="connsiteX6" fmla="*/ 450850 w 730250"/>
              <a:gd name="connsiteY6" fmla="*/ 133615 h 317765"/>
              <a:gd name="connsiteX7" fmla="*/ 450850 w 730250"/>
              <a:gd name="connsiteY7" fmla="*/ 82815 h 317765"/>
              <a:gd name="connsiteX8" fmla="*/ 412750 w 730250"/>
              <a:gd name="connsiteY8" fmla="*/ 57415 h 317765"/>
              <a:gd name="connsiteX9" fmla="*/ 361950 w 730250"/>
              <a:gd name="connsiteY9" fmla="*/ 44715 h 317765"/>
              <a:gd name="connsiteX10" fmla="*/ 311150 w 730250"/>
              <a:gd name="connsiteY10" fmla="*/ 57415 h 317765"/>
              <a:gd name="connsiteX11" fmla="*/ 266700 w 730250"/>
              <a:gd name="connsiteY11" fmla="*/ 89165 h 317765"/>
              <a:gd name="connsiteX12" fmla="*/ 234950 w 730250"/>
              <a:gd name="connsiteY12" fmla="*/ 222515 h 317765"/>
              <a:gd name="connsiteX13" fmla="*/ 0 w 730250"/>
              <a:gd name="connsiteY13" fmla="*/ 171715 h 317765"/>
              <a:gd name="connsiteX14" fmla="*/ 25400 w 730250"/>
              <a:gd name="connsiteY14" fmla="*/ 25665 h 317765"/>
              <a:gd name="connsiteX0" fmla="*/ 25400 w 730250"/>
              <a:gd name="connsiteY0" fmla="*/ 25665 h 317765"/>
              <a:gd name="connsiteX1" fmla="*/ 247650 w 730250"/>
              <a:gd name="connsiteY1" fmla="*/ 63765 h 317765"/>
              <a:gd name="connsiteX2" fmla="*/ 501650 w 730250"/>
              <a:gd name="connsiteY2" fmla="*/ 120915 h 317765"/>
              <a:gd name="connsiteX3" fmla="*/ 730250 w 730250"/>
              <a:gd name="connsiteY3" fmla="*/ 171715 h 317765"/>
              <a:gd name="connsiteX4" fmla="*/ 692150 w 730250"/>
              <a:gd name="connsiteY4" fmla="*/ 317765 h 317765"/>
              <a:gd name="connsiteX5" fmla="*/ 431800 w 730250"/>
              <a:gd name="connsiteY5" fmla="*/ 260615 h 317765"/>
              <a:gd name="connsiteX6" fmla="*/ 450850 w 730250"/>
              <a:gd name="connsiteY6" fmla="*/ 133615 h 317765"/>
              <a:gd name="connsiteX7" fmla="*/ 450850 w 730250"/>
              <a:gd name="connsiteY7" fmla="*/ 82815 h 317765"/>
              <a:gd name="connsiteX8" fmla="*/ 412750 w 730250"/>
              <a:gd name="connsiteY8" fmla="*/ 57415 h 317765"/>
              <a:gd name="connsiteX9" fmla="*/ 361950 w 730250"/>
              <a:gd name="connsiteY9" fmla="*/ 44715 h 317765"/>
              <a:gd name="connsiteX10" fmla="*/ 311150 w 730250"/>
              <a:gd name="connsiteY10" fmla="*/ 57415 h 317765"/>
              <a:gd name="connsiteX11" fmla="*/ 266700 w 730250"/>
              <a:gd name="connsiteY11" fmla="*/ 89165 h 317765"/>
              <a:gd name="connsiteX12" fmla="*/ 234950 w 730250"/>
              <a:gd name="connsiteY12" fmla="*/ 222515 h 317765"/>
              <a:gd name="connsiteX13" fmla="*/ 0 w 730250"/>
              <a:gd name="connsiteY13" fmla="*/ 171715 h 317765"/>
              <a:gd name="connsiteX14" fmla="*/ 25400 w 730250"/>
              <a:gd name="connsiteY14" fmla="*/ 25665 h 317765"/>
              <a:gd name="connsiteX0" fmla="*/ 25400 w 730250"/>
              <a:gd name="connsiteY0" fmla="*/ 25665 h 317765"/>
              <a:gd name="connsiteX1" fmla="*/ 247650 w 730250"/>
              <a:gd name="connsiteY1" fmla="*/ 63765 h 317765"/>
              <a:gd name="connsiteX2" fmla="*/ 501650 w 730250"/>
              <a:gd name="connsiteY2" fmla="*/ 120915 h 317765"/>
              <a:gd name="connsiteX3" fmla="*/ 730250 w 730250"/>
              <a:gd name="connsiteY3" fmla="*/ 171715 h 317765"/>
              <a:gd name="connsiteX4" fmla="*/ 692150 w 730250"/>
              <a:gd name="connsiteY4" fmla="*/ 317765 h 317765"/>
              <a:gd name="connsiteX5" fmla="*/ 431800 w 730250"/>
              <a:gd name="connsiteY5" fmla="*/ 260615 h 317765"/>
              <a:gd name="connsiteX6" fmla="*/ 450850 w 730250"/>
              <a:gd name="connsiteY6" fmla="*/ 133615 h 317765"/>
              <a:gd name="connsiteX7" fmla="*/ 450850 w 730250"/>
              <a:gd name="connsiteY7" fmla="*/ 82815 h 317765"/>
              <a:gd name="connsiteX8" fmla="*/ 412750 w 730250"/>
              <a:gd name="connsiteY8" fmla="*/ 57415 h 317765"/>
              <a:gd name="connsiteX9" fmla="*/ 361950 w 730250"/>
              <a:gd name="connsiteY9" fmla="*/ 44715 h 317765"/>
              <a:gd name="connsiteX10" fmla="*/ 266700 w 730250"/>
              <a:gd name="connsiteY10" fmla="*/ 89165 h 317765"/>
              <a:gd name="connsiteX11" fmla="*/ 234950 w 730250"/>
              <a:gd name="connsiteY11" fmla="*/ 222515 h 317765"/>
              <a:gd name="connsiteX12" fmla="*/ 0 w 730250"/>
              <a:gd name="connsiteY12" fmla="*/ 171715 h 317765"/>
              <a:gd name="connsiteX13" fmla="*/ 25400 w 730250"/>
              <a:gd name="connsiteY13" fmla="*/ 25665 h 317765"/>
              <a:gd name="connsiteX0" fmla="*/ 25400 w 730250"/>
              <a:gd name="connsiteY0" fmla="*/ 25665 h 317765"/>
              <a:gd name="connsiteX1" fmla="*/ 247650 w 730250"/>
              <a:gd name="connsiteY1" fmla="*/ 63765 h 317765"/>
              <a:gd name="connsiteX2" fmla="*/ 501650 w 730250"/>
              <a:gd name="connsiteY2" fmla="*/ 120915 h 317765"/>
              <a:gd name="connsiteX3" fmla="*/ 730250 w 730250"/>
              <a:gd name="connsiteY3" fmla="*/ 171715 h 317765"/>
              <a:gd name="connsiteX4" fmla="*/ 692150 w 730250"/>
              <a:gd name="connsiteY4" fmla="*/ 317765 h 317765"/>
              <a:gd name="connsiteX5" fmla="*/ 431800 w 730250"/>
              <a:gd name="connsiteY5" fmla="*/ 260615 h 317765"/>
              <a:gd name="connsiteX6" fmla="*/ 450850 w 730250"/>
              <a:gd name="connsiteY6" fmla="*/ 133615 h 317765"/>
              <a:gd name="connsiteX7" fmla="*/ 450850 w 730250"/>
              <a:gd name="connsiteY7" fmla="*/ 82815 h 317765"/>
              <a:gd name="connsiteX8" fmla="*/ 412750 w 730250"/>
              <a:gd name="connsiteY8" fmla="*/ 57415 h 317765"/>
              <a:gd name="connsiteX9" fmla="*/ 266700 w 730250"/>
              <a:gd name="connsiteY9" fmla="*/ 89165 h 317765"/>
              <a:gd name="connsiteX10" fmla="*/ 234950 w 730250"/>
              <a:gd name="connsiteY10" fmla="*/ 222515 h 317765"/>
              <a:gd name="connsiteX11" fmla="*/ 0 w 730250"/>
              <a:gd name="connsiteY11" fmla="*/ 171715 h 317765"/>
              <a:gd name="connsiteX12" fmla="*/ 25400 w 730250"/>
              <a:gd name="connsiteY12" fmla="*/ 25665 h 317765"/>
              <a:gd name="connsiteX0" fmla="*/ 25400 w 730250"/>
              <a:gd name="connsiteY0" fmla="*/ 25665 h 317765"/>
              <a:gd name="connsiteX1" fmla="*/ 247650 w 730250"/>
              <a:gd name="connsiteY1" fmla="*/ 63765 h 317765"/>
              <a:gd name="connsiteX2" fmla="*/ 501650 w 730250"/>
              <a:gd name="connsiteY2" fmla="*/ 120915 h 317765"/>
              <a:gd name="connsiteX3" fmla="*/ 730250 w 730250"/>
              <a:gd name="connsiteY3" fmla="*/ 171715 h 317765"/>
              <a:gd name="connsiteX4" fmla="*/ 692150 w 730250"/>
              <a:gd name="connsiteY4" fmla="*/ 317765 h 317765"/>
              <a:gd name="connsiteX5" fmla="*/ 431800 w 730250"/>
              <a:gd name="connsiteY5" fmla="*/ 260615 h 317765"/>
              <a:gd name="connsiteX6" fmla="*/ 450850 w 730250"/>
              <a:gd name="connsiteY6" fmla="*/ 133615 h 317765"/>
              <a:gd name="connsiteX7" fmla="*/ 450850 w 730250"/>
              <a:gd name="connsiteY7" fmla="*/ 82815 h 317765"/>
              <a:gd name="connsiteX8" fmla="*/ 266700 w 730250"/>
              <a:gd name="connsiteY8" fmla="*/ 89165 h 317765"/>
              <a:gd name="connsiteX9" fmla="*/ 234950 w 730250"/>
              <a:gd name="connsiteY9" fmla="*/ 222515 h 317765"/>
              <a:gd name="connsiteX10" fmla="*/ 0 w 730250"/>
              <a:gd name="connsiteY10" fmla="*/ 171715 h 317765"/>
              <a:gd name="connsiteX11" fmla="*/ 25400 w 730250"/>
              <a:gd name="connsiteY11" fmla="*/ 25665 h 317765"/>
              <a:gd name="connsiteX0" fmla="*/ 25400 w 730250"/>
              <a:gd name="connsiteY0" fmla="*/ 25665 h 317765"/>
              <a:gd name="connsiteX1" fmla="*/ 247650 w 730250"/>
              <a:gd name="connsiteY1" fmla="*/ 63765 h 317765"/>
              <a:gd name="connsiteX2" fmla="*/ 501650 w 730250"/>
              <a:gd name="connsiteY2" fmla="*/ 120915 h 317765"/>
              <a:gd name="connsiteX3" fmla="*/ 730250 w 730250"/>
              <a:gd name="connsiteY3" fmla="*/ 171715 h 317765"/>
              <a:gd name="connsiteX4" fmla="*/ 692150 w 730250"/>
              <a:gd name="connsiteY4" fmla="*/ 317765 h 317765"/>
              <a:gd name="connsiteX5" fmla="*/ 431800 w 730250"/>
              <a:gd name="connsiteY5" fmla="*/ 260615 h 317765"/>
              <a:gd name="connsiteX6" fmla="*/ 450850 w 730250"/>
              <a:gd name="connsiteY6" fmla="*/ 133615 h 317765"/>
              <a:gd name="connsiteX7" fmla="*/ 266700 w 730250"/>
              <a:gd name="connsiteY7" fmla="*/ 89165 h 317765"/>
              <a:gd name="connsiteX8" fmla="*/ 234950 w 730250"/>
              <a:gd name="connsiteY8" fmla="*/ 222515 h 317765"/>
              <a:gd name="connsiteX9" fmla="*/ 0 w 730250"/>
              <a:gd name="connsiteY9" fmla="*/ 171715 h 317765"/>
              <a:gd name="connsiteX10" fmla="*/ 25400 w 730250"/>
              <a:gd name="connsiteY10" fmla="*/ 25665 h 317765"/>
              <a:gd name="connsiteX0" fmla="*/ 25400 w 730250"/>
              <a:gd name="connsiteY0" fmla="*/ 25665 h 317765"/>
              <a:gd name="connsiteX1" fmla="*/ 247650 w 730250"/>
              <a:gd name="connsiteY1" fmla="*/ 63765 h 317765"/>
              <a:gd name="connsiteX2" fmla="*/ 501650 w 730250"/>
              <a:gd name="connsiteY2" fmla="*/ 120915 h 317765"/>
              <a:gd name="connsiteX3" fmla="*/ 730250 w 730250"/>
              <a:gd name="connsiteY3" fmla="*/ 171715 h 317765"/>
              <a:gd name="connsiteX4" fmla="*/ 692150 w 730250"/>
              <a:gd name="connsiteY4" fmla="*/ 317765 h 317765"/>
              <a:gd name="connsiteX5" fmla="*/ 431800 w 730250"/>
              <a:gd name="connsiteY5" fmla="*/ 260615 h 317765"/>
              <a:gd name="connsiteX6" fmla="*/ 450850 w 730250"/>
              <a:gd name="connsiteY6" fmla="*/ 133615 h 317765"/>
              <a:gd name="connsiteX7" fmla="*/ 266700 w 730250"/>
              <a:gd name="connsiteY7" fmla="*/ 89165 h 317765"/>
              <a:gd name="connsiteX8" fmla="*/ 234950 w 730250"/>
              <a:gd name="connsiteY8" fmla="*/ 222515 h 317765"/>
              <a:gd name="connsiteX9" fmla="*/ 0 w 730250"/>
              <a:gd name="connsiteY9" fmla="*/ 171715 h 317765"/>
              <a:gd name="connsiteX10" fmla="*/ 25400 w 730250"/>
              <a:gd name="connsiteY10" fmla="*/ 25665 h 317765"/>
              <a:gd name="connsiteX0" fmla="*/ 25400 w 730250"/>
              <a:gd name="connsiteY0" fmla="*/ 25665 h 317765"/>
              <a:gd name="connsiteX1" fmla="*/ 247650 w 730250"/>
              <a:gd name="connsiteY1" fmla="*/ 63765 h 317765"/>
              <a:gd name="connsiteX2" fmla="*/ 501650 w 730250"/>
              <a:gd name="connsiteY2" fmla="*/ 120915 h 317765"/>
              <a:gd name="connsiteX3" fmla="*/ 730250 w 730250"/>
              <a:gd name="connsiteY3" fmla="*/ 171715 h 317765"/>
              <a:gd name="connsiteX4" fmla="*/ 692150 w 730250"/>
              <a:gd name="connsiteY4" fmla="*/ 317765 h 317765"/>
              <a:gd name="connsiteX5" fmla="*/ 431800 w 730250"/>
              <a:gd name="connsiteY5" fmla="*/ 260615 h 317765"/>
              <a:gd name="connsiteX6" fmla="*/ 450850 w 730250"/>
              <a:gd name="connsiteY6" fmla="*/ 133615 h 317765"/>
              <a:gd name="connsiteX7" fmla="*/ 266700 w 730250"/>
              <a:gd name="connsiteY7" fmla="*/ 89165 h 317765"/>
              <a:gd name="connsiteX8" fmla="*/ 234950 w 730250"/>
              <a:gd name="connsiteY8" fmla="*/ 222515 h 317765"/>
              <a:gd name="connsiteX9" fmla="*/ 0 w 730250"/>
              <a:gd name="connsiteY9" fmla="*/ 171715 h 317765"/>
              <a:gd name="connsiteX10" fmla="*/ 25400 w 730250"/>
              <a:gd name="connsiteY10" fmla="*/ 25665 h 317765"/>
              <a:gd name="connsiteX0" fmla="*/ 25400 w 730250"/>
              <a:gd name="connsiteY0" fmla="*/ 25665 h 317765"/>
              <a:gd name="connsiteX1" fmla="*/ 247650 w 730250"/>
              <a:gd name="connsiteY1" fmla="*/ 63765 h 317765"/>
              <a:gd name="connsiteX2" fmla="*/ 501650 w 730250"/>
              <a:gd name="connsiteY2" fmla="*/ 120915 h 317765"/>
              <a:gd name="connsiteX3" fmla="*/ 730250 w 730250"/>
              <a:gd name="connsiteY3" fmla="*/ 171715 h 317765"/>
              <a:gd name="connsiteX4" fmla="*/ 692150 w 730250"/>
              <a:gd name="connsiteY4" fmla="*/ 317765 h 317765"/>
              <a:gd name="connsiteX5" fmla="*/ 431800 w 730250"/>
              <a:gd name="connsiteY5" fmla="*/ 260615 h 317765"/>
              <a:gd name="connsiteX6" fmla="*/ 450850 w 730250"/>
              <a:gd name="connsiteY6" fmla="*/ 133615 h 317765"/>
              <a:gd name="connsiteX7" fmla="*/ 283369 w 730250"/>
              <a:gd name="connsiteY7" fmla="*/ 89165 h 317765"/>
              <a:gd name="connsiteX8" fmla="*/ 234950 w 730250"/>
              <a:gd name="connsiteY8" fmla="*/ 222515 h 317765"/>
              <a:gd name="connsiteX9" fmla="*/ 0 w 730250"/>
              <a:gd name="connsiteY9" fmla="*/ 171715 h 317765"/>
              <a:gd name="connsiteX10" fmla="*/ 25400 w 730250"/>
              <a:gd name="connsiteY10" fmla="*/ 25665 h 317765"/>
              <a:gd name="connsiteX0" fmla="*/ 25400 w 730250"/>
              <a:gd name="connsiteY0" fmla="*/ 25665 h 317765"/>
              <a:gd name="connsiteX1" fmla="*/ 247650 w 730250"/>
              <a:gd name="connsiteY1" fmla="*/ 63765 h 317765"/>
              <a:gd name="connsiteX2" fmla="*/ 501650 w 730250"/>
              <a:gd name="connsiteY2" fmla="*/ 120915 h 317765"/>
              <a:gd name="connsiteX3" fmla="*/ 730250 w 730250"/>
              <a:gd name="connsiteY3" fmla="*/ 171715 h 317765"/>
              <a:gd name="connsiteX4" fmla="*/ 692150 w 730250"/>
              <a:gd name="connsiteY4" fmla="*/ 317765 h 317765"/>
              <a:gd name="connsiteX5" fmla="*/ 431800 w 730250"/>
              <a:gd name="connsiteY5" fmla="*/ 260615 h 317765"/>
              <a:gd name="connsiteX6" fmla="*/ 450850 w 730250"/>
              <a:gd name="connsiteY6" fmla="*/ 133615 h 317765"/>
              <a:gd name="connsiteX7" fmla="*/ 283369 w 730250"/>
              <a:gd name="connsiteY7" fmla="*/ 89165 h 317765"/>
              <a:gd name="connsiteX8" fmla="*/ 249238 w 730250"/>
              <a:gd name="connsiteY8" fmla="*/ 222515 h 317765"/>
              <a:gd name="connsiteX9" fmla="*/ 0 w 730250"/>
              <a:gd name="connsiteY9" fmla="*/ 171715 h 317765"/>
              <a:gd name="connsiteX10" fmla="*/ 25400 w 730250"/>
              <a:gd name="connsiteY10" fmla="*/ 25665 h 317765"/>
              <a:gd name="connsiteX0" fmla="*/ 30162 w 730250"/>
              <a:gd name="connsiteY0" fmla="*/ 25665 h 317765"/>
              <a:gd name="connsiteX1" fmla="*/ 247650 w 730250"/>
              <a:gd name="connsiteY1" fmla="*/ 63765 h 317765"/>
              <a:gd name="connsiteX2" fmla="*/ 501650 w 730250"/>
              <a:gd name="connsiteY2" fmla="*/ 120915 h 317765"/>
              <a:gd name="connsiteX3" fmla="*/ 730250 w 730250"/>
              <a:gd name="connsiteY3" fmla="*/ 171715 h 317765"/>
              <a:gd name="connsiteX4" fmla="*/ 692150 w 730250"/>
              <a:gd name="connsiteY4" fmla="*/ 317765 h 317765"/>
              <a:gd name="connsiteX5" fmla="*/ 431800 w 730250"/>
              <a:gd name="connsiteY5" fmla="*/ 260615 h 317765"/>
              <a:gd name="connsiteX6" fmla="*/ 450850 w 730250"/>
              <a:gd name="connsiteY6" fmla="*/ 133615 h 317765"/>
              <a:gd name="connsiteX7" fmla="*/ 283369 w 730250"/>
              <a:gd name="connsiteY7" fmla="*/ 89165 h 317765"/>
              <a:gd name="connsiteX8" fmla="*/ 249238 w 730250"/>
              <a:gd name="connsiteY8" fmla="*/ 222515 h 317765"/>
              <a:gd name="connsiteX9" fmla="*/ 0 w 730250"/>
              <a:gd name="connsiteY9" fmla="*/ 171715 h 317765"/>
              <a:gd name="connsiteX10" fmla="*/ 30162 w 730250"/>
              <a:gd name="connsiteY10" fmla="*/ 25665 h 317765"/>
              <a:gd name="connsiteX0" fmla="*/ 30162 w 730250"/>
              <a:gd name="connsiteY0" fmla="*/ 25665 h 317765"/>
              <a:gd name="connsiteX1" fmla="*/ 247650 w 730250"/>
              <a:gd name="connsiteY1" fmla="*/ 63765 h 317765"/>
              <a:gd name="connsiteX2" fmla="*/ 501650 w 730250"/>
              <a:gd name="connsiteY2" fmla="*/ 120915 h 317765"/>
              <a:gd name="connsiteX3" fmla="*/ 730250 w 730250"/>
              <a:gd name="connsiteY3" fmla="*/ 171715 h 317765"/>
              <a:gd name="connsiteX4" fmla="*/ 692150 w 730250"/>
              <a:gd name="connsiteY4" fmla="*/ 317765 h 317765"/>
              <a:gd name="connsiteX5" fmla="*/ 431800 w 730250"/>
              <a:gd name="connsiteY5" fmla="*/ 260615 h 317765"/>
              <a:gd name="connsiteX6" fmla="*/ 450850 w 730250"/>
              <a:gd name="connsiteY6" fmla="*/ 133615 h 317765"/>
              <a:gd name="connsiteX7" fmla="*/ 283369 w 730250"/>
              <a:gd name="connsiteY7" fmla="*/ 89165 h 317765"/>
              <a:gd name="connsiteX8" fmla="*/ 249238 w 730250"/>
              <a:gd name="connsiteY8" fmla="*/ 222515 h 317765"/>
              <a:gd name="connsiteX9" fmla="*/ 0 w 730250"/>
              <a:gd name="connsiteY9" fmla="*/ 171715 h 317765"/>
              <a:gd name="connsiteX10" fmla="*/ 30162 w 730250"/>
              <a:gd name="connsiteY10" fmla="*/ 25665 h 317765"/>
              <a:gd name="connsiteX0" fmla="*/ 30162 w 730250"/>
              <a:gd name="connsiteY0" fmla="*/ 25665 h 317765"/>
              <a:gd name="connsiteX1" fmla="*/ 247650 w 730250"/>
              <a:gd name="connsiteY1" fmla="*/ 63765 h 317765"/>
              <a:gd name="connsiteX2" fmla="*/ 501650 w 730250"/>
              <a:gd name="connsiteY2" fmla="*/ 120915 h 317765"/>
              <a:gd name="connsiteX3" fmla="*/ 730250 w 730250"/>
              <a:gd name="connsiteY3" fmla="*/ 171715 h 317765"/>
              <a:gd name="connsiteX4" fmla="*/ 692150 w 730250"/>
              <a:gd name="connsiteY4" fmla="*/ 317765 h 317765"/>
              <a:gd name="connsiteX5" fmla="*/ 431800 w 730250"/>
              <a:gd name="connsiteY5" fmla="*/ 260615 h 317765"/>
              <a:gd name="connsiteX6" fmla="*/ 463557 w 730250"/>
              <a:gd name="connsiteY6" fmla="*/ 139647 h 317765"/>
              <a:gd name="connsiteX7" fmla="*/ 283369 w 730250"/>
              <a:gd name="connsiteY7" fmla="*/ 89165 h 317765"/>
              <a:gd name="connsiteX8" fmla="*/ 249238 w 730250"/>
              <a:gd name="connsiteY8" fmla="*/ 222515 h 317765"/>
              <a:gd name="connsiteX9" fmla="*/ 0 w 730250"/>
              <a:gd name="connsiteY9" fmla="*/ 171715 h 317765"/>
              <a:gd name="connsiteX10" fmla="*/ 30162 w 730250"/>
              <a:gd name="connsiteY10" fmla="*/ 25665 h 317765"/>
              <a:gd name="connsiteX0" fmla="*/ 30162 w 730250"/>
              <a:gd name="connsiteY0" fmla="*/ 25665 h 317765"/>
              <a:gd name="connsiteX1" fmla="*/ 247650 w 730250"/>
              <a:gd name="connsiteY1" fmla="*/ 63765 h 317765"/>
              <a:gd name="connsiteX2" fmla="*/ 501650 w 730250"/>
              <a:gd name="connsiteY2" fmla="*/ 120915 h 317765"/>
              <a:gd name="connsiteX3" fmla="*/ 730250 w 730250"/>
              <a:gd name="connsiteY3" fmla="*/ 171715 h 317765"/>
              <a:gd name="connsiteX4" fmla="*/ 692150 w 730250"/>
              <a:gd name="connsiteY4" fmla="*/ 317765 h 317765"/>
              <a:gd name="connsiteX5" fmla="*/ 444507 w 730250"/>
              <a:gd name="connsiteY5" fmla="*/ 260615 h 317765"/>
              <a:gd name="connsiteX6" fmla="*/ 463557 w 730250"/>
              <a:gd name="connsiteY6" fmla="*/ 139647 h 317765"/>
              <a:gd name="connsiteX7" fmla="*/ 283369 w 730250"/>
              <a:gd name="connsiteY7" fmla="*/ 89165 h 317765"/>
              <a:gd name="connsiteX8" fmla="*/ 249238 w 730250"/>
              <a:gd name="connsiteY8" fmla="*/ 222515 h 317765"/>
              <a:gd name="connsiteX9" fmla="*/ 0 w 730250"/>
              <a:gd name="connsiteY9" fmla="*/ 171715 h 317765"/>
              <a:gd name="connsiteX10" fmla="*/ 30162 w 730250"/>
              <a:gd name="connsiteY10" fmla="*/ 25665 h 31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0250" h="317765">
                <a:moveTo>
                  <a:pt x="30162" y="25665"/>
                </a:moveTo>
                <a:lnTo>
                  <a:pt x="247650" y="63765"/>
                </a:lnTo>
                <a:cubicBezTo>
                  <a:pt x="331787" y="-29898"/>
                  <a:pt x="475986" y="-28046"/>
                  <a:pt x="501650" y="120915"/>
                </a:cubicBezTo>
                <a:lnTo>
                  <a:pt x="730250" y="171715"/>
                </a:lnTo>
                <a:lnTo>
                  <a:pt x="692150" y="317765"/>
                </a:lnTo>
                <a:lnTo>
                  <a:pt x="444507" y="260615"/>
                </a:lnTo>
                <a:lnTo>
                  <a:pt x="463557" y="139647"/>
                </a:lnTo>
                <a:cubicBezTo>
                  <a:pt x="483136" y="55774"/>
                  <a:pt x="351895" y="8732"/>
                  <a:pt x="283369" y="89165"/>
                </a:cubicBezTo>
                <a:lnTo>
                  <a:pt x="249238" y="222515"/>
                </a:lnTo>
                <a:lnTo>
                  <a:pt x="0" y="171715"/>
                </a:lnTo>
                <a:lnTo>
                  <a:pt x="30162" y="25665"/>
                </a:lnTo>
                <a:close/>
              </a:path>
            </a:pathLst>
          </a:custGeom>
          <a:noFill/>
          <a:ln w="635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2" name="Freeform 491"/>
          <p:cNvSpPr/>
          <p:nvPr/>
        </p:nvSpPr>
        <p:spPr>
          <a:xfrm>
            <a:off x="5221743" y="2005354"/>
            <a:ext cx="136071" cy="250031"/>
          </a:xfrm>
          <a:custGeom>
            <a:avLst/>
            <a:gdLst>
              <a:gd name="connsiteX0" fmla="*/ 0 w 164306"/>
              <a:gd name="connsiteY0" fmla="*/ 4762 h 350044"/>
              <a:gd name="connsiteX1" fmla="*/ 154781 w 164306"/>
              <a:gd name="connsiteY1" fmla="*/ 0 h 350044"/>
              <a:gd name="connsiteX2" fmla="*/ 164306 w 164306"/>
              <a:gd name="connsiteY2" fmla="*/ 173831 h 350044"/>
              <a:gd name="connsiteX3" fmla="*/ 90487 w 164306"/>
              <a:gd name="connsiteY3" fmla="*/ 180975 h 350044"/>
              <a:gd name="connsiteX4" fmla="*/ 97631 w 164306"/>
              <a:gd name="connsiteY4" fmla="*/ 345281 h 350044"/>
              <a:gd name="connsiteX5" fmla="*/ 19050 w 164306"/>
              <a:gd name="connsiteY5" fmla="*/ 350044 h 350044"/>
              <a:gd name="connsiteX6" fmla="*/ 0 w 164306"/>
              <a:gd name="connsiteY6" fmla="*/ 4762 h 350044"/>
              <a:gd name="connsiteX0" fmla="*/ 0 w 180975"/>
              <a:gd name="connsiteY0" fmla="*/ 4762 h 350044"/>
              <a:gd name="connsiteX1" fmla="*/ 180975 w 180975"/>
              <a:gd name="connsiteY1" fmla="*/ 0 h 350044"/>
              <a:gd name="connsiteX2" fmla="*/ 164306 w 180975"/>
              <a:gd name="connsiteY2" fmla="*/ 173831 h 350044"/>
              <a:gd name="connsiteX3" fmla="*/ 90487 w 180975"/>
              <a:gd name="connsiteY3" fmla="*/ 180975 h 350044"/>
              <a:gd name="connsiteX4" fmla="*/ 97631 w 180975"/>
              <a:gd name="connsiteY4" fmla="*/ 345281 h 350044"/>
              <a:gd name="connsiteX5" fmla="*/ 19050 w 180975"/>
              <a:gd name="connsiteY5" fmla="*/ 350044 h 350044"/>
              <a:gd name="connsiteX6" fmla="*/ 0 w 180975"/>
              <a:gd name="connsiteY6" fmla="*/ 4762 h 350044"/>
              <a:gd name="connsiteX0" fmla="*/ 0 w 185737"/>
              <a:gd name="connsiteY0" fmla="*/ 4762 h 350044"/>
              <a:gd name="connsiteX1" fmla="*/ 180975 w 185737"/>
              <a:gd name="connsiteY1" fmla="*/ 0 h 350044"/>
              <a:gd name="connsiteX2" fmla="*/ 185737 w 185737"/>
              <a:gd name="connsiteY2" fmla="*/ 176212 h 350044"/>
              <a:gd name="connsiteX3" fmla="*/ 90487 w 185737"/>
              <a:gd name="connsiteY3" fmla="*/ 180975 h 350044"/>
              <a:gd name="connsiteX4" fmla="*/ 97631 w 185737"/>
              <a:gd name="connsiteY4" fmla="*/ 345281 h 350044"/>
              <a:gd name="connsiteX5" fmla="*/ 19050 w 185737"/>
              <a:gd name="connsiteY5" fmla="*/ 350044 h 350044"/>
              <a:gd name="connsiteX6" fmla="*/ 0 w 185737"/>
              <a:gd name="connsiteY6" fmla="*/ 4762 h 350044"/>
              <a:gd name="connsiteX0" fmla="*/ 0 w 185737"/>
              <a:gd name="connsiteY0" fmla="*/ 4762 h 350044"/>
              <a:gd name="connsiteX1" fmla="*/ 180975 w 185737"/>
              <a:gd name="connsiteY1" fmla="*/ 0 h 350044"/>
              <a:gd name="connsiteX2" fmla="*/ 185737 w 185737"/>
              <a:gd name="connsiteY2" fmla="*/ 176212 h 350044"/>
              <a:gd name="connsiteX3" fmla="*/ 90487 w 185737"/>
              <a:gd name="connsiteY3" fmla="*/ 180975 h 350044"/>
              <a:gd name="connsiteX4" fmla="*/ 102393 w 185737"/>
              <a:gd name="connsiteY4" fmla="*/ 345281 h 350044"/>
              <a:gd name="connsiteX5" fmla="*/ 19050 w 185737"/>
              <a:gd name="connsiteY5" fmla="*/ 350044 h 350044"/>
              <a:gd name="connsiteX6" fmla="*/ 0 w 185737"/>
              <a:gd name="connsiteY6" fmla="*/ 4762 h 350044"/>
              <a:gd name="connsiteX0" fmla="*/ 0 w 185737"/>
              <a:gd name="connsiteY0" fmla="*/ 4762 h 350044"/>
              <a:gd name="connsiteX1" fmla="*/ 180975 w 185737"/>
              <a:gd name="connsiteY1" fmla="*/ 0 h 350044"/>
              <a:gd name="connsiteX2" fmla="*/ 185737 w 185737"/>
              <a:gd name="connsiteY2" fmla="*/ 176212 h 350044"/>
              <a:gd name="connsiteX3" fmla="*/ 102394 w 185737"/>
              <a:gd name="connsiteY3" fmla="*/ 190500 h 350044"/>
              <a:gd name="connsiteX4" fmla="*/ 102393 w 185737"/>
              <a:gd name="connsiteY4" fmla="*/ 345281 h 350044"/>
              <a:gd name="connsiteX5" fmla="*/ 19050 w 185737"/>
              <a:gd name="connsiteY5" fmla="*/ 350044 h 350044"/>
              <a:gd name="connsiteX6" fmla="*/ 0 w 185737"/>
              <a:gd name="connsiteY6" fmla="*/ 4762 h 350044"/>
              <a:gd name="connsiteX0" fmla="*/ 0 w 185737"/>
              <a:gd name="connsiteY0" fmla="*/ 4762 h 350044"/>
              <a:gd name="connsiteX1" fmla="*/ 180975 w 185737"/>
              <a:gd name="connsiteY1" fmla="*/ 0 h 350044"/>
              <a:gd name="connsiteX2" fmla="*/ 185737 w 185737"/>
              <a:gd name="connsiteY2" fmla="*/ 176212 h 350044"/>
              <a:gd name="connsiteX3" fmla="*/ 102394 w 185737"/>
              <a:gd name="connsiteY3" fmla="*/ 190500 h 350044"/>
              <a:gd name="connsiteX4" fmla="*/ 111918 w 185737"/>
              <a:gd name="connsiteY4" fmla="*/ 345281 h 350044"/>
              <a:gd name="connsiteX5" fmla="*/ 19050 w 185737"/>
              <a:gd name="connsiteY5" fmla="*/ 350044 h 350044"/>
              <a:gd name="connsiteX6" fmla="*/ 0 w 185737"/>
              <a:gd name="connsiteY6" fmla="*/ 4762 h 350044"/>
              <a:gd name="connsiteX0" fmla="*/ 0 w 185737"/>
              <a:gd name="connsiteY0" fmla="*/ 4762 h 350044"/>
              <a:gd name="connsiteX1" fmla="*/ 180975 w 185737"/>
              <a:gd name="connsiteY1" fmla="*/ 0 h 350044"/>
              <a:gd name="connsiteX2" fmla="*/ 185737 w 185737"/>
              <a:gd name="connsiteY2" fmla="*/ 176212 h 350044"/>
              <a:gd name="connsiteX3" fmla="*/ 104776 w 185737"/>
              <a:gd name="connsiteY3" fmla="*/ 176212 h 350044"/>
              <a:gd name="connsiteX4" fmla="*/ 111918 w 185737"/>
              <a:gd name="connsiteY4" fmla="*/ 345281 h 350044"/>
              <a:gd name="connsiteX5" fmla="*/ 19050 w 185737"/>
              <a:gd name="connsiteY5" fmla="*/ 350044 h 350044"/>
              <a:gd name="connsiteX6" fmla="*/ 0 w 185737"/>
              <a:gd name="connsiteY6" fmla="*/ 4762 h 350044"/>
              <a:gd name="connsiteX0" fmla="*/ 0 w 185737"/>
              <a:gd name="connsiteY0" fmla="*/ 4762 h 350044"/>
              <a:gd name="connsiteX1" fmla="*/ 180975 w 185737"/>
              <a:gd name="connsiteY1" fmla="*/ 0 h 350044"/>
              <a:gd name="connsiteX2" fmla="*/ 185737 w 185737"/>
              <a:gd name="connsiteY2" fmla="*/ 176212 h 350044"/>
              <a:gd name="connsiteX3" fmla="*/ 102394 w 185737"/>
              <a:gd name="connsiteY3" fmla="*/ 183356 h 350044"/>
              <a:gd name="connsiteX4" fmla="*/ 111918 w 185737"/>
              <a:gd name="connsiteY4" fmla="*/ 345281 h 350044"/>
              <a:gd name="connsiteX5" fmla="*/ 19050 w 185737"/>
              <a:gd name="connsiteY5" fmla="*/ 350044 h 350044"/>
              <a:gd name="connsiteX6" fmla="*/ 0 w 185737"/>
              <a:gd name="connsiteY6" fmla="*/ 4762 h 350044"/>
              <a:gd name="connsiteX0" fmla="*/ 0 w 190500"/>
              <a:gd name="connsiteY0" fmla="*/ 4762 h 350044"/>
              <a:gd name="connsiteX1" fmla="*/ 180975 w 190500"/>
              <a:gd name="connsiteY1" fmla="*/ 0 h 350044"/>
              <a:gd name="connsiteX2" fmla="*/ 190500 w 190500"/>
              <a:gd name="connsiteY2" fmla="*/ 180975 h 350044"/>
              <a:gd name="connsiteX3" fmla="*/ 102394 w 190500"/>
              <a:gd name="connsiteY3" fmla="*/ 183356 h 350044"/>
              <a:gd name="connsiteX4" fmla="*/ 111918 w 190500"/>
              <a:gd name="connsiteY4" fmla="*/ 345281 h 350044"/>
              <a:gd name="connsiteX5" fmla="*/ 19050 w 190500"/>
              <a:gd name="connsiteY5" fmla="*/ 350044 h 350044"/>
              <a:gd name="connsiteX6" fmla="*/ 0 w 190500"/>
              <a:gd name="connsiteY6" fmla="*/ 4762 h 35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500" h="350044">
                <a:moveTo>
                  <a:pt x="0" y="4762"/>
                </a:moveTo>
                <a:lnTo>
                  <a:pt x="180975" y="0"/>
                </a:lnTo>
                <a:lnTo>
                  <a:pt x="190500" y="180975"/>
                </a:lnTo>
                <a:lnTo>
                  <a:pt x="102394" y="183356"/>
                </a:lnTo>
                <a:cubicBezTo>
                  <a:pt x="102394" y="234950"/>
                  <a:pt x="111918" y="293687"/>
                  <a:pt x="111918" y="345281"/>
                </a:cubicBezTo>
                <a:lnTo>
                  <a:pt x="19050" y="350044"/>
                </a:lnTo>
                <a:lnTo>
                  <a:pt x="0" y="4762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3" name="Freeform 492"/>
          <p:cNvSpPr/>
          <p:nvPr/>
        </p:nvSpPr>
        <p:spPr>
          <a:xfrm>
            <a:off x="5296581" y="1996849"/>
            <a:ext cx="299356" cy="256834"/>
          </a:xfrm>
          <a:custGeom>
            <a:avLst/>
            <a:gdLst>
              <a:gd name="connsiteX0" fmla="*/ 57150 w 435768"/>
              <a:gd name="connsiteY0" fmla="*/ 9525 h 354806"/>
              <a:gd name="connsiteX1" fmla="*/ 345281 w 435768"/>
              <a:gd name="connsiteY1" fmla="*/ 0 h 354806"/>
              <a:gd name="connsiteX2" fmla="*/ 345281 w 435768"/>
              <a:gd name="connsiteY2" fmla="*/ 173831 h 354806"/>
              <a:gd name="connsiteX3" fmla="*/ 423862 w 435768"/>
              <a:gd name="connsiteY3" fmla="*/ 171450 h 354806"/>
              <a:gd name="connsiteX4" fmla="*/ 435768 w 435768"/>
              <a:gd name="connsiteY4" fmla="*/ 354806 h 354806"/>
              <a:gd name="connsiteX5" fmla="*/ 4762 w 435768"/>
              <a:gd name="connsiteY5" fmla="*/ 354806 h 354806"/>
              <a:gd name="connsiteX6" fmla="*/ 0 w 435768"/>
              <a:gd name="connsiteY6" fmla="*/ 200025 h 354806"/>
              <a:gd name="connsiteX7" fmla="*/ 100012 w 435768"/>
              <a:gd name="connsiteY7" fmla="*/ 200025 h 354806"/>
              <a:gd name="connsiteX8" fmla="*/ 57150 w 435768"/>
              <a:gd name="connsiteY8" fmla="*/ 9525 h 354806"/>
              <a:gd name="connsiteX0" fmla="*/ 88106 w 435768"/>
              <a:gd name="connsiteY0" fmla="*/ 9525 h 354806"/>
              <a:gd name="connsiteX1" fmla="*/ 345281 w 435768"/>
              <a:gd name="connsiteY1" fmla="*/ 0 h 354806"/>
              <a:gd name="connsiteX2" fmla="*/ 345281 w 435768"/>
              <a:gd name="connsiteY2" fmla="*/ 173831 h 354806"/>
              <a:gd name="connsiteX3" fmla="*/ 423862 w 435768"/>
              <a:gd name="connsiteY3" fmla="*/ 171450 h 354806"/>
              <a:gd name="connsiteX4" fmla="*/ 435768 w 435768"/>
              <a:gd name="connsiteY4" fmla="*/ 354806 h 354806"/>
              <a:gd name="connsiteX5" fmla="*/ 4762 w 435768"/>
              <a:gd name="connsiteY5" fmla="*/ 354806 h 354806"/>
              <a:gd name="connsiteX6" fmla="*/ 0 w 435768"/>
              <a:gd name="connsiteY6" fmla="*/ 200025 h 354806"/>
              <a:gd name="connsiteX7" fmla="*/ 100012 w 435768"/>
              <a:gd name="connsiteY7" fmla="*/ 200025 h 354806"/>
              <a:gd name="connsiteX8" fmla="*/ 88106 w 435768"/>
              <a:gd name="connsiteY8" fmla="*/ 9525 h 354806"/>
              <a:gd name="connsiteX0" fmla="*/ 88106 w 435768"/>
              <a:gd name="connsiteY0" fmla="*/ 9525 h 354806"/>
              <a:gd name="connsiteX1" fmla="*/ 345281 w 435768"/>
              <a:gd name="connsiteY1" fmla="*/ 0 h 354806"/>
              <a:gd name="connsiteX2" fmla="*/ 345281 w 435768"/>
              <a:gd name="connsiteY2" fmla="*/ 173831 h 354806"/>
              <a:gd name="connsiteX3" fmla="*/ 423862 w 435768"/>
              <a:gd name="connsiteY3" fmla="*/ 171450 h 354806"/>
              <a:gd name="connsiteX4" fmla="*/ 435768 w 435768"/>
              <a:gd name="connsiteY4" fmla="*/ 354806 h 354806"/>
              <a:gd name="connsiteX5" fmla="*/ 4762 w 435768"/>
              <a:gd name="connsiteY5" fmla="*/ 354806 h 354806"/>
              <a:gd name="connsiteX6" fmla="*/ 0 w 435768"/>
              <a:gd name="connsiteY6" fmla="*/ 200025 h 354806"/>
              <a:gd name="connsiteX7" fmla="*/ 100012 w 435768"/>
              <a:gd name="connsiteY7" fmla="*/ 188119 h 354806"/>
              <a:gd name="connsiteX8" fmla="*/ 88106 w 435768"/>
              <a:gd name="connsiteY8" fmla="*/ 9525 h 354806"/>
              <a:gd name="connsiteX0" fmla="*/ 88106 w 435768"/>
              <a:gd name="connsiteY0" fmla="*/ 9525 h 354806"/>
              <a:gd name="connsiteX1" fmla="*/ 345281 w 435768"/>
              <a:gd name="connsiteY1" fmla="*/ 0 h 354806"/>
              <a:gd name="connsiteX2" fmla="*/ 345281 w 435768"/>
              <a:gd name="connsiteY2" fmla="*/ 173831 h 354806"/>
              <a:gd name="connsiteX3" fmla="*/ 423862 w 435768"/>
              <a:gd name="connsiteY3" fmla="*/ 171450 h 354806"/>
              <a:gd name="connsiteX4" fmla="*/ 435768 w 435768"/>
              <a:gd name="connsiteY4" fmla="*/ 354806 h 354806"/>
              <a:gd name="connsiteX5" fmla="*/ 4762 w 435768"/>
              <a:gd name="connsiteY5" fmla="*/ 354806 h 354806"/>
              <a:gd name="connsiteX6" fmla="*/ 0 w 435768"/>
              <a:gd name="connsiteY6" fmla="*/ 200025 h 354806"/>
              <a:gd name="connsiteX7" fmla="*/ 97631 w 435768"/>
              <a:gd name="connsiteY7" fmla="*/ 195263 h 354806"/>
              <a:gd name="connsiteX8" fmla="*/ 88106 w 435768"/>
              <a:gd name="connsiteY8" fmla="*/ 9525 h 354806"/>
              <a:gd name="connsiteX0" fmla="*/ 88106 w 435768"/>
              <a:gd name="connsiteY0" fmla="*/ 9525 h 357187"/>
              <a:gd name="connsiteX1" fmla="*/ 345281 w 435768"/>
              <a:gd name="connsiteY1" fmla="*/ 0 h 357187"/>
              <a:gd name="connsiteX2" fmla="*/ 345281 w 435768"/>
              <a:gd name="connsiteY2" fmla="*/ 173831 h 357187"/>
              <a:gd name="connsiteX3" fmla="*/ 423862 w 435768"/>
              <a:gd name="connsiteY3" fmla="*/ 171450 h 357187"/>
              <a:gd name="connsiteX4" fmla="*/ 435768 w 435768"/>
              <a:gd name="connsiteY4" fmla="*/ 354806 h 357187"/>
              <a:gd name="connsiteX5" fmla="*/ 9525 w 435768"/>
              <a:gd name="connsiteY5" fmla="*/ 357187 h 357187"/>
              <a:gd name="connsiteX6" fmla="*/ 0 w 435768"/>
              <a:gd name="connsiteY6" fmla="*/ 200025 h 357187"/>
              <a:gd name="connsiteX7" fmla="*/ 97631 w 435768"/>
              <a:gd name="connsiteY7" fmla="*/ 195263 h 357187"/>
              <a:gd name="connsiteX8" fmla="*/ 88106 w 435768"/>
              <a:gd name="connsiteY8" fmla="*/ 9525 h 357187"/>
              <a:gd name="connsiteX0" fmla="*/ 88106 w 431006"/>
              <a:gd name="connsiteY0" fmla="*/ 9525 h 357187"/>
              <a:gd name="connsiteX1" fmla="*/ 345281 w 431006"/>
              <a:gd name="connsiteY1" fmla="*/ 0 h 357187"/>
              <a:gd name="connsiteX2" fmla="*/ 345281 w 431006"/>
              <a:gd name="connsiteY2" fmla="*/ 173831 h 357187"/>
              <a:gd name="connsiteX3" fmla="*/ 423862 w 431006"/>
              <a:gd name="connsiteY3" fmla="*/ 171450 h 357187"/>
              <a:gd name="connsiteX4" fmla="*/ 431006 w 431006"/>
              <a:gd name="connsiteY4" fmla="*/ 347662 h 357187"/>
              <a:gd name="connsiteX5" fmla="*/ 9525 w 431006"/>
              <a:gd name="connsiteY5" fmla="*/ 357187 h 357187"/>
              <a:gd name="connsiteX6" fmla="*/ 0 w 431006"/>
              <a:gd name="connsiteY6" fmla="*/ 200025 h 357187"/>
              <a:gd name="connsiteX7" fmla="*/ 97631 w 431006"/>
              <a:gd name="connsiteY7" fmla="*/ 195263 h 357187"/>
              <a:gd name="connsiteX8" fmla="*/ 88106 w 431006"/>
              <a:gd name="connsiteY8" fmla="*/ 9525 h 357187"/>
              <a:gd name="connsiteX0" fmla="*/ 88106 w 428624"/>
              <a:gd name="connsiteY0" fmla="*/ 9525 h 357187"/>
              <a:gd name="connsiteX1" fmla="*/ 345281 w 428624"/>
              <a:gd name="connsiteY1" fmla="*/ 0 h 357187"/>
              <a:gd name="connsiteX2" fmla="*/ 345281 w 428624"/>
              <a:gd name="connsiteY2" fmla="*/ 173831 h 357187"/>
              <a:gd name="connsiteX3" fmla="*/ 423862 w 428624"/>
              <a:gd name="connsiteY3" fmla="*/ 171450 h 357187"/>
              <a:gd name="connsiteX4" fmla="*/ 428624 w 428624"/>
              <a:gd name="connsiteY4" fmla="*/ 347662 h 357187"/>
              <a:gd name="connsiteX5" fmla="*/ 9525 w 428624"/>
              <a:gd name="connsiteY5" fmla="*/ 357187 h 357187"/>
              <a:gd name="connsiteX6" fmla="*/ 0 w 428624"/>
              <a:gd name="connsiteY6" fmla="*/ 200025 h 357187"/>
              <a:gd name="connsiteX7" fmla="*/ 97631 w 428624"/>
              <a:gd name="connsiteY7" fmla="*/ 195263 h 357187"/>
              <a:gd name="connsiteX8" fmla="*/ 88106 w 428624"/>
              <a:gd name="connsiteY8" fmla="*/ 9525 h 357187"/>
              <a:gd name="connsiteX0" fmla="*/ 88106 w 428624"/>
              <a:gd name="connsiteY0" fmla="*/ 9525 h 359568"/>
              <a:gd name="connsiteX1" fmla="*/ 345281 w 428624"/>
              <a:gd name="connsiteY1" fmla="*/ 0 h 359568"/>
              <a:gd name="connsiteX2" fmla="*/ 345281 w 428624"/>
              <a:gd name="connsiteY2" fmla="*/ 173831 h 359568"/>
              <a:gd name="connsiteX3" fmla="*/ 423862 w 428624"/>
              <a:gd name="connsiteY3" fmla="*/ 171450 h 359568"/>
              <a:gd name="connsiteX4" fmla="*/ 428624 w 428624"/>
              <a:gd name="connsiteY4" fmla="*/ 347662 h 359568"/>
              <a:gd name="connsiteX5" fmla="*/ 11906 w 428624"/>
              <a:gd name="connsiteY5" fmla="*/ 359568 h 359568"/>
              <a:gd name="connsiteX6" fmla="*/ 0 w 428624"/>
              <a:gd name="connsiteY6" fmla="*/ 200025 h 359568"/>
              <a:gd name="connsiteX7" fmla="*/ 97631 w 428624"/>
              <a:gd name="connsiteY7" fmla="*/ 195263 h 359568"/>
              <a:gd name="connsiteX8" fmla="*/ 88106 w 428624"/>
              <a:gd name="connsiteY8" fmla="*/ 9525 h 359568"/>
              <a:gd name="connsiteX0" fmla="*/ 88106 w 428624"/>
              <a:gd name="connsiteY0" fmla="*/ 9525 h 359568"/>
              <a:gd name="connsiteX1" fmla="*/ 345281 w 428624"/>
              <a:gd name="connsiteY1" fmla="*/ 0 h 359568"/>
              <a:gd name="connsiteX2" fmla="*/ 345281 w 428624"/>
              <a:gd name="connsiteY2" fmla="*/ 173831 h 359568"/>
              <a:gd name="connsiteX3" fmla="*/ 423862 w 428624"/>
              <a:gd name="connsiteY3" fmla="*/ 171450 h 359568"/>
              <a:gd name="connsiteX4" fmla="*/ 428624 w 428624"/>
              <a:gd name="connsiteY4" fmla="*/ 347662 h 359568"/>
              <a:gd name="connsiteX5" fmla="*/ 16669 w 428624"/>
              <a:gd name="connsiteY5" fmla="*/ 359568 h 359568"/>
              <a:gd name="connsiteX6" fmla="*/ 0 w 428624"/>
              <a:gd name="connsiteY6" fmla="*/ 200025 h 359568"/>
              <a:gd name="connsiteX7" fmla="*/ 97631 w 428624"/>
              <a:gd name="connsiteY7" fmla="*/ 195263 h 359568"/>
              <a:gd name="connsiteX8" fmla="*/ 88106 w 428624"/>
              <a:gd name="connsiteY8" fmla="*/ 9525 h 359568"/>
              <a:gd name="connsiteX0" fmla="*/ 78581 w 419099"/>
              <a:gd name="connsiteY0" fmla="*/ 9525 h 359568"/>
              <a:gd name="connsiteX1" fmla="*/ 335756 w 419099"/>
              <a:gd name="connsiteY1" fmla="*/ 0 h 359568"/>
              <a:gd name="connsiteX2" fmla="*/ 335756 w 419099"/>
              <a:gd name="connsiteY2" fmla="*/ 173831 h 359568"/>
              <a:gd name="connsiteX3" fmla="*/ 414337 w 419099"/>
              <a:gd name="connsiteY3" fmla="*/ 171450 h 359568"/>
              <a:gd name="connsiteX4" fmla="*/ 419099 w 419099"/>
              <a:gd name="connsiteY4" fmla="*/ 347662 h 359568"/>
              <a:gd name="connsiteX5" fmla="*/ 7144 w 419099"/>
              <a:gd name="connsiteY5" fmla="*/ 359568 h 359568"/>
              <a:gd name="connsiteX6" fmla="*/ 0 w 419099"/>
              <a:gd name="connsiteY6" fmla="*/ 197644 h 359568"/>
              <a:gd name="connsiteX7" fmla="*/ 88106 w 419099"/>
              <a:gd name="connsiteY7" fmla="*/ 195263 h 359568"/>
              <a:gd name="connsiteX8" fmla="*/ 78581 w 419099"/>
              <a:gd name="connsiteY8" fmla="*/ 9525 h 359568"/>
              <a:gd name="connsiteX0" fmla="*/ 78581 w 419099"/>
              <a:gd name="connsiteY0" fmla="*/ 9525 h 359568"/>
              <a:gd name="connsiteX1" fmla="*/ 330993 w 419099"/>
              <a:gd name="connsiteY1" fmla="*/ 0 h 359568"/>
              <a:gd name="connsiteX2" fmla="*/ 335756 w 419099"/>
              <a:gd name="connsiteY2" fmla="*/ 173831 h 359568"/>
              <a:gd name="connsiteX3" fmla="*/ 414337 w 419099"/>
              <a:gd name="connsiteY3" fmla="*/ 171450 h 359568"/>
              <a:gd name="connsiteX4" fmla="*/ 419099 w 419099"/>
              <a:gd name="connsiteY4" fmla="*/ 347662 h 359568"/>
              <a:gd name="connsiteX5" fmla="*/ 7144 w 419099"/>
              <a:gd name="connsiteY5" fmla="*/ 359568 h 359568"/>
              <a:gd name="connsiteX6" fmla="*/ 0 w 419099"/>
              <a:gd name="connsiteY6" fmla="*/ 197644 h 359568"/>
              <a:gd name="connsiteX7" fmla="*/ 88106 w 419099"/>
              <a:gd name="connsiteY7" fmla="*/ 195263 h 359568"/>
              <a:gd name="connsiteX8" fmla="*/ 78581 w 419099"/>
              <a:gd name="connsiteY8" fmla="*/ 9525 h 359568"/>
              <a:gd name="connsiteX0" fmla="*/ 78581 w 419099"/>
              <a:gd name="connsiteY0" fmla="*/ 9525 h 359568"/>
              <a:gd name="connsiteX1" fmla="*/ 330993 w 419099"/>
              <a:gd name="connsiteY1" fmla="*/ 0 h 359568"/>
              <a:gd name="connsiteX2" fmla="*/ 335756 w 419099"/>
              <a:gd name="connsiteY2" fmla="*/ 178593 h 359568"/>
              <a:gd name="connsiteX3" fmla="*/ 414337 w 419099"/>
              <a:gd name="connsiteY3" fmla="*/ 171450 h 359568"/>
              <a:gd name="connsiteX4" fmla="*/ 419099 w 419099"/>
              <a:gd name="connsiteY4" fmla="*/ 347662 h 359568"/>
              <a:gd name="connsiteX5" fmla="*/ 7144 w 419099"/>
              <a:gd name="connsiteY5" fmla="*/ 359568 h 359568"/>
              <a:gd name="connsiteX6" fmla="*/ 0 w 419099"/>
              <a:gd name="connsiteY6" fmla="*/ 197644 h 359568"/>
              <a:gd name="connsiteX7" fmla="*/ 88106 w 419099"/>
              <a:gd name="connsiteY7" fmla="*/ 195263 h 359568"/>
              <a:gd name="connsiteX8" fmla="*/ 78581 w 419099"/>
              <a:gd name="connsiteY8" fmla="*/ 9525 h 359568"/>
              <a:gd name="connsiteX0" fmla="*/ 78581 w 419099"/>
              <a:gd name="connsiteY0" fmla="*/ 9525 h 359568"/>
              <a:gd name="connsiteX1" fmla="*/ 330993 w 419099"/>
              <a:gd name="connsiteY1" fmla="*/ 0 h 359568"/>
              <a:gd name="connsiteX2" fmla="*/ 333374 w 419099"/>
              <a:gd name="connsiteY2" fmla="*/ 173831 h 359568"/>
              <a:gd name="connsiteX3" fmla="*/ 414337 w 419099"/>
              <a:gd name="connsiteY3" fmla="*/ 171450 h 359568"/>
              <a:gd name="connsiteX4" fmla="*/ 419099 w 419099"/>
              <a:gd name="connsiteY4" fmla="*/ 347662 h 359568"/>
              <a:gd name="connsiteX5" fmla="*/ 7144 w 419099"/>
              <a:gd name="connsiteY5" fmla="*/ 359568 h 359568"/>
              <a:gd name="connsiteX6" fmla="*/ 0 w 419099"/>
              <a:gd name="connsiteY6" fmla="*/ 197644 h 359568"/>
              <a:gd name="connsiteX7" fmla="*/ 88106 w 419099"/>
              <a:gd name="connsiteY7" fmla="*/ 195263 h 359568"/>
              <a:gd name="connsiteX8" fmla="*/ 78581 w 419099"/>
              <a:gd name="connsiteY8" fmla="*/ 9525 h 359568"/>
              <a:gd name="connsiteX0" fmla="*/ 78581 w 419099"/>
              <a:gd name="connsiteY0" fmla="*/ 9525 h 359568"/>
              <a:gd name="connsiteX1" fmla="*/ 330993 w 419099"/>
              <a:gd name="connsiteY1" fmla="*/ 0 h 359568"/>
              <a:gd name="connsiteX2" fmla="*/ 333374 w 419099"/>
              <a:gd name="connsiteY2" fmla="*/ 173831 h 359568"/>
              <a:gd name="connsiteX3" fmla="*/ 414337 w 419099"/>
              <a:gd name="connsiteY3" fmla="*/ 171450 h 359568"/>
              <a:gd name="connsiteX4" fmla="*/ 419099 w 419099"/>
              <a:gd name="connsiteY4" fmla="*/ 347662 h 359568"/>
              <a:gd name="connsiteX5" fmla="*/ 7144 w 419099"/>
              <a:gd name="connsiteY5" fmla="*/ 359568 h 359568"/>
              <a:gd name="connsiteX6" fmla="*/ 0 w 419099"/>
              <a:gd name="connsiteY6" fmla="*/ 197644 h 359568"/>
              <a:gd name="connsiteX7" fmla="*/ 88106 w 419099"/>
              <a:gd name="connsiteY7" fmla="*/ 195263 h 359568"/>
              <a:gd name="connsiteX8" fmla="*/ 78581 w 419099"/>
              <a:gd name="connsiteY8" fmla="*/ 9525 h 35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9099" h="359568">
                <a:moveTo>
                  <a:pt x="78581" y="9525"/>
                </a:moveTo>
                <a:lnTo>
                  <a:pt x="330993" y="0"/>
                </a:lnTo>
                <a:cubicBezTo>
                  <a:pt x="331787" y="57944"/>
                  <a:pt x="332580" y="115887"/>
                  <a:pt x="333374" y="173831"/>
                </a:cubicBezTo>
                <a:lnTo>
                  <a:pt x="414337" y="171450"/>
                </a:lnTo>
                <a:lnTo>
                  <a:pt x="419099" y="347662"/>
                </a:lnTo>
                <a:lnTo>
                  <a:pt x="7144" y="359568"/>
                </a:lnTo>
                <a:lnTo>
                  <a:pt x="0" y="197644"/>
                </a:lnTo>
                <a:lnTo>
                  <a:pt x="88106" y="195263"/>
                </a:lnTo>
                <a:lnTo>
                  <a:pt x="78581" y="9525"/>
                </a:lnTo>
                <a:close/>
              </a:path>
            </a:pathLst>
          </a:custGeom>
          <a:noFill/>
          <a:ln w="635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4" name="Rectangle 493"/>
          <p:cNvSpPr/>
          <p:nvPr/>
        </p:nvSpPr>
        <p:spPr>
          <a:xfrm rot="21480000">
            <a:off x="4094439" y="1900265"/>
            <a:ext cx="149554" cy="97188"/>
          </a:xfrm>
          <a:prstGeom prst="rect">
            <a:avLst/>
          </a:pr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5" name="Rectangle 494"/>
          <p:cNvSpPr/>
          <p:nvPr/>
        </p:nvSpPr>
        <p:spPr>
          <a:xfrm rot="21480000">
            <a:off x="4043973" y="3544333"/>
            <a:ext cx="59855" cy="125985"/>
          </a:xfrm>
          <a:prstGeom prst="rect">
            <a:avLst/>
          </a:pr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6" name="Freeform 495"/>
          <p:cNvSpPr/>
          <p:nvPr/>
        </p:nvSpPr>
        <p:spPr>
          <a:xfrm rot="21480000">
            <a:off x="3967608" y="932893"/>
            <a:ext cx="368963" cy="491336"/>
          </a:xfrm>
          <a:custGeom>
            <a:avLst/>
            <a:gdLst>
              <a:gd name="connsiteX0" fmla="*/ 0 w 1428750"/>
              <a:gd name="connsiteY0" fmla="*/ 871538 h 1733550"/>
              <a:gd name="connsiteX1" fmla="*/ 514350 w 1428750"/>
              <a:gd name="connsiteY1" fmla="*/ 862013 h 1733550"/>
              <a:gd name="connsiteX2" fmla="*/ 1109663 w 1428750"/>
              <a:gd name="connsiteY2" fmla="*/ 523875 h 1733550"/>
              <a:gd name="connsiteX3" fmla="*/ 1362075 w 1428750"/>
              <a:gd name="connsiteY3" fmla="*/ 4763 h 1733550"/>
              <a:gd name="connsiteX4" fmla="*/ 1428750 w 1428750"/>
              <a:gd name="connsiteY4" fmla="*/ 0 h 1733550"/>
              <a:gd name="connsiteX5" fmla="*/ 1428750 w 1428750"/>
              <a:gd name="connsiteY5" fmla="*/ 1428750 h 1733550"/>
              <a:gd name="connsiteX6" fmla="*/ 1381125 w 1428750"/>
              <a:gd name="connsiteY6" fmla="*/ 1543050 h 1733550"/>
              <a:gd name="connsiteX7" fmla="*/ 1200150 w 1428750"/>
              <a:gd name="connsiteY7" fmla="*/ 1700213 h 1733550"/>
              <a:gd name="connsiteX8" fmla="*/ 795338 w 1428750"/>
              <a:gd name="connsiteY8" fmla="*/ 1733550 h 1733550"/>
              <a:gd name="connsiteX9" fmla="*/ 4763 w 1428750"/>
              <a:gd name="connsiteY9" fmla="*/ 1733550 h 1733550"/>
              <a:gd name="connsiteX10" fmla="*/ 0 w 1428750"/>
              <a:gd name="connsiteY10" fmla="*/ 871538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28750" h="1733550">
                <a:moveTo>
                  <a:pt x="0" y="871538"/>
                </a:moveTo>
                <a:lnTo>
                  <a:pt x="514350" y="862013"/>
                </a:lnTo>
                <a:lnTo>
                  <a:pt x="1109663" y="523875"/>
                </a:lnTo>
                <a:lnTo>
                  <a:pt x="1362075" y="4763"/>
                </a:lnTo>
                <a:lnTo>
                  <a:pt x="1428750" y="0"/>
                </a:lnTo>
                <a:lnTo>
                  <a:pt x="1428750" y="1428750"/>
                </a:lnTo>
                <a:lnTo>
                  <a:pt x="1381125" y="1543050"/>
                </a:lnTo>
                <a:lnTo>
                  <a:pt x="1200150" y="1700213"/>
                </a:lnTo>
                <a:lnTo>
                  <a:pt x="795338" y="1733550"/>
                </a:lnTo>
                <a:lnTo>
                  <a:pt x="4763" y="1733550"/>
                </a:lnTo>
                <a:cubicBezTo>
                  <a:pt x="3175" y="1446213"/>
                  <a:pt x="1588" y="1158875"/>
                  <a:pt x="0" y="871538"/>
                </a:cubicBez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7" name="Freeform 496"/>
          <p:cNvSpPr/>
          <p:nvPr/>
        </p:nvSpPr>
        <p:spPr>
          <a:xfrm rot="21480000">
            <a:off x="6880655" y="995303"/>
            <a:ext cx="92240" cy="226770"/>
          </a:xfrm>
          <a:custGeom>
            <a:avLst/>
            <a:gdLst>
              <a:gd name="connsiteX0" fmla="*/ 0 w 357187"/>
              <a:gd name="connsiteY0" fmla="*/ 0 h 800100"/>
              <a:gd name="connsiteX1" fmla="*/ 176212 w 357187"/>
              <a:gd name="connsiteY1" fmla="*/ 0 h 800100"/>
              <a:gd name="connsiteX2" fmla="*/ 233362 w 357187"/>
              <a:gd name="connsiteY2" fmla="*/ 76200 h 800100"/>
              <a:gd name="connsiteX3" fmla="*/ 271462 w 357187"/>
              <a:gd name="connsiteY3" fmla="*/ 114300 h 800100"/>
              <a:gd name="connsiteX4" fmla="*/ 357187 w 357187"/>
              <a:gd name="connsiteY4" fmla="*/ 190500 h 800100"/>
              <a:gd name="connsiteX5" fmla="*/ 347662 w 357187"/>
              <a:gd name="connsiteY5" fmla="*/ 800100 h 800100"/>
              <a:gd name="connsiteX6" fmla="*/ 9525 w 357187"/>
              <a:gd name="connsiteY6" fmla="*/ 800100 h 800100"/>
              <a:gd name="connsiteX7" fmla="*/ 0 w 357187"/>
              <a:gd name="connsiteY7" fmla="*/ 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7187" h="800100">
                <a:moveTo>
                  <a:pt x="0" y="0"/>
                </a:moveTo>
                <a:lnTo>
                  <a:pt x="176212" y="0"/>
                </a:lnTo>
                <a:lnTo>
                  <a:pt x="233362" y="76200"/>
                </a:lnTo>
                <a:lnTo>
                  <a:pt x="271462" y="114300"/>
                </a:lnTo>
                <a:lnTo>
                  <a:pt x="357187" y="190500"/>
                </a:lnTo>
                <a:lnTo>
                  <a:pt x="347662" y="800100"/>
                </a:lnTo>
                <a:lnTo>
                  <a:pt x="9525" y="800100"/>
                </a:lnTo>
                <a:lnTo>
                  <a:pt x="0" y="0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8" name="Freeform 497"/>
          <p:cNvSpPr/>
          <p:nvPr/>
        </p:nvSpPr>
        <p:spPr>
          <a:xfrm rot="21480000">
            <a:off x="4660932" y="2448651"/>
            <a:ext cx="122004" cy="128480"/>
          </a:xfrm>
          <a:custGeom>
            <a:avLst/>
            <a:gdLst>
              <a:gd name="connsiteX0" fmla="*/ 0 w 693420"/>
              <a:gd name="connsiteY0" fmla="*/ 0 h 891540"/>
              <a:gd name="connsiteX1" fmla="*/ 693420 w 693420"/>
              <a:gd name="connsiteY1" fmla="*/ 0 h 891540"/>
              <a:gd name="connsiteX2" fmla="*/ 693420 w 693420"/>
              <a:gd name="connsiteY2" fmla="*/ 891540 h 891540"/>
              <a:gd name="connsiteX3" fmla="*/ 220980 w 693420"/>
              <a:gd name="connsiteY3" fmla="*/ 891540 h 891540"/>
              <a:gd name="connsiteX4" fmla="*/ 220980 w 693420"/>
              <a:gd name="connsiteY4" fmla="*/ 441960 h 891540"/>
              <a:gd name="connsiteX5" fmla="*/ 3810 w 693420"/>
              <a:gd name="connsiteY5" fmla="*/ 441960 h 891540"/>
              <a:gd name="connsiteX6" fmla="*/ 0 w 693420"/>
              <a:gd name="connsiteY6" fmla="*/ 0 h 891540"/>
              <a:gd name="connsiteX0" fmla="*/ 0 w 693420"/>
              <a:gd name="connsiteY0" fmla="*/ 0 h 891540"/>
              <a:gd name="connsiteX1" fmla="*/ 693420 w 693420"/>
              <a:gd name="connsiteY1" fmla="*/ 0 h 891540"/>
              <a:gd name="connsiteX2" fmla="*/ 693420 w 693420"/>
              <a:gd name="connsiteY2" fmla="*/ 891540 h 891540"/>
              <a:gd name="connsiteX3" fmla="*/ 220980 w 693420"/>
              <a:gd name="connsiteY3" fmla="*/ 891540 h 891540"/>
              <a:gd name="connsiteX4" fmla="*/ 220980 w 693420"/>
              <a:gd name="connsiteY4" fmla="*/ 441960 h 891540"/>
              <a:gd name="connsiteX5" fmla="*/ 0 w 693420"/>
              <a:gd name="connsiteY5" fmla="*/ 0 h 891540"/>
              <a:gd name="connsiteX0" fmla="*/ 1 w 472441"/>
              <a:gd name="connsiteY0" fmla="*/ 441960 h 891540"/>
              <a:gd name="connsiteX1" fmla="*/ 472441 w 472441"/>
              <a:gd name="connsiteY1" fmla="*/ 0 h 891540"/>
              <a:gd name="connsiteX2" fmla="*/ 472441 w 472441"/>
              <a:gd name="connsiteY2" fmla="*/ 891540 h 891540"/>
              <a:gd name="connsiteX3" fmla="*/ 1 w 472441"/>
              <a:gd name="connsiteY3" fmla="*/ 891540 h 891540"/>
              <a:gd name="connsiteX4" fmla="*/ 1 w 472441"/>
              <a:gd name="connsiteY4" fmla="*/ 441960 h 891540"/>
              <a:gd name="connsiteX0" fmla="*/ 1 w 472441"/>
              <a:gd name="connsiteY0" fmla="*/ 9722 h 459302"/>
              <a:gd name="connsiteX1" fmla="*/ 469055 w 472441"/>
              <a:gd name="connsiteY1" fmla="*/ -1 h 459302"/>
              <a:gd name="connsiteX2" fmla="*/ 472441 w 472441"/>
              <a:gd name="connsiteY2" fmla="*/ 459302 h 459302"/>
              <a:gd name="connsiteX3" fmla="*/ 1 w 472441"/>
              <a:gd name="connsiteY3" fmla="*/ 459302 h 459302"/>
              <a:gd name="connsiteX4" fmla="*/ 1 w 472441"/>
              <a:gd name="connsiteY4" fmla="*/ 9722 h 459302"/>
              <a:gd name="connsiteX0" fmla="*/ 1 w 472441"/>
              <a:gd name="connsiteY0" fmla="*/ -1 h 449579"/>
              <a:gd name="connsiteX1" fmla="*/ 468137 w 472441"/>
              <a:gd name="connsiteY1" fmla="*/ 14268 h 449579"/>
              <a:gd name="connsiteX2" fmla="*/ 472441 w 472441"/>
              <a:gd name="connsiteY2" fmla="*/ 449579 h 449579"/>
              <a:gd name="connsiteX3" fmla="*/ 1 w 472441"/>
              <a:gd name="connsiteY3" fmla="*/ 449579 h 449579"/>
              <a:gd name="connsiteX4" fmla="*/ 1 w 472441"/>
              <a:gd name="connsiteY4" fmla="*/ -1 h 449579"/>
              <a:gd name="connsiteX0" fmla="*/ 1 w 472441"/>
              <a:gd name="connsiteY0" fmla="*/ -1 h 449579"/>
              <a:gd name="connsiteX1" fmla="*/ 468595 w 472441"/>
              <a:gd name="connsiteY1" fmla="*/ 2276 h 449579"/>
              <a:gd name="connsiteX2" fmla="*/ 472441 w 472441"/>
              <a:gd name="connsiteY2" fmla="*/ 449579 h 449579"/>
              <a:gd name="connsiteX3" fmla="*/ 1 w 472441"/>
              <a:gd name="connsiteY3" fmla="*/ 449579 h 449579"/>
              <a:gd name="connsiteX4" fmla="*/ 1 w 472441"/>
              <a:gd name="connsiteY4" fmla="*/ -1 h 449579"/>
              <a:gd name="connsiteX0" fmla="*/ 1 w 472441"/>
              <a:gd name="connsiteY0" fmla="*/ 9928 h 459508"/>
              <a:gd name="connsiteX1" fmla="*/ 462476 w 472441"/>
              <a:gd name="connsiteY1" fmla="*/ 0 h 459508"/>
              <a:gd name="connsiteX2" fmla="*/ 472441 w 472441"/>
              <a:gd name="connsiteY2" fmla="*/ 459508 h 459508"/>
              <a:gd name="connsiteX3" fmla="*/ 1 w 472441"/>
              <a:gd name="connsiteY3" fmla="*/ 459508 h 459508"/>
              <a:gd name="connsiteX4" fmla="*/ 1 w 472441"/>
              <a:gd name="connsiteY4" fmla="*/ 9928 h 459508"/>
              <a:gd name="connsiteX0" fmla="*/ 1 w 472441"/>
              <a:gd name="connsiteY0" fmla="*/ 4144 h 453724"/>
              <a:gd name="connsiteX1" fmla="*/ 455660 w 472441"/>
              <a:gd name="connsiteY1" fmla="*/ 1 h 453724"/>
              <a:gd name="connsiteX2" fmla="*/ 472441 w 472441"/>
              <a:gd name="connsiteY2" fmla="*/ 453724 h 453724"/>
              <a:gd name="connsiteX3" fmla="*/ 1 w 472441"/>
              <a:gd name="connsiteY3" fmla="*/ 453724 h 453724"/>
              <a:gd name="connsiteX4" fmla="*/ 1 w 472441"/>
              <a:gd name="connsiteY4" fmla="*/ 4144 h 453724"/>
              <a:gd name="connsiteX0" fmla="*/ 1 w 472441"/>
              <a:gd name="connsiteY0" fmla="*/ 3726 h 453306"/>
              <a:gd name="connsiteX1" fmla="*/ 468826 w 472441"/>
              <a:gd name="connsiteY1" fmla="*/ 1 h 453306"/>
              <a:gd name="connsiteX2" fmla="*/ 472441 w 472441"/>
              <a:gd name="connsiteY2" fmla="*/ 453306 h 453306"/>
              <a:gd name="connsiteX3" fmla="*/ 1 w 472441"/>
              <a:gd name="connsiteY3" fmla="*/ 453306 h 453306"/>
              <a:gd name="connsiteX4" fmla="*/ 1 w 472441"/>
              <a:gd name="connsiteY4" fmla="*/ 3726 h 45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2441" h="453306">
                <a:moveTo>
                  <a:pt x="1" y="3726"/>
                </a:moveTo>
                <a:lnTo>
                  <a:pt x="468826" y="1"/>
                </a:lnTo>
                <a:cubicBezTo>
                  <a:pt x="469955" y="153102"/>
                  <a:pt x="471312" y="300205"/>
                  <a:pt x="472441" y="453306"/>
                </a:cubicBezTo>
                <a:lnTo>
                  <a:pt x="1" y="453306"/>
                </a:lnTo>
                <a:lnTo>
                  <a:pt x="1" y="3726"/>
                </a:lnTo>
                <a:close/>
              </a:path>
            </a:pathLst>
          </a:cu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9" name="Rectangle 498"/>
          <p:cNvSpPr/>
          <p:nvPr/>
        </p:nvSpPr>
        <p:spPr>
          <a:xfrm rot="21480000">
            <a:off x="4137429" y="2640429"/>
            <a:ext cx="120036" cy="153696"/>
          </a:xfrm>
          <a:prstGeom prst="rect">
            <a:avLst/>
          </a:pr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0" name="Rectangle 499"/>
          <p:cNvSpPr/>
          <p:nvPr/>
        </p:nvSpPr>
        <p:spPr>
          <a:xfrm rot="21480000">
            <a:off x="4233913" y="3239089"/>
            <a:ext cx="166994" cy="137147"/>
          </a:xfrm>
          <a:prstGeom prst="rect">
            <a:avLst/>
          </a:pr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1" name="Rectangle 500"/>
          <p:cNvSpPr/>
          <p:nvPr/>
        </p:nvSpPr>
        <p:spPr>
          <a:xfrm rot="21480000">
            <a:off x="4299697" y="3533956"/>
            <a:ext cx="107328" cy="125985"/>
          </a:xfrm>
          <a:prstGeom prst="rect">
            <a:avLst/>
          </a:prstGeom>
          <a:solidFill>
            <a:srgbClr val="ECF5E7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02" name="Group 501"/>
          <p:cNvGrpSpPr/>
          <p:nvPr/>
        </p:nvGrpSpPr>
        <p:grpSpPr>
          <a:xfrm>
            <a:off x="-3004" y="338908"/>
            <a:ext cx="2339691" cy="2997183"/>
            <a:chOff x="-3124" y="-193200"/>
            <a:chExt cx="2949126" cy="4013996"/>
          </a:xfrm>
          <a:solidFill>
            <a:schemeClr val="accent3">
              <a:lumMod val="75000"/>
            </a:schemeClr>
          </a:solidFill>
        </p:grpSpPr>
        <p:sp>
          <p:nvSpPr>
            <p:cNvPr id="503" name="Rectangle 502"/>
            <p:cNvSpPr/>
            <p:nvPr/>
          </p:nvSpPr>
          <p:spPr>
            <a:xfrm>
              <a:off x="22875" y="-193200"/>
              <a:ext cx="2267935" cy="3997716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4" name="TextBox 503"/>
            <p:cNvSpPr txBox="1"/>
            <p:nvPr/>
          </p:nvSpPr>
          <p:spPr>
            <a:xfrm>
              <a:off x="-3124" y="3532261"/>
              <a:ext cx="1142748" cy="2885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18.StatsSA</a:t>
              </a:r>
              <a:endParaRPr kumimoji="0" lang="en-ZA" sz="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05" name="TextBox 504"/>
            <p:cNvSpPr txBox="1"/>
            <p:nvPr/>
          </p:nvSpPr>
          <p:spPr>
            <a:xfrm>
              <a:off x="22876" y="373428"/>
              <a:ext cx="1573638" cy="3016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2.DTI/DED/SBD</a:t>
              </a:r>
            </a:p>
          </p:txBody>
        </p:sp>
        <p:sp>
          <p:nvSpPr>
            <p:cNvPr id="506" name="TextBox 505"/>
            <p:cNvSpPr txBox="1"/>
            <p:nvPr/>
          </p:nvSpPr>
          <p:spPr>
            <a:xfrm>
              <a:off x="22876" y="577531"/>
              <a:ext cx="1901290" cy="3016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3.Mineral Resources</a:t>
              </a:r>
            </a:p>
          </p:txBody>
        </p:sp>
        <p:sp>
          <p:nvSpPr>
            <p:cNvPr id="507" name="TextBox 506"/>
            <p:cNvSpPr txBox="1"/>
            <p:nvPr/>
          </p:nvSpPr>
          <p:spPr>
            <a:xfrm>
              <a:off x="22876" y="781633"/>
              <a:ext cx="1084399" cy="3016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4.PALAMA</a:t>
              </a:r>
            </a:p>
          </p:txBody>
        </p:sp>
        <p:sp>
          <p:nvSpPr>
            <p:cNvPr id="508" name="TextBox 507"/>
            <p:cNvSpPr txBox="1"/>
            <p:nvPr/>
          </p:nvSpPr>
          <p:spPr>
            <a:xfrm>
              <a:off x="22876" y="985736"/>
              <a:ext cx="1302089" cy="3016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5.Presidency</a:t>
              </a:r>
            </a:p>
          </p:txBody>
        </p:sp>
        <p:sp>
          <p:nvSpPr>
            <p:cNvPr id="509" name="TextBox 508"/>
            <p:cNvSpPr txBox="1"/>
            <p:nvPr/>
          </p:nvSpPr>
          <p:spPr>
            <a:xfrm>
              <a:off x="10148" y="3015200"/>
              <a:ext cx="2428677" cy="2885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ZA" sz="800" b="1" kern="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15</a:t>
              </a:r>
              <a:r>
                <a:rPr kumimoji="0" lang="en-ZA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.DPSA </a:t>
              </a:r>
              <a:r>
                <a:rPr kumimoji="0" lang="en-ZA" sz="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Batho</a:t>
              </a:r>
              <a:r>
                <a:rPr kumimoji="0" lang="en-ZA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Pele House</a:t>
              </a:r>
              <a:endParaRPr kumimoji="0" lang="en-ZA" sz="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10" name="TextBox 509"/>
            <p:cNvSpPr txBox="1"/>
            <p:nvPr/>
          </p:nvSpPr>
          <p:spPr>
            <a:xfrm>
              <a:off x="22876" y="1189839"/>
              <a:ext cx="1840697" cy="2885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ZA" sz="800" b="1" kern="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6</a:t>
              </a:r>
              <a:r>
                <a:rPr kumimoji="0" lang="en-ZA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.National </a:t>
              </a:r>
              <a:r>
                <a:rPr kumimoji="0" lang="en-ZA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Archives</a:t>
              </a:r>
            </a:p>
          </p:txBody>
        </p:sp>
        <p:sp>
          <p:nvSpPr>
            <p:cNvPr id="511" name="TextBox 510"/>
            <p:cNvSpPr txBox="1"/>
            <p:nvPr/>
          </p:nvSpPr>
          <p:spPr>
            <a:xfrm>
              <a:off x="22876" y="1598044"/>
              <a:ext cx="752257" cy="2885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ZA" sz="800" b="1" kern="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8</a:t>
              </a:r>
              <a:r>
                <a:rPr kumimoji="0" lang="en-ZA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  <a:r>
                <a:rPr kumimoji="0" lang="en-ZA" sz="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DoH</a:t>
              </a:r>
              <a:endParaRPr kumimoji="0" lang="en-ZA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12" name="TextBox 511"/>
            <p:cNvSpPr txBox="1"/>
            <p:nvPr/>
          </p:nvSpPr>
          <p:spPr>
            <a:xfrm>
              <a:off x="22876" y="1802147"/>
              <a:ext cx="741036" cy="2885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ZA" sz="800" b="1" kern="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9</a:t>
              </a:r>
              <a:r>
                <a:rPr kumimoji="0" lang="en-ZA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.DBE</a:t>
              </a:r>
              <a:endParaRPr kumimoji="0" lang="en-ZA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13" name="TextBox 512"/>
            <p:cNvSpPr txBox="1"/>
            <p:nvPr/>
          </p:nvSpPr>
          <p:spPr>
            <a:xfrm>
              <a:off x="22876" y="2006250"/>
              <a:ext cx="1658915" cy="2885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10.NT </a:t>
              </a:r>
              <a:r>
                <a:rPr kumimoji="0" lang="en-ZA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Church Sq.</a:t>
              </a:r>
            </a:p>
          </p:txBody>
        </p:sp>
        <p:sp>
          <p:nvSpPr>
            <p:cNvPr id="514" name="TextBox 513"/>
            <p:cNvSpPr txBox="1"/>
            <p:nvPr/>
          </p:nvSpPr>
          <p:spPr>
            <a:xfrm>
              <a:off x="22876" y="2210352"/>
              <a:ext cx="2141419" cy="2885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11.Film </a:t>
              </a:r>
              <a:r>
                <a:rPr kumimoji="0" lang="en-ZA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&amp; Video Found.</a:t>
              </a:r>
            </a:p>
          </p:txBody>
        </p:sp>
        <p:sp>
          <p:nvSpPr>
            <p:cNvPr id="515" name="TextBox 514"/>
            <p:cNvSpPr txBox="1"/>
            <p:nvPr/>
          </p:nvSpPr>
          <p:spPr>
            <a:xfrm>
              <a:off x="23099" y="173857"/>
              <a:ext cx="723083" cy="3016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1.DoL</a:t>
              </a:r>
              <a:endParaRPr kumimoji="0" lang="en-ZA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16" name="TextBox 515"/>
            <p:cNvSpPr txBox="1"/>
            <p:nvPr/>
          </p:nvSpPr>
          <p:spPr>
            <a:xfrm>
              <a:off x="22876" y="1393940"/>
              <a:ext cx="2181815" cy="2885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ZA" sz="800" b="1" kern="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7</a:t>
              </a:r>
              <a:r>
                <a:rPr kumimoji="0" lang="en-ZA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.Environmental </a:t>
              </a:r>
              <a:r>
                <a:rPr kumimoji="0" lang="en-ZA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Affairs</a:t>
              </a:r>
            </a:p>
          </p:txBody>
        </p:sp>
        <p:sp>
          <p:nvSpPr>
            <p:cNvPr id="518" name="TextBox 517"/>
            <p:cNvSpPr txBox="1"/>
            <p:nvPr/>
          </p:nvSpPr>
          <p:spPr>
            <a:xfrm>
              <a:off x="14209" y="2414455"/>
              <a:ext cx="2516200" cy="2885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12.DIRCO outside inner</a:t>
              </a:r>
              <a:r>
                <a:rPr kumimoji="0" lang="en-ZA" sz="800" b="1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city</a:t>
              </a:r>
              <a:endParaRPr kumimoji="0" lang="en-ZA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19" name="TextBox 518"/>
            <p:cNvSpPr txBox="1"/>
            <p:nvPr/>
          </p:nvSpPr>
          <p:spPr>
            <a:xfrm>
              <a:off x="12381" y="2618558"/>
              <a:ext cx="2933621" cy="4534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13.Science </a:t>
              </a:r>
              <a:r>
                <a:rPr kumimoji="0" lang="en-ZA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&amp; </a:t>
              </a:r>
              <a:r>
                <a:rPr kumimoji="0" lang="en-ZA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Technology outside</a:t>
              </a:r>
            </a:p>
            <a:p>
              <a:pPr marL="0" marR="0" lvl="0" indent="0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20" name="TextBox 519"/>
            <p:cNvSpPr txBox="1"/>
            <p:nvPr/>
          </p:nvSpPr>
          <p:spPr>
            <a:xfrm>
              <a:off x="41530" y="-178070"/>
              <a:ext cx="2278765" cy="453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914180">
                <a:defRPr/>
              </a:pPr>
              <a:r>
                <a:rPr lang="en-ZA" sz="800" b="1" kern="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USERS IN</a:t>
              </a:r>
              <a:r>
                <a:rPr kumimoji="0" lang="en-ZA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STATE OWNED LOCATIONS </a:t>
              </a:r>
              <a:endParaRPr kumimoji="0" lang="en-ZA" sz="9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21" name="TextBox 520"/>
            <p:cNvSpPr txBox="1"/>
            <p:nvPr/>
          </p:nvSpPr>
          <p:spPr>
            <a:xfrm>
              <a:off x="12284" y="2822660"/>
              <a:ext cx="916084" cy="2885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14.GCIS</a:t>
              </a:r>
            </a:p>
          </p:txBody>
        </p:sp>
      </p:grpSp>
      <p:grpSp>
        <p:nvGrpSpPr>
          <p:cNvPr id="522" name="Group 521"/>
          <p:cNvGrpSpPr/>
          <p:nvPr/>
        </p:nvGrpSpPr>
        <p:grpSpPr>
          <a:xfrm>
            <a:off x="14189" y="2863999"/>
            <a:ext cx="1805602" cy="3841601"/>
            <a:chOff x="32460" y="3106316"/>
            <a:chExt cx="2286955" cy="5305657"/>
          </a:xfrm>
          <a:solidFill>
            <a:schemeClr val="accent6">
              <a:lumMod val="75000"/>
            </a:schemeClr>
          </a:solidFill>
        </p:grpSpPr>
        <p:sp>
          <p:nvSpPr>
            <p:cNvPr id="523" name="Rectangle 522"/>
            <p:cNvSpPr/>
            <p:nvPr/>
          </p:nvSpPr>
          <p:spPr>
            <a:xfrm>
              <a:off x="43176" y="4318093"/>
              <a:ext cx="2264748" cy="4093880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4" name="TextBox 523"/>
            <p:cNvSpPr txBox="1"/>
            <p:nvPr/>
          </p:nvSpPr>
          <p:spPr>
            <a:xfrm>
              <a:off x="108058" y="4518084"/>
              <a:ext cx="1978489" cy="297551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pPr marL="0" marR="0" lvl="0" indent="0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19.DSD,</a:t>
              </a:r>
              <a:r>
                <a:rPr kumimoji="0" lang="en-ZA" sz="800" b="1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S</a:t>
              </a:r>
              <a:r>
                <a:rPr kumimoji="0" lang="en-ZA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ASSA &amp; NDA </a:t>
              </a:r>
            </a:p>
          </p:txBody>
        </p:sp>
        <p:sp>
          <p:nvSpPr>
            <p:cNvPr id="525" name="TextBox 524"/>
            <p:cNvSpPr txBox="1"/>
            <p:nvPr/>
          </p:nvSpPr>
          <p:spPr>
            <a:xfrm>
              <a:off x="108839" y="4705649"/>
              <a:ext cx="759887" cy="297551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pPr defTabSz="914180">
                <a:defRPr/>
              </a:pPr>
              <a:r>
                <a:rPr lang="en-ZA" sz="800" b="1" kern="0" dirty="0" smtClean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</a:t>
              </a:r>
              <a:r>
                <a:rPr kumimoji="0" lang="en-ZA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.DCS </a:t>
              </a:r>
              <a:endParaRPr kumimoji="0" lang="en-ZA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26" name="TextBox 525"/>
            <p:cNvSpPr txBox="1"/>
            <p:nvPr/>
          </p:nvSpPr>
          <p:spPr>
            <a:xfrm>
              <a:off x="117646" y="4875196"/>
              <a:ext cx="824968" cy="297551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pPr marL="0" marR="0" lvl="0" indent="0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21.DHET</a:t>
              </a:r>
              <a:endParaRPr kumimoji="0" lang="en-ZA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27" name="TextBox 526"/>
            <p:cNvSpPr txBox="1"/>
            <p:nvPr/>
          </p:nvSpPr>
          <p:spPr>
            <a:xfrm>
              <a:off x="134375" y="3280431"/>
              <a:ext cx="771108" cy="297551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pPr marL="0" marR="0" lvl="0" indent="0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ZA" sz="800" b="1" kern="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17</a:t>
              </a:r>
              <a:r>
                <a:rPr kumimoji="0" lang="en-ZA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.GPW</a:t>
              </a:r>
              <a:endParaRPr kumimoji="0" lang="en-ZA" sz="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28" name="TextBox 527"/>
            <p:cNvSpPr txBox="1"/>
            <p:nvPr/>
          </p:nvSpPr>
          <p:spPr>
            <a:xfrm>
              <a:off x="110425" y="5252826"/>
              <a:ext cx="1929117" cy="301622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pPr marL="0" marR="0" lvl="0" indent="0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23.Water &amp; Sanitation</a:t>
              </a:r>
            </a:p>
          </p:txBody>
        </p:sp>
        <p:sp>
          <p:nvSpPr>
            <p:cNvPr id="529" name="TextBox 528"/>
            <p:cNvSpPr txBox="1"/>
            <p:nvPr/>
          </p:nvSpPr>
          <p:spPr>
            <a:xfrm>
              <a:off x="105535" y="5435925"/>
              <a:ext cx="939425" cy="297551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pPr marL="0" marR="0" lvl="0" indent="0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24.COGTA</a:t>
              </a:r>
              <a:endParaRPr kumimoji="0" lang="en-ZA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30" name="TextBox 529"/>
            <p:cNvSpPr txBox="1"/>
            <p:nvPr/>
          </p:nvSpPr>
          <p:spPr>
            <a:xfrm>
              <a:off x="108042" y="5620468"/>
              <a:ext cx="1931362" cy="297551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pPr marL="0" marR="0" lvl="0" indent="0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25.DoJ </a:t>
              </a:r>
              <a:r>
                <a:rPr kumimoji="0" lang="en-ZA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(&amp; Const. Dev)</a:t>
              </a:r>
            </a:p>
          </p:txBody>
        </p:sp>
        <p:sp>
          <p:nvSpPr>
            <p:cNvPr id="532" name="TextBox 531"/>
            <p:cNvSpPr txBox="1"/>
            <p:nvPr/>
          </p:nvSpPr>
          <p:spPr>
            <a:xfrm>
              <a:off x="128096" y="3106316"/>
              <a:ext cx="1316450" cy="297551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pPr marL="0" marR="0" lvl="0" indent="0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ZA" sz="800" b="1" kern="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16</a:t>
              </a:r>
              <a:r>
                <a:rPr kumimoji="0" lang="en-ZA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.SAPS </a:t>
              </a:r>
              <a:r>
                <a:rPr kumimoji="0" lang="en-ZA" sz="8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Ph</a:t>
              </a:r>
              <a:r>
                <a:rPr kumimoji="0" lang="en-ZA" sz="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kumimoji="0" lang="en-ZA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  </a:t>
              </a:r>
              <a:endParaRPr kumimoji="0" lang="en-ZA" sz="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34" name="TextBox 533"/>
            <p:cNvSpPr txBox="1"/>
            <p:nvPr/>
          </p:nvSpPr>
          <p:spPr>
            <a:xfrm>
              <a:off x="127977" y="7146293"/>
              <a:ext cx="894538" cy="297551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pPr marL="0" marR="0" lvl="0" indent="0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32.NDPW</a:t>
              </a:r>
              <a:endParaRPr kumimoji="0" lang="en-ZA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35" name="TextBox 534"/>
            <p:cNvSpPr txBox="1"/>
            <p:nvPr/>
          </p:nvSpPr>
          <p:spPr>
            <a:xfrm>
              <a:off x="124004" y="5817849"/>
              <a:ext cx="1047146" cy="297551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pPr marL="0" marR="0" lvl="0" indent="0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ZA" sz="800" b="1" kern="0" dirty="0" smtClean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26</a:t>
              </a:r>
              <a:r>
                <a:rPr kumimoji="0" lang="en-ZA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.Tourism</a:t>
              </a:r>
              <a:endParaRPr kumimoji="0" lang="en-ZA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36" name="TextBox 535"/>
            <p:cNvSpPr txBox="1"/>
            <p:nvPr/>
          </p:nvSpPr>
          <p:spPr>
            <a:xfrm>
              <a:off x="126465" y="6006939"/>
              <a:ext cx="952890" cy="297551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pPr marL="0" marR="0" lvl="0" indent="0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ZA" sz="800" b="1" kern="0" dirty="0" smtClean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27</a:t>
              </a:r>
              <a:r>
                <a:rPr kumimoji="0" lang="en-ZA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.Energy</a:t>
              </a:r>
              <a:endParaRPr kumimoji="0" lang="en-ZA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37" name="TextBox 536"/>
            <p:cNvSpPr txBox="1"/>
            <p:nvPr/>
          </p:nvSpPr>
          <p:spPr>
            <a:xfrm>
              <a:off x="127324" y="7316689"/>
              <a:ext cx="1065100" cy="297551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pPr marL="0" marR="0" lvl="0" indent="0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33.DRD&amp;LR</a:t>
              </a:r>
              <a:endParaRPr kumimoji="0" lang="en-ZA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38" name="TextBox 537"/>
            <p:cNvSpPr txBox="1"/>
            <p:nvPr/>
          </p:nvSpPr>
          <p:spPr>
            <a:xfrm>
              <a:off x="118554" y="5064713"/>
              <a:ext cx="1179552" cy="301622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pPr marL="0" marR="0" lvl="0" indent="0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22.Transport</a:t>
              </a:r>
            </a:p>
          </p:txBody>
        </p:sp>
        <p:sp>
          <p:nvSpPr>
            <p:cNvPr id="539" name="TextBox 538"/>
            <p:cNvSpPr txBox="1"/>
            <p:nvPr/>
          </p:nvSpPr>
          <p:spPr>
            <a:xfrm>
              <a:off x="106851" y="6582890"/>
              <a:ext cx="1442125" cy="297551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pPr marL="0" marR="0" lvl="0" indent="0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ZA" sz="800" b="1" kern="0" dirty="0" smtClean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29</a:t>
              </a:r>
              <a:r>
                <a:rPr kumimoji="0" lang="en-ZA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.Home </a:t>
              </a:r>
              <a:r>
                <a:rPr kumimoji="0" lang="en-ZA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Affairs</a:t>
              </a:r>
            </a:p>
          </p:txBody>
        </p:sp>
        <p:sp>
          <p:nvSpPr>
            <p:cNvPr id="541" name="TextBox 540"/>
            <p:cNvSpPr txBox="1"/>
            <p:nvPr/>
          </p:nvSpPr>
          <p:spPr>
            <a:xfrm>
              <a:off x="117646" y="6789573"/>
              <a:ext cx="807016" cy="297551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pPr marL="0" marR="0" lvl="0" indent="0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ZA" sz="800" b="1" kern="0" dirty="0" smtClean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30</a:t>
              </a:r>
              <a:r>
                <a:rPr kumimoji="0" lang="en-ZA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.DAFF</a:t>
              </a:r>
              <a:endParaRPr kumimoji="0" lang="en-ZA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42" name="TextBox 541"/>
            <p:cNvSpPr txBox="1"/>
            <p:nvPr/>
          </p:nvSpPr>
          <p:spPr>
            <a:xfrm>
              <a:off x="32460" y="3714489"/>
              <a:ext cx="2286955" cy="63760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800" b="1" i="0" u="none" strike="noStrike" kern="0" cap="none" spc="0" normalizeH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DEFINED </a:t>
              </a:r>
              <a:r>
                <a:rPr kumimoji="0" lang="en-ZA" sz="800" b="1" i="0" u="none" strike="noStrike" kern="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LOCATIONS</a:t>
              </a:r>
            </a:p>
            <a:p>
              <a:pPr lvl="0" defTabSz="914180">
                <a:defRPr/>
              </a:pPr>
              <a:r>
                <a:rPr lang="en-ZA" sz="800" kern="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- Projects in planning Phase 1 Implementation </a:t>
              </a:r>
              <a:endParaRPr kumimoji="0" lang="en-ZA" sz="80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543" name="TextBox 542"/>
          <p:cNvSpPr txBox="1"/>
          <p:nvPr/>
        </p:nvSpPr>
        <p:spPr>
          <a:xfrm rot="5231605">
            <a:off x="4139133" y="4357744"/>
            <a:ext cx="641642" cy="158277"/>
          </a:xfrm>
          <a:prstGeom prst="rect">
            <a:avLst/>
          </a:prstGeom>
          <a:noFill/>
        </p:spPr>
        <p:txBody>
          <a:bodyPr wrap="none" lIns="65298" tIns="32649" rIns="65298" bIns="32649" rtlCol="0">
            <a:spAutoFit/>
          </a:bodyPr>
          <a:lstStyle/>
          <a:p>
            <a:pPr defTabSz="914180"/>
            <a:r>
              <a:rPr lang="en-ZA" sz="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Paul Kruger</a:t>
            </a:r>
          </a:p>
        </p:txBody>
      </p:sp>
      <p:sp>
        <p:nvSpPr>
          <p:cNvPr id="544" name="TextBox 543"/>
          <p:cNvSpPr txBox="1"/>
          <p:nvPr/>
        </p:nvSpPr>
        <p:spPr>
          <a:xfrm rot="21480000">
            <a:off x="6846896" y="2724887"/>
            <a:ext cx="705763" cy="158277"/>
          </a:xfrm>
          <a:prstGeom prst="rect">
            <a:avLst/>
          </a:prstGeom>
          <a:noFill/>
        </p:spPr>
        <p:txBody>
          <a:bodyPr wrap="none" lIns="65298" tIns="32649" rIns="65298" bIns="32649" rtlCol="0">
            <a:spAutoFit/>
          </a:bodyPr>
          <a:lstStyle/>
          <a:p>
            <a:pPr defTabSz="914180"/>
            <a:r>
              <a:rPr lang="en-ZA" sz="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Helen Joseph</a:t>
            </a:r>
          </a:p>
        </p:txBody>
      </p:sp>
      <p:sp>
        <p:nvSpPr>
          <p:cNvPr id="545" name="TextBox 544"/>
          <p:cNvSpPr txBox="1"/>
          <p:nvPr/>
        </p:nvSpPr>
        <p:spPr>
          <a:xfrm rot="21480000">
            <a:off x="2754335" y="2874567"/>
            <a:ext cx="726602" cy="158277"/>
          </a:xfrm>
          <a:prstGeom prst="rect">
            <a:avLst/>
          </a:prstGeom>
          <a:noFill/>
        </p:spPr>
        <p:txBody>
          <a:bodyPr wrap="none" lIns="65298" tIns="32649" rIns="65298" bIns="32649" rtlCol="0">
            <a:spAutoFit/>
          </a:bodyPr>
          <a:lstStyle/>
          <a:p>
            <a:pPr defTabSz="914180"/>
            <a:r>
              <a:rPr lang="en-ZA" sz="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 WF Nkomo</a:t>
            </a:r>
          </a:p>
        </p:txBody>
      </p:sp>
      <p:sp>
        <p:nvSpPr>
          <p:cNvPr id="546" name="TextBox 545"/>
          <p:cNvSpPr txBox="1"/>
          <p:nvPr/>
        </p:nvSpPr>
        <p:spPr>
          <a:xfrm>
            <a:off x="4427207" y="998976"/>
            <a:ext cx="484548" cy="158277"/>
          </a:xfrm>
          <a:prstGeom prst="rect">
            <a:avLst/>
          </a:prstGeom>
          <a:noFill/>
        </p:spPr>
        <p:txBody>
          <a:bodyPr wrap="none" lIns="65298" tIns="32649" rIns="65298" bIns="32649" rtlCol="0">
            <a:spAutoFit/>
          </a:bodyPr>
          <a:lstStyle/>
          <a:p>
            <a:pPr defTabSz="914180"/>
            <a:r>
              <a:rPr lang="en-ZA" sz="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PTA Zoo</a:t>
            </a:r>
          </a:p>
        </p:txBody>
      </p:sp>
      <p:sp>
        <p:nvSpPr>
          <p:cNvPr id="547" name="TextBox 546"/>
          <p:cNvSpPr txBox="1"/>
          <p:nvPr/>
        </p:nvSpPr>
        <p:spPr>
          <a:xfrm>
            <a:off x="4127849" y="6632332"/>
            <a:ext cx="734617" cy="158277"/>
          </a:xfrm>
          <a:prstGeom prst="rect">
            <a:avLst/>
          </a:prstGeom>
          <a:noFill/>
        </p:spPr>
        <p:txBody>
          <a:bodyPr wrap="none" lIns="65298" tIns="32649" rIns="65298" bIns="32649" rtlCol="0">
            <a:spAutoFit/>
          </a:bodyPr>
          <a:lstStyle/>
          <a:p>
            <a:pPr defTabSz="914180"/>
            <a:r>
              <a:rPr lang="en-ZA" sz="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Freedom Park</a:t>
            </a:r>
          </a:p>
        </p:txBody>
      </p:sp>
      <p:sp>
        <p:nvSpPr>
          <p:cNvPr id="548" name="TextBox 547"/>
          <p:cNvSpPr txBox="1"/>
          <p:nvPr/>
        </p:nvSpPr>
        <p:spPr>
          <a:xfrm rot="21480000">
            <a:off x="4647049" y="3677387"/>
            <a:ext cx="547066" cy="158277"/>
          </a:xfrm>
          <a:prstGeom prst="rect">
            <a:avLst/>
          </a:prstGeom>
          <a:noFill/>
        </p:spPr>
        <p:txBody>
          <a:bodyPr wrap="none" lIns="65298" tIns="32649" rIns="65298" bIns="32649" rtlCol="0">
            <a:spAutoFit/>
          </a:bodyPr>
          <a:lstStyle/>
          <a:p>
            <a:pPr defTabSz="914180"/>
            <a:r>
              <a:rPr lang="en-ZA" sz="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Nana Sita</a:t>
            </a:r>
          </a:p>
        </p:txBody>
      </p:sp>
      <p:sp>
        <p:nvSpPr>
          <p:cNvPr id="549" name="TextBox 548"/>
          <p:cNvSpPr txBox="1"/>
          <p:nvPr/>
        </p:nvSpPr>
        <p:spPr>
          <a:xfrm rot="21480000">
            <a:off x="3237180" y="2262244"/>
            <a:ext cx="441268" cy="158277"/>
          </a:xfrm>
          <a:prstGeom prst="rect">
            <a:avLst/>
          </a:prstGeom>
          <a:noFill/>
        </p:spPr>
        <p:txBody>
          <a:bodyPr wrap="none" lIns="65298" tIns="32649" rIns="65298" bIns="32649" rtlCol="0">
            <a:spAutoFit/>
          </a:bodyPr>
          <a:lstStyle/>
          <a:p>
            <a:pPr defTabSz="914180"/>
            <a:r>
              <a:rPr lang="en-ZA" sz="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Madiba</a:t>
            </a:r>
          </a:p>
        </p:txBody>
      </p:sp>
      <p:sp>
        <p:nvSpPr>
          <p:cNvPr id="552" name="TextBox 551"/>
          <p:cNvSpPr txBox="1"/>
          <p:nvPr/>
        </p:nvSpPr>
        <p:spPr>
          <a:xfrm>
            <a:off x="0" y="19944"/>
            <a:ext cx="6372166" cy="285793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wrap="none" lIns="65298" tIns="32649" rIns="65298" bIns="32649" rtlCol="0">
            <a:spAutoFit/>
          </a:bodyPr>
          <a:lstStyle/>
          <a:p>
            <a:pPr marL="0" marR="0" lvl="0" indent="0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Tshwane Inner City – NDPW Client </a:t>
            </a:r>
            <a:r>
              <a:rPr kumimoji="0" lang="en-ZA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Locations </a:t>
            </a:r>
            <a:r>
              <a:rPr kumimoji="0" lang="en-ZA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&amp; </a:t>
            </a:r>
            <a:r>
              <a:rPr kumimoji="0" lang="en-ZA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Opportunities</a:t>
            </a:r>
            <a:endParaRPr kumimoji="0" lang="en-ZA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553" name="Group 552"/>
          <p:cNvGrpSpPr/>
          <p:nvPr/>
        </p:nvGrpSpPr>
        <p:grpSpPr>
          <a:xfrm>
            <a:off x="4116441" y="86112"/>
            <a:ext cx="5011684" cy="6110474"/>
            <a:chOff x="5763017" y="120555"/>
            <a:chExt cx="7016358" cy="8554664"/>
          </a:xfrm>
        </p:grpSpPr>
        <p:sp>
          <p:nvSpPr>
            <p:cNvPr id="554" name="Freeform 553"/>
            <p:cNvSpPr/>
            <p:nvPr/>
          </p:nvSpPr>
          <p:spPr>
            <a:xfrm>
              <a:off x="5763017" y="7817271"/>
              <a:ext cx="730055" cy="857948"/>
            </a:xfrm>
            <a:custGeom>
              <a:avLst/>
              <a:gdLst>
                <a:gd name="connsiteX0" fmla="*/ 0 w 2638425"/>
                <a:gd name="connsiteY0" fmla="*/ 38100 h 2200275"/>
                <a:gd name="connsiteX1" fmla="*/ 1409700 w 2638425"/>
                <a:gd name="connsiteY1" fmla="*/ 0 h 2200275"/>
                <a:gd name="connsiteX2" fmla="*/ 2609850 w 2638425"/>
                <a:gd name="connsiteY2" fmla="*/ 1457325 h 2200275"/>
                <a:gd name="connsiteX3" fmla="*/ 2638425 w 2638425"/>
                <a:gd name="connsiteY3" fmla="*/ 2181225 h 2200275"/>
                <a:gd name="connsiteX4" fmla="*/ 390525 w 2638425"/>
                <a:gd name="connsiteY4" fmla="*/ 2200275 h 2200275"/>
                <a:gd name="connsiteX5" fmla="*/ 28575 w 2638425"/>
                <a:gd name="connsiteY5" fmla="*/ 1914525 h 2200275"/>
                <a:gd name="connsiteX6" fmla="*/ 0 w 2638425"/>
                <a:gd name="connsiteY6" fmla="*/ 38100 h 2200275"/>
                <a:gd name="connsiteX0" fmla="*/ 0 w 2638425"/>
                <a:gd name="connsiteY0" fmla="*/ 0 h 2162175"/>
                <a:gd name="connsiteX1" fmla="*/ 1061229 w 2638425"/>
                <a:gd name="connsiteY1" fmla="*/ 19050 h 2162175"/>
                <a:gd name="connsiteX2" fmla="*/ 2609850 w 2638425"/>
                <a:gd name="connsiteY2" fmla="*/ 1419225 h 2162175"/>
                <a:gd name="connsiteX3" fmla="*/ 2638425 w 2638425"/>
                <a:gd name="connsiteY3" fmla="*/ 2143125 h 2162175"/>
                <a:gd name="connsiteX4" fmla="*/ 390525 w 2638425"/>
                <a:gd name="connsiteY4" fmla="*/ 2162175 h 2162175"/>
                <a:gd name="connsiteX5" fmla="*/ 28575 w 2638425"/>
                <a:gd name="connsiteY5" fmla="*/ 1876425 h 2162175"/>
                <a:gd name="connsiteX6" fmla="*/ 0 w 2638425"/>
                <a:gd name="connsiteY6" fmla="*/ 0 h 2162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38425" h="2162175">
                  <a:moveTo>
                    <a:pt x="0" y="0"/>
                  </a:moveTo>
                  <a:lnTo>
                    <a:pt x="1061229" y="19050"/>
                  </a:lnTo>
                  <a:lnTo>
                    <a:pt x="2609850" y="1419225"/>
                  </a:lnTo>
                  <a:lnTo>
                    <a:pt x="2638425" y="2143125"/>
                  </a:lnTo>
                  <a:lnTo>
                    <a:pt x="390525" y="2162175"/>
                  </a:lnTo>
                  <a:lnTo>
                    <a:pt x="28575" y="1876425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70AD47">
                    <a:satMod val="103000"/>
                    <a:lumMod val="102000"/>
                    <a:tint val="94000"/>
                  </a:srgbClr>
                </a:gs>
                <a:gs pos="50000">
                  <a:srgbClr val="70AD47">
                    <a:satMod val="110000"/>
                    <a:lumMod val="100000"/>
                    <a:shade val="100000"/>
                  </a:srgbClr>
                </a:gs>
                <a:gs pos="100000">
                  <a:srgbClr val="70AD47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2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5" name="Freeform 554"/>
            <p:cNvSpPr/>
            <p:nvPr/>
          </p:nvSpPr>
          <p:spPr>
            <a:xfrm rot="21480000">
              <a:off x="8633068" y="4851697"/>
              <a:ext cx="526190" cy="656124"/>
            </a:xfrm>
            <a:custGeom>
              <a:avLst/>
              <a:gdLst>
                <a:gd name="connsiteX0" fmla="*/ 731520 w 1440180"/>
                <a:gd name="connsiteY0" fmla="*/ 0 h 1653540"/>
                <a:gd name="connsiteX1" fmla="*/ 1440180 w 1440180"/>
                <a:gd name="connsiteY1" fmla="*/ 0 h 1653540"/>
                <a:gd name="connsiteX2" fmla="*/ 1104900 w 1440180"/>
                <a:gd name="connsiteY2" fmla="*/ 1653540 h 1653540"/>
                <a:gd name="connsiteX3" fmla="*/ 0 w 1440180"/>
                <a:gd name="connsiteY3" fmla="*/ 1455420 h 1653540"/>
                <a:gd name="connsiteX4" fmla="*/ 0 w 1440180"/>
                <a:gd name="connsiteY4" fmla="*/ 1455420 h 1653540"/>
                <a:gd name="connsiteX5" fmla="*/ 129540 w 1440180"/>
                <a:gd name="connsiteY5" fmla="*/ 1005840 h 1653540"/>
                <a:gd name="connsiteX6" fmla="*/ 259080 w 1440180"/>
                <a:gd name="connsiteY6" fmla="*/ 929640 h 1653540"/>
                <a:gd name="connsiteX7" fmla="*/ 662940 w 1440180"/>
                <a:gd name="connsiteY7" fmla="*/ 175260 h 1653540"/>
                <a:gd name="connsiteX8" fmla="*/ 731520 w 1440180"/>
                <a:gd name="connsiteY8" fmla="*/ 0 h 1653540"/>
                <a:gd name="connsiteX0" fmla="*/ 817423 w 1526083"/>
                <a:gd name="connsiteY0" fmla="*/ 0 h 1653540"/>
                <a:gd name="connsiteX1" fmla="*/ 1526083 w 1526083"/>
                <a:gd name="connsiteY1" fmla="*/ 0 h 1653540"/>
                <a:gd name="connsiteX2" fmla="*/ 1190803 w 1526083"/>
                <a:gd name="connsiteY2" fmla="*/ 1653540 h 1653540"/>
                <a:gd name="connsiteX3" fmla="*/ 85903 w 1526083"/>
                <a:gd name="connsiteY3" fmla="*/ 1455420 h 1653540"/>
                <a:gd name="connsiteX4" fmla="*/ 70663 w 1526083"/>
                <a:gd name="connsiteY4" fmla="*/ 1440180 h 1653540"/>
                <a:gd name="connsiteX5" fmla="*/ 215443 w 1526083"/>
                <a:gd name="connsiteY5" fmla="*/ 1005840 h 1653540"/>
                <a:gd name="connsiteX6" fmla="*/ 344983 w 1526083"/>
                <a:gd name="connsiteY6" fmla="*/ 929640 h 1653540"/>
                <a:gd name="connsiteX7" fmla="*/ 748843 w 1526083"/>
                <a:gd name="connsiteY7" fmla="*/ 175260 h 1653540"/>
                <a:gd name="connsiteX8" fmla="*/ 817423 w 1526083"/>
                <a:gd name="connsiteY8" fmla="*/ 0 h 1653540"/>
                <a:gd name="connsiteX0" fmla="*/ 746760 w 1455420"/>
                <a:gd name="connsiteY0" fmla="*/ 0 h 1653540"/>
                <a:gd name="connsiteX1" fmla="*/ 1455420 w 1455420"/>
                <a:gd name="connsiteY1" fmla="*/ 0 h 1653540"/>
                <a:gd name="connsiteX2" fmla="*/ 1120140 w 1455420"/>
                <a:gd name="connsiteY2" fmla="*/ 1653540 h 1653540"/>
                <a:gd name="connsiteX3" fmla="*/ 0 w 1455420"/>
                <a:gd name="connsiteY3" fmla="*/ 1440180 h 1653540"/>
                <a:gd name="connsiteX4" fmla="*/ 144780 w 1455420"/>
                <a:gd name="connsiteY4" fmla="*/ 1005840 h 1653540"/>
                <a:gd name="connsiteX5" fmla="*/ 274320 w 1455420"/>
                <a:gd name="connsiteY5" fmla="*/ 929640 h 1653540"/>
                <a:gd name="connsiteX6" fmla="*/ 678180 w 1455420"/>
                <a:gd name="connsiteY6" fmla="*/ 175260 h 1653540"/>
                <a:gd name="connsiteX7" fmla="*/ 746760 w 1455420"/>
                <a:gd name="connsiteY7" fmla="*/ 0 h 165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5420" h="1653540">
                  <a:moveTo>
                    <a:pt x="746760" y="0"/>
                  </a:moveTo>
                  <a:lnTo>
                    <a:pt x="1455420" y="0"/>
                  </a:lnTo>
                  <a:lnTo>
                    <a:pt x="1120140" y="1653540"/>
                  </a:lnTo>
                  <a:lnTo>
                    <a:pt x="0" y="1440180"/>
                  </a:lnTo>
                  <a:lnTo>
                    <a:pt x="144780" y="1005840"/>
                  </a:lnTo>
                  <a:lnTo>
                    <a:pt x="274320" y="929640"/>
                  </a:lnTo>
                  <a:lnTo>
                    <a:pt x="678180" y="175260"/>
                  </a:lnTo>
                  <a:lnTo>
                    <a:pt x="746760" y="0"/>
                  </a:lnTo>
                  <a:close/>
                </a:path>
              </a:pathLst>
            </a:custGeom>
            <a:gradFill rotWithShape="1">
              <a:gsLst>
                <a:gs pos="0">
                  <a:srgbClr val="70AD47">
                    <a:satMod val="103000"/>
                    <a:lumMod val="102000"/>
                    <a:tint val="94000"/>
                  </a:srgbClr>
                </a:gs>
                <a:gs pos="50000">
                  <a:srgbClr val="70AD47">
                    <a:satMod val="110000"/>
                    <a:lumMod val="100000"/>
                    <a:shade val="100000"/>
                  </a:srgbClr>
                </a:gs>
                <a:gs pos="100000">
                  <a:srgbClr val="70AD47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2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6" name="Freeform 555"/>
            <p:cNvSpPr/>
            <p:nvPr/>
          </p:nvSpPr>
          <p:spPr>
            <a:xfrm rot="21480000">
              <a:off x="9179915" y="4825029"/>
              <a:ext cx="351623" cy="244895"/>
            </a:xfrm>
            <a:custGeom>
              <a:avLst/>
              <a:gdLst>
                <a:gd name="connsiteX0" fmla="*/ 388620 w 1264920"/>
                <a:gd name="connsiteY0" fmla="*/ 0 h 1897380"/>
                <a:gd name="connsiteX1" fmla="*/ 1264920 w 1264920"/>
                <a:gd name="connsiteY1" fmla="*/ 15240 h 1897380"/>
                <a:gd name="connsiteX2" fmla="*/ 868680 w 1264920"/>
                <a:gd name="connsiteY2" fmla="*/ 1897380 h 1897380"/>
                <a:gd name="connsiteX3" fmla="*/ 0 w 1264920"/>
                <a:gd name="connsiteY3" fmla="*/ 1737360 h 1897380"/>
                <a:gd name="connsiteX4" fmla="*/ 388620 w 1264920"/>
                <a:gd name="connsiteY4" fmla="*/ 0 h 1897380"/>
                <a:gd name="connsiteX0" fmla="*/ 388620 w 1264920"/>
                <a:gd name="connsiteY0" fmla="*/ 0 h 1737359"/>
                <a:gd name="connsiteX1" fmla="*/ 1264920 w 1264920"/>
                <a:gd name="connsiteY1" fmla="*/ 15240 h 1737359"/>
                <a:gd name="connsiteX2" fmla="*/ 1146215 w 1264920"/>
                <a:gd name="connsiteY2" fmla="*/ 617177 h 1737359"/>
                <a:gd name="connsiteX3" fmla="*/ 0 w 1264920"/>
                <a:gd name="connsiteY3" fmla="*/ 1737360 h 1737359"/>
                <a:gd name="connsiteX4" fmla="*/ 388620 w 1264920"/>
                <a:gd name="connsiteY4" fmla="*/ 0 h 1737359"/>
                <a:gd name="connsiteX0" fmla="*/ 96279 w 972579"/>
                <a:gd name="connsiteY0" fmla="*/ 0 h 617177"/>
                <a:gd name="connsiteX1" fmla="*/ 972579 w 972579"/>
                <a:gd name="connsiteY1" fmla="*/ 15240 h 617177"/>
                <a:gd name="connsiteX2" fmla="*/ 853874 w 972579"/>
                <a:gd name="connsiteY2" fmla="*/ 617177 h 617177"/>
                <a:gd name="connsiteX3" fmla="*/ -1 w 972579"/>
                <a:gd name="connsiteY3" fmla="*/ 529686 h 617177"/>
                <a:gd name="connsiteX4" fmla="*/ 96279 w 972579"/>
                <a:gd name="connsiteY4" fmla="*/ 0 h 617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2579" h="617177">
                  <a:moveTo>
                    <a:pt x="96279" y="0"/>
                  </a:moveTo>
                  <a:lnTo>
                    <a:pt x="972579" y="15240"/>
                  </a:lnTo>
                  <a:lnTo>
                    <a:pt x="853874" y="617177"/>
                  </a:lnTo>
                  <a:lnTo>
                    <a:pt x="-1" y="529686"/>
                  </a:lnTo>
                  <a:lnTo>
                    <a:pt x="96279" y="0"/>
                  </a:lnTo>
                  <a:close/>
                </a:path>
              </a:pathLst>
            </a:custGeom>
            <a:gradFill rotWithShape="1">
              <a:gsLst>
                <a:gs pos="0">
                  <a:srgbClr val="70AD47">
                    <a:satMod val="103000"/>
                    <a:lumMod val="102000"/>
                    <a:tint val="94000"/>
                  </a:srgbClr>
                </a:gs>
                <a:gs pos="50000">
                  <a:srgbClr val="70AD47">
                    <a:satMod val="110000"/>
                    <a:lumMod val="100000"/>
                    <a:shade val="100000"/>
                  </a:srgbClr>
                </a:gs>
                <a:gs pos="100000">
                  <a:srgbClr val="70AD47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2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7" name="Freeform 556"/>
            <p:cNvSpPr/>
            <p:nvPr/>
          </p:nvSpPr>
          <p:spPr>
            <a:xfrm rot="21480000">
              <a:off x="9152966" y="5071815"/>
              <a:ext cx="201672" cy="151840"/>
            </a:xfrm>
            <a:custGeom>
              <a:avLst/>
              <a:gdLst>
                <a:gd name="connsiteX0" fmla="*/ 388620 w 1264920"/>
                <a:gd name="connsiteY0" fmla="*/ 0 h 1897380"/>
                <a:gd name="connsiteX1" fmla="*/ 1264920 w 1264920"/>
                <a:gd name="connsiteY1" fmla="*/ 15240 h 1897380"/>
                <a:gd name="connsiteX2" fmla="*/ 868680 w 1264920"/>
                <a:gd name="connsiteY2" fmla="*/ 1897380 h 1897380"/>
                <a:gd name="connsiteX3" fmla="*/ 0 w 1264920"/>
                <a:gd name="connsiteY3" fmla="*/ 1737360 h 1897380"/>
                <a:gd name="connsiteX4" fmla="*/ 388620 w 1264920"/>
                <a:gd name="connsiteY4" fmla="*/ 0 h 1897380"/>
                <a:gd name="connsiteX0" fmla="*/ 388620 w 1264920"/>
                <a:gd name="connsiteY0" fmla="*/ 0 h 1737359"/>
                <a:gd name="connsiteX1" fmla="*/ 1264920 w 1264920"/>
                <a:gd name="connsiteY1" fmla="*/ 15240 h 1737359"/>
                <a:gd name="connsiteX2" fmla="*/ 1146215 w 1264920"/>
                <a:gd name="connsiteY2" fmla="*/ 617177 h 1737359"/>
                <a:gd name="connsiteX3" fmla="*/ 0 w 1264920"/>
                <a:gd name="connsiteY3" fmla="*/ 1737360 h 1737359"/>
                <a:gd name="connsiteX4" fmla="*/ 388620 w 1264920"/>
                <a:gd name="connsiteY4" fmla="*/ 0 h 1737359"/>
                <a:gd name="connsiteX0" fmla="*/ 96279 w 972579"/>
                <a:gd name="connsiteY0" fmla="*/ 0 h 617177"/>
                <a:gd name="connsiteX1" fmla="*/ 972579 w 972579"/>
                <a:gd name="connsiteY1" fmla="*/ 15240 h 617177"/>
                <a:gd name="connsiteX2" fmla="*/ 853874 w 972579"/>
                <a:gd name="connsiteY2" fmla="*/ 617177 h 617177"/>
                <a:gd name="connsiteX3" fmla="*/ -1 w 972579"/>
                <a:gd name="connsiteY3" fmla="*/ 529686 h 617177"/>
                <a:gd name="connsiteX4" fmla="*/ 96279 w 972579"/>
                <a:gd name="connsiteY4" fmla="*/ 0 h 617177"/>
                <a:gd name="connsiteX0" fmla="*/ 147518 w 972579"/>
                <a:gd name="connsiteY0" fmla="*/ 0 h 807702"/>
                <a:gd name="connsiteX1" fmla="*/ 972579 w 972579"/>
                <a:gd name="connsiteY1" fmla="*/ 205765 h 807702"/>
                <a:gd name="connsiteX2" fmla="*/ 853874 w 972579"/>
                <a:gd name="connsiteY2" fmla="*/ 807702 h 807702"/>
                <a:gd name="connsiteX3" fmla="*/ -1 w 972579"/>
                <a:gd name="connsiteY3" fmla="*/ 720211 h 807702"/>
                <a:gd name="connsiteX4" fmla="*/ 147518 w 972579"/>
                <a:gd name="connsiteY4" fmla="*/ 0 h 807702"/>
                <a:gd name="connsiteX0" fmla="*/ 147518 w 853875"/>
                <a:gd name="connsiteY0" fmla="*/ 0 h 807702"/>
                <a:gd name="connsiteX1" fmla="*/ 635502 w 853875"/>
                <a:gd name="connsiteY1" fmla="*/ 58932 h 807702"/>
                <a:gd name="connsiteX2" fmla="*/ 853874 w 853875"/>
                <a:gd name="connsiteY2" fmla="*/ 807702 h 807702"/>
                <a:gd name="connsiteX3" fmla="*/ -1 w 853875"/>
                <a:gd name="connsiteY3" fmla="*/ 720211 h 807702"/>
                <a:gd name="connsiteX4" fmla="*/ 147518 w 853875"/>
                <a:gd name="connsiteY4" fmla="*/ 0 h 807702"/>
                <a:gd name="connsiteX0" fmla="*/ 147518 w 635501"/>
                <a:gd name="connsiteY0" fmla="*/ 0 h 720212"/>
                <a:gd name="connsiteX1" fmla="*/ 635502 w 635501"/>
                <a:gd name="connsiteY1" fmla="*/ 58932 h 720212"/>
                <a:gd name="connsiteX2" fmla="*/ 518749 w 635501"/>
                <a:gd name="connsiteY2" fmla="*/ 380707 h 720212"/>
                <a:gd name="connsiteX3" fmla="*/ -1 w 635501"/>
                <a:gd name="connsiteY3" fmla="*/ 720211 h 720212"/>
                <a:gd name="connsiteX4" fmla="*/ 147518 w 635501"/>
                <a:gd name="connsiteY4" fmla="*/ 0 h 720212"/>
                <a:gd name="connsiteX0" fmla="*/ 69836 w 557819"/>
                <a:gd name="connsiteY0" fmla="*/ 0 h 380707"/>
                <a:gd name="connsiteX1" fmla="*/ 557820 w 557819"/>
                <a:gd name="connsiteY1" fmla="*/ 58932 h 380707"/>
                <a:gd name="connsiteX2" fmla="*/ 441067 w 557819"/>
                <a:gd name="connsiteY2" fmla="*/ 380707 h 380707"/>
                <a:gd name="connsiteX3" fmla="*/ -1 w 557819"/>
                <a:gd name="connsiteY3" fmla="*/ 298343 h 380707"/>
                <a:gd name="connsiteX4" fmla="*/ 69836 w 557819"/>
                <a:gd name="connsiteY4" fmla="*/ 0 h 380707"/>
                <a:gd name="connsiteX0" fmla="*/ 69836 w 557819"/>
                <a:gd name="connsiteY0" fmla="*/ 0 h 381823"/>
                <a:gd name="connsiteX1" fmla="*/ 557820 w 557819"/>
                <a:gd name="connsiteY1" fmla="*/ 58932 h 381823"/>
                <a:gd name="connsiteX2" fmla="*/ 476173 w 557819"/>
                <a:gd name="connsiteY2" fmla="*/ 381824 h 381823"/>
                <a:gd name="connsiteX3" fmla="*/ -1 w 557819"/>
                <a:gd name="connsiteY3" fmla="*/ 298343 h 381823"/>
                <a:gd name="connsiteX4" fmla="*/ 69836 w 557819"/>
                <a:gd name="connsiteY4" fmla="*/ 0 h 381823"/>
                <a:gd name="connsiteX0" fmla="*/ 69836 w 557819"/>
                <a:gd name="connsiteY0" fmla="*/ 0 h 382662"/>
                <a:gd name="connsiteX1" fmla="*/ 557820 w 557819"/>
                <a:gd name="connsiteY1" fmla="*/ 58932 h 382662"/>
                <a:gd name="connsiteX2" fmla="*/ 502502 w 557819"/>
                <a:gd name="connsiteY2" fmla="*/ 382661 h 382662"/>
                <a:gd name="connsiteX3" fmla="*/ -1 w 557819"/>
                <a:gd name="connsiteY3" fmla="*/ 298343 h 382662"/>
                <a:gd name="connsiteX4" fmla="*/ 69836 w 557819"/>
                <a:gd name="connsiteY4" fmla="*/ 0 h 382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7819" h="382662">
                  <a:moveTo>
                    <a:pt x="69836" y="0"/>
                  </a:moveTo>
                  <a:lnTo>
                    <a:pt x="557820" y="58932"/>
                  </a:lnTo>
                  <a:lnTo>
                    <a:pt x="502502" y="382661"/>
                  </a:lnTo>
                  <a:lnTo>
                    <a:pt x="-1" y="298343"/>
                  </a:lnTo>
                  <a:lnTo>
                    <a:pt x="69836" y="0"/>
                  </a:lnTo>
                  <a:close/>
                </a:path>
              </a:pathLst>
            </a:custGeom>
            <a:gradFill rotWithShape="1">
              <a:gsLst>
                <a:gs pos="0">
                  <a:srgbClr val="70AD47">
                    <a:satMod val="103000"/>
                    <a:lumMod val="102000"/>
                    <a:tint val="94000"/>
                  </a:srgbClr>
                </a:gs>
                <a:gs pos="50000">
                  <a:srgbClr val="70AD47">
                    <a:satMod val="110000"/>
                    <a:lumMod val="100000"/>
                    <a:shade val="100000"/>
                  </a:srgbClr>
                </a:gs>
                <a:gs pos="100000">
                  <a:srgbClr val="70AD47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2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8" name="Freeform 557"/>
            <p:cNvSpPr/>
            <p:nvPr/>
          </p:nvSpPr>
          <p:spPr>
            <a:xfrm>
              <a:off x="11393488" y="2266950"/>
              <a:ext cx="684213" cy="250824"/>
            </a:xfrm>
            <a:custGeom>
              <a:avLst/>
              <a:gdLst>
                <a:gd name="connsiteX0" fmla="*/ 25400 w 730250"/>
                <a:gd name="connsiteY0" fmla="*/ 31750 h 323850"/>
                <a:gd name="connsiteX1" fmla="*/ 247650 w 730250"/>
                <a:gd name="connsiteY1" fmla="*/ 69850 h 323850"/>
                <a:gd name="connsiteX2" fmla="*/ 273050 w 730250"/>
                <a:gd name="connsiteY2" fmla="*/ 25400 h 323850"/>
                <a:gd name="connsiteX3" fmla="*/ 330200 w 730250"/>
                <a:gd name="connsiteY3" fmla="*/ 6350 h 323850"/>
                <a:gd name="connsiteX4" fmla="*/ 406400 w 730250"/>
                <a:gd name="connsiteY4" fmla="*/ 0 h 323850"/>
                <a:gd name="connsiteX5" fmla="*/ 469900 w 730250"/>
                <a:gd name="connsiteY5" fmla="*/ 19050 h 323850"/>
                <a:gd name="connsiteX6" fmla="*/ 495300 w 730250"/>
                <a:gd name="connsiteY6" fmla="*/ 63500 h 323850"/>
                <a:gd name="connsiteX7" fmla="*/ 501650 w 730250"/>
                <a:gd name="connsiteY7" fmla="*/ 127000 h 323850"/>
                <a:gd name="connsiteX8" fmla="*/ 730250 w 730250"/>
                <a:gd name="connsiteY8" fmla="*/ 177800 h 323850"/>
                <a:gd name="connsiteX9" fmla="*/ 692150 w 730250"/>
                <a:gd name="connsiteY9" fmla="*/ 323850 h 323850"/>
                <a:gd name="connsiteX10" fmla="*/ 431800 w 730250"/>
                <a:gd name="connsiteY10" fmla="*/ 266700 h 323850"/>
                <a:gd name="connsiteX11" fmla="*/ 450850 w 730250"/>
                <a:gd name="connsiteY11" fmla="*/ 139700 h 323850"/>
                <a:gd name="connsiteX12" fmla="*/ 450850 w 730250"/>
                <a:gd name="connsiteY12" fmla="*/ 88900 h 323850"/>
                <a:gd name="connsiteX13" fmla="*/ 412750 w 730250"/>
                <a:gd name="connsiteY13" fmla="*/ 63500 h 323850"/>
                <a:gd name="connsiteX14" fmla="*/ 361950 w 730250"/>
                <a:gd name="connsiteY14" fmla="*/ 50800 h 323850"/>
                <a:gd name="connsiteX15" fmla="*/ 311150 w 730250"/>
                <a:gd name="connsiteY15" fmla="*/ 63500 h 323850"/>
                <a:gd name="connsiteX16" fmla="*/ 266700 w 730250"/>
                <a:gd name="connsiteY16" fmla="*/ 95250 h 323850"/>
                <a:gd name="connsiteX17" fmla="*/ 234950 w 730250"/>
                <a:gd name="connsiteY17" fmla="*/ 228600 h 323850"/>
                <a:gd name="connsiteX18" fmla="*/ 0 w 730250"/>
                <a:gd name="connsiteY18" fmla="*/ 177800 h 323850"/>
                <a:gd name="connsiteX19" fmla="*/ 25400 w 730250"/>
                <a:gd name="connsiteY19" fmla="*/ 31750 h 323850"/>
                <a:gd name="connsiteX0" fmla="*/ 25400 w 730250"/>
                <a:gd name="connsiteY0" fmla="*/ 31750 h 323850"/>
                <a:gd name="connsiteX1" fmla="*/ 247650 w 730250"/>
                <a:gd name="connsiteY1" fmla="*/ 69850 h 323850"/>
                <a:gd name="connsiteX2" fmla="*/ 330200 w 730250"/>
                <a:gd name="connsiteY2" fmla="*/ 6350 h 323850"/>
                <a:gd name="connsiteX3" fmla="*/ 406400 w 730250"/>
                <a:gd name="connsiteY3" fmla="*/ 0 h 323850"/>
                <a:gd name="connsiteX4" fmla="*/ 469900 w 730250"/>
                <a:gd name="connsiteY4" fmla="*/ 19050 h 323850"/>
                <a:gd name="connsiteX5" fmla="*/ 495300 w 730250"/>
                <a:gd name="connsiteY5" fmla="*/ 63500 h 323850"/>
                <a:gd name="connsiteX6" fmla="*/ 501650 w 730250"/>
                <a:gd name="connsiteY6" fmla="*/ 127000 h 323850"/>
                <a:gd name="connsiteX7" fmla="*/ 730250 w 730250"/>
                <a:gd name="connsiteY7" fmla="*/ 177800 h 323850"/>
                <a:gd name="connsiteX8" fmla="*/ 692150 w 730250"/>
                <a:gd name="connsiteY8" fmla="*/ 323850 h 323850"/>
                <a:gd name="connsiteX9" fmla="*/ 431800 w 730250"/>
                <a:gd name="connsiteY9" fmla="*/ 266700 h 323850"/>
                <a:gd name="connsiteX10" fmla="*/ 450850 w 730250"/>
                <a:gd name="connsiteY10" fmla="*/ 139700 h 323850"/>
                <a:gd name="connsiteX11" fmla="*/ 450850 w 730250"/>
                <a:gd name="connsiteY11" fmla="*/ 88900 h 323850"/>
                <a:gd name="connsiteX12" fmla="*/ 412750 w 730250"/>
                <a:gd name="connsiteY12" fmla="*/ 63500 h 323850"/>
                <a:gd name="connsiteX13" fmla="*/ 361950 w 730250"/>
                <a:gd name="connsiteY13" fmla="*/ 50800 h 323850"/>
                <a:gd name="connsiteX14" fmla="*/ 311150 w 730250"/>
                <a:gd name="connsiteY14" fmla="*/ 63500 h 323850"/>
                <a:gd name="connsiteX15" fmla="*/ 266700 w 730250"/>
                <a:gd name="connsiteY15" fmla="*/ 95250 h 323850"/>
                <a:gd name="connsiteX16" fmla="*/ 234950 w 730250"/>
                <a:gd name="connsiteY16" fmla="*/ 228600 h 323850"/>
                <a:gd name="connsiteX17" fmla="*/ 0 w 730250"/>
                <a:gd name="connsiteY17" fmla="*/ 177800 h 323850"/>
                <a:gd name="connsiteX18" fmla="*/ 25400 w 730250"/>
                <a:gd name="connsiteY18" fmla="*/ 31750 h 323850"/>
                <a:gd name="connsiteX0" fmla="*/ 25400 w 730250"/>
                <a:gd name="connsiteY0" fmla="*/ 31750 h 323850"/>
                <a:gd name="connsiteX1" fmla="*/ 247650 w 730250"/>
                <a:gd name="connsiteY1" fmla="*/ 69850 h 323850"/>
                <a:gd name="connsiteX2" fmla="*/ 406400 w 730250"/>
                <a:gd name="connsiteY2" fmla="*/ 0 h 323850"/>
                <a:gd name="connsiteX3" fmla="*/ 469900 w 730250"/>
                <a:gd name="connsiteY3" fmla="*/ 19050 h 323850"/>
                <a:gd name="connsiteX4" fmla="*/ 495300 w 730250"/>
                <a:gd name="connsiteY4" fmla="*/ 63500 h 323850"/>
                <a:gd name="connsiteX5" fmla="*/ 501650 w 730250"/>
                <a:gd name="connsiteY5" fmla="*/ 127000 h 323850"/>
                <a:gd name="connsiteX6" fmla="*/ 730250 w 730250"/>
                <a:gd name="connsiteY6" fmla="*/ 177800 h 323850"/>
                <a:gd name="connsiteX7" fmla="*/ 692150 w 730250"/>
                <a:gd name="connsiteY7" fmla="*/ 323850 h 323850"/>
                <a:gd name="connsiteX8" fmla="*/ 431800 w 730250"/>
                <a:gd name="connsiteY8" fmla="*/ 266700 h 323850"/>
                <a:gd name="connsiteX9" fmla="*/ 450850 w 730250"/>
                <a:gd name="connsiteY9" fmla="*/ 139700 h 323850"/>
                <a:gd name="connsiteX10" fmla="*/ 450850 w 730250"/>
                <a:gd name="connsiteY10" fmla="*/ 88900 h 323850"/>
                <a:gd name="connsiteX11" fmla="*/ 412750 w 730250"/>
                <a:gd name="connsiteY11" fmla="*/ 63500 h 323850"/>
                <a:gd name="connsiteX12" fmla="*/ 361950 w 730250"/>
                <a:gd name="connsiteY12" fmla="*/ 50800 h 323850"/>
                <a:gd name="connsiteX13" fmla="*/ 311150 w 730250"/>
                <a:gd name="connsiteY13" fmla="*/ 63500 h 323850"/>
                <a:gd name="connsiteX14" fmla="*/ 266700 w 730250"/>
                <a:gd name="connsiteY14" fmla="*/ 95250 h 323850"/>
                <a:gd name="connsiteX15" fmla="*/ 234950 w 730250"/>
                <a:gd name="connsiteY15" fmla="*/ 228600 h 323850"/>
                <a:gd name="connsiteX16" fmla="*/ 0 w 730250"/>
                <a:gd name="connsiteY16" fmla="*/ 177800 h 323850"/>
                <a:gd name="connsiteX17" fmla="*/ 25400 w 730250"/>
                <a:gd name="connsiteY17" fmla="*/ 31750 h 323850"/>
                <a:gd name="connsiteX0" fmla="*/ 25400 w 730250"/>
                <a:gd name="connsiteY0" fmla="*/ 31750 h 323850"/>
                <a:gd name="connsiteX1" fmla="*/ 247650 w 730250"/>
                <a:gd name="connsiteY1" fmla="*/ 69850 h 323850"/>
                <a:gd name="connsiteX2" fmla="*/ 406400 w 730250"/>
                <a:gd name="connsiteY2" fmla="*/ 0 h 323850"/>
                <a:gd name="connsiteX3" fmla="*/ 469900 w 730250"/>
                <a:gd name="connsiteY3" fmla="*/ 19050 h 323850"/>
                <a:gd name="connsiteX4" fmla="*/ 495300 w 730250"/>
                <a:gd name="connsiteY4" fmla="*/ 63500 h 323850"/>
                <a:gd name="connsiteX5" fmla="*/ 501650 w 730250"/>
                <a:gd name="connsiteY5" fmla="*/ 127000 h 323850"/>
                <a:gd name="connsiteX6" fmla="*/ 730250 w 730250"/>
                <a:gd name="connsiteY6" fmla="*/ 177800 h 323850"/>
                <a:gd name="connsiteX7" fmla="*/ 692150 w 730250"/>
                <a:gd name="connsiteY7" fmla="*/ 323850 h 323850"/>
                <a:gd name="connsiteX8" fmla="*/ 431800 w 730250"/>
                <a:gd name="connsiteY8" fmla="*/ 266700 h 323850"/>
                <a:gd name="connsiteX9" fmla="*/ 450850 w 730250"/>
                <a:gd name="connsiteY9" fmla="*/ 139700 h 323850"/>
                <a:gd name="connsiteX10" fmla="*/ 450850 w 730250"/>
                <a:gd name="connsiteY10" fmla="*/ 88900 h 323850"/>
                <a:gd name="connsiteX11" fmla="*/ 412750 w 730250"/>
                <a:gd name="connsiteY11" fmla="*/ 63500 h 323850"/>
                <a:gd name="connsiteX12" fmla="*/ 361950 w 730250"/>
                <a:gd name="connsiteY12" fmla="*/ 50800 h 323850"/>
                <a:gd name="connsiteX13" fmla="*/ 311150 w 730250"/>
                <a:gd name="connsiteY13" fmla="*/ 63500 h 323850"/>
                <a:gd name="connsiteX14" fmla="*/ 266700 w 730250"/>
                <a:gd name="connsiteY14" fmla="*/ 95250 h 323850"/>
                <a:gd name="connsiteX15" fmla="*/ 234950 w 730250"/>
                <a:gd name="connsiteY15" fmla="*/ 228600 h 323850"/>
                <a:gd name="connsiteX16" fmla="*/ 0 w 730250"/>
                <a:gd name="connsiteY16" fmla="*/ 177800 h 323850"/>
                <a:gd name="connsiteX17" fmla="*/ 25400 w 730250"/>
                <a:gd name="connsiteY17" fmla="*/ 31750 h 323850"/>
                <a:gd name="connsiteX0" fmla="*/ 25400 w 730250"/>
                <a:gd name="connsiteY0" fmla="*/ 12700 h 304800"/>
                <a:gd name="connsiteX1" fmla="*/ 247650 w 730250"/>
                <a:gd name="connsiteY1" fmla="*/ 50800 h 304800"/>
                <a:gd name="connsiteX2" fmla="*/ 469900 w 730250"/>
                <a:gd name="connsiteY2" fmla="*/ 0 h 304800"/>
                <a:gd name="connsiteX3" fmla="*/ 495300 w 730250"/>
                <a:gd name="connsiteY3" fmla="*/ 44450 h 304800"/>
                <a:gd name="connsiteX4" fmla="*/ 501650 w 730250"/>
                <a:gd name="connsiteY4" fmla="*/ 107950 h 304800"/>
                <a:gd name="connsiteX5" fmla="*/ 730250 w 730250"/>
                <a:gd name="connsiteY5" fmla="*/ 158750 h 304800"/>
                <a:gd name="connsiteX6" fmla="*/ 692150 w 730250"/>
                <a:gd name="connsiteY6" fmla="*/ 304800 h 304800"/>
                <a:gd name="connsiteX7" fmla="*/ 431800 w 730250"/>
                <a:gd name="connsiteY7" fmla="*/ 247650 h 304800"/>
                <a:gd name="connsiteX8" fmla="*/ 450850 w 730250"/>
                <a:gd name="connsiteY8" fmla="*/ 120650 h 304800"/>
                <a:gd name="connsiteX9" fmla="*/ 450850 w 730250"/>
                <a:gd name="connsiteY9" fmla="*/ 69850 h 304800"/>
                <a:gd name="connsiteX10" fmla="*/ 412750 w 730250"/>
                <a:gd name="connsiteY10" fmla="*/ 44450 h 304800"/>
                <a:gd name="connsiteX11" fmla="*/ 361950 w 730250"/>
                <a:gd name="connsiteY11" fmla="*/ 31750 h 304800"/>
                <a:gd name="connsiteX12" fmla="*/ 311150 w 730250"/>
                <a:gd name="connsiteY12" fmla="*/ 44450 h 304800"/>
                <a:gd name="connsiteX13" fmla="*/ 266700 w 730250"/>
                <a:gd name="connsiteY13" fmla="*/ 76200 h 304800"/>
                <a:gd name="connsiteX14" fmla="*/ 234950 w 730250"/>
                <a:gd name="connsiteY14" fmla="*/ 209550 h 304800"/>
                <a:gd name="connsiteX15" fmla="*/ 0 w 730250"/>
                <a:gd name="connsiteY15" fmla="*/ 158750 h 304800"/>
                <a:gd name="connsiteX16" fmla="*/ 25400 w 730250"/>
                <a:gd name="connsiteY16" fmla="*/ 12700 h 304800"/>
                <a:gd name="connsiteX0" fmla="*/ 25400 w 730250"/>
                <a:gd name="connsiteY0" fmla="*/ 0 h 292100"/>
                <a:gd name="connsiteX1" fmla="*/ 247650 w 730250"/>
                <a:gd name="connsiteY1" fmla="*/ 38100 h 292100"/>
                <a:gd name="connsiteX2" fmla="*/ 495300 w 730250"/>
                <a:gd name="connsiteY2" fmla="*/ 31750 h 292100"/>
                <a:gd name="connsiteX3" fmla="*/ 501650 w 730250"/>
                <a:gd name="connsiteY3" fmla="*/ 95250 h 292100"/>
                <a:gd name="connsiteX4" fmla="*/ 730250 w 730250"/>
                <a:gd name="connsiteY4" fmla="*/ 146050 h 292100"/>
                <a:gd name="connsiteX5" fmla="*/ 692150 w 730250"/>
                <a:gd name="connsiteY5" fmla="*/ 292100 h 292100"/>
                <a:gd name="connsiteX6" fmla="*/ 431800 w 730250"/>
                <a:gd name="connsiteY6" fmla="*/ 234950 h 292100"/>
                <a:gd name="connsiteX7" fmla="*/ 450850 w 730250"/>
                <a:gd name="connsiteY7" fmla="*/ 107950 h 292100"/>
                <a:gd name="connsiteX8" fmla="*/ 450850 w 730250"/>
                <a:gd name="connsiteY8" fmla="*/ 57150 h 292100"/>
                <a:gd name="connsiteX9" fmla="*/ 412750 w 730250"/>
                <a:gd name="connsiteY9" fmla="*/ 31750 h 292100"/>
                <a:gd name="connsiteX10" fmla="*/ 361950 w 730250"/>
                <a:gd name="connsiteY10" fmla="*/ 19050 h 292100"/>
                <a:gd name="connsiteX11" fmla="*/ 311150 w 730250"/>
                <a:gd name="connsiteY11" fmla="*/ 31750 h 292100"/>
                <a:gd name="connsiteX12" fmla="*/ 266700 w 730250"/>
                <a:gd name="connsiteY12" fmla="*/ 63500 h 292100"/>
                <a:gd name="connsiteX13" fmla="*/ 234950 w 730250"/>
                <a:gd name="connsiteY13" fmla="*/ 196850 h 292100"/>
                <a:gd name="connsiteX14" fmla="*/ 0 w 730250"/>
                <a:gd name="connsiteY14" fmla="*/ 146050 h 292100"/>
                <a:gd name="connsiteX15" fmla="*/ 25400 w 730250"/>
                <a:gd name="connsiteY15" fmla="*/ 0 h 292100"/>
                <a:gd name="connsiteX0" fmla="*/ 25400 w 730250"/>
                <a:gd name="connsiteY0" fmla="*/ 22796 h 314896"/>
                <a:gd name="connsiteX1" fmla="*/ 247650 w 730250"/>
                <a:gd name="connsiteY1" fmla="*/ 60896 h 314896"/>
                <a:gd name="connsiteX2" fmla="*/ 495300 w 730250"/>
                <a:gd name="connsiteY2" fmla="*/ 54546 h 314896"/>
                <a:gd name="connsiteX3" fmla="*/ 501650 w 730250"/>
                <a:gd name="connsiteY3" fmla="*/ 118046 h 314896"/>
                <a:gd name="connsiteX4" fmla="*/ 730250 w 730250"/>
                <a:gd name="connsiteY4" fmla="*/ 168846 h 314896"/>
                <a:gd name="connsiteX5" fmla="*/ 692150 w 730250"/>
                <a:gd name="connsiteY5" fmla="*/ 314896 h 314896"/>
                <a:gd name="connsiteX6" fmla="*/ 431800 w 730250"/>
                <a:gd name="connsiteY6" fmla="*/ 257746 h 314896"/>
                <a:gd name="connsiteX7" fmla="*/ 450850 w 730250"/>
                <a:gd name="connsiteY7" fmla="*/ 130746 h 314896"/>
                <a:gd name="connsiteX8" fmla="*/ 450850 w 730250"/>
                <a:gd name="connsiteY8" fmla="*/ 79946 h 314896"/>
                <a:gd name="connsiteX9" fmla="*/ 412750 w 730250"/>
                <a:gd name="connsiteY9" fmla="*/ 54546 h 314896"/>
                <a:gd name="connsiteX10" fmla="*/ 361950 w 730250"/>
                <a:gd name="connsiteY10" fmla="*/ 41846 h 314896"/>
                <a:gd name="connsiteX11" fmla="*/ 311150 w 730250"/>
                <a:gd name="connsiteY11" fmla="*/ 54546 h 314896"/>
                <a:gd name="connsiteX12" fmla="*/ 266700 w 730250"/>
                <a:gd name="connsiteY12" fmla="*/ 86296 h 314896"/>
                <a:gd name="connsiteX13" fmla="*/ 234950 w 730250"/>
                <a:gd name="connsiteY13" fmla="*/ 219646 h 314896"/>
                <a:gd name="connsiteX14" fmla="*/ 0 w 730250"/>
                <a:gd name="connsiteY14" fmla="*/ 168846 h 314896"/>
                <a:gd name="connsiteX15" fmla="*/ 25400 w 730250"/>
                <a:gd name="connsiteY15" fmla="*/ 22796 h 314896"/>
                <a:gd name="connsiteX0" fmla="*/ 25400 w 730250"/>
                <a:gd name="connsiteY0" fmla="*/ 0 h 292100"/>
                <a:gd name="connsiteX1" fmla="*/ 247650 w 730250"/>
                <a:gd name="connsiteY1" fmla="*/ 38100 h 292100"/>
                <a:gd name="connsiteX2" fmla="*/ 501650 w 730250"/>
                <a:gd name="connsiteY2" fmla="*/ 95250 h 292100"/>
                <a:gd name="connsiteX3" fmla="*/ 730250 w 730250"/>
                <a:gd name="connsiteY3" fmla="*/ 146050 h 292100"/>
                <a:gd name="connsiteX4" fmla="*/ 692150 w 730250"/>
                <a:gd name="connsiteY4" fmla="*/ 292100 h 292100"/>
                <a:gd name="connsiteX5" fmla="*/ 431800 w 730250"/>
                <a:gd name="connsiteY5" fmla="*/ 234950 h 292100"/>
                <a:gd name="connsiteX6" fmla="*/ 450850 w 730250"/>
                <a:gd name="connsiteY6" fmla="*/ 107950 h 292100"/>
                <a:gd name="connsiteX7" fmla="*/ 450850 w 730250"/>
                <a:gd name="connsiteY7" fmla="*/ 57150 h 292100"/>
                <a:gd name="connsiteX8" fmla="*/ 412750 w 730250"/>
                <a:gd name="connsiteY8" fmla="*/ 31750 h 292100"/>
                <a:gd name="connsiteX9" fmla="*/ 361950 w 730250"/>
                <a:gd name="connsiteY9" fmla="*/ 19050 h 292100"/>
                <a:gd name="connsiteX10" fmla="*/ 311150 w 730250"/>
                <a:gd name="connsiteY10" fmla="*/ 31750 h 292100"/>
                <a:gd name="connsiteX11" fmla="*/ 266700 w 730250"/>
                <a:gd name="connsiteY11" fmla="*/ 63500 h 292100"/>
                <a:gd name="connsiteX12" fmla="*/ 234950 w 730250"/>
                <a:gd name="connsiteY12" fmla="*/ 196850 h 292100"/>
                <a:gd name="connsiteX13" fmla="*/ 0 w 730250"/>
                <a:gd name="connsiteY13" fmla="*/ 146050 h 292100"/>
                <a:gd name="connsiteX14" fmla="*/ 25400 w 730250"/>
                <a:gd name="connsiteY14" fmla="*/ 0 h 292100"/>
                <a:gd name="connsiteX0" fmla="*/ 25400 w 730250"/>
                <a:gd name="connsiteY0" fmla="*/ 0 h 292100"/>
                <a:gd name="connsiteX1" fmla="*/ 247650 w 730250"/>
                <a:gd name="connsiteY1" fmla="*/ 38100 h 292100"/>
                <a:gd name="connsiteX2" fmla="*/ 501650 w 730250"/>
                <a:gd name="connsiteY2" fmla="*/ 95250 h 292100"/>
                <a:gd name="connsiteX3" fmla="*/ 730250 w 730250"/>
                <a:gd name="connsiteY3" fmla="*/ 146050 h 292100"/>
                <a:gd name="connsiteX4" fmla="*/ 692150 w 730250"/>
                <a:gd name="connsiteY4" fmla="*/ 292100 h 292100"/>
                <a:gd name="connsiteX5" fmla="*/ 431800 w 730250"/>
                <a:gd name="connsiteY5" fmla="*/ 234950 h 292100"/>
                <a:gd name="connsiteX6" fmla="*/ 450850 w 730250"/>
                <a:gd name="connsiteY6" fmla="*/ 107950 h 292100"/>
                <a:gd name="connsiteX7" fmla="*/ 450850 w 730250"/>
                <a:gd name="connsiteY7" fmla="*/ 57150 h 292100"/>
                <a:gd name="connsiteX8" fmla="*/ 412750 w 730250"/>
                <a:gd name="connsiteY8" fmla="*/ 31750 h 292100"/>
                <a:gd name="connsiteX9" fmla="*/ 361950 w 730250"/>
                <a:gd name="connsiteY9" fmla="*/ 19050 h 292100"/>
                <a:gd name="connsiteX10" fmla="*/ 311150 w 730250"/>
                <a:gd name="connsiteY10" fmla="*/ 31750 h 292100"/>
                <a:gd name="connsiteX11" fmla="*/ 266700 w 730250"/>
                <a:gd name="connsiteY11" fmla="*/ 63500 h 292100"/>
                <a:gd name="connsiteX12" fmla="*/ 234950 w 730250"/>
                <a:gd name="connsiteY12" fmla="*/ 196850 h 292100"/>
                <a:gd name="connsiteX13" fmla="*/ 0 w 730250"/>
                <a:gd name="connsiteY13" fmla="*/ 146050 h 292100"/>
                <a:gd name="connsiteX14" fmla="*/ 25400 w 730250"/>
                <a:gd name="connsiteY14" fmla="*/ 0 h 292100"/>
                <a:gd name="connsiteX0" fmla="*/ 25400 w 730250"/>
                <a:gd name="connsiteY0" fmla="*/ 14860 h 306960"/>
                <a:gd name="connsiteX1" fmla="*/ 247650 w 730250"/>
                <a:gd name="connsiteY1" fmla="*/ 52960 h 306960"/>
                <a:gd name="connsiteX2" fmla="*/ 501650 w 730250"/>
                <a:gd name="connsiteY2" fmla="*/ 110110 h 306960"/>
                <a:gd name="connsiteX3" fmla="*/ 730250 w 730250"/>
                <a:gd name="connsiteY3" fmla="*/ 160910 h 306960"/>
                <a:gd name="connsiteX4" fmla="*/ 692150 w 730250"/>
                <a:gd name="connsiteY4" fmla="*/ 306960 h 306960"/>
                <a:gd name="connsiteX5" fmla="*/ 431800 w 730250"/>
                <a:gd name="connsiteY5" fmla="*/ 249810 h 306960"/>
                <a:gd name="connsiteX6" fmla="*/ 450850 w 730250"/>
                <a:gd name="connsiteY6" fmla="*/ 122810 h 306960"/>
                <a:gd name="connsiteX7" fmla="*/ 450850 w 730250"/>
                <a:gd name="connsiteY7" fmla="*/ 72010 h 306960"/>
                <a:gd name="connsiteX8" fmla="*/ 412750 w 730250"/>
                <a:gd name="connsiteY8" fmla="*/ 46610 h 306960"/>
                <a:gd name="connsiteX9" fmla="*/ 361950 w 730250"/>
                <a:gd name="connsiteY9" fmla="*/ 33910 h 306960"/>
                <a:gd name="connsiteX10" fmla="*/ 311150 w 730250"/>
                <a:gd name="connsiteY10" fmla="*/ 46610 h 306960"/>
                <a:gd name="connsiteX11" fmla="*/ 266700 w 730250"/>
                <a:gd name="connsiteY11" fmla="*/ 78360 h 306960"/>
                <a:gd name="connsiteX12" fmla="*/ 234950 w 730250"/>
                <a:gd name="connsiteY12" fmla="*/ 211710 h 306960"/>
                <a:gd name="connsiteX13" fmla="*/ 0 w 730250"/>
                <a:gd name="connsiteY13" fmla="*/ 160910 h 306960"/>
                <a:gd name="connsiteX14" fmla="*/ 25400 w 730250"/>
                <a:gd name="connsiteY14" fmla="*/ 14860 h 306960"/>
                <a:gd name="connsiteX0" fmla="*/ 25400 w 730250"/>
                <a:gd name="connsiteY0" fmla="*/ 23694 h 315794"/>
                <a:gd name="connsiteX1" fmla="*/ 247650 w 730250"/>
                <a:gd name="connsiteY1" fmla="*/ 61794 h 315794"/>
                <a:gd name="connsiteX2" fmla="*/ 501650 w 730250"/>
                <a:gd name="connsiteY2" fmla="*/ 118944 h 315794"/>
                <a:gd name="connsiteX3" fmla="*/ 730250 w 730250"/>
                <a:gd name="connsiteY3" fmla="*/ 169744 h 315794"/>
                <a:gd name="connsiteX4" fmla="*/ 692150 w 730250"/>
                <a:gd name="connsiteY4" fmla="*/ 315794 h 315794"/>
                <a:gd name="connsiteX5" fmla="*/ 431800 w 730250"/>
                <a:gd name="connsiteY5" fmla="*/ 258644 h 315794"/>
                <a:gd name="connsiteX6" fmla="*/ 450850 w 730250"/>
                <a:gd name="connsiteY6" fmla="*/ 131644 h 315794"/>
                <a:gd name="connsiteX7" fmla="*/ 450850 w 730250"/>
                <a:gd name="connsiteY7" fmla="*/ 80844 h 315794"/>
                <a:gd name="connsiteX8" fmla="*/ 412750 w 730250"/>
                <a:gd name="connsiteY8" fmla="*/ 55444 h 315794"/>
                <a:gd name="connsiteX9" fmla="*/ 361950 w 730250"/>
                <a:gd name="connsiteY9" fmla="*/ 42744 h 315794"/>
                <a:gd name="connsiteX10" fmla="*/ 311150 w 730250"/>
                <a:gd name="connsiteY10" fmla="*/ 55444 h 315794"/>
                <a:gd name="connsiteX11" fmla="*/ 266700 w 730250"/>
                <a:gd name="connsiteY11" fmla="*/ 87194 h 315794"/>
                <a:gd name="connsiteX12" fmla="*/ 234950 w 730250"/>
                <a:gd name="connsiteY12" fmla="*/ 220544 h 315794"/>
                <a:gd name="connsiteX13" fmla="*/ 0 w 730250"/>
                <a:gd name="connsiteY13" fmla="*/ 169744 h 315794"/>
                <a:gd name="connsiteX14" fmla="*/ 25400 w 730250"/>
                <a:gd name="connsiteY14" fmla="*/ 23694 h 315794"/>
                <a:gd name="connsiteX0" fmla="*/ 25400 w 730250"/>
                <a:gd name="connsiteY0" fmla="*/ 25665 h 317765"/>
                <a:gd name="connsiteX1" fmla="*/ 247650 w 730250"/>
                <a:gd name="connsiteY1" fmla="*/ 63765 h 317765"/>
                <a:gd name="connsiteX2" fmla="*/ 501650 w 730250"/>
                <a:gd name="connsiteY2" fmla="*/ 120915 h 317765"/>
                <a:gd name="connsiteX3" fmla="*/ 730250 w 730250"/>
                <a:gd name="connsiteY3" fmla="*/ 171715 h 317765"/>
                <a:gd name="connsiteX4" fmla="*/ 692150 w 730250"/>
                <a:gd name="connsiteY4" fmla="*/ 317765 h 317765"/>
                <a:gd name="connsiteX5" fmla="*/ 431800 w 730250"/>
                <a:gd name="connsiteY5" fmla="*/ 260615 h 317765"/>
                <a:gd name="connsiteX6" fmla="*/ 450850 w 730250"/>
                <a:gd name="connsiteY6" fmla="*/ 133615 h 317765"/>
                <a:gd name="connsiteX7" fmla="*/ 450850 w 730250"/>
                <a:gd name="connsiteY7" fmla="*/ 82815 h 317765"/>
                <a:gd name="connsiteX8" fmla="*/ 412750 w 730250"/>
                <a:gd name="connsiteY8" fmla="*/ 57415 h 317765"/>
                <a:gd name="connsiteX9" fmla="*/ 361950 w 730250"/>
                <a:gd name="connsiteY9" fmla="*/ 44715 h 317765"/>
                <a:gd name="connsiteX10" fmla="*/ 311150 w 730250"/>
                <a:gd name="connsiteY10" fmla="*/ 57415 h 317765"/>
                <a:gd name="connsiteX11" fmla="*/ 266700 w 730250"/>
                <a:gd name="connsiteY11" fmla="*/ 89165 h 317765"/>
                <a:gd name="connsiteX12" fmla="*/ 234950 w 730250"/>
                <a:gd name="connsiteY12" fmla="*/ 222515 h 317765"/>
                <a:gd name="connsiteX13" fmla="*/ 0 w 730250"/>
                <a:gd name="connsiteY13" fmla="*/ 171715 h 317765"/>
                <a:gd name="connsiteX14" fmla="*/ 25400 w 730250"/>
                <a:gd name="connsiteY14" fmla="*/ 25665 h 317765"/>
                <a:gd name="connsiteX0" fmla="*/ 25400 w 730250"/>
                <a:gd name="connsiteY0" fmla="*/ 25665 h 317765"/>
                <a:gd name="connsiteX1" fmla="*/ 247650 w 730250"/>
                <a:gd name="connsiteY1" fmla="*/ 63765 h 317765"/>
                <a:gd name="connsiteX2" fmla="*/ 501650 w 730250"/>
                <a:gd name="connsiteY2" fmla="*/ 120915 h 317765"/>
                <a:gd name="connsiteX3" fmla="*/ 730250 w 730250"/>
                <a:gd name="connsiteY3" fmla="*/ 171715 h 317765"/>
                <a:gd name="connsiteX4" fmla="*/ 692150 w 730250"/>
                <a:gd name="connsiteY4" fmla="*/ 317765 h 317765"/>
                <a:gd name="connsiteX5" fmla="*/ 431800 w 730250"/>
                <a:gd name="connsiteY5" fmla="*/ 260615 h 317765"/>
                <a:gd name="connsiteX6" fmla="*/ 450850 w 730250"/>
                <a:gd name="connsiteY6" fmla="*/ 133615 h 317765"/>
                <a:gd name="connsiteX7" fmla="*/ 450850 w 730250"/>
                <a:gd name="connsiteY7" fmla="*/ 82815 h 317765"/>
                <a:gd name="connsiteX8" fmla="*/ 412750 w 730250"/>
                <a:gd name="connsiteY8" fmla="*/ 57415 h 317765"/>
                <a:gd name="connsiteX9" fmla="*/ 361950 w 730250"/>
                <a:gd name="connsiteY9" fmla="*/ 44715 h 317765"/>
                <a:gd name="connsiteX10" fmla="*/ 311150 w 730250"/>
                <a:gd name="connsiteY10" fmla="*/ 57415 h 317765"/>
                <a:gd name="connsiteX11" fmla="*/ 266700 w 730250"/>
                <a:gd name="connsiteY11" fmla="*/ 89165 h 317765"/>
                <a:gd name="connsiteX12" fmla="*/ 234950 w 730250"/>
                <a:gd name="connsiteY12" fmla="*/ 222515 h 317765"/>
                <a:gd name="connsiteX13" fmla="*/ 0 w 730250"/>
                <a:gd name="connsiteY13" fmla="*/ 171715 h 317765"/>
                <a:gd name="connsiteX14" fmla="*/ 25400 w 730250"/>
                <a:gd name="connsiteY14" fmla="*/ 25665 h 317765"/>
                <a:gd name="connsiteX0" fmla="*/ 25400 w 730250"/>
                <a:gd name="connsiteY0" fmla="*/ 25665 h 317765"/>
                <a:gd name="connsiteX1" fmla="*/ 247650 w 730250"/>
                <a:gd name="connsiteY1" fmla="*/ 63765 h 317765"/>
                <a:gd name="connsiteX2" fmla="*/ 501650 w 730250"/>
                <a:gd name="connsiteY2" fmla="*/ 120915 h 317765"/>
                <a:gd name="connsiteX3" fmla="*/ 730250 w 730250"/>
                <a:gd name="connsiteY3" fmla="*/ 171715 h 317765"/>
                <a:gd name="connsiteX4" fmla="*/ 692150 w 730250"/>
                <a:gd name="connsiteY4" fmla="*/ 317765 h 317765"/>
                <a:gd name="connsiteX5" fmla="*/ 431800 w 730250"/>
                <a:gd name="connsiteY5" fmla="*/ 260615 h 317765"/>
                <a:gd name="connsiteX6" fmla="*/ 450850 w 730250"/>
                <a:gd name="connsiteY6" fmla="*/ 133615 h 317765"/>
                <a:gd name="connsiteX7" fmla="*/ 450850 w 730250"/>
                <a:gd name="connsiteY7" fmla="*/ 82815 h 317765"/>
                <a:gd name="connsiteX8" fmla="*/ 412750 w 730250"/>
                <a:gd name="connsiteY8" fmla="*/ 57415 h 317765"/>
                <a:gd name="connsiteX9" fmla="*/ 361950 w 730250"/>
                <a:gd name="connsiteY9" fmla="*/ 44715 h 317765"/>
                <a:gd name="connsiteX10" fmla="*/ 266700 w 730250"/>
                <a:gd name="connsiteY10" fmla="*/ 89165 h 317765"/>
                <a:gd name="connsiteX11" fmla="*/ 234950 w 730250"/>
                <a:gd name="connsiteY11" fmla="*/ 222515 h 317765"/>
                <a:gd name="connsiteX12" fmla="*/ 0 w 730250"/>
                <a:gd name="connsiteY12" fmla="*/ 171715 h 317765"/>
                <a:gd name="connsiteX13" fmla="*/ 25400 w 730250"/>
                <a:gd name="connsiteY13" fmla="*/ 25665 h 317765"/>
                <a:gd name="connsiteX0" fmla="*/ 25400 w 730250"/>
                <a:gd name="connsiteY0" fmla="*/ 25665 h 317765"/>
                <a:gd name="connsiteX1" fmla="*/ 247650 w 730250"/>
                <a:gd name="connsiteY1" fmla="*/ 63765 h 317765"/>
                <a:gd name="connsiteX2" fmla="*/ 501650 w 730250"/>
                <a:gd name="connsiteY2" fmla="*/ 120915 h 317765"/>
                <a:gd name="connsiteX3" fmla="*/ 730250 w 730250"/>
                <a:gd name="connsiteY3" fmla="*/ 171715 h 317765"/>
                <a:gd name="connsiteX4" fmla="*/ 692150 w 730250"/>
                <a:gd name="connsiteY4" fmla="*/ 317765 h 317765"/>
                <a:gd name="connsiteX5" fmla="*/ 431800 w 730250"/>
                <a:gd name="connsiteY5" fmla="*/ 260615 h 317765"/>
                <a:gd name="connsiteX6" fmla="*/ 450850 w 730250"/>
                <a:gd name="connsiteY6" fmla="*/ 133615 h 317765"/>
                <a:gd name="connsiteX7" fmla="*/ 450850 w 730250"/>
                <a:gd name="connsiteY7" fmla="*/ 82815 h 317765"/>
                <a:gd name="connsiteX8" fmla="*/ 412750 w 730250"/>
                <a:gd name="connsiteY8" fmla="*/ 57415 h 317765"/>
                <a:gd name="connsiteX9" fmla="*/ 266700 w 730250"/>
                <a:gd name="connsiteY9" fmla="*/ 89165 h 317765"/>
                <a:gd name="connsiteX10" fmla="*/ 234950 w 730250"/>
                <a:gd name="connsiteY10" fmla="*/ 222515 h 317765"/>
                <a:gd name="connsiteX11" fmla="*/ 0 w 730250"/>
                <a:gd name="connsiteY11" fmla="*/ 171715 h 317765"/>
                <a:gd name="connsiteX12" fmla="*/ 25400 w 730250"/>
                <a:gd name="connsiteY12" fmla="*/ 25665 h 317765"/>
                <a:gd name="connsiteX0" fmla="*/ 25400 w 730250"/>
                <a:gd name="connsiteY0" fmla="*/ 25665 h 317765"/>
                <a:gd name="connsiteX1" fmla="*/ 247650 w 730250"/>
                <a:gd name="connsiteY1" fmla="*/ 63765 h 317765"/>
                <a:gd name="connsiteX2" fmla="*/ 501650 w 730250"/>
                <a:gd name="connsiteY2" fmla="*/ 120915 h 317765"/>
                <a:gd name="connsiteX3" fmla="*/ 730250 w 730250"/>
                <a:gd name="connsiteY3" fmla="*/ 171715 h 317765"/>
                <a:gd name="connsiteX4" fmla="*/ 692150 w 730250"/>
                <a:gd name="connsiteY4" fmla="*/ 317765 h 317765"/>
                <a:gd name="connsiteX5" fmla="*/ 431800 w 730250"/>
                <a:gd name="connsiteY5" fmla="*/ 260615 h 317765"/>
                <a:gd name="connsiteX6" fmla="*/ 450850 w 730250"/>
                <a:gd name="connsiteY6" fmla="*/ 133615 h 317765"/>
                <a:gd name="connsiteX7" fmla="*/ 450850 w 730250"/>
                <a:gd name="connsiteY7" fmla="*/ 82815 h 317765"/>
                <a:gd name="connsiteX8" fmla="*/ 266700 w 730250"/>
                <a:gd name="connsiteY8" fmla="*/ 89165 h 317765"/>
                <a:gd name="connsiteX9" fmla="*/ 234950 w 730250"/>
                <a:gd name="connsiteY9" fmla="*/ 222515 h 317765"/>
                <a:gd name="connsiteX10" fmla="*/ 0 w 730250"/>
                <a:gd name="connsiteY10" fmla="*/ 171715 h 317765"/>
                <a:gd name="connsiteX11" fmla="*/ 25400 w 730250"/>
                <a:gd name="connsiteY11" fmla="*/ 25665 h 317765"/>
                <a:gd name="connsiteX0" fmla="*/ 25400 w 730250"/>
                <a:gd name="connsiteY0" fmla="*/ 25665 h 317765"/>
                <a:gd name="connsiteX1" fmla="*/ 247650 w 730250"/>
                <a:gd name="connsiteY1" fmla="*/ 63765 h 317765"/>
                <a:gd name="connsiteX2" fmla="*/ 501650 w 730250"/>
                <a:gd name="connsiteY2" fmla="*/ 120915 h 317765"/>
                <a:gd name="connsiteX3" fmla="*/ 730250 w 730250"/>
                <a:gd name="connsiteY3" fmla="*/ 171715 h 317765"/>
                <a:gd name="connsiteX4" fmla="*/ 692150 w 730250"/>
                <a:gd name="connsiteY4" fmla="*/ 317765 h 317765"/>
                <a:gd name="connsiteX5" fmla="*/ 431800 w 730250"/>
                <a:gd name="connsiteY5" fmla="*/ 260615 h 317765"/>
                <a:gd name="connsiteX6" fmla="*/ 450850 w 730250"/>
                <a:gd name="connsiteY6" fmla="*/ 133615 h 317765"/>
                <a:gd name="connsiteX7" fmla="*/ 266700 w 730250"/>
                <a:gd name="connsiteY7" fmla="*/ 89165 h 317765"/>
                <a:gd name="connsiteX8" fmla="*/ 234950 w 730250"/>
                <a:gd name="connsiteY8" fmla="*/ 222515 h 317765"/>
                <a:gd name="connsiteX9" fmla="*/ 0 w 730250"/>
                <a:gd name="connsiteY9" fmla="*/ 171715 h 317765"/>
                <a:gd name="connsiteX10" fmla="*/ 25400 w 730250"/>
                <a:gd name="connsiteY10" fmla="*/ 25665 h 317765"/>
                <a:gd name="connsiteX0" fmla="*/ 25400 w 730250"/>
                <a:gd name="connsiteY0" fmla="*/ 25665 h 317765"/>
                <a:gd name="connsiteX1" fmla="*/ 247650 w 730250"/>
                <a:gd name="connsiteY1" fmla="*/ 63765 h 317765"/>
                <a:gd name="connsiteX2" fmla="*/ 501650 w 730250"/>
                <a:gd name="connsiteY2" fmla="*/ 120915 h 317765"/>
                <a:gd name="connsiteX3" fmla="*/ 730250 w 730250"/>
                <a:gd name="connsiteY3" fmla="*/ 171715 h 317765"/>
                <a:gd name="connsiteX4" fmla="*/ 692150 w 730250"/>
                <a:gd name="connsiteY4" fmla="*/ 317765 h 317765"/>
                <a:gd name="connsiteX5" fmla="*/ 431800 w 730250"/>
                <a:gd name="connsiteY5" fmla="*/ 260615 h 317765"/>
                <a:gd name="connsiteX6" fmla="*/ 450850 w 730250"/>
                <a:gd name="connsiteY6" fmla="*/ 133615 h 317765"/>
                <a:gd name="connsiteX7" fmla="*/ 266700 w 730250"/>
                <a:gd name="connsiteY7" fmla="*/ 89165 h 317765"/>
                <a:gd name="connsiteX8" fmla="*/ 234950 w 730250"/>
                <a:gd name="connsiteY8" fmla="*/ 222515 h 317765"/>
                <a:gd name="connsiteX9" fmla="*/ 0 w 730250"/>
                <a:gd name="connsiteY9" fmla="*/ 171715 h 317765"/>
                <a:gd name="connsiteX10" fmla="*/ 25400 w 730250"/>
                <a:gd name="connsiteY10" fmla="*/ 25665 h 317765"/>
                <a:gd name="connsiteX0" fmla="*/ 25400 w 730250"/>
                <a:gd name="connsiteY0" fmla="*/ 25665 h 317765"/>
                <a:gd name="connsiteX1" fmla="*/ 247650 w 730250"/>
                <a:gd name="connsiteY1" fmla="*/ 63765 h 317765"/>
                <a:gd name="connsiteX2" fmla="*/ 501650 w 730250"/>
                <a:gd name="connsiteY2" fmla="*/ 120915 h 317765"/>
                <a:gd name="connsiteX3" fmla="*/ 730250 w 730250"/>
                <a:gd name="connsiteY3" fmla="*/ 171715 h 317765"/>
                <a:gd name="connsiteX4" fmla="*/ 692150 w 730250"/>
                <a:gd name="connsiteY4" fmla="*/ 317765 h 317765"/>
                <a:gd name="connsiteX5" fmla="*/ 431800 w 730250"/>
                <a:gd name="connsiteY5" fmla="*/ 260615 h 317765"/>
                <a:gd name="connsiteX6" fmla="*/ 450850 w 730250"/>
                <a:gd name="connsiteY6" fmla="*/ 133615 h 317765"/>
                <a:gd name="connsiteX7" fmla="*/ 266700 w 730250"/>
                <a:gd name="connsiteY7" fmla="*/ 89165 h 317765"/>
                <a:gd name="connsiteX8" fmla="*/ 234950 w 730250"/>
                <a:gd name="connsiteY8" fmla="*/ 222515 h 317765"/>
                <a:gd name="connsiteX9" fmla="*/ 0 w 730250"/>
                <a:gd name="connsiteY9" fmla="*/ 171715 h 317765"/>
                <a:gd name="connsiteX10" fmla="*/ 25400 w 730250"/>
                <a:gd name="connsiteY10" fmla="*/ 25665 h 317765"/>
                <a:gd name="connsiteX0" fmla="*/ 25400 w 730250"/>
                <a:gd name="connsiteY0" fmla="*/ 25665 h 317765"/>
                <a:gd name="connsiteX1" fmla="*/ 247650 w 730250"/>
                <a:gd name="connsiteY1" fmla="*/ 63765 h 317765"/>
                <a:gd name="connsiteX2" fmla="*/ 501650 w 730250"/>
                <a:gd name="connsiteY2" fmla="*/ 120915 h 317765"/>
                <a:gd name="connsiteX3" fmla="*/ 730250 w 730250"/>
                <a:gd name="connsiteY3" fmla="*/ 171715 h 317765"/>
                <a:gd name="connsiteX4" fmla="*/ 692150 w 730250"/>
                <a:gd name="connsiteY4" fmla="*/ 317765 h 317765"/>
                <a:gd name="connsiteX5" fmla="*/ 431800 w 730250"/>
                <a:gd name="connsiteY5" fmla="*/ 260615 h 317765"/>
                <a:gd name="connsiteX6" fmla="*/ 450850 w 730250"/>
                <a:gd name="connsiteY6" fmla="*/ 133615 h 317765"/>
                <a:gd name="connsiteX7" fmla="*/ 283369 w 730250"/>
                <a:gd name="connsiteY7" fmla="*/ 89165 h 317765"/>
                <a:gd name="connsiteX8" fmla="*/ 234950 w 730250"/>
                <a:gd name="connsiteY8" fmla="*/ 222515 h 317765"/>
                <a:gd name="connsiteX9" fmla="*/ 0 w 730250"/>
                <a:gd name="connsiteY9" fmla="*/ 171715 h 317765"/>
                <a:gd name="connsiteX10" fmla="*/ 25400 w 730250"/>
                <a:gd name="connsiteY10" fmla="*/ 25665 h 317765"/>
                <a:gd name="connsiteX0" fmla="*/ 25400 w 730250"/>
                <a:gd name="connsiteY0" fmla="*/ 25665 h 317765"/>
                <a:gd name="connsiteX1" fmla="*/ 247650 w 730250"/>
                <a:gd name="connsiteY1" fmla="*/ 63765 h 317765"/>
                <a:gd name="connsiteX2" fmla="*/ 501650 w 730250"/>
                <a:gd name="connsiteY2" fmla="*/ 120915 h 317765"/>
                <a:gd name="connsiteX3" fmla="*/ 730250 w 730250"/>
                <a:gd name="connsiteY3" fmla="*/ 171715 h 317765"/>
                <a:gd name="connsiteX4" fmla="*/ 692150 w 730250"/>
                <a:gd name="connsiteY4" fmla="*/ 317765 h 317765"/>
                <a:gd name="connsiteX5" fmla="*/ 431800 w 730250"/>
                <a:gd name="connsiteY5" fmla="*/ 260615 h 317765"/>
                <a:gd name="connsiteX6" fmla="*/ 450850 w 730250"/>
                <a:gd name="connsiteY6" fmla="*/ 133615 h 317765"/>
                <a:gd name="connsiteX7" fmla="*/ 283369 w 730250"/>
                <a:gd name="connsiteY7" fmla="*/ 89165 h 317765"/>
                <a:gd name="connsiteX8" fmla="*/ 249238 w 730250"/>
                <a:gd name="connsiteY8" fmla="*/ 222515 h 317765"/>
                <a:gd name="connsiteX9" fmla="*/ 0 w 730250"/>
                <a:gd name="connsiteY9" fmla="*/ 171715 h 317765"/>
                <a:gd name="connsiteX10" fmla="*/ 25400 w 730250"/>
                <a:gd name="connsiteY10" fmla="*/ 25665 h 317765"/>
                <a:gd name="connsiteX0" fmla="*/ 30162 w 730250"/>
                <a:gd name="connsiteY0" fmla="*/ 25665 h 317765"/>
                <a:gd name="connsiteX1" fmla="*/ 247650 w 730250"/>
                <a:gd name="connsiteY1" fmla="*/ 63765 h 317765"/>
                <a:gd name="connsiteX2" fmla="*/ 501650 w 730250"/>
                <a:gd name="connsiteY2" fmla="*/ 120915 h 317765"/>
                <a:gd name="connsiteX3" fmla="*/ 730250 w 730250"/>
                <a:gd name="connsiteY3" fmla="*/ 171715 h 317765"/>
                <a:gd name="connsiteX4" fmla="*/ 692150 w 730250"/>
                <a:gd name="connsiteY4" fmla="*/ 317765 h 317765"/>
                <a:gd name="connsiteX5" fmla="*/ 431800 w 730250"/>
                <a:gd name="connsiteY5" fmla="*/ 260615 h 317765"/>
                <a:gd name="connsiteX6" fmla="*/ 450850 w 730250"/>
                <a:gd name="connsiteY6" fmla="*/ 133615 h 317765"/>
                <a:gd name="connsiteX7" fmla="*/ 283369 w 730250"/>
                <a:gd name="connsiteY7" fmla="*/ 89165 h 317765"/>
                <a:gd name="connsiteX8" fmla="*/ 249238 w 730250"/>
                <a:gd name="connsiteY8" fmla="*/ 222515 h 317765"/>
                <a:gd name="connsiteX9" fmla="*/ 0 w 730250"/>
                <a:gd name="connsiteY9" fmla="*/ 171715 h 317765"/>
                <a:gd name="connsiteX10" fmla="*/ 30162 w 730250"/>
                <a:gd name="connsiteY10" fmla="*/ 25665 h 317765"/>
                <a:gd name="connsiteX0" fmla="*/ 30162 w 730250"/>
                <a:gd name="connsiteY0" fmla="*/ 25665 h 317765"/>
                <a:gd name="connsiteX1" fmla="*/ 247650 w 730250"/>
                <a:gd name="connsiteY1" fmla="*/ 63765 h 317765"/>
                <a:gd name="connsiteX2" fmla="*/ 501650 w 730250"/>
                <a:gd name="connsiteY2" fmla="*/ 120915 h 317765"/>
                <a:gd name="connsiteX3" fmla="*/ 730250 w 730250"/>
                <a:gd name="connsiteY3" fmla="*/ 171715 h 317765"/>
                <a:gd name="connsiteX4" fmla="*/ 692150 w 730250"/>
                <a:gd name="connsiteY4" fmla="*/ 317765 h 317765"/>
                <a:gd name="connsiteX5" fmla="*/ 431800 w 730250"/>
                <a:gd name="connsiteY5" fmla="*/ 260615 h 317765"/>
                <a:gd name="connsiteX6" fmla="*/ 450850 w 730250"/>
                <a:gd name="connsiteY6" fmla="*/ 133615 h 317765"/>
                <a:gd name="connsiteX7" fmla="*/ 283369 w 730250"/>
                <a:gd name="connsiteY7" fmla="*/ 89165 h 317765"/>
                <a:gd name="connsiteX8" fmla="*/ 249238 w 730250"/>
                <a:gd name="connsiteY8" fmla="*/ 222515 h 317765"/>
                <a:gd name="connsiteX9" fmla="*/ 0 w 730250"/>
                <a:gd name="connsiteY9" fmla="*/ 171715 h 317765"/>
                <a:gd name="connsiteX10" fmla="*/ 30162 w 730250"/>
                <a:gd name="connsiteY10" fmla="*/ 25665 h 317765"/>
                <a:gd name="connsiteX0" fmla="*/ 30162 w 730250"/>
                <a:gd name="connsiteY0" fmla="*/ 25665 h 317765"/>
                <a:gd name="connsiteX1" fmla="*/ 247650 w 730250"/>
                <a:gd name="connsiteY1" fmla="*/ 63765 h 317765"/>
                <a:gd name="connsiteX2" fmla="*/ 501650 w 730250"/>
                <a:gd name="connsiteY2" fmla="*/ 120915 h 317765"/>
                <a:gd name="connsiteX3" fmla="*/ 730250 w 730250"/>
                <a:gd name="connsiteY3" fmla="*/ 171715 h 317765"/>
                <a:gd name="connsiteX4" fmla="*/ 692150 w 730250"/>
                <a:gd name="connsiteY4" fmla="*/ 317765 h 317765"/>
                <a:gd name="connsiteX5" fmla="*/ 431800 w 730250"/>
                <a:gd name="connsiteY5" fmla="*/ 260615 h 317765"/>
                <a:gd name="connsiteX6" fmla="*/ 463557 w 730250"/>
                <a:gd name="connsiteY6" fmla="*/ 139647 h 317765"/>
                <a:gd name="connsiteX7" fmla="*/ 283369 w 730250"/>
                <a:gd name="connsiteY7" fmla="*/ 89165 h 317765"/>
                <a:gd name="connsiteX8" fmla="*/ 249238 w 730250"/>
                <a:gd name="connsiteY8" fmla="*/ 222515 h 317765"/>
                <a:gd name="connsiteX9" fmla="*/ 0 w 730250"/>
                <a:gd name="connsiteY9" fmla="*/ 171715 h 317765"/>
                <a:gd name="connsiteX10" fmla="*/ 30162 w 730250"/>
                <a:gd name="connsiteY10" fmla="*/ 25665 h 317765"/>
                <a:gd name="connsiteX0" fmla="*/ 30162 w 730250"/>
                <a:gd name="connsiteY0" fmla="*/ 25665 h 317765"/>
                <a:gd name="connsiteX1" fmla="*/ 247650 w 730250"/>
                <a:gd name="connsiteY1" fmla="*/ 63765 h 317765"/>
                <a:gd name="connsiteX2" fmla="*/ 501650 w 730250"/>
                <a:gd name="connsiteY2" fmla="*/ 120915 h 317765"/>
                <a:gd name="connsiteX3" fmla="*/ 730250 w 730250"/>
                <a:gd name="connsiteY3" fmla="*/ 171715 h 317765"/>
                <a:gd name="connsiteX4" fmla="*/ 692150 w 730250"/>
                <a:gd name="connsiteY4" fmla="*/ 317765 h 317765"/>
                <a:gd name="connsiteX5" fmla="*/ 444507 w 730250"/>
                <a:gd name="connsiteY5" fmla="*/ 260615 h 317765"/>
                <a:gd name="connsiteX6" fmla="*/ 463557 w 730250"/>
                <a:gd name="connsiteY6" fmla="*/ 139647 h 317765"/>
                <a:gd name="connsiteX7" fmla="*/ 283369 w 730250"/>
                <a:gd name="connsiteY7" fmla="*/ 89165 h 317765"/>
                <a:gd name="connsiteX8" fmla="*/ 249238 w 730250"/>
                <a:gd name="connsiteY8" fmla="*/ 222515 h 317765"/>
                <a:gd name="connsiteX9" fmla="*/ 0 w 730250"/>
                <a:gd name="connsiteY9" fmla="*/ 171715 h 317765"/>
                <a:gd name="connsiteX10" fmla="*/ 30162 w 730250"/>
                <a:gd name="connsiteY10" fmla="*/ 25665 h 317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0250" h="317765">
                  <a:moveTo>
                    <a:pt x="30162" y="25665"/>
                  </a:moveTo>
                  <a:lnTo>
                    <a:pt x="247650" y="63765"/>
                  </a:lnTo>
                  <a:cubicBezTo>
                    <a:pt x="331787" y="-29898"/>
                    <a:pt x="475986" y="-28046"/>
                    <a:pt x="501650" y="120915"/>
                  </a:cubicBezTo>
                  <a:lnTo>
                    <a:pt x="730250" y="171715"/>
                  </a:lnTo>
                  <a:lnTo>
                    <a:pt x="692150" y="317765"/>
                  </a:lnTo>
                  <a:lnTo>
                    <a:pt x="444507" y="260615"/>
                  </a:lnTo>
                  <a:lnTo>
                    <a:pt x="463557" y="139647"/>
                  </a:lnTo>
                  <a:cubicBezTo>
                    <a:pt x="483136" y="55774"/>
                    <a:pt x="351895" y="8732"/>
                    <a:pt x="283369" y="89165"/>
                  </a:cubicBezTo>
                  <a:lnTo>
                    <a:pt x="249238" y="222515"/>
                  </a:lnTo>
                  <a:lnTo>
                    <a:pt x="0" y="171715"/>
                  </a:lnTo>
                  <a:lnTo>
                    <a:pt x="30162" y="25665"/>
                  </a:lnTo>
                  <a:close/>
                </a:path>
              </a:pathLst>
            </a:custGeom>
            <a:gradFill rotWithShape="1">
              <a:gsLst>
                <a:gs pos="0">
                  <a:srgbClr val="70AD47">
                    <a:satMod val="103000"/>
                    <a:lumMod val="102000"/>
                    <a:tint val="94000"/>
                  </a:srgbClr>
                </a:gs>
                <a:gs pos="50000">
                  <a:srgbClr val="70AD47">
                    <a:satMod val="110000"/>
                    <a:lumMod val="100000"/>
                    <a:shade val="100000"/>
                  </a:srgbClr>
                </a:gs>
                <a:gs pos="100000">
                  <a:srgbClr val="70AD47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2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9" name="Freeform 558"/>
            <p:cNvSpPr/>
            <p:nvPr/>
          </p:nvSpPr>
          <p:spPr>
            <a:xfrm>
              <a:off x="10065868" y="2476825"/>
              <a:ext cx="227282" cy="160629"/>
            </a:xfrm>
            <a:custGeom>
              <a:avLst/>
              <a:gdLst>
                <a:gd name="connsiteX0" fmla="*/ 0 w 628650"/>
                <a:gd name="connsiteY0" fmla="*/ 14288 h 404813"/>
                <a:gd name="connsiteX1" fmla="*/ 385762 w 628650"/>
                <a:gd name="connsiteY1" fmla="*/ 0 h 404813"/>
                <a:gd name="connsiteX2" fmla="*/ 395287 w 628650"/>
                <a:gd name="connsiteY2" fmla="*/ 119063 h 404813"/>
                <a:gd name="connsiteX3" fmla="*/ 619125 w 628650"/>
                <a:gd name="connsiteY3" fmla="*/ 119063 h 404813"/>
                <a:gd name="connsiteX4" fmla="*/ 628650 w 628650"/>
                <a:gd name="connsiteY4" fmla="*/ 385763 h 404813"/>
                <a:gd name="connsiteX5" fmla="*/ 19050 w 628650"/>
                <a:gd name="connsiteY5" fmla="*/ 404813 h 404813"/>
                <a:gd name="connsiteX6" fmla="*/ 0 w 628650"/>
                <a:gd name="connsiteY6" fmla="*/ 14288 h 40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8650" h="404813">
                  <a:moveTo>
                    <a:pt x="0" y="14288"/>
                  </a:moveTo>
                  <a:lnTo>
                    <a:pt x="385762" y="0"/>
                  </a:lnTo>
                  <a:lnTo>
                    <a:pt x="395287" y="119063"/>
                  </a:lnTo>
                  <a:lnTo>
                    <a:pt x="619125" y="119063"/>
                  </a:lnTo>
                  <a:lnTo>
                    <a:pt x="628650" y="385763"/>
                  </a:lnTo>
                  <a:lnTo>
                    <a:pt x="19050" y="404813"/>
                  </a:lnTo>
                  <a:lnTo>
                    <a:pt x="0" y="14288"/>
                  </a:lnTo>
                  <a:close/>
                </a:path>
              </a:pathLst>
            </a:custGeom>
            <a:gradFill rotWithShape="1">
              <a:gsLst>
                <a:gs pos="0">
                  <a:srgbClr val="70AD47">
                    <a:satMod val="103000"/>
                    <a:lumMod val="102000"/>
                    <a:tint val="94000"/>
                  </a:srgbClr>
                </a:gs>
                <a:gs pos="50000">
                  <a:srgbClr val="70AD47">
                    <a:satMod val="110000"/>
                    <a:lumMod val="100000"/>
                    <a:shade val="100000"/>
                  </a:srgbClr>
                </a:gs>
                <a:gs pos="100000">
                  <a:srgbClr val="70AD47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2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0" name="Freeform 559"/>
            <p:cNvSpPr/>
            <p:nvPr/>
          </p:nvSpPr>
          <p:spPr>
            <a:xfrm rot="21480000">
              <a:off x="10801727" y="972683"/>
              <a:ext cx="483567" cy="691190"/>
            </a:xfrm>
            <a:custGeom>
              <a:avLst/>
              <a:gdLst>
                <a:gd name="connsiteX0" fmla="*/ 419100 w 2537460"/>
                <a:gd name="connsiteY0" fmla="*/ 129540 h 1257300"/>
                <a:gd name="connsiteX1" fmla="*/ 1150620 w 2537460"/>
                <a:gd name="connsiteY1" fmla="*/ 0 h 1257300"/>
                <a:gd name="connsiteX2" fmla="*/ 2255520 w 2537460"/>
                <a:gd name="connsiteY2" fmla="*/ 30480 h 1257300"/>
                <a:gd name="connsiteX3" fmla="*/ 2537460 w 2537460"/>
                <a:gd name="connsiteY3" fmla="*/ 1143000 h 1257300"/>
                <a:gd name="connsiteX4" fmla="*/ 792480 w 2537460"/>
                <a:gd name="connsiteY4" fmla="*/ 1242060 h 1257300"/>
                <a:gd name="connsiteX5" fmla="*/ 0 w 2537460"/>
                <a:gd name="connsiteY5" fmla="*/ 1257300 h 1257300"/>
                <a:gd name="connsiteX6" fmla="*/ 0 w 2537460"/>
                <a:gd name="connsiteY6" fmla="*/ 807720 h 1257300"/>
                <a:gd name="connsiteX7" fmla="*/ 160020 w 2537460"/>
                <a:gd name="connsiteY7" fmla="*/ 624840 h 1257300"/>
                <a:gd name="connsiteX8" fmla="*/ 419100 w 2537460"/>
                <a:gd name="connsiteY8" fmla="*/ 129540 h 1257300"/>
                <a:gd name="connsiteX0" fmla="*/ 1201330 w 2537460"/>
                <a:gd name="connsiteY0" fmla="*/ 354590 h 1257300"/>
                <a:gd name="connsiteX1" fmla="*/ 1150620 w 2537460"/>
                <a:gd name="connsiteY1" fmla="*/ 0 h 1257300"/>
                <a:gd name="connsiteX2" fmla="*/ 2255520 w 2537460"/>
                <a:gd name="connsiteY2" fmla="*/ 30480 h 1257300"/>
                <a:gd name="connsiteX3" fmla="*/ 2537460 w 2537460"/>
                <a:gd name="connsiteY3" fmla="*/ 1143000 h 1257300"/>
                <a:gd name="connsiteX4" fmla="*/ 792480 w 2537460"/>
                <a:gd name="connsiteY4" fmla="*/ 1242060 h 1257300"/>
                <a:gd name="connsiteX5" fmla="*/ 0 w 2537460"/>
                <a:gd name="connsiteY5" fmla="*/ 1257300 h 1257300"/>
                <a:gd name="connsiteX6" fmla="*/ 0 w 2537460"/>
                <a:gd name="connsiteY6" fmla="*/ 807720 h 1257300"/>
                <a:gd name="connsiteX7" fmla="*/ 160020 w 2537460"/>
                <a:gd name="connsiteY7" fmla="*/ 624840 h 1257300"/>
                <a:gd name="connsiteX8" fmla="*/ 1201330 w 2537460"/>
                <a:gd name="connsiteY8" fmla="*/ 354590 h 1257300"/>
                <a:gd name="connsiteX0" fmla="*/ 1201330 w 2537460"/>
                <a:gd name="connsiteY0" fmla="*/ 354590 h 1257300"/>
                <a:gd name="connsiteX1" fmla="*/ 1150620 w 2537460"/>
                <a:gd name="connsiteY1" fmla="*/ 0 h 1257300"/>
                <a:gd name="connsiteX2" fmla="*/ 2255520 w 2537460"/>
                <a:gd name="connsiteY2" fmla="*/ 30480 h 1257300"/>
                <a:gd name="connsiteX3" fmla="*/ 2537460 w 2537460"/>
                <a:gd name="connsiteY3" fmla="*/ 1143000 h 1257300"/>
                <a:gd name="connsiteX4" fmla="*/ 792480 w 2537460"/>
                <a:gd name="connsiteY4" fmla="*/ 1242060 h 1257300"/>
                <a:gd name="connsiteX5" fmla="*/ 0 w 2537460"/>
                <a:gd name="connsiteY5" fmla="*/ 1257300 h 1257300"/>
                <a:gd name="connsiteX6" fmla="*/ 0 w 2537460"/>
                <a:gd name="connsiteY6" fmla="*/ 807720 h 1257300"/>
                <a:gd name="connsiteX7" fmla="*/ 1201330 w 2537460"/>
                <a:gd name="connsiteY7" fmla="*/ 354590 h 1257300"/>
                <a:gd name="connsiteX0" fmla="*/ 1201330 w 2537460"/>
                <a:gd name="connsiteY0" fmla="*/ 354590 h 1257300"/>
                <a:gd name="connsiteX1" fmla="*/ 1150620 w 2537460"/>
                <a:gd name="connsiteY1" fmla="*/ 0 h 1257300"/>
                <a:gd name="connsiteX2" fmla="*/ 2255520 w 2537460"/>
                <a:gd name="connsiteY2" fmla="*/ 30480 h 1257300"/>
                <a:gd name="connsiteX3" fmla="*/ 2537460 w 2537460"/>
                <a:gd name="connsiteY3" fmla="*/ 1143000 h 1257300"/>
                <a:gd name="connsiteX4" fmla="*/ 792480 w 2537460"/>
                <a:gd name="connsiteY4" fmla="*/ 1242060 h 1257300"/>
                <a:gd name="connsiteX5" fmla="*/ 0 w 2537460"/>
                <a:gd name="connsiteY5" fmla="*/ 1257300 h 1257300"/>
                <a:gd name="connsiteX6" fmla="*/ 1201330 w 2537460"/>
                <a:gd name="connsiteY6" fmla="*/ 354590 h 1257300"/>
                <a:gd name="connsiteX0" fmla="*/ 408851 w 1744981"/>
                <a:gd name="connsiteY0" fmla="*/ 354590 h 1242061"/>
                <a:gd name="connsiteX1" fmla="*/ 358141 w 1744981"/>
                <a:gd name="connsiteY1" fmla="*/ 0 h 1242061"/>
                <a:gd name="connsiteX2" fmla="*/ 1463041 w 1744981"/>
                <a:gd name="connsiteY2" fmla="*/ 30480 h 1242061"/>
                <a:gd name="connsiteX3" fmla="*/ 1744981 w 1744981"/>
                <a:gd name="connsiteY3" fmla="*/ 1143000 h 1242061"/>
                <a:gd name="connsiteX4" fmla="*/ 1 w 1744981"/>
                <a:gd name="connsiteY4" fmla="*/ 1242060 h 1242061"/>
                <a:gd name="connsiteX5" fmla="*/ 408851 w 1744981"/>
                <a:gd name="connsiteY5" fmla="*/ 354590 h 1242061"/>
                <a:gd name="connsiteX0" fmla="*/ 50709 w 1386839"/>
                <a:gd name="connsiteY0" fmla="*/ 354590 h 1195224"/>
                <a:gd name="connsiteX1" fmla="*/ -1 w 1386839"/>
                <a:gd name="connsiteY1" fmla="*/ 0 h 1195224"/>
                <a:gd name="connsiteX2" fmla="*/ 1104899 w 1386839"/>
                <a:gd name="connsiteY2" fmla="*/ 30480 h 1195224"/>
                <a:gd name="connsiteX3" fmla="*/ 1386839 w 1386839"/>
                <a:gd name="connsiteY3" fmla="*/ 1143000 h 1195224"/>
                <a:gd name="connsiteX4" fmla="*/ 434506 w 1386839"/>
                <a:gd name="connsiteY4" fmla="*/ 1195225 h 1195224"/>
                <a:gd name="connsiteX5" fmla="*/ 50709 w 1386839"/>
                <a:gd name="connsiteY5" fmla="*/ 354590 h 1195224"/>
                <a:gd name="connsiteX0" fmla="*/ 208686 w 1386839"/>
                <a:gd name="connsiteY0" fmla="*/ 359615 h 1195224"/>
                <a:gd name="connsiteX1" fmla="*/ -1 w 1386839"/>
                <a:gd name="connsiteY1" fmla="*/ 0 h 1195224"/>
                <a:gd name="connsiteX2" fmla="*/ 1104899 w 1386839"/>
                <a:gd name="connsiteY2" fmla="*/ 30480 h 1195224"/>
                <a:gd name="connsiteX3" fmla="*/ 1386839 w 1386839"/>
                <a:gd name="connsiteY3" fmla="*/ 1143000 h 1195224"/>
                <a:gd name="connsiteX4" fmla="*/ 434506 w 1386839"/>
                <a:gd name="connsiteY4" fmla="*/ 1195225 h 1195224"/>
                <a:gd name="connsiteX5" fmla="*/ 208686 w 1386839"/>
                <a:gd name="connsiteY5" fmla="*/ 359615 h 1195224"/>
                <a:gd name="connsiteX0" fmla="*/ 15603 w 1193756"/>
                <a:gd name="connsiteY0" fmla="*/ 353471 h 1189080"/>
                <a:gd name="connsiteX1" fmla="*/ -1 w 1193756"/>
                <a:gd name="connsiteY1" fmla="*/ 0 h 1189080"/>
                <a:gd name="connsiteX2" fmla="*/ 911816 w 1193756"/>
                <a:gd name="connsiteY2" fmla="*/ 24336 h 1189080"/>
                <a:gd name="connsiteX3" fmla="*/ 1193756 w 1193756"/>
                <a:gd name="connsiteY3" fmla="*/ 1136856 h 1189080"/>
                <a:gd name="connsiteX4" fmla="*/ 241423 w 1193756"/>
                <a:gd name="connsiteY4" fmla="*/ 1189081 h 1189080"/>
                <a:gd name="connsiteX5" fmla="*/ 15603 w 1193756"/>
                <a:gd name="connsiteY5" fmla="*/ 353471 h 1189080"/>
                <a:gd name="connsiteX0" fmla="*/ 74279 w 1193756"/>
                <a:gd name="connsiteY0" fmla="*/ 427393 h 1189080"/>
                <a:gd name="connsiteX1" fmla="*/ -1 w 1193756"/>
                <a:gd name="connsiteY1" fmla="*/ 0 h 1189080"/>
                <a:gd name="connsiteX2" fmla="*/ 911816 w 1193756"/>
                <a:gd name="connsiteY2" fmla="*/ 24336 h 1189080"/>
                <a:gd name="connsiteX3" fmla="*/ 1193756 w 1193756"/>
                <a:gd name="connsiteY3" fmla="*/ 1136856 h 1189080"/>
                <a:gd name="connsiteX4" fmla="*/ 241423 w 1193756"/>
                <a:gd name="connsiteY4" fmla="*/ 1189081 h 1189080"/>
                <a:gd name="connsiteX5" fmla="*/ 74279 w 1193756"/>
                <a:gd name="connsiteY5" fmla="*/ 427393 h 1189080"/>
                <a:gd name="connsiteX0" fmla="*/ 74279 w 1193756"/>
                <a:gd name="connsiteY0" fmla="*/ 427393 h 1725869"/>
                <a:gd name="connsiteX1" fmla="*/ -1 w 1193756"/>
                <a:gd name="connsiteY1" fmla="*/ 0 h 1725869"/>
                <a:gd name="connsiteX2" fmla="*/ 911816 w 1193756"/>
                <a:gd name="connsiteY2" fmla="*/ 24336 h 1725869"/>
                <a:gd name="connsiteX3" fmla="*/ 1193756 w 1193756"/>
                <a:gd name="connsiteY3" fmla="*/ 1136856 h 1725869"/>
                <a:gd name="connsiteX4" fmla="*/ 1167 w 1193756"/>
                <a:gd name="connsiteY4" fmla="*/ 1725869 h 1725869"/>
                <a:gd name="connsiteX5" fmla="*/ 74279 w 1193756"/>
                <a:gd name="connsiteY5" fmla="*/ 427393 h 1725869"/>
                <a:gd name="connsiteX0" fmla="*/ 74279 w 1328748"/>
                <a:gd name="connsiteY0" fmla="*/ 427393 h 1741630"/>
                <a:gd name="connsiteX1" fmla="*/ -1 w 1328748"/>
                <a:gd name="connsiteY1" fmla="*/ 0 h 1741630"/>
                <a:gd name="connsiteX2" fmla="*/ 911816 w 1328748"/>
                <a:gd name="connsiteY2" fmla="*/ 24336 h 1741630"/>
                <a:gd name="connsiteX3" fmla="*/ 1328748 w 1328748"/>
                <a:gd name="connsiteY3" fmla="*/ 1741630 h 1741630"/>
                <a:gd name="connsiteX4" fmla="*/ 1167 w 1328748"/>
                <a:gd name="connsiteY4" fmla="*/ 1725869 h 1741630"/>
                <a:gd name="connsiteX5" fmla="*/ 74279 w 1328748"/>
                <a:gd name="connsiteY5" fmla="*/ 427393 h 1741630"/>
                <a:gd name="connsiteX0" fmla="*/ 83055 w 1337524"/>
                <a:gd name="connsiteY0" fmla="*/ 427673 h 1741910"/>
                <a:gd name="connsiteX1" fmla="*/ -1 w 1337524"/>
                <a:gd name="connsiteY1" fmla="*/ 0 h 1741910"/>
                <a:gd name="connsiteX2" fmla="*/ 920592 w 1337524"/>
                <a:gd name="connsiteY2" fmla="*/ 24616 h 1741910"/>
                <a:gd name="connsiteX3" fmla="*/ 1337524 w 1337524"/>
                <a:gd name="connsiteY3" fmla="*/ 1741910 h 1741910"/>
                <a:gd name="connsiteX4" fmla="*/ 9943 w 1337524"/>
                <a:gd name="connsiteY4" fmla="*/ 1726149 h 1741910"/>
                <a:gd name="connsiteX5" fmla="*/ 83055 w 1337524"/>
                <a:gd name="connsiteY5" fmla="*/ 427673 h 1741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7524" h="1741910">
                  <a:moveTo>
                    <a:pt x="83055" y="427673"/>
                  </a:moveTo>
                  <a:lnTo>
                    <a:pt x="-1" y="0"/>
                  </a:lnTo>
                  <a:lnTo>
                    <a:pt x="920592" y="24616"/>
                  </a:lnTo>
                  <a:lnTo>
                    <a:pt x="1337524" y="1741910"/>
                  </a:lnTo>
                  <a:lnTo>
                    <a:pt x="9943" y="1726149"/>
                  </a:lnTo>
                  <a:lnTo>
                    <a:pt x="83055" y="427673"/>
                  </a:lnTo>
                  <a:close/>
                </a:path>
              </a:pathLst>
            </a:custGeom>
            <a:gradFill rotWithShape="1">
              <a:gsLst>
                <a:gs pos="0">
                  <a:srgbClr val="70AD47">
                    <a:satMod val="103000"/>
                    <a:lumMod val="102000"/>
                    <a:tint val="94000"/>
                  </a:srgbClr>
                </a:gs>
                <a:gs pos="50000">
                  <a:srgbClr val="70AD47">
                    <a:satMod val="110000"/>
                    <a:lumMod val="100000"/>
                    <a:shade val="100000"/>
                  </a:srgbClr>
                </a:gs>
                <a:gs pos="100000">
                  <a:srgbClr val="70AD47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2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1" name="Rectangle 560"/>
            <p:cNvSpPr/>
            <p:nvPr/>
          </p:nvSpPr>
          <p:spPr>
            <a:xfrm rot="21480000">
              <a:off x="6418833" y="2416031"/>
              <a:ext cx="252137" cy="356785"/>
            </a:xfrm>
            <a:prstGeom prst="rect">
              <a:avLst/>
            </a:prstGeom>
            <a:gradFill rotWithShape="1">
              <a:gsLst>
                <a:gs pos="0">
                  <a:srgbClr val="70AD47">
                    <a:satMod val="103000"/>
                    <a:lumMod val="102000"/>
                    <a:tint val="94000"/>
                  </a:srgbClr>
                </a:gs>
                <a:gs pos="50000">
                  <a:srgbClr val="70AD47">
                    <a:satMod val="110000"/>
                    <a:lumMod val="100000"/>
                    <a:shade val="100000"/>
                  </a:srgbClr>
                </a:gs>
                <a:gs pos="100000">
                  <a:srgbClr val="70AD47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2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2" name="Rectangle 561"/>
            <p:cNvSpPr/>
            <p:nvPr/>
          </p:nvSpPr>
          <p:spPr>
            <a:xfrm rot="21480000">
              <a:off x="6155536" y="2424892"/>
              <a:ext cx="264892" cy="356785"/>
            </a:xfrm>
            <a:prstGeom prst="rect">
              <a:avLst/>
            </a:prstGeom>
            <a:gradFill rotWithShape="1">
              <a:gsLst>
                <a:gs pos="0">
                  <a:srgbClr val="70AD47">
                    <a:satMod val="103000"/>
                    <a:lumMod val="102000"/>
                    <a:tint val="94000"/>
                  </a:srgbClr>
                </a:gs>
                <a:gs pos="50000">
                  <a:srgbClr val="70AD47">
                    <a:satMod val="110000"/>
                    <a:lumMod val="100000"/>
                    <a:shade val="100000"/>
                  </a:srgbClr>
                </a:gs>
                <a:gs pos="100000">
                  <a:srgbClr val="70AD47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2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3" name="Rectangle 562"/>
            <p:cNvSpPr/>
            <p:nvPr/>
          </p:nvSpPr>
          <p:spPr>
            <a:xfrm rot="21480000">
              <a:off x="6189907" y="3681813"/>
              <a:ext cx="144634" cy="179905"/>
            </a:xfrm>
            <a:prstGeom prst="rect">
              <a:avLst/>
            </a:prstGeom>
            <a:gradFill rotWithShape="1">
              <a:gsLst>
                <a:gs pos="0">
                  <a:srgbClr val="70AD47">
                    <a:satMod val="103000"/>
                    <a:lumMod val="102000"/>
                    <a:tint val="94000"/>
                  </a:srgbClr>
                </a:gs>
                <a:gs pos="50000">
                  <a:srgbClr val="70AD47">
                    <a:satMod val="110000"/>
                    <a:lumMod val="100000"/>
                    <a:shade val="100000"/>
                  </a:srgbClr>
                </a:gs>
                <a:gs pos="100000">
                  <a:srgbClr val="70AD47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2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4" name="Freeform 563"/>
            <p:cNvSpPr/>
            <p:nvPr/>
          </p:nvSpPr>
          <p:spPr>
            <a:xfrm rot="21480000">
              <a:off x="6536857" y="3671036"/>
              <a:ext cx="170805" cy="176881"/>
            </a:xfrm>
            <a:custGeom>
              <a:avLst/>
              <a:gdLst>
                <a:gd name="connsiteX0" fmla="*/ 0 w 472440"/>
                <a:gd name="connsiteY0" fmla="*/ 0 h 453390"/>
                <a:gd name="connsiteX1" fmla="*/ 472440 w 472440"/>
                <a:gd name="connsiteY1" fmla="*/ 0 h 453390"/>
                <a:gd name="connsiteX2" fmla="*/ 472440 w 472440"/>
                <a:gd name="connsiteY2" fmla="*/ 304800 h 453390"/>
                <a:gd name="connsiteX3" fmla="*/ 240030 w 472440"/>
                <a:gd name="connsiteY3" fmla="*/ 304800 h 453390"/>
                <a:gd name="connsiteX4" fmla="*/ 240030 w 472440"/>
                <a:gd name="connsiteY4" fmla="*/ 453390 h 453390"/>
                <a:gd name="connsiteX5" fmla="*/ 7620 w 472440"/>
                <a:gd name="connsiteY5" fmla="*/ 453390 h 453390"/>
                <a:gd name="connsiteX6" fmla="*/ 0 w 472440"/>
                <a:gd name="connsiteY6" fmla="*/ 0 h 453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440" h="453390">
                  <a:moveTo>
                    <a:pt x="0" y="0"/>
                  </a:moveTo>
                  <a:lnTo>
                    <a:pt x="472440" y="0"/>
                  </a:lnTo>
                  <a:lnTo>
                    <a:pt x="472440" y="304800"/>
                  </a:lnTo>
                  <a:lnTo>
                    <a:pt x="240030" y="304800"/>
                  </a:lnTo>
                  <a:lnTo>
                    <a:pt x="240030" y="453390"/>
                  </a:lnTo>
                  <a:lnTo>
                    <a:pt x="7620" y="45339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70AD47">
                    <a:satMod val="103000"/>
                    <a:lumMod val="102000"/>
                    <a:tint val="94000"/>
                  </a:srgbClr>
                </a:gs>
                <a:gs pos="50000">
                  <a:srgbClr val="70AD47">
                    <a:satMod val="110000"/>
                    <a:lumMod val="100000"/>
                    <a:shade val="100000"/>
                  </a:srgbClr>
                </a:gs>
                <a:gs pos="100000">
                  <a:srgbClr val="70AD47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2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5" name="Rectangle 564"/>
            <p:cNvSpPr/>
            <p:nvPr/>
          </p:nvSpPr>
          <p:spPr>
            <a:xfrm rot="21480000">
              <a:off x="6231708" y="4938826"/>
              <a:ext cx="156113" cy="177636"/>
            </a:xfrm>
            <a:prstGeom prst="rect">
              <a:avLst/>
            </a:prstGeom>
            <a:gradFill rotWithShape="1">
              <a:gsLst>
                <a:gs pos="0">
                  <a:srgbClr val="70AD47">
                    <a:satMod val="103000"/>
                    <a:lumMod val="102000"/>
                    <a:tint val="94000"/>
                  </a:srgbClr>
                </a:gs>
                <a:gs pos="50000">
                  <a:srgbClr val="70AD47">
                    <a:satMod val="110000"/>
                    <a:lumMod val="100000"/>
                    <a:shade val="100000"/>
                  </a:srgbClr>
                </a:gs>
                <a:gs pos="100000">
                  <a:srgbClr val="70AD47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2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6" name="Freeform 565"/>
            <p:cNvSpPr/>
            <p:nvPr/>
          </p:nvSpPr>
          <p:spPr>
            <a:xfrm rot="21480000">
              <a:off x="9448412" y="1396606"/>
              <a:ext cx="319571" cy="774043"/>
            </a:xfrm>
            <a:custGeom>
              <a:avLst/>
              <a:gdLst>
                <a:gd name="connsiteX0" fmla="*/ 15240 w 883920"/>
                <a:gd name="connsiteY0" fmla="*/ 60960 h 1950720"/>
                <a:gd name="connsiteX1" fmla="*/ 518160 w 883920"/>
                <a:gd name="connsiteY1" fmla="*/ 0 h 1950720"/>
                <a:gd name="connsiteX2" fmla="*/ 533400 w 883920"/>
                <a:gd name="connsiteY2" fmla="*/ 800100 h 1950720"/>
                <a:gd name="connsiteX3" fmla="*/ 868680 w 883920"/>
                <a:gd name="connsiteY3" fmla="*/ 807720 h 1950720"/>
                <a:gd name="connsiteX4" fmla="*/ 883920 w 883920"/>
                <a:gd name="connsiteY4" fmla="*/ 1889760 h 1950720"/>
                <a:gd name="connsiteX5" fmla="*/ 0 w 883920"/>
                <a:gd name="connsiteY5" fmla="*/ 1950720 h 1950720"/>
                <a:gd name="connsiteX6" fmla="*/ 15240 w 883920"/>
                <a:gd name="connsiteY6" fmla="*/ 60960 h 1950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3920" h="1950720">
                  <a:moveTo>
                    <a:pt x="15240" y="60960"/>
                  </a:moveTo>
                  <a:lnTo>
                    <a:pt x="518160" y="0"/>
                  </a:lnTo>
                  <a:lnTo>
                    <a:pt x="533400" y="800100"/>
                  </a:lnTo>
                  <a:lnTo>
                    <a:pt x="868680" y="807720"/>
                  </a:lnTo>
                  <a:lnTo>
                    <a:pt x="883920" y="1889760"/>
                  </a:lnTo>
                  <a:lnTo>
                    <a:pt x="0" y="1950720"/>
                  </a:lnTo>
                  <a:lnTo>
                    <a:pt x="15240" y="60960"/>
                  </a:lnTo>
                  <a:close/>
                </a:path>
              </a:pathLst>
            </a:custGeom>
            <a:gradFill rotWithShape="1">
              <a:gsLst>
                <a:gs pos="0">
                  <a:srgbClr val="70AD47">
                    <a:satMod val="103000"/>
                    <a:lumMod val="102000"/>
                    <a:tint val="94000"/>
                  </a:srgbClr>
                </a:gs>
                <a:gs pos="50000">
                  <a:srgbClr val="70AD47">
                    <a:satMod val="110000"/>
                    <a:lumMod val="100000"/>
                    <a:shade val="100000"/>
                  </a:srgbClr>
                </a:gs>
                <a:gs pos="100000">
                  <a:srgbClr val="70AD47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2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68" name="Straight Arrow Connector 567"/>
            <p:cNvCxnSpPr/>
            <p:nvPr/>
          </p:nvCxnSpPr>
          <p:spPr>
            <a:xfrm flipV="1">
              <a:off x="10939463" y="123524"/>
              <a:ext cx="290011" cy="100314"/>
            </a:xfrm>
            <a:prstGeom prst="straightConnector1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569" name="Oval 568"/>
            <p:cNvSpPr/>
            <p:nvPr/>
          </p:nvSpPr>
          <p:spPr>
            <a:xfrm>
              <a:off x="10626825" y="120555"/>
              <a:ext cx="408028" cy="353578"/>
            </a:xfrm>
            <a:prstGeom prst="ellipse">
              <a:avLst/>
            </a:prstGeom>
            <a:gradFill rotWithShape="1">
              <a:gsLst>
                <a:gs pos="0">
                  <a:srgbClr val="70AD47">
                    <a:satMod val="103000"/>
                    <a:lumMod val="102000"/>
                    <a:tint val="94000"/>
                  </a:srgbClr>
                </a:gs>
                <a:gs pos="50000">
                  <a:srgbClr val="70AD47">
                    <a:satMod val="110000"/>
                    <a:lumMod val="100000"/>
                    <a:shade val="100000"/>
                  </a:srgbClr>
                </a:gs>
                <a:gs pos="100000">
                  <a:srgbClr val="70AD47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2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70" name="Straight Arrow Connector 569"/>
            <p:cNvCxnSpPr/>
            <p:nvPr/>
          </p:nvCxnSpPr>
          <p:spPr>
            <a:xfrm>
              <a:off x="12426950" y="3832226"/>
              <a:ext cx="330200" cy="133349"/>
            </a:xfrm>
            <a:prstGeom prst="straightConnector1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571" name="Oval 570"/>
            <p:cNvSpPr/>
            <p:nvPr/>
          </p:nvSpPr>
          <p:spPr>
            <a:xfrm>
              <a:off x="12385775" y="3715008"/>
              <a:ext cx="265542" cy="253742"/>
            </a:xfrm>
            <a:prstGeom prst="ellipse">
              <a:avLst/>
            </a:prstGeom>
            <a:gradFill rotWithShape="1">
              <a:gsLst>
                <a:gs pos="0">
                  <a:srgbClr val="70AD47">
                    <a:satMod val="103000"/>
                    <a:lumMod val="102000"/>
                    <a:tint val="94000"/>
                  </a:srgbClr>
                </a:gs>
                <a:gs pos="50000">
                  <a:srgbClr val="70AD47">
                    <a:satMod val="110000"/>
                    <a:lumMod val="100000"/>
                    <a:shade val="100000"/>
                  </a:srgbClr>
                </a:gs>
                <a:gs pos="100000">
                  <a:srgbClr val="70AD47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2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2" name="Oval 571"/>
            <p:cNvSpPr/>
            <p:nvPr/>
          </p:nvSpPr>
          <p:spPr>
            <a:xfrm>
              <a:off x="5915507" y="8140214"/>
              <a:ext cx="271230" cy="230880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18</a:t>
              </a:r>
              <a:endParaRPr kumimoji="0" lang="en-ZA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73" name="Oval 572"/>
            <p:cNvSpPr/>
            <p:nvPr/>
          </p:nvSpPr>
          <p:spPr>
            <a:xfrm>
              <a:off x="8773102" y="5100026"/>
              <a:ext cx="271230" cy="230880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</a:p>
          </p:txBody>
        </p:sp>
        <p:sp>
          <p:nvSpPr>
            <p:cNvPr id="574" name="Oval 573"/>
            <p:cNvSpPr/>
            <p:nvPr/>
          </p:nvSpPr>
          <p:spPr>
            <a:xfrm>
              <a:off x="9198377" y="4766230"/>
              <a:ext cx="271230" cy="230880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</a:t>
              </a:r>
            </a:p>
          </p:txBody>
        </p:sp>
        <p:sp>
          <p:nvSpPr>
            <p:cNvPr id="575" name="Oval 574"/>
            <p:cNvSpPr/>
            <p:nvPr/>
          </p:nvSpPr>
          <p:spPr>
            <a:xfrm>
              <a:off x="9151899" y="5155889"/>
              <a:ext cx="271230" cy="230880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</a:t>
              </a:r>
            </a:p>
          </p:txBody>
        </p:sp>
        <p:sp>
          <p:nvSpPr>
            <p:cNvPr id="576" name="Oval 575"/>
            <p:cNvSpPr/>
            <p:nvPr/>
          </p:nvSpPr>
          <p:spPr>
            <a:xfrm>
              <a:off x="11169266" y="2259225"/>
              <a:ext cx="271230" cy="230880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5</a:t>
              </a:r>
            </a:p>
          </p:txBody>
        </p:sp>
        <p:sp>
          <p:nvSpPr>
            <p:cNvPr id="577" name="Oval 576"/>
            <p:cNvSpPr/>
            <p:nvPr/>
          </p:nvSpPr>
          <p:spPr>
            <a:xfrm>
              <a:off x="9942097" y="2610004"/>
              <a:ext cx="271230" cy="230880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ZA" sz="700" b="1" kern="0" dirty="0" smtClean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15</a:t>
              </a:r>
              <a:endParaRPr kumimoji="0" lang="en-ZA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78" name="Oval 577"/>
            <p:cNvSpPr/>
            <p:nvPr/>
          </p:nvSpPr>
          <p:spPr>
            <a:xfrm>
              <a:off x="9455381" y="1849168"/>
              <a:ext cx="271230" cy="230880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ZA" sz="700" b="1" kern="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7</a:t>
              </a:r>
              <a:endParaRPr kumimoji="0" lang="en-ZA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79" name="Oval 578"/>
            <p:cNvSpPr/>
            <p:nvPr/>
          </p:nvSpPr>
          <p:spPr>
            <a:xfrm>
              <a:off x="10842155" y="1268225"/>
              <a:ext cx="271230" cy="230880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ZA" sz="700" b="1" kern="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6</a:t>
              </a:r>
              <a:endParaRPr kumimoji="0" lang="en-ZA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80" name="Oval 579"/>
            <p:cNvSpPr/>
            <p:nvPr/>
          </p:nvSpPr>
          <p:spPr>
            <a:xfrm>
              <a:off x="6484047" y="2477942"/>
              <a:ext cx="271230" cy="230880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8</a:t>
              </a:r>
              <a:endParaRPr kumimoji="0" lang="en-ZA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81" name="Oval 580"/>
            <p:cNvSpPr/>
            <p:nvPr/>
          </p:nvSpPr>
          <p:spPr>
            <a:xfrm>
              <a:off x="6141453" y="2469078"/>
              <a:ext cx="271230" cy="230880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ZA" sz="700" b="1" kern="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9</a:t>
              </a:r>
              <a:endParaRPr kumimoji="0" lang="en-ZA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82" name="Oval 581"/>
            <p:cNvSpPr/>
            <p:nvPr/>
          </p:nvSpPr>
          <p:spPr>
            <a:xfrm>
              <a:off x="6266393" y="3610186"/>
              <a:ext cx="271230" cy="230880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10</a:t>
              </a:r>
              <a:endParaRPr kumimoji="0" lang="en-ZA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83" name="Oval 582"/>
            <p:cNvSpPr/>
            <p:nvPr/>
          </p:nvSpPr>
          <p:spPr>
            <a:xfrm>
              <a:off x="6446797" y="3812146"/>
              <a:ext cx="271230" cy="230880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11</a:t>
              </a:r>
              <a:endParaRPr kumimoji="0" lang="en-ZA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84" name="Oval 583"/>
            <p:cNvSpPr/>
            <p:nvPr/>
          </p:nvSpPr>
          <p:spPr>
            <a:xfrm>
              <a:off x="6313443" y="4766230"/>
              <a:ext cx="271230" cy="230880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endParaRPr kumimoji="0" lang="en-ZA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86" name="Oval 585"/>
            <p:cNvSpPr/>
            <p:nvPr/>
          </p:nvSpPr>
          <p:spPr>
            <a:xfrm>
              <a:off x="10414774" y="210932"/>
              <a:ext cx="271230" cy="230880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12</a:t>
              </a:r>
              <a:endParaRPr kumimoji="0" lang="en-ZA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87" name="Oval 586"/>
            <p:cNvSpPr/>
            <p:nvPr/>
          </p:nvSpPr>
          <p:spPr>
            <a:xfrm>
              <a:off x="12388754" y="3502881"/>
              <a:ext cx="271230" cy="230880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13</a:t>
              </a:r>
              <a:endParaRPr kumimoji="0" lang="en-ZA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588" name="Straight Arrow Connector 587"/>
            <p:cNvCxnSpPr/>
            <p:nvPr/>
          </p:nvCxnSpPr>
          <p:spPr>
            <a:xfrm>
              <a:off x="12426950" y="4193387"/>
              <a:ext cx="352425" cy="130963"/>
            </a:xfrm>
            <a:prstGeom prst="straightConnector1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589" name="Oval 588"/>
            <p:cNvSpPr/>
            <p:nvPr/>
          </p:nvSpPr>
          <p:spPr>
            <a:xfrm>
              <a:off x="12385775" y="4076169"/>
              <a:ext cx="265542" cy="253742"/>
            </a:xfrm>
            <a:prstGeom prst="ellipse">
              <a:avLst/>
            </a:prstGeom>
            <a:gradFill rotWithShape="1">
              <a:gsLst>
                <a:gs pos="0">
                  <a:srgbClr val="70AD47">
                    <a:satMod val="103000"/>
                    <a:lumMod val="102000"/>
                    <a:tint val="94000"/>
                  </a:srgbClr>
                </a:gs>
                <a:gs pos="50000">
                  <a:srgbClr val="70AD47">
                    <a:satMod val="110000"/>
                    <a:lumMod val="100000"/>
                    <a:shade val="100000"/>
                  </a:srgbClr>
                </a:gs>
                <a:gs pos="100000">
                  <a:srgbClr val="70AD47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2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0" name="Oval 589"/>
            <p:cNvSpPr/>
            <p:nvPr/>
          </p:nvSpPr>
          <p:spPr>
            <a:xfrm>
              <a:off x="12358532" y="4246183"/>
              <a:ext cx="271230" cy="230880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14</a:t>
              </a:r>
              <a:endParaRPr kumimoji="0" lang="en-ZA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591" name="Group 590"/>
          <p:cNvGrpSpPr/>
          <p:nvPr/>
        </p:nvGrpSpPr>
        <p:grpSpPr>
          <a:xfrm>
            <a:off x="3239949" y="808549"/>
            <a:ext cx="4098670" cy="4946889"/>
            <a:chOff x="4535926" y="1131966"/>
            <a:chExt cx="5738138" cy="6925645"/>
          </a:xfrm>
        </p:grpSpPr>
        <p:sp>
          <p:nvSpPr>
            <p:cNvPr id="592" name="Freeform 591"/>
            <p:cNvSpPr/>
            <p:nvPr/>
          </p:nvSpPr>
          <p:spPr>
            <a:xfrm>
              <a:off x="5155404" y="7305676"/>
              <a:ext cx="553243" cy="522288"/>
            </a:xfrm>
            <a:custGeom>
              <a:avLst/>
              <a:gdLst>
                <a:gd name="connsiteX0" fmla="*/ 0 w 755650"/>
                <a:gd name="connsiteY0" fmla="*/ 6350 h 517525"/>
                <a:gd name="connsiteX1" fmla="*/ 358775 w 755650"/>
                <a:gd name="connsiteY1" fmla="*/ 0 h 517525"/>
                <a:gd name="connsiteX2" fmla="*/ 755650 w 755650"/>
                <a:gd name="connsiteY2" fmla="*/ 485775 h 517525"/>
                <a:gd name="connsiteX3" fmla="*/ 6350 w 755650"/>
                <a:gd name="connsiteY3" fmla="*/ 517525 h 517525"/>
                <a:gd name="connsiteX4" fmla="*/ 0 w 755650"/>
                <a:gd name="connsiteY4" fmla="*/ 6350 h 517525"/>
                <a:gd name="connsiteX0" fmla="*/ 0 w 755650"/>
                <a:gd name="connsiteY0" fmla="*/ 6350 h 517525"/>
                <a:gd name="connsiteX1" fmla="*/ 228600 w 755650"/>
                <a:gd name="connsiteY1" fmla="*/ 0 h 517525"/>
                <a:gd name="connsiteX2" fmla="*/ 755650 w 755650"/>
                <a:gd name="connsiteY2" fmla="*/ 485775 h 517525"/>
                <a:gd name="connsiteX3" fmla="*/ 6350 w 755650"/>
                <a:gd name="connsiteY3" fmla="*/ 517525 h 517525"/>
                <a:gd name="connsiteX4" fmla="*/ 0 w 755650"/>
                <a:gd name="connsiteY4" fmla="*/ 6350 h 517525"/>
                <a:gd name="connsiteX0" fmla="*/ 0 w 755650"/>
                <a:gd name="connsiteY0" fmla="*/ 6350 h 517525"/>
                <a:gd name="connsiteX1" fmla="*/ 228600 w 755650"/>
                <a:gd name="connsiteY1" fmla="*/ 0 h 517525"/>
                <a:gd name="connsiteX2" fmla="*/ 511175 w 755650"/>
                <a:gd name="connsiteY2" fmla="*/ 254000 h 517525"/>
                <a:gd name="connsiteX3" fmla="*/ 755650 w 755650"/>
                <a:gd name="connsiteY3" fmla="*/ 485775 h 517525"/>
                <a:gd name="connsiteX4" fmla="*/ 6350 w 755650"/>
                <a:gd name="connsiteY4" fmla="*/ 517525 h 517525"/>
                <a:gd name="connsiteX5" fmla="*/ 0 w 755650"/>
                <a:gd name="connsiteY5" fmla="*/ 6350 h 517525"/>
                <a:gd name="connsiteX0" fmla="*/ 0 w 606425"/>
                <a:gd name="connsiteY0" fmla="*/ 6350 h 517525"/>
                <a:gd name="connsiteX1" fmla="*/ 228600 w 606425"/>
                <a:gd name="connsiteY1" fmla="*/ 0 h 517525"/>
                <a:gd name="connsiteX2" fmla="*/ 511175 w 606425"/>
                <a:gd name="connsiteY2" fmla="*/ 254000 h 517525"/>
                <a:gd name="connsiteX3" fmla="*/ 606425 w 606425"/>
                <a:gd name="connsiteY3" fmla="*/ 482600 h 517525"/>
                <a:gd name="connsiteX4" fmla="*/ 6350 w 606425"/>
                <a:gd name="connsiteY4" fmla="*/ 517525 h 517525"/>
                <a:gd name="connsiteX5" fmla="*/ 0 w 606425"/>
                <a:gd name="connsiteY5" fmla="*/ 6350 h 517525"/>
                <a:gd name="connsiteX0" fmla="*/ 0 w 606425"/>
                <a:gd name="connsiteY0" fmla="*/ 6350 h 517525"/>
                <a:gd name="connsiteX1" fmla="*/ 228600 w 606425"/>
                <a:gd name="connsiteY1" fmla="*/ 0 h 517525"/>
                <a:gd name="connsiteX2" fmla="*/ 565150 w 606425"/>
                <a:gd name="connsiteY2" fmla="*/ 269875 h 517525"/>
                <a:gd name="connsiteX3" fmla="*/ 606425 w 606425"/>
                <a:gd name="connsiteY3" fmla="*/ 482600 h 517525"/>
                <a:gd name="connsiteX4" fmla="*/ 6350 w 606425"/>
                <a:gd name="connsiteY4" fmla="*/ 517525 h 517525"/>
                <a:gd name="connsiteX5" fmla="*/ 0 w 606425"/>
                <a:gd name="connsiteY5" fmla="*/ 6350 h 517525"/>
                <a:gd name="connsiteX0" fmla="*/ 0 w 590550"/>
                <a:gd name="connsiteY0" fmla="*/ 6350 h 517525"/>
                <a:gd name="connsiteX1" fmla="*/ 228600 w 590550"/>
                <a:gd name="connsiteY1" fmla="*/ 0 h 517525"/>
                <a:gd name="connsiteX2" fmla="*/ 565150 w 590550"/>
                <a:gd name="connsiteY2" fmla="*/ 269875 h 517525"/>
                <a:gd name="connsiteX3" fmla="*/ 590550 w 590550"/>
                <a:gd name="connsiteY3" fmla="*/ 495300 h 517525"/>
                <a:gd name="connsiteX4" fmla="*/ 6350 w 590550"/>
                <a:gd name="connsiteY4" fmla="*/ 517525 h 517525"/>
                <a:gd name="connsiteX5" fmla="*/ 0 w 590550"/>
                <a:gd name="connsiteY5" fmla="*/ 6350 h 517525"/>
                <a:gd name="connsiteX0" fmla="*/ 0 w 587375"/>
                <a:gd name="connsiteY0" fmla="*/ 6350 h 517525"/>
                <a:gd name="connsiteX1" fmla="*/ 228600 w 587375"/>
                <a:gd name="connsiteY1" fmla="*/ 0 h 517525"/>
                <a:gd name="connsiteX2" fmla="*/ 565150 w 587375"/>
                <a:gd name="connsiteY2" fmla="*/ 269875 h 517525"/>
                <a:gd name="connsiteX3" fmla="*/ 587375 w 587375"/>
                <a:gd name="connsiteY3" fmla="*/ 501650 h 517525"/>
                <a:gd name="connsiteX4" fmla="*/ 6350 w 587375"/>
                <a:gd name="connsiteY4" fmla="*/ 517525 h 517525"/>
                <a:gd name="connsiteX5" fmla="*/ 0 w 587375"/>
                <a:gd name="connsiteY5" fmla="*/ 6350 h 517525"/>
                <a:gd name="connsiteX0" fmla="*/ 0 w 565150"/>
                <a:gd name="connsiteY0" fmla="*/ 6350 h 517525"/>
                <a:gd name="connsiteX1" fmla="*/ 228600 w 565150"/>
                <a:gd name="connsiteY1" fmla="*/ 0 h 517525"/>
                <a:gd name="connsiteX2" fmla="*/ 565150 w 565150"/>
                <a:gd name="connsiteY2" fmla="*/ 269875 h 517525"/>
                <a:gd name="connsiteX3" fmla="*/ 546100 w 565150"/>
                <a:gd name="connsiteY3" fmla="*/ 501650 h 517525"/>
                <a:gd name="connsiteX4" fmla="*/ 6350 w 565150"/>
                <a:gd name="connsiteY4" fmla="*/ 517525 h 517525"/>
                <a:gd name="connsiteX5" fmla="*/ 0 w 565150"/>
                <a:gd name="connsiteY5" fmla="*/ 6350 h 517525"/>
                <a:gd name="connsiteX0" fmla="*/ 0 w 546100"/>
                <a:gd name="connsiteY0" fmla="*/ 6350 h 517525"/>
                <a:gd name="connsiteX1" fmla="*/ 228600 w 546100"/>
                <a:gd name="connsiteY1" fmla="*/ 0 h 517525"/>
                <a:gd name="connsiteX2" fmla="*/ 536575 w 546100"/>
                <a:gd name="connsiteY2" fmla="*/ 263525 h 517525"/>
                <a:gd name="connsiteX3" fmla="*/ 546100 w 546100"/>
                <a:gd name="connsiteY3" fmla="*/ 501650 h 517525"/>
                <a:gd name="connsiteX4" fmla="*/ 6350 w 546100"/>
                <a:gd name="connsiteY4" fmla="*/ 517525 h 517525"/>
                <a:gd name="connsiteX5" fmla="*/ 0 w 546100"/>
                <a:gd name="connsiteY5" fmla="*/ 6350 h 517525"/>
                <a:gd name="connsiteX0" fmla="*/ 0 w 546100"/>
                <a:gd name="connsiteY0" fmla="*/ 6350 h 522288"/>
                <a:gd name="connsiteX1" fmla="*/ 228600 w 546100"/>
                <a:gd name="connsiteY1" fmla="*/ 0 h 522288"/>
                <a:gd name="connsiteX2" fmla="*/ 536575 w 546100"/>
                <a:gd name="connsiteY2" fmla="*/ 263525 h 522288"/>
                <a:gd name="connsiteX3" fmla="*/ 546100 w 546100"/>
                <a:gd name="connsiteY3" fmla="*/ 501650 h 522288"/>
                <a:gd name="connsiteX4" fmla="*/ 6350 w 546100"/>
                <a:gd name="connsiteY4" fmla="*/ 522288 h 522288"/>
                <a:gd name="connsiteX5" fmla="*/ 0 w 546100"/>
                <a:gd name="connsiteY5" fmla="*/ 6350 h 522288"/>
                <a:gd name="connsiteX0" fmla="*/ 0 w 546100"/>
                <a:gd name="connsiteY0" fmla="*/ 6350 h 522288"/>
                <a:gd name="connsiteX1" fmla="*/ 142875 w 546100"/>
                <a:gd name="connsiteY1" fmla="*/ 0 h 522288"/>
                <a:gd name="connsiteX2" fmla="*/ 536575 w 546100"/>
                <a:gd name="connsiteY2" fmla="*/ 263525 h 522288"/>
                <a:gd name="connsiteX3" fmla="*/ 546100 w 546100"/>
                <a:gd name="connsiteY3" fmla="*/ 501650 h 522288"/>
                <a:gd name="connsiteX4" fmla="*/ 6350 w 546100"/>
                <a:gd name="connsiteY4" fmla="*/ 522288 h 522288"/>
                <a:gd name="connsiteX5" fmla="*/ 0 w 546100"/>
                <a:gd name="connsiteY5" fmla="*/ 6350 h 522288"/>
                <a:gd name="connsiteX0" fmla="*/ 0 w 546100"/>
                <a:gd name="connsiteY0" fmla="*/ 6350 h 522288"/>
                <a:gd name="connsiteX1" fmla="*/ 142875 w 546100"/>
                <a:gd name="connsiteY1" fmla="*/ 0 h 522288"/>
                <a:gd name="connsiteX2" fmla="*/ 538957 w 546100"/>
                <a:gd name="connsiteY2" fmla="*/ 237331 h 522288"/>
                <a:gd name="connsiteX3" fmla="*/ 546100 w 546100"/>
                <a:gd name="connsiteY3" fmla="*/ 501650 h 522288"/>
                <a:gd name="connsiteX4" fmla="*/ 6350 w 546100"/>
                <a:gd name="connsiteY4" fmla="*/ 522288 h 522288"/>
                <a:gd name="connsiteX5" fmla="*/ 0 w 546100"/>
                <a:gd name="connsiteY5" fmla="*/ 6350 h 522288"/>
                <a:gd name="connsiteX0" fmla="*/ 0 w 546100"/>
                <a:gd name="connsiteY0" fmla="*/ 6350 h 522288"/>
                <a:gd name="connsiteX1" fmla="*/ 142875 w 546100"/>
                <a:gd name="connsiteY1" fmla="*/ 0 h 522288"/>
                <a:gd name="connsiteX2" fmla="*/ 538957 w 546100"/>
                <a:gd name="connsiteY2" fmla="*/ 227806 h 522288"/>
                <a:gd name="connsiteX3" fmla="*/ 546100 w 546100"/>
                <a:gd name="connsiteY3" fmla="*/ 501650 h 522288"/>
                <a:gd name="connsiteX4" fmla="*/ 6350 w 546100"/>
                <a:gd name="connsiteY4" fmla="*/ 522288 h 522288"/>
                <a:gd name="connsiteX5" fmla="*/ 0 w 546100"/>
                <a:gd name="connsiteY5" fmla="*/ 6350 h 522288"/>
                <a:gd name="connsiteX0" fmla="*/ 0 w 560387"/>
                <a:gd name="connsiteY0" fmla="*/ 6350 h 522288"/>
                <a:gd name="connsiteX1" fmla="*/ 157162 w 560387"/>
                <a:gd name="connsiteY1" fmla="*/ 0 h 522288"/>
                <a:gd name="connsiteX2" fmla="*/ 553244 w 560387"/>
                <a:gd name="connsiteY2" fmla="*/ 227806 h 522288"/>
                <a:gd name="connsiteX3" fmla="*/ 560387 w 560387"/>
                <a:gd name="connsiteY3" fmla="*/ 501650 h 522288"/>
                <a:gd name="connsiteX4" fmla="*/ 20637 w 560387"/>
                <a:gd name="connsiteY4" fmla="*/ 522288 h 522288"/>
                <a:gd name="connsiteX5" fmla="*/ 0 w 560387"/>
                <a:gd name="connsiteY5" fmla="*/ 6350 h 522288"/>
                <a:gd name="connsiteX0" fmla="*/ 0 w 553243"/>
                <a:gd name="connsiteY0" fmla="*/ 6350 h 522288"/>
                <a:gd name="connsiteX1" fmla="*/ 150018 w 553243"/>
                <a:gd name="connsiteY1" fmla="*/ 0 h 522288"/>
                <a:gd name="connsiteX2" fmla="*/ 546100 w 553243"/>
                <a:gd name="connsiteY2" fmla="*/ 227806 h 522288"/>
                <a:gd name="connsiteX3" fmla="*/ 553243 w 553243"/>
                <a:gd name="connsiteY3" fmla="*/ 501650 h 522288"/>
                <a:gd name="connsiteX4" fmla="*/ 13493 w 553243"/>
                <a:gd name="connsiteY4" fmla="*/ 522288 h 522288"/>
                <a:gd name="connsiteX5" fmla="*/ 0 w 553243"/>
                <a:gd name="connsiteY5" fmla="*/ 6350 h 522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3243" h="522288">
                  <a:moveTo>
                    <a:pt x="0" y="6350"/>
                  </a:moveTo>
                  <a:lnTo>
                    <a:pt x="150018" y="0"/>
                  </a:lnTo>
                  <a:lnTo>
                    <a:pt x="546100" y="227806"/>
                  </a:lnTo>
                  <a:lnTo>
                    <a:pt x="553243" y="501650"/>
                  </a:lnTo>
                  <a:lnTo>
                    <a:pt x="13493" y="522288"/>
                  </a:lnTo>
                  <a:cubicBezTo>
                    <a:pt x="12435" y="352955"/>
                    <a:pt x="4233" y="178858"/>
                    <a:pt x="0" y="6350"/>
                  </a:cubicBezTo>
                  <a:close/>
                </a:path>
              </a:pathLst>
            </a:custGeom>
            <a:gradFill rotWithShape="1">
              <a:gsLst>
                <a:gs pos="0">
                  <a:srgbClr val="ED7D31">
                    <a:satMod val="103000"/>
                    <a:lumMod val="102000"/>
                    <a:tint val="94000"/>
                  </a:srgbClr>
                </a:gs>
                <a:gs pos="50000">
                  <a:srgbClr val="ED7D31">
                    <a:satMod val="110000"/>
                    <a:lumMod val="100000"/>
                    <a:shade val="100000"/>
                  </a:srgbClr>
                </a:gs>
                <a:gs pos="100000">
                  <a:srgbClr val="ED7D31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2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3" name="Freeform 592"/>
            <p:cNvSpPr/>
            <p:nvPr/>
          </p:nvSpPr>
          <p:spPr>
            <a:xfrm>
              <a:off x="4631531" y="7308850"/>
              <a:ext cx="504031" cy="539752"/>
            </a:xfrm>
            <a:custGeom>
              <a:avLst/>
              <a:gdLst>
                <a:gd name="connsiteX0" fmla="*/ 0 w 619125"/>
                <a:gd name="connsiteY0" fmla="*/ 57150 h 533400"/>
                <a:gd name="connsiteX1" fmla="*/ 88900 w 619125"/>
                <a:gd name="connsiteY1" fmla="*/ 47625 h 533400"/>
                <a:gd name="connsiteX2" fmla="*/ 168275 w 619125"/>
                <a:gd name="connsiteY2" fmla="*/ 6350 h 533400"/>
                <a:gd name="connsiteX3" fmla="*/ 457200 w 619125"/>
                <a:gd name="connsiteY3" fmla="*/ 0 h 533400"/>
                <a:gd name="connsiteX4" fmla="*/ 600075 w 619125"/>
                <a:gd name="connsiteY4" fmla="*/ 0 h 533400"/>
                <a:gd name="connsiteX5" fmla="*/ 619125 w 619125"/>
                <a:gd name="connsiteY5" fmla="*/ 514350 h 533400"/>
                <a:gd name="connsiteX6" fmla="*/ 117475 w 619125"/>
                <a:gd name="connsiteY6" fmla="*/ 533400 h 533400"/>
                <a:gd name="connsiteX7" fmla="*/ 28575 w 619125"/>
                <a:gd name="connsiteY7" fmla="*/ 485775 h 533400"/>
                <a:gd name="connsiteX8" fmla="*/ 9525 w 619125"/>
                <a:gd name="connsiteY8" fmla="*/ 434975 h 533400"/>
                <a:gd name="connsiteX9" fmla="*/ 0 w 619125"/>
                <a:gd name="connsiteY9" fmla="*/ 57150 h 533400"/>
                <a:gd name="connsiteX0" fmla="*/ 0 w 600075"/>
                <a:gd name="connsiteY0" fmla="*/ 57150 h 533400"/>
                <a:gd name="connsiteX1" fmla="*/ 88900 w 600075"/>
                <a:gd name="connsiteY1" fmla="*/ 47625 h 533400"/>
                <a:gd name="connsiteX2" fmla="*/ 168275 w 600075"/>
                <a:gd name="connsiteY2" fmla="*/ 6350 h 533400"/>
                <a:gd name="connsiteX3" fmla="*/ 457200 w 600075"/>
                <a:gd name="connsiteY3" fmla="*/ 0 h 533400"/>
                <a:gd name="connsiteX4" fmla="*/ 600075 w 600075"/>
                <a:gd name="connsiteY4" fmla="*/ 0 h 533400"/>
                <a:gd name="connsiteX5" fmla="*/ 492125 w 600075"/>
                <a:gd name="connsiteY5" fmla="*/ 523875 h 533400"/>
                <a:gd name="connsiteX6" fmla="*/ 117475 w 600075"/>
                <a:gd name="connsiteY6" fmla="*/ 533400 h 533400"/>
                <a:gd name="connsiteX7" fmla="*/ 28575 w 600075"/>
                <a:gd name="connsiteY7" fmla="*/ 485775 h 533400"/>
                <a:gd name="connsiteX8" fmla="*/ 9525 w 600075"/>
                <a:gd name="connsiteY8" fmla="*/ 434975 h 533400"/>
                <a:gd name="connsiteX9" fmla="*/ 0 w 600075"/>
                <a:gd name="connsiteY9" fmla="*/ 57150 h 533400"/>
                <a:gd name="connsiteX0" fmla="*/ 0 w 492125"/>
                <a:gd name="connsiteY0" fmla="*/ 57150 h 533400"/>
                <a:gd name="connsiteX1" fmla="*/ 88900 w 492125"/>
                <a:gd name="connsiteY1" fmla="*/ 47625 h 533400"/>
                <a:gd name="connsiteX2" fmla="*/ 168275 w 492125"/>
                <a:gd name="connsiteY2" fmla="*/ 6350 h 533400"/>
                <a:gd name="connsiteX3" fmla="*/ 457200 w 492125"/>
                <a:gd name="connsiteY3" fmla="*/ 0 h 533400"/>
                <a:gd name="connsiteX4" fmla="*/ 482600 w 492125"/>
                <a:gd name="connsiteY4" fmla="*/ 79375 h 533400"/>
                <a:gd name="connsiteX5" fmla="*/ 492125 w 492125"/>
                <a:gd name="connsiteY5" fmla="*/ 523875 h 533400"/>
                <a:gd name="connsiteX6" fmla="*/ 117475 w 492125"/>
                <a:gd name="connsiteY6" fmla="*/ 533400 h 533400"/>
                <a:gd name="connsiteX7" fmla="*/ 28575 w 492125"/>
                <a:gd name="connsiteY7" fmla="*/ 485775 h 533400"/>
                <a:gd name="connsiteX8" fmla="*/ 9525 w 492125"/>
                <a:gd name="connsiteY8" fmla="*/ 434975 h 533400"/>
                <a:gd name="connsiteX9" fmla="*/ 0 w 492125"/>
                <a:gd name="connsiteY9" fmla="*/ 57150 h 533400"/>
                <a:gd name="connsiteX0" fmla="*/ 0 w 492125"/>
                <a:gd name="connsiteY0" fmla="*/ 57150 h 533400"/>
                <a:gd name="connsiteX1" fmla="*/ 88900 w 492125"/>
                <a:gd name="connsiteY1" fmla="*/ 47625 h 533400"/>
                <a:gd name="connsiteX2" fmla="*/ 168275 w 492125"/>
                <a:gd name="connsiteY2" fmla="*/ 6350 h 533400"/>
                <a:gd name="connsiteX3" fmla="*/ 479425 w 492125"/>
                <a:gd name="connsiteY3" fmla="*/ 0 h 533400"/>
                <a:gd name="connsiteX4" fmla="*/ 482600 w 492125"/>
                <a:gd name="connsiteY4" fmla="*/ 79375 h 533400"/>
                <a:gd name="connsiteX5" fmla="*/ 492125 w 492125"/>
                <a:gd name="connsiteY5" fmla="*/ 523875 h 533400"/>
                <a:gd name="connsiteX6" fmla="*/ 117475 w 492125"/>
                <a:gd name="connsiteY6" fmla="*/ 533400 h 533400"/>
                <a:gd name="connsiteX7" fmla="*/ 28575 w 492125"/>
                <a:gd name="connsiteY7" fmla="*/ 485775 h 533400"/>
                <a:gd name="connsiteX8" fmla="*/ 9525 w 492125"/>
                <a:gd name="connsiteY8" fmla="*/ 434975 h 533400"/>
                <a:gd name="connsiteX9" fmla="*/ 0 w 492125"/>
                <a:gd name="connsiteY9" fmla="*/ 57150 h 533400"/>
                <a:gd name="connsiteX0" fmla="*/ 0 w 499269"/>
                <a:gd name="connsiteY0" fmla="*/ 61913 h 533400"/>
                <a:gd name="connsiteX1" fmla="*/ 96044 w 499269"/>
                <a:gd name="connsiteY1" fmla="*/ 47625 h 533400"/>
                <a:gd name="connsiteX2" fmla="*/ 175419 w 499269"/>
                <a:gd name="connsiteY2" fmla="*/ 6350 h 533400"/>
                <a:gd name="connsiteX3" fmla="*/ 486569 w 499269"/>
                <a:gd name="connsiteY3" fmla="*/ 0 h 533400"/>
                <a:gd name="connsiteX4" fmla="*/ 489744 w 499269"/>
                <a:gd name="connsiteY4" fmla="*/ 79375 h 533400"/>
                <a:gd name="connsiteX5" fmla="*/ 499269 w 499269"/>
                <a:gd name="connsiteY5" fmla="*/ 523875 h 533400"/>
                <a:gd name="connsiteX6" fmla="*/ 124619 w 499269"/>
                <a:gd name="connsiteY6" fmla="*/ 533400 h 533400"/>
                <a:gd name="connsiteX7" fmla="*/ 35719 w 499269"/>
                <a:gd name="connsiteY7" fmla="*/ 485775 h 533400"/>
                <a:gd name="connsiteX8" fmla="*/ 16669 w 499269"/>
                <a:gd name="connsiteY8" fmla="*/ 434975 h 533400"/>
                <a:gd name="connsiteX9" fmla="*/ 0 w 499269"/>
                <a:gd name="connsiteY9" fmla="*/ 61913 h 533400"/>
                <a:gd name="connsiteX0" fmla="*/ 0 w 499269"/>
                <a:gd name="connsiteY0" fmla="*/ 61913 h 533400"/>
                <a:gd name="connsiteX1" fmla="*/ 96044 w 499269"/>
                <a:gd name="connsiteY1" fmla="*/ 47625 h 533400"/>
                <a:gd name="connsiteX2" fmla="*/ 175419 w 499269"/>
                <a:gd name="connsiteY2" fmla="*/ 6350 h 533400"/>
                <a:gd name="connsiteX3" fmla="*/ 486569 w 499269"/>
                <a:gd name="connsiteY3" fmla="*/ 0 h 533400"/>
                <a:gd name="connsiteX4" fmla="*/ 489744 w 499269"/>
                <a:gd name="connsiteY4" fmla="*/ 79375 h 533400"/>
                <a:gd name="connsiteX5" fmla="*/ 499269 w 499269"/>
                <a:gd name="connsiteY5" fmla="*/ 523875 h 533400"/>
                <a:gd name="connsiteX6" fmla="*/ 124619 w 499269"/>
                <a:gd name="connsiteY6" fmla="*/ 533400 h 533400"/>
                <a:gd name="connsiteX7" fmla="*/ 35719 w 499269"/>
                <a:gd name="connsiteY7" fmla="*/ 485775 h 533400"/>
                <a:gd name="connsiteX8" fmla="*/ 16669 w 499269"/>
                <a:gd name="connsiteY8" fmla="*/ 439737 h 533400"/>
                <a:gd name="connsiteX9" fmla="*/ 0 w 499269"/>
                <a:gd name="connsiteY9" fmla="*/ 61913 h 533400"/>
                <a:gd name="connsiteX0" fmla="*/ 0 w 499269"/>
                <a:gd name="connsiteY0" fmla="*/ 61913 h 531019"/>
                <a:gd name="connsiteX1" fmla="*/ 96044 w 499269"/>
                <a:gd name="connsiteY1" fmla="*/ 47625 h 531019"/>
                <a:gd name="connsiteX2" fmla="*/ 175419 w 499269"/>
                <a:gd name="connsiteY2" fmla="*/ 6350 h 531019"/>
                <a:gd name="connsiteX3" fmla="*/ 486569 w 499269"/>
                <a:gd name="connsiteY3" fmla="*/ 0 h 531019"/>
                <a:gd name="connsiteX4" fmla="*/ 489744 w 499269"/>
                <a:gd name="connsiteY4" fmla="*/ 79375 h 531019"/>
                <a:gd name="connsiteX5" fmla="*/ 499269 w 499269"/>
                <a:gd name="connsiteY5" fmla="*/ 523875 h 531019"/>
                <a:gd name="connsiteX6" fmla="*/ 93663 w 499269"/>
                <a:gd name="connsiteY6" fmla="*/ 531019 h 531019"/>
                <a:gd name="connsiteX7" fmla="*/ 35719 w 499269"/>
                <a:gd name="connsiteY7" fmla="*/ 485775 h 531019"/>
                <a:gd name="connsiteX8" fmla="*/ 16669 w 499269"/>
                <a:gd name="connsiteY8" fmla="*/ 439737 h 531019"/>
                <a:gd name="connsiteX9" fmla="*/ 0 w 499269"/>
                <a:gd name="connsiteY9" fmla="*/ 61913 h 531019"/>
                <a:gd name="connsiteX0" fmla="*/ 0 w 499269"/>
                <a:gd name="connsiteY0" fmla="*/ 61913 h 531019"/>
                <a:gd name="connsiteX1" fmla="*/ 96044 w 499269"/>
                <a:gd name="connsiteY1" fmla="*/ 47625 h 531019"/>
                <a:gd name="connsiteX2" fmla="*/ 175419 w 499269"/>
                <a:gd name="connsiteY2" fmla="*/ 6350 h 531019"/>
                <a:gd name="connsiteX3" fmla="*/ 486569 w 499269"/>
                <a:gd name="connsiteY3" fmla="*/ 0 h 531019"/>
                <a:gd name="connsiteX4" fmla="*/ 489744 w 499269"/>
                <a:gd name="connsiteY4" fmla="*/ 79375 h 531019"/>
                <a:gd name="connsiteX5" fmla="*/ 499269 w 499269"/>
                <a:gd name="connsiteY5" fmla="*/ 523875 h 531019"/>
                <a:gd name="connsiteX6" fmla="*/ 214313 w 499269"/>
                <a:gd name="connsiteY6" fmla="*/ 525464 h 531019"/>
                <a:gd name="connsiteX7" fmla="*/ 93663 w 499269"/>
                <a:gd name="connsiteY7" fmla="*/ 531019 h 531019"/>
                <a:gd name="connsiteX8" fmla="*/ 35719 w 499269"/>
                <a:gd name="connsiteY8" fmla="*/ 485775 h 531019"/>
                <a:gd name="connsiteX9" fmla="*/ 16669 w 499269"/>
                <a:gd name="connsiteY9" fmla="*/ 439737 h 531019"/>
                <a:gd name="connsiteX10" fmla="*/ 0 w 499269"/>
                <a:gd name="connsiteY10" fmla="*/ 61913 h 531019"/>
                <a:gd name="connsiteX0" fmla="*/ 0 w 499269"/>
                <a:gd name="connsiteY0" fmla="*/ 61913 h 539752"/>
                <a:gd name="connsiteX1" fmla="*/ 96044 w 499269"/>
                <a:gd name="connsiteY1" fmla="*/ 47625 h 539752"/>
                <a:gd name="connsiteX2" fmla="*/ 175419 w 499269"/>
                <a:gd name="connsiteY2" fmla="*/ 6350 h 539752"/>
                <a:gd name="connsiteX3" fmla="*/ 486569 w 499269"/>
                <a:gd name="connsiteY3" fmla="*/ 0 h 539752"/>
                <a:gd name="connsiteX4" fmla="*/ 489744 w 499269"/>
                <a:gd name="connsiteY4" fmla="*/ 79375 h 539752"/>
                <a:gd name="connsiteX5" fmla="*/ 499269 w 499269"/>
                <a:gd name="connsiteY5" fmla="*/ 523875 h 539752"/>
                <a:gd name="connsiteX6" fmla="*/ 126207 w 499269"/>
                <a:gd name="connsiteY6" fmla="*/ 539752 h 539752"/>
                <a:gd name="connsiteX7" fmla="*/ 93663 w 499269"/>
                <a:gd name="connsiteY7" fmla="*/ 531019 h 539752"/>
                <a:gd name="connsiteX8" fmla="*/ 35719 w 499269"/>
                <a:gd name="connsiteY8" fmla="*/ 485775 h 539752"/>
                <a:gd name="connsiteX9" fmla="*/ 16669 w 499269"/>
                <a:gd name="connsiteY9" fmla="*/ 439737 h 539752"/>
                <a:gd name="connsiteX10" fmla="*/ 0 w 499269"/>
                <a:gd name="connsiteY10" fmla="*/ 61913 h 539752"/>
                <a:gd name="connsiteX0" fmla="*/ 0 w 499269"/>
                <a:gd name="connsiteY0" fmla="*/ 61913 h 539752"/>
                <a:gd name="connsiteX1" fmla="*/ 96044 w 499269"/>
                <a:gd name="connsiteY1" fmla="*/ 47625 h 539752"/>
                <a:gd name="connsiteX2" fmla="*/ 175419 w 499269"/>
                <a:gd name="connsiteY2" fmla="*/ 6350 h 539752"/>
                <a:gd name="connsiteX3" fmla="*/ 486569 w 499269"/>
                <a:gd name="connsiteY3" fmla="*/ 0 h 539752"/>
                <a:gd name="connsiteX4" fmla="*/ 489744 w 499269"/>
                <a:gd name="connsiteY4" fmla="*/ 79375 h 539752"/>
                <a:gd name="connsiteX5" fmla="*/ 499269 w 499269"/>
                <a:gd name="connsiteY5" fmla="*/ 523875 h 539752"/>
                <a:gd name="connsiteX6" fmla="*/ 126207 w 499269"/>
                <a:gd name="connsiteY6" fmla="*/ 539752 h 539752"/>
                <a:gd name="connsiteX7" fmla="*/ 100806 w 499269"/>
                <a:gd name="connsiteY7" fmla="*/ 528638 h 539752"/>
                <a:gd name="connsiteX8" fmla="*/ 35719 w 499269"/>
                <a:gd name="connsiteY8" fmla="*/ 485775 h 539752"/>
                <a:gd name="connsiteX9" fmla="*/ 16669 w 499269"/>
                <a:gd name="connsiteY9" fmla="*/ 439737 h 539752"/>
                <a:gd name="connsiteX10" fmla="*/ 0 w 499269"/>
                <a:gd name="connsiteY10" fmla="*/ 61913 h 539752"/>
                <a:gd name="connsiteX0" fmla="*/ 0 w 499269"/>
                <a:gd name="connsiteY0" fmla="*/ 61913 h 539752"/>
                <a:gd name="connsiteX1" fmla="*/ 96044 w 499269"/>
                <a:gd name="connsiteY1" fmla="*/ 47625 h 539752"/>
                <a:gd name="connsiteX2" fmla="*/ 175419 w 499269"/>
                <a:gd name="connsiteY2" fmla="*/ 6350 h 539752"/>
                <a:gd name="connsiteX3" fmla="*/ 486569 w 499269"/>
                <a:gd name="connsiteY3" fmla="*/ 0 h 539752"/>
                <a:gd name="connsiteX4" fmla="*/ 489744 w 499269"/>
                <a:gd name="connsiteY4" fmla="*/ 79375 h 539752"/>
                <a:gd name="connsiteX5" fmla="*/ 499269 w 499269"/>
                <a:gd name="connsiteY5" fmla="*/ 523875 h 539752"/>
                <a:gd name="connsiteX6" fmla="*/ 126207 w 499269"/>
                <a:gd name="connsiteY6" fmla="*/ 539752 h 539752"/>
                <a:gd name="connsiteX7" fmla="*/ 100806 w 499269"/>
                <a:gd name="connsiteY7" fmla="*/ 528638 h 539752"/>
                <a:gd name="connsiteX8" fmla="*/ 35719 w 499269"/>
                <a:gd name="connsiteY8" fmla="*/ 485775 h 539752"/>
                <a:gd name="connsiteX9" fmla="*/ 14288 w 499269"/>
                <a:gd name="connsiteY9" fmla="*/ 432593 h 539752"/>
                <a:gd name="connsiteX10" fmla="*/ 0 w 499269"/>
                <a:gd name="connsiteY10" fmla="*/ 61913 h 539752"/>
                <a:gd name="connsiteX0" fmla="*/ 0 w 499269"/>
                <a:gd name="connsiteY0" fmla="*/ 61913 h 539752"/>
                <a:gd name="connsiteX1" fmla="*/ 96044 w 499269"/>
                <a:gd name="connsiteY1" fmla="*/ 47625 h 539752"/>
                <a:gd name="connsiteX2" fmla="*/ 175419 w 499269"/>
                <a:gd name="connsiteY2" fmla="*/ 6350 h 539752"/>
                <a:gd name="connsiteX3" fmla="*/ 486569 w 499269"/>
                <a:gd name="connsiteY3" fmla="*/ 0 h 539752"/>
                <a:gd name="connsiteX4" fmla="*/ 489744 w 499269"/>
                <a:gd name="connsiteY4" fmla="*/ 79375 h 539752"/>
                <a:gd name="connsiteX5" fmla="*/ 499269 w 499269"/>
                <a:gd name="connsiteY5" fmla="*/ 523875 h 539752"/>
                <a:gd name="connsiteX6" fmla="*/ 126207 w 499269"/>
                <a:gd name="connsiteY6" fmla="*/ 539752 h 539752"/>
                <a:gd name="connsiteX7" fmla="*/ 100806 w 499269"/>
                <a:gd name="connsiteY7" fmla="*/ 528638 h 539752"/>
                <a:gd name="connsiteX8" fmla="*/ 35719 w 499269"/>
                <a:gd name="connsiteY8" fmla="*/ 485775 h 539752"/>
                <a:gd name="connsiteX9" fmla="*/ 11907 w 499269"/>
                <a:gd name="connsiteY9" fmla="*/ 439737 h 539752"/>
                <a:gd name="connsiteX10" fmla="*/ 0 w 499269"/>
                <a:gd name="connsiteY10" fmla="*/ 61913 h 539752"/>
                <a:gd name="connsiteX0" fmla="*/ 0 w 504031"/>
                <a:gd name="connsiteY0" fmla="*/ 61913 h 539752"/>
                <a:gd name="connsiteX1" fmla="*/ 96044 w 504031"/>
                <a:gd name="connsiteY1" fmla="*/ 47625 h 539752"/>
                <a:gd name="connsiteX2" fmla="*/ 175419 w 504031"/>
                <a:gd name="connsiteY2" fmla="*/ 6350 h 539752"/>
                <a:gd name="connsiteX3" fmla="*/ 486569 w 504031"/>
                <a:gd name="connsiteY3" fmla="*/ 0 h 539752"/>
                <a:gd name="connsiteX4" fmla="*/ 489744 w 504031"/>
                <a:gd name="connsiteY4" fmla="*/ 79375 h 539752"/>
                <a:gd name="connsiteX5" fmla="*/ 504031 w 504031"/>
                <a:gd name="connsiteY5" fmla="*/ 519112 h 539752"/>
                <a:gd name="connsiteX6" fmla="*/ 126207 w 504031"/>
                <a:gd name="connsiteY6" fmla="*/ 539752 h 539752"/>
                <a:gd name="connsiteX7" fmla="*/ 100806 w 504031"/>
                <a:gd name="connsiteY7" fmla="*/ 528638 h 539752"/>
                <a:gd name="connsiteX8" fmla="*/ 35719 w 504031"/>
                <a:gd name="connsiteY8" fmla="*/ 485775 h 539752"/>
                <a:gd name="connsiteX9" fmla="*/ 11907 w 504031"/>
                <a:gd name="connsiteY9" fmla="*/ 439737 h 539752"/>
                <a:gd name="connsiteX10" fmla="*/ 0 w 504031"/>
                <a:gd name="connsiteY10" fmla="*/ 61913 h 539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4031" h="539752">
                  <a:moveTo>
                    <a:pt x="0" y="61913"/>
                  </a:moveTo>
                  <a:lnTo>
                    <a:pt x="96044" y="47625"/>
                  </a:lnTo>
                  <a:lnTo>
                    <a:pt x="175419" y="6350"/>
                  </a:lnTo>
                  <a:lnTo>
                    <a:pt x="486569" y="0"/>
                  </a:lnTo>
                  <a:lnTo>
                    <a:pt x="489744" y="79375"/>
                  </a:lnTo>
                  <a:lnTo>
                    <a:pt x="504031" y="519112"/>
                  </a:lnTo>
                  <a:lnTo>
                    <a:pt x="126207" y="539752"/>
                  </a:lnTo>
                  <a:lnTo>
                    <a:pt x="100806" y="528638"/>
                  </a:lnTo>
                  <a:lnTo>
                    <a:pt x="35719" y="485775"/>
                  </a:lnTo>
                  <a:lnTo>
                    <a:pt x="11907" y="439737"/>
                  </a:lnTo>
                  <a:lnTo>
                    <a:pt x="0" y="61913"/>
                  </a:lnTo>
                  <a:close/>
                </a:path>
              </a:pathLst>
            </a:custGeom>
            <a:gradFill rotWithShape="1">
              <a:gsLst>
                <a:gs pos="0">
                  <a:srgbClr val="ED7D31">
                    <a:satMod val="103000"/>
                    <a:lumMod val="102000"/>
                    <a:tint val="94000"/>
                  </a:srgbClr>
                </a:gs>
                <a:gs pos="50000">
                  <a:srgbClr val="ED7D31">
                    <a:satMod val="110000"/>
                    <a:lumMod val="100000"/>
                    <a:shade val="100000"/>
                  </a:srgbClr>
                </a:gs>
                <a:gs pos="100000">
                  <a:srgbClr val="ED7D31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2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4" name="Freeform 593"/>
            <p:cNvSpPr/>
            <p:nvPr/>
          </p:nvSpPr>
          <p:spPr>
            <a:xfrm>
              <a:off x="4606925" y="6740525"/>
              <a:ext cx="631825" cy="536575"/>
            </a:xfrm>
            <a:custGeom>
              <a:avLst/>
              <a:gdLst>
                <a:gd name="connsiteX0" fmla="*/ 619125 w 631825"/>
                <a:gd name="connsiteY0" fmla="*/ 317500 h 536575"/>
                <a:gd name="connsiteX1" fmla="*/ 631825 w 631825"/>
                <a:gd name="connsiteY1" fmla="*/ 523875 h 536575"/>
                <a:gd name="connsiteX2" fmla="*/ 209550 w 631825"/>
                <a:gd name="connsiteY2" fmla="*/ 536575 h 536575"/>
                <a:gd name="connsiteX3" fmla="*/ 215900 w 631825"/>
                <a:gd name="connsiteY3" fmla="*/ 447675 h 536575"/>
                <a:gd name="connsiteX4" fmla="*/ 174625 w 631825"/>
                <a:gd name="connsiteY4" fmla="*/ 377825 h 536575"/>
                <a:gd name="connsiteX5" fmla="*/ 98425 w 631825"/>
                <a:gd name="connsiteY5" fmla="*/ 307975 h 536575"/>
                <a:gd name="connsiteX6" fmla="*/ 38100 w 631825"/>
                <a:gd name="connsiteY6" fmla="*/ 254000 h 536575"/>
                <a:gd name="connsiteX7" fmla="*/ 0 w 631825"/>
                <a:gd name="connsiteY7" fmla="*/ 130175 h 536575"/>
                <a:gd name="connsiteX8" fmla="*/ 3175 w 631825"/>
                <a:gd name="connsiteY8" fmla="*/ 3175 h 536575"/>
                <a:gd name="connsiteX9" fmla="*/ 38100 w 631825"/>
                <a:gd name="connsiteY9" fmla="*/ 0 h 536575"/>
                <a:gd name="connsiteX10" fmla="*/ 196850 w 631825"/>
                <a:gd name="connsiteY10" fmla="*/ 82550 h 536575"/>
                <a:gd name="connsiteX11" fmla="*/ 403225 w 631825"/>
                <a:gd name="connsiteY11" fmla="*/ 200025 h 536575"/>
                <a:gd name="connsiteX12" fmla="*/ 619125 w 631825"/>
                <a:gd name="connsiteY12" fmla="*/ 317500 h 53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1825" h="536575">
                  <a:moveTo>
                    <a:pt x="619125" y="317500"/>
                  </a:moveTo>
                  <a:lnTo>
                    <a:pt x="631825" y="523875"/>
                  </a:lnTo>
                  <a:lnTo>
                    <a:pt x="209550" y="536575"/>
                  </a:lnTo>
                  <a:lnTo>
                    <a:pt x="215900" y="447675"/>
                  </a:lnTo>
                  <a:lnTo>
                    <a:pt x="174625" y="377825"/>
                  </a:lnTo>
                  <a:lnTo>
                    <a:pt x="98425" y="307975"/>
                  </a:lnTo>
                  <a:lnTo>
                    <a:pt x="38100" y="254000"/>
                  </a:lnTo>
                  <a:lnTo>
                    <a:pt x="0" y="130175"/>
                  </a:lnTo>
                  <a:cubicBezTo>
                    <a:pt x="1058" y="87842"/>
                    <a:pt x="2117" y="45508"/>
                    <a:pt x="3175" y="3175"/>
                  </a:cubicBezTo>
                  <a:lnTo>
                    <a:pt x="38100" y="0"/>
                  </a:lnTo>
                  <a:lnTo>
                    <a:pt x="196850" y="82550"/>
                  </a:lnTo>
                  <a:lnTo>
                    <a:pt x="403225" y="200025"/>
                  </a:lnTo>
                  <a:lnTo>
                    <a:pt x="619125" y="317500"/>
                  </a:lnTo>
                  <a:close/>
                </a:path>
              </a:pathLst>
            </a:custGeom>
            <a:gradFill rotWithShape="1">
              <a:gsLst>
                <a:gs pos="0">
                  <a:srgbClr val="ED7D31">
                    <a:satMod val="103000"/>
                    <a:lumMod val="102000"/>
                    <a:tint val="94000"/>
                  </a:srgbClr>
                </a:gs>
                <a:gs pos="50000">
                  <a:srgbClr val="ED7D31">
                    <a:satMod val="110000"/>
                    <a:lumMod val="100000"/>
                    <a:shade val="100000"/>
                  </a:srgbClr>
                </a:gs>
                <a:gs pos="100000">
                  <a:srgbClr val="ED7D31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2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5" name="Freeform 594"/>
            <p:cNvSpPr/>
            <p:nvPr/>
          </p:nvSpPr>
          <p:spPr>
            <a:xfrm rot="21480000">
              <a:off x="4535926" y="5828590"/>
              <a:ext cx="526190" cy="556343"/>
            </a:xfrm>
            <a:custGeom>
              <a:avLst/>
              <a:gdLst>
                <a:gd name="connsiteX0" fmla="*/ 15240 w 1455420"/>
                <a:gd name="connsiteY0" fmla="*/ 0 h 1402080"/>
                <a:gd name="connsiteX1" fmla="*/ 1432560 w 1455420"/>
                <a:gd name="connsiteY1" fmla="*/ 0 h 1402080"/>
                <a:gd name="connsiteX2" fmla="*/ 1455420 w 1455420"/>
                <a:gd name="connsiteY2" fmla="*/ 487680 h 1402080"/>
                <a:gd name="connsiteX3" fmla="*/ 1402080 w 1455420"/>
                <a:gd name="connsiteY3" fmla="*/ 685800 h 1402080"/>
                <a:gd name="connsiteX4" fmla="*/ 1310640 w 1455420"/>
                <a:gd name="connsiteY4" fmla="*/ 914400 h 1402080"/>
                <a:gd name="connsiteX5" fmla="*/ 1120140 w 1455420"/>
                <a:gd name="connsiteY5" fmla="*/ 1104900 h 1402080"/>
                <a:gd name="connsiteX6" fmla="*/ 944880 w 1455420"/>
                <a:gd name="connsiteY6" fmla="*/ 1219200 h 1402080"/>
                <a:gd name="connsiteX7" fmla="*/ 480060 w 1455420"/>
                <a:gd name="connsiteY7" fmla="*/ 1402080 h 1402080"/>
                <a:gd name="connsiteX8" fmla="*/ 304800 w 1455420"/>
                <a:gd name="connsiteY8" fmla="*/ 1333500 h 1402080"/>
                <a:gd name="connsiteX9" fmla="*/ 0 w 1455420"/>
                <a:gd name="connsiteY9" fmla="*/ 1303020 h 1402080"/>
                <a:gd name="connsiteX10" fmla="*/ 15240 w 1455420"/>
                <a:gd name="connsiteY10" fmla="*/ 0 h 1402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55420" h="1402080">
                  <a:moveTo>
                    <a:pt x="15240" y="0"/>
                  </a:moveTo>
                  <a:lnTo>
                    <a:pt x="1432560" y="0"/>
                  </a:lnTo>
                  <a:lnTo>
                    <a:pt x="1455420" y="487680"/>
                  </a:lnTo>
                  <a:lnTo>
                    <a:pt x="1402080" y="685800"/>
                  </a:lnTo>
                  <a:lnTo>
                    <a:pt x="1310640" y="914400"/>
                  </a:lnTo>
                  <a:lnTo>
                    <a:pt x="1120140" y="1104900"/>
                  </a:lnTo>
                  <a:lnTo>
                    <a:pt x="944880" y="1219200"/>
                  </a:lnTo>
                  <a:lnTo>
                    <a:pt x="480060" y="1402080"/>
                  </a:lnTo>
                  <a:lnTo>
                    <a:pt x="304800" y="1333500"/>
                  </a:lnTo>
                  <a:lnTo>
                    <a:pt x="0" y="1303020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2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6" name="Rectangle 595"/>
            <p:cNvSpPr/>
            <p:nvPr/>
          </p:nvSpPr>
          <p:spPr>
            <a:xfrm rot="21480000">
              <a:off x="5572781" y="2054056"/>
              <a:ext cx="256642" cy="335621"/>
            </a:xfrm>
            <a:prstGeom prst="rect">
              <a:avLst/>
            </a:prstGeom>
            <a:gradFill rotWithShape="1">
              <a:gsLst>
                <a:gs pos="0">
                  <a:srgbClr val="ED7D31">
                    <a:satMod val="103000"/>
                    <a:lumMod val="102000"/>
                    <a:tint val="94000"/>
                  </a:srgbClr>
                </a:gs>
                <a:gs pos="50000">
                  <a:srgbClr val="ED7D31">
                    <a:satMod val="110000"/>
                    <a:lumMod val="100000"/>
                    <a:shade val="100000"/>
                  </a:srgbClr>
                </a:gs>
                <a:gs pos="100000">
                  <a:srgbClr val="ED7D31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2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7" name="Freeform 596"/>
            <p:cNvSpPr/>
            <p:nvPr/>
          </p:nvSpPr>
          <p:spPr>
            <a:xfrm rot="21480000">
              <a:off x="6351294" y="2033831"/>
              <a:ext cx="311716" cy="329604"/>
            </a:xfrm>
            <a:custGeom>
              <a:avLst/>
              <a:gdLst>
                <a:gd name="connsiteX0" fmla="*/ 0 w 1460500"/>
                <a:gd name="connsiteY0" fmla="*/ 0 h 825500"/>
                <a:gd name="connsiteX1" fmla="*/ 996950 w 1460500"/>
                <a:gd name="connsiteY1" fmla="*/ 44450 h 825500"/>
                <a:gd name="connsiteX2" fmla="*/ 996950 w 1460500"/>
                <a:gd name="connsiteY2" fmla="*/ 330200 h 825500"/>
                <a:gd name="connsiteX3" fmla="*/ 1460500 w 1460500"/>
                <a:gd name="connsiteY3" fmla="*/ 330200 h 825500"/>
                <a:gd name="connsiteX4" fmla="*/ 1460500 w 1460500"/>
                <a:gd name="connsiteY4" fmla="*/ 825500 h 825500"/>
                <a:gd name="connsiteX5" fmla="*/ 25400 w 1460500"/>
                <a:gd name="connsiteY5" fmla="*/ 825500 h 825500"/>
                <a:gd name="connsiteX6" fmla="*/ 0 w 1460500"/>
                <a:gd name="connsiteY6" fmla="*/ 0 h 825500"/>
                <a:gd name="connsiteX0" fmla="*/ 579727 w 1435100"/>
                <a:gd name="connsiteY0" fmla="*/ 0 h 794235"/>
                <a:gd name="connsiteX1" fmla="*/ 971550 w 1435100"/>
                <a:gd name="connsiteY1" fmla="*/ 13185 h 794235"/>
                <a:gd name="connsiteX2" fmla="*/ 971550 w 1435100"/>
                <a:gd name="connsiteY2" fmla="*/ 298935 h 794235"/>
                <a:gd name="connsiteX3" fmla="*/ 1435100 w 1435100"/>
                <a:gd name="connsiteY3" fmla="*/ 298935 h 794235"/>
                <a:gd name="connsiteX4" fmla="*/ 1435100 w 1435100"/>
                <a:gd name="connsiteY4" fmla="*/ 794235 h 794235"/>
                <a:gd name="connsiteX5" fmla="*/ 0 w 1435100"/>
                <a:gd name="connsiteY5" fmla="*/ 794235 h 794235"/>
                <a:gd name="connsiteX6" fmla="*/ 579727 w 1435100"/>
                <a:gd name="connsiteY6" fmla="*/ 0 h 794235"/>
                <a:gd name="connsiteX0" fmla="*/ 471 w 855844"/>
                <a:gd name="connsiteY0" fmla="*/ 0 h 812665"/>
                <a:gd name="connsiteX1" fmla="*/ 392294 w 855844"/>
                <a:gd name="connsiteY1" fmla="*/ 13185 h 812665"/>
                <a:gd name="connsiteX2" fmla="*/ 392294 w 855844"/>
                <a:gd name="connsiteY2" fmla="*/ 298935 h 812665"/>
                <a:gd name="connsiteX3" fmla="*/ 855844 w 855844"/>
                <a:gd name="connsiteY3" fmla="*/ 298935 h 812665"/>
                <a:gd name="connsiteX4" fmla="*/ 855844 w 855844"/>
                <a:gd name="connsiteY4" fmla="*/ 794235 h 812665"/>
                <a:gd name="connsiteX5" fmla="*/ 0 w 855844"/>
                <a:gd name="connsiteY5" fmla="*/ 812666 h 812665"/>
                <a:gd name="connsiteX6" fmla="*/ 471 w 855844"/>
                <a:gd name="connsiteY6" fmla="*/ 0 h 812665"/>
                <a:gd name="connsiteX0" fmla="*/ 6822 w 862195"/>
                <a:gd name="connsiteY0" fmla="*/ 0 h 806458"/>
                <a:gd name="connsiteX1" fmla="*/ 398645 w 862195"/>
                <a:gd name="connsiteY1" fmla="*/ 13185 h 806458"/>
                <a:gd name="connsiteX2" fmla="*/ 398645 w 862195"/>
                <a:gd name="connsiteY2" fmla="*/ 298935 h 806458"/>
                <a:gd name="connsiteX3" fmla="*/ 862195 w 862195"/>
                <a:gd name="connsiteY3" fmla="*/ 298935 h 806458"/>
                <a:gd name="connsiteX4" fmla="*/ 862195 w 862195"/>
                <a:gd name="connsiteY4" fmla="*/ 794235 h 806458"/>
                <a:gd name="connsiteX5" fmla="*/ 1 w 862195"/>
                <a:gd name="connsiteY5" fmla="*/ 806459 h 806458"/>
                <a:gd name="connsiteX6" fmla="*/ 6822 w 862195"/>
                <a:gd name="connsiteY6" fmla="*/ 0 h 806458"/>
                <a:gd name="connsiteX0" fmla="*/ 6822 w 862195"/>
                <a:gd name="connsiteY0" fmla="*/ 0 h 806458"/>
                <a:gd name="connsiteX1" fmla="*/ 398645 w 862195"/>
                <a:gd name="connsiteY1" fmla="*/ 13185 h 806458"/>
                <a:gd name="connsiteX2" fmla="*/ 398645 w 862195"/>
                <a:gd name="connsiteY2" fmla="*/ 298935 h 806458"/>
                <a:gd name="connsiteX3" fmla="*/ 862195 w 862195"/>
                <a:gd name="connsiteY3" fmla="*/ 298935 h 806458"/>
                <a:gd name="connsiteX4" fmla="*/ 861966 w 862195"/>
                <a:gd name="connsiteY4" fmla="*/ 800234 h 806458"/>
                <a:gd name="connsiteX5" fmla="*/ 1 w 862195"/>
                <a:gd name="connsiteY5" fmla="*/ 806459 h 806458"/>
                <a:gd name="connsiteX6" fmla="*/ 6822 w 862195"/>
                <a:gd name="connsiteY6" fmla="*/ 0 h 806458"/>
                <a:gd name="connsiteX0" fmla="*/ 1160 w 862195"/>
                <a:gd name="connsiteY0" fmla="*/ 0 h 830659"/>
                <a:gd name="connsiteX1" fmla="*/ 398645 w 862195"/>
                <a:gd name="connsiteY1" fmla="*/ 37386 h 830659"/>
                <a:gd name="connsiteX2" fmla="*/ 398645 w 862195"/>
                <a:gd name="connsiteY2" fmla="*/ 323136 h 830659"/>
                <a:gd name="connsiteX3" fmla="*/ 862195 w 862195"/>
                <a:gd name="connsiteY3" fmla="*/ 323136 h 830659"/>
                <a:gd name="connsiteX4" fmla="*/ 861966 w 862195"/>
                <a:gd name="connsiteY4" fmla="*/ 824435 h 830659"/>
                <a:gd name="connsiteX5" fmla="*/ 1 w 862195"/>
                <a:gd name="connsiteY5" fmla="*/ 830660 h 830659"/>
                <a:gd name="connsiteX6" fmla="*/ 1160 w 862195"/>
                <a:gd name="connsiteY6" fmla="*/ 0 h 830659"/>
                <a:gd name="connsiteX0" fmla="*/ 1160 w 862195"/>
                <a:gd name="connsiteY0" fmla="*/ 0 h 830659"/>
                <a:gd name="connsiteX1" fmla="*/ 392524 w 862195"/>
                <a:gd name="connsiteY1" fmla="*/ 25184 h 830659"/>
                <a:gd name="connsiteX2" fmla="*/ 398645 w 862195"/>
                <a:gd name="connsiteY2" fmla="*/ 323136 h 830659"/>
                <a:gd name="connsiteX3" fmla="*/ 862195 w 862195"/>
                <a:gd name="connsiteY3" fmla="*/ 323136 h 830659"/>
                <a:gd name="connsiteX4" fmla="*/ 861966 w 862195"/>
                <a:gd name="connsiteY4" fmla="*/ 824435 h 830659"/>
                <a:gd name="connsiteX5" fmla="*/ 1 w 862195"/>
                <a:gd name="connsiteY5" fmla="*/ 830660 h 830659"/>
                <a:gd name="connsiteX6" fmla="*/ 1160 w 862195"/>
                <a:gd name="connsiteY6" fmla="*/ 0 h 830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2195" h="830659">
                  <a:moveTo>
                    <a:pt x="1160" y="0"/>
                  </a:moveTo>
                  <a:lnTo>
                    <a:pt x="392524" y="25184"/>
                  </a:lnTo>
                  <a:lnTo>
                    <a:pt x="398645" y="323136"/>
                  </a:lnTo>
                  <a:lnTo>
                    <a:pt x="862195" y="323136"/>
                  </a:lnTo>
                  <a:cubicBezTo>
                    <a:pt x="862119" y="490236"/>
                    <a:pt x="862042" y="657335"/>
                    <a:pt x="861966" y="824435"/>
                  </a:cubicBezTo>
                  <a:lnTo>
                    <a:pt x="1" y="830660"/>
                  </a:lnTo>
                  <a:cubicBezTo>
                    <a:pt x="2275" y="561840"/>
                    <a:pt x="-1114" y="268820"/>
                    <a:pt x="116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ED7D31">
                    <a:satMod val="103000"/>
                    <a:lumMod val="102000"/>
                    <a:tint val="94000"/>
                  </a:srgbClr>
                </a:gs>
                <a:gs pos="50000">
                  <a:srgbClr val="ED7D31">
                    <a:satMod val="110000"/>
                    <a:lumMod val="100000"/>
                    <a:shade val="100000"/>
                  </a:srgbClr>
                </a:gs>
                <a:gs pos="100000">
                  <a:srgbClr val="ED7D31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2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8" name="Freeform 597"/>
            <p:cNvSpPr/>
            <p:nvPr/>
          </p:nvSpPr>
          <p:spPr>
            <a:xfrm>
              <a:off x="7415213" y="2795589"/>
              <a:ext cx="419099" cy="359568"/>
            </a:xfrm>
            <a:custGeom>
              <a:avLst/>
              <a:gdLst>
                <a:gd name="connsiteX0" fmla="*/ 57150 w 435768"/>
                <a:gd name="connsiteY0" fmla="*/ 9525 h 354806"/>
                <a:gd name="connsiteX1" fmla="*/ 345281 w 435768"/>
                <a:gd name="connsiteY1" fmla="*/ 0 h 354806"/>
                <a:gd name="connsiteX2" fmla="*/ 345281 w 435768"/>
                <a:gd name="connsiteY2" fmla="*/ 173831 h 354806"/>
                <a:gd name="connsiteX3" fmla="*/ 423862 w 435768"/>
                <a:gd name="connsiteY3" fmla="*/ 171450 h 354806"/>
                <a:gd name="connsiteX4" fmla="*/ 435768 w 435768"/>
                <a:gd name="connsiteY4" fmla="*/ 354806 h 354806"/>
                <a:gd name="connsiteX5" fmla="*/ 4762 w 435768"/>
                <a:gd name="connsiteY5" fmla="*/ 354806 h 354806"/>
                <a:gd name="connsiteX6" fmla="*/ 0 w 435768"/>
                <a:gd name="connsiteY6" fmla="*/ 200025 h 354806"/>
                <a:gd name="connsiteX7" fmla="*/ 100012 w 435768"/>
                <a:gd name="connsiteY7" fmla="*/ 200025 h 354806"/>
                <a:gd name="connsiteX8" fmla="*/ 57150 w 435768"/>
                <a:gd name="connsiteY8" fmla="*/ 9525 h 354806"/>
                <a:gd name="connsiteX0" fmla="*/ 88106 w 435768"/>
                <a:gd name="connsiteY0" fmla="*/ 9525 h 354806"/>
                <a:gd name="connsiteX1" fmla="*/ 345281 w 435768"/>
                <a:gd name="connsiteY1" fmla="*/ 0 h 354806"/>
                <a:gd name="connsiteX2" fmla="*/ 345281 w 435768"/>
                <a:gd name="connsiteY2" fmla="*/ 173831 h 354806"/>
                <a:gd name="connsiteX3" fmla="*/ 423862 w 435768"/>
                <a:gd name="connsiteY3" fmla="*/ 171450 h 354806"/>
                <a:gd name="connsiteX4" fmla="*/ 435768 w 435768"/>
                <a:gd name="connsiteY4" fmla="*/ 354806 h 354806"/>
                <a:gd name="connsiteX5" fmla="*/ 4762 w 435768"/>
                <a:gd name="connsiteY5" fmla="*/ 354806 h 354806"/>
                <a:gd name="connsiteX6" fmla="*/ 0 w 435768"/>
                <a:gd name="connsiteY6" fmla="*/ 200025 h 354806"/>
                <a:gd name="connsiteX7" fmla="*/ 100012 w 435768"/>
                <a:gd name="connsiteY7" fmla="*/ 200025 h 354806"/>
                <a:gd name="connsiteX8" fmla="*/ 88106 w 435768"/>
                <a:gd name="connsiteY8" fmla="*/ 9525 h 354806"/>
                <a:gd name="connsiteX0" fmla="*/ 88106 w 435768"/>
                <a:gd name="connsiteY0" fmla="*/ 9525 h 354806"/>
                <a:gd name="connsiteX1" fmla="*/ 345281 w 435768"/>
                <a:gd name="connsiteY1" fmla="*/ 0 h 354806"/>
                <a:gd name="connsiteX2" fmla="*/ 345281 w 435768"/>
                <a:gd name="connsiteY2" fmla="*/ 173831 h 354806"/>
                <a:gd name="connsiteX3" fmla="*/ 423862 w 435768"/>
                <a:gd name="connsiteY3" fmla="*/ 171450 h 354806"/>
                <a:gd name="connsiteX4" fmla="*/ 435768 w 435768"/>
                <a:gd name="connsiteY4" fmla="*/ 354806 h 354806"/>
                <a:gd name="connsiteX5" fmla="*/ 4762 w 435768"/>
                <a:gd name="connsiteY5" fmla="*/ 354806 h 354806"/>
                <a:gd name="connsiteX6" fmla="*/ 0 w 435768"/>
                <a:gd name="connsiteY6" fmla="*/ 200025 h 354806"/>
                <a:gd name="connsiteX7" fmla="*/ 100012 w 435768"/>
                <a:gd name="connsiteY7" fmla="*/ 188119 h 354806"/>
                <a:gd name="connsiteX8" fmla="*/ 88106 w 435768"/>
                <a:gd name="connsiteY8" fmla="*/ 9525 h 354806"/>
                <a:gd name="connsiteX0" fmla="*/ 88106 w 435768"/>
                <a:gd name="connsiteY0" fmla="*/ 9525 h 354806"/>
                <a:gd name="connsiteX1" fmla="*/ 345281 w 435768"/>
                <a:gd name="connsiteY1" fmla="*/ 0 h 354806"/>
                <a:gd name="connsiteX2" fmla="*/ 345281 w 435768"/>
                <a:gd name="connsiteY2" fmla="*/ 173831 h 354806"/>
                <a:gd name="connsiteX3" fmla="*/ 423862 w 435768"/>
                <a:gd name="connsiteY3" fmla="*/ 171450 h 354806"/>
                <a:gd name="connsiteX4" fmla="*/ 435768 w 435768"/>
                <a:gd name="connsiteY4" fmla="*/ 354806 h 354806"/>
                <a:gd name="connsiteX5" fmla="*/ 4762 w 435768"/>
                <a:gd name="connsiteY5" fmla="*/ 354806 h 354806"/>
                <a:gd name="connsiteX6" fmla="*/ 0 w 435768"/>
                <a:gd name="connsiteY6" fmla="*/ 200025 h 354806"/>
                <a:gd name="connsiteX7" fmla="*/ 97631 w 435768"/>
                <a:gd name="connsiteY7" fmla="*/ 195263 h 354806"/>
                <a:gd name="connsiteX8" fmla="*/ 88106 w 435768"/>
                <a:gd name="connsiteY8" fmla="*/ 9525 h 354806"/>
                <a:gd name="connsiteX0" fmla="*/ 88106 w 435768"/>
                <a:gd name="connsiteY0" fmla="*/ 9525 h 357187"/>
                <a:gd name="connsiteX1" fmla="*/ 345281 w 435768"/>
                <a:gd name="connsiteY1" fmla="*/ 0 h 357187"/>
                <a:gd name="connsiteX2" fmla="*/ 345281 w 435768"/>
                <a:gd name="connsiteY2" fmla="*/ 173831 h 357187"/>
                <a:gd name="connsiteX3" fmla="*/ 423862 w 435768"/>
                <a:gd name="connsiteY3" fmla="*/ 171450 h 357187"/>
                <a:gd name="connsiteX4" fmla="*/ 435768 w 435768"/>
                <a:gd name="connsiteY4" fmla="*/ 354806 h 357187"/>
                <a:gd name="connsiteX5" fmla="*/ 9525 w 435768"/>
                <a:gd name="connsiteY5" fmla="*/ 357187 h 357187"/>
                <a:gd name="connsiteX6" fmla="*/ 0 w 435768"/>
                <a:gd name="connsiteY6" fmla="*/ 200025 h 357187"/>
                <a:gd name="connsiteX7" fmla="*/ 97631 w 435768"/>
                <a:gd name="connsiteY7" fmla="*/ 195263 h 357187"/>
                <a:gd name="connsiteX8" fmla="*/ 88106 w 435768"/>
                <a:gd name="connsiteY8" fmla="*/ 9525 h 357187"/>
                <a:gd name="connsiteX0" fmla="*/ 88106 w 431006"/>
                <a:gd name="connsiteY0" fmla="*/ 9525 h 357187"/>
                <a:gd name="connsiteX1" fmla="*/ 345281 w 431006"/>
                <a:gd name="connsiteY1" fmla="*/ 0 h 357187"/>
                <a:gd name="connsiteX2" fmla="*/ 345281 w 431006"/>
                <a:gd name="connsiteY2" fmla="*/ 173831 h 357187"/>
                <a:gd name="connsiteX3" fmla="*/ 423862 w 431006"/>
                <a:gd name="connsiteY3" fmla="*/ 171450 h 357187"/>
                <a:gd name="connsiteX4" fmla="*/ 431006 w 431006"/>
                <a:gd name="connsiteY4" fmla="*/ 347662 h 357187"/>
                <a:gd name="connsiteX5" fmla="*/ 9525 w 431006"/>
                <a:gd name="connsiteY5" fmla="*/ 357187 h 357187"/>
                <a:gd name="connsiteX6" fmla="*/ 0 w 431006"/>
                <a:gd name="connsiteY6" fmla="*/ 200025 h 357187"/>
                <a:gd name="connsiteX7" fmla="*/ 97631 w 431006"/>
                <a:gd name="connsiteY7" fmla="*/ 195263 h 357187"/>
                <a:gd name="connsiteX8" fmla="*/ 88106 w 431006"/>
                <a:gd name="connsiteY8" fmla="*/ 9525 h 357187"/>
                <a:gd name="connsiteX0" fmla="*/ 88106 w 428624"/>
                <a:gd name="connsiteY0" fmla="*/ 9525 h 357187"/>
                <a:gd name="connsiteX1" fmla="*/ 345281 w 428624"/>
                <a:gd name="connsiteY1" fmla="*/ 0 h 357187"/>
                <a:gd name="connsiteX2" fmla="*/ 345281 w 428624"/>
                <a:gd name="connsiteY2" fmla="*/ 173831 h 357187"/>
                <a:gd name="connsiteX3" fmla="*/ 423862 w 428624"/>
                <a:gd name="connsiteY3" fmla="*/ 171450 h 357187"/>
                <a:gd name="connsiteX4" fmla="*/ 428624 w 428624"/>
                <a:gd name="connsiteY4" fmla="*/ 347662 h 357187"/>
                <a:gd name="connsiteX5" fmla="*/ 9525 w 428624"/>
                <a:gd name="connsiteY5" fmla="*/ 357187 h 357187"/>
                <a:gd name="connsiteX6" fmla="*/ 0 w 428624"/>
                <a:gd name="connsiteY6" fmla="*/ 200025 h 357187"/>
                <a:gd name="connsiteX7" fmla="*/ 97631 w 428624"/>
                <a:gd name="connsiteY7" fmla="*/ 195263 h 357187"/>
                <a:gd name="connsiteX8" fmla="*/ 88106 w 428624"/>
                <a:gd name="connsiteY8" fmla="*/ 9525 h 357187"/>
                <a:gd name="connsiteX0" fmla="*/ 88106 w 428624"/>
                <a:gd name="connsiteY0" fmla="*/ 9525 h 359568"/>
                <a:gd name="connsiteX1" fmla="*/ 345281 w 428624"/>
                <a:gd name="connsiteY1" fmla="*/ 0 h 359568"/>
                <a:gd name="connsiteX2" fmla="*/ 345281 w 428624"/>
                <a:gd name="connsiteY2" fmla="*/ 173831 h 359568"/>
                <a:gd name="connsiteX3" fmla="*/ 423862 w 428624"/>
                <a:gd name="connsiteY3" fmla="*/ 171450 h 359568"/>
                <a:gd name="connsiteX4" fmla="*/ 428624 w 428624"/>
                <a:gd name="connsiteY4" fmla="*/ 347662 h 359568"/>
                <a:gd name="connsiteX5" fmla="*/ 11906 w 428624"/>
                <a:gd name="connsiteY5" fmla="*/ 359568 h 359568"/>
                <a:gd name="connsiteX6" fmla="*/ 0 w 428624"/>
                <a:gd name="connsiteY6" fmla="*/ 200025 h 359568"/>
                <a:gd name="connsiteX7" fmla="*/ 97631 w 428624"/>
                <a:gd name="connsiteY7" fmla="*/ 195263 h 359568"/>
                <a:gd name="connsiteX8" fmla="*/ 88106 w 428624"/>
                <a:gd name="connsiteY8" fmla="*/ 9525 h 359568"/>
                <a:gd name="connsiteX0" fmla="*/ 88106 w 428624"/>
                <a:gd name="connsiteY0" fmla="*/ 9525 h 359568"/>
                <a:gd name="connsiteX1" fmla="*/ 345281 w 428624"/>
                <a:gd name="connsiteY1" fmla="*/ 0 h 359568"/>
                <a:gd name="connsiteX2" fmla="*/ 345281 w 428624"/>
                <a:gd name="connsiteY2" fmla="*/ 173831 h 359568"/>
                <a:gd name="connsiteX3" fmla="*/ 423862 w 428624"/>
                <a:gd name="connsiteY3" fmla="*/ 171450 h 359568"/>
                <a:gd name="connsiteX4" fmla="*/ 428624 w 428624"/>
                <a:gd name="connsiteY4" fmla="*/ 347662 h 359568"/>
                <a:gd name="connsiteX5" fmla="*/ 16669 w 428624"/>
                <a:gd name="connsiteY5" fmla="*/ 359568 h 359568"/>
                <a:gd name="connsiteX6" fmla="*/ 0 w 428624"/>
                <a:gd name="connsiteY6" fmla="*/ 200025 h 359568"/>
                <a:gd name="connsiteX7" fmla="*/ 97631 w 428624"/>
                <a:gd name="connsiteY7" fmla="*/ 195263 h 359568"/>
                <a:gd name="connsiteX8" fmla="*/ 88106 w 428624"/>
                <a:gd name="connsiteY8" fmla="*/ 9525 h 359568"/>
                <a:gd name="connsiteX0" fmla="*/ 78581 w 419099"/>
                <a:gd name="connsiteY0" fmla="*/ 9525 h 359568"/>
                <a:gd name="connsiteX1" fmla="*/ 335756 w 419099"/>
                <a:gd name="connsiteY1" fmla="*/ 0 h 359568"/>
                <a:gd name="connsiteX2" fmla="*/ 335756 w 419099"/>
                <a:gd name="connsiteY2" fmla="*/ 173831 h 359568"/>
                <a:gd name="connsiteX3" fmla="*/ 414337 w 419099"/>
                <a:gd name="connsiteY3" fmla="*/ 171450 h 359568"/>
                <a:gd name="connsiteX4" fmla="*/ 419099 w 419099"/>
                <a:gd name="connsiteY4" fmla="*/ 347662 h 359568"/>
                <a:gd name="connsiteX5" fmla="*/ 7144 w 419099"/>
                <a:gd name="connsiteY5" fmla="*/ 359568 h 359568"/>
                <a:gd name="connsiteX6" fmla="*/ 0 w 419099"/>
                <a:gd name="connsiteY6" fmla="*/ 197644 h 359568"/>
                <a:gd name="connsiteX7" fmla="*/ 88106 w 419099"/>
                <a:gd name="connsiteY7" fmla="*/ 195263 h 359568"/>
                <a:gd name="connsiteX8" fmla="*/ 78581 w 419099"/>
                <a:gd name="connsiteY8" fmla="*/ 9525 h 359568"/>
                <a:gd name="connsiteX0" fmla="*/ 78581 w 419099"/>
                <a:gd name="connsiteY0" fmla="*/ 9525 h 359568"/>
                <a:gd name="connsiteX1" fmla="*/ 330993 w 419099"/>
                <a:gd name="connsiteY1" fmla="*/ 0 h 359568"/>
                <a:gd name="connsiteX2" fmla="*/ 335756 w 419099"/>
                <a:gd name="connsiteY2" fmla="*/ 173831 h 359568"/>
                <a:gd name="connsiteX3" fmla="*/ 414337 w 419099"/>
                <a:gd name="connsiteY3" fmla="*/ 171450 h 359568"/>
                <a:gd name="connsiteX4" fmla="*/ 419099 w 419099"/>
                <a:gd name="connsiteY4" fmla="*/ 347662 h 359568"/>
                <a:gd name="connsiteX5" fmla="*/ 7144 w 419099"/>
                <a:gd name="connsiteY5" fmla="*/ 359568 h 359568"/>
                <a:gd name="connsiteX6" fmla="*/ 0 w 419099"/>
                <a:gd name="connsiteY6" fmla="*/ 197644 h 359568"/>
                <a:gd name="connsiteX7" fmla="*/ 88106 w 419099"/>
                <a:gd name="connsiteY7" fmla="*/ 195263 h 359568"/>
                <a:gd name="connsiteX8" fmla="*/ 78581 w 419099"/>
                <a:gd name="connsiteY8" fmla="*/ 9525 h 359568"/>
                <a:gd name="connsiteX0" fmla="*/ 78581 w 419099"/>
                <a:gd name="connsiteY0" fmla="*/ 9525 h 359568"/>
                <a:gd name="connsiteX1" fmla="*/ 330993 w 419099"/>
                <a:gd name="connsiteY1" fmla="*/ 0 h 359568"/>
                <a:gd name="connsiteX2" fmla="*/ 335756 w 419099"/>
                <a:gd name="connsiteY2" fmla="*/ 178593 h 359568"/>
                <a:gd name="connsiteX3" fmla="*/ 414337 w 419099"/>
                <a:gd name="connsiteY3" fmla="*/ 171450 h 359568"/>
                <a:gd name="connsiteX4" fmla="*/ 419099 w 419099"/>
                <a:gd name="connsiteY4" fmla="*/ 347662 h 359568"/>
                <a:gd name="connsiteX5" fmla="*/ 7144 w 419099"/>
                <a:gd name="connsiteY5" fmla="*/ 359568 h 359568"/>
                <a:gd name="connsiteX6" fmla="*/ 0 w 419099"/>
                <a:gd name="connsiteY6" fmla="*/ 197644 h 359568"/>
                <a:gd name="connsiteX7" fmla="*/ 88106 w 419099"/>
                <a:gd name="connsiteY7" fmla="*/ 195263 h 359568"/>
                <a:gd name="connsiteX8" fmla="*/ 78581 w 419099"/>
                <a:gd name="connsiteY8" fmla="*/ 9525 h 359568"/>
                <a:gd name="connsiteX0" fmla="*/ 78581 w 419099"/>
                <a:gd name="connsiteY0" fmla="*/ 9525 h 359568"/>
                <a:gd name="connsiteX1" fmla="*/ 330993 w 419099"/>
                <a:gd name="connsiteY1" fmla="*/ 0 h 359568"/>
                <a:gd name="connsiteX2" fmla="*/ 333374 w 419099"/>
                <a:gd name="connsiteY2" fmla="*/ 173831 h 359568"/>
                <a:gd name="connsiteX3" fmla="*/ 414337 w 419099"/>
                <a:gd name="connsiteY3" fmla="*/ 171450 h 359568"/>
                <a:gd name="connsiteX4" fmla="*/ 419099 w 419099"/>
                <a:gd name="connsiteY4" fmla="*/ 347662 h 359568"/>
                <a:gd name="connsiteX5" fmla="*/ 7144 w 419099"/>
                <a:gd name="connsiteY5" fmla="*/ 359568 h 359568"/>
                <a:gd name="connsiteX6" fmla="*/ 0 w 419099"/>
                <a:gd name="connsiteY6" fmla="*/ 197644 h 359568"/>
                <a:gd name="connsiteX7" fmla="*/ 88106 w 419099"/>
                <a:gd name="connsiteY7" fmla="*/ 195263 h 359568"/>
                <a:gd name="connsiteX8" fmla="*/ 78581 w 419099"/>
                <a:gd name="connsiteY8" fmla="*/ 9525 h 359568"/>
                <a:gd name="connsiteX0" fmla="*/ 78581 w 419099"/>
                <a:gd name="connsiteY0" fmla="*/ 9525 h 359568"/>
                <a:gd name="connsiteX1" fmla="*/ 330993 w 419099"/>
                <a:gd name="connsiteY1" fmla="*/ 0 h 359568"/>
                <a:gd name="connsiteX2" fmla="*/ 333374 w 419099"/>
                <a:gd name="connsiteY2" fmla="*/ 173831 h 359568"/>
                <a:gd name="connsiteX3" fmla="*/ 414337 w 419099"/>
                <a:gd name="connsiteY3" fmla="*/ 171450 h 359568"/>
                <a:gd name="connsiteX4" fmla="*/ 419099 w 419099"/>
                <a:gd name="connsiteY4" fmla="*/ 347662 h 359568"/>
                <a:gd name="connsiteX5" fmla="*/ 7144 w 419099"/>
                <a:gd name="connsiteY5" fmla="*/ 359568 h 359568"/>
                <a:gd name="connsiteX6" fmla="*/ 0 w 419099"/>
                <a:gd name="connsiteY6" fmla="*/ 197644 h 359568"/>
                <a:gd name="connsiteX7" fmla="*/ 88106 w 419099"/>
                <a:gd name="connsiteY7" fmla="*/ 195263 h 359568"/>
                <a:gd name="connsiteX8" fmla="*/ 78581 w 419099"/>
                <a:gd name="connsiteY8" fmla="*/ 9525 h 35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9099" h="359568">
                  <a:moveTo>
                    <a:pt x="78581" y="9525"/>
                  </a:moveTo>
                  <a:lnTo>
                    <a:pt x="330993" y="0"/>
                  </a:lnTo>
                  <a:cubicBezTo>
                    <a:pt x="331787" y="57944"/>
                    <a:pt x="332580" y="115887"/>
                    <a:pt x="333374" y="173831"/>
                  </a:cubicBezTo>
                  <a:lnTo>
                    <a:pt x="414337" y="171450"/>
                  </a:lnTo>
                  <a:lnTo>
                    <a:pt x="419099" y="347662"/>
                  </a:lnTo>
                  <a:lnTo>
                    <a:pt x="7144" y="359568"/>
                  </a:lnTo>
                  <a:lnTo>
                    <a:pt x="0" y="197644"/>
                  </a:lnTo>
                  <a:lnTo>
                    <a:pt x="88106" y="195263"/>
                  </a:lnTo>
                  <a:lnTo>
                    <a:pt x="78581" y="9525"/>
                  </a:lnTo>
                  <a:close/>
                </a:path>
              </a:pathLst>
            </a:custGeom>
            <a:gradFill rotWithShape="1">
              <a:gsLst>
                <a:gs pos="0">
                  <a:srgbClr val="ED7D31">
                    <a:satMod val="103000"/>
                    <a:lumMod val="102000"/>
                    <a:tint val="94000"/>
                  </a:srgbClr>
                </a:gs>
                <a:gs pos="50000">
                  <a:srgbClr val="ED7D31">
                    <a:satMod val="110000"/>
                    <a:lumMod val="100000"/>
                    <a:shade val="100000"/>
                  </a:srgbClr>
                </a:gs>
                <a:gs pos="100000">
                  <a:srgbClr val="ED7D31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2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9" name="Rectangle 598"/>
            <p:cNvSpPr/>
            <p:nvPr/>
          </p:nvSpPr>
          <p:spPr>
            <a:xfrm rot="21480000">
              <a:off x="5622765" y="3703072"/>
              <a:ext cx="172183" cy="355275"/>
            </a:xfrm>
            <a:prstGeom prst="rect">
              <a:avLst/>
            </a:prstGeom>
            <a:gradFill rotWithShape="1">
              <a:gsLst>
                <a:gs pos="0">
                  <a:srgbClr val="ED7D31">
                    <a:satMod val="103000"/>
                    <a:lumMod val="102000"/>
                    <a:tint val="94000"/>
                  </a:srgbClr>
                </a:gs>
                <a:gs pos="50000">
                  <a:srgbClr val="ED7D31">
                    <a:satMod val="110000"/>
                    <a:lumMod val="100000"/>
                    <a:shade val="100000"/>
                  </a:srgbClr>
                </a:gs>
                <a:gs pos="100000">
                  <a:srgbClr val="ED7D31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2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0" name="Rectangle 599"/>
            <p:cNvSpPr/>
            <p:nvPr/>
          </p:nvSpPr>
          <p:spPr>
            <a:xfrm rot="21480000">
              <a:off x="5606715" y="3285952"/>
              <a:ext cx="341612" cy="35073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2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1" name="Rectangle 600"/>
            <p:cNvSpPr/>
            <p:nvPr/>
          </p:nvSpPr>
          <p:spPr>
            <a:xfrm rot="21480000">
              <a:off x="5595786" y="3012928"/>
              <a:ext cx="399464" cy="20863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2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2" name="Rectangle 601"/>
            <p:cNvSpPr/>
            <p:nvPr/>
          </p:nvSpPr>
          <p:spPr>
            <a:xfrm rot="21480000">
              <a:off x="6186413" y="3444129"/>
              <a:ext cx="161164" cy="175369"/>
            </a:xfrm>
            <a:prstGeom prst="rect">
              <a:avLst/>
            </a:prstGeom>
            <a:gradFill rotWithShape="1">
              <a:gsLst>
                <a:gs pos="0">
                  <a:srgbClr val="ED7D31">
                    <a:satMod val="103000"/>
                    <a:lumMod val="102000"/>
                    <a:tint val="94000"/>
                  </a:srgbClr>
                </a:gs>
                <a:gs pos="50000">
                  <a:srgbClr val="ED7D31">
                    <a:satMod val="110000"/>
                    <a:lumMod val="100000"/>
                    <a:shade val="100000"/>
                  </a:srgbClr>
                </a:gs>
                <a:gs pos="100000">
                  <a:srgbClr val="ED7D31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2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3" name="Rectangle 602"/>
            <p:cNvSpPr/>
            <p:nvPr/>
          </p:nvSpPr>
          <p:spPr>
            <a:xfrm rot="21480000">
              <a:off x="5631849" y="4113887"/>
              <a:ext cx="345742" cy="361322"/>
            </a:xfrm>
            <a:prstGeom prst="rect">
              <a:avLst/>
            </a:prstGeom>
            <a:gradFill rotWithShape="1">
              <a:gsLst>
                <a:gs pos="0">
                  <a:srgbClr val="ED7D31">
                    <a:satMod val="103000"/>
                    <a:lumMod val="102000"/>
                    <a:tint val="94000"/>
                  </a:srgbClr>
                </a:gs>
                <a:gs pos="50000">
                  <a:srgbClr val="ED7D31">
                    <a:satMod val="110000"/>
                    <a:lumMod val="100000"/>
                    <a:shade val="100000"/>
                  </a:srgbClr>
                </a:gs>
                <a:gs pos="100000">
                  <a:srgbClr val="ED7D31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2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4" name="Rectangle 603"/>
            <p:cNvSpPr/>
            <p:nvPr/>
          </p:nvSpPr>
          <p:spPr>
            <a:xfrm rot="21480000">
              <a:off x="5669264" y="5377576"/>
              <a:ext cx="92980" cy="118427"/>
            </a:xfrm>
            <a:prstGeom prst="rect">
              <a:avLst/>
            </a:prstGeom>
            <a:gradFill rotWithShape="1">
              <a:gsLst>
                <a:gs pos="0">
                  <a:srgbClr val="ED7D31">
                    <a:satMod val="103000"/>
                    <a:lumMod val="102000"/>
                    <a:tint val="94000"/>
                  </a:srgbClr>
                </a:gs>
                <a:gs pos="50000">
                  <a:srgbClr val="ED7D31">
                    <a:satMod val="110000"/>
                    <a:lumMod val="100000"/>
                    <a:shade val="100000"/>
                  </a:srgbClr>
                </a:gs>
                <a:gs pos="100000">
                  <a:srgbClr val="ED7D31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2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5" name="Rectangle 604"/>
            <p:cNvSpPr/>
            <p:nvPr/>
          </p:nvSpPr>
          <p:spPr>
            <a:xfrm rot="21480000">
              <a:off x="6020901" y="5456015"/>
              <a:ext cx="166442" cy="259528"/>
            </a:xfrm>
            <a:prstGeom prst="rect">
              <a:avLst/>
            </a:prstGeom>
            <a:gradFill rotWithShape="1">
              <a:gsLst>
                <a:gs pos="0">
                  <a:srgbClr val="ED7D31">
                    <a:satMod val="103000"/>
                    <a:lumMod val="102000"/>
                    <a:tint val="94000"/>
                  </a:srgbClr>
                </a:gs>
                <a:gs pos="50000">
                  <a:srgbClr val="ED7D31">
                    <a:satMod val="110000"/>
                    <a:lumMod val="100000"/>
                    <a:shade val="100000"/>
                  </a:srgbClr>
                </a:gs>
                <a:gs pos="100000">
                  <a:srgbClr val="ED7D31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2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6" name="Freeform 605"/>
            <p:cNvSpPr/>
            <p:nvPr/>
          </p:nvSpPr>
          <p:spPr>
            <a:xfrm rot="21480000">
              <a:off x="7357678" y="6995569"/>
              <a:ext cx="480390" cy="1062042"/>
            </a:xfrm>
            <a:custGeom>
              <a:avLst/>
              <a:gdLst>
                <a:gd name="connsiteX0" fmla="*/ 195263 w 1328738"/>
                <a:gd name="connsiteY0" fmla="*/ 0 h 2676525"/>
                <a:gd name="connsiteX1" fmla="*/ 757238 w 1328738"/>
                <a:gd name="connsiteY1" fmla="*/ 209550 h 2676525"/>
                <a:gd name="connsiteX2" fmla="*/ 1328738 w 1328738"/>
                <a:gd name="connsiteY2" fmla="*/ 485775 h 2676525"/>
                <a:gd name="connsiteX3" fmla="*/ 1247775 w 1328738"/>
                <a:gd name="connsiteY3" fmla="*/ 604837 h 2676525"/>
                <a:gd name="connsiteX4" fmla="*/ 1195388 w 1328738"/>
                <a:gd name="connsiteY4" fmla="*/ 771525 h 2676525"/>
                <a:gd name="connsiteX5" fmla="*/ 1181100 w 1328738"/>
                <a:gd name="connsiteY5" fmla="*/ 976312 h 2676525"/>
                <a:gd name="connsiteX6" fmla="*/ 1171575 w 1328738"/>
                <a:gd name="connsiteY6" fmla="*/ 1152525 h 2676525"/>
                <a:gd name="connsiteX7" fmla="*/ 1157288 w 1328738"/>
                <a:gd name="connsiteY7" fmla="*/ 1266825 h 2676525"/>
                <a:gd name="connsiteX8" fmla="*/ 1181100 w 1328738"/>
                <a:gd name="connsiteY8" fmla="*/ 1404937 h 2676525"/>
                <a:gd name="connsiteX9" fmla="*/ 1181100 w 1328738"/>
                <a:gd name="connsiteY9" fmla="*/ 1595437 h 2676525"/>
                <a:gd name="connsiteX10" fmla="*/ 1171575 w 1328738"/>
                <a:gd name="connsiteY10" fmla="*/ 1728787 h 2676525"/>
                <a:gd name="connsiteX11" fmla="*/ 1128713 w 1328738"/>
                <a:gd name="connsiteY11" fmla="*/ 1871662 h 2676525"/>
                <a:gd name="connsiteX12" fmla="*/ 1071563 w 1328738"/>
                <a:gd name="connsiteY12" fmla="*/ 1957387 h 2676525"/>
                <a:gd name="connsiteX13" fmla="*/ 1042988 w 1328738"/>
                <a:gd name="connsiteY13" fmla="*/ 2005012 h 2676525"/>
                <a:gd name="connsiteX14" fmla="*/ 981075 w 1328738"/>
                <a:gd name="connsiteY14" fmla="*/ 2105025 h 2676525"/>
                <a:gd name="connsiteX15" fmla="*/ 866775 w 1328738"/>
                <a:gd name="connsiteY15" fmla="*/ 2219325 h 2676525"/>
                <a:gd name="connsiteX16" fmla="*/ 771525 w 1328738"/>
                <a:gd name="connsiteY16" fmla="*/ 2376487 h 2676525"/>
                <a:gd name="connsiteX17" fmla="*/ 676275 w 1328738"/>
                <a:gd name="connsiteY17" fmla="*/ 2495550 h 2676525"/>
                <a:gd name="connsiteX18" fmla="*/ 595313 w 1328738"/>
                <a:gd name="connsiteY18" fmla="*/ 2605087 h 2676525"/>
                <a:gd name="connsiteX19" fmla="*/ 566738 w 1328738"/>
                <a:gd name="connsiteY19" fmla="*/ 2676525 h 2676525"/>
                <a:gd name="connsiteX20" fmla="*/ 504825 w 1328738"/>
                <a:gd name="connsiteY20" fmla="*/ 2543175 h 2676525"/>
                <a:gd name="connsiteX21" fmla="*/ 338138 w 1328738"/>
                <a:gd name="connsiteY21" fmla="*/ 2319337 h 2676525"/>
                <a:gd name="connsiteX22" fmla="*/ 214313 w 1328738"/>
                <a:gd name="connsiteY22" fmla="*/ 2147887 h 2676525"/>
                <a:gd name="connsiteX23" fmla="*/ 119063 w 1328738"/>
                <a:gd name="connsiteY23" fmla="*/ 1962150 h 2676525"/>
                <a:gd name="connsiteX24" fmla="*/ 33338 w 1328738"/>
                <a:gd name="connsiteY24" fmla="*/ 1662112 h 2676525"/>
                <a:gd name="connsiteX25" fmla="*/ 19050 w 1328738"/>
                <a:gd name="connsiteY25" fmla="*/ 1309687 h 2676525"/>
                <a:gd name="connsiteX26" fmla="*/ 0 w 1328738"/>
                <a:gd name="connsiteY26" fmla="*/ 1023937 h 2676525"/>
                <a:gd name="connsiteX27" fmla="*/ 4763 w 1328738"/>
                <a:gd name="connsiteY27" fmla="*/ 823912 h 2676525"/>
                <a:gd name="connsiteX28" fmla="*/ 23813 w 1328738"/>
                <a:gd name="connsiteY28" fmla="*/ 557212 h 2676525"/>
                <a:gd name="connsiteX29" fmla="*/ 114300 w 1328738"/>
                <a:gd name="connsiteY29" fmla="*/ 266700 h 2676525"/>
                <a:gd name="connsiteX30" fmla="*/ 190500 w 1328738"/>
                <a:gd name="connsiteY30" fmla="*/ 114300 h 2676525"/>
                <a:gd name="connsiteX31" fmla="*/ 195263 w 1328738"/>
                <a:gd name="connsiteY31" fmla="*/ 0 h 2676525"/>
                <a:gd name="connsiteX0" fmla="*/ 195263 w 1328738"/>
                <a:gd name="connsiteY0" fmla="*/ 0 h 2676525"/>
                <a:gd name="connsiteX1" fmla="*/ 757238 w 1328738"/>
                <a:gd name="connsiteY1" fmla="*/ 209550 h 2676525"/>
                <a:gd name="connsiteX2" fmla="*/ 1328738 w 1328738"/>
                <a:gd name="connsiteY2" fmla="*/ 485775 h 2676525"/>
                <a:gd name="connsiteX3" fmla="*/ 1247775 w 1328738"/>
                <a:gd name="connsiteY3" fmla="*/ 604837 h 2676525"/>
                <a:gd name="connsiteX4" fmla="*/ 1195388 w 1328738"/>
                <a:gd name="connsiteY4" fmla="*/ 771525 h 2676525"/>
                <a:gd name="connsiteX5" fmla="*/ 1181100 w 1328738"/>
                <a:gd name="connsiteY5" fmla="*/ 976312 h 2676525"/>
                <a:gd name="connsiteX6" fmla="*/ 1171575 w 1328738"/>
                <a:gd name="connsiteY6" fmla="*/ 1152525 h 2676525"/>
                <a:gd name="connsiteX7" fmla="*/ 1157288 w 1328738"/>
                <a:gd name="connsiteY7" fmla="*/ 1266825 h 2676525"/>
                <a:gd name="connsiteX8" fmla="*/ 1181100 w 1328738"/>
                <a:gd name="connsiteY8" fmla="*/ 1404937 h 2676525"/>
                <a:gd name="connsiteX9" fmla="*/ 1181100 w 1328738"/>
                <a:gd name="connsiteY9" fmla="*/ 1595437 h 2676525"/>
                <a:gd name="connsiteX10" fmla="*/ 1171575 w 1328738"/>
                <a:gd name="connsiteY10" fmla="*/ 1728787 h 2676525"/>
                <a:gd name="connsiteX11" fmla="*/ 1128713 w 1328738"/>
                <a:gd name="connsiteY11" fmla="*/ 1871662 h 2676525"/>
                <a:gd name="connsiteX12" fmla="*/ 1071563 w 1328738"/>
                <a:gd name="connsiteY12" fmla="*/ 1957387 h 2676525"/>
                <a:gd name="connsiteX13" fmla="*/ 1042988 w 1328738"/>
                <a:gd name="connsiteY13" fmla="*/ 2005012 h 2676525"/>
                <a:gd name="connsiteX14" fmla="*/ 981075 w 1328738"/>
                <a:gd name="connsiteY14" fmla="*/ 2105025 h 2676525"/>
                <a:gd name="connsiteX15" fmla="*/ 866775 w 1328738"/>
                <a:gd name="connsiteY15" fmla="*/ 2219325 h 2676525"/>
                <a:gd name="connsiteX16" fmla="*/ 771525 w 1328738"/>
                <a:gd name="connsiteY16" fmla="*/ 2376487 h 2676525"/>
                <a:gd name="connsiteX17" fmla="*/ 676275 w 1328738"/>
                <a:gd name="connsiteY17" fmla="*/ 2495550 h 2676525"/>
                <a:gd name="connsiteX18" fmla="*/ 595313 w 1328738"/>
                <a:gd name="connsiteY18" fmla="*/ 2605087 h 2676525"/>
                <a:gd name="connsiteX19" fmla="*/ 566738 w 1328738"/>
                <a:gd name="connsiteY19" fmla="*/ 2676525 h 2676525"/>
                <a:gd name="connsiteX20" fmla="*/ 504825 w 1328738"/>
                <a:gd name="connsiteY20" fmla="*/ 2543175 h 2676525"/>
                <a:gd name="connsiteX21" fmla="*/ 338138 w 1328738"/>
                <a:gd name="connsiteY21" fmla="*/ 2319337 h 2676525"/>
                <a:gd name="connsiteX22" fmla="*/ 214313 w 1328738"/>
                <a:gd name="connsiteY22" fmla="*/ 2147887 h 2676525"/>
                <a:gd name="connsiteX23" fmla="*/ 119063 w 1328738"/>
                <a:gd name="connsiteY23" fmla="*/ 1962150 h 2676525"/>
                <a:gd name="connsiteX24" fmla="*/ 33338 w 1328738"/>
                <a:gd name="connsiteY24" fmla="*/ 1662112 h 2676525"/>
                <a:gd name="connsiteX25" fmla="*/ 19050 w 1328738"/>
                <a:gd name="connsiteY25" fmla="*/ 1309687 h 2676525"/>
                <a:gd name="connsiteX26" fmla="*/ 0 w 1328738"/>
                <a:gd name="connsiteY26" fmla="*/ 1023937 h 2676525"/>
                <a:gd name="connsiteX27" fmla="*/ 4763 w 1328738"/>
                <a:gd name="connsiteY27" fmla="*/ 823912 h 2676525"/>
                <a:gd name="connsiteX28" fmla="*/ 23813 w 1328738"/>
                <a:gd name="connsiteY28" fmla="*/ 557212 h 2676525"/>
                <a:gd name="connsiteX29" fmla="*/ 114300 w 1328738"/>
                <a:gd name="connsiteY29" fmla="*/ 266700 h 2676525"/>
                <a:gd name="connsiteX30" fmla="*/ 156597 w 1328738"/>
                <a:gd name="connsiteY30" fmla="*/ 124296 h 2676525"/>
                <a:gd name="connsiteX31" fmla="*/ 195263 w 1328738"/>
                <a:gd name="connsiteY31" fmla="*/ 0 h 267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28738" h="2676525">
                  <a:moveTo>
                    <a:pt x="195263" y="0"/>
                  </a:moveTo>
                  <a:lnTo>
                    <a:pt x="757238" y="209550"/>
                  </a:lnTo>
                  <a:lnTo>
                    <a:pt x="1328738" y="485775"/>
                  </a:lnTo>
                  <a:lnTo>
                    <a:pt x="1247775" y="604837"/>
                  </a:lnTo>
                  <a:lnTo>
                    <a:pt x="1195388" y="771525"/>
                  </a:lnTo>
                  <a:lnTo>
                    <a:pt x="1181100" y="976312"/>
                  </a:lnTo>
                  <a:lnTo>
                    <a:pt x="1171575" y="1152525"/>
                  </a:lnTo>
                  <a:lnTo>
                    <a:pt x="1157288" y="1266825"/>
                  </a:lnTo>
                  <a:lnTo>
                    <a:pt x="1181100" y="1404937"/>
                  </a:lnTo>
                  <a:lnTo>
                    <a:pt x="1181100" y="1595437"/>
                  </a:lnTo>
                  <a:lnTo>
                    <a:pt x="1171575" y="1728787"/>
                  </a:lnTo>
                  <a:lnTo>
                    <a:pt x="1128713" y="1871662"/>
                  </a:lnTo>
                  <a:lnTo>
                    <a:pt x="1071563" y="1957387"/>
                  </a:lnTo>
                  <a:cubicBezTo>
                    <a:pt x="1050505" y="1999503"/>
                    <a:pt x="1062553" y="1985447"/>
                    <a:pt x="1042988" y="2005012"/>
                  </a:cubicBezTo>
                  <a:lnTo>
                    <a:pt x="981075" y="2105025"/>
                  </a:lnTo>
                  <a:lnTo>
                    <a:pt x="866775" y="2219325"/>
                  </a:lnTo>
                  <a:lnTo>
                    <a:pt x="771525" y="2376487"/>
                  </a:lnTo>
                  <a:lnTo>
                    <a:pt x="676275" y="2495550"/>
                  </a:lnTo>
                  <a:lnTo>
                    <a:pt x="595313" y="2605087"/>
                  </a:lnTo>
                  <a:lnTo>
                    <a:pt x="566738" y="2676525"/>
                  </a:lnTo>
                  <a:lnTo>
                    <a:pt x="504825" y="2543175"/>
                  </a:lnTo>
                  <a:lnTo>
                    <a:pt x="338138" y="2319337"/>
                  </a:lnTo>
                  <a:lnTo>
                    <a:pt x="214313" y="2147887"/>
                  </a:lnTo>
                  <a:lnTo>
                    <a:pt x="119063" y="1962150"/>
                  </a:lnTo>
                  <a:lnTo>
                    <a:pt x="33338" y="1662112"/>
                  </a:lnTo>
                  <a:lnTo>
                    <a:pt x="19050" y="1309687"/>
                  </a:lnTo>
                  <a:lnTo>
                    <a:pt x="0" y="1023937"/>
                  </a:lnTo>
                  <a:lnTo>
                    <a:pt x="4763" y="823912"/>
                  </a:lnTo>
                  <a:lnTo>
                    <a:pt x="23813" y="557212"/>
                  </a:lnTo>
                  <a:lnTo>
                    <a:pt x="114300" y="266700"/>
                  </a:lnTo>
                  <a:lnTo>
                    <a:pt x="156597" y="124296"/>
                  </a:lnTo>
                  <a:lnTo>
                    <a:pt x="195263" y="0"/>
                  </a:lnTo>
                  <a:close/>
                </a:path>
              </a:pathLst>
            </a:custGeom>
            <a:gradFill rotWithShape="1">
              <a:gsLst>
                <a:gs pos="0">
                  <a:srgbClr val="ED7D31">
                    <a:satMod val="103000"/>
                    <a:lumMod val="102000"/>
                    <a:tint val="94000"/>
                  </a:srgbClr>
                </a:gs>
                <a:gs pos="50000">
                  <a:srgbClr val="ED7D31">
                    <a:satMod val="110000"/>
                    <a:lumMod val="100000"/>
                    <a:shade val="100000"/>
                  </a:srgbClr>
                </a:gs>
                <a:gs pos="100000">
                  <a:srgbClr val="ED7D31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2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7" name="Rectangle 606"/>
            <p:cNvSpPr/>
            <p:nvPr/>
          </p:nvSpPr>
          <p:spPr>
            <a:xfrm rot="21480000">
              <a:off x="5833131" y="2045325"/>
              <a:ext cx="256642" cy="335621"/>
            </a:xfrm>
            <a:prstGeom prst="rect">
              <a:avLst/>
            </a:prstGeom>
            <a:gradFill rotWithShape="1">
              <a:gsLst>
                <a:gs pos="0">
                  <a:srgbClr val="ED7D31">
                    <a:satMod val="103000"/>
                    <a:lumMod val="102000"/>
                    <a:tint val="94000"/>
                  </a:srgbClr>
                </a:gs>
                <a:gs pos="50000">
                  <a:srgbClr val="ED7D31">
                    <a:satMod val="110000"/>
                    <a:lumMod val="100000"/>
                    <a:shade val="100000"/>
                  </a:srgbClr>
                </a:gs>
                <a:gs pos="100000">
                  <a:srgbClr val="ED7D31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2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8" name="Rectangle 672"/>
            <p:cNvSpPr/>
            <p:nvPr/>
          </p:nvSpPr>
          <p:spPr>
            <a:xfrm rot="21480000">
              <a:off x="6144295" y="2035785"/>
              <a:ext cx="211996" cy="335621"/>
            </a:xfrm>
            <a:custGeom>
              <a:avLst/>
              <a:gdLst>
                <a:gd name="connsiteX0" fmla="*/ 0 w 211996"/>
                <a:gd name="connsiteY0" fmla="*/ 0 h 335621"/>
                <a:gd name="connsiteX1" fmla="*/ 211996 w 211996"/>
                <a:gd name="connsiteY1" fmla="*/ 0 h 335621"/>
                <a:gd name="connsiteX2" fmla="*/ 211996 w 211996"/>
                <a:gd name="connsiteY2" fmla="*/ 335621 h 335621"/>
                <a:gd name="connsiteX3" fmla="*/ 0 w 211996"/>
                <a:gd name="connsiteY3" fmla="*/ 335621 h 335621"/>
                <a:gd name="connsiteX4" fmla="*/ 0 w 211996"/>
                <a:gd name="connsiteY4" fmla="*/ 0 h 335621"/>
                <a:gd name="connsiteX0" fmla="*/ 0 w 211996"/>
                <a:gd name="connsiteY0" fmla="*/ 0 h 335621"/>
                <a:gd name="connsiteX1" fmla="*/ 206904 w 211996"/>
                <a:gd name="connsiteY1" fmla="*/ 9353 h 335621"/>
                <a:gd name="connsiteX2" fmla="*/ 211996 w 211996"/>
                <a:gd name="connsiteY2" fmla="*/ 335621 h 335621"/>
                <a:gd name="connsiteX3" fmla="*/ 0 w 211996"/>
                <a:gd name="connsiteY3" fmla="*/ 335621 h 335621"/>
                <a:gd name="connsiteX4" fmla="*/ 0 w 211996"/>
                <a:gd name="connsiteY4" fmla="*/ 0 h 335621"/>
                <a:gd name="connsiteX0" fmla="*/ 0 w 211996"/>
                <a:gd name="connsiteY0" fmla="*/ 0 h 335621"/>
                <a:gd name="connsiteX1" fmla="*/ 206987 w 211996"/>
                <a:gd name="connsiteY1" fmla="*/ 6973 h 335621"/>
                <a:gd name="connsiteX2" fmla="*/ 211996 w 211996"/>
                <a:gd name="connsiteY2" fmla="*/ 335621 h 335621"/>
                <a:gd name="connsiteX3" fmla="*/ 0 w 211996"/>
                <a:gd name="connsiteY3" fmla="*/ 335621 h 335621"/>
                <a:gd name="connsiteX4" fmla="*/ 0 w 211996"/>
                <a:gd name="connsiteY4" fmla="*/ 0 h 33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996" h="335621">
                  <a:moveTo>
                    <a:pt x="0" y="0"/>
                  </a:moveTo>
                  <a:lnTo>
                    <a:pt x="206987" y="6973"/>
                  </a:lnTo>
                  <a:cubicBezTo>
                    <a:pt x="208684" y="115729"/>
                    <a:pt x="210299" y="226865"/>
                    <a:pt x="211996" y="335621"/>
                  </a:cubicBezTo>
                  <a:lnTo>
                    <a:pt x="0" y="335621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ED7D31">
                    <a:satMod val="103000"/>
                    <a:lumMod val="102000"/>
                    <a:tint val="94000"/>
                  </a:srgbClr>
                </a:gs>
                <a:gs pos="50000">
                  <a:srgbClr val="ED7D31">
                    <a:satMod val="110000"/>
                    <a:lumMod val="100000"/>
                    <a:shade val="100000"/>
                  </a:srgbClr>
                </a:gs>
                <a:gs pos="100000">
                  <a:srgbClr val="ED7D31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2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9" name="Rectangle 608"/>
            <p:cNvSpPr/>
            <p:nvPr/>
          </p:nvSpPr>
          <p:spPr>
            <a:xfrm rot="21480000">
              <a:off x="5570263" y="1662428"/>
              <a:ext cx="429059" cy="306105"/>
            </a:xfrm>
            <a:prstGeom prst="rect">
              <a:avLst/>
            </a:prstGeom>
            <a:gradFill rotWithShape="1">
              <a:gsLst>
                <a:gs pos="0">
                  <a:srgbClr val="ED7D31">
                    <a:satMod val="103000"/>
                    <a:lumMod val="102000"/>
                    <a:tint val="94000"/>
                  </a:srgbClr>
                </a:gs>
                <a:gs pos="50000">
                  <a:srgbClr val="ED7D31">
                    <a:satMod val="110000"/>
                    <a:lumMod val="100000"/>
                    <a:shade val="100000"/>
                  </a:srgbClr>
                </a:gs>
                <a:gs pos="100000">
                  <a:srgbClr val="ED7D31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2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10" name="Group 609"/>
            <p:cNvGrpSpPr/>
            <p:nvPr/>
          </p:nvGrpSpPr>
          <p:grpSpPr>
            <a:xfrm>
              <a:off x="9852215" y="1131966"/>
              <a:ext cx="421849" cy="1354974"/>
              <a:chOff x="9852215" y="1131966"/>
              <a:chExt cx="421849" cy="1354974"/>
            </a:xfrm>
          </p:grpSpPr>
          <p:sp>
            <p:nvSpPr>
              <p:cNvPr id="630" name="Freeform 629"/>
              <p:cNvSpPr/>
              <p:nvPr/>
            </p:nvSpPr>
            <p:spPr>
              <a:xfrm rot="21480000">
                <a:off x="9858717" y="2354466"/>
                <a:ext cx="242526" cy="132474"/>
              </a:xfrm>
              <a:custGeom>
                <a:avLst/>
                <a:gdLst>
                  <a:gd name="connsiteX0" fmla="*/ 4763 w 1185863"/>
                  <a:gd name="connsiteY0" fmla="*/ 85725 h 747712"/>
                  <a:gd name="connsiteX1" fmla="*/ 661988 w 1185863"/>
                  <a:gd name="connsiteY1" fmla="*/ 0 h 747712"/>
                  <a:gd name="connsiteX2" fmla="*/ 657225 w 1185863"/>
                  <a:gd name="connsiteY2" fmla="*/ 309562 h 747712"/>
                  <a:gd name="connsiteX3" fmla="*/ 957263 w 1185863"/>
                  <a:gd name="connsiteY3" fmla="*/ 319087 h 747712"/>
                  <a:gd name="connsiteX4" fmla="*/ 952500 w 1185863"/>
                  <a:gd name="connsiteY4" fmla="*/ 442912 h 747712"/>
                  <a:gd name="connsiteX5" fmla="*/ 1185863 w 1185863"/>
                  <a:gd name="connsiteY5" fmla="*/ 457200 h 747712"/>
                  <a:gd name="connsiteX6" fmla="*/ 1185863 w 1185863"/>
                  <a:gd name="connsiteY6" fmla="*/ 747712 h 747712"/>
                  <a:gd name="connsiteX7" fmla="*/ 571500 w 1185863"/>
                  <a:gd name="connsiteY7" fmla="*/ 728662 h 747712"/>
                  <a:gd name="connsiteX8" fmla="*/ 566738 w 1185863"/>
                  <a:gd name="connsiteY8" fmla="*/ 328612 h 747712"/>
                  <a:gd name="connsiteX9" fmla="*/ 0 w 1185863"/>
                  <a:gd name="connsiteY9" fmla="*/ 333375 h 747712"/>
                  <a:gd name="connsiteX10" fmla="*/ 4763 w 1185863"/>
                  <a:gd name="connsiteY10" fmla="*/ 85725 h 747712"/>
                  <a:gd name="connsiteX0" fmla="*/ 4763 w 1185863"/>
                  <a:gd name="connsiteY0" fmla="*/ 85725 h 728662"/>
                  <a:gd name="connsiteX1" fmla="*/ 661988 w 1185863"/>
                  <a:gd name="connsiteY1" fmla="*/ 0 h 728662"/>
                  <a:gd name="connsiteX2" fmla="*/ 657225 w 1185863"/>
                  <a:gd name="connsiteY2" fmla="*/ 309562 h 728662"/>
                  <a:gd name="connsiteX3" fmla="*/ 957263 w 1185863"/>
                  <a:gd name="connsiteY3" fmla="*/ 319087 h 728662"/>
                  <a:gd name="connsiteX4" fmla="*/ 952500 w 1185863"/>
                  <a:gd name="connsiteY4" fmla="*/ 442912 h 728662"/>
                  <a:gd name="connsiteX5" fmla="*/ 1185863 w 1185863"/>
                  <a:gd name="connsiteY5" fmla="*/ 457200 h 728662"/>
                  <a:gd name="connsiteX6" fmla="*/ 571500 w 1185863"/>
                  <a:gd name="connsiteY6" fmla="*/ 728662 h 728662"/>
                  <a:gd name="connsiteX7" fmla="*/ 566738 w 1185863"/>
                  <a:gd name="connsiteY7" fmla="*/ 328612 h 728662"/>
                  <a:gd name="connsiteX8" fmla="*/ 0 w 1185863"/>
                  <a:gd name="connsiteY8" fmla="*/ 333375 h 728662"/>
                  <a:gd name="connsiteX9" fmla="*/ 4763 w 1185863"/>
                  <a:gd name="connsiteY9" fmla="*/ 85725 h 728662"/>
                  <a:gd name="connsiteX0" fmla="*/ 4763 w 1185863"/>
                  <a:gd name="connsiteY0" fmla="*/ 85725 h 457200"/>
                  <a:gd name="connsiteX1" fmla="*/ 661988 w 1185863"/>
                  <a:gd name="connsiteY1" fmla="*/ 0 h 457200"/>
                  <a:gd name="connsiteX2" fmla="*/ 657225 w 1185863"/>
                  <a:gd name="connsiteY2" fmla="*/ 309562 h 457200"/>
                  <a:gd name="connsiteX3" fmla="*/ 957263 w 1185863"/>
                  <a:gd name="connsiteY3" fmla="*/ 319087 h 457200"/>
                  <a:gd name="connsiteX4" fmla="*/ 952500 w 1185863"/>
                  <a:gd name="connsiteY4" fmla="*/ 442912 h 457200"/>
                  <a:gd name="connsiteX5" fmla="*/ 1185863 w 1185863"/>
                  <a:gd name="connsiteY5" fmla="*/ 457200 h 457200"/>
                  <a:gd name="connsiteX6" fmla="*/ 566738 w 1185863"/>
                  <a:gd name="connsiteY6" fmla="*/ 328612 h 457200"/>
                  <a:gd name="connsiteX7" fmla="*/ 0 w 1185863"/>
                  <a:gd name="connsiteY7" fmla="*/ 333375 h 457200"/>
                  <a:gd name="connsiteX8" fmla="*/ 4763 w 1185863"/>
                  <a:gd name="connsiteY8" fmla="*/ 85725 h 457200"/>
                  <a:gd name="connsiteX0" fmla="*/ 4763 w 957263"/>
                  <a:gd name="connsiteY0" fmla="*/ 85725 h 442912"/>
                  <a:gd name="connsiteX1" fmla="*/ 661988 w 957263"/>
                  <a:gd name="connsiteY1" fmla="*/ 0 h 442912"/>
                  <a:gd name="connsiteX2" fmla="*/ 657225 w 957263"/>
                  <a:gd name="connsiteY2" fmla="*/ 309562 h 442912"/>
                  <a:gd name="connsiteX3" fmla="*/ 957263 w 957263"/>
                  <a:gd name="connsiteY3" fmla="*/ 319087 h 442912"/>
                  <a:gd name="connsiteX4" fmla="*/ 952500 w 957263"/>
                  <a:gd name="connsiteY4" fmla="*/ 442912 h 442912"/>
                  <a:gd name="connsiteX5" fmla="*/ 566738 w 957263"/>
                  <a:gd name="connsiteY5" fmla="*/ 328612 h 442912"/>
                  <a:gd name="connsiteX6" fmla="*/ 0 w 957263"/>
                  <a:gd name="connsiteY6" fmla="*/ 333375 h 442912"/>
                  <a:gd name="connsiteX7" fmla="*/ 4763 w 957263"/>
                  <a:gd name="connsiteY7" fmla="*/ 85725 h 442912"/>
                  <a:gd name="connsiteX0" fmla="*/ 4763 w 957263"/>
                  <a:gd name="connsiteY0" fmla="*/ 85725 h 333375"/>
                  <a:gd name="connsiteX1" fmla="*/ 661988 w 957263"/>
                  <a:gd name="connsiteY1" fmla="*/ 0 h 333375"/>
                  <a:gd name="connsiteX2" fmla="*/ 657225 w 957263"/>
                  <a:gd name="connsiteY2" fmla="*/ 309562 h 333375"/>
                  <a:gd name="connsiteX3" fmla="*/ 957263 w 957263"/>
                  <a:gd name="connsiteY3" fmla="*/ 319087 h 333375"/>
                  <a:gd name="connsiteX4" fmla="*/ 566738 w 957263"/>
                  <a:gd name="connsiteY4" fmla="*/ 328612 h 333375"/>
                  <a:gd name="connsiteX5" fmla="*/ 0 w 957263"/>
                  <a:gd name="connsiteY5" fmla="*/ 333375 h 333375"/>
                  <a:gd name="connsiteX6" fmla="*/ 4763 w 957263"/>
                  <a:gd name="connsiteY6" fmla="*/ 85725 h 333375"/>
                  <a:gd name="connsiteX0" fmla="*/ 4763 w 661988"/>
                  <a:gd name="connsiteY0" fmla="*/ 85725 h 333375"/>
                  <a:gd name="connsiteX1" fmla="*/ 661988 w 661988"/>
                  <a:gd name="connsiteY1" fmla="*/ 0 h 333375"/>
                  <a:gd name="connsiteX2" fmla="*/ 657225 w 661988"/>
                  <a:gd name="connsiteY2" fmla="*/ 309562 h 333375"/>
                  <a:gd name="connsiteX3" fmla="*/ 566738 w 661988"/>
                  <a:gd name="connsiteY3" fmla="*/ 328612 h 333375"/>
                  <a:gd name="connsiteX4" fmla="*/ 0 w 661988"/>
                  <a:gd name="connsiteY4" fmla="*/ 333375 h 333375"/>
                  <a:gd name="connsiteX5" fmla="*/ 4763 w 661988"/>
                  <a:gd name="connsiteY5" fmla="*/ 85725 h 333375"/>
                  <a:gd name="connsiteX0" fmla="*/ 4763 w 670820"/>
                  <a:gd name="connsiteY0" fmla="*/ 85725 h 333859"/>
                  <a:gd name="connsiteX1" fmla="*/ 661988 w 670820"/>
                  <a:gd name="connsiteY1" fmla="*/ 0 h 333859"/>
                  <a:gd name="connsiteX2" fmla="*/ 670674 w 670820"/>
                  <a:gd name="connsiteY2" fmla="*/ 333859 h 333859"/>
                  <a:gd name="connsiteX3" fmla="*/ 566738 w 670820"/>
                  <a:gd name="connsiteY3" fmla="*/ 328612 h 333859"/>
                  <a:gd name="connsiteX4" fmla="*/ 0 w 670820"/>
                  <a:gd name="connsiteY4" fmla="*/ 333375 h 333859"/>
                  <a:gd name="connsiteX5" fmla="*/ 4763 w 670820"/>
                  <a:gd name="connsiteY5" fmla="*/ 85725 h 333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0820" h="333859">
                    <a:moveTo>
                      <a:pt x="4763" y="85725"/>
                    </a:moveTo>
                    <a:lnTo>
                      <a:pt x="661988" y="0"/>
                    </a:lnTo>
                    <a:cubicBezTo>
                      <a:pt x="660400" y="103187"/>
                      <a:pt x="672262" y="230672"/>
                      <a:pt x="670674" y="333859"/>
                    </a:cubicBezTo>
                    <a:lnTo>
                      <a:pt x="566738" y="328612"/>
                    </a:lnTo>
                    <a:lnTo>
                      <a:pt x="0" y="333375"/>
                    </a:lnTo>
                    <a:cubicBezTo>
                      <a:pt x="1588" y="250825"/>
                      <a:pt x="3175" y="168275"/>
                      <a:pt x="4763" y="85725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18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25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1" name="Freeform 630"/>
              <p:cNvSpPr/>
              <p:nvPr/>
            </p:nvSpPr>
            <p:spPr>
              <a:xfrm rot="21480000">
                <a:off x="9852215" y="1131966"/>
                <a:ext cx="421849" cy="1190545"/>
              </a:xfrm>
              <a:custGeom>
                <a:avLst/>
                <a:gdLst>
                  <a:gd name="connsiteX0" fmla="*/ 4762 w 1166812"/>
                  <a:gd name="connsiteY0" fmla="*/ 809625 h 3000375"/>
                  <a:gd name="connsiteX1" fmla="*/ 185737 w 1166812"/>
                  <a:gd name="connsiteY1" fmla="*/ 500063 h 3000375"/>
                  <a:gd name="connsiteX2" fmla="*/ 1166812 w 1166812"/>
                  <a:gd name="connsiteY2" fmla="*/ 0 h 3000375"/>
                  <a:gd name="connsiteX3" fmla="*/ 1143000 w 1166812"/>
                  <a:gd name="connsiteY3" fmla="*/ 381000 h 3000375"/>
                  <a:gd name="connsiteX4" fmla="*/ 1138237 w 1166812"/>
                  <a:gd name="connsiteY4" fmla="*/ 1619250 h 3000375"/>
                  <a:gd name="connsiteX5" fmla="*/ 1138237 w 1166812"/>
                  <a:gd name="connsiteY5" fmla="*/ 2319338 h 3000375"/>
                  <a:gd name="connsiteX6" fmla="*/ 652462 w 1166812"/>
                  <a:gd name="connsiteY6" fmla="*/ 2347913 h 3000375"/>
                  <a:gd name="connsiteX7" fmla="*/ 628650 w 1166812"/>
                  <a:gd name="connsiteY7" fmla="*/ 2928938 h 3000375"/>
                  <a:gd name="connsiteX8" fmla="*/ 52387 w 1166812"/>
                  <a:gd name="connsiteY8" fmla="*/ 3000375 h 3000375"/>
                  <a:gd name="connsiteX9" fmla="*/ 0 w 1166812"/>
                  <a:gd name="connsiteY9" fmla="*/ 2938463 h 3000375"/>
                  <a:gd name="connsiteX10" fmla="*/ 4762 w 1166812"/>
                  <a:gd name="connsiteY10" fmla="*/ 809625 h 3000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66812" h="3000375">
                    <a:moveTo>
                      <a:pt x="4762" y="809625"/>
                    </a:moveTo>
                    <a:lnTo>
                      <a:pt x="185737" y="500063"/>
                    </a:lnTo>
                    <a:lnTo>
                      <a:pt x="1166812" y="0"/>
                    </a:lnTo>
                    <a:lnTo>
                      <a:pt x="1143000" y="381000"/>
                    </a:lnTo>
                    <a:cubicBezTo>
                      <a:pt x="1141412" y="793750"/>
                      <a:pt x="1139825" y="1206500"/>
                      <a:pt x="1138237" y="1619250"/>
                    </a:cubicBezTo>
                    <a:lnTo>
                      <a:pt x="1138237" y="2319338"/>
                    </a:lnTo>
                    <a:lnTo>
                      <a:pt x="652462" y="2347913"/>
                    </a:lnTo>
                    <a:lnTo>
                      <a:pt x="628650" y="2928938"/>
                    </a:lnTo>
                    <a:lnTo>
                      <a:pt x="52387" y="3000375"/>
                    </a:lnTo>
                    <a:lnTo>
                      <a:pt x="0" y="2938463"/>
                    </a:lnTo>
                    <a:cubicBezTo>
                      <a:pt x="1587" y="2228850"/>
                      <a:pt x="3175" y="1519238"/>
                      <a:pt x="4762" y="80962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D7D31">
                      <a:satMod val="103000"/>
                      <a:lumMod val="102000"/>
                      <a:tint val="94000"/>
                    </a:srgbClr>
                  </a:gs>
                  <a:gs pos="50000">
                    <a:srgbClr val="ED7D31">
                      <a:satMod val="110000"/>
                      <a:lumMod val="100000"/>
                      <a:shade val="100000"/>
                    </a:srgbClr>
                  </a:gs>
                  <a:gs pos="100000">
                    <a:srgbClr val="ED7D31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18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25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11" name="Oval 610"/>
            <p:cNvSpPr/>
            <p:nvPr/>
          </p:nvSpPr>
          <p:spPr>
            <a:xfrm>
              <a:off x="7433004" y="7203603"/>
              <a:ext cx="271230" cy="230880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33</a:t>
              </a:r>
              <a:endParaRPr kumimoji="0" lang="en-ZA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12" name="Oval 611"/>
            <p:cNvSpPr/>
            <p:nvPr/>
          </p:nvSpPr>
          <p:spPr>
            <a:xfrm>
              <a:off x="5236912" y="7458831"/>
              <a:ext cx="271230" cy="230880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19</a:t>
              </a:r>
              <a:endParaRPr kumimoji="0" lang="en-ZA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13" name="Oval 612"/>
            <p:cNvSpPr/>
            <p:nvPr/>
          </p:nvSpPr>
          <p:spPr>
            <a:xfrm>
              <a:off x="4752928" y="7484800"/>
              <a:ext cx="271230" cy="230880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ZA" sz="700" b="1" kern="0" dirty="0" smtClean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</a:t>
              </a:r>
              <a:endParaRPr kumimoji="0" lang="en-ZA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14" name="Oval 613"/>
            <p:cNvSpPr/>
            <p:nvPr/>
          </p:nvSpPr>
          <p:spPr>
            <a:xfrm>
              <a:off x="4806989" y="6989973"/>
              <a:ext cx="271230" cy="230880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ZA" sz="700" b="1" kern="0" dirty="0" smtClean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21</a:t>
              </a:r>
              <a:endParaRPr kumimoji="0" lang="en-ZA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15" name="Oval 614"/>
            <p:cNvSpPr/>
            <p:nvPr/>
          </p:nvSpPr>
          <p:spPr>
            <a:xfrm>
              <a:off x="4640681" y="5961248"/>
              <a:ext cx="271230" cy="230880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ZA" sz="700" b="1" kern="0" dirty="0" smtClean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17</a:t>
              </a:r>
              <a:endParaRPr kumimoji="0" lang="en-ZA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16" name="Oval 615"/>
            <p:cNvSpPr/>
            <p:nvPr/>
          </p:nvSpPr>
          <p:spPr>
            <a:xfrm>
              <a:off x="5847602" y="5262704"/>
              <a:ext cx="271230" cy="230880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ZA" sz="700" b="1" kern="0" dirty="0" smtClean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27</a:t>
              </a:r>
              <a:endParaRPr kumimoji="0" lang="en-ZA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17" name="Oval 616"/>
            <p:cNvSpPr/>
            <p:nvPr/>
          </p:nvSpPr>
          <p:spPr>
            <a:xfrm>
              <a:off x="5419506" y="5173484"/>
              <a:ext cx="271230" cy="230880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ZA" sz="700" b="1" kern="0" dirty="0" smtClean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26</a:t>
              </a:r>
              <a:endParaRPr kumimoji="0" lang="en-ZA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19" name="Oval 618"/>
            <p:cNvSpPr/>
            <p:nvPr/>
          </p:nvSpPr>
          <p:spPr>
            <a:xfrm>
              <a:off x="5809495" y="2100801"/>
              <a:ext cx="271230" cy="230880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23</a:t>
              </a:r>
            </a:p>
          </p:txBody>
        </p:sp>
        <p:sp>
          <p:nvSpPr>
            <p:cNvPr id="620" name="Oval 619"/>
            <p:cNvSpPr/>
            <p:nvPr/>
          </p:nvSpPr>
          <p:spPr>
            <a:xfrm>
              <a:off x="6087615" y="2088155"/>
              <a:ext cx="271230" cy="230880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29</a:t>
              </a:r>
              <a:endParaRPr kumimoji="0" lang="en-ZA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21" name="Oval 620"/>
            <p:cNvSpPr/>
            <p:nvPr/>
          </p:nvSpPr>
          <p:spPr>
            <a:xfrm>
              <a:off x="6443232" y="2100801"/>
              <a:ext cx="271230" cy="230880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24</a:t>
              </a:r>
              <a:endParaRPr kumimoji="0" lang="en-ZA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22" name="Oval 621"/>
            <p:cNvSpPr/>
            <p:nvPr/>
          </p:nvSpPr>
          <p:spPr>
            <a:xfrm>
              <a:off x="5633400" y="1705610"/>
              <a:ext cx="271230" cy="230880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26</a:t>
              </a:r>
            </a:p>
          </p:txBody>
        </p:sp>
        <p:sp>
          <p:nvSpPr>
            <p:cNvPr id="623" name="Oval 622"/>
            <p:cNvSpPr/>
            <p:nvPr/>
          </p:nvSpPr>
          <p:spPr>
            <a:xfrm>
              <a:off x="9922688" y="1566792"/>
              <a:ext cx="271230" cy="230880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ZA" sz="700" b="1" kern="0" dirty="0" smtClean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30</a:t>
              </a:r>
              <a:endParaRPr kumimoji="0" lang="en-ZA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24" name="Oval 623"/>
            <p:cNvSpPr/>
            <p:nvPr/>
          </p:nvSpPr>
          <p:spPr>
            <a:xfrm>
              <a:off x="7495239" y="2988572"/>
              <a:ext cx="271230" cy="230880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25</a:t>
              </a:r>
              <a:endParaRPr kumimoji="0" lang="en-ZA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25" name="Oval 624"/>
            <p:cNvSpPr/>
            <p:nvPr/>
          </p:nvSpPr>
          <p:spPr>
            <a:xfrm>
              <a:off x="5616057" y="3109004"/>
              <a:ext cx="271230" cy="230880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ZA" sz="700" b="1" kern="0" dirty="0" smtClean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16</a:t>
              </a:r>
              <a:endParaRPr kumimoji="0" lang="en-ZA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27" name="Oval 626"/>
            <p:cNvSpPr/>
            <p:nvPr/>
          </p:nvSpPr>
          <p:spPr>
            <a:xfrm>
              <a:off x="6265305" y="3358055"/>
              <a:ext cx="271230" cy="230880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ZA" sz="700" b="1" kern="0" dirty="0" smtClean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28</a:t>
              </a:r>
              <a:endParaRPr kumimoji="0" lang="en-ZA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28" name="Oval 627"/>
            <p:cNvSpPr/>
            <p:nvPr/>
          </p:nvSpPr>
          <p:spPr>
            <a:xfrm>
              <a:off x="5659762" y="4155714"/>
              <a:ext cx="271230" cy="230880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32</a:t>
              </a:r>
              <a:endParaRPr kumimoji="0" lang="en-ZA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29" name="Oval 628"/>
            <p:cNvSpPr/>
            <p:nvPr/>
          </p:nvSpPr>
          <p:spPr>
            <a:xfrm>
              <a:off x="5036159" y="4193195"/>
              <a:ext cx="271230" cy="230880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32</a:t>
              </a:r>
            </a:p>
          </p:txBody>
        </p:sp>
      </p:grpSp>
      <p:grpSp>
        <p:nvGrpSpPr>
          <p:cNvPr id="654" name="Group 653"/>
          <p:cNvGrpSpPr/>
          <p:nvPr/>
        </p:nvGrpSpPr>
        <p:grpSpPr>
          <a:xfrm>
            <a:off x="2974042" y="1790721"/>
            <a:ext cx="3468167" cy="4285911"/>
            <a:chOff x="4163659" y="2507008"/>
            <a:chExt cx="4855434" cy="6000275"/>
          </a:xfrm>
        </p:grpSpPr>
        <p:sp>
          <p:nvSpPr>
            <p:cNvPr id="655" name="Rectangle 654"/>
            <p:cNvSpPr/>
            <p:nvPr/>
          </p:nvSpPr>
          <p:spPr>
            <a:xfrm rot="21480000">
              <a:off x="5700034" y="6381888"/>
              <a:ext cx="513106" cy="18015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2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6" name="Rectangle 655"/>
            <p:cNvSpPr/>
            <p:nvPr/>
          </p:nvSpPr>
          <p:spPr>
            <a:xfrm rot="21480000">
              <a:off x="5942777" y="2562095"/>
              <a:ext cx="152772" cy="229805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2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7" name="Rectangle 656"/>
            <p:cNvSpPr/>
            <p:nvPr/>
          </p:nvSpPr>
          <p:spPr>
            <a:xfrm rot="21480000">
              <a:off x="6171501" y="2993190"/>
              <a:ext cx="137767" cy="21069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2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8" name="Rectangle 657"/>
            <p:cNvSpPr/>
            <p:nvPr/>
          </p:nvSpPr>
          <p:spPr>
            <a:xfrm rot="21480000">
              <a:off x="6176808" y="3267397"/>
              <a:ext cx="86782" cy="99777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2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0" name="Rectangle 659"/>
            <p:cNvSpPr/>
            <p:nvPr/>
          </p:nvSpPr>
          <p:spPr>
            <a:xfrm rot="21480000">
              <a:off x="7038499" y="3649558"/>
              <a:ext cx="120337" cy="229287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2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1" name="Freeform 660"/>
            <p:cNvSpPr/>
            <p:nvPr/>
          </p:nvSpPr>
          <p:spPr>
            <a:xfrm rot="21480000">
              <a:off x="6771887" y="3661748"/>
              <a:ext cx="107442" cy="241889"/>
            </a:xfrm>
            <a:custGeom>
              <a:avLst/>
              <a:gdLst>
                <a:gd name="connsiteX0" fmla="*/ 0 w 327660"/>
                <a:gd name="connsiteY0" fmla="*/ 0 h 609600"/>
                <a:gd name="connsiteX1" fmla="*/ 327660 w 327660"/>
                <a:gd name="connsiteY1" fmla="*/ 0 h 609600"/>
                <a:gd name="connsiteX2" fmla="*/ 327660 w 327660"/>
                <a:gd name="connsiteY2" fmla="*/ 441960 h 609600"/>
                <a:gd name="connsiteX3" fmla="*/ 243840 w 327660"/>
                <a:gd name="connsiteY3" fmla="*/ 441960 h 609600"/>
                <a:gd name="connsiteX4" fmla="*/ 243840 w 327660"/>
                <a:gd name="connsiteY4" fmla="*/ 609600 h 609600"/>
                <a:gd name="connsiteX5" fmla="*/ 30480 w 327660"/>
                <a:gd name="connsiteY5" fmla="*/ 609600 h 609600"/>
                <a:gd name="connsiteX6" fmla="*/ 0 w 327660"/>
                <a:gd name="connsiteY6" fmla="*/ 0 h 609600"/>
                <a:gd name="connsiteX0" fmla="*/ 3810 w 297180"/>
                <a:gd name="connsiteY0" fmla="*/ 0 h 609600"/>
                <a:gd name="connsiteX1" fmla="*/ 297180 w 297180"/>
                <a:gd name="connsiteY1" fmla="*/ 0 h 609600"/>
                <a:gd name="connsiteX2" fmla="*/ 297180 w 297180"/>
                <a:gd name="connsiteY2" fmla="*/ 441960 h 609600"/>
                <a:gd name="connsiteX3" fmla="*/ 213360 w 297180"/>
                <a:gd name="connsiteY3" fmla="*/ 441960 h 609600"/>
                <a:gd name="connsiteX4" fmla="*/ 213360 w 297180"/>
                <a:gd name="connsiteY4" fmla="*/ 609600 h 609600"/>
                <a:gd name="connsiteX5" fmla="*/ 0 w 297180"/>
                <a:gd name="connsiteY5" fmla="*/ 609600 h 609600"/>
                <a:gd name="connsiteX6" fmla="*/ 3810 w 297180"/>
                <a:gd name="connsiteY6" fmla="*/ 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7180" h="609600">
                  <a:moveTo>
                    <a:pt x="3810" y="0"/>
                  </a:moveTo>
                  <a:lnTo>
                    <a:pt x="297180" y="0"/>
                  </a:lnTo>
                  <a:lnTo>
                    <a:pt x="297180" y="441960"/>
                  </a:lnTo>
                  <a:lnTo>
                    <a:pt x="213360" y="441960"/>
                  </a:lnTo>
                  <a:lnTo>
                    <a:pt x="213360" y="609600"/>
                  </a:lnTo>
                  <a:lnTo>
                    <a:pt x="0" y="609600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FFFF00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2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2" name="Rectangle 661"/>
            <p:cNvSpPr/>
            <p:nvPr/>
          </p:nvSpPr>
          <p:spPr>
            <a:xfrm rot="21480000">
              <a:off x="5792400" y="3696601"/>
              <a:ext cx="168051" cy="215174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2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3" name="Freeform 662"/>
            <p:cNvSpPr/>
            <p:nvPr/>
          </p:nvSpPr>
          <p:spPr>
            <a:xfrm rot="21480000">
              <a:off x="4650335" y="3738643"/>
              <a:ext cx="168740" cy="354014"/>
            </a:xfrm>
            <a:custGeom>
              <a:avLst/>
              <a:gdLst>
                <a:gd name="connsiteX0" fmla="*/ 6350 w 466725"/>
                <a:gd name="connsiteY0" fmla="*/ 0 h 892175"/>
                <a:gd name="connsiteX1" fmla="*/ 466725 w 466725"/>
                <a:gd name="connsiteY1" fmla="*/ 0 h 892175"/>
                <a:gd name="connsiteX2" fmla="*/ 466725 w 466725"/>
                <a:gd name="connsiteY2" fmla="*/ 892175 h 892175"/>
                <a:gd name="connsiteX3" fmla="*/ 377825 w 466725"/>
                <a:gd name="connsiteY3" fmla="*/ 892175 h 892175"/>
                <a:gd name="connsiteX4" fmla="*/ 377825 w 466725"/>
                <a:gd name="connsiteY4" fmla="*/ 631825 h 892175"/>
                <a:gd name="connsiteX5" fmla="*/ 307975 w 466725"/>
                <a:gd name="connsiteY5" fmla="*/ 631825 h 892175"/>
                <a:gd name="connsiteX6" fmla="*/ 307975 w 466725"/>
                <a:gd name="connsiteY6" fmla="*/ 517525 h 892175"/>
                <a:gd name="connsiteX7" fmla="*/ 0 w 466725"/>
                <a:gd name="connsiteY7" fmla="*/ 517525 h 892175"/>
                <a:gd name="connsiteX8" fmla="*/ 6350 w 466725"/>
                <a:gd name="connsiteY8" fmla="*/ 0 h 892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6725" h="892175">
                  <a:moveTo>
                    <a:pt x="6350" y="0"/>
                  </a:moveTo>
                  <a:lnTo>
                    <a:pt x="466725" y="0"/>
                  </a:lnTo>
                  <a:lnTo>
                    <a:pt x="466725" y="892175"/>
                  </a:lnTo>
                  <a:lnTo>
                    <a:pt x="377825" y="892175"/>
                  </a:lnTo>
                  <a:lnTo>
                    <a:pt x="377825" y="631825"/>
                  </a:lnTo>
                  <a:lnTo>
                    <a:pt x="307975" y="631825"/>
                  </a:lnTo>
                  <a:lnTo>
                    <a:pt x="307975" y="517525"/>
                  </a:lnTo>
                  <a:lnTo>
                    <a:pt x="0" y="517525"/>
                  </a:lnTo>
                  <a:cubicBezTo>
                    <a:pt x="2117" y="345017"/>
                    <a:pt x="4233" y="172508"/>
                    <a:pt x="6350" y="0"/>
                  </a:cubicBezTo>
                  <a:close/>
                </a:path>
              </a:pathLst>
            </a:custGeom>
            <a:solidFill>
              <a:srgbClr val="FFFF00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2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4" name="Rectangle 663"/>
            <p:cNvSpPr/>
            <p:nvPr/>
          </p:nvSpPr>
          <p:spPr>
            <a:xfrm rot="21480000">
              <a:off x="4163659" y="3760223"/>
              <a:ext cx="253711" cy="348045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2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5" name="Rectangle 664"/>
            <p:cNvSpPr/>
            <p:nvPr/>
          </p:nvSpPr>
          <p:spPr>
            <a:xfrm rot="21480000">
              <a:off x="5112236" y="3449885"/>
              <a:ext cx="73044" cy="211077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2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6" name="Freeform 665"/>
            <p:cNvSpPr/>
            <p:nvPr/>
          </p:nvSpPr>
          <p:spPr>
            <a:xfrm rot="21480000">
              <a:off x="8740845" y="3752423"/>
              <a:ext cx="278248" cy="190487"/>
            </a:xfrm>
            <a:custGeom>
              <a:avLst/>
              <a:gdLst>
                <a:gd name="connsiteX0" fmla="*/ 0 w 769620"/>
                <a:gd name="connsiteY0" fmla="*/ 0 h 480060"/>
                <a:gd name="connsiteX1" fmla="*/ 243840 w 769620"/>
                <a:gd name="connsiteY1" fmla="*/ 0 h 480060"/>
                <a:gd name="connsiteX2" fmla="*/ 243840 w 769620"/>
                <a:gd name="connsiteY2" fmla="*/ 118110 h 480060"/>
                <a:gd name="connsiteX3" fmla="*/ 480060 w 769620"/>
                <a:gd name="connsiteY3" fmla="*/ 118110 h 480060"/>
                <a:gd name="connsiteX4" fmla="*/ 480060 w 769620"/>
                <a:gd name="connsiteY4" fmla="*/ 160020 h 480060"/>
                <a:gd name="connsiteX5" fmla="*/ 723900 w 769620"/>
                <a:gd name="connsiteY5" fmla="*/ 160020 h 480060"/>
                <a:gd name="connsiteX6" fmla="*/ 769620 w 769620"/>
                <a:gd name="connsiteY6" fmla="*/ 480060 h 480060"/>
                <a:gd name="connsiteX7" fmla="*/ 3810 w 769620"/>
                <a:gd name="connsiteY7" fmla="*/ 480060 h 480060"/>
                <a:gd name="connsiteX8" fmla="*/ 0 w 769620"/>
                <a:gd name="connsiteY8" fmla="*/ 0 h 480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9620" h="480060">
                  <a:moveTo>
                    <a:pt x="0" y="0"/>
                  </a:moveTo>
                  <a:lnTo>
                    <a:pt x="243840" y="0"/>
                  </a:lnTo>
                  <a:lnTo>
                    <a:pt x="243840" y="118110"/>
                  </a:lnTo>
                  <a:lnTo>
                    <a:pt x="480060" y="118110"/>
                  </a:lnTo>
                  <a:lnTo>
                    <a:pt x="480060" y="160020"/>
                  </a:lnTo>
                  <a:lnTo>
                    <a:pt x="723900" y="160020"/>
                  </a:lnTo>
                  <a:lnTo>
                    <a:pt x="769620" y="480060"/>
                  </a:lnTo>
                  <a:lnTo>
                    <a:pt x="3810" y="4800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2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7" name="Freeform 666"/>
            <p:cNvSpPr/>
            <p:nvPr/>
          </p:nvSpPr>
          <p:spPr>
            <a:xfrm rot="21480000">
              <a:off x="8762413" y="4007071"/>
              <a:ext cx="241056" cy="174652"/>
            </a:xfrm>
            <a:custGeom>
              <a:avLst/>
              <a:gdLst>
                <a:gd name="connsiteX0" fmla="*/ 0 w 1417320"/>
                <a:gd name="connsiteY0" fmla="*/ 0 h 891540"/>
                <a:gd name="connsiteX1" fmla="*/ 1417320 w 1417320"/>
                <a:gd name="connsiteY1" fmla="*/ 0 h 891540"/>
                <a:gd name="connsiteX2" fmla="*/ 1417320 w 1417320"/>
                <a:gd name="connsiteY2" fmla="*/ 438150 h 891540"/>
                <a:gd name="connsiteX3" fmla="*/ 1295400 w 1417320"/>
                <a:gd name="connsiteY3" fmla="*/ 438150 h 891540"/>
                <a:gd name="connsiteX4" fmla="*/ 1295400 w 1417320"/>
                <a:gd name="connsiteY4" fmla="*/ 891540 h 891540"/>
                <a:gd name="connsiteX5" fmla="*/ 7620 w 1417320"/>
                <a:gd name="connsiteY5" fmla="*/ 891540 h 891540"/>
                <a:gd name="connsiteX6" fmla="*/ 0 w 1417320"/>
                <a:gd name="connsiteY6" fmla="*/ 0 h 891540"/>
                <a:gd name="connsiteX0" fmla="*/ 0 w 1417320"/>
                <a:gd name="connsiteY0" fmla="*/ 0 h 891540"/>
                <a:gd name="connsiteX1" fmla="*/ 1417320 w 1417320"/>
                <a:gd name="connsiteY1" fmla="*/ 0 h 891540"/>
                <a:gd name="connsiteX2" fmla="*/ 1295400 w 1417320"/>
                <a:gd name="connsiteY2" fmla="*/ 438150 h 891540"/>
                <a:gd name="connsiteX3" fmla="*/ 1295400 w 1417320"/>
                <a:gd name="connsiteY3" fmla="*/ 891540 h 891540"/>
                <a:gd name="connsiteX4" fmla="*/ 7620 w 1417320"/>
                <a:gd name="connsiteY4" fmla="*/ 891540 h 891540"/>
                <a:gd name="connsiteX5" fmla="*/ 0 w 1417320"/>
                <a:gd name="connsiteY5" fmla="*/ 0 h 891540"/>
                <a:gd name="connsiteX0" fmla="*/ 0 w 1317450"/>
                <a:gd name="connsiteY0" fmla="*/ 6734 h 898274"/>
                <a:gd name="connsiteX1" fmla="*/ 1317449 w 1317450"/>
                <a:gd name="connsiteY1" fmla="*/ 2 h 898274"/>
                <a:gd name="connsiteX2" fmla="*/ 1295400 w 1317450"/>
                <a:gd name="connsiteY2" fmla="*/ 444884 h 898274"/>
                <a:gd name="connsiteX3" fmla="*/ 1295400 w 1317450"/>
                <a:gd name="connsiteY3" fmla="*/ 898274 h 898274"/>
                <a:gd name="connsiteX4" fmla="*/ 7620 w 1317450"/>
                <a:gd name="connsiteY4" fmla="*/ 898274 h 898274"/>
                <a:gd name="connsiteX5" fmla="*/ 0 w 1317450"/>
                <a:gd name="connsiteY5" fmla="*/ 6734 h 898274"/>
                <a:gd name="connsiteX0" fmla="*/ 0 w 1295402"/>
                <a:gd name="connsiteY0" fmla="*/ 8287 h 899827"/>
                <a:gd name="connsiteX1" fmla="*/ 1294399 w 1295402"/>
                <a:gd name="connsiteY1" fmla="*/ 2 h 899827"/>
                <a:gd name="connsiteX2" fmla="*/ 1295400 w 1295402"/>
                <a:gd name="connsiteY2" fmla="*/ 446437 h 899827"/>
                <a:gd name="connsiteX3" fmla="*/ 1295400 w 1295402"/>
                <a:gd name="connsiteY3" fmla="*/ 899827 h 899827"/>
                <a:gd name="connsiteX4" fmla="*/ 7620 w 1295402"/>
                <a:gd name="connsiteY4" fmla="*/ 899827 h 899827"/>
                <a:gd name="connsiteX5" fmla="*/ 0 w 1295402"/>
                <a:gd name="connsiteY5" fmla="*/ 8287 h 89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5402" h="899827">
                  <a:moveTo>
                    <a:pt x="0" y="8287"/>
                  </a:moveTo>
                  <a:lnTo>
                    <a:pt x="1294399" y="2"/>
                  </a:lnTo>
                  <a:cubicBezTo>
                    <a:pt x="1294733" y="148814"/>
                    <a:pt x="1295066" y="297625"/>
                    <a:pt x="1295400" y="446437"/>
                  </a:cubicBezTo>
                  <a:lnTo>
                    <a:pt x="1295400" y="899827"/>
                  </a:lnTo>
                  <a:lnTo>
                    <a:pt x="7620" y="899827"/>
                  </a:lnTo>
                  <a:lnTo>
                    <a:pt x="0" y="8287"/>
                  </a:lnTo>
                  <a:close/>
                </a:path>
              </a:pathLst>
            </a:custGeom>
            <a:solidFill>
              <a:srgbClr val="FFFF00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2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8" name="Rectangle 667"/>
            <p:cNvSpPr/>
            <p:nvPr/>
          </p:nvSpPr>
          <p:spPr>
            <a:xfrm rot="21480000">
              <a:off x="8035315" y="4037604"/>
              <a:ext cx="133435" cy="198544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2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9" name="Rectangle 668"/>
            <p:cNvSpPr/>
            <p:nvPr/>
          </p:nvSpPr>
          <p:spPr>
            <a:xfrm rot="21480000">
              <a:off x="6638879" y="4507029"/>
              <a:ext cx="92130" cy="163777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2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0" name="Rectangle 669"/>
            <p:cNvSpPr/>
            <p:nvPr/>
          </p:nvSpPr>
          <p:spPr>
            <a:xfrm rot="21480000">
              <a:off x="5927478" y="4534723"/>
              <a:ext cx="233792" cy="192006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2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1" name="Rectangle 670"/>
            <p:cNvSpPr/>
            <p:nvPr/>
          </p:nvSpPr>
          <p:spPr>
            <a:xfrm rot="21480000">
              <a:off x="6019574" y="4947537"/>
              <a:ext cx="150259" cy="176379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2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2" name="Freeform 671"/>
            <p:cNvSpPr/>
            <p:nvPr/>
          </p:nvSpPr>
          <p:spPr>
            <a:xfrm rot="21480000">
              <a:off x="6234456" y="5085546"/>
              <a:ext cx="518846" cy="122204"/>
            </a:xfrm>
            <a:custGeom>
              <a:avLst/>
              <a:gdLst>
                <a:gd name="connsiteX0" fmla="*/ 0 w 1435100"/>
                <a:gd name="connsiteY0" fmla="*/ 63500 h 307975"/>
                <a:gd name="connsiteX1" fmla="*/ 1193800 w 1435100"/>
                <a:gd name="connsiteY1" fmla="*/ 63500 h 307975"/>
                <a:gd name="connsiteX2" fmla="*/ 1193800 w 1435100"/>
                <a:gd name="connsiteY2" fmla="*/ 0 h 307975"/>
                <a:gd name="connsiteX3" fmla="*/ 1435100 w 1435100"/>
                <a:gd name="connsiteY3" fmla="*/ 0 h 307975"/>
                <a:gd name="connsiteX4" fmla="*/ 1435100 w 1435100"/>
                <a:gd name="connsiteY4" fmla="*/ 225425 h 307975"/>
                <a:gd name="connsiteX5" fmla="*/ 1406525 w 1435100"/>
                <a:gd name="connsiteY5" fmla="*/ 266700 h 307975"/>
                <a:gd name="connsiteX6" fmla="*/ 1323975 w 1435100"/>
                <a:gd name="connsiteY6" fmla="*/ 295275 h 307975"/>
                <a:gd name="connsiteX7" fmla="*/ 1016000 w 1435100"/>
                <a:gd name="connsiteY7" fmla="*/ 285750 h 307975"/>
                <a:gd name="connsiteX8" fmla="*/ 619125 w 1435100"/>
                <a:gd name="connsiteY8" fmla="*/ 307975 h 307975"/>
                <a:gd name="connsiteX9" fmla="*/ 57150 w 1435100"/>
                <a:gd name="connsiteY9" fmla="*/ 307975 h 307975"/>
                <a:gd name="connsiteX10" fmla="*/ 3175 w 1435100"/>
                <a:gd name="connsiteY10" fmla="*/ 266700 h 307975"/>
                <a:gd name="connsiteX11" fmla="*/ 0 w 1435100"/>
                <a:gd name="connsiteY11" fmla="*/ 63500 h 30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35100" h="307975">
                  <a:moveTo>
                    <a:pt x="0" y="63500"/>
                  </a:moveTo>
                  <a:lnTo>
                    <a:pt x="1193800" y="63500"/>
                  </a:lnTo>
                  <a:lnTo>
                    <a:pt x="1193800" y="0"/>
                  </a:lnTo>
                  <a:lnTo>
                    <a:pt x="1435100" y="0"/>
                  </a:lnTo>
                  <a:lnTo>
                    <a:pt x="1435100" y="225425"/>
                  </a:lnTo>
                  <a:lnTo>
                    <a:pt x="1406525" y="266700"/>
                  </a:lnTo>
                  <a:lnTo>
                    <a:pt x="1323975" y="295275"/>
                  </a:lnTo>
                  <a:lnTo>
                    <a:pt x="1016000" y="285750"/>
                  </a:lnTo>
                  <a:lnTo>
                    <a:pt x="619125" y="307975"/>
                  </a:lnTo>
                  <a:lnTo>
                    <a:pt x="57150" y="307975"/>
                  </a:lnTo>
                  <a:lnTo>
                    <a:pt x="3175" y="266700"/>
                  </a:lnTo>
                  <a:cubicBezTo>
                    <a:pt x="2117" y="198967"/>
                    <a:pt x="1058" y="131233"/>
                    <a:pt x="0" y="63500"/>
                  </a:cubicBezTo>
                  <a:close/>
                </a:path>
              </a:pathLst>
            </a:custGeom>
            <a:solidFill>
              <a:srgbClr val="FFFF00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2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3" name="Rectangle 672"/>
            <p:cNvSpPr/>
            <p:nvPr/>
          </p:nvSpPr>
          <p:spPr>
            <a:xfrm rot="21480000">
              <a:off x="5774444" y="5624655"/>
              <a:ext cx="179435" cy="93670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2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4" name="Rectangle 673"/>
            <p:cNvSpPr/>
            <p:nvPr/>
          </p:nvSpPr>
          <p:spPr>
            <a:xfrm rot="21480000">
              <a:off x="5182707" y="3301728"/>
              <a:ext cx="366405" cy="350738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2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5" name="Oval 674"/>
            <p:cNvSpPr/>
            <p:nvPr/>
          </p:nvSpPr>
          <p:spPr>
            <a:xfrm>
              <a:off x="5680257" y="2507008"/>
              <a:ext cx="271230" cy="230880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35</a:t>
              </a:r>
              <a:endParaRPr kumimoji="0" lang="en-ZA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76" name="Oval 675"/>
            <p:cNvSpPr/>
            <p:nvPr/>
          </p:nvSpPr>
          <p:spPr>
            <a:xfrm>
              <a:off x="6251757" y="2878483"/>
              <a:ext cx="271230" cy="230880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36</a:t>
              </a:r>
              <a:endParaRPr kumimoji="0" lang="en-ZA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77" name="Oval 676"/>
            <p:cNvSpPr/>
            <p:nvPr/>
          </p:nvSpPr>
          <p:spPr>
            <a:xfrm>
              <a:off x="6242232" y="3135658"/>
              <a:ext cx="271230" cy="230880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37</a:t>
              </a:r>
              <a:endParaRPr kumimoji="0" lang="en-ZA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79" name="Oval 678"/>
            <p:cNvSpPr/>
            <p:nvPr/>
          </p:nvSpPr>
          <p:spPr>
            <a:xfrm>
              <a:off x="7118532" y="3564283"/>
              <a:ext cx="271230" cy="230880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ZA" sz="700" b="1" kern="0" dirty="0" smtClean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39</a:t>
              </a:r>
              <a:endParaRPr kumimoji="0" lang="en-ZA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80" name="Oval 679"/>
            <p:cNvSpPr/>
            <p:nvPr/>
          </p:nvSpPr>
          <p:spPr>
            <a:xfrm>
              <a:off x="6766107" y="3878608"/>
              <a:ext cx="271230" cy="230880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ZA" sz="700" b="1" kern="0" dirty="0" smtClean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38</a:t>
              </a:r>
              <a:endParaRPr kumimoji="0" lang="en-ZA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81" name="Oval 680"/>
            <p:cNvSpPr/>
            <p:nvPr/>
          </p:nvSpPr>
          <p:spPr>
            <a:xfrm>
              <a:off x="5870757" y="3554758"/>
              <a:ext cx="271230" cy="230880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40</a:t>
              </a:r>
              <a:endParaRPr kumimoji="0" lang="en-ZA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82" name="Oval 681"/>
            <p:cNvSpPr/>
            <p:nvPr/>
          </p:nvSpPr>
          <p:spPr>
            <a:xfrm>
              <a:off x="4232457" y="3564283"/>
              <a:ext cx="271230" cy="230880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42</a:t>
              </a:r>
              <a:endParaRPr kumimoji="0" lang="en-ZA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83" name="Oval 682"/>
            <p:cNvSpPr/>
            <p:nvPr/>
          </p:nvSpPr>
          <p:spPr>
            <a:xfrm>
              <a:off x="4680132" y="3535708"/>
              <a:ext cx="271230" cy="230880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41</a:t>
              </a:r>
              <a:endParaRPr kumimoji="0" lang="en-ZA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84" name="Oval 683"/>
            <p:cNvSpPr/>
            <p:nvPr/>
          </p:nvSpPr>
          <p:spPr>
            <a:xfrm>
              <a:off x="8585382" y="3497608"/>
              <a:ext cx="271230" cy="230880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44</a:t>
              </a:r>
              <a:endParaRPr kumimoji="0" lang="en-ZA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85" name="Oval 684"/>
            <p:cNvSpPr/>
            <p:nvPr/>
          </p:nvSpPr>
          <p:spPr>
            <a:xfrm>
              <a:off x="8623482" y="4135783"/>
              <a:ext cx="271230" cy="230880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45</a:t>
              </a:r>
              <a:endParaRPr kumimoji="0" lang="en-ZA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86" name="Oval 685"/>
            <p:cNvSpPr/>
            <p:nvPr/>
          </p:nvSpPr>
          <p:spPr>
            <a:xfrm>
              <a:off x="7842432" y="4202458"/>
              <a:ext cx="271230" cy="230880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46</a:t>
              </a:r>
              <a:endParaRPr kumimoji="0" lang="en-ZA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87" name="Oval 686"/>
            <p:cNvSpPr/>
            <p:nvPr/>
          </p:nvSpPr>
          <p:spPr>
            <a:xfrm>
              <a:off x="6718482" y="4373908"/>
              <a:ext cx="271230" cy="230880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47</a:t>
              </a:r>
              <a:endParaRPr kumimoji="0" lang="en-ZA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88" name="Oval 687"/>
            <p:cNvSpPr/>
            <p:nvPr/>
          </p:nvSpPr>
          <p:spPr>
            <a:xfrm>
              <a:off x="5680257" y="4516783"/>
              <a:ext cx="271230" cy="230880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ZA" sz="700" b="1" kern="0" dirty="0" smtClean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48</a:t>
              </a:r>
              <a:endParaRPr kumimoji="0" lang="en-ZA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89" name="Oval 688"/>
            <p:cNvSpPr/>
            <p:nvPr/>
          </p:nvSpPr>
          <p:spPr>
            <a:xfrm>
              <a:off x="5765982" y="4812058"/>
              <a:ext cx="271230" cy="230880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ZA" sz="700" b="1" kern="0" dirty="0" smtClean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49</a:t>
              </a:r>
              <a:endParaRPr kumimoji="0" lang="en-ZA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90" name="Oval 689"/>
            <p:cNvSpPr/>
            <p:nvPr/>
          </p:nvSpPr>
          <p:spPr>
            <a:xfrm>
              <a:off x="6689907" y="4954933"/>
              <a:ext cx="271230" cy="230880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50</a:t>
              </a:r>
              <a:endParaRPr kumimoji="0" lang="en-ZA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91" name="Oval 690"/>
            <p:cNvSpPr/>
            <p:nvPr/>
          </p:nvSpPr>
          <p:spPr>
            <a:xfrm>
              <a:off x="5499282" y="6221758"/>
              <a:ext cx="271230" cy="230880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ZA" sz="700" b="1" kern="0" dirty="0" smtClean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34</a:t>
              </a:r>
              <a:endParaRPr kumimoji="0" lang="en-ZA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92" name="Oval 691"/>
            <p:cNvSpPr/>
            <p:nvPr/>
          </p:nvSpPr>
          <p:spPr>
            <a:xfrm>
              <a:off x="5232582" y="3478558"/>
              <a:ext cx="271230" cy="230880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52</a:t>
              </a:r>
              <a:endParaRPr kumimoji="0" lang="en-ZA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93" name="Oval 692"/>
            <p:cNvSpPr/>
            <p:nvPr/>
          </p:nvSpPr>
          <p:spPr>
            <a:xfrm>
              <a:off x="4880157" y="3288058"/>
              <a:ext cx="271230" cy="230880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43</a:t>
              </a:r>
              <a:endParaRPr kumimoji="0" lang="en-ZA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94" name="Oval 693"/>
            <p:cNvSpPr/>
            <p:nvPr/>
          </p:nvSpPr>
          <p:spPr>
            <a:xfrm>
              <a:off x="5518332" y="5650258"/>
              <a:ext cx="271230" cy="230880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51</a:t>
              </a:r>
              <a:endParaRPr kumimoji="0" lang="en-ZA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95" name="Oval 694"/>
            <p:cNvSpPr/>
            <p:nvPr/>
          </p:nvSpPr>
          <p:spPr>
            <a:xfrm>
              <a:off x="7147560" y="8098183"/>
              <a:ext cx="271230" cy="230880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ZA" sz="700" b="1" kern="0" dirty="0" smtClean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22</a:t>
              </a:r>
              <a:endParaRPr kumimoji="0" lang="en-ZA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96" name="Freeform 695"/>
            <p:cNvSpPr/>
            <p:nvPr/>
          </p:nvSpPr>
          <p:spPr>
            <a:xfrm rot="21480000">
              <a:off x="7401421" y="7906343"/>
              <a:ext cx="158408" cy="600940"/>
            </a:xfrm>
            <a:custGeom>
              <a:avLst/>
              <a:gdLst>
                <a:gd name="connsiteX0" fmla="*/ 80962 w 438150"/>
                <a:gd name="connsiteY0" fmla="*/ 0 h 1514475"/>
                <a:gd name="connsiteX1" fmla="*/ 214312 w 438150"/>
                <a:gd name="connsiteY1" fmla="*/ 204787 h 1514475"/>
                <a:gd name="connsiteX2" fmla="*/ 333375 w 438150"/>
                <a:gd name="connsiteY2" fmla="*/ 414337 h 1514475"/>
                <a:gd name="connsiteX3" fmla="*/ 438150 w 438150"/>
                <a:gd name="connsiteY3" fmla="*/ 623887 h 1514475"/>
                <a:gd name="connsiteX4" fmla="*/ 409575 w 438150"/>
                <a:gd name="connsiteY4" fmla="*/ 781050 h 1514475"/>
                <a:gd name="connsiteX5" fmla="*/ 366712 w 438150"/>
                <a:gd name="connsiteY5" fmla="*/ 938212 h 1514475"/>
                <a:gd name="connsiteX6" fmla="*/ 361950 w 438150"/>
                <a:gd name="connsiteY6" fmla="*/ 1104900 h 1514475"/>
                <a:gd name="connsiteX7" fmla="*/ 342900 w 438150"/>
                <a:gd name="connsiteY7" fmla="*/ 1262062 h 1514475"/>
                <a:gd name="connsiteX8" fmla="*/ 342900 w 438150"/>
                <a:gd name="connsiteY8" fmla="*/ 1423987 h 1514475"/>
                <a:gd name="connsiteX9" fmla="*/ 338137 w 438150"/>
                <a:gd name="connsiteY9" fmla="*/ 1514475 h 1514475"/>
                <a:gd name="connsiteX10" fmla="*/ 28575 w 438150"/>
                <a:gd name="connsiteY10" fmla="*/ 1328737 h 1514475"/>
                <a:gd name="connsiteX11" fmla="*/ 28575 w 438150"/>
                <a:gd name="connsiteY11" fmla="*/ 657225 h 1514475"/>
                <a:gd name="connsiteX12" fmla="*/ 42862 w 438150"/>
                <a:gd name="connsiteY12" fmla="*/ 438150 h 1514475"/>
                <a:gd name="connsiteX13" fmla="*/ 0 w 438150"/>
                <a:gd name="connsiteY13" fmla="*/ 228600 h 1514475"/>
                <a:gd name="connsiteX14" fmla="*/ 14287 w 438150"/>
                <a:gd name="connsiteY14" fmla="*/ 104775 h 1514475"/>
                <a:gd name="connsiteX15" fmla="*/ 80962 w 438150"/>
                <a:gd name="connsiteY15" fmla="*/ 0 h 151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8150" h="1514475">
                  <a:moveTo>
                    <a:pt x="80962" y="0"/>
                  </a:moveTo>
                  <a:lnTo>
                    <a:pt x="214312" y="204787"/>
                  </a:lnTo>
                  <a:lnTo>
                    <a:pt x="333375" y="414337"/>
                  </a:lnTo>
                  <a:lnTo>
                    <a:pt x="438150" y="623887"/>
                  </a:lnTo>
                  <a:lnTo>
                    <a:pt x="409575" y="781050"/>
                  </a:lnTo>
                  <a:lnTo>
                    <a:pt x="366712" y="938212"/>
                  </a:lnTo>
                  <a:lnTo>
                    <a:pt x="361950" y="1104900"/>
                  </a:lnTo>
                  <a:lnTo>
                    <a:pt x="342900" y="1262062"/>
                  </a:lnTo>
                  <a:lnTo>
                    <a:pt x="342900" y="1423987"/>
                  </a:lnTo>
                  <a:lnTo>
                    <a:pt x="338137" y="1514475"/>
                  </a:lnTo>
                  <a:lnTo>
                    <a:pt x="28575" y="1328737"/>
                  </a:lnTo>
                  <a:lnTo>
                    <a:pt x="28575" y="657225"/>
                  </a:lnTo>
                  <a:lnTo>
                    <a:pt x="42862" y="438150"/>
                  </a:lnTo>
                  <a:lnTo>
                    <a:pt x="0" y="228600"/>
                  </a:lnTo>
                  <a:lnTo>
                    <a:pt x="14287" y="104775"/>
                  </a:lnTo>
                  <a:lnTo>
                    <a:pt x="80962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2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97" name="TextBox 696"/>
          <p:cNvSpPr txBox="1"/>
          <p:nvPr/>
        </p:nvSpPr>
        <p:spPr>
          <a:xfrm rot="21114316">
            <a:off x="1846319" y="570428"/>
            <a:ext cx="651244" cy="158269"/>
          </a:xfrm>
          <a:prstGeom prst="rect">
            <a:avLst/>
          </a:prstGeom>
          <a:noFill/>
        </p:spPr>
        <p:txBody>
          <a:bodyPr wrap="none" lIns="65298" tIns="32649" rIns="65298" bIns="32649" rtlCol="0">
            <a:spAutoFit/>
          </a:bodyPr>
          <a:lstStyle/>
          <a:p>
            <a:pPr defTabSz="914180"/>
            <a:r>
              <a:rPr lang="en-ZA" sz="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INNER CITY</a:t>
            </a:r>
          </a:p>
        </p:txBody>
      </p:sp>
      <p:grpSp>
        <p:nvGrpSpPr>
          <p:cNvPr id="705" name="Group 704"/>
          <p:cNvGrpSpPr/>
          <p:nvPr/>
        </p:nvGrpSpPr>
        <p:grpSpPr>
          <a:xfrm>
            <a:off x="1922297" y="940514"/>
            <a:ext cx="6899938" cy="5267781"/>
            <a:chOff x="2049772" y="904875"/>
            <a:chExt cx="5873313" cy="4484001"/>
          </a:xfrm>
        </p:grpSpPr>
        <p:sp>
          <p:nvSpPr>
            <p:cNvPr id="706" name="Freeform 705"/>
            <p:cNvSpPr/>
            <p:nvPr/>
          </p:nvSpPr>
          <p:spPr>
            <a:xfrm>
              <a:off x="2049772" y="2241342"/>
              <a:ext cx="5873313" cy="1193261"/>
            </a:xfrm>
            <a:custGeom>
              <a:avLst/>
              <a:gdLst>
                <a:gd name="connsiteX0" fmla="*/ 42862 w 5715000"/>
                <a:gd name="connsiteY0" fmla="*/ 66675 h 1085850"/>
                <a:gd name="connsiteX1" fmla="*/ 433387 w 5715000"/>
                <a:gd name="connsiteY1" fmla="*/ 71437 h 1085850"/>
                <a:gd name="connsiteX2" fmla="*/ 457200 w 5715000"/>
                <a:gd name="connsiteY2" fmla="*/ 166687 h 1085850"/>
                <a:gd name="connsiteX3" fmla="*/ 571500 w 5715000"/>
                <a:gd name="connsiteY3" fmla="*/ 190500 h 1085850"/>
                <a:gd name="connsiteX4" fmla="*/ 628650 w 5715000"/>
                <a:gd name="connsiteY4" fmla="*/ 138112 h 1085850"/>
                <a:gd name="connsiteX5" fmla="*/ 4919662 w 5715000"/>
                <a:gd name="connsiteY5" fmla="*/ 0 h 1085850"/>
                <a:gd name="connsiteX6" fmla="*/ 5238750 w 5715000"/>
                <a:gd name="connsiteY6" fmla="*/ 209550 h 1085850"/>
                <a:gd name="connsiteX7" fmla="*/ 5700712 w 5715000"/>
                <a:gd name="connsiteY7" fmla="*/ 200025 h 1085850"/>
                <a:gd name="connsiteX8" fmla="*/ 5715000 w 5715000"/>
                <a:gd name="connsiteY8" fmla="*/ 376237 h 1085850"/>
                <a:gd name="connsiteX9" fmla="*/ 4267200 w 5715000"/>
                <a:gd name="connsiteY9" fmla="*/ 447675 h 1085850"/>
                <a:gd name="connsiteX10" fmla="*/ 4267200 w 5715000"/>
                <a:gd name="connsiteY10" fmla="*/ 657225 h 1085850"/>
                <a:gd name="connsiteX11" fmla="*/ 738187 w 5715000"/>
                <a:gd name="connsiteY11" fmla="*/ 762000 h 1085850"/>
                <a:gd name="connsiteX12" fmla="*/ 609600 w 5715000"/>
                <a:gd name="connsiteY12" fmla="*/ 800100 h 1085850"/>
                <a:gd name="connsiteX13" fmla="*/ 461962 w 5715000"/>
                <a:gd name="connsiteY13" fmla="*/ 900112 h 1085850"/>
                <a:gd name="connsiteX14" fmla="*/ 304800 w 5715000"/>
                <a:gd name="connsiteY14" fmla="*/ 1042987 h 1085850"/>
                <a:gd name="connsiteX15" fmla="*/ 180975 w 5715000"/>
                <a:gd name="connsiteY15" fmla="*/ 1085850 h 1085850"/>
                <a:gd name="connsiteX16" fmla="*/ 95250 w 5715000"/>
                <a:gd name="connsiteY16" fmla="*/ 1081087 h 1085850"/>
                <a:gd name="connsiteX17" fmla="*/ 76200 w 5715000"/>
                <a:gd name="connsiteY17" fmla="*/ 981075 h 1085850"/>
                <a:gd name="connsiteX18" fmla="*/ 57150 w 5715000"/>
                <a:gd name="connsiteY18" fmla="*/ 781050 h 1085850"/>
                <a:gd name="connsiteX19" fmla="*/ 66675 w 5715000"/>
                <a:gd name="connsiteY19" fmla="*/ 695325 h 1085850"/>
                <a:gd name="connsiteX20" fmla="*/ 66675 w 5715000"/>
                <a:gd name="connsiteY20" fmla="*/ 595312 h 1085850"/>
                <a:gd name="connsiteX21" fmla="*/ 38100 w 5715000"/>
                <a:gd name="connsiteY21" fmla="*/ 447675 h 1085850"/>
                <a:gd name="connsiteX22" fmla="*/ 33337 w 5715000"/>
                <a:gd name="connsiteY22" fmla="*/ 357187 h 1085850"/>
                <a:gd name="connsiteX23" fmla="*/ 0 w 5715000"/>
                <a:gd name="connsiteY23" fmla="*/ 252412 h 1085850"/>
                <a:gd name="connsiteX24" fmla="*/ 42862 w 5715000"/>
                <a:gd name="connsiteY24" fmla="*/ 66675 h 1085850"/>
                <a:gd name="connsiteX0" fmla="*/ 42862 w 5715000"/>
                <a:gd name="connsiteY0" fmla="*/ 66675 h 1085850"/>
                <a:gd name="connsiteX1" fmla="*/ 433387 w 5715000"/>
                <a:gd name="connsiteY1" fmla="*/ 71437 h 1085850"/>
                <a:gd name="connsiteX2" fmla="*/ 457200 w 5715000"/>
                <a:gd name="connsiteY2" fmla="*/ 166687 h 1085850"/>
                <a:gd name="connsiteX3" fmla="*/ 571500 w 5715000"/>
                <a:gd name="connsiteY3" fmla="*/ 190500 h 1085850"/>
                <a:gd name="connsiteX4" fmla="*/ 628650 w 5715000"/>
                <a:gd name="connsiteY4" fmla="*/ 138112 h 1085850"/>
                <a:gd name="connsiteX5" fmla="*/ 4919662 w 5715000"/>
                <a:gd name="connsiteY5" fmla="*/ 0 h 1085850"/>
                <a:gd name="connsiteX6" fmla="*/ 5238750 w 5715000"/>
                <a:gd name="connsiteY6" fmla="*/ 209550 h 1085850"/>
                <a:gd name="connsiteX7" fmla="*/ 5700712 w 5715000"/>
                <a:gd name="connsiteY7" fmla="*/ 200025 h 1085850"/>
                <a:gd name="connsiteX8" fmla="*/ 5715000 w 5715000"/>
                <a:gd name="connsiteY8" fmla="*/ 376237 h 1085850"/>
                <a:gd name="connsiteX9" fmla="*/ 4257675 w 5715000"/>
                <a:gd name="connsiteY9" fmla="*/ 438150 h 1085850"/>
                <a:gd name="connsiteX10" fmla="*/ 4267200 w 5715000"/>
                <a:gd name="connsiteY10" fmla="*/ 657225 h 1085850"/>
                <a:gd name="connsiteX11" fmla="*/ 738187 w 5715000"/>
                <a:gd name="connsiteY11" fmla="*/ 762000 h 1085850"/>
                <a:gd name="connsiteX12" fmla="*/ 609600 w 5715000"/>
                <a:gd name="connsiteY12" fmla="*/ 800100 h 1085850"/>
                <a:gd name="connsiteX13" fmla="*/ 461962 w 5715000"/>
                <a:gd name="connsiteY13" fmla="*/ 900112 h 1085850"/>
                <a:gd name="connsiteX14" fmla="*/ 304800 w 5715000"/>
                <a:gd name="connsiteY14" fmla="*/ 1042987 h 1085850"/>
                <a:gd name="connsiteX15" fmla="*/ 180975 w 5715000"/>
                <a:gd name="connsiteY15" fmla="*/ 1085850 h 1085850"/>
                <a:gd name="connsiteX16" fmla="*/ 95250 w 5715000"/>
                <a:gd name="connsiteY16" fmla="*/ 1081087 h 1085850"/>
                <a:gd name="connsiteX17" fmla="*/ 76200 w 5715000"/>
                <a:gd name="connsiteY17" fmla="*/ 981075 h 1085850"/>
                <a:gd name="connsiteX18" fmla="*/ 57150 w 5715000"/>
                <a:gd name="connsiteY18" fmla="*/ 781050 h 1085850"/>
                <a:gd name="connsiteX19" fmla="*/ 66675 w 5715000"/>
                <a:gd name="connsiteY19" fmla="*/ 695325 h 1085850"/>
                <a:gd name="connsiteX20" fmla="*/ 66675 w 5715000"/>
                <a:gd name="connsiteY20" fmla="*/ 595312 h 1085850"/>
                <a:gd name="connsiteX21" fmla="*/ 38100 w 5715000"/>
                <a:gd name="connsiteY21" fmla="*/ 447675 h 1085850"/>
                <a:gd name="connsiteX22" fmla="*/ 33337 w 5715000"/>
                <a:gd name="connsiteY22" fmla="*/ 357187 h 1085850"/>
                <a:gd name="connsiteX23" fmla="*/ 0 w 5715000"/>
                <a:gd name="connsiteY23" fmla="*/ 252412 h 1085850"/>
                <a:gd name="connsiteX24" fmla="*/ 42862 w 5715000"/>
                <a:gd name="connsiteY24" fmla="*/ 66675 h 1085850"/>
                <a:gd name="connsiteX0" fmla="*/ 42862 w 5710237"/>
                <a:gd name="connsiteY0" fmla="*/ 66675 h 1085850"/>
                <a:gd name="connsiteX1" fmla="*/ 433387 w 5710237"/>
                <a:gd name="connsiteY1" fmla="*/ 71437 h 1085850"/>
                <a:gd name="connsiteX2" fmla="*/ 457200 w 5710237"/>
                <a:gd name="connsiteY2" fmla="*/ 166687 h 1085850"/>
                <a:gd name="connsiteX3" fmla="*/ 571500 w 5710237"/>
                <a:gd name="connsiteY3" fmla="*/ 190500 h 1085850"/>
                <a:gd name="connsiteX4" fmla="*/ 628650 w 5710237"/>
                <a:gd name="connsiteY4" fmla="*/ 138112 h 1085850"/>
                <a:gd name="connsiteX5" fmla="*/ 4919662 w 5710237"/>
                <a:gd name="connsiteY5" fmla="*/ 0 h 1085850"/>
                <a:gd name="connsiteX6" fmla="*/ 5238750 w 5710237"/>
                <a:gd name="connsiteY6" fmla="*/ 209550 h 1085850"/>
                <a:gd name="connsiteX7" fmla="*/ 5700712 w 5710237"/>
                <a:gd name="connsiteY7" fmla="*/ 200025 h 1085850"/>
                <a:gd name="connsiteX8" fmla="*/ 5710237 w 5710237"/>
                <a:gd name="connsiteY8" fmla="*/ 380999 h 1085850"/>
                <a:gd name="connsiteX9" fmla="*/ 4257675 w 5710237"/>
                <a:gd name="connsiteY9" fmla="*/ 438150 h 1085850"/>
                <a:gd name="connsiteX10" fmla="*/ 4267200 w 5710237"/>
                <a:gd name="connsiteY10" fmla="*/ 657225 h 1085850"/>
                <a:gd name="connsiteX11" fmla="*/ 738187 w 5710237"/>
                <a:gd name="connsiteY11" fmla="*/ 762000 h 1085850"/>
                <a:gd name="connsiteX12" fmla="*/ 609600 w 5710237"/>
                <a:gd name="connsiteY12" fmla="*/ 800100 h 1085850"/>
                <a:gd name="connsiteX13" fmla="*/ 461962 w 5710237"/>
                <a:gd name="connsiteY13" fmla="*/ 900112 h 1085850"/>
                <a:gd name="connsiteX14" fmla="*/ 304800 w 5710237"/>
                <a:gd name="connsiteY14" fmla="*/ 1042987 h 1085850"/>
                <a:gd name="connsiteX15" fmla="*/ 180975 w 5710237"/>
                <a:gd name="connsiteY15" fmla="*/ 1085850 h 1085850"/>
                <a:gd name="connsiteX16" fmla="*/ 95250 w 5710237"/>
                <a:gd name="connsiteY16" fmla="*/ 1081087 h 1085850"/>
                <a:gd name="connsiteX17" fmla="*/ 76200 w 5710237"/>
                <a:gd name="connsiteY17" fmla="*/ 981075 h 1085850"/>
                <a:gd name="connsiteX18" fmla="*/ 57150 w 5710237"/>
                <a:gd name="connsiteY18" fmla="*/ 781050 h 1085850"/>
                <a:gd name="connsiteX19" fmla="*/ 66675 w 5710237"/>
                <a:gd name="connsiteY19" fmla="*/ 695325 h 1085850"/>
                <a:gd name="connsiteX20" fmla="*/ 66675 w 5710237"/>
                <a:gd name="connsiteY20" fmla="*/ 595312 h 1085850"/>
                <a:gd name="connsiteX21" fmla="*/ 38100 w 5710237"/>
                <a:gd name="connsiteY21" fmla="*/ 447675 h 1085850"/>
                <a:gd name="connsiteX22" fmla="*/ 33337 w 5710237"/>
                <a:gd name="connsiteY22" fmla="*/ 357187 h 1085850"/>
                <a:gd name="connsiteX23" fmla="*/ 0 w 5710237"/>
                <a:gd name="connsiteY23" fmla="*/ 252412 h 1085850"/>
                <a:gd name="connsiteX24" fmla="*/ 42862 w 5710237"/>
                <a:gd name="connsiteY24" fmla="*/ 66675 h 1085850"/>
                <a:gd name="connsiteX0" fmla="*/ 42862 w 5710237"/>
                <a:gd name="connsiteY0" fmla="*/ 66675 h 1085850"/>
                <a:gd name="connsiteX1" fmla="*/ 433387 w 5710237"/>
                <a:gd name="connsiteY1" fmla="*/ 71437 h 1085850"/>
                <a:gd name="connsiteX2" fmla="*/ 457200 w 5710237"/>
                <a:gd name="connsiteY2" fmla="*/ 166687 h 1085850"/>
                <a:gd name="connsiteX3" fmla="*/ 571500 w 5710237"/>
                <a:gd name="connsiteY3" fmla="*/ 190500 h 1085850"/>
                <a:gd name="connsiteX4" fmla="*/ 628650 w 5710237"/>
                <a:gd name="connsiteY4" fmla="*/ 138112 h 1085850"/>
                <a:gd name="connsiteX5" fmla="*/ 4919662 w 5710237"/>
                <a:gd name="connsiteY5" fmla="*/ 0 h 1085850"/>
                <a:gd name="connsiteX6" fmla="*/ 5238750 w 5710237"/>
                <a:gd name="connsiteY6" fmla="*/ 209550 h 1085850"/>
                <a:gd name="connsiteX7" fmla="*/ 5686425 w 5710237"/>
                <a:gd name="connsiteY7" fmla="*/ 190500 h 1085850"/>
                <a:gd name="connsiteX8" fmla="*/ 5710237 w 5710237"/>
                <a:gd name="connsiteY8" fmla="*/ 380999 h 1085850"/>
                <a:gd name="connsiteX9" fmla="*/ 4257675 w 5710237"/>
                <a:gd name="connsiteY9" fmla="*/ 438150 h 1085850"/>
                <a:gd name="connsiteX10" fmla="*/ 4267200 w 5710237"/>
                <a:gd name="connsiteY10" fmla="*/ 657225 h 1085850"/>
                <a:gd name="connsiteX11" fmla="*/ 738187 w 5710237"/>
                <a:gd name="connsiteY11" fmla="*/ 762000 h 1085850"/>
                <a:gd name="connsiteX12" fmla="*/ 609600 w 5710237"/>
                <a:gd name="connsiteY12" fmla="*/ 800100 h 1085850"/>
                <a:gd name="connsiteX13" fmla="*/ 461962 w 5710237"/>
                <a:gd name="connsiteY13" fmla="*/ 900112 h 1085850"/>
                <a:gd name="connsiteX14" fmla="*/ 304800 w 5710237"/>
                <a:gd name="connsiteY14" fmla="*/ 1042987 h 1085850"/>
                <a:gd name="connsiteX15" fmla="*/ 180975 w 5710237"/>
                <a:gd name="connsiteY15" fmla="*/ 1085850 h 1085850"/>
                <a:gd name="connsiteX16" fmla="*/ 95250 w 5710237"/>
                <a:gd name="connsiteY16" fmla="*/ 1081087 h 1085850"/>
                <a:gd name="connsiteX17" fmla="*/ 76200 w 5710237"/>
                <a:gd name="connsiteY17" fmla="*/ 981075 h 1085850"/>
                <a:gd name="connsiteX18" fmla="*/ 57150 w 5710237"/>
                <a:gd name="connsiteY18" fmla="*/ 781050 h 1085850"/>
                <a:gd name="connsiteX19" fmla="*/ 66675 w 5710237"/>
                <a:gd name="connsiteY19" fmla="*/ 695325 h 1085850"/>
                <a:gd name="connsiteX20" fmla="*/ 66675 w 5710237"/>
                <a:gd name="connsiteY20" fmla="*/ 595312 h 1085850"/>
                <a:gd name="connsiteX21" fmla="*/ 38100 w 5710237"/>
                <a:gd name="connsiteY21" fmla="*/ 447675 h 1085850"/>
                <a:gd name="connsiteX22" fmla="*/ 33337 w 5710237"/>
                <a:gd name="connsiteY22" fmla="*/ 357187 h 1085850"/>
                <a:gd name="connsiteX23" fmla="*/ 0 w 5710237"/>
                <a:gd name="connsiteY23" fmla="*/ 252412 h 1085850"/>
                <a:gd name="connsiteX24" fmla="*/ 42862 w 5710237"/>
                <a:gd name="connsiteY24" fmla="*/ 66675 h 1085850"/>
                <a:gd name="connsiteX0" fmla="*/ 42862 w 5710237"/>
                <a:gd name="connsiteY0" fmla="*/ 66675 h 1085850"/>
                <a:gd name="connsiteX1" fmla="*/ 433387 w 5710237"/>
                <a:gd name="connsiteY1" fmla="*/ 71437 h 1085850"/>
                <a:gd name="connsiteX2" fmla="*/ 457200 w 5710237"/>
                <a:gd name="connsiteY2" fmla="*/ 166687 h 1085850"/>
                <a:gd name="connsiteX3" fmla="*/ 571500 w 5710237"/>
                <a:gd name="connsiteY3" fmla="*/ 190500 h 1085850"/>
                <a:gd name="connsiteX4" fmla="*/ 628650 w 5710237"/>
                <a:gd name="connsiteY4" fmla="*/ 138112 h 1085850"/>
                <a:gd name="connsiteX5" fmla="*/ 4919662 w 5710237"/>
                <a:gd name="connsiteY5" fmla="*/ 0 h 1085850"/>
                <a:gd name="connsiteX6" fmla="*/ 5238750 w 5710237"/>
                <a:gd name="connsiteY6" fmla="*/ 209550 h 1085850"/>
                <a:gd name="connsiteX7" fmla="*/ 5686425 w 5710237"/>
                <a:gd name="connsiteY7" fmla="*/ 190500 h 1085850"/>
                <a:gd name="connsiteX8" fmla="*/ 5710237 w 5710237"/>
                <a:gd name="connsiteY8" fmla="*/ 380999 h 1085850"/>
                <a:gd name="connsiteX9" fmla="*/ 4257675 w 5710237"/>
                <a:gd name="connsiteY9" fmla="*/ 438150 h 1085850"/>
                <a:gd name="connsiteX10" fmla="*/ 4267200 w 5710237"/>
                <a:gd name="connsiteY10" fmla="*/ 657225 h 1085850"/>
                <a:gd name="connsiteX11" fmla="*/ 3430163 w 5710237"/>
                <a:gd name="connsiteY11" fmla="*/ 677222 h 1085850"/>
                <a:gd name="connsiteX12" fmla="*/ 738187 w 5710237"/>
                <a:gd name="connsiteY12" fmla="*/ 762000 h 1085850"/>
                <a:gd name="connsiteX13" fmla="*/ 609600 w 5710237"/>
                <a:gd name="connsiteY13" fmla="*/ 800100 h 1085850"/>
                <a:gd name="connsiteX14" fmla="*/ 461962 w 5710237"/>
                <a:gd name="connsiteY14" fmla="*/ 900112 h 1085850"/>
                <a:gd name="connsiteX15" fmla="*/ 304800 w 5710237"/>
                <a:gd name="connsiteY15" fmla="*/ 1042987 h 1085850"/>
                <a:gd name="connsiteX16" fmla="*/ 180975 w 5710237"/>
                <a:gd name="connsiteY16" fmla="*/ 1085850 h 1085850"/>
                <a:gd name="connsiteX17" fmla="*/ 95250 w 5710237"/>
                <a:gd name="connsiteY17" fmla="*/ 1081087 h 1085850"/>
                <a:gd name="connsiteX18" fmla="*/ 76200 w 5710237"/>
                <a:gd name="connsiteY18" fmla="*/ 981075 h 1085850"/>
                <a:gd name="connsiteX19" fmla="*/ 57150 w 5710237"/>
                <a:gd name="connsiteY19" fmla="*/ 781050 h 1085850"/>
                <a:gd name="connsiteX20" fmla="*/ 66675 w 5710237"/>
                <a:gd name="connsiteY20" fmla="*/ 695325 h 1085850"/>
                <a:gd name="connsiteX21" fmla="*/ 66675 w 5710237"/>
                <a:gd name="connsiteY21" fmla="*/ 595312 h 1085850"/>
                <a:gd name="connsiteX22" fmla="*/ 38100 w 5710237"/>
                <a:gd name="connsiteY22" fmla="*/ 447675 h 1085850"/>
                <a:gd name="connsiteX23" fmla="*/ 33337 w 5710237"/>
                <a:gd name="connsiteY23" fmla="*/ 357187 h 1085850"/>
                <a:gd name="connsiteX24" fmla="*/ 0 w 5710237"/>
                <a:gd name="connsiteY24" fmla="*/ 252412 h 1085850"/>
                <a:gd name="connsiteX25" fmla="*/ 42862 w 5710237"/>
                <a:gd name="connsiteY25" fmla="*/ 66675 h 1085850"/>
                <a:gd name="connsiteX0" fmla="*/ 42862 w 5710237"/>
                <a:gd name="connsiteY0" fmla="*/ 66675 h 1085850"/>
                <a:gd name="connsiteX1" fmla="*/ 433387 w 5710237"/>
                <a:gd name="connsiteY1" fmla="*/ 71437 h 1085850"/>
                <a:gd name="connsiteX2" fmla="*/ 457200 w 5710237"/>
                <a:gd name="connsiteY2" fmla="*/ 166687 h 1085850"/>
                <a:gd name="connsiteX3" fmla="*/ 571500 w 5710237"/>
                <a:gd name="connsiteY3" fmla="*/ 190500 h 1085850"/>
                <a:gd name="connsiteX4" fmla="*/ 628650 w 5710237"/>
                <a:gd name="connsiteY4" fmla="*/ 138112 h 1085850"/>
                <a:gd name="connsiteX5" fmla="*/ 4919662 w 5710237"/>
                <a:gd name="connsiteY5" fmla="*/ 0 h 1085850"/>
                <a:gd name="connsiteX6" fmla="*/ 5238750 w 5710237"/>
                <a:gd name="connsiteY6" fmla="*/ 209550 h 1085850"/>
                <a:gd name="connsiteX7" fmla="*/ 5686425 w 5710237"/>
                <a:gd name="connsiteY7" fmla="*/ 190500 h 1085850"/>
                <a:gd name="connsiteX8" fmla="*/ 5710237 w 5710237"/>
                <a:gd name="connsiteY8" fmla="*/ 380999 h 1085850"/>
                <a:gd name="connsiteX9" fmla="*/ 4257675 w 5710237"/>
                <a:gd name="connsiteY9" fmla="*/ 438150 h 1085850"/>
                <a:gd name="connsiteX10" fmla="*/ 4267200 w 5710237"/>
                <a:gd name="connsiteY10" fmla="*/ 657225 h 1085850"/>
                <a:gd name="connsiteX11" fmla="*/ 3430163 w 5710237"/>
                <a:gd name="connsiteY11" fmla="*/ 677222 h 1085850"/>
                <a:gd name="connsiteX12" fmla="*/ 1049871 w 5710237"/>
                <a:gd name="connsiteY12" fmla="*/ 751778 h 1085850"/>
                <a:gd name="connsiteX13" fmla="*/ 738187 w 5710237"/>
                <a:gd name="connsiteY13" fmla="*/ 762000 h 1085850"/>
                <a:gd name="connsiteX14" fmla="*/ 609600 w 5710237"/>
                <a:gd name="connsiteY14" fmla="*/ 800100 h 1085850"/>
                <a:gd name="connsiteX15" fmla="*/ 461962 w 5710237"/>
                <a:gd name="connsiteY15" fmla="*/ 900112 h 1085850"/>
                <a:gd name="connsiteX16" fmla="*/ 304800 w 5710237"/>
                <a:gd name="connsiteY16" fmla="*/ 1042987 h 1085850"/>
                <a:gd name="connsiteX17" fmla="*/ 180975 w 5710237"/>
                <a:gd name="connsiteY17" fmla="*/ 1085850 h 1085850"/>
                <a:gd name="connsiteX18" fmla="*/ 95250 w 5710237"/>
                <a:gd name="connsiteY18" fmla="*/ 1081087 h 1085850"/>
                <a:gd name="connsiteX19" fmla="*/ 76200 w 5710237"/>
                <a:gd name="connsiteY19" fmla="*/ 981075 h 1085850"/>
                <a:gd name="connsiteX20" fmla="*/ 57150 w 5710237"/>
                <a:gd name="connsiteY20" fmla="*/ 781050 h 1085850"/>
                <a:gd name="connsiteX21" fmla="*/ 66675 w 5710237"/>
                <a:gd name="connsiteY21" fmla="*/ 695325 h 1085850"/>
                <a:gd name="connsiteX22" fmla="*/ 66675 w 5710237"/>
                <a:gd name="connsiteY22" fmla="*/ 595312 h 1085850"/>
                <a:gd name="connsiteX23" fmla="*/ 38100 w 5710237"/>
                <a:gd name="connsiteY23" fmla="*/ 447675 h 1085850"/>
                <a:gd name="connsiteX24" fmla="*/ 33337 w 5710237"/>
                <a:gd name="connsiteY24" fmla="*/ 357187 h 1085850"/>
                <a:gd name="connsiteX25" fmla="*/ 0 w 5710237"/>
                <a:gd name="connsiteY25" fmla="*/ 252412 h 1085850"/>
                <a:gd name="connsiteX26" fmla="*/ 42862 w 5710237"/>
                <a:gd name="connsiteY26" fmla="*/ 66675 h 1085850"/>
                <a:gd name="connsiteX0" fmla="*/ 42862 w 5710237"/>
                <a:gd name="connsiteY0" fmla="*/ 66675 h 1085850"/>
                <a:gd name="connsiteX1" fmla="*/ 433387 w 5710237"/>
                <a:gd name="connsiteY1" fmla="*/ 71437 h 1085850"/>
                <a:gd name="connsiteX2" fmla="*/ 457200 w 5710237"/>
                <a:gd name="connsiteY2" fmla="*/ 166687 h 1085850"/>
                <a:gd name="connsiteX3" fmla="*/ 571500 w 5710237"/>
                <a:gd name="connsiteY3" fmla="*/ 190500 h 1085850"/>
                <a:gd name="connsiteX4" fmla="*/ 628650 w 5710237"/>
                <a:gd name="connsiteY4" fmla="*/ 138112 h 1085850"/>
                <a:gd name="connsiteX5" fmla="*/ 4919662 w 5710237"/>
                <a:gd name="connsiteY5" fmla="*/ 0 h 1085850"/>
                <a:gd name="connsiteX6" fmla="*/ 5238750 w 5710237"/>
                <a:gd name="connsiteY6" fmla="*/ 209550 h 1085850"/>
                <a:gd name="connsiteX7" fmla="*/ 5686425 w 5710237"/>
                <a:gd name="connsiteY7" fmla="*/ 190500 h 1085850"/>
                <a:gd name="connsiteX8" fmla="*/ 5710237 w 5710237"/>
                <a:gd name="connsiteY8" fmla="*/ 380999 h 1085850"/>
                <a:gd name="connsiteX9" fmla="*/ 4257675 w 5710237"/>
                <a:gd name="connsiteY9" fmla="*/ 438150 h 1085850"/>
                <a:gd name="connsiteX10" fmla="*/ 4267200 w 5710237"/>
                <a:gd name="connsiteY10" fmla="*/ 657225 h 1085850"/>
                <a:gd name="connsiteX11" fmla="*/ 3430163 w 5710237"/>
                <a:gd name="connsiteY11" fmla="*/ 677222 h 1085850"/>
                <a:gd name="connsiteX12" fmla="*/ 711723 w 5710237"/>
                <a:gd name="connsiteY12" fmla="*/ 590239 h 1085850"/>
                <a:gd name="connsiteX13" fmla="*/ 738187 w 5710237"/>
                <a:gd name="connsiteY13" fmla="*/ 762000 h 1085850"/>
                <a:gd name="connsiteX14" fmla="*/ 609600 w 5710237"/>
                <a:gd name="connsiteY14" fmla="*/ 800100 h 1085850"/>
                <a:gd name="connsiteX15" fmla="*/ 461962 w 5710237"/>
                <a:gd name="connsiteY15" fmla="*/ 900112 h 1085850"/>
                <a:gd name="connsiteX16" fmla="*/ 304800 w 5710237"/>
                <a:gd name="connsiteY16" fmla="*/ 1042987 h 1085850"/>
                <a:gd name="connsiteX17" fmla="*/ 180975 w 5710237"/>
                <a:gd name="connsiteY17" fmla="*/ 1085850 h 1085850"/>
                <a:gd name="connsiteX18" fmla="*/ 95250 w 5710237"/>
                <a:gd name="connsiteY18" fmla="*/ 1081087 h 1085850"/>
                <a:gd name="connsiteX19" fmla="*/ 76200 w 5710237"/>
                <a:gd name="connsiteY19" fmla="*/ 981075 h 1085850"/>
                <a:gd name="connsiteX20" fmla="*/ 57150 w 5710237"/>
                <a:gd name="connsiteY20" fmla="*/ 781050 h 1085850"/>
                <a:gd name="connsiteX21" fmla="*/ 66675 w 5710237"/>
                <a:gd name="connsiteY21" fmla="*/ 695325 h 1085850"/>
                <a:gd name="connsiteX22" fmla="*/ 66675 w 5710237"/>
                <a:gd name="connsiteY22" fmla="*/ 595312 h 1085850"/>
                <a:gd name="connsiteX23" fmla="*/ 38100 w 5710237"/>
                <a:gd name="connsiteY23" fmla="*/ 447675 h 1085850"/>
                <a:gd name="connsiteX24" fmla="*/ 33337 w 5710237"/>
                <a:gd name="connsiteY24" fmla="*/ 357187 h 1085850"/>
                <a:gd name="connsiteX25" fmla="*/ 0 w 5710237"/>
                <a:gd name="connsiteY25" fmla="*/ 252412 h 1085850"/>
                <a:gd name="connsiteX26" fmla="*/ 42862 w 5710237"/>
                <a:gd name="connsiteY26" fmla="*/ 66675 h 1085850"/>
                <a:gd name="connsiteX0" fmla="*/ 42862 w 5710237"/>
                <a:gd name="connsiteY0" fmla="*/ 66675 h 1085850"/>
                <a:gd name="connsiteX1" fmla="*/ 433387 w 5710237"/>
                <a:gd name="connsiteY1" fmla="*/ 71437 h 1085850"/>
                <a:gd name="connsiteX2" fmla="*/ 457200 w 5710237"/>
                <a:gd name="connsiteY2" fmla="*/ 166687 h 1085850"/>
                <a:gd name="connsiteX3" fmla="*/ 571500 w 5710237"/>
                <a:gd name="connsiteY3" fmla="*/ 190500 h 1085850"/>
                <a:gd name="connsiteX4" fmla="*/ 628650 w 5710237"/>
                <a:gd name="connsiteY4" fmla="*/ 138112 h 1085850"/>
                <a:gd name="connsiteX5" fmla="*/ 4919662 w 5710237"/>
                <a:gd name="connsiteY5" fmla="*/ 0 h 1085850"/>
                <a:gd name="connsiteX6" fmla="*/ 5238750 w 5710237"/>
                <a:gd name="connsiteY6" fmla="*/ 209550 h 1085850"/>
                <a:gd name="connsiteX7" fmla="*/ 5686425 w 5710237"/>
                <a:gd name="connsiteY7" fmla="*/ 190500 h 1085850"/>
                <a:gd name="connsiteX8" fmla="*/ 5710237 w 5710237"/>
                <a:gd name="connsiteY8" fmla="*/ 380999 h 1085850"/>
                <a:gd name="connsiteX9" fmla="*/ 4257675 w 5710237"/>
                <a:gd name="connsiteY9" fmla="*/ 438150 h 1085850"/>
                <a:gd name="connsiteX10" fmla="*/ 4267200 w 5710237"/>
                <a:gd name="connsiteY10" fmla="*/ 657225 h 1085850"/>
                <a:gd name="connsiteX11" fmla="*/ 3430163 w 5710237"/>
                <a:gd name="connsiteY11" fmla="*/ 677222 h 1085850"/>
                <a:gd name="connsiteX12" fmla="*/ 3184841 w 5710237"/>
                <a:gd name="connsiteY12" fmla="*/ 658583 h 1085850"/>
                <a:gd name="connsiteX13" fmla="*/ 711723 w 5710237"/>
                <a:gd name="connsiteY13" fmla="*/ 590239 h 1085850"/>
                <a:gd name="connsiteX14" fmla="*/ 738187 w 5710237"/>
                <a:gd name="connsiteY14" fmla="*/ 762000 h 1085850"/>
                <a:gd name="connsiteX15" fmla="*/ 609600 w 5710237"/>
                <a:gd name="connsiteY15" fmla="*/ 800100 h 1085850"/>
                <a:gd name="connsiteX16" fmla="*/ 461962 w 5710237"/>
                <a:gd name="connsiteY16" fmla="*/ 900112 h 1085850"/>
                <a:gd name="connsiteX17" fmla="*/ 304800 w 5710237"/>
                <a:gd name="connsiteY17" fmla="*/ 1042987 h 1085850"/>
                <a:gd name="connsiteX18" fmla="*/ 180975 w 5710237"/>
                <a:gd name="connsiteY18" fmla="*/ 1085850 h 1085850"/>
                <a:gd name="connsiteX19" fmla="*/ 95250 w 5710237"/>
                <a:gd name="connsiteY19" fmla="*/ 1081087 h 1085850"/>
                <a:gd name="connsiteX20" fmla="*/ 76200 w 5710237"/>
                <a:gd name="connsiteY20" fmla="*/ 981075 h 1085850"/>
                <a:gd name="connsiteX21" fmla="*/ 57150 w 5710237"/>
                <a:gd name="connsiteY21" fmla="*/ 781050 h 1085850"/>
                <a:gd name="connsiteX22" fmla="*/ 66675 w 5710237"/>
                <a:gd name="connsiteY22" fmla="*/ 695325 h 1085850"/>
                <a:gd name="connsiteX23" fmla="*/ 66675 w 5710237"/>
                <a:gd name="connsiteY23" fmla="*/ 595312 h 1085850"/>
                <a:gd name="connsiteX24" fmla="*/ 38100 w 5710237"/>
                <a:gd name="connsiteY24" fmla="*/ 447675 h 1085850"/>
                <a:gd name="connsiteX25" fmla="*/ 33337 w 5710237"/>
                <a:gd name="connsiteY25" fmla="*/ 357187 h 1085850"/>
                <a:gd name="connsiteX26" fmla="*/ 0 w 5710237"/>
                <a:gd name="connsiteY26" fmla="*/ 252412 h 1085850"/>
                <a:gd name="connsiteX27" fmla="*/ 42862 w 5710237"/>
                <a:gd name="connsiteY27" fmla="*/ 66675 h 1085850"/>
                <a:gd name="connsiteX0" fmla="*/ 42862 w 5710237"/>
                <a:gd name="connsiteY0" fmla="*/ 66675 h 1085850"/>
                <a:gd name="connsiteX1" fmla="*/ 433387 w 5710237"/>
                <a:gd name="connsiteY1" fmla="*/ 71437 h 1085850"/>
                <a:gd name="connsiteX2" fmla="*/ 457200 w 5710237"/>
                <a:gd name="connsiteY2" fmla="*/ 166687 h 1085850"/>
                <a:gd name="connsiteX3" fmla="*/ 571500 w 5710237"/>
                <a:gd name="connsiteY3" fmla="*/ 190500 h 1085850"/>
                <a:gd name="connsiteX4" fmla="*/ 628650 w 5710237"/>
                <a:gd name="connsiteY4" fmla="*/ 138112 h 1085850"/>
                <a:gd name="connsiteX5" fmla="*/ 4919662 w 5710237"/>
                <a:gd name="connsiteY5" fmla="*/ 0 h 1085850"/>
                <a:gd name="connsiteX6" fmla="*/ 5238750 w 5710237"/>
                <a:gd name="connsiteY6" fmla="*/ 209550 h 1085850"/>
                <a:gd name="connsiteX7" fmla="*/ 5686425 w 5710237"/>
                <a:gd name="connsiteY7" fmla="*/ 190500 h 1085850"/>
                <a:gd name="connsiteX8" fmla="*/ 5710237 w 5710237"/>
                <a:gd name="connsiteY8" fmla="*/ 380999 h 1085850"/>
                <a:gd name="connsiteX9" fmla="*/ 4257675 w 5710237"/>
                <a:gd name="connsiteY9" fmla="*/ 438150 h 1085850"/>
                <a:gd name="connsiteX10" fmla="*/ 4267200 w 5710237"/>
                <a:gd name="connsiteY10" fmla="*/ 657225 h 1085850"/>
                <a:gd name="connsiteX11" fmla="*/ 3430163 w 5710237"/>
                <a:gd name="connsiteY11" fmla="*/ 677222 h 1085850"/>
                <a:gd name="connsiteX12" fmla="*/ 3410272 w 5710237"/>
                <a:gd name="connsiteY12" fmla="*/ 497045 h 1085850"/>
                <a:gd name="connsiteX13" fmla="*/ 711723 w 5710237"/>
                <a:gd name="connsiteY13" fmla="*/ 590239 h 1085850"/>
                <a:gd name="connsiteX14" fmla="*/ 738187 w 5710237"/>
                <a:gd name="connsiteY14" fmla="*/ 762000 h 1085850"/>
                <a:gd name="connsiteX15" fmla="*/ 609600 w 5710237"/>
                <a:gd name="connsiteY15" fmla="*/ 800100 h 1085850"/>
                <a:gd name="connsiteX16" fmla="*/ 461962 w 5710237"/>
                <a:gd name="connsiteY16" fmla="*/ 900112 h 1085850"/>
                <a:gd name="connsiteX17" fmla="*/ 304800 w 5710237"/>
                <a:gd name="connsiteY17" fmla="*/ 1042987 h 1085850"/>
                <a:gd name="connsiteX18" fmla="*/ 180975 w 5710237"/>
                <a:gd name="connsiteY18" fmla="*/ 1085850 h 1085850"/>
                <a:gd name="connsiteX19" fmla="*/ 95250 w 5710237"/>
                <a:gd name="connsiteY19" fmla="*/ 1081087 h 1085850"/>
                <a:gd name="connsiteX20" fmla="*/ 76200 w 5710237"/>
                <a:gd name="connsiteY20" fmla="*/ 981075 h 1085850"/>
                <a:gd name="connsiteX21" fmla="*/ 57150 w 5710237"/>
                <a:gd name="connsiteY21" fmla="*/ 781050 h 1085850"/>
                <a:gd name="connsiteX22" fmla="*/ 66675 w 5710237"/>
                <a:gd name="connsiteY22" fmla="*/ 695325 h 1085850"/>
                <a:gd name="connsiteX23" fmla="*/ 66675 w 5710237"/>
                <a:gd name="connsiteY23" fmla="*/ 595312 h 1085850"/>
                <a:gd name="connsiteX24" fmla="*/ 38100 w 5710237"/>
                <a:gd name="connsiteY24" fmla="*/ 447675 h 1085850"/>
                <a:gd name="connsiteX25" fmla="*/ 33337 w 5710237"/>
                <a:gd name="connsiteY25" fmla="*/ 357187 h 1085850"/>
                <a:gd name="connsiteX26" fmla="*/ 0 w 5710237"/>
                <a:gd name="connsiteY26" fmla="*/ 252412 h 1085850"/>
                <a:gd name="connsiteX27" fmla="*/ 42862 w 5710237"/>
                <a:gd name="connsiteY27" fmla="*/ 66675 h 1085850"/>
                <a:gd name="connsiteX0" fmla="*/ 42862 w 5710237"/>
                <a:gd name="connsiteY0" fmla="*/ 66675 h 1085850"/>
                <a:gd name="connsiteX1" fmla="*/ 433387 w 5710237"/>
                <a:gd name="connsiteY1" fmla="*/ 71437 h 1085850"/>
                <a:gd name="connsiteX2" fmla="*/ 457200 w 5710237"/>
                <a:gd name="connsiteY2" fmla="*/ 166687 h 1085850"/>
                <a:gd name="connsiteX3" fmla="*/ 571500 w 5710237"/>
                <a:gd name="connsiteY3" fmla="*/ 190500 h 1085850"/>
                <a:gd name="connsiteX4" fmla="*/ 628650 w 5710237"/>
                <a:gd name="connsiteY4" fmla="*/ 138112 h 1085850"/>
                <a:gd name="connsiteX5" fmla="*/ 4919662 w 5710237"/>
                <a:gd name="connsiteY5" fmla="*/ 0 h 1085850"/>
                <a:gd name="connsiteX6" fmla="*/ 5238750 w 5710237"/>
                <a:gd name="connsiteY6" fmla="*/ 209550 h 1085850"/>
                <a:gd name="connsiteX7" fmla="*/ 5686425 w 5710237"/>
                <a:gd name="connsiteY7" fmla="*/ 190500 h 1085850"/>
                <a:gd name="connsiteX8" fmla="*/ 5710237 w 5710237"/>
                <a:gd name="connsiteY8" fmla="*/ 380999 h 1085850"/>
                <a:gd name="connsiteX9" fmla="*/ 4257675 w 5710237"/>
                <a:gd name="connsiteY9" fmla="*/ 438150 h 1085850"/>
                <a:gd name="connsiteX10" fmla="*/ 4267200 w 5710237"/>
                <a:gd name="connsiteY10" fmla="*/ 657225 h 1085850"/>
                <a:gd name="connsiteX11" fmla="*/ 3410272 w 5710237"/>
                <a:gd name="connsiteY11" fmla="*/ 708287 h 1085850"/>
                <a:gd name="connsiteX12" fmla="*/ 3410272 w 5710237"/>
                <a:gd name="connsiteY12" fmla="*/ 497045 h 1085850"/>
                <a:gd name="connsiteX13" fmla="*/ 711723 w 5710237"/>
                <a:gd name="connsiteY13" fmla="*/ 590239 h 1085850"/>
                <a:gd name="connsiteX14" fmla="*/ 738187 w 5710237"/>
                <a:gd name="connsiteY14" fmla="*/ 762000 h 1085850"/>
                <a:gd name="connsiteX15" fmla="*/ 609600 w 5710237"/>
                <a:gd name="connsiteY15" fmla="*/ 800100 h 1085850"/>
                <a:gd name="connsiteX16" fmla="*/ 461962 w 5710237"/>
                <a:gd name="connsiteY16" fmla="*/ 900112 h 1085850"/>
                <a:gd name="connsiteX17" fmla="*/ 304800 w 5710237"/>
                <a:gd name="connsiteY17" fmla="*/ 1042987 h 1085850"/>
                <a:gd name="connsiteX18" fmla="*/ 180975 w 5710237"/>
                <a:gd name="connsiteY18" fmla="*/ 1085850 h 1085850"/>
                <a:gd name="connsiteX19" fmla="*/ 95250 w 5710237"/>
                <a:gd name="connsiteY19" fmla="*/ 1081087 h 1085850"/>
                <a:gd name="connsiteX20" fmla="*/ 76200 w 5710237"/>
                <a:gd name="connsiteY20" fmla="*/ 981075 h 1085850"/>
                <a:gd name="connsiteX21" fmla="*/ 57150 w 5710237"/>
                <a:gd name="connsiteY21" fmla="*/ 781050 h 1085850"/>
                <a:gd name="connsiteX22" fmla="*/ 66675 w 5710237"/>
                <a:gd name="connsiteY22" fmla="*/ 695325 h 1085850"/>
                <a:gd name="connsiteX23" fmla="*/ 66675 w 5710237"/>
                <a:gd name="connsiteY23" fmla="*/ 595312 h 1085850"/>
                <a:gd name="connsiteX24" fmla="*/ 38100 w 5710237"/>
                <a:gd name="connsiteY24" fmla="*/ 447675 h 1085850"/>
                <a:gd name="connsiteX25" fmla="*/ 33337 w 5710237"/>
                <a:gd name="connsiteY25" fmla="*/ 357187 h 1085850"/>
                <a:gd name="connsiteX26" fmla="*/ 0 w 5710237"/>
                <a:gd name="connsiteY26" fmla="*/ 252412 h 1085850"/>
                <a:gd name="connsiteX27" fmla="*/ 42862 w 5710237"/>
                <a:gd name="connsiteY27" fmla="*/ 66675 h 1085850"/>
                <a:gd name="connsiteX0" fmla="*/ 42862 w 5710237"/>
                <a:gd name="connsiteY0" fmla="*/ 66675 h 1085850"/>
                <a:gd name="connsiteX1" fmla="*/ 433387 w 5710237"/>
                <a:gd name="connsiteY1" fmla="*/ 71437 h 1085850"/>
                <a:gd name="connsiteX2" fmla="*/ 457200 w 5710237"/>
                <a:gd name="connsiteY2" fmla="*/ 166687 h 1085850"/>
                <a:gd name="connsiteX3" fmla="*/ 571500 w 5710237"/>
                <a:gd name="connsiteY3" fmla="*/ 190500 h 1085850"/>
                <a:gd name="connsiteX4" fmla="*/ 628650 w 5710237"/>
                <a:gd name="connsiteY4" fmla="*/ 138112 h 1085850"/>
                <a:gd name="connsiteX5" fmla="*/ 4919662 w 5710237"/>
                <a:gd name="connsiteY5" fmla="*/ 0 h 1085850"/>
                <a:gd name="connsiteX6" fmla="*/ 5238750 w 5710237"/>
                <a:gd name="connsiteY6" fmla="*/ 209550 h 1085850"/>
                <a:gd name="connsiteX7" fmla="*/ 5686425 w 5710237"/>
                <a:gd name="connsiteY7" fmla="*/ 190500 h 1085850"/>
                <a:gd name="connsiteX8" fmla="*/ 5710237 w 5710237"/>
                <a:gd name="connsiteY8" fmla="*/ 380999 h 1085850"/>
                <a:gd name="connsiteX9" fmla="*/ 4264305 w 5710237"/>
                <a:gd name="connsiteY9" fmla="*/ 456789 h 1085850"/>
                <a:gd name="connsiteX10" fmla="*/ 4267200 w 5710237"/>
                <a:gd name="connsiteY10" fmla="*/ 657225 h 1085850"/>
                <a:gd name="connsiteX11" fmla="*/ 3410272 w 5710237"/>
                <a:gd name="connsiteY11" fmla="*/ 708287 h 1085850"/>
                <a:gd name="connsiteX12" fmla="*/ 3410272 w 5710237"/>
                <a:gd name="connsiteY12" fmla="*/ 497045 h 1085850"/>
                <a:gd name="connsiteX13" fmla="*/ 711723 w 5710237"/>
                <a:gd name="connsiteY13" fmla="*/ 590239 h 1085850"/>
                <a:gd name="connsiteX14" fmla="*/ 738187 w 5710237"/>
                <a:gd name="connsiteY14" fmla="*/ 762000 h 1085850"/>
                <a:gd name="connsiteX15" fmla="*/ 609600 w 5710237"/>
                <a:gd name="connsiteY15" fmla="*/ 800100 h 1085850"/>
                <a:gd name="connsiteX16" fmla="*/ 461962 w 5710237"/>
                <a:gd name="connsiteY16" fmla="*/ 900112 h 1085850"/>
                <a:gd name="connsiteX17" fmla="*/ 304800 w 5710237"/>
                <a:gd name="connsiteY17" fmla="*/ 1042987 h 1085850"/>
                <a:gd name="connsiteX18" fmla="*/ 180975 w 5710237"/>
                <a:gd name="connsiteY18" fmla="*/ 1085850 h 1085850"/>
                <a:gd name="connsiteX19" fmla="*/ 95250 w 5710237"/>
                <a:gd name="connsiteY19" fmla="*/ 1081087 h 1085850"/>
                <a:gd name="connsiteX20" fmla="*/ 76200 w 5710237"/>
                <a:gd name="connsiteY20" fmla="*/ 981075 h 1085850"/>
                <a:gd name="connsiteX21" fmla="*/ 57150 w 5710237"/>
                <a:gd name="connsiteY21" fmla="*/ 781050 h 1085850"/>
                <a:gd name="connsiteX22" fmla="*/ 66675 w 5710237"/>
                <a:gd name="connsiteY22" fmla="*/ 695325 h 1085850"/>
                <a:gd name="connsiteX23" fmla="*/ 66675 w 5710237"/>
                <a:gd name="connsiteY23" fmla="*/ 595312 h 1085850"/>
                <a:gd name="connsiteX24" fmla="*/ 38100 w 5710237"/>
                <a:gd name="connsiteY24" fmla="*/ 447675 h 1085850"/>
                <a:gd name="connsiteX25" fmla="*/ 33337 w 5710237"/>
                <a:gd name="connsiteY25" fmla="*/ 357187 h 1085850"/>
                <a:gd name="connsiteX26" fmla="*/ 0 w 5710237"/>
                <a:gd name="connsiteY26" fmla="*/ 252412 h 1085850"/>
                <a:gd name="connsiteX27" fmla="*/ 42862 w 5710237"/>
                <a:gd name="connsiteY27" fmla="*/ 66675 h 1085850"/>
                <a:gd name="connsiteX0" fmla="*/ 42862 w 5703607"/>
                <a:gd name="connsiteY0" fmla="*/ 66675 h 1085850"/>
                <a:gd name="connsiteX1" fmla="*/ 433387 w 5703607"/>
                <a:gd name="connsiteY1" fmla="*/ 71437 h 1085850"/>
                <a:gd name="connsiteX2" fmla="*/ 457200 w 5703607"/>
                <a:gd name="connsiteY2" fmla="*/ 166687 h 1085850"/>
                <a:gd name="connsiteX3" fmla="*/ 571500 w 5703607"/>
                <a:gd name="connsiteY3" fmla="*/ 190500 h 1085850"/>
                <a:gd name="connsiteX4" fmla="*/ 628650 w 5703607"/>
                <a:gd name="connsiteY4" fmla="*/ 138112 h 1085850"/>
                <a:gd name="connsiteX5" fmla="*/ 4919662 w 5703607"/>
                <a:gd name="connsiteY5" fmla="*/ 0 h 1085850"/>
                <a:gd name="connsiteX6" fmla="*/ 5238750 w 5703607"/>
                <a:gd name="connsiteY6" fmla="*/ 209550 h 1085850"/>
                <a:gd name="connsiteX7" fmla="*/ 5686425 w 5703607"/>
                <a:gd name="connsiteY7" fmla="*/ 190500 h 1085850"/>
                <a:gd name="connsiteX8" fmla="*/ 5703607 w 5703607"/>
                <a:gd name="connsiteY8" fmla="*/ 412064 h 1085850"/>
                <a:gd name="connsiteX9" fmla="*/ 4264305 w 5703607"/>
                <a:gd name="connsiteY9" fmla="*/ 456789 h 1085850"/>
                <a:gd name="connsiteX10" fmla="*/ 4267200 w 5703607"/>
                <a:gd name="connsiteY10" fmla="*/ 657225 h 1085850"/>
                <a:gd name="connsiteX11" fmla="*/ 3410272 w 5703607"/>
                <a:gd name="connsiteY11" fmla="*/ 708287 h 1085850"/>
                <a:gd name="connsiteX12" fmla="*/ 3410272 w 5703607"/>
                <a:gd name="connsiteY12" fmla="*/ 497045 h 1085850"/>
                <a:gd name="connsiteX13" fmla="*/ 711723 w 5703607"/>
                <a:gd name="connsiteY13" fmla="*/ 590239 h 1085850"/>
                <a:gd name="connsiteX14" fmla="*/ 738187 w 5703607"/>
                <a:gd name="connsiteY14" fmla="*/ 762000 h 1085850"/>
                <a:gd name="connsiteX15" fmla="*/ 609600 w 5703607"/>
                <a:gd name="connsiteY15" fmla="*/ 800100 h 1085850"/>
                <a:gd name="connsiteX16" fmla="*/ 461962 w 5703607"/>
                <a:gd name="connsiteY16" fmla="*/ 900112 h 1085850"/>
                <a:gd name="connsiteX17" fmla="*/ 304800 w 5703607"/>
                <a:gd name="connsiteY17" fmla="*/ 1042987 h 1085850"/>
                <a:gd name="connsiteX18" fmla="*/ 180975 w 5703607"/>
                <a:gd name="connsiteY18" fmla="*/ 1085850 h 1085850"/>
                <a:gd name="connsiteX19" fmla="*/ 95250 w 5703607"/>
                <a:gd name="connsiteY19" fmla="*/ 1081087 h 1085850"/>
                <a:gd name="connsiteX20" fmla="*/ 76200 w 5703607"/>
                <a:gd name="connsiteY20" fmla="*/ 981075 h 1085850"/>
                <a:gd name="connsiteX21" fmla="*/ 57150 w 5703607"/>
                <a:gd name="connsiteY21" fmla="*/ 781050 h 1085850"/>
                <a:gd name="connsiteX22" fmla="*/ 66675 w 5703607"/>
                <a:gd name="connsiteY22" fmla="*/ 695325 h 1085850"/>
                <a:gd name="connsiteX23" fmla="*/ 66675 w 5703607"/>
                <a:gd name="connsiteY23" fmla="*/ 595312 h 1085850"/>
                <a:gd name="connsiteX24" fmla="*/ 38100 w 5703607"/>
                <a:gd name="connsiteY24" fmla="*/ 447675 h 1085850"/>
                <a:gd name="connsiteX25" fmla="*/ 33337 w 5703607"/>
                <a:gd name="connsiteY25" fmla="*/ 357187 h 1085850"/>
                <a:gd name="connsiteX26" fmla="*/ 0 w 5703607"/>
                <a:gd name="connsiteY26" fmla="*/ 252412 h 1085850"/>
                <a:gd name="connsiteX27" fmla="*/ 42862 w 5703607"/>
                <a:gd name="connsiteY27" fmla="*/ 66675 h 1085850"/>
                <a:gd name="connsiteX0" fmla="*/ 42862 w 5703607"/>
                <a:gd name="connsiteY0" fmla="*/ 66675 h 1085850"/>
                <a:gd name="connsiteX1" fmla="*/ 433387 w 5703607"/>
                <a:gd name="connsiteY1" fmla="*/ 71437 h 1085850"/>
                <a:gd name="connsiteX2" fmla="*/ 457200 w 5703607"/>
                <a:gd name="connsiteY2" fmla="*/ 166687 h 1085850"/>
                <a:gd name="connsiteX3" fmla="*/ 571500 w 5703607"/>
                <a:gd name="connsiteY3" fmla="*/ 190500 h 1085850"/>
                <a:gd name="connsiteX4" fmla="*/ 628650 w 5703607"/>
                <a:gd name="connsiteY4" fmla="*/ 138112 h 1085850"/>
                <a:gd name="connsiteX5" fmla="*/ 4919662 w 5703607"/>
                <a:gd name="connsiteY5" fmla="*/ 0 h 1085850"/>
                <a:gd name="connsiteX6" fmla="*/ 5238750 w 5703607"/>
                <a:gd name="connsiteY6" fmla="*/ 209550 h 1085850"/>
                <a:gd name="connsiteX7" fmla="*/ 5686425 w 5703607"/>
                <a:gd name="connsiteY7" fmla="*/ 190500 h 1085850"/>
                <a:gd name="connsiteX8" fmla="*/ 5703607 w 5703607"/>
                <a:gd name="connsiteY8" fmla="*/ 412064 h 1085850"/>
                <a:gd name="connsiteX9" fmla="*/ 4264305 w 5703607"/>
                <a:gd name="connsiteY9" fmla="*/ 456789 h 1085850"/>
                <a:gd name="connsiteX10" fmla="*/ 4247309 w 5703607"/>
                <a:gd name="connsiteY10" fmla="*/ 669651 h 1085850"/>
                <a:gd name="connsiteX11" fmla="*/ 3410272 w 5703607"/>
                <a:gd name="connsiteY11" fmla="*/ 708287 h 1085850"/>
                <a:gd name="connsiteX12" fmla="*/ 3410272 w 5703607"/>
                <a:gd name="connsiteY12" fmla="*/ 497045 h 1085850"/>
                <a:gd name="connsiteX13" fmla="*/ 711723 w 5703607"/>
                <a:gd name="connsiteY13" fmla="*/ 590239 h 1085850"/>
                <a:gd name="connsiteX14" fmla="*/ 738187 w 5703607"/>
                <a:gd name="connsiteY14" fmla="*/ 762000 h 1085850"/>
                <a:gd name="connsiteX15" fmla="*/ 609600 w 5703607"/>
                <a:gd name="connsiteY15" fmla="*/ 800100 h 1085850"/>
                <a:gd name="connsiteX16" fmla="*/ 461962 w 5703607"/>
                <a:gd name="connsiteY16" fmla="*/ 900112 h 1085850"/>
                <a:gd name="connsiteX17" fmla="*/ 304800 w 5703607"/>
                <a:gd name="connsiteY17" fmla="*/ 1042987 h 1085850"/>
                <a:gd name="connsiteX18" fmla="*/ 180975 w 5703607"/>
                <a:gd name="connsiteY18" fmla="*/ 1085850 h 1085850"/>
                <a:gd name="connsiteX19" fmla="*/ 95250 w 5703607"/>
                <a:gd name="connsiteY19" fmla="*/ 1081087 h 1085850"/>
                <a:gd name="connsiteX20" fmla="*/ 76200 w 5703607"/>
                <a:gd name="connsiteY20" fmla="*/ 981075 h 1085850"/>
                <a:gd name="connsiteX21" fmla="*/ 57150 w 5703607"/>
                <a:gd name="connsiteY21" fmla="*/ 781050 h 1085850"/>
                <a:gd name="connsiteX22" fmla="*/ 66675 w 5703607"/>
                <a:gd name="connsiteY22" fmla="*/ 695325 h 1085850"/>
                <a:gd name="connsiteX23" fmla="*/ 66675 w 5703607"/>
                <a:gd name="connsiteY23" fmla="*/ 595312 h 1085850"/>
                <a:gd name="connsiteX24" fmla="*/ 38100 w 5703607"/>
                <a:gd name="connsiteY24" fmla="*/ 447675 h 1085850"/>
                <a:gd name="connsiteX25" fmla="*/ 33337 w 5703607"/>
                <a:gd name="connsiteY25" fmla="*/ 357187 h 1085850"/>
                <a:gd name="connsiteX26" fmla="*/ 0 w 5703607"/>
                <a:gd name="connsiteY26" fmla="*/ 252412 h 1085850"/>
                <a:gd name="connsiteX27" fmla="*/ 42862 w 5703607"/>
                <a:gd name="connsiteY27" fmla="*/ 66675 h 1085850"/>
                <a:gd name="connsiteX0" fmla="*/ 42862 w 5703607"/>
                <a:gd name="connsiteY0" fmla="*/ 66675 h 1085850"/>
                <a:gd name="connsiteX1" fmla="*/ 386975 w 5703607"/>
                <a:gd name="connsiteY1" fmla="*/ 96289 h 1085850"/>
                <a:gd name="connsiteX2" fmla="*/ 457200 w 5703607"/>
                <a:gd name="connsiteY2" fmla="*/ 166687 h 1085850"/>
                <a:gd name="connsiteX3" fmla="*/ 571500 w 5703607"/>
                <a:gd name="connsiteY3" fmla="*/ 190500 h 1085850"/>
                <a:gd name="connsiteX4" fmla="*/ 628650 w 5703607"/>
                <a:gd name="connsiteY4" fmla="*/ 138112 h 1085850"/>
                <a:gd name="connsiteX5" fmla="*/ 4919662 w 5703607"/>
                <a:gd name="connsiteY5" fmla="*/ 0 h 1085850"/>
                <a:gd name="connsiteX6" fmla="*/ 5238750 w 5703607"/>
                <a:gd name="connsiteY6" fmla="*/ 209550 h 1085850"/>
                <a:gd name="connsiteX7" fmla="*/ 5686425 w 5703607"/>
                <a:gd name="connsiteY7" fmla="*/ 190500 h 1085850"/>
                <a:gd name="connsiteX8" fmla="*/ 5703607 w 5703607"/>
                <a:gd name="connsiteY8" fmla="*/ 412064 h 1085850"/>
                <a:gd name="connsiteX9" fmla="*/ 4264305 w 5703607"/>
                <a:gd name="connsiteY9" fmla="*/ 456789 h 1085850"/>
                <a:gd name="connsiteX10" fmla="*/ 4247309 w 5703607"/>
                <a:gd name="connsiteY10" fmla="*/ 669651 h 1085850"/>
                <a:gd name="connsiteX11" fmla="*/ 3410272 w 5703607"/>
                <a:gd name="connsiteY11" fmla="*/ 708287 h 1085850"/>
                <a:gd name="connsiteX12" fmla="*/ 3410272 w 5703607"/>
                <a:gd name="connsiteY12" fmla="*/ 497045 h 1085850"/>
                <a:gd name="connsiteX13" fmla="*/ 711723 w 5703607"/>
                <a:gd name="connsiteY13" fmla="*/ 590239 h 1085850"/>
                <a:gd name="connsiteX14" fmla="*/ 738187 w 5703607"/>
                <a:gd name="connsiteY14" fmla="*/ 762000 h 1085850"/>
                <a:gd name="connsiteX15" fmla="*/ 609600 w 5703607"/>
                <a:gd name="connsiteY15" fmla="*/ 800100 h 1085850"/>
                <a:gd name="connsiteX16" fmla="*/ 461962 w 5703607"/>
                <a:gd name="connsiteY16" fmla="*/ 900112 h 1085850"/>
                <a:gd name="connsiteX17" fmla="*/ 304800 w 5703607"/>
                <a:gd name="connsiteY17" fmla="*/ 1042987 h 1085850"/>
                <a:gd name="connsiteX18" fmla="*/ 180975 w 5703607"/>
                <a:gd name="connsiteY18" fmla="*/ 1085850 h 1085850"/>
                <a:gd name="connsiteX19" fmla="*/ 95250 w 5703607"/>
                <a:gd name="connsiteY19" fmla="*/ 1081087 h 1085850"/>
                <a:gd name="connsiteX20" fmla="*/ 76200 w 5703607"/>
                <a:gd name="connsiteY20" fmla="*/ 981075 h 1085850"/>
                <a:gd name="connsiteX21" fmla="*/ 57150 w 5703607"/>
                <a:gd name="connsiteY21" fmla="*/ 781050 h 1085850"/>
                <a:gd name="connsiteX22" fmla="*/ 66675 w 5703607"/>
                <a:gd name="connsiteY22" fmla="*/ 695325 h 1085850"/>
                <a:gd name="connsiteX23" fmla="*/ 66675 w 5703607"/>
                <a:gd name="connsiteY23" fmla="*/ 595312 h 1085850"/>
                <a:gd name="connsiteX24" fmla="*/ 38100 w 5703607"/>
                <a:gd name="connsiteY24" fmla="*/ 447675 h 1085850"/>
                <a:gd name="connsiteX25" fmla="*/ 33337 w 5703607"/>
                <a:gd name="connsiteY25" fmla="*/ 357187 h 1085850"/>
                <a:gd name="connsiteX26" fmla="*/ 0 w 5703607"/>
                <a:gd name="connsiteY26" fmla="*/ 252412 h 1085850"/>
                <a:gd name="connsiteX27" fmla="*/ 42862 w 5703607"/>
                <a:gd name="connsiteY27" fmla="*/ 66675 h 1085850"/>
                <a:gd name="connsiteX0" fmla="*/ 42862 w 5703607"/>
                <a:gd name="connsiteY0" fmla="*/ 66675 h 1085850"/>
                <a:gd name="connsiteX1" fmla="*/ 386975 w 5703607"/>
                <a:gd name="connsiteY1" fmla="*/ 96289 h 1085850"/>
                <a:gd name="connsiteX2" fmla="*/ 437309 w 5703607"/>
                <a:gd name="connsiteY2" fmla="*/ 172900 h 1085850"/>
                <a:gd name="connsiteX3" fmla="*/ 571500 w 5703607"/>
                <a:gd name="connsiteY3" fmla="*/ 190500 h 1085850"/>
                <a:gd name="connsiteX4" fmla="*/ 628650 w 5703607"/>
                <a:gd name="connsiteY4" fmla="*/ 138112 h 1085850"/>
                <a:gd name="connsiteX5" fmla="*/ 4919662 w 5703607"/>
                <a:gd name="connsiteY5" fmla="*/ 0 h 1085850"/>
                <a:gd name="connsiteX6" fmla="*/ 5238750 w 5703607"/>
                <a:gd name="connsiteY6" fmla="*/ 209550 h 1085850"/>
                <a:gd name="connsiteX7" fmla="*/ 5686425 w 5703607"/>
                <a:gd name="connsiteY7" fmla="*/ 190500 h 1085850"/>
                <a:gd name="connsiteX8" fmla="*/ 5703607 w 5703607"/>
                <a:gd name="connsiteY8" fmla="*/ 412064 h 1085850"/>
                <a:gd name="connsiteX9" fmla="*/ 4264305 w 5703607"/>
                <a:gd name="connsiteY9" fmla="*/ 456789 h 1085850"/>
                <a:gd name="connsiteX10" fmla="*/ 4247309 w 5703607"/>
                <a:gd name="connsiteY10" fmla="*/ 669651 h 1085850"/>
                <a:gd name="connsiteX11" fmla="*/ 3410272 w 5703607"/>
                <a:gd name="connsiteY11" fmla="*/ 708287 h 1085850"/>
                <a:gd name="connsiteX12" fmla="*/ 3410272 w 5703607"/>
                <a:gd name="connsiteY12" fmla="*/ 497045 h 1085850"/>
                <a:gd name="connsiteX13" fmla="*/ 711723 w 5703607"/>
                <a:gd name="connsiteY13" fmla="*/ 590239 h 1085850"/>
                <a:gd name="connsiteX14" fmla="*/ 738187 w 5703607"/>
                <a:gd name="connsiteY14" fmla="*/ 762000 h 1085850"/>
                <a:gd name="connsiteX15" fmla="*/ 609600 w 5703607"/>
                <a:gd name="connsiteY15" fmla="*/ 800100 h 1085850"/>
                <a:gd name="connsiteX16" fmla="*/ 461962 w 5703607"/>
                <a:gd name="connsiteY16" fmla="*/ 900112 h 1085850"/>
                <a:gd name="connsiteX17" fmla="*/ 304800 w 5703607"/>
                <a:gd name="connsiteY17" fmla="*/ 1042987 h 1085850"/>
                <a:gd name="connsiteX18" fmla="*/ 180975 w 5703607"/>
                <a:gd name="connsiteY18" fmla="*/ 1085850 h 1085850"/>
                <a:gd name="connsiteX19" fmla="*/ 95250 w 5703607"/>
                <a:gd name="connsiteY19" fmla="*/ 1081087 h 1085850"/>
                <a:gd name="connsiteX20" fmla="*/ 76200 w 5703607"/>
                <a:gd name="connsiteY20" fmla="*/ 981075 h 1085850"/>
                <a:gd name="connsiteX21" fmla="*/ 57150 w 5703607"/>
                <a:gd name="connsiteY21" fmla="*/ 781050 h 1085850"/>
                <a:gd name="connsiteX22" fmla="*/ 66675 w 5703607"/>
                <a:gd name="connsiteY22" fmla="*/ 695325 h 1085850"/>
                <a:gd name="connsiteX23" fmla="*/ 66675 w 5703607"/>
                <a:gd name="connsiteY23" fmla="*/ 595312 h 1085850"/>
                <a:gd name="connsiteX24" fmla="*/ 38100 w 5703607"/>
                <a:gd name="connsiteY24" fmla="*/ 447675 h 1085850"/>
                <a:gd name="connsiteX25" fmla="*/ 33337 w 5703607"/>
                <a:gd name="connsiteY25" fmla="*/ 357187 h 1085850"/>
                <a:gd name="connsiteX26" fmla="*/ 0 w 5703607"/>
                <a:gd name="connsiteY26" fmla="*/ 252412 h 1085850"/>
                <a:gd name="connsiteX27" fmla="*/ 42862 w 5703607"/>
                <a:gd name="connsiteY27" fmla="*/ 66675 h 1085850"/>
                <a:gd name="connsiteX0" fmla="*/ 42862 w 5703607"/>
                <a:gd name="connsiteY0" fmla="*/ 66675 h 1085850"/>
                <a:gd name="connsiteX1" fmla="*/ 386975 w 5703607"/>
                <a:gd name="connsiteY1" fmla="*/ 96289 h 1085850"/>
                <a:gd name="connsiteX2" fmla="*/ 470461 w 5703607"/>
                <a:gd name="connsiteY2" fmla="*/ 197752 h 1085850"/>
                <a:gd name="connsiteX3" fmla="*/ 571500 w 5703607"/>
                <a:gd name="connsiteY3" fmla="*/ 190500 h 1085850"/>
                <a:gd name="connsiteX4" fmla="*/ 628650 w 5703607"/>
                <a:gd name="connsiteY4" fmla="*/ 138112 h 1085850"/>
                <a:gd name="connsiteX5" fmla="*/ 4919662 w 5703607"/>
                <a:gd name="connsiteY5" fmla="*/ 0 h 1085850"/>
                <a:gd name="connsiteX6" fmla="*/ 5238750 w 5703607"/>
                <a:gd name="connsiteY6" fmla="*/ 209550 h 1085850"/>
                <a:gd name="connsiteX7" fmla="*/ 5686425 w 5703607"/>
                <a:gd name="connsiteY7" fmla="*/ 190500 h 1085850"/>
                <a:gd name="connsiteX8" fmla="*/ 5703607 w 5703607"/>
                <a:gd name="connsiteY8" fmla="*/ 412064 h 1085850"/>
                <a:gd name="connsiteX9" fmla="*/ 4264305 w 5703607"/>
                <a:gd name="connsiteY9" fmla="*/ 456789 h 1085850"/>
                <a:gd name="connsiteX10" fmla="*/ 4247309 w 5703607"/>
                <a:gd name="connsiteY10" fmla="*/ 669651 h 1085850"/>
                <a:gd name="connsiteX11" fmla="*/ 3410272 w 5703607"/>
                <a:gd name="connsiteY11" fmla="*/ 708287 h 1085850"/>
                <a:gd name="connsiteX12" fmla="*/ 3410272 w 5703607"/>
                <a:gd name="connsiteY12" fmla="*/ 497045 h 1085850"/>
                <a:gd name="connsiteX13" fmla="*/ 711723 w 5703607"/>
                <a:gd name="connsiteY13" fmla="*/ 590239 h 1085850"/>
                <a:gd name="connsiteX14" fmla="*/ 738187 w 5703607"/>
                <a:gd name="connsiteY14" fmla="*/ 762000 h 1085850"/>
                <a:gd name="connsiteX15" fmla="*/ 609600 w 5703607"/>
                <a:gd name="connsiteY15" fmla="*/ 800100 h 1085850"/>
                <a:gd name="connsiteX16" fmla="*/ 461962 w 5703607"/>
                <a:gd name="connsiteY16" fmla="*/ 900112 h 1085850"/>
                <a:gd name="connsiteX17" fmla="*/ 304800 w 5703607"/>
                <a:gd name="connsiteY17" fmla="*/ 1042987 h 1085850"/>
                <a:gd name="connsiteX18" fmla="*/ 180975 w 5703607"/>
                <a:gd name="connsiteY18" fmla="*/ 1085850 h 1085850"/>
                <a:gd name="connsiteX19" fmla="*/ 95250 w 5703607"/>
                <a:gd name="connsiteY19" fmla="*/ 1081087 h 1085850"/>
                <a:gd name="connsiteX20" fmla="*/ 76200 w 5703607"/>
                <a:gd name="connsiteY20" fmla="*/ 981075 h 1085850"/>
                <a:gd name="connsiteX21" fmla="*/ 57150 w 5703607"/>
                <a:gd name="connsiteY21" fmla="*/ 781050 h 1085850"/>
                <a:gd name="connsiteX22" fmla="*/ 66675 w 5703607"/>
                <a:gd name="connsiteY22" fmla="*/ 695325 h 1085850"/>
                <a:gd name="connsiteX23" fmla="*/ 66675 w 5703607"/>
                <a:gd name="connsiteY23" fmla="*/ 595312 h 1085850"/>
                <a:gd name="connsiteX24" fmla="*/ 38100 w 5703607"/>
                <a:gd name="connsiteY24" fmla="*/ 447675 h 1085850"/>
                <a:gd name="connsiteX25" fmla="*/ 33337 w 5703607"/>
                <a:gd name="connsiteY25" fmla="*/ 357187 h 1085850"/>
                <a:gd name="connsiteX26" fmla="*/ 0 w 5703607"/>
                <a:gd name="connsiteY26" fmla="*/ 252412 h 1085850"/>
                <a:gd name="connsiteX27" fmla="*/ 42862 w 5703607"/>
                <a:gd name="connsiteY27" fmla="*/ 66675 h 1085850"/>
                <a:gd name="connsiteX0" fmla="*/ 29601 w 5703607"/>
                <a:gd name="connsiteY0" fmla="*/ 85314 h 1085850"/>
                <a:gd name="connsiteX1" fmla="*/ 386975 w 5703607"/>
                <a:gd name="connsiteY1" fmla="*/ 96289 h 1085850"/>
                <a:gd name="connsiteX2" fmla="*/ 470461 w 5703607"/>
                <a:gd name="connsiteY2" fmla="*/ 197752 h 1085850"/>
                <a:gd name="connsiteX3" fmla="*/ 571500 w 5703607"/>
                <a:gd name="connsiteY3" fmla="*/ 190500 h 1085850"/>
                <a:gd name="connsiteX4" fmla="*/ 628650 w 5703607"/>
                <a:gd name="connsiteY4" fmla="*/ 138112 h 1085850"/>
                <a:gd name="connsiteX5" fmla="*/ 4919662 w 5703607"/>
                <a:gd name="connsiteY5" fmla="*/ 0 h 1085850"/>
                <a:gd name="connsiteX6" fmla="*/ 5238750 w 5703607"/>
                <a:gd name="connsiteY6" fmla="*/ 209550 h 1085850"/>
                <a:gd name="connsiteX7" fmla="*/ 5686425 w 5703607"/>
                <a:gd name="connsiteY7" fmla="*/ 190500 h 1085850"/>
                <a:gd name="connsiteX8" fmla="*/ 5703607 w 5703607"/>
                <a:gd name="connsiteY8" fmla="*/ 412064 h 1085850"/>
                <a:gd name="connsiteX9" fmla="*/ 4264305 w 5703607"/>
                <a:gd name="connsiteY9" fmla="*/ 456789 h 1085850"/>
                <a:gd name="connsiteX10" fmla="*/ 4247309 w 5703607"/>
                <a:gd name="connsiteY10" fmla="*/ 669651 h 1085850"/>
                <a:gd name="connsiteX11" fmla="*/ 3410272 w 5703607"/>
                <a:gd name="connsiteY11" fmla="*/ 708287 h 1085850"/>
                <a:gd name="connsiteX12" fmla="*/ 3410272 w 5703607"/>
                <a:gd name="connsiteY12" fmla="*/ 497045 h 1085850"/>
                <a:gd name="connsiteX13" fmla="*/ 711723 w 5703607"/>
                <a:gd name="connsiteY13" fmla="*/ 590239 h 1085850"/>
                <a:gd name="connsiteX14" fmla="*/ 738187 w 5703607"/>
                <a:gd name="connsiteY14" fmla="*/ 762000 h 1085850"/>
                <a:gd name="connsiteX15" fmla="*/ 609600 w 5703607"/>
                <a:gd name="connsiteY15" fmla="*/ 800100 h 1085850"/>
                <a:gd name="connsiteX16" fmla="*/ 461962 w 5703607"/>
                <a:gd name="connsiteY16" fmla="*/ 900112 h 1085850"/>
                <a:gd name="connsiteX17" fmla="*/ 304800 w 5703607"/>
                <a:gd name="connsiteY17" fmla="*/ 1042987 h 1085850"/>
                <a:gd name="connsiteX18" fmla="*/ 180975 w 5703607"/>
                <a:gd name="connsiteY18" fmla="*/ 1085850 h 1085850"/>
                <a:gd name="connsiteX19" fmla="*/ 95250 w 5703607"/>
                <a:gd name="connsiteY19" fmla="*/ 1081087 h 1085850"/>
                <a:gd name="connsiteX20" fmla="*/ 76200 w 5703607"/>
                <a:gd name="connsiteY20" fmla="*/ 981075 h 1085850"/>
                <a:gd name="connsiteX21" fmla="*/ 57150 w 5703607"/>
                <a:gd name="connsiteY21" fmla="*/ 781050 h 1085850"/>
                <a:gd name="connsiteX22" fmla="*/ 66675 w 5703607"/>
                <a:gd name="connsiteY22" fmla="*/ 695325 h 1085850"/>
                <a:gd name="connsiteX23" fmla="*/ 66675 w 5703607"/>
                <a:gd name="connsiteY23" fmla="*/ 595312 h 1085850"/>
                <a:gd name="connsiteX24" fmla="*/ 38100 w 5703607"/>
                <a:gd name="connsiteY24" fmla="*/ 447675 h 1085850"/>
                <a:gd name="connsiteX25" fmla="*/ 33337 w 5703607"/>
                <a:gd name="connsiteY25" fmla="*/ 357187 h 1085850"/>
                <a:gd name="connsiteX26" fmla="*/ 0 w 5703607"/>
                <a:gd name="connsiteY26" fmla="*/ 252412 h 1085850"/>
                <a:gd name="connsiteX27" fmla="*/ 29601 w 5703607"/>
                <a:gd name="connsiteY27" fmla="*/ 85314 h 1085850"/>
                <a:gd name="connsiteX0" fmla="*/ 29601 w 5703607"/>
                <a:gd name="connsiteY0" fmla="*/ 85314 h 1085850"/>
                <a:gd name="connsiteX1" fmla="*/ 386975 w 5703607"/>
                <a:gd name="connsiteY1" fmla="*/ 96289 h 1085850"/>
                <a:gd name="connsiteX2" fmla="*/ 470461 w 5703607"/>
                <a:gd name="connsiteY2" fmla="*/ 197752 h 1085850"/>
                <a:gd name="connsiteX3" fmla="*/ 571500 w 5703607"/>
                <a:gd name="connsiteY3" fmla="*/ 190500 h 1085850"/>
                <a:gd name="connsiteX4" fmla="*/ 628650 w 5703607"/>
                <a:gd name="connsiteY4" fmla="*/ 138112 h 1085850"/>
                <a:gd name="connsiteX5" fmla="*/ 4919662 w 5703607"/>
                <a:gd name="connsiteY5" fmla="*/ 0 h 1085850"/>
                <a:gd name="connsiteX6" fmla="*/ 5238750 w 5703607"/>
                <a:gd name="connsiteY6" fmla="*/ 209550 h 1085850"/>
                <a:gd name="connsiteX7" fmla="*/ 5686425 w 5703607"/>
                <a:gd name="connsiteY7" fmla="*/ 190500 h 1085850"/>
                <a:gd name="connsiteX8" fmla="*/ 5703607 w 5703607"/>
                <a:gd name="connsiteY8" fmla="*/ 412064 h 1085850"/>
                <a:gd name="connsiteX9" fmla="*/ 4264305 w 5703607"/>
                <a:gd name="connsiteY9" fmla="*/ 456789 h 1085850"/>
                <a:gd name="connsiteX10" fmla="*/ 4247309 w 5703607"/>
                <a:gd name="connsiteY10" fmla="*/ 669651 h 1085850"/>
                <a:gd name="connsiteX11" fmla="*/ 3410272 w 5703607"/>
                <a:gd name="connsiteY11" fmla="*/ 708287 h 1085850"/>
                <a:gd name="connsiteX12" fmla="*/ 3410272 w 5703607"/>
                <a:gd name="connsiteY12" fmla="*/ 497045 h 1085850"/>
                <a:gd name="connsiteX13" fmla="*/ 711723 w 5703607"/>
                <a:gd name="connsiteY13" fmla="*/ 590239 h 1085850"/>
                <a:gd name="connsiteX14" fmla="*/ 718296 w 5703607"/>
                <a:gd name="connsiteY14" fmla="*/ 799278 h 1085850"/>
                <a:gd name="connsiteX15" fmla="*/ 609600 w 5703607"/>
                <a:gd name="connsiteY15" fmla="*/ 800100 h 1085850"/>
                <a:gd name="connsiteX16" fmla="*/ 461962 w 5703607"/>
                <a:gd name="connsiteY16" fmla="*/ 900112 h 1085850"/>
                <a:gd name="connsiteX17" fmla="*/ 304800 w 5703607"/>
                <a:gd name="connsiteY17" fmla="*/ 1042987 h 1085850"/>
                <a:gd name="connsiteX18" fmla="*/ 180975 w 5703607"/>
                <a:gd name="connsiteY18" fmla="*/ 1085850 h 1085850"/>
                <a:gd name="connsiteX19" fmla="*/ 95250 w 5703607"/>
                <a:gd name="connsiteY19" fmla="*/ 1081087 h 1085850"/>
                <a:gd name="connsiteX20" fmla="*/ 76200 w 5703607"/>
                <a:gd name="connsiteY20" fmla="*/ 981075 h 1085850"/>
                <a:gd name="connsiteX21" fmla="*/ 57150 w 5703607"/>
                <a:gd name="connsiteY21" fmla="*/ 781050 h 1085850"/>
                <a:gd name="connsiteX22" fmla="*/ 66675 w 5703607"/>
                <a:gd name="connsiteY22" fmla="*/ 695325 h 1085850"/>
                <a:gd name="connsiteX23" fmla="*/ 66675 w 5703607"/>
                <a:gd name="connsiteY23" fmla="*/ 595312 h 1085850"/>
                <a:gd name="connsiteX24" fmla="*/ 38100 w 5703607"/>
                <a:gd name="connsiteY24" fmla="*/ 447675 h 1085850"/>
                <a:gd name="connsiteX25" fmla="*/ 33337 w 5703607"/>
                <a:gd name="connsiteY25" fmla="*/ 357187 h 1085850"/>
                <a:gd name="connsiteX26" fmla="*/ 0 w 5703607"/>
                <a:gd name="connsiteY26" fmla="*/ 252412 h 1085850"/>
                <a:gd name="connsiteX27" fmla="*/ 29601 w 5703607"/>
                <a:gd name="connsiteY27" fmla="*/ 85314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03607" h="1085850">
                  <a:moveTo>
                    <a:pt x="29601" y="85314"/>
                  </a:moveTo>
                  <a:lnTo>
                    <a:pt x="386975" y="96289"/>
                  </a:lnTo>
                  <a:lnTo>
                    <a:pt x="470461" y="197752"/>
                  </a:lnTo>
                  <a:lnTo>
                    <a:pt x="571500" y="190500"/>
                  </a:lnTo>
                  <a:lnTo>
                    <a:pt x="628650" y="138112"/>
                  </a:lnTo>
                  <a:lnTo>
                    <a:pt x="4919662" y="0"/>
                  </a:lnTo>
                  <a:lnTo>
                    <a:pt x="5238750" y="209550"/>
                  </a:lnTo>
                  <a:lnTo>
                    <a:pt x="5686425" y="190500"/>
                  </a:lnTo>
                  <a:lnTo>
                    <a:pt x="5703607" y="412064"/>
                  </a:lnTo>
                  <a:lnTo>
                    <a:pt x="4264305" y="456789"/>
                  </a:lnTo>
                  <a:lnTo>
                    <a:pt x="4247309" y="669651"/>
                  </a:lnTo>
                  <a:lnTo>
                    <a:pt x="3410272" y="708287"/>
                  </a:lnTo>
                  <a:lnTo>
                    <a:pt x="3410272" y="497045"/>
                  </a:lnTo>
                  <a:lnTo>
                    <a:pt x="711723" y="590239"/>
                  </a:lnTo>
                  <a:lnTo>
                    <a:pt x="718296" y="799278"/>
                  </a:lnTo>
                  <a:lnTo>
                    <a:pt x="609600" y="800100"/>
                  </a:lnTo>
                  <a:lnTo>
                    <a:pt x="461962" y="900112"/>
                  </a:lnTo>
                  <a:lnTo>
                    <a:pt x="304800" y="1042987"/>
                  </a:lnTo>
                  <a:lnTo>
                    <a:pt x="180975" y="1085850"/>
                  </a:lnTo>
                  <a:lnTo>
                    <a:pt x="95250" y="1081087"/>
                  </a:lnTo>
                  <a:lnTo>
                    <a:pt x="76200" y="981075"/>
                  </a:lnTo>
                  <a:lnTo>
                    <a:pt x="57150" y="781050"/>
                  </a:lnTo>
                  <a:lnTo>
                    <a:pt x="66675" y="695325"/>
                  </a:lnTo>
                  <a:lnTo>
                    <a:pt x="66675" y="595312"/>
                  </a:lnTo>
                  <a:lnTo>
                    <a:pt x="38100" y="447675"/>
                  </a:lnTo>
                  <a:lnTo>
                    <a:pt x="33337" y="357187"/>
                  </a:lnTo>
                  <a:lnTo>
                    <a:pt x="0" y="252412"/>
                  </a:lnTo>
                  <a:lnTo>
                    <a:pt x="29601" y="85314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7" name="Freeform 706"/>
            <p:cNvSpPr/>
            <p:nvPr/>
          </p:nvSpPr>
          <p:spPr>
            <a:xfrm>
              <a:off x="3795712" y="904875"/>
              <a:ext cx="796279" cy="4484001"/>
            </a:xfrm>
            <a:custGeom>
              <a:avLst/>
              <a:gdLst>
                <a:gd name="connsiteX0" fmla="*/ 300037 w 781050"/>
                <a:gd name="connsiteY0" fmla="*/ 0 h 3971925"/>
                <a:gd name="connsiteX1" fmla="*/ 304800 w 781050"/>
                <a:gd name="connsiteY1" fmla="*/ 338138 h 3971925"/>
                <a:gd name="connsiteX2" fmla="*/ 385762 w 781050"/>
                <a:gd name="connsiteY2" fmla="*/ 404813 h 3971925"/>
                <a:gd name="connsiteX3" fmla="*/ 657225 w 781050"/>
                <a:gd name="connsiteY3" fmla="*/ 414338 h 3971925"/>
                <a:gd name="connsiteX4" fmla="*/ 781050 w 781050"/>
                <a:gd name="connsiteY4" fmla="*/ 3967163 h 3971925"/>
                <a:gd name="connsiteX5" fmla="*/ 195262 w 781050"/>
                <a:gd name="connsiteY5" fmla="*/ 3971925 h 3971925"/>
                <a:gd name="connsiteX6" fmla="*/ 128587 w 781050"/>
                <a:gd name="connsiteY6" fmla="*/ 3914775 h 3971925"/>
                <a:gd name="connsiteX7" fmla="*/ 0 w 781050"/>
                <a:gd name="connsiteY7" fmla="*/ 195263 h 3971925"/>
                <a:gd name="connsiteX8" fmla="*/ 119062 w 781050"/>
                <a:gd name="connsiteY8" fmla="*/ 190500 h 3971925"/>
                <a:gd name="connsiteX9" fmla="*/ 190500 w 781050"/>
                <a:gd name="connsiteY9" fmla="*/ 152400 h 3971925"/>
                <a:gd name="connsiteX10" fmla="*/ 242887 w 781050"/>
                <a:gd name="connsiteY10" fmla="*/ 85725 h 3971925"/>
                <a:gd name="connsiteX11" fmla="*/ 300037 w 781050"/>
                <a:gd name="connsiteY11" fmla="*/ 0 h 397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81050" h="3971925">
                  <a:moveTo>
                    <a:pt x="300037" y="0"/>
                  </a:moveTo>
                  <a:cubicBezTo>
                    <a:pt x="301625" y="112713"/>
                    <a:pt x="303212" y="225425"/>
                    <a:pt x="304800" y="338138"/>
                  </a:cubicBezTo>
                  <a:lnTo>
                    <a:pt x="385762" y="404813"/>
                  </a:lnTo>
                  <a:lnTo>
                    <a:pt x="657225" y="414338"/>
                  </a:lnTo>
                  <a:lnTo>
                    <a:pt x="781050" y="3967163"/>
                  </a:lnTo>
                  <a:lnTo>
                    <a:pt x="195262" y="3971925"/>
                  </a:lnTo>
                  <a:lnTo>
                    <a:pt x="128587" y="3914775"/>
                  </a:lnTo>
                  <a:lnTo>
                    <a:pt x="0" y="195263"/>
                  </a:lnTo>
                  <a:lnTo>
                    <a:pt x="119062" y="190500"/>
                  </a:lnTo>
                  <a:lnTo>
                    <a:pt x="190500" y="152400"/>
                  </a:lnTo>
                  <a:lnTo>
                    <a:pt x="242887" y="85725"/>
                  </a:lnTo>
                  <a:lnTo>
                    <a:pt x="300037" y="0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70AD47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50" name="Slide Number Placeholder 5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8B901-4B89-400A-9326-FD413AFBC764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08" name="TextBox 707"/>
          <p:cNvSpPr txBox="1"/>
          <p:nvPr/>
        </p:nvSpPr>
        <p:spPr>
          <a:xfrm>
            <a:off x="-21057" y="6210468"/>
            <a:ext cx="1905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800" b="1" kern="0" noProof="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34</a:t>
            </a:r>
            <a:r>
              <a:rPr kumimoji="0" lang="en-ZA" sz="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kumimoji="0" lang="en-ZA" sz="8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Old &amp; New Corporation Buildings </a:t>
            </a:r>
            <a:endParaRPr kumimoji="0" lang="en-ZA" sz="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09" name="Oval 708"/>
          <p:cNvSpPr/>
          <p:nvPr/>
        </p:nvSpPr>
        <p:spPr>
          <a:xfrm>
            <a:off x="3965793" y="2623896"/>
            <a:ext cx="193736" cy="164914"/>
          </a:xfrm>
          <a:prstGeom prst="ellipse">
            <a:avLst/>
          </a:prstGeom>
          <a:solidFill>
            <a:srgbClr val="FFFFFF">
              <a:alpha val="69804"/>
            </a:srgbClr>
          </a:solidFill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700" b="1" kern="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31</a:t>
            </a:r>
            <a:endParaRPr kumimoji="0" lang="en-ZA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7" name="TextBox 516"/>
          <p:cNvSpPr txBox="1"/>
          <p:nvPr/>
        </p:nvSpPr>
        <p:spPr>
          <a:xfrm>
            <a:off x="4700377" y="1010173"/>
            <a:ext cx="12954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ZA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Northern Gateway</a:t>
            </a:r>
            <a:endParaRPr lang="en-ZA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0" name="TextBox 709"/>
          <p:cNvSpPr txBox="1"/>
          <p:nvPr/>
        </p:nvSpPr>
        <p:spPr>
          <a:xfrm>
            <a:off x="7569170" y="1953119"/>
            <a:ext cx="12954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ZA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Capital Hill Precinct</a:t>
            </a:r>
            <a:endParaRPr lang="en-ZA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1" name="TextBox 710"/>
          <p:cNvSpPr txBox="1"/>
          <p:nvPr/>
        </p:nvSpPr>
        <p:spPr>
          <a:xfrm>
            <a:off x="4062303" y="4902769"/>
            <a:ext cx="12954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ZA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Southern Precinct</a:t>
            </a:r>
            <a:endParaRPr lang="en-ZA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2" name="TextBox 711"/>
          <p:cNvSpPr txBox="1"/>
          <p:nvPr/>
        </p:nvSpPr>
        <p:spPr>
          <a:xfrm rot="16037264">
            <a:off x="3793742" y="3941567"/>
            <a:ext cx="12954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ZA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Government Boulevard</a:t>
            </a:r>
            <a:endParaRPr lang="en-ZA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3" name="TextBox 712"/>
          <p:cNvSpPr txBox="1"/>
          <p:nvPr/>
        </p:nvSpPr>
        <p:spPr>
          <a:xfrm>
            <a:off x="4995298" y="2205058"/>
            <a:ext cx="1295400" cy="314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ZA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Civic Precinct</a:t>
            </a:r>
            <a:endParaRPr lang="en-ZA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4" name="TextBox 713"/>
          <p:cNvSpPr txBox="1"/>
          <p:nvPr/>
        </p:nvSpPr>
        <p:spPr>
          <a:xfrm>
            <a:off x="4949623" y="2636012"/>
            <a:ext cx="1553433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ZA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Ceremonial Route</a:t>
            </a:r>
            <a:endParaRPr lang="en-ZA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6" name="TextBox 715"/>
          <p:cNvSpPr txBox="1"/>
          <p:nvPr/>
        </p:nvSpPr>
        <p:spPr>
          <a:xfrm>
            <a:off x="1828800" y="3867047"/>
            <a:ext cx="1326362" cy="28374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ZA" sz="8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MAJOR OFFICE DEVELOPMENTS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800" b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Salvokop</a:t>
            </a:r>
            <a:r>
              <a:rPr lang="en-ZA" sz="8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</a:p>
          <a:p>
            <a:pPr lvl="0">
              <a:lnSpc>
                <a:spcPct val="150000"/>
              </a:lnSpc>
            </a:pPr>
            <a:r>
              <a:rPr lang="en-ZA" sz="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8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360 000m² 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8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Northern Gateway: 370 000m² 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8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Capital Hill: </a:t>
            </a:r>
          </a:p>
          <a:p>
            <a:pPr lvl="0">
              <a:lnSpc>
                <a:spcPct val="150000"/>
              </a:lnSpc>
            </a:pPr>
            <a:r>
              <a:rPr lang="en-ZA" sz="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8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200 000m²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8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Government Boulevard: accommodation opportunities to be assessed. 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ZA" sz="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533" name="Table 532"/>
          <p:cNvGraphicFramePr>
            <a:graphicFrameLocks noGrp="1"/>
          </p:cNvGraphicFramePr>
          <p:nvPr>
            <p:extLst/>
          </p:nvPr>
        </p:nvGraphicFramePr>
        <p:xfrm>
          <a:off x="6889145" y="3665064"/>
          <a:ext cx="2215690" cy="3040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5690"/>
              </a:tblGrid>
              <a:tr h="3040536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ZA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Tshwane</a:t>
                      </a:r>
                      <a:r>
                        <a:rPr lang="en-ZA" sz="900" b="1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Inner City Programme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ZA" sz="900" b="1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ZA" sz="900" b="1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Cabinet</a:t>
                      </a:r>
                      <a:r>
                        <a:rPr lang="en-ZA" sz="900" b="1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Memoranda 1997-2005: </a:t>
                      </a:r>
                      <a:r>
                        <a:rPr lang="en-ZA" sz="900" b="1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All Government Departments to remain within the inner city bounds (CBD) of Pretoria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ZA" sz="900" b="1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Establishment of Government Boulevard and proposed Government</a:t>
                      </a:r>
                      <a:r>
                        <a:rPr lang="en-ZA" sz="900" b="1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ZA" sz="900" b="1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precincts</a:t>
                      </a:r>
                      <a:r>
                        <a:rPr lang="en-ZA" sz="900" b="1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supported by the Tshwane Inner City Regeneration Strategy 2015 (TICRS)</a:t>
                      </a:r>
                      <a:endParaRPr lang="en-ZA" sz="900" b="1" dirty="0" smtClean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6991" marR="66991" marT="33496" marB="33496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15" name="TextBox 714"/>
          <p:cNvSpPr txBox="1"/>
          <p:nvPr/>
        </p:nvSpPr>
        <p:spPr>
          <a:xfrm>
            <a:off x="75292" y="5666365"/>
            <a:ext cx="869790" cy="215444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marL="0" marR="0" lvl="0" indent="0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800" b="1" kern="0" noProof="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31</a:t>
            </a:r>
            <a:r>
              <a:rPr kumimoji="0" lang="en-ZA" sz="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.SAPS</a:t>
            </a:r>
            <a:r>
              <a:rPr kumimoji="0" lang="en-ZA" sz="8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800" b="1" kern="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kumimoji="0" lang="en-ZA" sz="8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 2</a:t>
            </a:r>
            <a:endParaRPr kumimoji="0" lang="en-ZA" sz="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17" name="TextBox 716"/>
          <p:cNvSpPr txBox="1"/>
          <p:nvPr/>
        </p:nvSpPr>
        <p:spPr>
          <a:xfrm>
            <a:off x="-213" y="5095617"/>
            <a:ext cx="19059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800" b="1" kern="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28</a:t>
            </a:r>
            <a:r>
              <a:rPr lang="en-ZA" sz="800" b="1" kern="0" noProof="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DAC</a:t>
            </a:r>
            <a:endParaRPr kumimoji="0" lang="en-ZA" sz="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18" name="TextBox 717"/>
          <p:cNvSpPr txBox="1"/>
          <p:nvPr/>
        </p:nvSpPr>
        <p:spPr>
          <a:xfrm>
            <a:off x="-1113" y="6077455"/>
            <a:ext cx="19059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800" b="1" kern="0" noProof="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STATE OWNED</a:t>
            </a:r>
            <a:endParaRPr kumimoji="0" lang="en-ZA" sz="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19" name="TextBox 718"/>
          <p:cNvSpPr txBox="1"/>
          <p:nvPr/>
        </p:nvSpPr>
        <p:spPr>
          <a:xfrm>
            <a:off x="-12847" y="5234587"/>
            <a:ext cx="19059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800" b="1" kern="0" noProof="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LEASE &amp; STATE OWNED</a:t>
            </a:r>
            <a:endParaRPr kumimoji="0" lang="en-ZA" sz="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20" name="TextBox 719"/>
          <p:cNvSpPr txBox="1"/>
          <p:nvPr/>
        </p:nvSpPr>
        <p:spPr>
          <a:xfrm>
            <a:off x="-1950" y="3733800"/>
            <a:ext cx="19059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800" b="1" kern="0" noProof="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LEASED</a:t>
            </a:r>
            <a:endParaRPr kumimoji="0" lang="en-ZA" sz="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31" name="TextBox 530"/>
          <p:cNvSpPr txBox="1"/>
          <p:nvPr/>
        </p:nvSpPr>
        <p:spPr>
          <a:xfrm>
            <a:off x="1716708" y="3398052"/>
            <a:ext cx="721418" cy="2308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ZA" sz="900" b="1" dirty="0" smtClean="0"/>
              <a:t>750,000m²</a:t>
            </a:r>
            <a:endParaRPr lang="en-ZA" sz="900" b="1" dirty="0"/>
          </a:p>
        </p:txBody>
      </p:sp>
      <p:sp>
        <p:nvSpPr>
          <p:cNvPr id="721" name="TextBox 720"/>
          <p:cNvSpPr txBox="1"/>
          <p:nvPr/>
        </p:nvSpPr>
        <p:spPr>
          <a:xfrm>
            <a:off x="1707937" y="554771"/>
            <a:ext cx="721418" cy="230832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ZA" sz="900" b="1" dirty="0" smtClean="0"/>
              <a:t>230,000m²</a:t>
            </a:r>
            <a:endParaRPr lang="en-ZA" sz="900" b="1" dirty="0"/>
          </a:p>
        </p:txBody>
      </p:sp>
      <p:sp>
        <p:nvSpPr>
          <p:cNvPr id="551" name="TextBox 550"/>
          <p:cNvSpPr txBox="1"/>
          <p:nvPr/>
        </p:nvSpPr>
        <p:spPr>
          <a:xfrm>
            <a:off x="7656996" y="1775611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100" dirty="0" smtClean="0"/>
              <a:t>Union Buildings</a:t>
            </a:r>
            <a:endParaRPr lang="en-ZA" sz="1100" dirty="0"/>
          </a:p>
        </p:txBody>
      </p:sp>
      <p:sp>
        <p:nvSpPr>
          <p:cNvPr id="722" name="TextBox 721"/>
          <p:cNvSpPr txBox="1"/>
          <p:nvPr/>
        </p:nvSpPr>
        <p:spPr>
          <a:xfrm>
            <a:off x="3399932" y="5693233"/>
            <a:ext cx="790060" cy="268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100" dirty="0" err="1" smtClean="0"/>
              <a:t>Salvokop</a:t>
            </a:r>
            <a:endParaRPr lang="en-ZA" sz="1100" dirty="0"/>
          </a:p>
        </p:txBody>
      </p:sp>
      <p:sp>
        <p:nvSpPr>
          <p:cNvPr id="723" name="TextBox 722"/>
          <p:cNvSpPr txBox="1"/>
          <p:nvPr/>
        </p:nvSpPr>
        <p:spPr>
          <a:xfrm>
            <a:off x="4234216" y="2816650"/>
            <a:ext cx="7900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100" dirty="0" smtClean="0"/>
              <a:t>Church Square</a:t>
            </a:r>
            <a:endParaRPr lang="en-ZA" sz="1100" dirty="0"/>
          </a:p>
        </p:txBody>
      </p:sp>
      <p:sp>
        <p:nvSpPr>
          <p:cNvPr id="724" name="TextBox 723"/>
          <p:cNvSpPr txBox="1"/>
          <p:nvPr/>
        </p:nvSpPr>
        <p:spPr>
          <a:xfrm>
            <a:off x="-943" y="6488682"/>
            <a:ext cx="34229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800" i="1" kern="0" noProof="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 High degree of commitment from user departments</a:t>
            </a:r>
            <a:endParaRPr kumimoji="0" lang="en-ZA" sz="80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67" name="TextBox 566"/>
          <p:cNvSpPr txBox="1"/>
          <p:nvPr/>
        </p:nvSpPr>
        <p:spPr>
          <a:xfrm>
            <a:off x="7212654" y="3298918"/>
            <a:ext cx="1861069" cy="2308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ZA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Opportunities to be explored</a:t>
            </a:r>
            <a:endParaRPr lang="en-ZA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039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10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00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8B901-4B89-400A-9326-FD413AFBC76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3377912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en-ZA" b="1" dirty="0" smtClean="0">
                <a:latin typeface="Arial"/>
                <a:cs typeface="Times New Roman"/>
              </a:rPr>
              <a:t>CURRENT PROJECTS CONT.</a:t>
            </a:r>
            <a:endParaRPr lang="en-ZA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250014"/>
            <a:ext cx="9144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Site enablement</a:t>
            </a: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= Site acquisition, planning, town planning legal compliance&amp; service installation (2 to 3 years depending on complexity and land ownership)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Service installation </a:t>
            </a: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= Water, sewer, electricity, roads &amp; </a:t>
            </a:r>
            <a:r>
              <a:rPr lang="en-ZA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stormwater</a:t>
            </a: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+ service contributions (1 to 2 years including building plan development and approvals before construction)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EPWP</a:t>
            </a:r>
            <a:r>
              <a:rPr lang="en-ZA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job figures </a:t>
            </a: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= 1 job opportunity per R150 000 of the project value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Z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6421071"/>
              </p:ext>
            </p:extLst>
          </p:nvPr>
        </p:nvGraphicFramePr>
        <p:xfrm>
          <a:off x="0" y="547140"/>
          <a:ext cx="9143999" cy="3689668"/>
        </p:xfrm>
        <a:graphic>
          <a:graphicData uri="http://schemas.openxmlformats.org/drawingml/2006/table">
            <a:tbl>
              <a:tblPr firstRow="1" firstCol="1" bandRow="1"/>
              <a:tblGrid>
                <a:gridCol w="1850103"/>
                <a:gridCol w="883590"/>
                <a:gridCol w="1158104"/>
                <a:gridCol w="1098054"/>
                <a:gridCol w="1038003"/>
                <a:gridCol w="1038003"/>
                <a:gridCol w="875011"/>
                <a:gridCol w="1203131"/>
              </a:tblGrid>
              <a:tr h="320217"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4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EXISTING</a:t>
                      </a:r>
                      <a:r>
                        <a:rPr lang="en-ZA" sz="2400" b="1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24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URBAN PRECINCTS – TSHWANE</a:t>
                      </a:r>
                      <a:endParaRPr lang="en-ZA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9799" marR="19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4403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City/Town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9799" marR="19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Tshwane</a:t>
                      </a:r>
                      <a:r>
                        <a:rPr lang="en-ZA" sz="140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l</a:t>
                      </a:r>
                      <a:r>
                        <a:rPr lang="en-ZA" sz="14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ease portfolio (m²)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9799" marR="19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Extent of development potential(m²)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9799" marR="19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Projected Site enablement Budget</a:t>
                      </a:r>
                      <a:endParaRPr lang="en-ZA" sz="1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9799" marR="19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Proposed Service construction start date *</a:t>
                      </a:r>
                      <a:endParaRPr lang="en-ZA" sz="1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9799" marR="19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Indicative</a:t>
                      </a:r>
                      <a:r>
                        <a:rPr lang="en-ZA" sz="140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EPWP </a:t>
                      </a:r>
                      <a:r>
                        <a:rPr lang="en-ZA" sz="14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Job creation figures (SITE)</a:t>
                      </a:r>
                      <a:endParaRPr lang="en-ZA" sz="14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9799" marR="19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Estimated Project budget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(R) *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9799" marR="19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Estimated Project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Implementation timeframe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9799" marR="19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Tshwane </a:t>
                      </a: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: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9799" marR="19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2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9799" marR="19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799" marR="19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799" marR="19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799" marR="19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799" marR="19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799" marR="19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9799" marR="19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69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Southern Gateway </a:t>
                      </a: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Precinct (5)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9799" marR="19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1,1million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2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9799" marR="19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360,000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9799" marR="19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R350million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9799" marR="19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2018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9799" marR="19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2300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9799" marR="19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R8,28billion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9799" marR="19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2020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9799" marR="19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6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Northern Gateway </a:t>
                      </a: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Precinct (3)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9799" marR="19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2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9799" marR="19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370,000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9799" marR="19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R100million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9799" marR="19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2019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9799" marR="19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660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9799" marR="19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R8,51billion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9799" marR="19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2021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9799" marR="19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6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Capital Hill </a:t>
                      </a: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Precinct (4)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9799" marR="19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2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9799" marR="19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115,000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9799" marR="19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R35million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9799" marR="19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2019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9799" marR="19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500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9799" marR="19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R2,64</a:t>
                      </a:r>
                      <a:r>
                        <a:rPr lang="en-ZA" sz="12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billion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9799" marR="19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2021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9799" marR="19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69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Government</a:t>
                      </a:r>
                      <a:r>
                        <a:rPr lang="en-GB" sz="12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Boulevard (8)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9799" marR="19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2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9799" marR="19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ZA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 be assessed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9799" marR="19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Acquisitions and maximising</a:t>
                      </a:r>
                      <a:r>
                        <a:rPr lang="en-ZA" sz="12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density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9799" marR="19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9799" marR="19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230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9799" marR="19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9799" marR="19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9799" marR="19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33885" y="4270995"/>
            <a:ext cx="7486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 smtClean="0"/>
              <a:t>* Legalisation process to be finalised prior to construction of services</a:t>
            </a:r>
          </a:p>
          <a:p>
            <a:r>
              <a:rPr lang="en-ZA" sz="1200" dirty="0" smtClean="0"/>
              <a:t>* Project budget based on </a:t>
            </a:r>
            <a:r>
              <a:rPr lang="en-ZA" sz="1200" dirty="0" err="1" smtClean="0"/>
              <a:t>Aecom</a:t>
            </a:r>
            <a:r>
              <a:rPr lang="en-ZA" sz="1200" dirty="0" smtClean="0"/>
              <a:t> report 2016 and excludes professional fees.</a:t>
            </a:r>
          </a:p>
          <a:p>
            <a:r>
              <a:rPr lang="en-ZA" sz="1200" dirty="0"/>
              <a:t> </a:t>
            </a:r>
            <a:r>
              <a:rPr lang="en-ZA" sz="1200" dirty="0" smtClean="0"/>
              <a:t>    High-rise prestigious office tower R13,400/m² – R16,800/m²</a:t>
            </a:r>
          </a:p>
          <a:p>
            <a:r>
              <a:rPr lang="en-ZA" sz="1200" dirty="0"/>
              <a:t> </a:t>
            </a:r>
            <a:r>
              <a:rPr lang="en-ZA" sz="1200" dirty="0" smtClean="0"/>
              <a:t>    Basement parking R4,000/m² - R6,200/m²</a:t>
            </a:r>
            <a:endParaRPr lang="en-ZA" sz="1200" dirty="0"/>
          </a:p>
        </p:txBody>
      </p:sp>
    </p:spTree>
    <p:extLst>
      <p:ext uri="{BB962C8B-B14F-4D97-AF65-F5344CB8AC3E}">
        <p14:creationId xmlns:p14="http://schemas.microsoft.com/office/powerpoint/2010/main" xmlns="" val="428419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72239412"/>
              </p:ext>
            </p:extLst>
          </p:nvPr>
        </p:nvGraphicFramePr>
        <p:xfrm>
          <a:off x="90152" y="579550"/>
          <a:ext cx="9053848" cy="3503332"/>
        </p:xfrm>
        <a:graphic>
          <a:graphicData uri="http://schemas.openxmlformats.org/drawingml/2006/table">
            <a:tbl>
              <a:tblPr firstRow="1" firstCol="1" bandRow="1"/>
              <a:tblGrid>
                <a:gridCol w="1585737"/>
                <a:gridCol w="825041"/>
                <a:gridCol w="923277"/>
                <a:gridCol w="1117420"/>
                <a:gridCol w="1156880"/>
                <a:gridCol w="1169456"/>
                <a:gridCol w="1169456"/>
                <a:gridCol w="1106581"/>
              </a:tblGrid>
              <a:tr h="590395"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4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EXISTING</a:t>
                      </a:r>
                      <a:r>
                        <a:rPr lang="en-ZA" sz="2400" b="1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24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URBAN PRECINCTS – Metro's</a:t>
                      </a:r>
                      <a:r>
                        <a:rPr lang="en-ZA" sz="2400" b="1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ZA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11414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City/Town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 lease portfolio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(m²)</a:t>
                      </a:r>
                    </a:p>
                  </a:txBody>
                  <a:tcPr marL="26398" marR="26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Extent of development (m²)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Site enablement Budget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(R</a:t>
                      </a:r>
                      <a:r>
                        <a:rPr lang="en-ZA" sz="14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)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Service construction start date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Indicative</a:t>
                      </a:r>
                      <a:r>
                        <a:rPr lang="en-ZA" sz="14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400" kern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EPWP</a:t>
                      </a:r>
                      <a:r>
                        <a:rPr lang="en-ZA" sz="14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Job creation figures (Site)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Project budget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(R) 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Project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Implemen-tation</a:t>
                      </a: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timeframe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51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Johannesburg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 </a:t>
                      </a:r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762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3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Smit</a:t>
                      </a: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Street Precinct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ZA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21 000</a:t>
                      </a:r>
                    </a:p>
                  </a:txBody>
                  <a:tcPr marL="26398" marR="26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R4,6</a:t>
                      </a:r>
                      <a:r>
                        <a:rPr lang="en-ZA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million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2019</a:t>
                      </a:r>
                      <a:endParaRPr lang="en-ZA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R380</a:t>
                      </a:r>
                      <a:r>
                        <a:rPr lang="en-ZA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million</a:t>
                      </a:r>
                      <a:endParaRPr lang="en-ZA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2021</a:t>
                      </a:r>
                      <a:endParaRPr lang="en-ZA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3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Mineralia</a:t>
                      </a: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Precinct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11 759</a:t>
                      </a: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Acquisition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PURCHASE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3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eThekwini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90 429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3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Security Precinct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ZA" sz="12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47 409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R16</a:t>
                      </a:r>
                      <a:r>
                        <a:rPr lang="en-ZA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million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2019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106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R853</a:t>
                      </a:r>
                      <a:r>
                        <a:rPr lang="en-ZA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million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26398" marR="26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3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Centrum Precinct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ZA" sz="12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52 460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R40 </a:t>
                      </a:r>
                      <a:r>
                        <a:rPr lang="en-ZA" sz="12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million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2022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260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R944</a:t>
                      </a:r>
                      <a:r>
                        <a:rPr lang="en-ZA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million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2024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33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Court</a:t>
                      </a:r>
                    </a:p>
                  </a:txBody>
                  <a:tcPr marL="26398" marR="263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2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ZA" sz="12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28 526</a:t>
                      </a:r>
                      <a:endParaRPr lang="en-ZA" sz="12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R10million</a:t>
                      </a:r>
                      <a:endParaRPr lang="en-ZA" sz="12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2019</a:t>
                      </a:r>
                      <a:endParaRPr lang="en-ZA" sz="12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66</a:t>
                      </a:r>
                      <a:endParaRPr lang="en-ZA" sz="12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R513million </a:t>
                      </a:r>
                      <a:endParaRPr lang="en-ZA" sz="12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26398" marR="26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5274208"/>
            <a:ext cx="914400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Site enablement</a:t>
            </a: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= Site acquisition, planning, town planning legal compliance&amp; service installation (2 to 3 years depending on complexity and land ownership)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Service installation </a:t>
            </a: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= Water, sewer, electricity, roads &amp; </a:t>
            </a:r>
            <a:r>
              <a:rPr lang="en-ZA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stormwater</a:t>
            </a: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+ service contributions (1 to 2 years including building plan development and approvals before construction)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EPWP</a:t>
            </a:r>
            <a:r>
              <a:rPr lang="en-ZA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job figures </a:t>
            </a: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= 1 job opportunity per R150 000 of the project value. </a:t>
            </a:r>
            <a:endParaRPr lang="en-Z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3377912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en-ZA" b="1" dirty="0" smtClean="0">
                <a:latin typeface="Arial"/>
                <a:cs typeface="Times New Roman"/>
              </a:rPr>
              <a:t>CURRENT PROJECTS CONT.</a:t>
            </a:r>
            <a:endParaRPr lang="en-ZA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185633"/>
            <a:ext cx="50979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1200" dirty="0"/>
              <a:t>Legalisation process to be finalised prior to construction of services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1200" dirty="0" smtClean="0"/>
              <a:t>Project </a:t>
            </a:r>
            <a:r>
              <a:rPr lang="en-ZA" sz="1200" dirty="0"/>
              <a:t>budget based on </a:t>
            </a:r>
            <a:r>
              <a:rPr lang="en-ZA" sz="1200" dirty="0" err="1"/>
              <a:t>Aecom</a:t>
            </a:r>
            <a:r>
              <a:rPr lang="en-ZA" sz="1200" dirty="0"/>
              <a:t> report 2016 and excludes professional fees.</a:t>
            </a:r>
          </a:p>
          <a:p>
            <a:r>
              <a:rPr lang="en-ZA" sz="1200" dirty="0"/>
              <a:t>     High-rise prestigious office tower R13,400/m² – R16,800/m²</a:t>
            </a:r>
          </a:p>
          <a:p>
            <a:r>
              <a:rPr lang="en-ZA" sz="1200" dirty="0"/>
              <a:t>     Basement parking R4,000/m² - R6,200/m²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8B901-4B89-400A-9326-FD413AFBC76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890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83429418"/>
              </p:ext>
            </p:extLst>
          </p:nvPr>
        </p:nvGraphicFramePr>
        <p:xfrm>
          <a:off x="0" y="682580"/>
          <a:ext cx="9144002" cy="4139434"/>
        </p:xfrm>
        <a:graphic>
          <a:graphicData uri="http://schemas.openxmlformats.org/drawingml/2006/table">
            <a:tbl>
              <a:tblPr firstRow="1" firstCol="1" bandRow="1"/>
              <a:tblGrid>
                <a:gridCol w="1622079"/>
                <a:gridCol w="943260"/>
                <a:gridCol w="1066624"/>
                <a:gridCol w="1159458"/>
                <a:gridCol w="1043887"/>
                <a:gridCol w="1043887"/>
                <a:gridCol w="1043887"/>
                <a:gridCol w="1220920"/>
              </a:tblGrid>
              <a:tr h="580620"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4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EXISTING</a:t>
                      </a:r>
                      <a:r>
                        <a:rPr lang="en-ZA" sz="2400" b="1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24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URBAN PRECINCTS – Secondary</a:t>
                      </a:r>
                      <a:r>
                        <a:rPr lang="en-ZA" sz="2400" b="1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Towns</a:t>
                      </a:r>
                      <a:endParaRPr lang="en-ZA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1248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City/Town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 lease portfolio (m²)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Extent of development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(m²)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Site enablement Budget</a:t>
                      </a:r>
                      <a:endParaRPr lang="en-ZA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Service construction start date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Indicative</a:t>
                      </a:r>
                      <a:r>
                        <a:rPr lang="en-ZA" sz="14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400" kern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EPWP</a:t>
                      </a:r>
                      <a:r>
                        <a:rPr lang="en-ZA" sz="14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Job creation figures </a:t>
                      </a:r>
                      <a:endParaRPr lang="en-ZA" sz="14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(Site)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Project budget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(R-Million)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Implemen-tation</a:t>
                      </a: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timeframe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535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Mbombela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104 691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7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Voortrekker</a:t>
                      </a: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Street Precinct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6000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R10,2million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2019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70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R108 million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2021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3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Polokwane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ZA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58 586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3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Polokwane Administrative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5236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R5</a:t>
                      </a:r>
                      <a:r>
                        <a:rPr lang="en-ZA" sz="12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million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2018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R138 million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2019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Polokwane Social Precinct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10000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R5,6million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2020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R180 million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2021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3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Secunda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3000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5000</a:t>
                      </a:r>
                    </a:p>
                  </a:txBody>
                  <a:tcPr marL="26398" marR="26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R5,6million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2020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R90 million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2021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3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Vredenburg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4000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6000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R11,3</a:t>
                      </a:r>
                      <a:r>
                        <a:rPr lang="en-ZA" sz="12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million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2019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75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R108 million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2020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3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Of </a:t>
                      </a:r>
                      <a:r>
                        <a:rPr lang="en-GB" sz="1200" b="1" i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Matlosana</a:t>
                      </a:r>
                      <a:endParaRPr lang="en-GB" sz="1200" b="1" i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12000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15000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R4,6million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2019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R270 million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2020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5688449"/>
            <a:ext cx="914400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Site enablement</a:t>
            </a: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= Site acquisition, planning, town planning legal compliance&amp; service installation (2 to 3 years depending on complexity and land ownership)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Service installation </a:t>
            </a: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= Water, sewer, electricity, roads &amp; </a:t>
            </a:r>
            <a:r>
              <a:rPr lang="en-ZA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stormwater</a:t>
            </a: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+ service contributions (1 to 2 years including building plan development and approvals before construction)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EPWP</a:t>
            </a:r>
            <a:r>
              <a:rPr lang="en-ZA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job figures </a:t>
            </a: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= 1 job opportunity per R150 000 of the project value. </a:t>
            </a:r>
            <a:endParaRPr lang="en-Z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377912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en-ZA" b="1" dirty="0" smtClean="0">
                <a:latin typeface="Arial"/>
                <a:cs typeface="Times New Roman"/>
              </a:rPr>
              <a:t>CURRENT PROJECTS CONT.</a:t>
            </a:r>
            <a:endParaRPr lang="en-ZA" dirty="0"/>
          </a:p>
        </p:txBody>
      </p:sp>
      <p:sp>
        <p:nvSpPr>
          <p:cNvPr id="3" name="TextBox 2"/>
          <p:cNvSpPr txBox="1"/>
          <p:nvPr/>
        </p:nvSpPr>
        <p:spPr>
          <a:xfrm>
            <a:off x="0" y="4765183"/>
            <a:ext cx="51332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1200" dirty="0"/>
              <a:t>Legalisation process to be finalised prior to construction of services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1200" dirty="0" smtClean="0"/>
              <a:t> </a:t>
            </a:r>
            <a:r>
              <a:rPr lang="en-ZA" sz="1200" dirty="0"/>
              <a:t>Project budget based on </a:t>
            </a:r>
            <a:r>
              <a:rPr lang="en-ZA" sz="1200" dirty="0" err="1"/>
              <a:t>Aecom</a:t>
            </a:r>
            <a:r>
              <a:rPr lang="en-ZA" sz="1200" dirty="0"/>
              <a:t> report 2016 and excludes professional fees.</a:t>
            </a:r>
          </a:p>
          <a:p>
            <a:r>
              <a:rPr lang="en-ZA" sz="1200" dirty="0"/>
              <a:t>     High-rise prestigious office tower R13,400/m² – R16,800/m²</a:t>
            </a:r>
          </a:p>
          <a:p>
            <a:r>
              <a:rPr lang="en-ZA" sz="1200" dirty="0"/>
              <a:t>     Basement parking R4,000/m² - R6,200/m²</a:t>
            </a:r>
          </a:p>
          <a:p>
            <a:endParaRPr lang="en-ZA" sz="12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8B901-4B89-400A-9326-FD413AFBC76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694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92299866"/>
              </p:ext>
            </p:extLst>
          </p:nvPr>
        </p:nvGraphicFramePr>
        <p:xfrm>
          <a:off x="0" y="682580"/>
          <a:ext cx="9144002" cy="3570125"/>
        </p:xfrm>
        <a:graphic>
          <a:graphicData uri="http://schemas.openxmlformats.org/drawingml/2006/table">
            <a:tbl>
              <a:tblPr firstRow="1" firstCol="1" bandRow="1"/>
              <a:tblGrid>
                <a:gridCol w="1622079"/>
                <a:gridCol w="943260"/>
                <a:gridCol w="1066624"/>
                <a:gridCol w="1159458"/>
                <a:gridCol w="1043887"/>
                <a:gridCol w="1043887"/>
                <a:gridCol w="1043887"/>
                <a:gridCol w="1220920"/>
              </a:tblGrid>
              <a:tr h="580620"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4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EXISTING</a:t>
                      </a:r>
                      <a:r>
                        <a:rPr lang="en-ZA" sz="2400" b="1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RURAL PRECINCTS</a:t>
                      </a:r>
                      <a:r>
                        <a:rPr lang="en-ZA" sz="24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– 7</a:t>
                      </a:r>
                      <a:endParaRPr lang="en-ZA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1248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Town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 lease portfolio (m²)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Extent of development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(m²)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Site enablement Budget</a:t>
                      </a:r>
                      <a:endParaRPr lang="en-ZA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Service construction start date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Indicative</a:t>
                      </a:r>
                      <a:r>
                        <a:rPr lang="en-ZA" sz="14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400" kern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EPWP</a:t>
                      </a:r>
                      <a:r>
                        <a:rPr lang="en-ZA" sz="14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Job creation figures </a:t>
                      </a:r>
                      <a:endParaRPr lang="en-ZA" sz="14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(Site)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Project budget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(R-Million)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Implemen-tation</a:t>
                      </a: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timeframe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98" marR="26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535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Mount Fletcher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556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8127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R3,3million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2019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R146 million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2020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7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Howick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626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4635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R3,5million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2019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R83 million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2020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3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Idutywa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670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1200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R4,1million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2020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R21 million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2021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3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Mandeni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274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1500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R4,1million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2021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R27 </a:t>
                      </a:r>
                      <a:r>
                        <a:rPr lang="en-ZA" sz="12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million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2022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KwaMhlanga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783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1200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R4,7million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2021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R21 </a:t>
                      </a:r>
                      <a:r>
                        <a:rPr lang="en-ZA" sz="12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million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2022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3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Christiana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1648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5000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R4,6million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2021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R30 million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2022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3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Carolina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726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R4,1million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2019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R45 </a:t>
                      </a:r>
                      <a:r>
                        <a:rPr lang="en-ZA" sz="12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million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2020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5366477"/>
            <a:ext cx="914400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Site enablement</a:t>
            </a: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= Site acquisition, planning, town planning legal compliance&amp; service installation (2 to 3 years depending on complexity and land ownership)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Service installation </a:t>
            </a: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= Water, sewer, electricity, roads &amp; </a:t>
            </a:r>
            <a:r>
              <a:rPr lang="en-ZA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stormwater</a:t>
            </a: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+ service contributions (1 to 2 years including building plan development and approvals before construction)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EPWP</a:t>
            </a:r>
            <a:r>
              <a:rPr lang="en-ZA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job figures </a:t>
            </a: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= 1 job opportunity per R150 000 of the project value. </a:t>
            </a:r>
            <a:endParaRPr lang="en-Z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377912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en-ZA" b="1" dirty="0" smtClean="0">
                <a:latin typeface="Arial"/>
                <a:cs typeface="Times New Roman"/>
              </a:rPr>
              <a:t>CURRENT PROJECTS CONT.</a:t>
            </a:r>
            <a:endParaRPr lang="en-ZA" dirty="0"/>
          </a:p>
        </p:txBody>
      </p:sp>
      <p:sp>
        <p:nvSpPr>
          <p:cNvPr id="3" name="TextBox 2"/>
          <p:cNvSpPr txBox="1"/>
          <p:nvPr/>
        </p:nvSpPr>
        <p:spPr>
          <a:xfrm>
            <a:off x="0" y="4350814"/>
            <a:ext cx="51332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1200" dirty="0"/>
              <a:t>Legalisation process to be finalised prior to construction of services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1200" dirty="0" smtClean="0"/>
              <a:t> </a:t>
            </a:r>
            <a:r>
              <a:rPr lang="en-ZA" sz="1200" dirty="0"/>
              <a:t>Project budget based on </a:t>
            </a:r>
            <a:r>
              <a:rPr lang="en-ZA" sz="1200" dirty="0" err="1"/>
              <a:t>Aecom</a:t>
            </a:r>
            <a:r>
              <a:rPr lang="en-ZA" sz="1200" dirty="0"/>
              <a:t> report 2016 and excludes professional fees.</a:t>
            </a:r>
          </a:p>
          <a:p>
            <a:r>
              <a:rPr lang="en-ZA" sz="1200" dirty="0"/>
              <a:t>     High-rise prestigious office tower R13,400/m² – R16,800/m²</a:t>
            </a:r>
          </a:p>
          <a:p>
            <a:r>
              <a:rPr lang="en-ZA" sz="1200" dirty="0"/>
              <a:t>     Basement parking R4,000/m² - R6,200/m²</a:t>
            </a:r>
          </a:p>
          <a:p>
            <a:endParaRPr lang="en-ZA" sz="1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8B901-4B89-400A-9326-FD413AFBC76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499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152400"/>
            <a:ext cx="8449080" cy="1066800"/>
          </a:xfrm>
        </p:spPr>
        <p:txBody>
          <a:bodyPr>
            <a:normAutofit fontScale="90000"/>
          </a:bodyPr>
          <a:lstStyle/>
          <a:p>
            <a:r>
              <a:rPr lang="en-ZA" dirty="0" smtClean="0">
                <a:solidFill>
                  <a:srgbClr val="F79646">
                    <a:lumMod val="50000"/>
                  </a:srgbClr>
                </a:solidFill>
                <a:ea typeface="Calibri"/>
              </a:rPr>
              <a:t/>
            </a:r>
            <a:br>
              <a:rPr lang="en-ZA" dirty="0" smtClean="0">
                <a:solidFill>
                  <a:srgbClr val="F79646">
                    <a:lumMod val="50000"/>
                  </a:srgbClr>
                </a:solidFill>
                <a:ea typeface="Calibri"/>
              </a:rPr>
            </a:br>
            <a:r>
              <a:rPr lang="en-ZA" dirty="0" smtClean="0">
                <a:solidFill>
                  <a:schemeClr val="tx1"/>
                </a:solidFill>
                <a:latin typeface="Arial Narrow" panose="020B0606020202030204" pitchFamily="34" charset="0"/>
                <a:ea typeface="Calibri"/>
              </a:rPr>
              <a:t>CONTENTS</a:t>
            </a:r>
            <a:endParaRPr lang="en-ZA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219200"/>
            <a:ext cx="874846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ZA" sz="2400" dirty="0" smtClean="0">
                <a:latin typeface="+mj-lt"/>
              </a:rPr>
              <a:t>Introduction of </a:t>
            </a:r>
            <a:r>
              <a:rPr lang="en-ZA" sz="2400" b="1" dirty="0" smtClean="0">
                <a:latin typeface="+mj-lt"/>
              </a:rPr>
              <a:t>Planning and Precinct Development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ZA" sz="2400" b="1" dirty="0" smtClean="0">
                <a:latin typeface="+mj-lt"/>
              </a:rPr>
              <a:t>Follow-up session </a:t>
            </a:r>
            <a:r>
              <a:rPr lang="en-ZA" sz="2400" dirty="0" smtClean="0">
                <a:latin typeface="+mj-lt"/>
              </a:rPr>
              <a:t>on PC meeting in September 2016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ZA" sz="2400" b="1" dirty="0" smtClean="0">
                <a:latin typeface="+mj-lt"/>
              </a:rPr>
              <a:t>Strategic Spatial Framework: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400" b="1" dirty="0" smtClean="0">
                <a:latin typeface="+mj-lt"/>
              </a:rPr>
              <a:t>Criteria for Spatial Targeting &amp; Process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400" b="1" dirty="0" smtClean="0">
                <a:latin typeface="+mj-lt"/>
              </a:rPr>
              <a:t>Spatial Targeting Results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ZA" sz="2400" dirty="0"/>
              <a:t>Alignment to </a:t>
            </a:r>
            <a:r>
              <a:rPr lang="en-ZA" sz="2400" b="1" dirty="0"/>
              <a:t>Sector </a:t>
            </a:r>
            <a:r>
              <a:rPr lang="en-ZA" sz="2400" b="1" dirty="0" smtClean="0"/>
              <a:t>Departments</a:t>
            </a:r>
            <a:r>
              <a:rPr lang="en-ZA" sz="2400" dirty="0" smtClean="0"/>
              <a:t>, Provinces &amp; Municipalities</a:t>
            </a:r>
            <a:endParaRPr lang="en-ZA" sz="2400" dirty="0"/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ZA" sz="2400" dirty="0"/>
              <a:t>Planning for Development: The Process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ZA" sz="2400" b="1" dirty="0" smtClean="0">
                <a:latin typeface="+mj-lt"/>
              </a:rPr>
              <a:t>Current projects</a:t>
            </a:r>
            <a:r>
              <a:rPr lang="en-ZA" sz="2400" dirty="0" smtClean="0">
                <a:latin typeface="+mj-lt"/>
              </a:rPr>
              <a:t>: lease portfolio, extent of development, project budget, implementation timeframe, job creation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ZA" sz="2400" b="1" dirty="0" smtClean="0">
                <a:latin typeface="+mj-lt"/>
              </a:rPr>
              <a:t>Project Plan</a:t>
            </a:r>
            <a:r>
              <a:rPr lang="en-ZA" sz="2400" dirty="0" smtClean="0">
                <a:latin typeface="+mj-lt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ZA" sz="2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2588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22661869"/>
              </p:ext>
            </p:extLst>
          </p:nvPr>
        </p:nvGraphicFramePr>
        <p:xfrm>
          <a:off x="0" y="0"/>
          <a:ext cx="9144000" cy="6829941"/>
        </p:xfrm>
        <a:graphic>
          <a:graphicData uri="http://schemas.openxmlformats.org/presentationml/2006/ole">
            <p:oleObj spid="_x0000_s1137" name="Worksheet" r:id="rId3" imgW="7419865" imgH="6915158" progId="Excel.Sheet.12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8B901-4B89-400A-9326-FD413AFBC76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9984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528" y="2893076"/>
            <a:ext cx="6516798" cy="3532641"/>
          </a:xfrm>
        </p:spPr>
        <p:txBody>
          <a:bodyPr>
            <a:normAutofit/>
          </a:bodyPr>
          <a:lstStyle/>
          <a:p>
            <a:pPr>
              <a:spcBef>
                <a:spcPts val="750"/>
              </a:spcBef>
            </a:pPr>
            <a:r>
              <a:rPr lang="en-GB" sz="1200" dirty="0" smtClean="0"/>
              <a:t>DDG: Ms Sasa </a:t>
            </a:r>
            <a:r>
              <a:rPr lang="en-GB" sz="1200" dirty="0" err="1" smtClean="0"/>
              <a:t>Suban</a:t>
            </a:r>
            <a:endParaRPr lang="en-GB" sz="1200" dirty="0" smtClean="0"/>
          </a:p>
          <a:p>
            <a:pPr>
              <a:spcBef>
                <a:spcPts val="750"/>
              </a:spcBef>
            </a:pPr>
            <a:r>
              <a:rPr lang="en-GB" sz="1200" dirty="0" err="1" smtClean="0"/>
              <a:t>ACD</a:t>
            </a:r>
            <a:r>
              <a:rPr lang="en-GB" sz="1200" dirty="0" smtClean="0"/>
              <a:t>: Ms Zelmarie van Rooyen</a:t>
            </a:r>
          </a:p>
          <a:p>
            <a:pPr>
              <a:spcBef>
                <a:spcPts val="750"/>
              </a:spcBef>
            </a:pPr>
            <a:r>
              <a:rPr lang="en-GB" sz="1200" dirty="0" smtClean="0"/>
              <a:t>Tel: 012 -4061644</a:t>
            </a:r>
          </a:p>
          <a:p>
            <a:pPr>
              <a:spcBef>
                <a:spcPts val="750"/>
              </a:spcBef>
            </a:pPr>
            <a:r>
              <a:rPr lang="en-GB" sz="1200" dirty="0" smtClean="0"/>
              <a:t>Email: Zelmarie.vanrooyen@dpw.gov.za</a:t>
            </a:r>
          </a:p>
          <a:p>
            <a:pPr>
              <a:spcBef>
                <a:spcPts val="750"/>
              </a:spcBef>
            </a:pPr>
            <a:r>
              <a:rPr lang="en-GB" sz="1200" dirty="0" smtClean="0"/>
              <a:t>National </a:t>
            </a:r>
            <a:r>
              <a:rPr lang="en-GB" sz="1200" dirty="0"/>
              <a:t>Department of Public Works (NDPW)</a:t>
            </a:r>
          </a:p>
          <a:p>
            <a:pPr>
              <a:spcBef>
                <a:spcPts val="750"/>
              </a:spcBef>
            </a:pPr>
            <a:r>
              <a:rPr lang="en-GB" sz="1200" dirty="0"/>
              <a:t>Head Office: Public Works</a:t>
            </a:r>
            <a:br>
              <a:rPr lang="en-GB" sz="1200" dirty="0"/>
            </a:br>
            <a:r>
              <a:rPr lang="en-GB" sz="1200" dirty="0"/>
              <a:t>CGO Building</a:t>
            </a:r>
            <a:br>
              <a:rPr lang="en-GB" sz="1200" dirty="0"/>
            </a:br>
            <a:r>
              <a:rPr lang="en-GB" sz="1200" dirty="0" err="1"/>
              <a:t>Cnr</a:t>
            </a:r>
            <a:r>
              <a:rPr lang="en-GB" sz="1200" dirty="0"/>
              <a:t> </a:t>
            </a:r>
            <a:r>
              <a:rPr lang="en-GB" sz="1200" dirty="0" err="1"/>
              <a:t>Bosman</a:t>
            </a:r>
            <a:r>
              <a:rPr lang="en-GB" sz="1200" dirty="0"/>
              <a:t> and </a:t>
            </a:r>
            <a:r>
              <a:rPr lang="en-GB" sz="1200" dirty="0" err="1"/>
              <a:t>Madiba</a:t>
            </a:r>
            <a:r>
              <a:rPr lang="en-GB" sz="1200" dirty="0"/>
              <a:t/>
            </a:r>
            <a:br>
              <a:rPr lang="en-GB" sz="1200" dirty="0"/>
            </a:br>
            <a:r>
              <a:rPr lang="en-GB" sz="1200" dirty="0"/>
              <a:t>Pretoria Central</a:t>
            </a:r>
            <a:br>
              <a:rPr lang="en-GB" sz="1200" dirty="0"/>
            </a:br>
            <a:r>
              <a:rPr lang="en-GB" sz="1200" dirty="0"/>
              <a:t>Private Bag X65</a:t>
            </a:r>
            <a:br>
              <a:rPr lang="en-GB" sz="1200" dirty="0"/>
            </a:br>
            <a:r>
              <a:rPr lang="en-GB" sz="1200" dirty="0"/>
              <a:t>Pretoria</a:t>
            </a:r>
            <a:br>
              <a:rPr lang="en-GB" sz="1200" dirty="0"/>
            </a:br>
            <a:r>
              <a:rPr lang="en-GB" sz="1200" dirty="0"/>
              <a:t>0001</a:t>
            </a:r>
          </a:p>
          <a:p>
            <a:pPr>
              <a:spcBef>
                <a:spcPts val="750"/>
              </a:spcBef>
            </a:pPr>
            <a:r>
              <a:rPr lang="en-GB" sz="1200" dirty="0"/>
              <a:t>Website: http://www.publicworks.gov.za </a:t>
            </a:r>
          </a:p>
          <a:p>
            <a:endParaRPr lang="en-GB" sz="105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464816" y="2946668"/>
            <a:ext cx="4679185" cy="1600617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68598" tIns="34299" rIns="68598" bIns="34299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lvl="1" defTabSz="685983">
              <a:lnSpc>
                <a:spcPct val="95000"/>
              </a:lnSpc>
              <a:spcBef>
                <a:spcPct val="0"/>
              </a:spcBef>
              <a:defRPr/>
            </a:pPr>
            <a:r>
              <a:rPr lang="en-US" sz="2401" b="1" kern="0" dirty="0">
                <a:solidFill>
                  <a:schemeClr val="bg1"/>
                </a:solidFill>
                <a:effectLst>
                  <a:reflection blurRad="6350" stA="60000" endA="900" endPos="58000" dir="5400000" sy="-100000" algn="bl" rotWithShape="0"/>
                </a:effectLst>
              </a:rPr>
              <a:t>   THANK YOU</a:t>
            </a:r>
            <a:endParaRPr lang="en-ZA" sz="2401" b="1" kern="0" dirty="0">
              <a:ln w="1905"/>
              <a:solidFill>
                <a:schemeClr val="bg1"/>
              </a:solidFill>
              <a:effectLst>
                <a:reflection blurRad="6350" stA="60000" endA="900" endPos="58000" dir="5400000" sy="-100000" algn="bl" rotWithShape="0"/>
              </a:effectLst>
              <a:cs typeface="Arial" charset="0"/>
            </a:endParaRPr>
          </a:p>
        </p:txBody>
      </p:sp>
      <p:pic>
        <p:nvPicPr>
          <p:cNvPr id="9" name="Picture 4" descr="C:\Users\Nkululeko Mahlangu\Pictures\image_logoepw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6221" y="4887542"/>
            <a:ext cx="2568733" cy="81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20yrs-Logo-final-approved-by-Cabinet-659x7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1222" y="4875996"/>
            <a:ext cx="743257" cy="83380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8B901-4B89-400A-9326-FD413AFBC76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4946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1.INTRODUCTION</a:t>
            </a:r>
            <a:endParaRPr lang="en-ZA" sz="3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5334000"/>
          </a:xfrm>
        </p:spPr>
        <p:txBody>
          <a:bodyPr>
            <a:normAutofit fontScale="92500" lnSpcReduction="20000"/>
          </a:bodyPr>
          <a:lstStyle/>
          <a:p>
            <a:r>
              <a:rPr lang="en-ZA" dirty="0" smtClean="0">
                <a:solidFill>
                  <a:schemeClr val="tx1"/>
                </a:solidFill>
              </a:rPr>
              <a:t>Planning and Precinct Development is a division of </a:t>
            </a:r>
          </a:p>
          <a:p>
            <a:pPr marL="0" indent="0">
              <a:buNone/>
            </a:pPr>
            <a:r>
              <a:rPr lang="en-ZA" b="1" dirty="0" smtClean="0">
                <a:solidFill>
                  <a:schemeClr val="tx1"/>
                </a:solidFill>
              </a:rPr>
              <a:t>PROPERTY MANAGEMENT TRADING ENTITY (</a:t>
            </a:r>
            <a:r>
              <a:rPr lang="en-ZA" b="1" dirty="0" err="1" smtClean="0">
                <a:solidFill>
                  <a:schemeClr val="tx1"/>
                </a:solidFill>
              </a:rPr>
              <a:t>PMTE</a:t>
            </a:r>
            <a:r>
              <a:rPr lang="en-ZA" b="1" dirty="0" smtClean="0">
                <a:solidFill>
                  <a:schemeClr val="tx1"/>
                </a:solidFill>
              </a:rPr>
              <a:t>) of DPW</a:t>
            </a:r>
          </a:p>
          <a:p>
            <a:r>
              <a:rPr lang="en-ZA" dirty="0" smtClean="0">
                <a:solidFill>
                  <a:schemeClr val="tx1"/>
                </a:solidFill>
              </a:rPr>
              <a:t>Branch consisting of 7 professionals (town planners and architects)</a:t>
            </a:r>
          </a:p>
          <a:p>
            <a:pPr>
              <a:lnSpc>
                <a:spcPct val="150000"/>
              </a:lnSpc>
            </a:pPr>
            <a:r>
              <a:rPr lang="en-ZA" sz="2400" dirty="0">
                <a:solidFill>
                  <a:schemeClr val="tx1"/>
                </a:solidFill>
                <a:cs typeface="Arial" panose="020B0604020202020204" pitchFamily="34" charset="0"/>
              </a:rPr>
              <a:t>Since  </a:t>
            </a:r>
            <a:r>
              <a:rPr lang="en-ZA" sz="2400" b="1" dirty="0">
                <a:solidFill>
                  <a:schemeClr val="tx1"/>
                </a:solidFill>
                <a:cs typeface="Arial" panose="020B0604020202020204" pitchFamily="34" charset="0"/>
              </a:rPr>
              <a:t>2014</a:t>
            </a:r>
            <a:r>
              <a:rPr lang="en-ZA" sz="2400" dirty="0">
                <a:solidFill>
                  <a:schemeClr val="tx1"/>
                </a:solidFill>
                <a:cs typeface="Arial" panose="020B0604020202020204" pitchFamily="34" charset="0"/>
              </a:rPr>
              <a:t>, </a:t>
            </a:r>
            <a:r>
              <a:rPr lang="en-ZA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previously known as the </a:t>
            </a:r>
            <a:r>
              <a:rPr lang="en-ZA" sz="2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Inner </a:t>
            </a:r>
            <a:r>
              <a:rPr lang="en-ZA" sz="2400" b="1" dirty="0">
                <a:solidFill>
                  <a:schemeClr val="tx1"/>
                </a:solidFill>
                <a:cs typeface="Arial" panose="020B0604020202020204" pitchFamily="34" charset="0"/>
              </a:rPr>
              <a:t>City Regeneration Programme </a:t>
            </a:r>
            <a:r>
              <a:rPr lang="en-ZA" sz="2400" dirty="0">
                <a:solidFill>
                  <a:schemeClr val="tx1"/>
                </a:solidFill>
                <a:cs typeface="Arial" panose="020B0604020202020204" pitchFamily="34" charset="0"/>
              </a:rPr>
              <a:t>– now known as Planning and Precinct  Development (PPD</a:t>
            </a:r>
            <a:r>
              <a:rPr lang="en-ZA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) </a:t>
            </a:r>
            <a:r>
              <a:rPr lang="en-ZA" sz="2400" dirty="0">
                <a:solidFill>
                  <a:schemeClr val="tx1"/>
                </a:solidFill>
                <a:cs typeface="Arial" panose="020B0604020202020204" pitchFamily="34" charset="0"/>
              </a:rPr>
              <a:t>has </a:t>
            </a:r>
            <a:r>
              <a:rPr lang="en-ZA" sz="2400" b="1" dirty="0">
                <a:solidFill>
                  <a:schemeClr val="tx1"/>
                </a:solidFill>
                <a:cs typeface="Arial" panose="020B0604020202020204" pitchFamily="34" charset="0"/>
              </a:rPr>
              <a:t>expanded its mandate </a:t>
            </a:r>
            <a:r>
              <a:rPr lang="en-ZA" sz="2400" dirty="0">
                <a:solidFill>
                  <a:schemeClr val="tx1"/>
                </a:solidFill>
                <a:cs typeface="Arial" panose="020B0604020202020204" pitchFamily="34" charset="0"/>
              </a:rPr>
              <a:t>to include other metros, urban areas and rural areas </a:t>
            </a:r>
          </a:p>
          <a:p>
            <a:pPr>
              <a:lnSpc>
                <a:spcPct val="150000"/>
              </a:lnSpc>
            </a:pPr>
            <a:r>
              <a:rPr lang="en-ZA" sz="2400" dirty="0">
                <a:solidFill>
                  <a:schemeClr val="tx1"/>
                </a:solidFill>
                <a:cs typeface="Arial" panose="020B0604020202020204" pitchFamily="34" charset="0"/>
              </a:rPr>
              <a:t>Our core mandate  is to support </a:t>
            </a:r>
            <a:r>
              <a:rPr lang="en-ZA" sz="2400" b="1" dirty="0">
                <a:solidFill>
                  <a:schemeClr val="tx1"/>
                </a:solidFill>
                <a:cs typeface="Arial" panose="020B0604020202020204" pitchFamily="34" charset="0"/>
              </a:rPr>
              <a:t>integrated development </a:t>
            </a:r>
            <a:r>
              <a:rPr lang="en-ZA" sz="2400" dirty="0">
                <a:solidFill>
                  <a:schemeClr val="tx1"/>
                </a:solidFill>
                <a:cs typeface="Arial" panose="020B0604020202020204" pitchFamily="34" charset="0"/>
              </a:rPr>
              <a:t>and the </a:t>
            </a:r>
            <a:r>
              <a:rPr lang="en-ZA" sz="2400" b="1" dirty="0">
                <a:solidFill>
                  <a:schemeClr val="tx1"/>
                </a:solidFill>
                <a:cs typeface="Arial" panose="020B0604020202020204" pitchFamily="34" charset="0"/>
              </a:rPr>
              <a:t>creation of government precincts </a:t>
            </a:r>
            <a:r>
              <a:rPr lang="en-ZA" sz="2400" dirty="0">
                <a:solidFill>
                  <a:schemeClr val="tx1"/>
                </a:solidFill>
                <a:cs typeface="Arial" panose="020B0604020202020204" pitchFamily="34" charset="0"/>
              </a:rPr>
              <a:t>in collaboration with </a:t>
            </a:r>
            <a:r>
              <a:rPr lang="en-ZA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national, provincial </a:t>
            </a:r>
            <a:r>
              <a:rPr lang="en-ZA" sz="2400" dirty="0">
                <a:solidFill>
                  <a:schemeClr val="tx1"/>
                </a:solidFill>
                <a:cs typeface="Arial" panose="020B0604020202020204" pitchFamily="34" charset="0"/>
              </a:rPr>
              <a:t>and municipal </a:t>
            </a:r>
            <a:r>
              <a:rPr lang="en-ZA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counterparts to address the spatial imbalances </a:t>
            </a:r>
            <a:r>
              <a:rPr lang="en-ZA" sz="24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i.t.o</a:t>
            </a:r>
            <a:r>
              <a:rPr lang="en-ZA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 the </a:t>
            </a:r>
            <a:r>
              <a:rPr lang="en-ZA" sz="24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NDP</a:t>
            </a:r>
            <a:endParaRPr lang="en-ZA" sz="24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ZA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Direct government spending and reduce lease cost.</a:t>
            </a:r>
            <a:endParaRPr lang="en-ZA" sz="2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610078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sz="3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2. FOLLOW-UP SESSION-</a:t>
            </a:r>
            <a:br>
              <a:rPr lang="en-ZA" sz="30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ZA" sz="3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Previous </a:t>
            </a:r>
            <a:r>
              <a:rPr lang="en-ZA" sz="3000" dirty="0">
                <a:solidFill>
                  <a:schemeClr val="tx1"/>
                </a:solidFill>
                <a:latin typeface="Arial Narrow" panose="020B0606020202030204" pitchFamily="34" charset="0"/>
              </a:rPr>
              <a:t>Portfolio Committee Meeting September 2016</a:t>
            </a:r>
            <a:br>
              <a:rPr lang="en-ZA" sz="30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endParaRPr lang="en-ZA" sz="3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>
                <a:solidFill>
                  <a:schemeClr val="tx1"/>
                </a:solidFill>
              </a:rPr>
              <a:t>Need a Strategic Plan with criteria for spatial selection</a:t>
            </a:r>
          </a:p>
          <a:p>
            <a:r>
              <a:rPr lang="en-ZA" dirty="0" smtClean="0">
                <a:solidFill>
                  <a:schemeClr val="tx1"/>
                </a:solidFill>
              </a:rPr>
              <a:t>Clear definitions of urban and rural </a:t>
            </a:r>
          </a:p>
          <a:p>
            <a:r>
              <a:rPr lang="en-ZA" dirty="0" smtClean="0">
                <a:solidFill>
                  <a:schemeClr val="tx1"/>
                </a:solidFill>
              </a:rPr>
              <a:t>Project Plan (Time lines and Expected completion dates)</a:t>
            </a:r>
          </a:p>
          <a:p>
            <a:r>
              <a:rPr lang="en-ZA" dirty="0" smtClean="0">
                <a:solidFill>
                  <a:schemeClr val="tx1"/>
                </a:solidFill>
              </a:rPr>
              <a:t>Projects: lease profile, budgets and potential job creation</a:t>
            </a:r>
          </a:p>
          <a:p>
            <a:r>
              <a:rPr lang="en-ZA" dirty="0" smtClean="0">
                <a:solidFill>
                  <a:schemeClr val="tx1"/>
                </a:solidFill>
              </a:rPr>
              <a:t>Alignment with Sector Departments</a:t>
            </a:r>
          </a:p>
          <a:p>
            <a:r>
              <a:rPr lang="en-ZA" dirty="0" smtClean="0">
                <a:solidFill>
                  <a:schemeClr val="tx1"/>
                </a:solidFill>
              </a:rPr>
              <a:t>Feasibility Studies- methodology</a:t>
            </a:r>
          </a:p>
          <a:p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181" y="4735773"/>
            <a:ext cx="3603010" cy="20266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31558" y="4601000"/>
            <a:ext cx="4012442" cy="225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1937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2659058" y="3322474"/>
            <a:ext cx="2672964" cy="3046988"/>
            <a:chOff x="2779808" y="3515588"/>
            <a:chExt cx="2672964" cy="3046988"/>
          </a:xfrm>
          <a:solidFill>
            <a:schemeClr val="bg2"/>
          </a:solidFill>
        </p:grpSpPr>
        <p:sp>
          <p:nvSpPr>
            <p:cNvPr id="13" name="TextBox 12"/>
            <p:cNvSpPr txBox="1"/>
            <p:nvPr/>
          </p:nvSpPr>
          <p:spPr>
            <a:xfrm>
              <a:off x="2779808" y="3515588"/>
              <a:ext cx="2672964" cy="304698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2400" b="1" dirty="0" smtClean="0"/>
                <a:t>Investment Analysis</a:t>
              </a:r>
            </a:p>
            <a:p>
              <a:endParaRPr lang="en-ZA" b="1" dirty="0"/>
            </a:p>
            <a:p>
              <a:endParaRPr lang="en-ZA" b="1" dirty="0" smtClean="0"/>
            </a:p>
            <a:p>
              <a:endParaRPr lang="en-ZA" b="1" dirty="0"/>
            </a:p>
            <a:p>
              <a:endParaRPr lang="en-ZA" b="1" dirty="0" smtClean="0"/>
            </a:p>
            <a:p>
              <a:endParaRPr lang="en-ZA" b="1" dirty="0"/>
            </a:p>
            <a:p>
              <a:endParaRPr lang="en-ZA" b="1" dirty="0" smtClean="0"/>
            </a:p>
            <a:p>
              <a:endParaRPr lang="en-ZA" b="1" dirty="0" smtClean="0"/>
            </a:p>
            <a:p>
              <a:endParaRPr lang="en-ZA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533258" y="4233489"/>
              <a:ext cx="1800668" cy="5847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ZA" sz="1600" dirty="0" smtClean="0"/>
                <a:t>Feasibility &amp; Valuations</a:t>
              </a:r>
              <a:endParaRPr lang="en-ZA" sz="16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533258" y="4847568"/>
              <a:ext cx="1800668" cy="5847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ZA" sz="1600" dirty="0" smtClean="0"/>
                <a:t>Signed User Commitment</a:t>
              </a:r>
              <a:endParaRPr lang="en-ZA" sz="1600" dirty="0"/>
            </a:p>
          </p:txBody>
        </p:sp>
        <p:sp>
          <p:nvSpPr>
            <p:cNvPr id="19" name="TextBox 18"/>
            <p:cNvSpPr txBox="1"/>
            <p:nvPr/>
          </p:nvSpPr>
          <p:spPr>
            <a:xfrm rot="16200000">
              <a:off x="2436273" y="4776097"/>
              <a:ext cx="1498871" cy="52322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ZA" sz="2800" dirty="0" smtClean="0"/>
                <a:t>Level 4</a:t>
              </a:r>
              <a:endParaRPr lang="en-ZA" sz="28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543154" y="5461721"/>
              <a:ext cx="1800668" cy="33855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ZA" sz="1600" dirty="0" smtClean="0"/>
                <a:t>Concept costing</a:t>
              </a:r>
              <a:endParaRPr lang="en-ZA" sz="16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541175" y="5875378"/>
              <a:ext cx="1800668" cy="5847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ZA" sz="1600" dirty="0" smtClean="0"/>
                <a:t>Project Budget, funding options</a:t>
              </a:r>
              <a:endParaRPr lang="en-ZA" sz="1600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46792" y="1135653"/>
            <a:ext cx="3096971" cy="175432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User Priorities/UAMP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Camp Assertions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Lease profile reduction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Quantification of 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Assembly of user needs per Municipality</a:t>
            </a:r>
            <a:endParaRPr lang="en-ZA" dirty="0"/>
          </a:p>
        </p:txBody>
      </p:sp>
      <p:sp>
        <p:nvSpPr>
          <p:cNvPr id="32" name="Down Arrow 31"/>
          <p:cNvSpPr/>
          <p:nvPr/>
        </p:nvSpPr>
        <p:spPr>
          <a:xfrm rot="5400000">
            <a:off x="5174279" y="3882383"/>
            <a:ext cx="458941" cy="333649"/>
          </a:xfrm>
          <a:prstGeom prst="downArrow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3" name="TextBox 32"/>
          <p:cNvSpPr txBox="1"/>
          <p:nvPr/>
        </p:nvSpPr>
        <p:spPr>
          <a:xfrm>
            <a:off x="3678675" y="1163084"/>
            <a:ext cx="2430524" cy="156966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Areas of Investment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Areas of Intervention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Areas of Deprivation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Alignment to Sector Departments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Defining Urban &amp; Rural</a:t>
            </a:r>
            <a:endParaRPr lang="en-ZA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52192" y="3298724"/>
            <a:ext cx="2334975" cy="2925925"/>
            <a:chOff x="6695825" y="393061"/>
            <a:chExt cx="2334975" cy="2925925"/>
          </a:xfrm>
          <a:solidFill>
            <a:schemeClr val="bg2">
              <a:lumMod val="90000"/>
            </a:schemeClr>
          </a:solidFill>
        </p:grpSpPr>
        <p:grpSp>
          <p:nvGrpSpPr>
            <p:cNvPr id="20" name="Group 19"/>
            <p:cNvGrpSpPr/>
            <p:nvPr/>
          </p:nvGrpSpPr>
          <p:grpSpPr>
            <a:xfrm>
              <a:off x="6695825" y="393061"/>
              <a:ext cx="2334975" cy="2925925"/>
              <a:chOff x="3020466" y="4517870"/>
              <a:chExt cx="2411328" cy="2347732"/>
            </a:xfrm>
            <a:grpFill/>
          </p:grpSpPr>
          <p:sp>
            <p:nvSpPr>
              <p:cNvPr id="21" name="TextBox 20"/>
              <p:cNvSpPr txBox="1"/>
              <p:nvPr/>
            </p:nvSpPr>
            <p:spPr>
              <a:xfrm>
                <a:off x="3060041" y="4517870"/>
                <a:ext cx="2371753" cy="23477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endParaRPr lang="en-ZA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586378" y="5792103"/>
                <a:ext cx="1773671" cy="469217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ZA" sz="1600" dirty="0" smtClean="0"/>
                  <a:t>Town Planning &amp; Service Plans</a:t>
                </a:r>
                <a:endParaRPr lang="en-ZA" sz="160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586378" y="6377873"/>
                <a:ext cx="1801346" cy="271652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ZA" sz="1600" dirty="0" smtClean="0"/>
                  <a:t>Service installation</a:t>
                </a:r>
                <a:endParaRPr lang="en-ZA" sz="1600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 rot="16200000">
                <a:off x="2703619" y="5286321"/>
                <a:ext cx="1237592" cy="603897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ZA" sz="3200" dirty="0" smtClean="0"/>
                  <a:t>LEVEL 5</a:t>
                </a:r>
                <a:endParaRPr lang="en-ZA" sz="3200" dirty="0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3584337" y="5428425"/>
                <a:ext cx="1773671" cy="271652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ZA" sz="1600" dirty="0" smtClean="0"/>
                  <a:t>Land Acquisition</a:t>
                </a:r>
                <a:endParaRPr lang="en-ZA" sz="1600" dirty="0"/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6714177" y="394478"/>
              <a:ext cx="2311399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ZA" b="1" dirty="0" smtClean="0"/>
                <a:t> </a:t>
              </a:r>
              <a:r>
                <a:rPr lang="en-ZA" sz="2400" b="1" dirty="0" smtClean="0"/>
                <a:t>Packaged Precinct Proposal</a:t>
              </a:r>
              <a:endParaRPr lang="en-ZA" sz="2400" b="1" dirty="0"/>
            </a:p>
          </p:txBody>
        </p:sp>
      </p:grpSp>
      <p:sp>
        <p:nvSpPr>
          <p:cNvPr id="39" name="Right Arrow 38"/>
          <p:cNvSpPr/>
          <p:nvPr/>
        </p:nvSpPr>
        <p:spPr>
          <a:xfrm>
            <a:off x="3269129" y="1562881"/>
            <a:ext cx="397671" cy="369333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4" name="Down Arrow 43"/>
          <p:cNvSpPr/>
          <p:nvPr/>
        </p:nvSpPr>
        <p:spPr>
          <a:xfrm rot="5400000">
            <a:off x="2424131" y="3951753"/>
            <a:ext cx="458941" cy="348043"/>
          </a:xfrm>
          <a:prstGeom prst="downArrow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8" name="TextBox 37"/>
          <p:cNvSpPr txBox="1"/>
          <p:nvPr/>
        </p:nvSpPr>
        <p:spPr>
          <a:xfrm>
            <a:off x="6566302" y="1116733"/>
            <a:ext cx="2466933" cy="175432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Projects</a:t>
            </a:r>
            <a:r>
              <a:rPr lang="en-ZA" dirty="0"/>
              <a:t>, Programs &amp; Policies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Program/ phasing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Funding/ Budgets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Management guidelines</a:t>
            </a:r>
          </a:p>
        </p:txBody>
      </p:sp>
      <p:sp>
        <p:nvSpPr>
          <p:cNvPr id="40" name="Right Arrow 39"/>
          <p:cNvSpPr/>
          <p:nvPr/>
        </p:nvSpPr>
        <p:spPr>
          <a:xfrm>
            <a:off x="6156771" y="1625944"/>
            <a:ext cx="397671" cy="369333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2" name="Group 1"/>
          <p:cNvGrpSpPr/>
          <p:nvPr/>
        </p:nvGrpSpPr>
        <p:grpSpPr>
          <a:xfrm>
            <a:off x="5593847" y="2992715"/>
            <a:ext cx="3520202" cy="3875129"/>
            <a:chOff x="5623798" y="43869"/>
            <a:chExt cx="3520202" cy="3875129"/>
          </a:xfrm>
          <a:solidFill>
            <a:schemeClr val="bg2">
              <a:lumMod val="90000"/>
            </a:schemeClr>
          </a:solidFill>
        </p:grpSpPr>
        <p:sp>
          <p:nvSpPr>
            <p:cNvPr id="3" name="TextBox 2"/>
            <p:cNvSpPr txBox="1"/>
            <p:nvPr/>
          </p:nvSpPr>
          <p:spPr>
            <a:xfrm>
              <a:off x="5623798" y="99328"/>
              <a:ext cx="3520202" cy="379912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endParaRPr lang="en-ZA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623798" y="2781341"/>
              <a:ext cx="904900" cy="33855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ZA" sz="1600" dirty="0" smtClean="0"/>
                <a:t>Level 3</a:t>
              </a:r>
              <a:endParaRPr lang="en-ZA" sz="16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662293" y="676178"/>
              <a:ext cx="904900" cy="33855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ZA" sz="1600" dirty="0" smtClean="0"/>
                <a:t>Level 1</a:t>
              </a:r>
              <a:endParaRPr lang="en-ZA" sz="16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674035" y="1719374"/>
              <a:ext cx="904900" cy="33855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ZA" sz="1600" dirty="0" smtClean="0"/>
                <a:t>Level 2</a:t>
              </a:r>
              <a:endParaRPr lang="en-ZA" sz="16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756384" y="623559"/>
              <a:ext cx="2070718" cy="52322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ZA" sz="1400" dirty="0" smtClean="0"/>
                <a:t>Precinct Selection/ Integration zones</a:t>
              </a:r>
              <a:endParaRPr lang="en-ZA" sz="1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710302" y="1263628"/>
              <a:ext cx="2116800" cy="1169551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ZA" sz="1400" dirty="0" smtClean="0"/>
                <a:t>Precinct Identification</a:t>
              </a:r>
            </a:p>
            <a:p>
              <a:r>
                <a:rPr lang="en-ZA" sz="1400" dirty="0" smtClean="0"/>
                <a:t>Land availability agreement</a:t>
              </a:r>
            </a:p>
            <a:p>
              <a:r>
                <a:rPr lang="en-ZA" sz="1400" dirty="0" smtClean="0"/>
                <a:t>Parcel Plan</a:t>
              </a:r>
            </a:p>
            <a:p>
              <a:r>
                <a:rPr lang="en-ZA" sz="1400" dirty="0" smtClean="0"/>
                <a:t>Volumetric studies</a:t>
              </a:r>
              <a:endParaRPr lang="en-ZA" sz="1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638388" y="2534003"/>
              <a:ext cx="2491041" cy="1384995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ZA" sz="1400" dirty="0"/>
                <a:t>Locational Analysis</a:t>
              </a:r>
            </a:p>
            <a:p>
              <a:r>
                <a:rPr lang="en-ZA" sz="1400" dirty="0" smtClean="0"/>
                <a:t>Urban Design</a:t>
              </a:r>
            </a:p>
            <a:p>
              <a:r>
                <a:rPr lang="en-ZA" sz="1400" dirty="0" smtClean="0"/>
                <a:t>Precinct Master Plan</a:t>
              </a:r>
            </a:p>
            <a:p>
              <a:r>
                <a:rPr lang="en-ZA" sz="1400" dirty="0" smtClean="0"/>
                <a:t>T.O.R and budget calculation for appointment of service providers for site clearance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623798" y="43869"/>
              <a:ext cx="3520202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2400" b="1" dirty="0" smtClean="0"/>
                <a:t> Planning Process</a:t>
              </a:r>
              <a:endParaRPr lang="en-ZA" sz="2400" b="1" dirty="0"/>
            </a:p>
          </p:txBody>
        </p:sp>
      </p:grpSp>
      <p:sp>
        <p:nvSpPr>
          <p:cNvPr id="43" name="Down Arrow 42"/>
          <p:cNvSpPr/>
          <p:nvPr/>
        </p:nvSpPr>
        <p:spPr>
          <a:xfrm>
            <a:off x="8124319" y="2720425"/>
            <a:ext cx="579715" cy="340483"/>
          </a:xfrm>
          <a:prstGeom prst="downArrow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8B901-4B89-400A-9326-FD413AFBC76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1" name="Bevel 40"/>
          <p:cNvSpPr/>
          <p:nvPr/>
        </p:nvSpPr>
        <p:spPr>
          <a:xfrm>
            <a:off x="154379" y="422035"/>
            <a:ext cx="3051959" cy="563617"/>
          </a:xfrm>
          <a:prstGeom prst="bevel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6" name="Bevel 45"/>
          <p:cNvSpPr/>
          <p:nvPr/>
        </p:nvSpPr>
        <p:spPr>
          <a:xfrm>
            <a:off x="3699847" y="439387"/>
            <a:ext cx="2344694" cy="558140"/>
          </a:xfrm>
          <a:prstGeom prst="bevel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47" name="Bevel 46"/>
          <p:cNvSpPr/>
          <p:nvPr/>
        </p:nvSpPr>
        <p:spPr>
          <a:xfrm>
            <a:off x="6578929" y="427511"/>
            <a:ext cx="2434441" cy="546266"/>
          </a:xfrm>
          <a:prstGeom prst="bevel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TextBox 11"/>
          <p:cNvSpPr txBox="1"/>
          <p:nvPr/>
        </p:nvSpPr>
        <p:spPr>
          <a:xfrm>
            <a:off x="534390" y="510639"/>
            <a:ext cx="2588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/>
              <a:t>USER FRAMEWORK</a:t>
            </a:r>
            <a:endParaRPr lang="en-ZA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847606" y="534390"/>
            <a:ext cx="2244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/>
              <a:t>SPATIAL TARGETING</a:t>
            </a:r>
            <a:endParaRPr lang="en-ZA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614556" y="486889"/>
            <a:ext cx="2268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b="1" dirty="0" smtClean="0"/>
              <a:t>IMPLEMENTATION</a:t>
            </a:r>
            <a:endParaRPr lang="en-ZA" dirty="0"/>
          </a:p>
        </p:txBody>
      </p:sp>
      <p:sp>
        <p:nvSpPr>
          <p:cNvPr id="27" name="TextBox 26"/>
          <p:cNvSpPr txBox="1"/>
          <p:nvPr/>
        </p:nvSpPr>
        <p:spPr>
          <a:xfrm>
            <a:off x="1638795" y="0"/>
            <a:ext cx="5676405" cy="368135"/>
          </a:xfrm>
          <a:prstGeom prst="rect">
            <a:avLst/>
          </a:prstGeom>
          <a:solidFill>
            <a:schemeClr val="bg2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ZA" b="1" dirty="0" smtClean="0"/>
              <a:t>STRATEGIC SPATIAL FRAMEWORK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xmlns="" val="3434572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2694" y="813375"/>
            <a:ext cx="8229600" cy="563231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ZA" b="1" dirty="0" smtClean="0">
                <a:solidFill>
                  <a:schemeClr val="bg1"/>
                </a:solidFill>
              </a:rPr>
              <a:t>1. </a:t>
            </a:r>
            <a:r>
              <a:rPr lang="en-ZA" b="1" dirty="0" smtClean="0">
                <a:solidFill>
                  <a:schemeClr val="tx1"/>
                </a:solidFill>
              </a:rPr>
              <a:t>INVESTMENT/ ECONOMIC GROWTH AREAS: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>
                <a:solidFill>
                  <a:schemeClr val="bg1"/>
                </a:solidFill>
              </a:rPr>
              <a:t>Areas with large government investments in infrastructure and social programs (</a:t>
            </a:r>
            <a:r>
              <a:rPr lang="en-ZA" dirty="0" err="1" smtClean="0">
                <a:solidFill>
                  <a:schemeClr val="bg1"/>
                </a:solidFill>
              </a:rPr>
              <a:t>NDP</a:t>
            </a:r>
            <a:r>
              <a:rPr lang="en-ZA" dirty="0" smtClean="0">
                <a:solidFill>
                  <a:schemeClr val="bg1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>
                <a:solidFill>
                  <a:schemeClr val="bg1"/>
                </a:solidFill>
              </a:rPr>
              <a:t>Areas with growth in employment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>
                <a:solidFill>
                  <a:schemeClr val="bg1"/>
                </a:solidFill>
              </a:rPr>
              <a:t>Municipalities with the highest interment potential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solidFill>
                  <a:schemeClr val="bg1"/>
                </a:solidFill>
              </a:rPr>
              <a:t>Largest cities and towns/ economic centres</a:t>
            </a:r>
            <a:endParaRPr lang="en-ZA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b="1" dirty="0">
              <a:solidFill>
                <a:schemeClr val="bg1"/>
              </a:solidFill>
            </a:endParaRPr>
          </a:p>
          <a:p>
            <a:r>
              <a:rPr lang="en-ZA" b="1" dirty="0" smtClean="0">
                <a:solidFill>
                  <a:schemeClr val="bg1"/>
                </a:solidFill>
              </a:rPr>
              <a:t>2. </a:t>
            </a:r>
            <a:r>
              <a:rPr lang="en-ZA" b="1" dirty="0" smtClean="0">
                <a:solidFill>
                  <a:schemeClr val="tx1"/>
                </a:solidFill>
              </a:rPr>
              <a:t>INTERVENTION AREAS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>
                <a:solidFill>
                  <a:schemeClr val="bg1"/>
                </a:solidFill>
              </a:rPr>
              <a:t>Small harbours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>
                <a:solidFill>
                  <a:schemeClr val="bg1"/>
                </a:solidFill>
              </a:rPr>
              <a:t>Agri-parks initiative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>
                <a:solidFill>
                  <a:schemeClr val="bg1"/>
                </a:solidFill>
              </a:rPr>
              <a:t>Areas targeted by Sector Departments </a:t>
            </a:r>
            <a:r>
              <a:rPr lang="en-ZA" dirty="0">
                <a:solidFill>
                  <a:schemeClr val="bg1"/>
                </a:solidFill>
              </a:rPr>
              <a:t>for </a:t>
            </a:r>
            <a:r>
              <a:rPr lang="en-ZA" dirty="0" smtClean="0">
                <a:solidFill>
                  <a:schemeClr val="bg1"/>
                </a:solidFill>
              </a:rPr>
              <a:t>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>
                <a:solidFill>
                  <a:schemeClr val="bg1"/>
                </a:solidFill>
              </a:rPr>
              <a:t>Small  </a:t>
            </a:r>
            <a:r>
              <a:rPr lang="en-ZA" dirty="0">
                <a:solidFill>
                  <a:schemeClr val="bg1"/>
                </a:solidFill>
              </a:rPr>
              <a:t>&amp; rural towns that perform as regional service centres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solidFill>
                  <a:schemeClr val="bg1"/>
                </a:solidFill>
              </a:rPr>
              <a:t>Areas with high population density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solidFill>
                  <a:schemeClr val="bg1"/>
                </a:solidFill>
              </a:rPr>
              <a:t>Areas experiencing growth in population (Immigration)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solidFill>
                  <a:schemeClr val="bg1"/>
                </a:solidFill>
              </a:rPr>
              <a:t>Mining towns</a:t>
            </a:r>
          </a:p>
          <a:p>
            <a:endParaRPr lang="en-ZA" dirty="0" smtClean="0">
              <a:solidFill>
                <a:schemeClr val="bg1"/>
              </a:solidFill>
            </a:endParaRPr>
          </a:p>
          <a:p>
            <a:r>
              <a:rPr lang="en-ZA" b="1" dirty="0" smtClean="0">
                <a:solidFill>
                  <a:schemeClr val="bg1"/>
                </a:solidFill>
              </a:rPr>
              <a:t>3.  </a:t>
            </a:r>
            <a:r>
              <a:rPr lang="en-ZA" b="1" dirty="0" smtClean="0">
                <a:solidFill>
                  <a:schemeClr val="tx1"/>
                </a:solidFill>
              </a:rPr>
              <a:t>AREAS OF DEPRIVATION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>
                <a:solidFill>
                  <a:schemeClr val="bg1"/>
                </a:solidFill>
              </a:rPr>
              <a:t>27 Poorest Municipalities and Districts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>
                <a:solidFill>
                  <a:schemeClr val="bg1"/>
                </a:solidFill>
              </a:rPr>
              <a:t>DPSA 67 centres with high population density and in-adequate social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>
                <a:solidFill>
                  <a:schemeClr val="bg1"/>
                </a:solidFill>
              </a:rPr>
              <a:t>Rural municipalities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8060" y="228600"/>
            <a:ext cx="8654677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en-ZA" sz="3200" dirty="0"/>
              <a:t>CRITERIA FOR </a:t>
            </a:r>
            <a:r>
              <a:rPr lang="en-ZA" sz="3200" dirty="0" smtClean="0"/>
              <a:t>SPATIAL TARGETING  </a:t>
            </a:r>
            <a:r>
              <a:rPr lang="en-ZA" sz="1200" dirty="0" smtClean="0"/>
              <a:t>(</a:t>
            </a:r>
            <a:r>
              <a:rPr lang="en-ZA" sz="1600" dirty="0" smtClean="0"/>
              <a:t>Strategic Spatial Process Cont.)</a:t>
            </a:r>
            <a:endParaRPr lang="en-ZA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8B901-4B89-400A-9326-FD413AFBC76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331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8B901-4B89-400A-9326-FD413AFBC764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8177" y="222793"/>
            <a:ext cx="3231566" cy="2315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75" b="2345"/>
          <a:stretch/>
        </p:blipFill>
        <p:spPr>
          <a:xfrm>
            <a:off x="5575890" y="1089035"/>
            <a:ext cx="3436181" cy="25651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405" y="3877464"/>
            <a:ext cx="3569977" cy="265356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6778" y="2525095"/>
            <a:ext cx="5011860" cy="14773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ZA" dirty="0">
                <a:latin typeface="Arial" panose="020B0604020202020204" pitchFamily="34" charset="0"/>
              </a:rPr>
              <a:t>Urban areas are the engine rooms of our economy</a:t>
            </a:r>
            <a:r>
              <a:rPr lang="en-ZA" dirty="0" smtClean="0">
                <a:latin typeface="Arial" panose="020B0604020202020204" pitchFamily="34" charset="0"/>
              </a:rPr>
              <a:t>.</a:t>
            </a:r>
          </a:p>
          <a:p>
            <a:r>
              <a:rPr lang="en-ZA" dirty="0" smtClean="0">
                <a:latin typeface="Arial" panose="020B0604020202020204" pitchFamily="34" charset="0"/>
              </a:rPr>
              <a:t>More </a:t>
            </a:r>
            <a:r>
              <a:rPr lang="en-ZA" dirty="0">
                <a:latin typeface="Arial" panose="020B0604020202020204" pitchFamily="34" charset="0"/>
              </a:rPr>
              <a:t>than 60% of the country’s population depends on social and economic services located in the eight metropolitan centres. </a:t>
            </a:r>
            <a:endParaRPr lang="en-ZA" dirty="0"/>
          </a:p>
        </p:txBody>
      </p:sp>
      <p:sp>
        <p:nvSpPr>
          <p:cNvPr id="8" name="TextBox 7"/>
          <p:cNvSpPr txBox="1"/>
          <p:nvPr/>
        </p:nvSpPr>
        <p:spPr>
          <a:xfrm>
            <a:off x="3501856" y="4826675"/>
            <a:ext cx="5433811" cy="2031325"/>
          </a:xfrm>
          <a:prstGeom prst="rect">
            <a:avLst/>
          </a:prstGeom>
          <a:solidFill>
            <a:schemeClr val="bg2">
              <a:alpha val="50196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ZA" dirty="0"/>
              <a:t>Over </a:t>
            </a:r>
            <a:r>
              <a:rPr lang="en-ZA" b="1" dirty="0"/>
              <a:t>a third </a:t>
            </a:r>
            <a:r>
              <a:rPr lang="en-ZA" dirty="0"/>
              <a:t>of South Africa’s population live in the former homelands, and a large proportion of this group is economically marginalised. Many rural areas in the country still face massive service underdevelopment, including poor road infrastructure, a lack of basic services like running water, primary healthcare, sanitation and electricity.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" y="0"/>
            <a:ext cx="510540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ZA" dirty="0" smtClean="0"/>
              <a:t>AREAS WITH THE HIGHEST ECONOMIC POTENTIAL</a:t>
            </a:r>
            <a:endParaRPr lang="en-ZA" dirty="0"/>
          </a:p>
        </p:txBody>
      </p:sp>
      <p:sp>
        <p:nvSpPr>
          <p:cNvPr id="10" name="TextBox 9"/>
          <p:cNvSpPr txBox="1"/>
          <p:nvPr/>
        </p:nvSpPr>
        <p:spPr>
          <a:xfrm>
            <a:off x="5513696" y="410656"/>
            <a:ext cx="3507474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ZA" dirty="0" smtClean="0"/>
              <a:t>AREAS SUBJECT TO GOVERNMENT INTERVENTION</a:t>
            </a:r>
            <a:endParaRPr lang="en-ZA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477000"/>
            <a:ext cx="2590800" cy="381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ZA" dirty="0" smtClean="0"/>
              <a:t>MOST DEPRIVED AREAS</a:t>
            </a:r>
            <a:endParaRPr lang="en-ZA" dirty="0"/>
          </a:p>
        </p:txBody>
      </p:sp>
      <p:sp>
        <p:nvSpPr>
          <p:cNvPr id="2" name="TextBox 1"/>
          <p:cNvSpPr txBox="1"/>
          <p:nvPr/>
        </p:nvSpPr>
        <p:spPr>
          <a:xfrm>
            <a:off x="5036024" y="3575713"/>
            <a:ext cx="3821373" cy="12003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ZA" dirty="0" smtClean="0"/>
              <a:t>Municipalities benefiting from national projects based on the </a:t>
            </a:r>
            <a:r>
              <a:rPr lang="en-ZA" dirty="0" err="1" smtClean="0"/>
              <a:t>NDP</a:t>
            </a:r>
            <a:r>
              <a:rPr lang="en-ZA" dirty="0" smtClean="0"/>
              <a:t> and other strategies points to integration of government investment</a:t>
            </a:r>
            <a:endParaRPr lang="en-ZA" dirty="0"/>
          </a:p>
        </p:txBody>
      </p:sp>
      <p:sp>
        <p:nvSpPr>
          <p:cNvPr id="13" name="Bent Arrow 12"/>
          <p:cNvSpPr/>
          <p:nvPr/>
        </p:nvSpPr>
        <p:spPr>
          <a:xfrm>
            <a:off x="545911" y="1815152"/>
            <a:ext cx="805218" cy="723332"/>
          </a:xfrm>
          <a:prstGeom prst="ben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sp>
        <p:nvSpPr>
          <p:cNvPr id="14" name="Bent Arrow 13"/>
          <p:cNvSpPr/>
          <p:nvPr/>
        </p:nvSpPr>
        <p:spPr>
          <a:xfrm>
            <a:off x="5500049" y="2906973"/>
            <a:ext cx="573206" cy="641445"/>
          </a:xfrm>
          <a:prstGeom prst="ben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sp>
        <p:nvSpPr>
          <p:cNvPr id="15" name="Bent Arrow 14"/>
          <p:cNvSpPr/>
          <p:nvPr/>
        </p:nvSpPr>
        <p:spPr>
          <a:xfrm rot="5400000">
            <a:off x="3446061" y="4367286"/>
            <a:ext cx="580028" cy="607324"/>
          </a:xfrm>
          <a:prstGeom prst="ben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20709" y="-25758"/>
            <a:ext cx="3123291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ZA" sz="1400" dirty="0"/>
              <a:t>(</a:t>
            </a:r>
            <a:r>
              <a:rPr lang="en-ZA" dirty="0"/>
              <a:t>Strategic Spatial Process Cont.)</a:t>
            </a:r>
          </a:p>
        </p:txBody>
      </p:sp>
    </p:spTree>
    <p:extLst>
      <p:ext uri="{BB962C8B-B14F-4D97-AF65-F5344CB8AC3E}">
        <p14:creationId xmlns:p14="http://schemas.microsoft.com/office/powerpoint/2010/main" xmlns="" val="310227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53792"/>
            <a:ext cx="4223797" cy="2621356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0" y="944225"/>
            <a:ext cx="2246839" cy="813103"/>
            <a:chOff x="6728718" y="3585410"/>
            <a:chExt cx="2246839" cy="813103"/>
          </a:xfrm>
        </p:grpSpPr>
        <p:sp>
          <p:nvSpPr>
            <p:cNvPr id="7" name="TextBox 6"/>
            <p:cNvSpPr txBox="1"/>
            <p:nvPr/>
          </p:nvSpPr>
          <p:spPr>
            <a:xfrm>
              <a:off x="6920510" y="3826041"/>
              <a:ext cx="20550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400" dirty="0" smtClean="0"/>
                <a:t>SECOND PRIORITY</a:t>
              </a:r>
              <a:endParaRPr lang="en-ZA" sz="1400" dirty="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6728718" y="3585410"/>
              <a:ext cx="1549008" cy="813103"/>
              <a:chOff x="6656529" y="3561347"/>
              <a:chExt cx="1549008" cy="813103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6656529" y="3741678"/>
                <a:ext cx="80054" cy="71057"/>
              </a:xfrm>
              <a:prstGeom prst="rect">
                <a:avLst/>
              </a:prstGeom>
              <a:solidFill>
                <a:srgbClr val="A8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6656529" y="3919321"/>
                <a:ext cx="80054" cy="71057"/>
              </a:xfrm>
              <a:prstGeom prst="rect">
                <a:avLst/>
              </a:prstGeom>
              <a:solidFill>
                <a:srgbClr val="FFA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6656529" y="4096963"/>
                <a:ext cx="80054" cy="71057"/>
              </a:xfrm>
              <a:prstGeom prst="rect">
                <a:avLst/>
              </a:prstGeom>
              <a:solidFill>
                <a:srgbClr val="98E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824259" y="3561347"/>
                <a:ext cx="13812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sz="1400" dirty="0" smtClean="0"/>
                  <a:t>FIRST PRIORITY</a:t>
                </a:r>
                <a:endParaRPr lang="en-ZA" sz="1400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6776132" y="4066673"/>
                <a:ext cx="13812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sz="1400" dirty="0" smtClean="0"/>
                  <a:t>THIRD PRIORITY</a:t>
                </a:r>
                <a:endParaRPr lang="en-ZA" sz="1400" dirty="0"/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0" y="463641"/>
            <a:ext cx="3142445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ZA" dirty="0" smtClean="0"/>
              <a:t>RESULTS of SPATIAL TARGETING</a:t>
            </a:r>
            <a:endParaRPr lang="en-ZA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8B901-4B89-400A-9326-FD413AFBC76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44698" y="3204555"/>
            <a:ext cx="4476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INPUTS: GIS, </a:t>
            </a:r>
            <a:r>
              <a:rPr lang="en-ZA" dirty="0" err="1" smtClean="0"/>
              <a:t>NDP</a:t>
            </a:r>
            <a:r>
              <a:rPr lang="en-ZA" dirty="0" smtClean="0"/>
              <a:t>, </a:t>
            </a:r>
            <a:r>
              <a:rPr lang="en-ZA" dirty="0" err="1" smtClean="0"/>
              <a:t>DPSA</a:t>
            </a:r>
            <a:r>
              <a:rPr lang="en-ZA" dirty="0" smtClean="0"/>
              <a:t>, </a:t>
            </a:r>
            <a:r>
              <a:rPr lang="en-ZA" dirty="0" err="1" smtClean="0"/>
              <a:t>DRDLR</a:t>
            </a:r>
            <a:endParaRPr lang="en-ZA" dirty="0"/>
          </a:p>
        </p:txBody>
      </p:sp>
      <p:pic>
        <p:nvPicPr>
          <p:cNvPr id="15" name="Picture 1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757" t="4892" r="33547" b="19094"/>
          <a:stretch/>
        </p:blipFill>
        <p:spPr>
          <a:xfrm>
            <a:off x="5499279" y="592428"/>
            <a:ext cx="3644721" cy="269168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627413" y="0"/>
            <a:ext cx="3666581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ZA" dirty="0"/>
              <a:t>URBAN/ RURAL </a:t>
            </a:r>
            <a:r>
              <a:rPr lang="en-ZA" dirty="0" smtClean="0"/>
              <a:t>SELECTION</a:t>
            </a:r>
            <a:endParaRPr lang="en-ZA" dirty="0"/>
          </a:p>
        </p:txBody>
      </p:sp>
      <p:sp>
        <p:nvSpPr>
          <p:cNvPr id="17" name="Rectangle 16"/>
          <p:cNvSpPr/>
          <p:nvPr/>
        </p:nvSpPr>
        <p:spPr>
          <a:xfrm>
            <a:off x="4572000" y="33033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ZA" b="1" dirty="0" smtClean="0"/>
              <a:t>Urban:</a:t>
            </a:r>
            <a:r>
              <a:rPr lang="en-ZA" dirty="0" smtClean="0"/>
              <a:t> Metro’s, city region, secondary towns</a:t>
            </a:r>
            <a:endParaRPr lang="en-ZA" dirty="0"/>
          </a:p>
          <a:p>
            <a:r>
              <a:rPr lang="en-ZA" dirty="0"/>
              <a:t>Municipalities with high </a:t>
            </a:r>
            <a:endParaRPr lang="en-ZA" dirty="0" smtClean="0"/>
          </a:p>
          <a:p>
            <a:r>
              <a:rPr lang="en-ZA" dirty="0" smtClean="0"/>
              <a:t>client </a:t>
            </a:r>
            <a:r>
              <a:rPr lang="en-ZA" dirty="0"/>
              <a:t>requirements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84877" y="1159099"/>
            <a:ext cx="163561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ZA" b="1" dirty="0" smtClean="0"/>
              <a:t>Rural</a:t>
            </a:r>
            <a:r>
              <a:rPr lang="en-ZA" dirty="0" smtClean="0"/>
              <a:t>: The rest</a:t>
            </a:r>
          </a:p>
          <a:p>
            <a:r>
              <a:rPr lang="en-ZA" b="1" dirty="0" smtClean="0"/>
              <a:t>Deep rural:</a:t>
            </a:r>
          </a:p>
          <a:p>
            <a:r>
              <a:rPr lang="en-ZA" dirty="0" smtClean="0"/>
              <a:t> 27 Poorest Municipalities</a:t>
            </a:r>
            <a:endParaRPr lang="en-ZA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71910" y="4365936"/>
            <a:ext cx="1646332" cy="16742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68968" y="4377327"/>
            <a:ext cx="1300765" cy="17015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37585" y="4378818"/>
            <a:ext cx="1429127" cy="17119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4338640"/>
            <a:ext cx="2190411" cy="17865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Down Arrow 24"/>
          <p:cNvSpPr/>
          <p:nvPr/>
        </p:nvSpPr>
        <p:spPr>
          <a:xfrm>
            <a:off x="8087932" y="3232596"/>
            <a:ext cx="231820" cy="1004553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6" name="Right Arrow 25"/>
          <p:cNvSpPr/>
          <p:nvPr/>
        </p:nvSpPr>
        <p:spPr>
          <a:xfrm rot="10800000">
            <a:off x="7147775" y="5177307"/>
            <a:ext cx="476518" cy="43788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7" name="Right Arrow 26"/>
          <p:cNvSpPr/>
          <p:nvPr/>
        </p:nvSpPr>
        <p:spPr>
          <a:xfrm rot="10800000">
            <a:off x="5651679" y="5188040"/>
            <a:ext cx="476518" cy="43788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8" name="Right Arrow 27"/>
          <p:cNvSpPr/>
          <p:nvPr/>
        </p:nvSpPr>
        <p:spPr>
          <a:xfrm rot="10800000">
            <a:off x="3975279" y="5288925"/>
            <a:ext cx="476518" cy="43788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9" name="Right Arrow 28"/>
          <p:cNvSpPr/>
          <p:nvPr/>
        </p:nvSpPr>
        <p:spPr>
          <a:xfrm rot="10800000">
            <a:off x="2015544" y="5364052"/>
            <a:ext cx="476518" cy="43788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0" name="TextBox 29"/>
          <p:cNvSpPr txBox="1"/>
          <p:nvPr/>
        </p:nvSpPr>
        <p:spPr>
          <a:xfrm>
            <a:off x="7450286" y="6065514"/>
            <a:ext cx="1693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 smtClean="0"/>
              <a:t>Municipality- ID Intervention areas</a:t>
            </a:r>
            <a:endParaRPr lang="en-ZA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4434484" y="6050488"/>
            <a:ext cx="16937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 smtClean="0"/>
              <a:t>ID the precinct/ </a:t>
            </a:r>
          </a:p>
          <a:p>
            <a:r>
              <a:rPr lang="en-ZA" sz="1400" dirty="0" smtClean="0"/>
              <a:t>Confirm land</a:t>
            </a:r>
          </a:p>
          <a:p>
            <a:r>
              <a:rPr lang="en-ZA" sz="1400" dirty="0" smtClean="0"/>
              <a:t>availability</a:t>
            </a:r>
            <a:endParaRPr lang="en-ZA" sz="1400" dirty="0"/>
          </a:p>
        </p:txBody>
      </p:sp>
      <p:sp>
        <p:nvSpPr>
          <p:cNvPr id="32" name="Oval 31"/>
          <p:cNvSpPr/>
          <p:nvPr/>
        </p:nvSpPr>
        <p:spPr>
          <a:xfrm>
            <a:off x="4971246" y="5035639"/>
            <a:ext cx="270456" cy="2575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3" name="TextBox 32"/>
          <p:cNvSpPr txBox="1"/>
          <p:nvPr/>
        </p:nvSpPr>
        <p:spPr>
          <a:xfrm>
            <a:off x="5810376" y="6099463"/>
            <a:ext cx="1693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 smtClean="0"/>
              <a:t>Map assets &amp; leases</a:t>
            </a:r>
            <a:endParaRPr lang="en-ZA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2513385" y="6132214"/>
            <a:ext cx="1693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 smtClean="0"/>
              <a:t>Site investigations/</a:t>
            </a:r>
          </a:p>
          <a:p>
            <a:r>
              <a:rPr lang="en-ZA" sz="1400" dirty="0" smtClean="0"/>
              <a:t>Due diligence</a:t>
            </a:r>
            <a:endParaRPr lang="en-ZA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193042" y="6130068"/>
            <a:ext cx="1693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 smtClean="0"/>
              <a:t>Urban Design &amp; concepts</a:t>
            </a:r>
            <a:endParaRPr lang="en-ZA" sz="1400" dirty="0"/>
          </a:p>
        </p:txBody>
      </p:sp>
      <p:grpSp>
        <p:nvGrpSpPr>
          <p:cNvPr id="38" name="Group 37"/>
          <p:cNvGrpSpPr/>
          <p:nvPr/>
        </p:nvGrpSpPr>
        <p:grpSpPr>
          <a:xfrm>
            <a:off x="2426885" y="4365938"/>
            <a:ext cx="1765380" cy="1751670"/>
            <a:chOff x="2426885" y="4365938"/>
            <a:chExt cx="1765380" cy="1751670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26885" y="4365938"/>
              <a:ext cx="1765380" cy="175167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7" name="Freeform 36"/>
            <p:cNvSpPr/>
            <p:nvPr/>
          </p:nvSpPr>
          <p:spPr>
            <a:xfrm>
              <a:off x="3090930" y="4636394"/>
              <a:ext cx="463639" cy="463640"/>
            </a:xfrm>
            <a:custGeom>
              <a:avLst/>
              <a:gdLst>
                <a:gd name="connsiteX0" fmla="*/ 0 w 463639"/>
                <a:gd name="connsiteY0" fmla="*/ 51516 h 463640"/>
                <a:gd name="connsiteX1" fmla="*/ 360608 w 463639"/>
                <a:gd name="connsiteY1" fmla="*/ 0 h 463640"/>
                <a:gd name="connsiteX2" fmla="*/ 463639 w 463639"/>
                <a:gd name="connsiteY2" fmla="*/ 463640 h 463640"/>
                <a:gd name="connsiteX3" fmla="*/ 38636 w 463639"/>
                <a:gd name="connsiteY3" fmla="*/ 463640 h 463640"/>
                <a:gd name="connsiteX4" fmla="*/ 0 w 463639"/>
                <a:gd name="connsiteY4" fmla="*/ 51516 h 46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3639" h="463640">
                  <a:moveTo>
                    <a:pt x="0" y="51516"/>
                  </a:moveTo>
                  <a:lnTo>
                    <a:pt x="360608" y="0"/>
                  </a:lnTo>
                  <a:lnTo>
                    <a:pt x="463639" y="463640"/>
                  </a:lnTo>
                  <a:lnTo>
                    <a:pt x="38636" y="463640"/>
                  </a:lnTo>
                  <a:lnTo>
                    <a:pt x="0" y="5151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sp>
        <p:nvSpPr>
          <p:cNvPr id="39" name="Rectangle 38"/>
          <p:cNvSpPr/>
          <p:nvPr/>
        </p:nvSpPr>
        <p:spPr>
          <a:xfrm>
            <a:off x="0" y="0"/>
            <a:ext cx="3123291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ZA" sz="1400" dirty="0"/>
              <a:t>(</a:t>
            </a:r>
            <a:r>
              <a:rPr lang="en-ZA" dirty="0"/>
              <a:t>Strategic Spatial Process Cont.)</a:t>
            </a:r>
          </a:p>
        </p:txBody>
      </p:sp>
    </p:spTree>
    <p:extLst>
      <p:ext uri="{BB962C8B-B14F-4D97-AF65-F5344CB8AC3E}">
        <p14:creationId xmlns:p14="http://schemas.microsoft.com/office/powerpoint/2010/main" xmlns="" val="426786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ZA" smtClean="0"/>
              <a:pPr/>
              <a:t>9</a:t>
            </a:fld>
            <a:endParaRPr lang="en-Z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58207"/>
            <a:ext cx="3589722" cy="26899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8525" y="150126"/>
            <a:ext cx="4605661" cy="37404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009883"/>
            <a:ext cx="5063318" cy="28481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09" t="3765" r="31194" b="6551"/>
          <a:stretch/>
        </p:blipFill>
        <p:spPr>
          <a:xfrm>
            <a:off x="5622877" y="4051502"/>
            <a:ext cx="3248168" cy="27041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59808" y="0"/>
            <a:ext cx="2688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URBAN DESIGN FW</a:t>
            </a:r>
            <a:endParaRPr lang="en-ZA" dirty="0"/>
          </a:p>
        </p:txBody>
      </p:sp>
      <p:sp>
        <p:nvSpPr>
          <p:cNvPr id="8" name="TextBox 7"/>
          <p:cNvSpPr txBox="1"/>
          <p:nvPr/>
        </p:nvSpPr>
        <p:spPr>
          <a:xfrm>
            <a:off x="5393140" y="40943"/>
            <a:ext cx="2688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CONCEPT</a:t>
            </a:r>
            <a:endParaRPr lang="en-ZA" dirty="0"/>
          </a:p>
        </p:txBody>
      </p:sp>
      <p:sp>
        <p:nvSpPr>
          <p:cNvPr id="4" name="TextBox 3"/>
          <p:cNvSpPr txBox="1"/>
          <p:nvPr/>
        </p:nvSpPr>
        <p:spPr>
          <a:xfrm>
            <a:off x="518615" y="3712192"/>
            <a:ext cx="3316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3-LAYOUT/ VOLUMETRIC STUDY</a:t>
            </a:r>
            <a:endParaRPr lang="en-ZA" dirty="0"/>
          </a:p>
        </p:txBody>
      </p:sp>
      <p:sp>
        <p:nvSpPr>
          <p:cNvPr id="10" name="TextBox 9"/>
          <p:cNvSpPr txBox="1"/>
          <p:nvPr/>
        </p:nvSpPr>
        <p:spPr>
          <a:xfrm>
            <a:off x="5827594" y="3728114"/>
            <a:ext cx="3316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LOOK &amp; FEEL PROPOSAL</a:t>
            </a:r>
            <a:endParaRPr lang="en-ZA" dirty="0"/>
          </a:p>
        </p:txBody>
      </p:sp>
      <p:sp>
        <p:nvSpPr>
          <p:cNvPr id="11" name="Right Arrow 10"/>
          <p:cNvSpPr/>
          <p:nvPr/>
        </p:nvSpPr>
        <p:spPr>
          <a:xfrm>
            <a:off x="3357349" y="1487606"/>
            <a:ext cx="641445" cy="600501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Right Arrow 11"/>
          <p:cNvSpPr/>
          <p:nvPr/>
        </p:nvSpPr>
        <p:spPr>
          <a:xfrm rot="5400000">
            <a:off x="6962633" y="3209499"/>
            <a:ext cx="641445" cy="600501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Right Arrow 12"/>
          <p:cNvSpPr/>
          <p:nvPr/>
        </p:nvSpPr>
        <p:spPr>
          <a:xfrm rot="10800000">
            <a:off x="5026925" y="5067869"/>
            <a:ext cx="641445" cy="600501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49792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7198</TotalTime>
  <Words>2845</Words>
  <Application>Microsoft Office PowerPoint</Application>
  <PresentationFormat>On-screen Show (4:3)</PresentationFormat>
  <Paragraphs>857</Paragraphs>
  <Slides>21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Worksheet</vt:lpstr>
      <vt:lpstr>   PRESENTATIONS     1:PLANNING AND PRECINCT DEVELOPMENT    2: INVESTMENT ANALYSIS</vt:lpstr>
      <vt:lpstr> CONTENTS</vt:lpstr>
      <vt:lpstr>1.INTRODUCTION</vt:lpstr>
      <vt:lpstr>2. FOLLOW-UP SESSION- Previous Portfolio Committee Meeting September 2016 </vt:lpstr>
      <vt:lpstr>Slide 5</vt:lpstr>
      <vt:lpstr>Slide 6</vt:lpstr>
      <vt:lpstr>Slide 7</vt:lpstr>
      <vt:lpstr>Slide 8</vt:lpstr>
      <vt:lpstr>Slide 9</vt:lpstr>
      <vt:lpstr>Slide 10</vt:lpstr>
      <vt:lpstr>Slide 11</vt:lpstr>
      <vt:lpstr>4. ALIGNMENT TO SECTOR DEPARTMENTS, PROVINCES &amp; MUNICIPALITIES</vt:lpstr>
      <vt:lpstr>Slide 13</vt:lpstr>
      <vt:lpstr>6. CURRENT PROJECTS: TSHWANE: CABINET DIRECTIVE TOWARDS PRECINCT PLANNING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OF PUBLIC WORKS    PORTFOLIO COMMITTEE ON PUBLIC WEORKS PARLIAMENT OF SOUTH AFRICA  13 FEBRUARY 2013 CAPE TOWN</dc:title>
  <dc:creator>Lwazi Mahlangu</dc:creator>
  <cp:lastModifiedBy>User</cp:lastModifiedBy>
  <cp:revision>652</cp:revision>
  <cp:lastPrinted>2017-02-08T07:47:22Z</cp:lastPrinted>
  <dcterms:created xsi:type="dcterms:W3CDTF">2013-02-07T08:05:38Z</dcterms:created>
  <dcterms:modified xsi:type="dcterms:W3CDTF">2017-02-15T12:08:20Z</dcterms:modified>
</cp:coreProperties>
</file>