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378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11/10/2016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800" spc="-10" dirty="0" smtClean="0">
                <a:solidFill>
                  <a:srgbClr val="5C120D"/>
                </a:solidFill>
                <a:latin typeface="Calibri"/>
                <a:cs typeface="Calibri"/>
              </a:rPr>
              <a:t>‹#›</a:t>
            </a:fld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11/10/2016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800" spc="-10" dirty="0" smtClean="0">
                <a:solidFill>
                  <a:srgbClr val="5C120D"/>
                </a:solidFill>
                <a:latin typeface="Calibri"/>
                <a:cs typeface="Calibri"/>
              </a:rPr>
              <a:t>‹#›</a:t>
            </a:fld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3716" y="6237730"/>
            <a:ext cx="1763268" cy="6004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8244840" y="6199632"/>
            <a:ext cx="899159" cy="6355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7447788" y="6411466"/>
            <a:ext cx="546353" cy="4465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11/10/2016</a:t>
            </a:fld>
            <a:endParaRPr lang="en-US" smtClean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800" spc="-10" dirty="0" smtClean="0">
                <a:solidFill>
                  <a:srgbClr val="5C120D"/>
                </a:solidFill>
                <a:latin typeface="Calibri"/>
                <a:cs typeface="Calibri"/>
              </a:rPr>
              <a:t>‹#›</a:t>
            </a:fld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11/10/2016</a:t>
            </a:fld>
            <a:endParaRPr lang="en-US" smtClean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800" spc="-10" dirty="0" smtClean="0">
                <a:solidFill>
                  <a:srgbClr val="5C120D"/>
                </a:solidFill>
                <a:latin typeface="Calibri"/>
                <a:cs typeface="Calibri"/>
              </a:rPr>
              <a:t>‹#›</a:t>
            </a:fld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251459" y="284988"/>
            <a:ext cx="2880360" cy="9829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7523988" y="284988"/>
            <a:ext cx="1426463" cy="10088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3281171" y="227075"/>
            <a:ext cx="2586228" cy="39197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79831" y="146304"/>
            <a:ext cx="664464" cy="8793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11/10/2016</a:t>
            </a:fld>
            <a:endParaRPr lang="en-US" smtClean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800" spc="-10" dirty="0" smtClean="0">
                <a:solidFill>
                  <a:srgbClr val="5C120D"/>
                </a:solidFill>
                <a:latin typeface="Calibri"/>
                <a:cs typeface="Calibri"/>
              </a:rPr>
              <a:t>‹#›</a:t>
            </a:fld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3716" y="6237730"/>
            <a:ext cx="1763268" cy="60045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8244840" y="6199632"/>
            <a:ext cx="899159" cy="63550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30200" y="-13589"/>
            <a:ext cx="8483600" cy="1310767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9819" y="1934717"/>
            <a:ext cx="8384361" cy="395886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79" cy="3429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11/10/2016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39684" y="6478219"/>
            <a:ext cx="166700" cy="29845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800" spc="-10" dirty="0" smtClean="0">
                <a:solidFill>
                  <a:srgbClr val="5C120D"/>
                </a:solidFill>
                <a:latin typeface="Calibri"/>
                <a:cs typeface="Calibri"/>
              </a:rPr>
              <a:t>‹#›</a:t>
            </a:fld>
            <a:endParaRPr sz="1800">
              <a:latin typeface="Calibri"/>
              <a:cs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g"/><Relationship Id="rId3" Type="http://schemas.openxmlformats.org/officeDocument/2006/relationships/image" Target="../media/image42.jpg"/><Relationship Id="rId7" Type="http://schemas.openxmlformats.org/officeDocument/2006/relationships/image" Target="../media/image46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5.jpg"/><Relationship Id="rId5" Type="http://schemas.openxmlformats.org/officeDocument/2006/relationships/image" Target="../media/image44.jpg"/><Relationship Id="rId10" Type="http://schemas.openxmlformats.org/officeDocument/2006/relationships/image" Target="../media/image49.jpg"/><Relationship Id="rId4" Type="http://schemas.openxmlformats.org/officeDocument/2006/relationships/image" Target="../media/image43.jpg"/><Relationship Id="rId9" Type="http://schemas.openxmlformats.org/officeDocument/2006/relationships/image" Target="../media/image48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4760" y="4381119"/>
            <a:ext cx="7350759" cy="19843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>
              <a:lnSpc>
                <a:spcPct val="100000"/>
              </a:lnSpc>
            </a:pPr>
            <a:r>
              <a:rPr sz="3200" b="1" dirty="0" smtClean="0">
                <a:latin typeface="Calibri"/>
                <a:cs typeface="Calibri"/>
              </a:rPr>
              <a:t>D</a:t>
            </a:r>
            <a:r>
              <a:rPr sz="3200" b="1" spc="-5" dirty="0" smtClean="0">
                <a:latin typeface="Calibri"/>
                <a:cs typeface="Calibri"/>
              </a:rPr>
              <a:t>E</a:t>
            </a:r>
            <a:r>
              <a:rPr sz="3200" b="1" spc="-229" dirty="0" smtClean="0">
                <a:latin typeface="Calibri"/>
                <a:cs typeface="Calibri"/>
              </a:rPr>
              <a:t>P</a:t>
            </a:r>
            <a:r>
              <a:rPr sz="3200" b="1" spc="0" dirty="0" smtClean="0">
                <a:latin typeface="Calibri"/>
                <a:cs typeface="Calibri"/>
              </a:rPr>
              <a:t>A</a:t>
            </a:r>
            <a:r>
              <a:rPr sz="3200" b="1" spc="-45" dirty="0" smtClean="0">
                <a:latin typeface="Calibri"/>
                <a:cs typeface="Calibri"/>
              </a:rPr>
              <a:t>R</a:t>
            </a:r>
            <a:r>
              <a:rPr sz="3200" b="1" spc="0" dirty="0" smtClean="0">
                <a:latin typeface="Calibri"/>
                <a:cs typeface="Calibri"/>
              </a:rPr>
              <a:t>TM</a:t>
            </a:r>
            <a:r>
              <a:rPr sz="3200" b="1" spc="-15" dirty="0" smtClean="0">
                <a:latin typeface="Calibri"/>
                <a:cs typeface="Calibri"/>
              </a:rPr>
              <a:t>E</a:t>
            </a:r>
            <a:r>
              <a:rPr sz="3200" b="1" spc="0" dirty="0" smtClean="0">
                <a:latin typeface="Calibri"/>
                <a:cs typeface="Calibri"/>
              </a:rPr>
              <a:t>NT OF</a:t>
            </a:r>
            <a:r>
              <a:rPr sz="3200" b="1" spc="-10" dirty="0" smtClean="0">
                <a:latin typeface="Calibri"/>
                <a:cs typeface="Calibri"/>
              </a:rPr>
              <a:t> </a:t>
            </a:r>
            <a:r>
              <a:rPr sz="3200" b="1" spc="0" dirty="0" smtClean="0">
                <a:latin typeface="Calibri"/>
                <a:cs typeface="Calibri"/>
              </a:rPr>
              <a:t>PLANNIN</a:t>
            </a:r>
            <a:r>
              <a:rPr sz="3200" b="1" spc="-10" dirty="0" smtClean="0">
                <a:latin typeface="Calibri"/>
                <a:cs typeface="Calibri"/>
              </a:rPr>
              <a:t>G</a:t>
            </a:r>
            <a:r>
              <a:rPr sz="3200" b="1" spc="0" dirty="0" smtClean="0">
                <a:latin typeface="Calibri"/>
                <a:cs typeface="Calibri"/>
              </a:rPr>
              <a:t>,</a:t>
            </a:r>
            <a:r>
              <a:rPr sz="3200" b="1" spc="-15" dirty="0" smtClean="0">
                <a:latin typeface="Calibri"/>
                <a:cs typeface="Calibri"/>
              </a:rPr>
              <a:t> </a:t>
            </a:r>
            <a:r>
              <a:rPr sz="3200" b="1" spc="0" dirty="0" smtClean="0">
                <a:latin typeface="Calibri"/>
                <a:cs typeface="Calibri"/>
              </a:rPr>
              <a:t>MONI</a:t>
            </a:r>
            <a:r>
              <a:rPr sz="3200" b="1" spc="-95" dirty="0" smtClean="0">
                <a:latin typeface="Calibri"/>
                <a:cs typeface="Calibri"/>
              </a:rPr>
              <a:t>T</a:t>
            </a:r>
            <a:r>
              <a:rPr sz="3200" b="1" spc="0" dirty="0" smtClean="0">
                <a:latin typeface="Calibri"/>
                <a:cs typeface="Calibri"/>
              </a:rPr>
              <a:t>ORING</a:t>
            </a:r>
            <a:endParaRPr sz="3200">
              <a:latin typeface="Calibri"/>
              <a:cs typeface="Calibri"/>
            </a:endParaRPr>
          </a:p>
          <a:p>
            <a:pPr marR="635" algn="ctr">
              <a:lnSpc>
                <a:spcPct val="100000"/>
              </a:lnSpc>
            </a:pPr>
            <a:r>
              <a:rPr sz="3200" b="1" dirty="0" smtClean="0">
                <a:latin typeface="Calibri"/>
                <a:cs typeface="Calibri"/>
              </a:rPr>
              <a:t>AND E</a:t>
            </a:r>
            <a:r>
              <a:rPr sz="3200" b="1" spc="-175" dirty="0" smtClean="0">
                <a:latin typeface="Calibri"/>
                <a:cs typeface="Calibri"/>
              </a:rPr>
              <a:t>V</a:t>
            </a:r>
            <a:r>
              <a:rPr sz="3200" b="1" spc="0" dirty="0" smtClean="0">
                <a:latin typeface="Calibri"/>
                <a:cs typeface="Calibri"/>
              </a:rPr>
              <a:t>A</a:t>
            </a:r>
            <a:r>
              <a:rPr sz="3200" b="1" spc="-70" dirty="0" smtClean="0">
                <a:latin typeface="Calibri"/>
                <a:cs typeface="Calibri"/>
              </a:rPr>
              <a:t>L</a:t>
            </a:r>
            <a:r>
              <a:rPr sz="3200" b="1" spc="-90" dirty="0" smtClean="0">
                <a:latin typeface="Calibri"/>
                <a:cs typeface="Calibri"/>
              </a:rPr>
              <a:t>U</a:t>
            </a:r>
            <a:r>
              <a:rPr sz="3200" b="1" spc="-250" dirty="0" smtClean="0">
                <a:latin typeface="Calibri"/>
                <a:cs typeface="Calibri"/>
              </a:rPr>
              <a:t>A</a:t>
            </a:r>
            <a:r>
              <a:rPr sz="3200" b="1" spc="0" dirty="0" smtClean="0">
                <a:latin typeface="Calibri"/>
                <a:cs typeface="Calibri"/>
              </a:rPr>
              <a:t>TI</a:t>
            </a:r>
            <a:r>
              <a:rPr sz="3200" b="1" spc="-15" dirty="0" smtClean="0">
                <a:latin typeface="Calibri"/>
                <a:cs typeface="Calibri"/>
              </a:rPr>
              <a:t>O</a:t>
            </a:r>
            <a:r>
              <a:rPr sz="3200" b="1" spc="0" dirty="0" smtClean="0">
                <a:latin typeface="Calibri"/>
                <a:cs typeface="Calibri"/>
              </a:rPr>
              <a:t>N</a:t>
            </a:r>
            <a:endParaRPr sz="3200">
              <a:latin typeface="Calibri"/>
              <a:cs typeface="Calibri"/>
            </a:endParaRPr>
          </a:p>
          <a:p>
            <a:pPr>
              <a:lnSpc>
                <a:spcPts val="800"/>
              </a:lnSpc>
              <a:spcBef>
                <a:spcPts val="40"/>
              </a:spcBef>
            </a:pPr>
            <a:endParaRPr sz="8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marR="635" algn="ctr">
              <a:lnSpc>
                <a:spcPct val="100000"/>
              </a:lnSpc>
            </a:pPr>
            <a:r>
              <a:rPr sz="3200" b="1" dirty="0" smtClean="0">
                <a:latin typeface="Calibri"/>
                <a:cs typeface="Calibri"/>
              </a:rPr>
              <a:t>M</a:t>
            </a:r>
            <a:r>
              <a:rPr sz="3200" b="1" spc="-229" dirty="0" smtClean="0">
                <a:latin typeface="Calibri"/>
                <a:cs typeface="Calibri"/>
              </a:rPr>
              <a:t>P</a:t>
            </a:r>
            <a:r>
              <a:rPr sz="3200" b="1" spc="-250" dirty="0" smtClean="0">
                <a:latin typeface="Calibri"/>
                <a:cs typeface="Calibri"/>
              </a:rPr>
              <a:t>A</a:t>
            </a:r>
            <a:r>
              <a:rPr sz="3200" b="1" spc="0" dirty="0" smtClean="0">
                <a:latin typeface="Calibri"/>
                <a:cs typeface="Calibri"/>
              </a:rPr>
              <a:t>T L</a:t>
            </a:r>
            <a:r>
              <a:rPr sz="3200" b="1" spc="-15" dirty="0" smtClean="0">
                <a:latin typeface="Calibri"/>
                <a:cs typeface="Calibri"/>
              </a:rPr>
              <a:t>e</a:t>
            </a:r>
            <a:r>
              <a:rPr sz="3200" b="1" spc="0" dirty="0" smtClean="0">
                <a:latin typeface="Calibri"/>
                <a:cs typeface="Calibri"/>
              </a:rPr>
              <a:t>ss</a:t>
            </a:r>
            <a:r>
              <a:rPr sz="3200" b="1" spc="10" dirty="0" smtClean="0">
                <a:latin typeface="Calibri"/>
                <a:cs typeface="Calibri"/>
              </a:rPr>
              <a:t>o</a:t>
            </a:r>
            <a:r>
              <a:rPr sz="3200" b="1" spc="0" dirty="0" smtClean="0">
                <a:latin typeface="Calibri"/>
                <a:cs typeface="Calibri"/>
              </a:rPr>
              <a:t>ns</a:t>
            </a:r>
            <a:r>
              <a:rPr sz="3200" b="1" spc="-30" dirty="0" smtClean="0">
                <a:latin typeface="Calibri"/>
                <a:cs typeface="Calibri"/>
              </a:rPr>
              <a:t> </a:t>
            </a:r>
            <a:r>
              <a:rPr sz="3200" b="1" spc="0" dirty="0" smtClean="0">
                <a:latin typeface="Calibri"/>
                <a:cs typeface="Calibri"/>
              </a:rPr>
              <a:t>Lear</a:t>
            </a:r>
            <a:r>
              <a:rPr sz="3200" b="1" spc="-35" dirty="0" smtClean="0">
                <a:latin typeface="Calibri"/>
                <a:cs typeface="Calibri"/>
              </a:rPr>
              <a:t>n</a:t>
            </a:r>
            <a:r>
              <a:rPr sz="3200" b="1" spc="0" dirty="0" smtClean="0">
                <a:latin typeface="Calibri"/>
                <a:cs typeface="Calibri"/>
              </a:rPr>
              <a:t>t</a:t>
            </a:r>
            <a:r>
              <a:rPr sz="3200" b="1" spc="-25" dirty="0" smtClean="0">
                <a:latin typeface="Calibri"/>
                <a:cs typeface="Calibri"/>
              </a:rPr>
              <a:t> </a:t>
            </a:r>
            <a:r>
              <a:rPr sz="3200" b="1" spc="0" dirty="0" smtClean="0">
                <a:latin typeface="Calibri"/>
                <a:cs typeface="Calibri"/>
              </a:rPr>
              <a:t>and</a:t>
            </a:r>
            <a:r>
              <a:rPr sz="3200" b="1" spc="-25" dirty="0" smtClean="0">
                <a:latin typeface="Calibri"/>
                <a:cs typeface="Calibri"/>
              </a:rPr>
              <a:t> </a:t>
            </a:r>
            <a:r>
              <a:rPr sz="3200" b="1" spc="0" dirty="0" smtClean="0">
                <a:latin typeface="Calibri"/>
                <a:cs typeface="Calibri"/>
              </a:rPr>
              <a:t>S</a:t>
            </a:r>
            <a:r>
              <a:rPr sz="3200" b="1" spc="-10" dirty="0" smtClean="0">
                <a:latin typeface="Calibri"/>
                <a:cs typeface="Calibri"/>
              </a:rPr>
              <a:t>u</a:t>
            </a:r>
            <a:r>
              <a:rPr sz="3200" b="1" spc="0" dirty="0" smtClean="0">
                <a:latin typeface="Calibri"/>
                <a:cs typeface="Calibri"/>
              </a:rPr>
              <a:t>p</a:t>
            </a:r>
            <a:r>
              <a:rPr sz="3200" b="1" spc="-15" dirty="0" smtClean="0">
                <a:latin typeface="Calibri"/>
                <a:cs typeface="Calibri"/>
              </a:rPr>
              <a:t>p</a:t>
            </a:r>
            <a:r>
              <a:rPr sz="3200" b="1" spc="0" dirty="0" smtClean="0">
                <a:latin typeface="Calibri"/>
                <a:cs typeface="Calibri"/>
              </a:rPr>
              <a:t>ort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5759" y="324196"/>
            <a:ext cx="7045036" cy="6483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578734" y="311727"/>
            <a:ext cx="257694" cy="13799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3250" y="2119745"/>
            <a:ext cx="8537171" cy="469253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03568" y="1080653"/>
            <a:ext cx="465512" cy="34497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725785" y="1080654"/>
            <a:ext cx="586047" cy="33250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669279" y="1068185"/>
            <a:ext cx="1130530" cy="61098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91887" y="1799705"/>
            <a:ext cx="440574" cy="19950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177934" y="2423160"/>
            <a:ext cx="3744883" cy="137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114011" y="2423160"/>
            <a:ext cx="1758142" cy="12469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384900" y="899749"/>
            <a:ext cx="1199009" cy="0"/>
          </a:xfrm>
          <a:custGeom>
            <a:avLst/>
            <a:gdLst/>
            <a:ahLst/>
            <a:cxnLst/>
            <a:rect l="l" t="t" r="r" b="b"/>
            <a:pathLst>
              <a:path w="1199009">
                <a:moveTo>
                  <a:pt x="0" y="0"/>
                </a:moveTo>
                <a:lnTo>
                  <a:pt x="1199009" y="0"/>
                </a:lnTo>
              </a:path>
            </a:pathLst>
          </a:custGeom>
          <a:ln w="16595">
            <a:solidFill>
              <a:srgbClr val="F4E86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855656" y="236339"/>
            <a:ext cx="0" cy="2782175"/>
          </a:xfrm>
          <a:custGeom>
            <a:avLst/>
            <a:gdLst/>
            <a:ahLst/>
            <a:cxnLst/>
            <a:rect l="l" t="t" r="r" b="b"/>
            <a:pathLst>
              <a:path h="2782175">
                <a:moveTo>
                  <a:pt x="0" y="2782175"/>
                </a:moveTo>
                <a:lnTo>
                  <a:pt x="0" y="0"/>
                </a:lnTo>
              </a:path>
            </a:pathLst>
          </a:custGeom>
          <a:ln w="24892">
            <a:solidFill>
              <a:srgbClr val="D8D8D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08658" y="1160967"/>
            <a:ext cx="0" cy="4776551"/>
          </a:xfrm>
          <a:custGeom>
            <a:avLst/>
            <a:gdLst/>
            <a:ahLst/>
            <a:cxnLst/>
            <a:rect l="l" t="t" r="r" b="b"/>
            <a:pathLst>
              <a:path h="4776551">
                <a:moveTo>
                  <a:pt x="0" y="4776551"/>
                </a:moveTo>
                <a:lnTo>
                  <a:pt x="0" y="0"/>
                </a:lnTo>
              </a:path>
            </a:pathLst>
          </a:custGeom>
          <a:ln w="24892">
            <a:solidFill>
              <a:srgbClr val="EFA88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95288" y="2151936"/>
            <a:ext cx="7596489" cy="0"/>
          </a:xfrm>
          <a:custGeom>
            <a:avLst/>
            <a:gdLst/>
            <a:ahLst/>
            <a:cxnLst/>
            <a:rect l="l" t="t" r="r" b="b"/>
            <a:pathLst>
              <a:path w="7596489">
                <a:moveTo>
                  <a:pt x="0" y="0"/>
                </a:moveTo>
                <a:lnTo>
                  <a:pt x="7596489" y="0"/>
                </a:lnTo>
              </a:path>
            </a:pathLst>
          </a:custGeom>
          <a:ln w="20744">
            <a:solidFill>
              <a:srgbClr val="F7E46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627471" y="2156082"/>
            <a:ext cx="0" cy="949505"/>
          </a:xfrm>
          <a:custGeom>
            <a:avLst/>
            <a:gdLst/>
            <a:ahLst/>
            <a:cxnLst/>
            <a:rect l="l" t="t" r="r" b="b"/>
            <a:pathLst>
              <a:path h="949505">
                <a:moveTo>
                  <a:pt x="0" y="949505"/>
                </a:moveTo>
                <a:lnTo>
                  <a:pt x="0" y="0"/>
                </a:lnTo>
              </a:path>
            </a:pathLst>
          </a:custGeom>
          <a:ln w="33190">
            <a:solidFill>
              <a:srgbClr val="E4AF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836987" y="3681925"/>
            <a:ext cx="0" cy="2388275"/>
          </a:xfrm>
          <a:custGeom>
            <a:avLst/>
            <a:gdLst/>
            <a:ahLst/>
            <a:cxnLst/>
            <a:rect l="l" t="t" r="r" b="b"/>
            <a:pathLst>
              <a:path h="2388275">
                <a:moveTo>
                  <a:pt x="0" y="2388275"/>
                </a:moveTo>
                <a:lnTo>
                  <a:pt x="0" y="0"/>
                </a:lnTo>
              </a:path>
            </a:pathLst>
          </a:custGeom>
          <a:ln w="29041">
            <a:solidFill>
              <a:srgbClr val="D4D4D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51793" y="6542879"/>
            <a:ext cx="1190711" cy="0"/>
          </a:xfrm>
          <a:custGeom>
            <a:avLst/>
            <a:gdLst/>
            <a:ahLst/>
            <a:cxnLst/>
            <a:rect l="l" t="t" r="r" b="b"/>
            <a:pathLst>
              <a:path w="1190711">
                <a:moveTo>
                  <a:pt x="0" y="0"/>
                </a:moveTo>
                <a:lnTo>
                  <a:pt x="1190711" y="0"/>
                </a:lnTo>
              </a:path>
            </a:pathLst>
          </a:custGeom>
          <a:ln w="8297">
            <a:solidFill>
              <a:srgbClr val="544F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2986897" y="1732083"/>
            <a:ext cx="1765935" cy="3149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b="1" spc="1995" dirty="0" smtClean="0">
                <a:solidFill>
                  <a:srgbClr val="E43133"/>
                </a:solidFill>
                <a:latin typeface="Arial"/>
                <a:cs typeface="Arial"/>
              </a:rPr>
              <a:t>OVED</a:t>
            </a:r>
            <a:endParaRPr sz="20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982479" y="1732083"/>
            <a:ext cx="2695575" cy="3149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1945639" algn="l"/>
              </a:tabLst>
            </a:pPr>
            <a:r>
              <a:rPr sz="2000" b="1" spc="1725" dirty="0" smtClean="0">
                <a:solidFill>
                  <a:srgbClr val="E43133"/>
                </a:solidFill>
                <a:latin typeface="Arial"/>
                <a:cs typeface="Arial"/>
              </a:rPr>
              <a:t>SERV	</a:t>
            </a:r>
            <a:r>
              <a:rPr sz="2000" b="1" spc="1500" dirty="0" smtClean="0">
                <a:solidFill>
                  <a:srgbClr val="E43133"/>
                </a:solidFill>
                <a:latin typeface="Arial"/>
                <a:cs typeface="Arial"/>
              </a:rPr>
              <a:t>CE</a:t>
            </a:r>
            <a:endParaRPr sz="20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767144" y="2389289"/>
            <a:ext cx="194945" cy="1949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b="1" spc="25" dirty="0" smtClean="0">
                <a:solidFill>
                  <a:srgbClr val="87A399"/>
                </a:solidFill>
                <a:latin typeface="Times New Roman"/>
                <a:cs typeface="Times New Roman"/>
              </a:rPr>
              <a:t>'1.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945005" y="2372442"/>
            <a:ext cx="181610" cy="2101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00" b="1" spc="-80" dirty="0" smtClean="0">
                <a:solidFill>
                  <a:srgbClr val="87A399"/>
                </a:solidFill>
                <a:latin typeface="Times New Roman"/>
                <a:cs typeface="Times New Roman"/>
              </a:rPr>
              <a:t>c::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936305" y="6315731"/>
            <a:ext cx="132715" cy="812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50" b="1" spc="-65" dirty="0" smtClean="0">
                <a:solidFill>
                  <a:srgbClr val="AFAFAF"/>
                </a:solidFill>
                <a:latin typeface="Arial"/>
                <a:cs typeface="Arial"/>
              </a:rPr>
              <a:t>l</a:t>
            </a:r>
            <a:r>
              <a:rPr sz="450" b="1" spc="-45" dirty="0" smtClean="0">
                <a:solidFill>
                  <a:srgbClr val="5B5B5B"/>
                </a:solidFill>
                <a:latin typeface="Arial"/>
                <a:cs typeface="Arial"/>
              </a:rPr>
              <a:t>E</a:t>
            </a:r>
            <a:r>
              <a:rPr sz="450" b="1" spc="-45" dirty="0" smtClean="0">
                <a:solidFill>
                  <a:srgbClr val="282828"/>
                </a:solidFill>
                <a:latin typeface="Arial"/>
                <a:cs typeface="Arial"/>
              </a:rPr>
              <a:t>NT</a:t>
            </a:r>
            <a:endParaRPr sz="45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34944" y="6380506"/>
            <a:ext cx="747395" cy="171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50" spc="75" dirty="0" smtClean="0">
                <a:solidFill>
                  <a:srgbClr val="CA8956"/>
                </a:solidFill>
                <a:latin typeface="Arial"/>
                <a:cs typeface="Arial"/>
              </a:rPr>
              <a:t>&amp; </a:t>
            </a:r>
            <a:r>
              <a:rPr sz="1000" spc="75" dirty="0" smtClean="0">
                <a:solidFill>
                  <a:srgbClr val="CA8956"/>
                </a:solidFill>
                <a:latin typeface="Arial"/>
                <a:cs typeface="Arial"/>
              </a:rPr>
              <a:t>evaluation</a:t>
            </a:r>
            <a:endParaRPr sz="10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600384" y="6495036"/>
            <a:ext cx="252095" cy="2635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50" b="1" spc="65" dirty="0" smtClean="0">
                <a:solidFill>
                  <a:srgbClr val="5B110E"/>
                </a:solidFill>
                <a:latin typeface="Times New Roman"/>
                <a:cs typeface="Times New Roman"/>
              </a:rPr>
              <a:t>10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272494" y="6284442"/>
            <a:ext cx="805815" cy="5746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700" b="1" spc="-315" dirty="0" smtClean="0">
                <a:solidFill>
                  <a:srgbClr val="034F97"/>
                </a:solidFill>
                <a:latin typeface="Times New Roman"/>
                <a:cs typeface="Times New Roman"/>
              </a:rPr>
              <a:t>2030</a:t>
            </a:r>
            <a:endParaRPr sz="37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34944" y="6551810"/>
            <a:ext cx="1163320" cy="24955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550" spc="10" dirty="0" smtClean="0">
                <a:solidFill>
                  <a:srgbClr val="5B5B5B"/>
                </a:solidFill>
                <a:latin typeface="Arial"/>
                <a:cs typeface="Arial"/>
              </a:rPr>
              <a:t>Dep</a:t>
            </a:r>
            <a:r>
              <a:rPr sz="550" spc="-10" dirty="0" smtClean="0">
                <a:solidFill>
                  <a:srgbClr val="5B5B5B"/>
                </a:solidFill>
                <a:latin typeface="Arial"/>
                <a:cs typeface="Arial"/>
              </a:rPr>
              <a:t>a</a:t>
            </a:r>
            <a:r>
              <a:rPr sz="550" spc="30" dirty="0" smtClean="0">
                <a:solidFill>
                  <a:srgbClr val="282828"/>
                </a:solidFill>
                <a:latin typeface="Arial"/>
                <a:cs typeface="Arial"/>
              </a:rPr>
              <a:t>r</a:t>
            </a:r>
            <a:r>
              <a:rPr sz="550" spc="-20" dirty="0" smtClean="0">
                <a:solidFill>
                  <a:srgbClr val="282828"/>
                </a:solidFill>
                <a:latin typeface="Arial"/>
                <a:cs typeface="Arial"/>
              </a:rPr>
              <a:t>t</a:t>
            </a:r>
            <a:r>
              <a:rPr sz="550" spc="5" dirty="0" smtClean="0">
                <a:solidFill>
                  <a:srgbClr val="484848"/>
                </a:solidFill>
                <a:latin typeface="Arial"/>
                <a:cs typeface="Arial"/>
              </a:rPr>
              <a:t>ment:</a:t>
            </a:r>
            <a:endParaRPr sz="550">
              <a:latin typeface="Arial"/>
              <a:cs typeface="Arial"/>
            </a:endParaRPr>
          </a:p>
          <a:p>
            <a:pPr marL="12700">
              <a:lnSpc>
                <a:spcPts val="620"/>
              </a:lnSpc>
            </a:pPr>
            <a:r>
              <a:rPr sz="550" spc="-15" dirty="0" smtClean="0">
                <a:solidFill>
                  <a:srgbClr val="484848"/>
                </a:solidFill>
                <a:latin typeface="Arial"/>
                <a:cs typeface="Arial"/>
              </a:rPr>
              <a:t>P</a:t>
            </a:r>
            <a:r>
              <a:rPr sz="550" spc="5" dirty="0" smtClean="0">
                <a:solidFill>
                  <a:srgbClr val="282828"/>
                </a:solidFill>
                <a:latin typeface="Arial"/>
                <a:cs typeface="Arial"/>
              </a:rPr>
              <a:t>l</a:t>
            </a:r>
            <a:r>
              <a:rPr sz="550" spc="0" dirty="0" smtClean="0">
                <a:solidFill>
                  <a:srgbClr val="5B5B5B"/>
                </a:solidFill>
                <a:latin typeface="Arial"/>
                <a:cs typeface="Arial"/>
              </a:rPr>
              <a:t>anning,</a:t>
            </a:r>
            <a:r>
              <a:rPr sz="550" spc="30" dirty="0" smtClean="0">
                <a:solidFill>
                  <a:srgbClr val="5B5B5B"/>
                </a:solidFill>
                <a:latin typeface="Arial"/>
                <a:cs typeface="Arial"/>
              </a:rPr>
              <a:t> </a:t>
            </a:r>
            <a:r>
              <a:rPr sz="550" spc="-5" dirty="0" smtClean="0">
                <a:solidFill>
                  <a:srgbClr val="484848"/>
                </a:solidFill>
                <a:latin typeface="Arial"/>
                <a:cs typeface="Arial"/>
              </a:rPr>
              <a:t>Monitoring</a:t>
            </a:r>
            <a:r>
              <a:rPr sz="550" spc="-10" dirty="0" smtClean="0">
                <a:solidFill>
                  <a:srgbClr val="484848"/>
                </a:solidFill>
                <a:latin typeface="Arial"/>
                <a:cs typeface="Arial"/>
              </a:rPr>
              <a:t> </a:t>
            </a:r>
            <a:r>
              <a:rPr sz="550" spc="15" dirty="0" smtClean="0">
                <a:solidFill>
                  <a:srgbClr val="484848"/>
                </a:solidFill>
                <a:latin typeface="Arial"/>
                <a:cs typeface="Arial"/>
              </a:rPr>
              <a:t>and</a:t>
            </a:r>
            <a:r>
              <a:rPr sz="550" spc="-10" dirty="0" smtClean="0">
                <a:solidFill>
                  <a:srgbClr val="484848"/>
                </a:solidFill>
                <a:latin typeface="Arial"/>
                <a:cs typeface="Arial"/>
              </a:rPr>
              <a:t> </a:t>
            </a:r>
            <a:r>
              <a:rPr sz="550" spc="0" dirty="0" smtClean="0">
                <a:solidFill>
                  <a:srgbClr val="5B5B5B"/>
                </a:solidFill>
                <a:latin typeface="Arial"/>
                <a:cs typeface="Arial"/>
              </a:rPr>
              <a:t>Evaluation</a:t>
            </a:r>
            <a:endParaRPr sz="550">
              <a:latin typeface="Arial"/>
              <a:cs typeface="Arial"/>
            </a:endParaRPr>
          </a:p>
          <a:p>
            <a:pPr marL="12700">
              <a:lnSpc>
                <a:spcPts val="590"/>
              </a:lnSpc>
            </a:pPr>
            <a:r>
              <a:rPr sz="550" spc="10" dirty="0" smtClean="0">
                <a:solidFill>
                  <a:srgbClr val="282828"/>
                </a:solidFill>
                <a:latin typeface="Arial"/>
                <a:cs typeface="Arial"/>
              </a:rPr>
              <a:t>REPUBLIC</a:t>
            </a:r>
            <a:r>
              <a:rPr sz="550" spc="25" dirty="0" smtClean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550" spc="10" dirty="0" smtClean="0">
                <a:solidFill>
                  <a:srgbClr val="282828"/>
                </a:solidFill>
                <a:latin typeface="Arial"/>
                <a:cs typeface="Arial"/>
              </a:rPr>
              <a:t>OF SOUTH</a:t>
            </a:r>
            <a:r>
              <a:rPr sz="550" spc="-30" dirty="0" smtClean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550" spc="5" dirty="0" smtClean="0">
                <a:solidFill>
                  <a:srgbClr val="282828"/>
                </a:solidFill>
                <a:latin typeface="Arial"/>
                <a:cs typeface="Arial"/>
              </a:rPr>
              <a:t>AFRICA</a:t>
            </a:r>
            <a:endParaRPr sz="5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594854" y="6478219"/>
            <a:ext cx="25717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-15" dirty="0" smtClean="0">
                <a:solidFill>
                  <a:srgbClr val="5C120D"/>
                </a:solidFill>
                <a:latin typeface="Calibri"/>
                <a:cs typeface="Calibri"/>
              </a:rPr>
              <a:t>11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26313" rIns="0" bIns="0" rtlCol="0">
            <a:noAutofit/>
          </a:bodyPr>
          <a:lstStyle/>
          <a:p>
            <a:pPr marL="927100">
              <a:lnSpc>
                <a:spcPct val="100000"/>
              </a:lnSpc>
            </a:pPr>
            <a:r>
              <a:rPr sz="2800" spc="-20" dirty="0" smtClean="0">
                <a:latin typeface="Arial"/>
                <a:cs typeface="Arial"/>
              </a:rPr>
              <a:t>Ke </a:t>
            </a:r>
            <a:r>
              <a:rPr sz="2800" spc="-10" dirty="0" smtClean="0">
                <a:latin typeface="Arial"/>
                <a:cs typeface="Arial"/>
              </a:rPr>
              <a:t>y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l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20" dirty="0" smtClean="0">
                <a:latin typeface="Arial"/>
                <a:cs typeface="Arial"/>
              </a:rPr>
              <a:t>b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20" dirty="0" smtClean="0">
                <a:latin typeface="Arial"/>
                <a:cs typeface="Arial"/>
              </a:rPr>
              <a:t>ga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903089" y="1139444"/>
            <a:ext cx="1924050" cy="4362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800" spc="-20" dirty="0" smtClean="0">
                <a:latin typeface="Arial"/>
                <a:cs typeface="Arial"/>
              </a:rPr>
              <a:t>Ke a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l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20" dirty="0" smtClean="0">
                <a:latin typeface="Arial"/>
                <a:cs typeface="Arial"/>
              </a:rPr>
              <a:t>b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20" dirty="0" smtClean="0">
                <a:latin typeface="Arial"/>
                <a:cs typeface="Arial"/>
              </a:rPr>
              <a:t>ha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159254" y="1566164"/>
            <a:ext cx="1924685" cy="4362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800" spc="-20" dirty="0" smtClean="0">
                <a:latin typeface="Arial"/>
                <a:cs typeface="Arial"/>
              </a:rPr>
              <a:t>Ke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l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20" dirty="0" smtClean="0">
                <a:latin typeface="Arial"/>
                <a:cs typeface="Arial"/>
              </a:rPr>
              <a:t>b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20" dirty="0" smtClean="0">
                <a:latin typeface="Arial"/>
                <a:cs typeface="Arial"/>
              </a:rPr>
              <a:t>ga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817489" y="1993138"/>
            <a:ext cx="1923414" cy="4362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800" spc="-15" dirty="0" smtClean="0">
                <a:latin typeface="Arial"/>
                <a:cs typeface="Arial"/>
              </a:rPr>
              <a:t>Ngi</a:t>
            </a:r>
            <a:r>
              <a:rPr sz="2800" spc="-10" dirty="0" smtClean="0">
                <a:latin typeface="Arial"/>
                <a:cs typeface="Arial"/>
              </a:rPr>
              <a:t>y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5" dirty="0" smtClean="0">
                <a:latin typeface="Arial"/>
                <a:cs typeface="Arial"/>
              </a:rPr>
              <a:t>b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20" dirty="0" smtClean="0">
                <a:latin typeface="Arial"/>
                <a:cs typeface="Arial"/>
              </a:rPr>
              <a:t>ga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44904" y="2419858"/>
            <a:ext cx="1884045" cy="4362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800" spc="-15" dirty="0" smtClean="0">
                <a:latin typeface="Arial"/>
                <a:cs typeface="Arial"/>
              </a:rPr>
              <a:t>Ndi</a:t>
            </a:r>
            <a:r>
              <a:rPr sz="2800" spc="-10" dirty="0" smtClean="0">
                <a:latin typeface="Arial"/>
                <a:cs typeface="Arial"/>
              </a:rPr>
              <a:t>y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5" dirty="0" smtClean="0">
                <a:latin typeface="Arial"/>
                <a:cs typeface="Arial"/>
              </a:rPr>
              <a:t>b</a:t>
            </a:r>
            <a:r>
              <a:rPr sz="2800" spc="-20" dirty="0" smtClean="0">
                <a:latin typeface="Arial"/>
                <a:cs typeface="Arial"/>
              </a:rPr>
              <a:t>u</a:t>
            </a:r>
            <a:r>
              <a:rPr sz="2800" spc="-5" dirty="0" smtClean="0">
                <a:latin typeface="Arial"/>
                <a:cs typeface="Arial"/>
              </a:rPr>
              <a:t>l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l</a:t>
            </a:r>
            <a:r>
              <a:rPr sz="2800" spc="-20" dirty="0" smtClean="0">
                <a:latin typeface="Arial"/>
                <a:cs typeface="Arial"/>
              </a:rPr>
              <a:t>a</a:t>
            </a:r>
            <a:endParaRPr sz="2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903089" y="2846578"/>
            <a:ext cx="2181225" cy="4362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800" spc="-15" dirty="0" smtClean="0">
                <a:latin typeface="Arial"/>
                <a:cs typeface="Arial"/>
              </a:rPr>
              <a:t>Ngi</a:t>
            </a:r>
            <a:r>
              <a:rPr sz="2800" spc="-10" dirty="0" smtClean="0">
                <a:latin typeface="Arial"/>
                <a:cs typeface="Arial"/>
              </a:rPr>
              <a:t>y</a:t>
            </a:r>
            <a:r>
              <a:rPr sz="2800" spc="-15" dirty="0" smtClean="0">
                <a:latin typeface="Arial"/>
                <a:cs typeface="Arial"/>
              </a:rPr>
              <a:t>at</a:t>
            </a:r>
            <a:r>
              <a:rPr sz="2800" spc="-10" dirty="0" smtClean="0">
                <a:latin typeface="Arial"/>
                <a:cs typeface="Arial"/>
              </a:rPr>
              <a:t>h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10" dirty="0" smtClean="0">
                <a:latin typeface="Arial"/>
                <a:cs typeface="Arial"/>
              </a:rPr>
              <a:t>k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10" dirty="0" smtClean="0">
                <a:latin typeface="Arial"/>
                <a:cs typeface="Arial"/>
              </a:rPr>
              <a:t>z</a:t>
            </a:r>
            <a:r>
              <a:rPr sz="2800" spc="-20" dirty="0" smtClean="0">
                <a:latin typeface="Arial"/>
                <a:cs typeface="Arial"/>
              </a:rPr>
              <a:t>a</a:t>
            </a:r>
            <a:endParaRPr sz="2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44904" y="3273297"/>
            <a:ext cx="1924050" cy="4362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800" spc="-15" dirty="0" smtClean="0">
                <a:latin typeface="Arial"/>
                <a:cs typeface="Arial"/>
              </a:rPr>
              <a:t>Ngiya</a:t>
            </a:r>
            <a:r>
              <a:rPr sz="2800" spc="-20" dirty="0" smtClean="0">
                <a:latin typeface="Arial"/>
                <a:cs typeface="Arial"/>
              </a:rPr>
              <a:t>bo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20" dirty="0" smtClean="0">
                <a:latin typeface="Arial"/>
                <a:cs typeface="Arial"/>
              </a:rPr>
              <a:t>ga</a:t>
            </a:r>
            <a:endParaRPr sz="2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903089" y="3700398"/>
            <a:ext cx="1191260" cy="4362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800" spc="-15" dirty="0" smtClean="0">
                <a:latin typeface="Arial"/>
                <a:cs typeface="Arial"/>
              </a:rPr>
              <a:t>In</a:t>
            </a:r>
            <a:r>
              <a:rPr sz="2800" spc="-5" dirty="0" smtClean="0">
                <a:latin typeface="Arial"/>
                <a:cs typeface="Arial"/>
              </a:rPr>
              <a:t>k</a:t>
            </a:r>
            <a:r>
              <a:rPr sz="2800" spc="-20" dirty="0" smtClean="0">
                <a:latin typeface="Arial"/>
                <a:cs typeface="Arial"/>
              </a:rPr>
              <a:t>omu</a:t>
            </a:r>
            <a:endParaRPr sz="2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244904" y="4127119"/>
            <a:ext cx="2657475" cy="4362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800" spc="-15" dirty="0" smtClean="0">
                <a:latin typeface="Arial"/>
                <a:cs typeface="Arial"/>
              </a:rPr>
              <a:t>Ndi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kho</a:t>
            </a:r>
            <a:r>
              <a:rPr sz="2800" spc="-20" dirty="0" smtClean="0">
                <a:latin typeface="Arial"/>
                <a:cs typeface="Arial"/>
              </a:rPr>
              <a:t>u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liv</a:t>
            </a:r>
            <a:r>
              <a:rPr sz="2800" spc="-20" dirty="0" smtClean="0">
                <a:latin typeface="Arial"/>
                <a:cs typeface="Arial"/>
              </a:rPr>
              <a:t>h</a:t>
            </a:r>
            <a:r>
              <a:rPr sz="2800" spc="-15" dirty="0" smtClean="0">
                <a:latin typeface="Arial"/>
                <a:cs typeface="Arial"/>
              </a:rPr>
              <a:t>u</a:t>
            </a:r>
            <a:r>
              <a:rPr sz="2800" spc="-20" dirty="0" smtClean="0">
                <a:latin typeface="Arial"/>
                <a:cs typeface="Arial"/>
              </a:rPr>
              <a:t>ha</a:t>
            </a:r>
            <a:endParaRPr sz="2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817489" y="4553839"/>
            <a:ext cx="1132205" cy="4362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800" spc="-20" dirty="0" smtClean="0">
                <a:latin typeface="Arial"/>
                <a:cs typeface="Arial"/>
              </a:rPr>
              <a:t>Dan</a:t>
            </a:r>
            <a:r>
              <a:rPr sz="2800" spc="-10" dirty="0" smtClean="0">
                <a:latin typeface="Arial"/>
                <a:cs typeface="Arial"/>
              </a:rPr>
              <a:t>k</a:t>
            </a:r>
            <a:r>
              <a:rPr sz="2800" spc="-15" dirty="0" smtClean="0">
                <a:latin typeface="Arial"/>
                <a:cs typeface="Arial"/>
              </a:rPr>
              <a:t>ie</a:t>
            </a:r>
            <a:endParaRPr sz="2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074035" y="4980813"/>
            <a:ext cx="1687830" cy="4362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800" spc="-20" dirty="0" smtClean="0">
                <a:latin typeface="Arial"/>
                <a:cs typeface="Arial"/>
              </a:rPr>
              <a:t>Tha</a:t>
            </a:r>
            <a:r>
              <a:rPr sz="2800" spc="-15" dirty="0" smtClean="0">
                <a:latin typeface="Arial"/>
                <a:cs typeface="Arial"/>
              </a:rPr>
              <a:t>nk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yo</a:t>
            </a:r>
            <a:r>
              <a:rPr sz="2800" spc="-20" dirty="0" smtClean="0">
                <a:latin typeface="Arial"/>
                <a:cs typeface="Arial"/>
              </a:rPr>
              <a:t>u</a:t>
            </a:r>
            <a:endParaRPr sz="28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02336" y="519683"/>
            <a:ext cx="8267700" cy="5143500"/>
          </a:xfrm>
          <a:custGeom>
            <a:avLst/>
            <a:gdLst/>
            <a:ahLst/>
            <a:cxnLst/>
            <a:rect l="l" t="t" r="r" b="b"/>
            <a:pathLst>
              <a:path w="8267700" h="5143500">
                <a:moveTo>
                  <a:pt x="0" y="5143500"/>
                </a:moveTo>
                <a:lnTo>
                  <a:pt x="8267700" y="5143500"/>
                </a:lnTo>
                <a:lnTo>
                  <a:pt x="8267700" y="0"/>
                </a:lnTo>
                <a:lnTo>
                  <a:pt x="0" y="0"/>
                </a:lnTo>
                <a:lnTo>
                  <a:pt x="0" y="5143500"/>
                </a:lnTo>
                <a:close/>
              </a:path>
            </a:pathLst>
          </a:custGeom>
          <a:ln w="76200">
            <a:solidFill>
              <a:srgbClr val="008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51459" y="332231"/>
            <a:ext cx="8569452" cy="5538216"/>
          </a:xfrm>
          <a:custGeom>
            <a:avLst/>
            <a:gdLst/>
            <a:ahLst/>
            <a:cxnLst/>
            <a:rect l="l" t="t" r="r" b="b"/>
            <a:pathLst>
              <a:path w="8569452" h="5538216">
                <a:moveTo>
                  <a:pt x="0" y="5538216"/>
                </a:moveTo>
                <a:lnTo>
                  <a:pt x="8569452" y="5538216"/>
                </a:lnTo>
                <a:lnTo>
                  <a:pt x="8569452" y="0"/>
                </a:lnTo>
                <a:lnTo>
                  <a:pt x="0" y="0"/>
                </a:lnTo>
                <a:lnTo>
                  <a:pt x="0" y="5538216"/>
                </a:lnTo>
                <a:close/>
              </a:path>
            </a:pathLst>
          </a:custGeom>
          <a:ln w="76200">
            <a:solidFill>
              <a:srgbClr val="9966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22903" y="178307"/>
            <a:ext cx="2366010" cy="11315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26390" rIns="0" bIns="0" rtlCol="0">
            <a:noAutofit/>
          </a:bodyPr>
          <a:lstStyle/>
          <a:p>
            <a:pPr marL="3431540">
              <a:lnSpc>
                <a:spcPct val="100000"/>
              </a:lnSpc>
            </a:pPr>
            <a:r>
              <a:rPr sz="4000" spc="-20" dirty="0" smtClean="0">
                <a:solidFill>
                  <a:srgbClr val="5C120D"/>
                </a:solidFill>
                <a:latin typeface="Calibri"/>
                <a:cs typeface="Calibri"/>
              </a:rPr>
              <a:t>Purpose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12495" y="1361440"/>
            <a:ext cx="8489950" cy="408812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just">
              <a:lnSpc>
                <a:spcPct val="100000"/>
              </a:lnSpc>
            </a:pPr>
            <a:r>
              <a:rPr sz="3200" spc="-290" dirty="0" smtClean="0">
                <a:solidFill>
                  <a:srgbClr val="864515"/>
                </a:solidFill>
                <a:latin typeface="Calibri"/>
                <a:cs typeface="Calibri"/>
              </a:rPr>
              <a:t>T</a:t>
            </a:r>
            <a:r>
              <a:rPr sz="3200" spc="0" dirty="0" smtClean="0">
                <a:solidFill>
                  <a:srgbClr val="864515"/>
                </a:solidFill>
                <a:latin typeface="Calibri"/>
                <a:cs typeface="Calibri"/>
              </a:rPr>
              <a:t>o</a:t>
            </a:r>
            <a:r>
              <a:rPr sz="3200" spc="60" dirty="0" smtClean="0">
                <a:solidFill>
                  <a:srgbClr val="864515"/>
                </a:solidFill>
                <a:latin typeface="Calibri"/>
                <a:cs typeface="Calibri"/>
              </a:rPr>
              <a:t> </a:t>
            </a:r>
            <a:r>
              <a:rPr sz="3200" spc="0" dirty="0" smtClean="0">
                <a:solidFill>
                  <a:srgbClr val="864515"/>
                </a:solidFill>
                <a:latin typeface="Calibri"/>
                <a:cs typeface="Calibri"/>
              </a:rPr>
              <a:t>p</a:t>
            </a:r>
            <a:r>
              <a:rPr sz="3200" spc="-45" dirty="0" smtClean="0">
                <a:solidFill>
                  <a:srgbClr val="864515"/>
                </a:solidFill>
                <a:latin typeface="Calibri"/>
                <a:cs typeface="Calibri"/>
              </a:rPr>
              <a:t>r</a:t>
            </a:r>
            <a:r>
              <a:rPr sz="3200" spc="0" dirty="0" smtClean="0">
                <a:solidFill>
                  <a:srgbClr val="864515"/>
                </a:solidFill>
                <a:latin typeface="Calibri"/>
                <a:cs typeface="Calibri"/>
              </a:rPr>
              <a:t>es</a:t>
            </a:r>
            <a:r>
              <a:rPr sz="3200" spc="-15" dirty="0" smtClean="0">
                <a:solidFill>
                  <a:srgbClr val="864515"/>
                </a:solidFill>
                <a:latin typeface="Calibri"/>
                <a:cs typeface="Calibri"/>
              </a:rPr>
              <a:t>e</a:t>
            </a:r>
            <a:r>
              <a:rPr sz="3200" spc="-30" dirty="0" smtClean="0">
                <a:solidFill>
                  <a:srgbClr val="864515"/>
                </a:solidFill>
                <a:latin typeface="Calibri"/>
                <a:cs typeface="Calibri"/>
              </a:rPr>
              <a:t>n</a:t>
            </a:r>
            <a:r>
              <a:rPr sz="3200" spc="0" dirty="0" smtClean="0">
                <a:solidFill>
                  <a:srgbClr val="864515"/>
                </a:solidFill>
                <a:latin typeface="Calibri"/>
                <a:cs typeface="Calibri"/>
              </a:rPr>
              <a:t>t</a:t>
            </a:r>
            <a:r>
              <a:rPr sz="3200" spc="50" dirty="0" smtClean="0">
                <a:solidFill>
                  <a:srgbClr val="864515"/>
                </a:solidFill>
                <a:latin typeface="Calibri"/>
                <a:cs typeface="Calibri"/>
              </a:rPr>
              <a:t> </a:t>
            </a:r>
            <a:r>
              <a:rPr lang="en-ZA" sz="3200" spc="50" dirty="0" smtClean="0">
                <a:solidFill>
                  <a:srgbClr val="864515"/>
                </a:solidFill>
                <a:latin typeface="Calibri"/>
                <a:cs typeface="Calibri"/>
              </a:rPr>
              <a:t>Portfolio Committee on PSA and PM&amp;E</a:t>
            </a:r>
            <a:r>
              <a:rPr sz="3200" spc="50" dirty="0" smtClean="0">
                <a:solidFill>
                  <a:srgbClr val="864515"/>
                </a:solidFill>
                <a:latin typeface="Calibri"/>
                <a:cs typeface="Calibri"/>
              </a:rPr>
              <a:t> </a:t>
            </a:r>
            <a:r>
              <a:rPr sz="3200" spc="0" dirty="0" smtClean="0">
                <a:solidFill>
                  <a:srgbClr val="864515"/>
                </a:solidFill>
                <a:latin typeface="Calibri"/>
                <a:cs typeface="Calibri"/>
              </a:rPr>
              <a:t>w</a:t>
            </a:r>
            <a:r>
              <a:rPr sz="3200" spc="5" dirty="0" smtClean="0">
                <a:solidFill>
                  <a:srgbClr val="864515"/>
                </a:solidFill>
                <a:latin typeface="Calibri"/>
                <a:cs typeface="Calibri"/>
              </a:rPr>
              <a:t>i</a:t>
            </a:r>
            <a:r>
              <a:rPr sz="3200" spc="0" dirty="0" smtClean="0">
                <a:solidFill>
                  <a:srgbClr val="864515"/>
                </a:solidFill>
                <a:latin typeface="Calibri"/>
                <a:cs typeface="Calibri"/>
              </a:rPr>
              <a:t>th</a:t>
            </a:r>
            <a:r>
              <a:rPr sz="3200" spc="50" dirty="0" smtClean="0">
                <a:solidFill>
                  <a:srgbClr val="864515"/>
                </a:solidFill>
                <a:latin typeface="Calibri"/>
                <a:cs typeface="Calibri"/>
              </a:rPr>
              <a:t> </a:t>
            </a:r>
            <a:r>
              <a:rPr sz="3200" spc="0" dirty="0" smtClean="0">
                <a:solidFill>
                  <a:srgbClr val="864515"/>
                </a:solidFill>
                <a:latin typeface="Calibri"/>
                <a:cs typeface="Calibri"/>
              </a:rPr>
              <a:t>M</a:t>
            </a:r>
            <a:r>
              <a:rPr sz="3200" spc="-229" dirty="0" smtClean="0">
                <a:solidFill>
                  <a:srgbClr val="864515"/>
                </a:solidFill>
                <a:latin typeface="Calibri"/>
                <a:cs typeface="Calibri"/>
              </a:rPr>
              <a:t>P</a:t>
            </a:r>
            <a:r>
              <a:rPr sz="3200" spc="-260" dirty="0" smtClean="0">
                <a:solidFill>
                  <a:srgbClr val="864515"/>
                </a:solidFill>
                <a:latin typeface="Calibri"/>
                <a:cs typeface="Calibri"/>
              </a:rPr>
              <a:t>A</a:t>
            </a:r>
            <a:r>
              <a:rPr sz="3200" spc="0" dirty="0" smtClean="0">
                <a:solidFill>
                  <a:srgbClr val="864515"/>
                </a:solidFill>
                <a:latin typeface="Calibri"/>
                <a:cs typeface="Calibri"/>
              </a:rPr>
              <a:t>T</a:t>
            </a:r>
            <a:r>
              <a:rPr sz="3200" spc="65" dirty="0" smtClean="0">
                <a:solidFill>
                  <a:srgbClr val="864515"/>
                </a:solidFill>
                <a:latin typeface="Calibri"/>
                <a:cs typeface="Calibri"/>
              </a:rPr>
              <a:t> </a:t>
            </a:r>
            <a:r>
              <a:rPr sz="3200" spc="-50" dirty="0" smtClean="0">
                <a:solidFill>
                  <a:srgbClr val="864515"/>
                </a:solidFill>
                <a:latin typeface="Calibri"/>
                <a:cs typeface="Calibri"/>
              </a:rPr>
              <a:t>r</a:t>
            </a:r>
            <a:r>
              <a:rPr sz="3200" spc="0" dirty="0" smtClean="0">
                <a:solidFill>
                  <a:srgbClr val="864515"/>
                </a:solidFill>
                <a:latin typeface="Calibri"/>
                <a:cs typeface="Calibri"/>
              </a:rPr>
              <a:t>esu</a:t>
            </a:r>
            <a:r>
              <a:rPr sz="3200" spc="-15" dirty="0" smtClean="0">
                <a:solidFill>
                  <a:srgbClr val="864515"/>
                </a:solidFill>
                <a:latin typeface="Calibri"/>
                <a:cs typeface="Calibri"/>
              </a:rPr>
              <a:t>l</a:t>
            </a:r>
            <a:r>
              <a:rPr sz="3200" spc="0" dirty="0" smtClean="0">
                <a:solidFill>
                  <a:srgbClr val="864515"/>
                </a:solidFill>
                <a:latin typeface="Calibri"/>
                <a:cs typeface="Calibri"/>
              </a:rPr>
              <a:t>ts</a:t>
            </a:r>
            <a:r>
              <a:rPr sz="3200" spc="60" dirty="0" smtClean="0">
                <a:solidFill>
                  <a:srgbClr val="864515"/>
                </a:solidFill>
                <a:latin typeface="Calibri"/>
                <a:cs typeface="Calibri"/>
              </a:rPr>
              <a:t> </a:t>
            </a:r>
            <a:r>
              <a:rPr sz="3200" spc="-80" dirty="0" smtClean="0">
                <a:solidFill>
                  <a:srgbClr val="864515"/>
                </a:solidFill>
                <a:latin typeface="Calibri"/>
                <a:cs typeface="Calibri"/>
              </a:rPr>
              <a:t>f</a:t>
            </a:r>
            <a:r>
              <a:rPr sz="3200" spc="10" dirty="0" smtClean="0">
                <a:solidFill>
                  <a:srgbClr val="864515"/>
                </a:solidFill>
                <a:latin typeface="Calibri"/>
                <a:cs typeface="Calibri"/>
              </a:rPr>
              <a:t>o</a:t>
            </a:r>
            <a:r>
              <a:rPr sz="3200" spc="0" dirty="0" smtClean="0">
                <a:solidFill>
                  <a:srgbClr val="864515"/>
                </a:solidFill>
                <a:latin typeface="Calibri"/>
                <a:cs typeface="Calibri"/>
              </a:rPr>
              <a:t>r</a:t>
            </a:r>
            <a:r>
              <a:rPr sz="3200" spc="55" dirty="0" smtClean="0">
                <a:solidFill>
                  <a:srgbClr val="864515"/>
                </a:solidFill>
                <a:latin typeface="Calibri"/>
                <a:cs typeface="Calibri"/>
              </a:rPr>
              <a:t> </a:t>
            </a:r>
            <a:r>
              <a:rPr sz="3200" spc="0" dirty="0" smtClean="0">
                <a:solidFill>
                  <a:srgbClr val="864515"/>
                </a:solidFill>
                <a:latin typeface="Calibri"/>
                <a:cs typeface="Calibri"/>
              </a:rPr>
              <a:t>2015 as </a:t>
            </a:r>
            <a:r>
              <a:rPr sz="3200" spc="60" dirty="0" smtClean="0">
                <a:solidFill>
                  <a:srgbClr val="864515"/>
                </a:solidFill>
                <a:latin typeface="Calibri"/>
                <a:cs typeface="Calibri"/>
              </a:rPr>
              <a:t> </a:t>
            </a:r>
            <a:r>
              <a:rPr sz="3200" spc="-25" dirty="0" smtClean="0">
                <a:solidFill>
                  <a:srgbClr val="864515"/>
                </a:solidFill>
                <a:latin typeface="Calibri"/>
                <a:cs typeface="Calibri"/>
              </a:rPr>
              <a:t>w</a:t>
            </a:r>
            <a:r>
              <a:rPr sz="3200" spc="0" dirty="0" smtClean="0">
                <a:solidFill>
                  <a:srgbClr val="864515"/>
                </a:solidFill>
                <a:latin typeface="Calibri"/>
                <a:cs typeface="Calibri"/>
              </a:rPr>
              <a:t>ell </a:t>
            </a:r>
            <a:r>
              <a:rPr sz="3200" spc="70" dirty="0" smtClean="0">
                <a:solidFill>
                  <a:srgbClr val="864515"/>
                </a:solidFill>
                <a:latin typeface="Calibri"/>
                <a:cs typeface="Calibri"/>
              </a:rPr>
              <a:t> </a:t>
            </a:r>
            <a:r>
              <a:rPr sz="3200" spc="0" dirty="0" smtClean="0">
                <a:solidFill>
                  <a:srgbClr val="864515"/>
                </a:solidFill>
                <a:latin typeface="Calibri"/>
                <a:cs typeface="Calibri"/>
              </a:rPr>
              <a:t>as </a:t>
            </a:r>
            <a:r>
              <a:rPr sz="3200" spc="60" dirty="0" smtClean="0">
                <a:solidFill>
                  <a:srgbClr val="864515"/>
                </a:solidFill>
                <a:latin typeface="Calibri"/>
                <a:cs typeface="Calibri"/>
              </a:rPr>
              <a:t> </a:t>
            </a:r>
            <a:r>
              <a:rPr sz="3200" spc="0" dirty="0" smtClean="0">
                <a:solidFill>
                  <a:srgbClr val="864515"/>
                </a:solidFill>
                <a:latin typeface="Calibri"/>
                <a:cs typeface="Calibri"/>
              </a:rPr>
              <a:t>a </a:t>
            </a:r>
            <a:r>
              <a:rPr sz="3200" spc="80" dirty="0" smtClean="0">
                <a:solidFill>
                  <a:srgbClr val="864515"/>
                </a:solidFill>
                <a:latin typeface="Calibri"/>
                <a:cs typeface="Calibri"/>
              </a:rPr>
              <a:t> </a:t>
            </a:r>
            <a:r>
              <a:rPr sz="3200" spc="-40" dirty="0" smtClean="0">
                <a:solidFill>
                  <a:srgbClr val="864515"/>
                </a:solidFill>
                <a:latin typeface="Calibri"/>
                <a:cs typeface="Calibri"/>
              </a:rPr>
              <a:t>r</a:t>
            </a:r>
            <a:r>
              <a:rPr sz="3200" spc="0" dirty="0" smtClean="0">
                <a:solidFill>
                  <a:srgbClr val="864515"/>
                </a:solidFill>
                <a:latin typeface="Calibri"/>
                <a:cs typeface="Calibri"/>
              </a:rPr>
              <a:t>eport </a:t>
            </a:r>
            <a:r>
              <a:rPr sz="3200" spc="60" dirty="0" smtClean="0">
                <a:solidFill>
                  <a:srgbClr val="864515"/>
                </a:solidFill>
                <a:latin typeface="Calibri"/>
                <a:cs typeface="Calibri"/>
              </a:rPr>
              <a:t> </a:t>
            </a:r>
            <a:r>
              <a:rPr sz="3200" spc="0" dirty="0" smtClean="0">
                <a:solidFill>
                  <a:srgbClr val="864515"/>
                </a:solidFill>
                <a:latin typeface="Calibri"/>
                <a:cs typeface="Calibri"/>
              </a:rPr>
              <a:t>on </a:t>
            </a:r>
            <a:r>
              <a:rPr sz="3200" spc="70" dirty="0" smtClean="0">
                <a:solidFill>
                  <a:srgbClr val="864515"/>
                </a:solidFill>
                <a:latin typeface="Calibri"/>
                <a:cs typeface="Calibri"/>
              </a:rPr>
              <a:t> </a:t>
            </a:r>
            <a:r>
              <a:rPr sz="3200" spc="0" dirty="0" smtClean="0">
                <a:solidFill>
                  <a:srgbClr val="864515"/>
                </a:solidFill>
                <a:latin typeface="Calibri"/>
                <a:cs typeface="Calibri"/>
              </a:rPr>
              <a:t>the </a:t>
            </a:r>
            <a:r>
              <a:rPr sz="3200" spc="70" dirty="0" smtClean="0">
                <a:solidFill>
                  <a:srgbClr val="864515"/>
                </a:solidFill>
                <a:latin typeface="Calibri"/>
                <a:cs typeface="Calibri"/>
              </a:rPr>
              <a:t> </a:t>
            </a:r>
            <a:r>
              <a:rPr sz="3200" spc="-25" dirty="0" smtClean="0">
                <a:solidFill>
                  <a:srgbClr val="864515"/>
                </a:solidFill>
                <a:latin typeface="Calibri"/>
                <a:cs typeface="Calibri"/>
              </a:rPr>
              <a:t>c</a:t>
            </a:r>
            <a:r>
              <a:rPr sz="3200" spc="0" dirty="0" smtClean="0">
                <a:solidFill>
                  <a:srgbClr val="864515"/>
                </a:solidFill>
                <a:latin typeface="Calibri"/>
                <a:cs typeface="Calibri"/>
              </a:rPr>
              <a:t>onsol</a:t>
            </a:r>
            <a:r>
              <a:rPr sz="3200" spc="-15" dirty="0" smtClean="0">
                <a:solidFill>
                  <a:srgbClr val="864515"/>
                </a:solidFill>
                <a:latin typeface="Calibri"/>
                <a:cs typeface="Calibri"/>
              </a:rPr>
              <a:t>i</a:t>
            </a:r>
            <a:r>
              <a:rPr sz="3200" spc="0" dirty="0" smtClean="0">
                <a:solidFill>
                  <a:srgbClr val="864515"/>
                </a:solidFill>
                <a:latin typeface="Calibri"/>
                <a:cs typeface="Calibri"/>
              </a:rPr>
              <a:t>d</a:t>
            </a:r>
            <a:r>
              <a:rPr sz="3200" spc="-15" dirty="0" smtClean="0">
                <a:solidFill>
                  <a:srgbClr val="864515"/>
                </a:solidFill>
                <a:latin typeface="Calibri"/>
                <a:cs typeface="Calibri"/>
              </a:rPr>
              <a:t>a</a:t>
            </a:r>
            <a:r>
              <a:rPr sz="3200" spc="-45" dirty="0" smtClean="0">
                <a:solidFill>
                  <a:srgbClr val="864515"/>
                </a:solidFill>
                <a:latin typeface="Calibri"/>
                <a:cs typeface="Calibri"/>
              </a:rPr>
              <a:t>t</a:t>
            </a:r>
            <a:r>
              <a:rPr sz="3200" spc="0" dirty="0" smtClean="0">
                <a:solidFill>
                  <a:srgbClr val="864515"/>
                </a:solidFill>
                <a:latin typeface="Calibri"/>
                <a:cs typeface="Calibri"/>
              </a:rPr>
              <a:t>ed </a:t>
            </a:r>
            <a:r>
              <a:rPr sz="3200" spc="75" dirty="0" smtClean="0">
                <a:solidFill>
                  <a:srgbClr val="864515"/>
                </a:solidFill>
                <a:latin typeface="Calibri"/>
                <a:cs typeface="Calibri"/>
              </a:rPr>
              <a:t> </a:t>
            </a:r>
            <a:r>
              <a:rPr sz="3200" spc="0" dirty="0" smtClean="0">
                <a:solidFill>
                  <a:srgbClr val="864515"/>
                </a:solidFill>
                <a:latin typeface="Calibri"/>
                <a:cs typeface="Calibri"/>
              </a:rPr>
              <a:t>les</a:t>
            </a:r>
            <a:r>
              <a:rPr sz="3200" spc="-15" dirty="0" smtClean="0">
                <a:solidFill>
                  <a:srgbClr val="864515"/>
                </a:solidFill>
                <a:latin typeface="Calibri"/>
                <a:cs typeface="Calibri"/>
              </a:rPr>
              <a:t>s</a:t>
            </a:r>
            <a:r>
              <a:rPr sz="3200" spc="0" dirty="0" smtClean="0">
                <a:solidFill>
                  <a:srgbClr val="864515"/>
                </a:solidFill>
                <a:latin typeface="Calibri"/>
                <a:cs typeface="Calibri"/>
              </a:rPr>
              <a:t>o</a:t>
            </a:r>
            <a:r>
              <a:rPr sz="3200" spc="5" dirty="0" smtClean="0">
                <a:solidFill>
                  <a:srgbClr val="864515"/>
                </a:solidFill>
                <a:latin typeface="Calibri"/>
                <a:cs typeface="Calibri"/>
              </a:rPr>
              <a:t>n</a:t>
            </a:r>
            <a:r>
              <a:rPr sz="3200" spc="0" dirty="0" smtClean="0">
                <a:solidFill>
                  <a:srgbClr val="864515"/>
                </a:solidFill>
                <a:latin typeface="Calibri"/>
                <a:cs typeface="Calibri"/>
              </a:rPr>
              <a:t>s lear</a:t>
            </a:r>
            <a:r>
              <a:rPr sz="3200" spc="-30" dirty="0" smtClean="0">
                <a:solidFill>
                  <a:srgbClr val="864515"/>
                </a:solidFill>
                <a:latin typeface="Calibri"/>
                <a:cs typeface="Calibri"/>
              </a:rPr>
              <a:t>n</a:t>
            </a:r>
            <a:r>
              <a:rPr sz="3200" spc="0" dirty="0" smtClean="0">
                <a:solidFill>
                  <a:srgbClr val="864515"/>
                </a:solidFill>
                <a:latin typeface="Calibri"/>
                <a:cs typeface="Calibri"/>
              </a:rPr>
              <a:t>t   </a:t>
            </a:r>
            <a:r>
              <a:rPr sz="3200" spc="-355" dirty="0" smtClean="0">
                <a:solidFill>
                  <a:srgbClr val="864515"/>
                </a:solidFill>
                <a:latin typeface="Calibri"/>
                <a:cs typeface="Calibri"/>
              </a:rPr>
              <a:t> </a:t>
            </a:r>
            <a:r>
              <a:rPr sz="3200" spc="0" dirty="0" smtClean="0">
                <a:solidFill>
                  <a:srgbClr val="864515"/>
                </a:solidFill>
                <a:latin typeface="Calibri"/>
                <a:cs typeface="Calibri"/>
              </a:rPr>
              <a:t>f</a:t>
            </a:r>
            <a:r>
              <a:rPr sz="3200" spc="-45" dirty="0" smtClean="0">
                <a:solidFill>
                  <a:srgbClr val="864515"/>
                </a:solidFill>
                <a:latin typeface="Calibri"/>
                <a:cs typeface="Calibri"/>
              </a:rPr>
              <a:t>r</a:t>
            </a:r>
            <a:r>
              <a:rPr sz="3200" spc="0" dirty="0" smtClean="0">
                <a:solidFill>
                  <a:srgbClr val="864515"/>
                </a:solidFill>
                <a:latin typeface="Calibri"/>
                <a:cs typeface="Calibri"/>
              </a:rPr>
              <a:t>om   </a:t>
            </a:r>
            <a:r>
              <a:rPr sz="3200" spc="-350" dirty="0" smtClean="0">
                <a:solidFill>
                  <a:srgbClr val="864515"/>
                </a:solidFill>
                <a:latin typeface="Calibri"/>
                <a:cs typeface="Calibri"/>
              </a:rPr>
              <a:t> </a:t>
            </a:r>
            <a:r>
              <a:rPr sz="3200" spc="-25" dirty="0" smtClean="0">
                <a:solidFill>
                  <a:srgbClr val="864515"/>
                </a:solidFill>
                <a:latin typeface="Calibri"/>
                <a:cs typeface="Calibri"/>
              </a:rPr>
              <a:t>g</a:t>
            </a:r>
            <a:r>
              <a:rPr sz="3200" spc="0" dirty="0" smtClean="0">
                <a:solidFill>
                  <a:srgbClr val="864515"/>
                </a:solidFill>
                <a:latin typeface="Calibri"/>
                <a:cs typeface="Calibri"/>
              </a:rPr>
              <a:t>ood   </a:t>
            </a:r>
            <a:r>
              <a:rPr sz="3200" spc="-350" dirty="0" smtClean="0">
                <a:solidFill>
                  <a:srgbClr val="864515"/>
                </a:solidFill>
                <a:latin typeface="Calibri"/>
                <a:cs typeface="Calibri"/>
              </a:rPr>
              <a:t> </a:t>
            </a:r>
            <a:r>
              <a:rPr sz="3200" spc="0" dirty="0" smtClean="0">
                <a:solidFill>
                  <a:srgbClr val="864515"/>
                </a:solidFill>
                <a:latin typeface="Calibri"/>
                <a:cs typeface="Calibri"/>
              </a:rPr>
              <a:t>ma</a:t>
            </a:r>
            <a:r>
              <a:rPr sz="3200" spc="15" dirty="0" smtClean="0">
                <a:solidFill>
                  <a:srgbClr val="864515"/>
                </a:solidFill>
                <a:latin typeface="Calibri"/>
                <a:cs typeface="Calibri"/>
              </a:rPr>
              <a:t>n</a:t>
            </a:r>
            <a:r>
              <a:rPr sz="3200" spc="0" dirty="0" smtClean="0">
                <a:solidFill>
                  <a:srgbClr val="864515"/>
                </a:solidFill>
                <a:latin typeface="Calibri"/>
                <a:cs typeface="Calibri"/>
              </a:rPr>
              <a:t>a</a:t>
            </a:r>
            <a:r>
              <a:rPr sz="3200" spc="-20" dirty="0" smtClean="0">
                <a:solidFill>
                  <a:srgbClr val="864515"/>
                </a:solidFill>
                <a:latin typeface="Calibri"/>
                <a:cs typeface="Calibri"/>
              </a:rPr>
              <a:t>g</a:t>
            </a:r>
            <a:r>
              <a:rPr sz="3200" spc="0" dirty="0" smtClean="0">
                <a:solidFill>
                  <a:srgbClr val="864515"/>
                </a:solidFill>
                <a:latin typeface="Calibri"/>
                <a:cs typeface="Calibri"/>
              </a:rPr>
              <a:t>eme</a:t>
            </a:r>
            <a:r>
              <a:rPr sz="3200" spc="-30" dirty="0" smtClean="0">
                <a:solidFill>
                  <a:srgbClr val="864515"/>
                </a:solidFill>
                <a:latin typeface="Calibri"/>
                <a:cs typeface="Calibri"/>
              </a:rPr>
              <a:t>n</a:t>
            </a:r>
            <a:r>
              <a:rPr sz="3200" spc="0" dirty="0" smtClean="0">
                <a:solidFill>
                  <a:srgbClr val="864515"/>
                </a:solidFill>
                <a:latin typeface="Calibri"/>
                <a:cs typeface="Calibri"/>
              </a:rPr>
              <a:t>t   </a:t>
            </a:r>
            <a:r>
              <a:rPr sz="3200" spc="-350" dirty="0" smtClean="0">
                <a:solidFill>
                  <a:srgbClr val="864515"/>
                </a:solidFill>
                <a:latin typeface="Calibri"/>
                <a:cs typeface="Calibri"/>
              </a:rPr>
              <a:t> </a:t>
            </a:r>
            <a:r>
              <a:rPr sz="3200" spc="0" dirty="0" smtClean="0">
                <a:solidFill>
                  <a:srgbClr val="864515"/>
                </a:solidFill>
                <a:latin typeface="Calibri"/>
                <a:cs typeface="Calibri"/>
              </a:rPr>
              <a:t>p</a:t>
            </a:r>
            <a:r>
              <a:rPr sz="3200" spc="-65" dirty="0" smtClean="0">
                <a:solidFill>
                  <a:srgbClr val="864515"/>
                </a:solidFill>
                <a:latin typeface="Calibri"/>
                <a:cs typeface="Calibri"/>
              </a:rPr>
              <a:t>r</a:t>
            </a:r>
            <a:r>
              <a:rPr sz="3200" spc="0" dirty="0" smtClean="0">
                <a:solidFill>
                  <a:srgbClr val="864515"/>
                </a:solidFill>
                <a:latin typeface="Calibri"/>
                <a:cs typeface="Calibri"/>
              </a:rPr>
              <a:t>actice   </a:t>
            </a:r>
            <a:r>
              <a:rPr sz="3200" spc="-350" dirty="0" smtClean="0">
                <a:solidFill>
                  <a:srgbClr val="864515"/>
                </a:solidFill>
                <a:latin typeface="Calibri"/>
                <a:cs typeface="Calibri"/>
              </a:rPr>
              <a:t> </a:t>
            </a:r>
            <a:r>
              <a:rPr sz="3200" spc="-25" dirty="0" smtClean="0">
                <a:solidFill>
                  <a:srgbClr val="864515"/>
                </a:solidFill>
                <a:latin typeface="Calibri"/>
                <a:cs typeface="Calibri"/>
              </a:rPr>
              <a:t>c</a:t>
            </a:r>
            <a:r>
              <a:rPr sz="3200" spc="-10" dirty="0" smtClean="0">
                <a:solidFill>
                  <a:srgbClr val="864515"/>
                </a:solidFill>
                <a:latin typeface="Calibri"/>
                <a:cs typeface="Calibri"/>
              </a:rPr>
              <a:t>a</a:t>
            </a:r>
            <a:r>
              <a:rPr sz="3200" spc="-20" dirty="0" smtClean="0">
                <a:solidFill>
                  <a:srgbClr val="864515"/>
                </a:solidFill>
                <a:latin typeface="Calibri"/>
                <a:cs typeface="Calibri"/>
              </a:rPr>
              <a:t>s</a:t>
            </a:r>
            <a:r>
              <a:rPr sz="3200" spc="0" dirty="0" smtClean="0">
                <a:solidFill>
                  <a:srgbClr val="864515"/>
                </a:solidFill>
                <a:latin typeface="Calibri"/>
                <a:cs typeface="Calibri"/>
              </a:rPr>
              <a:t>e </a:t>
            </a:r>
            <a:r>
              <a:rPr sz="3200" spc="-45" dirty="0" smtClean="0">
                <a:solidFill>
                  <a:srgbClr val="864515"/>
                </a:solidFill>
                <a:latin typeface="Calibri"/>
                <a:cs typeface="Calibri"/>
              </a:rPr>
              <a:t>s</a:t>
            </a:r>
            <a:r>
              <a:rPr sz="3200" spc="0" dirty="0" smtClean="0">
                <a:solidFill>
                  <a:srgbClr val="864515"/>
                </a:solidFill>
                <a:latin typeface="Calibri"/>
                <a:cs typeface="Calibri"/>
              </a:rPr>
              <a:t>tu</a:t>
            </a:r>
            <a:r>
              <a:rPr sz="3200" spc="-20" dirty="0" smtClean="0">
                <a:solidFill>
                  <a:srgbClr val="864515"/>
                </a:solidFill>
                <a:latin typeface="Calibri"/>
                <a:cs typeface="Calibri"/>
              </a:rPr>
              <a:t>d</a:t>
            </a:r>
            <a:r>
              <a:rPr sz="3200" spc="0" dirty="0" smtClean="0">
                <a:solidFill>
                  <a:srgbClr val="864515"/>
                </a:solidFill>
                <a:latin typeface="Calibri"/>
                <a:cs typeface="Calibri"/>
              </a:rPr>
              <a:t>ies</a:t>
            </a:r>
            <a:r>
              <a:rPr sz="3200" spc="10" dirty="0" smtClean="0">
                <a:solidFill>
                  <a:srgbClr val="864515"/>
                </a:solidFill>
                <a:latin typeface="Calibri"/>
                <a:cs typeface="Calibri"/>
              </a:rPr>
              <a:t> </a:t>
            </a:r>
            <a:r>
              <a:rPr sz="3200" spc="0" dirty="0" smtClean="0">
                <a:solidFill>
                  <a:srgbClr val="864515"/>
                </a:solidFill>
                <a:latin typeface="Calibri"/>
                <a:cs typeface="Calibri"/>
              </a:rPr>
              <a:t>b</a:t>
            </a:r>
            <a:r>
              <a:rPr sz="3200" spc="-20" dirty="0" smtClean="0">
                <a:solidFill>
                  <a:srgbClr val="864515"/>
                </a:solidFill>
                <a:latin typeface="Calibri"/>
                <a:cs typeface="Calibri"/>
              </a:rPr>
              <a:t>e</a:t>
            </a:r>
            <a:r>
              <a:rPr sz="3200" spc="0" dirty="0" smtClean="0">
                <a:solidFill>
                  <a:srgbClr val="864515"/>
                </a:solidFill>
                <a:latin typeface="Calibri"/>
                <a:cs typeface="Calibri"/>
              </a:rPr>
              <a:t>t</a:t>
            </a:r>
            <a:r>
              <a:rPr sz="3200" spc="-35" dirty="0" smtClean="0">
                <a:solidFill>
                  <a:srgbClr val="864515"/>
                </a:solidFill>
                <a:latin typeface="Calibri"/>
                <a:cs typeface="Calibri"/>
              </a:rPr>
              <a:t>w</a:t>
            </a:r>
            <a:r>
              <a:rPr sz="3200" spc="0" dirty="0" smtClean="0">
                <a:solidFill>
                  <a:srgbClr val="864515"/>
                </a:solidFill>
                <a:latin typeface="Calibri"/>
                <a:cs typeface="Calibri"/>
              </a:rPr>
              <a:t>een</a:t>
            </a:r>
            <a:r>
              <a:rPr sz="3200" spc="-15" dirty="0" smtClean="0">
                <a:solidFill>
                  <a:srgbClr val="864515"/>
                </a:solidFill>
                <a:latin typeface="Calibri"/>
                <a:cs typeface="Calibri"/>
              </a:rPr>
              <a:t> </a:t>
            </a:r>
            <a:r>
              <a:rPr sz="3200" spc="-10" dirty="0" smtClean="0">
                <a:solidFill>
                  <a:srgbClr val="864515"/>
                </a:solidFill>
                <a:latin typeface="Calibri"/>
                <a:cs typeface="Calibri"/>
              </a:rPr>
              <a:t>201</a:t>
            </a:r>
            <a:r>
              <a:rPr sz="3200" spc="0" dirty="0" smtClean="0">
                <a:solidFill>
                  <a:srgbClr val="864515"/>
                </a:solidFill>
                <a:latin typeface="Calibri"/>
                <a:cs typeface="Calibri"/>
              </a:rPr>
              <a:t>1</a:t>
            </a:r>
            <a:r>
              <a:rPr sz="3200" spc="15" dirty="0" smtClean="0">
                <a:solidFill>
                  <a:srgbClr val="864515"/>
                </a:solidFill>
                <a:latin typeface="Calibri"/>
                <a:cs typeface="Calibri"/>
              </a:rPr>
              <a:t> </a:t>
            </a:r>
            <a:r>
              <a:rPr sz="3200" spc="0" dirty="0" smtClean="0">
                <a:solidFill>
                  <a:srgbClr val="864515"/>
                </a:solidFill>
                <a:latin typeface="Calibri"/>
                <a:cs typeface="Calibri"/>
              </a:rPr>
              <a:t>and</a:t>
            </a:r>
            <a:r>
              <a:rPr sz="3200" spc="10" dirty="0" smtClean="0">
                <a:solidFill>
                  <a:srgbClr val="864515"/>
                </a:solidFill>
                <a:latin typeface="Calibri"/>
                <a:cs typeface="Calibri"/>
              </a:rPr>
              <a:t> </a:t>
            </a:r>
            <a:r>
              <a:rPr sz="3200" spc="-10" dirty="0" smtClean="0">
                <a:solidFill>
                  <a:srgbClr val="864515"/>
                </a:solidFill>
                <a:latin typeface="Calibri"/>
                <a:cs typeface="Calibri"/>
              </a:rPr>
              <a:t>201</a:t>
            </a:r>
            <a:r>
              <a:rPr sz="3200" spc="-5" dirty="0" smtClean="0">
                <a:solidFill>
                  <a:srgbClr val="864515"/>
                </a:solidFill>
                <a:latin typeface="Calibri"/>
                <a:cs typeface="Calibri"/>
              </a:rPr>
              <a:t>5</a:t>
            </a:r>
            <a:r>
              <a:rPr sz="3200" spc="0" dirty="0" smtClean="0">
                <a:solidFill>
                  <a:srgbClr val="864515"/>
                </a:solidFill>
                <a:latin typeface="Calibri"/>
                <a:cs typeface="Calibri"/>
              </a:rPr>
              <a:t>.</a:t>
            </a:r>
            <a:endParaRPr sz="3200" dirty="0">
              <a:latin typeface="Calibri"/>
              <a:cs typeface="Calibri"/>
            </a:endParaRPr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  <a:spcBef>
                <a:spcPts val="42"/>
              </a:spcBef>
            </a:pPr>
            <a:endParaRPr sz="1000" dirty="0"/>
          </a:p>
          <a:p>
            <a:pPr marL="12700" marR="15240" algn="just">
              <a:lnSpc>
                <a:spcPct val="100000"/>
              </a:lnSpc>
            </a:pPr>
            <a:r>
              <a:rPr sz="3200" spc="-290" dirty="0" smtClean="0">
                <a:solidFill>
                  <a:srgbClr val="864515"/>
                </a:solidFill>
                <a:latin typeface="Calibri"/>
                <a:cs typeface="Calibri"/>
              </a:rPr>
              <a:t>T</a:t>
            </a:r>
            <a:r>
              <a:rPr sz="3200" spc="0" dirty="0" smtClean="0">
                <a:solidFill>
                  <a:srgbClr val="864515"/>
                </a:solidFill>
                <a:latin typeface="Calibri"/>
                <a:cs typeface="Calibri"/>
              </a:rPr>
              <a:t>o </a:t>
            </a:r>
            <a:r>
              <a:rPr sz="3200" spc="345" dirty="0" smtClean="0">
                <a:solidFill>
                  <a:srgbClr val="864515"/>
                </a:solidFill>
                <a:latin typeface="Calibri"/>
                <a:cs typeface="Calibri"/>
              </a:rPr>
              <a:t> </a:t>
            </a:r>
            <a:r>
              <a:rPr sz="3200" spc="0" dirty="0" smtClean="0">
                <a:solidFill>
                  <a:srgbClr val="864515"/>
                </a:solidFill>
                <a:latin typeface="Calibri"/>
                <a:cs typeface="Calibri"/>
              </a:rPr>
              <a:t>also </a:t>
            </a:r>
            <a:r>
              <a:rPr sz="3200" spc="335" dirty="0" smtClean="0">
                <a:solidFill>
                  <a:srgbClr val="864515"/>
                </a:solidFill>
                <a:latin typeface="Calibri"/>
                <a:cs typeface="Calibri"/>
              </a:rPr>
              <a:t> </a:t>
            </a:r>
            <a:r>
              <a:rPr sz="3200" spc="0" dirty="0" smtClean="0">
                <a:solidFill>
                  <a:srgbClr val="864515"/>
                </a:solidFill>
                <a:latin typeface="Calibri"/>
                <a:cs typeface="Calibri"/>
              </a:rPr>
              <a:t>p</a:t>
            </a:r>
            <a:r>
              <a:rPr sz="3200" spc="-45" dirty="0" smtClean="0">
                <a:solidFill>
                  <a:srgbClr val="864515"/>
                </a:solidFill>
                <a:latin typeface="Calibri"/>
                <a:cs typeface="Calibri"/>
              </a:rPr>
              <a:t>r</a:t>
            </a:r>
            <a:r>
              <a:rPr sz="3200" spc="0" dirty="0" smtClean="0">
                <a:solidFill>
                  <a:srgbClr val="864515"/>
                </a:solidFill>
                <a:latin typeface="Calibri"/>
                <a:cs typeface="Calibri"/>
              </a:rPr>
              <a:t>ese</a:t>
            </a:r>
            <a:r>
              <a:rPr sz="3200" spc="-30" dirty="0" smtClean="0">
                <a:solidFill>
                  <a:srgbClr val="864515"/>
                </a:solidFill>
                <a:latin typeface="Calibri"/>
                <a:cs typeface="Calibri"/>
              </a:rPr>
              <a:t>n</a:t>
            </a:r>
            <a:r>
              <a:rPr sz="3200" spc="0" dirty="0" smtClean="0">
                <a:solidFill>
                  <a:srgbClr val="864515"/>
                </a:solidFill>
                <a:latin typeface="Calibri"/>
                <a:cs typeface="Calibri"/>
              </a:rPr>
              <a:t>t </a:t>
            </a:r>
            <a:r>
              <a:rPr sz="3200" spc="325" dirty="0" smtClean="0">
                <a:solidFill>
                  <a:srgbClr val="864515"/>
                </a:solidFill>
                <a:latin typeface="Calibri"/>
                <a:cs typeface="Calibri"/>
              </a:rPr>
              <a:t> </a:t>
            </a:r>
            <a:r>
              <a:rPr sz="3200" spc="0" dirty="0" smtClean="0">
                <a:solidFill>
                  <a:srgbClr val="864515"/>
                </a:solidFill>
                <a:latin typeface="Calibri"/>
                <a:cs typeface="Calibri"/>
              </a:rPr>
              <a:t>p</a:t>
            </a:r>
            <a:r>
              <a:rPr sz="3200" spc="-55" dirty="0" smtClean="0">
                <a:solidFill>
                  <a:srgbClr val="864515"/>
                </a:solidFill>
                <a:latin typeface="Calibri"/>
                <a:cs typeface="Calibri"/>
              </a:rPr>
              <a:t>r</a:t>
            </a:r>
            <a:r>
              <a:rPr sz="3200" spc="0" dirty="0" smtClean="0">
                <a:solidFill>
                  <a:srgbClr val="864515"/>
                </a:solidFill>
                <a:latin typeface="Calibri"/>
                <a:cs typeface="Calibri"/>
              </a:rPr>
              <a:t>opos</a:t>
            </a:r>
            <a:r>
              <a:rPr sz="3200" spc="-20" dirty="0" smtClean="0">
                <a:solidFill>
                  <a:srgbClr val="864515"/>
                </a:solidFill>
                <a:latin typeface="Calibri"/>
                <a:cs typeface="Calibri"/>
              </a:rPr>
              <a:t>e</a:t>
            </a:r>
            <a:r>
              <a:rPr sz="3200" spc="0" dirty="0" smtClean="0">
                <a:solidFill>
                  <a:srgbClr val="864515"/>
                </a:solidFill>
                <a:latin typeface="Calibri"/>
                <a:cs typeface="Calibri"/>
              </a:rPr>
              <a:t>d </a:t>
            </a:r>
            <a:r>
              <a:rPr sz="3200" spc="340" dirty="0" smtClean="0">
                <a:solidFill>
                  <a:srgbClr val="864515"/>
                </a:solidFill>
                <a:latin typeface="Calibri"/>
                <a:cs typeface="Calibri"/>
              </a:rPr>
              <a:t> </a:t>
            </a:r>
            <a:r>
              <a:rPr sz="3200" spc="0" dirty="0" smtClean="0">
                <a:solidFill>
                  <a:srgbClr val="864515"/>
                </a:solidFill>
                <a:latin typeface="Calibri"/>
                <a:cs typeface="Calibri"/>
              </a:rPr>
              <a:t>in</a:t>
            </a:r>
            <a:r>
              <a:rPr sz="3200" spc="10" dirty="0" smtClean="0">
                <a:solidFill>
                  <a:srgbClr val="864515"/>
                </a:solidFill>
                <a:latin typeface="Calibri"/>
                <a:cs typeface="Calibri"/>
              </a:rPr>
              <a:t>i</a:t>
            </a:r>
            <a:r>
              <a:rPr sz="3200" spc="0" dirty="0" smtClean="0">
                <a:solidFill>
                  <a:srgbClr val="864515"/>
                </a:solidFill>
                <a:latin typeface="Calibri"/>
                <a:cs typeface="Calibri"/>
              </a:rPr>
              <a:t>t</a:t>
            </a:r>
            <a:r>
              <a:rPr sz="3200" spc="-10" dirty="0" smtClean="0">
                <a:solidFill>
                  <a:srgbClr val="864515"/>
                </a:solidFill>
                <a:latin typeface="Calibri"/>
                <a:cs typeface="Calibri"/>
              </a:rPr>
              <a:t>i</a:t>
            </a:r>
            <a:r>
              <a:rPr sz="3200" spc="-25" dirty="0" smtClean="0">
                <a:solidFill>
                  <a:srgbClr val="864515"/>
                </a:solidFill>
                <a:latin typeface="Calibri"/>
                <a:cs typeface="Calibri"/>
              </a:rPr>
              <a:t>a</a:t>
            </a:r>
            <a:r>
              <a:rPr sz="3200" spc="0" dirty="0" smtClean="0">
                <a:solidFill>
                  <a:srgbClr val="864515"/>
                </a:solidFill>
                <a:latin typeface="Calibri"/>
                <a:cs typeface="Calibri"/>
              </a:rPr>
              <a:t>t</a:t>
            </a:r>
            <a:r>
              <a:rPr sz="3200" spc="10" dirty="0" smtClean="0">
                <a:solidFill>
                  <a:srgbClr val="864515"/>
                </a:solidFill>
                <a:latin typeface="Calibri"/>
                <a:cs typeface="Calibri"/>
              </a:rPr>
              <a:t>i</a:t>
            </a:r>
            <a:r>
              <a:rPr sz="3200" spc="-35" dirty="0" smtClean="0">
                <a:solidFill>
                  <a:srgbClr val="864515"/>
                </a:solidFill>
                <a:latin typeface="Calibri"/>
                <a:cs typeface="Calibri"/>
              </a:rPr>
              <a:t>v</a:t>
            </a:r>
            <a:r>
              <a:rPr sz="3200" spc="0" dirty="0" smtClean="0">
                <a:solidFill>
                  <a:srgbClr val="864515"/>
                </a:solidFill>
                <a:latin typeface="Calibri"/>
                <a:cs typeface="Calibri"/>
              </a:rPr>
              <a:t>es </a:t>
            </a:r>
            <a:r>
              <a:rPr sz="3200" spc="345" dirty="0" smtClean="0">
                <a:solidFill>
                  <a:srgbClr val="864515"/>
                </a:solidFill>
                <a:latin typeface="Calibri"/>
                <a:cs typeface="Calibri"/>
              </a:rPr>
              <a:t> </a:t>
            </a:r>
            <a:r>
              <a:rPr sz="3200" spc="-45" dirty="0" smtClean="0">
                <a:solidFill>
                  <a:srgbClr val="864515"/>
                </a:solidFill>
                <a:latin typeface="Calibri"/>
                <a:cs typeface="Calibri"/>
              </a:rPr>
              <a:t>t</a:t>
            </a:r>
            <a:r>
              <a:rPr sz="3200" spc="0" dirty="0" smtClean="0">
                <a:solidFill>
                  <a:srgbClr val="864515"/>
                </a:solidFill>
                <a:latin typeface="Calibri"/>
                <a:cs typeface="Calibri"/>
              </a:rPr>
              <a:t>o </a:t>
            </a:r>
            <a:r>
              <a:rPr sz="3200" spc="340" dirty="0" smtClean="0">
                <a:solidFill>
                  <a:srgbClr val="864515"/>
                </a:solidFill>
                <a:latin typeface="Calibri"/>
                <a:cs typeface="Calibri"/>
              </a:rPr>
              <a:t> </a:t>
            </a:r>
            <a:r>
              <a:rPr sz="3200" spc="0" dirty="0" smtClean="0">
                <a:solidFill>
                  <a:srgbClr val="864515"/>
                </a:solidFill>
                <a:latin typeface="Calibri"/>
                <a:cs typeface="Calibri"/>
              </a:rPr>
              <a:t>suppo</a:t>
            </a:r>
            <a:r>
              <a:rPr sz="3200" spc="5" dirty="0" smtClean="0">
                <a:solidFill>
                  <a:srgbClr val="864515"/>
                </a:solidFill>
                <a:latin typeface="Calibri"/>
                <a:cs typeface="Calibri"/>
              </a:rPr>
              <a:t>r</a:t>
            </a:r>
            <a:r>
              <a:rPr sz="3200" spc="0" dirty="0" smtClean="0">
                <a:solidFill>
                  <a:srgbClr val="864515"/>
                </a:solidFill>
                <a:latin typeface="Calibri"/>
                <a:cs typeface="Calibri"/>
              </a:rPr>
              <a:t>t t</a:t>
            </a:r>
            <a:r>
              <a:rPr sz="3200" spc="-70" dirty="0" smtClean="0">
                <a:solidFill>
                  <a:srgbClr val="864515"/>
                </a:solidFill>
                <a:latin typeface="Calibri"/>
                <a:cs typeface="Calibri"/>
              </a:rPr>
              <a:t>r</a:t>
            </a:r>
            <a:r>
              <a:rPr sz="3200" spc="0" dirty="0" smtClean="0">
                <a:solidFill>
                  <a:srgbClr val="864515"/>
                </a:solidFill>
                <a:latin typeface="Calibri"/>
                <a:cs typeface="Calibri"/>
              </a:rPr>
              <a:t>an</a:t>
            </a:r>
            <a:r>
              <a:rPr sz="3200" spc="-35" dirty="0" smtClean="0">
                <a:solidFill>
                  <a:srgbClr val="864515"/>
                </a:solidFill>
                <a:latin typeface="Calibri"/>
                <a:cs typeface="Calibri"/>
              </a:rPr>
              <a:t>s</a:t>
            </a:r>
            <a:r>
              <a:rPr sz="3200" spc="-80" dirty="0" smtClean="0">
                <a:solidFill>
                  <a:srgbClr val="864515"/>
                </a:solidFill>
                <a:latin typeface="Calibri"/>
                <a:cs typeface="Calibri"/>
              </a:rPr>
              <a:t>f</a:t>
            </a:r>
            <a:r>
              <a:rPr sz="3200" spc="0" dirty="0" smtClean="0">
                <a:solidFill>
                  <a:srgbClr val="864515"/>
                </a:solidFill>
                <a:latin typeface="Calibri"/>
                <a:cs typeface="Calibri"/>
              </a:rPr>
              <a:t>orm</a:t>
            </a:r>
            <a:r>
              <a:rPr sz="3200" spc="-30" dirty="0" smtClean="0">
                <a:solidFill>
                  <a:srgbClr val="864515"/>
                </a:solidFill>
                <a:latin typeface="Calibri"/>
                <a:cs typeface="Calibri"/>
              </a:rPr>
              <a:t>a</a:t>
            </a:r>
            <a:r>
              <a:rPr sz="3200" spc="0" dirty="0" smtClean="0">
                <a:solidFill>
                  <a:srgbClr val="864515"/>
                </a:solidFill>
                <a:latin typeface="Calibri"/>
                <a:cs typeface="Calibri"/>
              </a:rPr>
              <a:t>t</a:t>
            </a:r>
            <a:r>
              <a:rPr sz="3200" spc="-15" dirty="0" smtClean="0">
                <a:solidFill>
                  <a:srgbClr val="864515"/>
                </a:solidFill>
                <a:latin typeface="Calibri"/>
                <a:cs typeface="Calibri"/>
              </a:rPr>
              <a:t>i</a:t>
            </a:r>
            <a:r>
              <a:rPr sz="3200" spc="0" dirty="0" smtClean="0">
                <a:solidFill>
                  <a:srgbClr val="864515"/>
                </a:solidFill>
                <a:latin typeface="Calibri"/>
                <a:cs typeface="Calibri"/>
              </a:rPr>
              <a:t>on   </a:t>
            </a:r>
            <a:r>
              <a:rPr sz="3200" spc="-195" dirty="0" smtClean="0">
                <a:solidFill>
                  <a:srgbClr val="864515"/>
                </a:solidFill>
                <a:latin typeface="Calibri"/>
                <a:cs typeface="Calibri"/>
              </a:rPr>
              <a:t> </a:t>
            </a:r>
            <a:r>
              <a:rPr sz="3200" spc="0" dirty="0" smtClean="0">
                <a:solidFill>
                  <a:srgbClr val="864515"/>
                </a:solidFill>
                <a:latin typeface="Calibri"/>
                <a:cs typeface="Calibri"/>
              </a:rPr>
              <a:t>of   </a:t>
            </a:r>
            <a:r>
              <a:rPr sz="3200" spc="-215" dirty="0" smtClean="0">
                <a:solidFill>
                  <a:srgbClr val="864515"/>
                </a:solidFill>
                <a:latin typeface="Calibri"/>
                <a:cs typeface="Calibri"/>
              </a:rPr>
              <a:t> </a:t>
            </a:r>
            <a:r>
              <a:rPr sz="3200" spc="0" dirty="0" smtClean="0">
                <a:solidFill>
                  <a:srgbClr val="864515"/>
                </a:solidFill>
                <a:latin typeface="Calibri"/>
                <a:cs typeface="Calibri"/>
              </a:rPr>
              <a:t>the   </a:t>
            </a:r>
            <a:r>
              <a:rPr sz="3200" spc="-215" dirty="0" smtClean="0">
                <a:solidFill>
                  <a:srgbClr val="864515"/>
                </a:solidFill>
                <a:latin typeface="Calibri"/>
                <a:cs typeface="Calibri"/>
              </a:rPr>
              <a:t> </a:t>
            </a:r>
            <a:r>
              <a:rPr sz="3200" spc="0" dirty="0" smtClean="0">
                <a:solidFill>
                  <a:srgbClr val="864515"/>
                </a:solidFill>
                <a:latin typeface="Calibri"/>
                <a:cs typeface="Calibri"/>
              </a:rPr>
              <a:t>Public   </a:t>
            </a:r>
            <a:r>
              <a:rPr sz="3200" spc="-210" dirty="0" smtClean="0">
                <a:solidFill>
                  <a:srgbClr val="864515"/>
                </a:solidFill>
                <a:latin typeface="Calibri"/>
                <a:cs typeface="Calibri"/>
              </a:rPr>
              <a:t> </a:t>
            </a:r>
            <a:r>
              <a:rPr sz="3200" spc="0" dirty="0" smtClean="0">
                <a:solidFill>
                  <a:srgbClr val="864515"/>
                </a:solidFill>
                <a:latin typeface="Calibri"/>
                <a:cs typeface="Calibri"/>
              </a:rPr>
              <a:t>Se</a:t>
            </a:r>
            <a:r>
              <a:rPr sz="3200" spc="20" dirty="0" smtClean="0">
                <a:solidFill>
                  <a:srgbClr val="864515"/>
                </a:solidFill>
                <a:latin typeface="Calibri"/>
                <a:cs typeface="Calibri"/>
              </a:rPr>
              <a:t>r</a:t>
            </a:r>
            <a:r>
              <a:rPr sz="3200" spc="0" dirty="0" smtClean="0">
                <a:solidFill>
                  <a:srgbClr val="864515"/>
                </a:solidFill>
                <a:latin typeface="Calibri"/>
                <a:cs typeface="Calibri"/>
              </a:rPr>
              <a:t>vi</a:t>
            </a:r>
            <a:r>
              <a:rPr sz="3200" spc="-15" dirty="0" smtClean="0">
                <a:solidFill>
                  <a:srgbClr val="864515"/>
                </a:solidFill>
                <a:latin typeface="Calibri"/>
                <a:cs typeface="Calibri"/>
              </a:rPr>
              <a:t>c</a:t>
            </a:r>
            <a:r>
              <a:rPr sz="3200" spc="0" dirty="0" smtClean="0">
                <a:solidFill>
                  <a:srgbClr val="864515"/>
                </a:solidFill>
                <a:latin typeface="Calibri"/>
                <a:cs typeface="Calibri"/>
              </a:rPr>
              <a:t>e   </a:t>
            </a:r>
            <a:r>
              <a:rPr sz="3200" spc="-215" dirty="0" smtClean="0">
                <a:solidFill>
                  <a:srgbClr val="864515"/>
                </a:solidFill>
                <a:latin typeface="Calibri"/>
                <a:cs typeface="Calibri"/>
              </a:rPr>
              <a:t> </a:t>
            </a:r>
            <a:r>
              <a:rPr sz="3200" spc="-10" dirty="0" smtClean="0">
                <a:solidFill>
                  <a:srgbClr val="864515"/>
                </a:solidFill>
                <a:latin typeface="Calibri"/>
                <a:cs typeface="Calibri"/>
              </a:rPr>
              <a:t>i</a:t>
            </a:r>
            <a:r>
              <a:rPr sz="3200" spc="0" dirty="0" smtClean="0">
                <a:solidFill>
                  <a:srgbClr val="864515"/>
                </a:solidFill>
                <a:latin typeface="Calibri"/>
                <a:cs typeface="Calibri"/>
              </a:rPr>
              <a:t>n   </a:t>
            </a:r>
            <a:r>
              <a:rPr sz="3200" spc="-200" dirty="0" smtClean="0">
                <a:solidFill>
                  <a:srgbClr val="864515"/>
                </a:solidFill>
                <a:latin typeface="Calibri"/>
                <a:cs typeface="Calibri"/>
              </a:rPr>
              <a:t> </a:t>
            </a:r>
            <a:r>
              <a:rPr sz="3200" spc="0" dirty="0" smtClean="0">
                <a:solidFill>
                  <a:srgbClr val="864515"/>
                </a:solidFill>
                <a:latin typeface="Calibri"/>
                <a:cs typeface="Calibri"/>
              </a:rPr>
              <a:t>the mana</a:t>
            </a:r>
            <a:r>
              <a:rPr sz="3200" spc="-25" dirty="0" smtClean="0">
                <a:solidFill>
                  <a:srgbClr val="864515"/>
                </a:solidFill>
                <a:latin typeface="Calibri"/>
                <a:cs typeface="Calibri"/>
              </a:rPr>
              <a:t>g</a:t>
            </a:r>
            <a:r>
              <a:rPr sz="3200" spc="0" dirty="0" smtClean="0">
                <a:solidFill>
                  <a:srgbClr val="864515"/>
                </a:solidFill>
                <a:latin typeface="Calibri"/>
                <a:cs typeface="Calibri"/>
              </a:rPr>
              <a:t>erial</a:t>
            </a:r>
            <a:r>
              <a:rPr sz="3200" spc="15" dirty="0" smtClean="0">
                <a:solidFill>
                  <a:srgbClr val="864515"/>
                </a:solidFill>
                <a:latin typeface="Calibri"/>
                <a:cs typeface="Calibri"/>
              </a:rPr>
              <a:t> </a:t>
            </a:r>
            <a:r>
              <a:rPr sz="3200" spc="0" dirty="0" smtClean="0">
                <a:solidFill>
                  <a:srgbClr val="864515"/>
                </a:solidFill>
                <a:latin typeface="Calibri"/>
                <a:cs typeface="Calibri"/>
              </a:rPr>
              <a:t>leade</a:t>
            </a:r>
            <a:r>
              <a:rPr sz="3200" spc="-65" dirty="0" smtClean="0">
                <a:solidFill>
                  <a:srgbClr val="864515"/>
                </a:solidFill>
                <a:latin typeface="Calibri"/>
                <a:cs typeface="Calibri"/>
              </a:rPr>
              <a:t>r</a:t>
            </a:r>
            <a:r>
              <a:rPr sz="3200" spc="0" dirty="0" smtClean="0">
                <a:solidFill>
                  <a:srgbClr val="864515"/>
                </a:solidFill>
                <a:latin typeface="Calibri"/>
                <a:cs typeface="Calibri"/>
              </a:rPr>
              <a:t>sh</a:t>
            </a:r>
            <a:r>
              <a:rPr sz="3200" spc="-15" dirty="0" smtClean="0">
                <a:solidFill>
                  <a:srgbClr val="864515"/>
                </a:solidFill>
                <a:latin typeface="Calibri"/>
                <a:cs typeface="Calibri"/>
              </a:rPr>
              <a:t>i</a:t>
            </a:r>
            <a:r>
              <a:rPr sz="3200" spc="0" dirty="0" smtClean="0">
                <a:solidFill>
                  <a:srgbClr val="864515"/>
                </a:solidFill>
                <a:latin typeface="Calibri"/>
                <a:cs typeface="Calibri"/>
              </a:rPr>
              <a:t>p</a:t>
            </a:r>
            <a:r>
              <a:rPr sz="3200" spc="20" dirty="0" smtClean="0">
                <a:solidFill>
                  <a:srgbClr val="864515"/>
                </a:solidFill>
                <a:latin typeface="Calibri"/>
                <a:cs typeface="Calibri"/>
              </a:rPr>
              <a:t> </a:t>
            </a:r>
            <a:r>
              <a:rPr sz="3200" spc="0" dirty="0" smtClean="0">
                <a:solidFill>
                  <a:srgbClr val="864515"/>
                </a:solidFill>
                <a:latin typeface="Calibri"/>
                <a:cs typeface="Calibri"/>
              </a:rPr>
              <a:t>p</a:t>
            </a:r>
            <a:r>
              <a:rPr sz="3200" spc="-65" dirty="0" smtClean="0">
                <a:solidFill>
                  <a:srgbClr val="864515"/>
                </a:solidFill>
                <a:latin typeface="Calibri"/>
                <a:cs typeface="Calibri"/>
              </a:rPr>
              <a:t>r</a:t>
            </a:r>
            <a:r>
              <a:rPr sz="3200" spc="0" dirty="0" smtClean="0">
                <a:solidFill>
                  <a:srgbClr val="864515"/>
                </a:solidFill>
                <a:latin typeface="Calibri"/>
                <a:cs typeface="Calibri"/>
              </a:rPr>
              <a:t>actice</a:t>
            </a:r>
            <a:r>
              <a:rPr sz="3200" spc="-10" dirty="0" smtClean="0">
                <a:solidFill>
                  <a:srgbClr val="864515"/>
                </a:solidFill>
                <a:latin typeface="Calibri"/>
                <a:cs typeface="Calibri"/>
              </a:rPr>
              <a:t>s,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505700" y="6411466"/>
            <a:ext cx="430542" cy="4465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800" spc="-10" dirty="0" smtClean="0">
                <a:solidFill>
                  <a:srgbClr val="5C120D"/>
                </a:solidFill>
                <a:latin typeface="Calibri"/>
                <a:cs typeface="Calibri"/>
              </a:rPr>
              <a:t>2</a:t>
            </a:fld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87267" y="108204"/>
            <a:ext cx="2638806" cy="11315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6921" rIns="0" bIns="0" rtlCol="0">
            <a:noAutofit/>
          </a:bodyPr>
          <a:lstStyle/>
          <a:p>
            <a:pPr marL="3296285">
              <a:lnSpc>
                <a:spcPct val="100000"/>
              </a:lnSpc>
            </a:pPr>
            <a:r>
              <a:rPr sz="4000" spc="-25" dirty="0" smtClean="0">
                <a:solidFill>
                  <a:srgbClr val="5C120D"/>
                </a:solidFill>
                <a:latin typeface="Calibri"/>
                <a:cs typeface="Calibri"/>
              </a:rPr>
              <a:t>Summa</a:t>
            </a:r>
            <a:r>
              <a:rPr sz="4000" spc="5" dirty="0" smtClean="0">
                <a:solidFill>
                  <a:srgbClr val="5C120D"/>
                </a:solidFill>
                <a:latin typeface="Calibri"/>
                <a:cs typeface="Calibri"/>
              </a:rPr>
              <a:t>r</a:t>
            </a:r>
            <a:r>
              <a:rPr sz="4000" spc="-20" dirty="0" smtClean="0">
                <a:solidFill>
                  <a:srgbClr val="5C120D"/>
                </a:solidFill>
                <a:latin typeface="Calibri"/>
                <a:cs typeface="Calibri"/>
              </a:rPr>
              <a:t>y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12495" y="1002537"/>
            <a:ext cx="8490585" cy="47117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3970" algn="just">
              <a:lnSpc>
                <a:spcPct val="90000"/>
              </a:lnSpc>
            </a:pPr>
            <a:r>
              <a:rPr sz="3000" spc="-30" dirty="0" smtClean="0">
                <a:solidFill>
                  <a:srgbClr val="864515"/>
                </a:solidFill>
                <a:latin typeface="Calibri"/>
                <a:cs typeface="Calibri"/>
              </a:rPr>
              <a:t>M</a:t>
            </a:r>
            <a:r>
              <a:rPr sz="3000" spc="-235" dirty="0" smtClean="0">
                <a:solidFill>
                  <a:srgbClr val="864515"/>
                </a:solidFill>
                <a:latin typeface="Calibri"/>
                <a:cs typeface="Calibri"/>
              </a:rPr>
              <a:t>P</a:t>
            </a:r>
            <a:r>
              <a:rPr sz="3000" spc="-260" dirty="0" smtClean="0">
                <a:solidFill>
                  <a:srgbClr val="864515"/>
                </a:solidFill>
                <a:latin typeface="Calibri"/>
                <a:cs typeface="Calibri"/>
              </a:rPr>
              <a:t>A</a:t>
            </a:r>
            <a:r>
              <a:rPr sz="3000" spc="0" dirty="0" smtClean="0">
                <a:solidFill>
                  <a:srgbClr val="864515"/>
                </a:solidFill>
                <a:latin typeface="Calibri"/>
                <a:cs typeface="Calibri"/>
              </a:rPr>
              <a:t>T </a:t>
            </a:r>
            <a:r>
              <a:rPr sz="3000" spc="-155" dirty="0" smtClean="0">
                <a:solidFill>
                  <a:srgbClr val="864515"/>
                </a:solidFill>
                <a:latin typeface="Calibri"/>
                <a:cs typeface="Calibri"/>
              </a:rPr>
              <a:t> </a:t>
            </a:r>
            <a:r>
              <a:rPr sz="3000" spc="0" dirty="0" smtClean="0">
                <a:solidFill>
                  <a:srgbClr val="864515"/>
                </a:solidFill>
                <a:latin typeface="Calibri"/>
                <a:cs typeface="Calibri"/>
              </a:rPr>
              <a:t>has </a:t>
            </a:r>
            <a:r>
              <a:rPr sz="3000" spc="-170" dirty="0" smtClean="0">
                <a:solidFill>
                  <a:srgbClr val="864515"/>
                </a:solidFill>
                <a:latin typeface="Calibri"/>
                <a:cs typeface="Calibri"/>
              </a:rPr>
              <a:t> </a:t>
            </a:r>
            <a:r>
              <a:rPr sz="3000" spc="-20" dirty="0" smtClean="0">
                <a:solidFill>
                  <a:srgbClr val="864515"/>
                </a:solidFill>
                <a:latin typeface="Calibri"/>
                <a:cs typeface="Calibri"/>
              </a:rPr>
              <a:t>b</a:t>
            </a:r>
            <a:r>
              <a:rPr sz="3000" spc="-25" dirty="0" smtClean="0">
                <a:solidFill>
                  <a:srgbClr val="864515"/>
                </a:solidFill>
                <a:latin typeface="Calibri"/>
                <a:cs typeface="Calibri"/>
              </a:rPr>
              <a:t>e</a:t>
            </a:r>
            <a:r>
              <a:rPr sz="3000" spc="-20" dirty="0" smtClean="0">
                <a:solidFill>
                  <a:srgbClr val="864515"/>
                </a:solidFill>
                <a:latin typeface="Calibri"/>
                <a:cs typeface="Calibri"/>
              </a:rPr>
              <a:t>en </a:t>
            </a:r>
            <a:r>
              <a:rPr sz="3000" spc="-165" dirty="0" smtClean="0">
                <a:solidFill>
                  <a:srgbClr val="864515"/>
                </a:solidFill>
                <a:latin typeface="Calibri"/>
                <a:cs typeface="Calibri"/>
              </a:rPr>
              <a:t> </a:t>
            </a:r>
            <a:r>
              <a:rPr sz="3000" spc="0" dirty="0" smtClean="0">
                <a:solidFill>
                  <a:srgbClr val="864515"/>
                </a:solidFill>
                <a:latin typeface="Calibri"/>
                <a:cs typeface="Calibri"/>
              </a:rPr>
              <a:t>imp</a:t>
            </a:r>
            <a:r>
              <a:rPr sz="3000" spc="-10" dirty="0" smtClean="0">
                <a:solidFill>
                  <a:srgbClr val="864515"/>
                </a:solidFill>
                <a:latin typeface="Calibri"/>
                <a:cs typeface="Calibri"/>
              </a:rPr>
              <a:t>l</a:t>
            </a:r>
            <a:r>
              <a:rPr sz="3000" spc="-20" dirty="0" smtClean="0">
                <a:solidFill>
                  <a:srgbClr val="864515"/>
                </a:solidFill>
                <a:latin typeface="Calibri"/>
                <a:cs typeface="Calibri"/>
              </a:rPr>
              <a:t>em</a:t>
            </a:r>
            <a:r>
              <a:rPr sz="3000" spc="-25" dirty="0" smtClean="0">
                <a:solidFill>
                  <a:srgbClr val="864515"/>
                </a:solidFill>
                <a:latin typeface="Calibri"/>
                <a:cs typeface="Calibri"/>
              </a:rPr>
              <a:t>e</a:t>
            </a:r>
            <a:r>
              <a:rPr sz="3000" spc="-30" dirty="0" smtClean="0">
                <a:solidFill>
                  <a:srgbClr val="864515"/>
                </a:solidFill>
                <a:latin typeface="Calibri"/>
                <a:cs typeface="Calibri"/>
              </a:rPr>
              <a:t>n</a:t>
            </a:r>
            <a:r>
              <a:rPr sz="3000" spc="-45" dirty="0" smtClean="0">
                <a:solidFill>
                  <a:srgbClr val="864515"/>
                </a:solidFill>
                <a:latin typeface="Calibri"/>
                <a:cs typeface="Calibri"/>
              </a:rPr>
              <a:t>t</a:t>
            </a:r>
            <a:r>
              <a:rPr sz="3000" spc="-20" dirty="0" smtClean="0">
                <a:solidFill>
                  <a:srgbClr val="864515"/>
                </a:solidFill>
                <a:latin typeface="Calibri"/>
                <a:cs typeface="Calibri"/>
              </a:rPr>
              <a:t>ed </a:t>
            </a:r>
            <a:r>
              <a:rPr sz="3000" spc="-165" dirty="0" smtClean="0">
                <a:solidFill>
                  <a:srgbClr val="864515"/>
                </a:solidFill>
                <a:latin typeface="Calibri"/>
                <a:cs typeface="Calibri"/>
              </a:rPr>
              <a:t> </a:t>
            </a:r>
            <a:r>
              <a:rPr sz="3000" spc="-25" dirty="0" smtClean="0">
                <a:solidFill>
                  <a:srgbClr val="864515"/>
                </a:solidFill>
                <a:latin typeface="Calibri"/>
                <a:cs typeface="Calibri"/>
              </a:rPr>
              <a:t>t</a:t>
            </a:r>
            <a:r>
              <a:rPr sz="3000" spc="0" dirty="0" smtClean="0">
                <a:solidFill>
                  <a:srgbClr val="864515"/>
                </a:solidFill>
                <a:latin typeface="Calibri"/>
                <a:cs typeface="Calibri"/>
              </a:rPr>
              <a:t>o </a:t>
            </a:r>
            <a:r>
              <a:rPr sz="3000" spc="-170" dirty="0" smtClean="0">
                <a:solidFill>
                  <a:srgbClr val="864515"/>
                </a:solidFill>
                <a:latin typeface="Calibri"/>
                <a:cs typeface="Calibri"/>
              </a:rPr>
              <a:t> </a:t>
            </a:r>
            <a:r>
              <a:rPr sz="3000" spc="-65" dirty="0" smtClean="0">
                <a:solidFill>
                  <a:srgbClr val="864515"/>
                </a:solidFill>
                <a:latin typeface="Calibri"/>
                <a:cs typeface="Calibri"/>
              </a:rPr>
              <a:t>f</a:t>
            </a:r>
            <a:r>
              <a:rPr sz="3000" spc="0" dirty="0" smtClean="0">
                <a:solidFill>
                  <a:srgbClr val="864515"/>
                </a:solidFill>
                <a:latin typeface="Calibri"/>
                <a:cs typeface="Calibri"/>
              </a:rPr>
              <a:t>ac</a:t>
            </a:r>
            <a:r>
              <a:rPr sz="3000" spc="-10" dirty="0" smtClean="0">
                <a:solidFill>
                  <a:srgbClr val="864515"/>
                </a:solidFill>
                <a:latin typeface="Calibri"/>
                <a:cs typeface="Calibri"/>
              </a:rPr>
              <a:t>i</a:t>
            </a:r>
            <a:r>
              <a:rPr sz="3000" spc="0" dirty="0" smtClean="0">
                <a:solidFill>
                  <a:srgbClr val="864515"/>
                </a:solidFill>
                <a:latin typeface="Calibri"/>
                <a:cs typeface="Calibri"/>
              </a:rPr>
              <a:t>l</a:t>
            </a:r>
            <a:r>
              <a:rPr sz="3000" spc="-10" dirty="0" smtClean="0">
                <a:solidFill>
                  <a:srgbClr val="864515"/>
                </a:solidFill>
                <a:latin typeface="Calibri"/>
                <a:cs typeface="Calibri"/>
              </a:rPr>
              <a:t>i</a:t>
            </a:r>
            <a:r>
              <a:rPr sz="3000" spc="-45" dirty="0" smtClean="0">
                <a:solidFill>
                  <a:srgbClr val="864515"/>
                </a:solidFill>
                <a:latin typeface="Calibri"/>
                <a:cs typeface="Calibri"/>
              </a:rPr>
              <a:t>t</a:t>
            </a:r>
            <a:r>
              <a:rPr sz="3000" spc="-35" dirty="0" smtClean="0">
                <a:solidFill>
                  <a:srgbClr val="864515"/>
                </a:solidFill>
                <a:latin typeface="Calibri"/>
                <a:cs typeface="Calibri"/>
              </a:rPr>
              <a:t>a</a:t>
            </a:r>
            <a:r>
              <a:rPr sz="3000" spc="-45" dirty="0" smtClean="0">
                <a:solidFill>
                  <a:srgbClr val="864515"/>
                </a:solidFill>
                <a:latin typeface="Calibri"/>
                <a:cs typeface="Calibri"/>
              </a:rPr>
              <a:t>t</a:t>
            </a:r>
            <a:r>
              <a:rPr sz="3000" spc="-15" dirty="0" smtClean="0">
                <a:solidFill>
                  <a:srgbClr val="864515"/>
                </a:solidFill>
                <a:latin typeface="Calibri"/>
                <a:cs typeface="Calibri"/>
              </a:rPr>
              <a:t>e </a:t>
            </a:r>
            <a:r>
              <a:rPr sz="3000" spc="-160" dirty="0" smtClean="0">
                <a:solidFill>
                  <a:srgbClr val="864515"/>
                </a:solidFill>
                <a:latin typeface="Calibri"/>
                <a:cs typeface="Calibri"/>
              </a:rPr>
              <a:t> </a:t>
            </a:r>
            <a:r>
              <a:rPr sz="3000" spc="-55" dirty="0" smtClean="0">
                <a:solidFill>
                  <a:srgbClr val="864515"/>
                </a:solidFill>
                <a:latin typeface="Calibri"/>
                <a:cs typeface="Calibri"/>
              </a:rPr>
              <a:t>r</a:t>
            </a:r>
            <a:r>
              <a:rPr sz="3000" spc="-45" dirty="0" smtClean="0">
                <a:solidFill>
                  <a:srgbClr val="864515"/>
                </a:solidFill>
                <a:latin typeface="Calibri"/>
                <a:cs typeface="Calibri"/>
              </a:rPr>
              <a:t>e</a:t>
            </a:r>
            <a:r>
              <a:rPr sz="3000" spc="-65" dirty="0" smtClean="0">
                <a:solidFill>
                  <a:srgbClr val="864515"/>
                </a:solidFill>
                <a:latin typeface="Calibri"/>
                <a:cs typeface="Calibri"/>
              </a:rPr>
              <a:t>f</a:t>
            </a:r>
            <a:r>
              <a:rPr sz="3000" spc="-20" dirty="0" smtClean="0">
                <a:solidFill>
                  <a:srgbClr val="864515"/>
                </a:solidFill>
                <a:latin typeface="Calibri"/>
                <a:cs typeface="Calibri"/>
              </a:rPr>
              <a:t>o</a:t>
            </a:r>
            <a:r>
              <a:rPr sz="3000" spc="-30" dirty="0" smtClean="0">
                <a:solidFill>
                  <a:srgbClr val="864515"/>
                </a:solidFill>
                <a:latin typeface="Calibri"/>
                <a:cs typeface="Calibri"/>
              </a:rPr>
              <a:t>r</a:t>
            </a:r>
            <a:r>
              <a:rPr sz="3000" spc="-20" dirty="0" smtClean="0">
                <a:solidFill>
                  <a:srgbClr val="864515"/>
                </a:solidFill>
                <a:latin typeface="Calibri"/>
                <a:cs typeface="Calibri"/>
              </a:rPr>
              <a:t>ms </a:t>
            </a:r>
            <a:r>
              <a:rPr sz="3000" spc="-150" dirty="0" smtClean="0">
                <a:solidFill>
                  <a:srgbClr val="864515"/>
                </a:solidFill>
                <a:latin typeface="Calibri"/>
                <a:cs typeface="Calibri"/>
              </a:rPr>
              <a:t> </a:t>
            </a:r>
            <a:r>
              <a:rPr sz="3000" spc="-10" dirty="0" smtClean="0">
                <a:solidFill>
                  <a:srgbClr val="864515"/>
                </a:solidFill>
                <a:latin typeface="Calibri"/>
                <a:cs typeface="Calibri"/>
              </a:rPr>
              <a:t>in </a:t>
            </a:r>
            <a:r>
              <a:rPr sz="3000" spc="-20" dirty="0" smtClean="0">
                <a:solidFill>
                  <a:srgbClr val="864515"/>
                </a:solidFill>
                <a:latin typeface="Calibri"/>
                <a:cs typeface="Calibri"/>
              </a:rPr>
              <a:t>mana</a:t>
            </a:r>
            <a:r>
              <a:rPr sz="3000" spc="-30" dirty="0" smtClean="0">
                <a:solidFill>
                  <a:srgbClr val="864515"/>
                </a:solidFill>
                <a:latin typeface="Calibri"/>
                <a:cs typeface="Calibri"/>
              </a:rPr>
              <a:t>g</a:t>
            </a:r>
            <a:r>
              <a:rPr sz="3000" spc="-15" dirty="0" smtClean="0">
                <a:solidFill>
                  <a:srgbClr val="864515"/>
                </a:solidFill>
                <a:latin typeface="Calibri"/>
                <a:cs typeface="Calibri"/>
              </a:rPr>
              <a:t>e</a:t>
            </a:r>
            <a:r>
              <a:rPr sz="3000" spc="-40" dirty="0" smtClean="0">
                <a:solidFill>
                  <a:srgbClr val="864515"/>
                </a:solidFill>
                <a:latin typeface="Calibri"/>
                <a:cs typeface="Calibri"/>
              </a:rPr>
              <a:t>m</a:t>
            </a:r>
            <a:r>
              <a:rPr sz="3000" spc="-15" dirty="0" smtClean="0">
                <a:solidFill>
                  <a:srgbClr val="864515"/>
                </a:solidFill>
                <a:latin typeface="Calibri"/>
                <a:cs typeface="Calibri"/>
              </a:rPr>
              <a:t>e</a:t>
            </a:r>
            <a:r>
              <a:rPr sz="3000" spc="-55" dirty="0" smtClean="0">
                <a:solidFill>
                  <a:srgbClr val="864515"/>
                </a:solidFill>
                <a:latin typeface="Calibri"/>
                <a:cs typeface="Calibri"/>
              </a:rPr>
              <a:t>n</a:t>
            </a:r>
            <a:r>
              <a:rPr sz="3000" spc="-10" dirty="0" smtClean="0">
                <a:solidFill>
                  <a:srgbClr val="864515"/>
                </a:solidFill>
                <a:latin typeface="Calibri"/>
                <a:cs typeface="Calibri"/>
              </a:rPr>
              <a:t>t </a:t>
            </a:r>
            <a:r>
              <a:rPr sz="3000" spc="145" dirty="0" smtClean="0">
                <a:solidFill>
                  <a:srgbClr val="864515"/>
                </a:solidFill>
                <a:latin typeface="Calibri"/>
                <a:cs typeface="Calibri"/>
              </a:rPr>
              <a:t> </a:t>
            </a:r>
            <a:r>
              <a:rPr sz="3000" spc="0" dirty="0" smtClean="0">
                <a:solidFill>
                  <a:srgbClr val="864515"/>
                </a:solidFill>
                <a:latin typeface="Calibri"/>
                <a:cs typeface="Calibri"/>
              </a:rPr>
              <a:t>p</a:t>
            </a:r>
            <a:r>
              <a:rPr sz="3000" spc="-70" dirty="0" smtClean="0">
                <a:solidFill>
                  <a:srgbClr val="864515"/>
                </a:solidFill>
                <a:latin typeface="Calibri"/>
                <a:cs typeface="Calibri"/>
              </a:rPr>
              <a:t>r</a:t>
            </a:r>
            <a:r>
              <a:rPr sz="3000" spc="-15" dirty="0" smtClean="0">
                <a:solidFill>
                  <a:srgbClr val="864515"/>
                </a:solidFill>
                <a:latin typeface="Calibri"/>
                <a:cs typeface="Calibri"/>
              </a:rPr>
              <a:t>ac</a:t>
            </a:r>
            <a:r>
              <a:rPr sz="3000" spc="-25" dirty="0" smtClean="0">
                <a:solidFill>
                  <a:srgbClr val="864515"/>
                </a:solidFill>
                <a:latin typeface="Calibri"/>
                <a:cs typeface="Calibri"/>
              </a:rPr>
              <a:t>t</a:t>
            </a:r>
            <a:r>
              <a:rPr sz="3000" spc="-10" dirty="0" smtClean="0">
                <a:solidFill>
                  <a:srgbClr val="864515"/>
                </a:solidFill>
                <a:latin typeface="Calibri"/>
                <a:cs typeface="Calibri"/>
              </a:rPr>
              <a:t>ic</a:t>
            </a:r>
            <a:r>
              <a:rPr sz="3000" spc="-25" dirty="0" smtClean="0">
                <a:solidFill>
                  <a:srgbClr val="864515"/>
                </a:solidFill>
                <a:latin typeface="Calibri"/>
                <a:cs typeface="Calibri"/>
              </a:rPr>
              <a:t>e</a:t>
            </a:r>
            <a:r>
              <a:rPr sz="3000" spc="0" dirty="0" smtClean="0">
                <a:solidFill>
                  <a:srgbClr val="864515"/>
                </a:solidFill>
                <a:latin typeface="Calibri"/>
                <a:cs typeface="Calibri"/>
              </a:rPr>
              <a:t>s </a:t>
            </a:r>
            <a:r>
              <a:rPr sz="3000" spc="145" dirty="0" smtClean="0">
                <a:solidFill>
                  <a:srgbClr val="864515"/>
                </a:solidFill>
                <a:latin typeface="Calibri"/>
                <a:cs typeface="Calibri"/>
              </a:rPr>
              <a:t> </a:t>
            </a:r>
            <a:r>
              <a:rPr sz="3000" spc="-10" dirty="0" smtClean="0">
                <a:solidFill>
                  <a:srgbClr val="864515"/>
                </a:solidFill>
                <a:latin typeface="Calibri"/>
                <a:cs typeface="Calibri"/>
              </a:rPr>
              <a:t>i</a:t>
            </a:r>
            <a:r>
              <a:rPr sz="3000" spc="0" dirty="0" smtClean="0">
                <a:solidFill>
                  <a:srgbClr val="864515"/>
                </a:solidFill>
                <a:latin typeface="Calibri"/>
                <a:cs typeface="Calibri"/>
              </a:rPr>
              <a:t>n </a:t>
            </a:r>
            <a:r>
              <a:rPr sz="3000" spc="155" dirty="0" smtClean="0">
                <a:solidFill>
                  <a:srgbClr val="864515"/>
                </a:solidFill>
                <a:latin typeface="Calibri"/>
                <a:cs typeface="Calibri"/>
              </a:rPr>
              <a:t> </a:t>
            </a:r>
            <a:r>
              <a:rPr sz="3000" spc="-50" dirty="0" smtClean="0">
                <a:solidFill>
                  <a:srgbClr val="864515"/>
                </a:solidFill>
                <a:latin typeface="Calibri"/>
                <a:cs typeface="Calibri"/>
              </a:rPr>
              <a:t>g</a:t>
            </a:r>
            <a:r>
              <a:rPr sz="3000" spc="-10" dirty="0" smtClean="0">
                <a:solidFill>
                  <a:srgbClr val="864515"/>
                </a:solidFill>
                <a:latin typeface="Calibri"/>
                <a:cs typeface="Calibri"/>
              </a:rPr>
              <a:t>o</a:t>
            </a:r>
            <a:r>
              <a:rPr sz="3000" spc="-40" dirty="0" smtClean="0">
                <a:solidFill>
                  <a:srgbClr val="864515"/>
                </a:solidFill>
                <a:latin typeface="Calibri"/>
                <a:cs typeface="Calibri"/>
              </a:rPr>
              <a:t>v</a:t>
            </a:r>
            <a:r>
              <a:rPr sz="3000" spc="-15" dirty="0" smtClean="0">
                <a:solidFill>
                  <a:srgbClr val="864515"/>
                </a:solidFill>
                <a:latin typeface="Calibri"/>
                <a:cs typeface="Calibri"/>
              </a:rPr>
              <a:t>e</a:t>
            </a:r>
            <a:r>
              <a:rPr sz="3000" spc="-25" dirty="0" smtClean="0">
                <a:solidFill>
                  <a:srgbClr val="864515"/>
                </a:solidFill>
                <a:latin typeface="Calibri"/>
                <a:cs typeface="Calibri"/>
              </a:rPr>
              <a:t>r</a:t>
            </a:r>
            <a:r>
              <a:rPr sz="3000" spc="0" dirty="0" smtClean="0">
                <a:solidFill>
                  <a:srgbClr val="864515"/>
                </a:solidFill>
                <a:latin typeface="Calibri"/>
                <a:cs typeface="Calibri"/>
              </a:rPr>
              <a:t>nme</a:t>
            </a:r>
            <a:r>
              <a:rPr sz="3000" spc="-35" dirty="0" smtClean="0">
                <a:solidFill>
                  <a:srgbClr val="864515"/>
                </a:solidFill>
                <a:latin typeface="Calibri"/>
                <a:cs typeface="Calibri"/>
              </a:rPr>
              <a:t>n</a:t>
            </a:r>
            <a:r>
              <a:rPr sz="3000" spc="-10" dirty="0" smtClean="0">
                <a:solidFill>
                  <a:srgbClr val="864515"/>
                </a:solidFill>
                <a:latin typeface="Calibri"/>
                <a:cs typeface="Calibri"/>
              </a:rPr>
              <a:t>t </a:t>
            </a:r>
            <a:r>
              <a:rPr sz="3000" spc="150" dirty="0" smtClean="0">
                <a:solidFill>
                  <a:srgbClr val="864515"/>
                </a:solidFill>
                <a:latin typeface="Calibri"/>
                <a:cs typeface="Calibri"/>
              </a:rPr>
              <a:t> </a:t>
            </a:r>
            <a:r>
              <a:rPr sz="3000" spc="-20" dirty="0" smtClean="0">
                <a:solidFill>
                  <a:srgbClr val="864515"/>
                </a:solidFill>
                <a:latin typeface="Calibri"/>
                <a:cs typeface="Calibri"/>
              </a:rPr>
              <a:t>d</a:t>
            </a:r>
            <a:r>
              <a:rPr sz="3000" spc="-25" dirty="0" smtClean="0">
                <a:solidFill>
                  <a:srgbClr val="864515"/>
                </a:solidFill>
                <a:latin typeface="Calibri"/>
                <a:cs typeface="Calibri"/>
              </a:rPr>
              <a:t>e</a:t>
            </a:r>
            <a:r>
              <a:rPr sz="3000" spc="-15" dirty="0" smtClean="0">
                <a:solidFill>
                  <a:srgbClr val="864515"/>
                </a:solidFill>
                <a:latin typeface="Calibri"/>
                <a:cs typeface="Calibri"/>
              </a:rPr>
              <a:t>par</a:t>
            </a:r>
            <a:r>
              <a:rPr sz="3000" spc="-25" dirty="0" smtClean="0">
                <a:solidFill>
                  <a:srgbClr val="864515"/>
                </a:solidFill>
                <a:latin typeface="Calibri"/>
                <a:cs typeface="Calibri"/>
              </a:rPr>
              <a:t>t</a:t>
            </a:r>
            <a:r>
              <a:rPr sz="3000" spc="-20" dirty="0" smtClean="0">
                <a:solidFill>
                  <a:srgbClr val="864515"/>
                </a:solidFill>
                <a:latin typeface="Calibri"/>
                <a:cs typeface="Calibri"/>
              </a:rPr>
              <a:t>me</a:t>
            </a:r>
            <a:r>
              <a:rPr sz="3000" spc="-50" dirty="0" smtClean="0">
                <a:solidFill>
                  <a:srgbClr val="864515"/>
                </a:solidFill>
                <a:latin typeface="Calibri"/>
                <a:cs typeface="Calibri"/>
              </a:rPr>
              <a:t>n</a:t>
            </a:r>
            <a:r>
              <a:rPr sz="3000" spc="0" dirty="0" smtClean="0">
                <a:solidFill>
                  <a:srgbClr val="864515"/>
                </a:solidFill>
                <a:latin typeface="Calibri"/>
                <a:cs typeface="Calibri"/>
              </a:rPr>
              <a:t>t</a:t>
            </a:r>
            <a:r>
              <a:rPr sz="3000" spc="5" dirty="0" smtClean="0">
                <a:solidFill>
                  <a:srgbClr val="864515"/>
                </a:solidFill>
                <a:latin typeface="Calibri"/>
                <a:cs typeface="Calibri"/>
              </a:rPr>
              <a:t>s</a:t>
            </a:r>
            <a:r>
              <a:rPr sz="3000" spc="0" dirty="0" smtClean="0">
                <a:solidFill>
                  <a:srgbClr val="864515"/>
                </a:solidFill>
                <a:latin typeface="Calibri"/>
                <a:cs typeface="Calibri"/>
              </a:rPr>
              <a:t>. </a:t>
            </a:r>
            <a:r>
              <a:rPr sz="3000" spc="-30" dirty="0" smtClean="0">
                <a:solidFill>
                  <a:srgbClr val="864515"/>
                </a:solidFill>
                <a:latin typeface="Calibri"/>
                <a:cs typeface="Calibri"/>
              </a:rPr>
              <a:t>M</a:t>
            </a:r>
            <a:r>
              <a:rPr sz="3000" spc="-235" dirty="0" smtClean="0">
                <a:solidFill>
                  <a:srgbClr val="864515"/>
                </a:solidFill>
                <a:latin typeface="Calibri"/>
                <a:cs typeface="Calibri"/>
              </a:rPr>
              <a:t>P</a:t>
            </a:r>
            <a:r>
              <a:rPr sz="3000" spc="-260" dirty="0" smtClean="0">
                <a:solidFill>
                  <a:srgbClr val="864515"/>
                </a:solidFill>
                <a:latin typeface="Calibri"/>
                <a:cs typeface="Calibri"/>
              </a:rPr>
              <a:t>A</a:t>
            </a:r>
            <a:r>
              <a:rPr sz="3000" spc="0" dirty="0" smtClean="0">
                <a:solidFill>
                  <a:srgbClr val="864515"/>
                </a:solidFill>
                <a:latin typeface="Calibri"/>
                <a:cs typeface="Calibri"/>
              </a:rPr>
              <a:t>T </a:t>
            </a:r>
            <a:r>
              <a:rPr sz="3000" spc="60" dirty="0" smtClean="0">
                <a:solidFill>
                  <a:srgbClr val="864515"/>
                </a:solidFill>
                <a:latin typeface="Calibri"/>
                <a:cs typeface="Calibri"/>
              </a:rPr>
              <a:t> </a:t>
            </a:r>
            <a:r>
              <a:rPr sz="3000" spc="0" dirty="0" smtClean="0">
                <a:solidFill>
                  <a:srgbClr val="864515"/>
                </a:solidFill>
                <a:latin typeface="Calibri"/>
                <a:cs typeface="Calibri"/>
              </a:rPr>
              <a:t>h</a:t>
            </a:r>
            <a:r>
              <a:rPr sz="3000" spc="-15" dirty="0" smtClean="0">
                <a:solidFill>
                  <a:srgbClr val="864515"/>
                </a:solidFill>
                <a:latin typeface="Calibri"/>
                <a:cs typeface="Calibri"/>
              </a:rPr>
              <a:t>a</a:t>
            </a:r>
            <a:r>
              <a:rPr sz="3000" spc="0" dirty="0" smtClean="0">
                <a:solidFill>
                  <a:srgbClr val="864515"/>
                </a:solidFill>
                <a:latin typeface="Calibri"/>
                <a:cs typeface="Calibri"/>
              </a:rPr>
              <a:t>s </a:t>
            </a:r>
            <a:r>
              <a:rPr sz="3000" spc="60" dirty="0" smtClean="0">
                <a:solidFill>
                  <a:srgbClr val="864515"/>
                </a:solidFill>
                <a:latin typeface="Calibri"/>
                <a:cs typeface="Calibri"/>
              </a:rPr>
              <a:t> </a:t>
            </a:r>
            <a:r>
              <a:rPr sz="3000" spc="-10" dirty="0" smtClean="0">
                <a:solidFill>
                  <a:srgbClr val="864515"/>
                </a:solidFill>
                <a:latin typeface="Calibri"/>
                <a:cs typeface="Calibri"/>
              </a:rPr>
              <a:t>o</a:t>
            </a:r>
            <a:r>
              <a:rPr sz="3000" spc="-40" dirty="0" smtClean="0">
                <a:solidFill>
                  <a:srgbClr val="864515"/>
                </a:solidFill>
                <a:latin typeface="Calibri"/>
                <a:cs typeface="Calibri"/>
              </a:rPr>
              <a:t>v</a:t>
            </a:r>
            <a:r>
              <a:rPr sz="3000" spc="-15" dirty="0" smtClean="0">
                <a:solidFill>
                  <a:srgbClr val="864515"/>
                </a:solidFill>
                <a:latin typeface="Calibri"/>
                <a:cs typeface="Calibri"/>
              </a:rPr>
              <a:t>er </a:t>
            </a:r>
            <a:r>
              <a:rPr sz="3000" spc="40" dirty="0" smtClean="0">
                <a:solidFill>
                  <a:srgbClr val="864515"/>
                </a:solidFill>
                <a:latin typeface="Calibri"/>
                <a:cs typeface="Calibri"/>
              </a:rPr>
              <a:t> </a:t>
            </a:r>
            <a:r>
              <a:rPr sz="3000" spc="0" dirty="0" smtClean="0">
                <a:solidFill>
                  <a:srgbClr val="864515"/>
                </a:solidFill>
                <a:latin typeface="Calibri"/>
                <a:cs typeface="Calibri"/>
              </a:rPr>
              <a:t>t</a:t>
            </a:r>
            <a:r>
              <a:rPr sz="3000" spc="-15" dirty="0" smtClean="0">
                <a:solidFill>
                  <a:srgbClr val="864515"/>
                </a:solidFill>
                <a:latin typeface="Calibri"/>
                <a:cs typeface="Calibri"/>
              </a:rPr>
              <a:t>he </a:t>
            </a:r>
            <a:r>
              <a:rPr sz="3000" spc="55" dirty="0" smtClean="0">
                <a:solidFill>
                  <a:srgbClr val="864515"/>
                </a:solidFill>
                <a:latin typeface="Calibri"/>
                <a:cs typeface="Calibri"/>
              </a:rPr>
              <a:t> </a:t>
            </a:r>
            <a:r>
              <a:rPr sz="3000" spc="-55" dirty="0" smtClean="0">
                <a:solidFill>
                  <a:srgbClr val="864515"/>
                </a:solidFill>
                <a:latin typeface="Calibri"/>
                <a:cs typeface="Calibri"/>
              </a:rPr>
              <a:t>y</a:t>
            </a:r>
            <a:r>
              <a:rPr sz="3000" spc="-15" dirty="0" smtClean="0">
                <a:solidFill>
                  <a:srgbClr val="864515"/>
                </a:solidFill>
                <a:latin typeface="Calibri"/>
                <a:cs typeface="Calibri"/>
              </a:rPr>
              <a:t>ea</a:t>
            </a:r>
            <a:r>
              <a:rPr sz="3000" spc="-70" dirty="0" smtClean="0">
                <a:solidFill>
                  <a:srgbClr val="864515"/>
                </a:solidFill>
                <a:latin typeface="Calibri"/>
                <a:cs typeface="Calibri"/>
              </a:rPr>
              <a:t>r</a:t>
            </a:r>
            <a:r>
              <a:rPr sz="3000" spc="0" dirty="0" smtClean="0">
                <a:solidFill>
                  <a:srgbClr val="864515"/>
                </a:solidFill>
                <a:latin typeface="Calibri"/>
                <a:cs typeface="Calibri"/>
              </a:rPr>
              <a:t>s </a:t>
            </a:r>
            <a:r>
              <a:rPr sz="3000" spc="60" dirty="0" smtClean="0">
                <a:solidFill>
                  <a:srgbClr val="864515"/>
                </a:solidFill>
                <a:latin typeface="Calibri"/>
                <a:cs typeface="Calibri"/>
              </a:rPr>
              <a:t> </a:t>
            </a:r>
            <a:r>
              <a:rPr sz="3000" spc="0" dirty="0" smtClean="0">
                <a:solidFill>
                  <a:srgbClr val="864515"/>
                </a:solidFill>
                <a:latin typeface="Calibri"/>
                <a:cs typeface="Calibri"/>
              </a:rPr>
              <a:t>ackn</a:t>
            </a:r>
            <a:r>
              <a:rPr sz="3000" spc="-20" dirty="0" smtClean="0">
                <a:solidFill>
                  <a:srgbClr val="864515"/>
                </a:solidFill>
                <a:latin typeface="Calibri"/>
                <a:cs typeface="Calibri"/>
              </a:rPr>
              <a:t>o</a:t>
            </a:r>
            <a:r>
              <a:rPr sz="3000" spc="0" dirty="0" smtClean="0">
                <a:solidFill>
                  <a:srgbClr val="864515"/>
                </a:solidFill>
                <a:latin typeface="Calibri"/>
                <a:cs typeface="Calibri"/>
              </a:rPr>
              <a:t>wle</a:t>
            </a:r>
            <a:r>
              <a:rPr sz="3000" spc="-10" dirty="0" smtClean="0">
                <a:solidFill>
                  <a:srgbClr val="864515"/>
                </a:solidFill>
                <a:latin typeface="Calibri"/>
                <a:cs typeface="Calibri"/>
              </a:rPr>
              <a:t>d</a:t>
            </a:r>
            <a:r>
              <a:rPr sz="3000" spc="-40" dirty="0" smtClean="0">
                <a:solidFill>
                  <a:srgbClr val="864515"/>
                </a:solidFill>
                <a:latin typeface="Calibri"/>
                <a:cs typeface="Calibri"/>
              </a:rPr>
              <a:t>g</a:t>
            </a:r>
            <a:r>
              <a:rPr sz="3000" spc="-20" dirty="0" smtClean="0">
                <a:solidFill>
                  <a:srgbClr val="864515"/>
                </a:solidFill>
                <a:latin typeface="Calibri"/>
                <a:cs typeface="Calibri"/>
              </a:rPr>
              <a:t>ed </a:t>
            </a:r>
            <a:r>
              <a:rPr sz="3000" spc="50" dirty="0" smtClean="0">
                <a:solidFill>
                  <a:srgbClr val="864515"/>
                </a:solidFill>
                <a:latin typeface="Calibri"/>
                <a:cs typeface="Calibri"/>
              </a:rPr>
              <a:t> </a:t>
            </a:r>
            <a:r>
              <a:rPr sz="3000" spc="0" dirty="0" smtClean="0">
                <a:solidFill>
                  <a:srgbClr val="864515"/>
                </a:solidFill>
                <a:latin typeface="Calibri"/>
                <a:cs typeface="Calibri"/>
              </a:rPr>
              <a:t>t</a:t>
            </a:r>
            <a:r>
              <a:rPr sz="3000" spc="-15" dirty="0" smtClean="0">
                <a:solidFill>
                  <a:srgbClr val="864515"/>
                </a:solidFill>
                <a:latin typeface="Calibri"/>
                <a:cs typeface="Calibri"/>
              </a:rPr>
              <a:t>h</a:t>
            </a:r>
            <a:r>
              <a:rPr sz="3000" spc="-25" dirty="0" smtClean="0">
                <a:solidFill>
                  <a:srgbClr val="864515"/>
                </a:solidFill>
                <a:latin typeface="Calibri"/>
                <a:cs typeface="Calibri"/>
              </a:rPr>
              <a:t>a</a:t>
            </a:r>
            <a:r>
              <a:rPr sz="3000" spc="-10" dirty="0" smtClean="0">
                <a:solidFill>
                  <a:srgbClr val="864515"/>
                </a:solidFill>
                <a:latin typeface="Calibri"/>
                <a:cs typeface="Calibri"/>
              </a:rPr>
              <a:t>t </a:t>
            </a:r>
            <a:r>
              <a:rPr sz="3000" spc="35" dirty="0" smtClean="0">
                <a:solidFill>
                  <a:srgbClr val="864515"/>
                </a:solidFill>
                <a:latin typeface="Calibri"/>
                <a:cs typeface="Calibri"/>
              </a:rPr>
              <a:t> </a:t>
            </a:r>
            <a:r>
              <a:rPr sz="3000" spc="0" dirty="0" smtClean="0">
                <a:solidFill>
                  <a:srgbClr val="864515"/>
                </a:solidFill>
                <a:latin typeface="Calibri"/>
                <a:cs typeface="Calibri"/>
              </a:rPr>
              <a:t>whi</a:t>
            </a:r>
            <a:r>
              <a:rPr sz="3000" spc="-10" dirty="0" smtClean="0">
                <a:solidFill>
                  <a:srgbClr val="864515"/>
                </a:solidFill>
                <a:latin typeface="Calibri"/>
                <a:cs typeface="Calibri"/>
              </a:rPr>
              <a:t>l</a:t>
            </a:r>
            <a:r>
              <a:rPr sz="3000" spc="-35" dirty="0" smtClean="0">
                <a:solidFill>
                  <a:srgbClr val="864515"/>
                </a:solidFill>
                <a:latin typeface="Calibri"/>
                <a:cs typeface="Calibri"/>
              </a:rPr>
              <a:t>s</a:t>
            </a:r>
            <a:r>
              <a:rPr sz="3000" spc="-10" dirty="0" smtClean="0">
                <a:solidFill>
                  <a:srgbClr val="864515"/>
                </a:solidFill>
                <a:latin typeface="Calibri"/>
                <a:cs typeface="Calibri"/>
              </a:rPr>
              <a:t>t</a:t>
            </a:r>
            <a:r>
              <a:rPr sz="3000" spc="-15" dirty="0" smtClean="0">
                <a:solidFill>
                  <a:srgbClr val="864515"/>
                </a:solidFill>
                <a:latin typeface="Calibri"/>
                <a:cs typeface="Calibri"/>
              </a:rPr>
              <a:t> the</a:t>
            </a:r>
            <a:r>
              <a:rPr sz="3000" spc="-60" dirty="0" smtClean="0">
                <a:solidFill>
                  <a:srgbClr val="864515"/>
                </a:solidFill>
                <a:latin typeface="Calibri"/>
                <a:cs typeface="Calibri"/>
              </a:rPr>
              <a:t>r</a:t>
            </a:r>
            <a:r>
              <a:rPr sz="3000" spc="-15" dirty="0" smtClean="0">
                <a:solidFill>
                  <a:srgbClr val="864515"/>
                </a:solidFill>
                <a:latin typeface="Calibri"/>
                <a:cs typeface="Calibri"/>
              </a:rPr>
              <a:t>e </a:t>
            </a:r>
            <a:r>
              <a:rPr sz="3000" spc="-40" dirty="0" smtClean="0">
                <a:solidFill>
                  <a:srgbClr val="864515"/>
                </a:solidFill>
                <a:latin typeface="Calibri"/>
                <a:cs typeface="Calibri"/>
              </a:rPr>
              <a:t> </a:t>
            </a:r>
            <a:r>
              <a:rPr sz="3000" spc="-15" dirty="0" smtClean="0">
                <a:solidFill>
                  <a:srgbClr val="864515"/>
                </a:solidFill>
                <a:latin typeface="Calibri"/>
                <a:cs typeface="Calibri"/>
              </a:rPr>
              <a:t>a</a:t>
            </a:r>
            <a:r>
              <a:rPr sz="3000" spc="-50" dirty="0" smtClean="0">
                <a:solidFill>
                  <a:srgbClr val="864515"/>
                </a:solidFill>
                <a:latin typeface="Calibri"/>
                <a:cs typeface="Calibri"/>
              </a:rPr>
              <a:t>r</a:t>
            </a:r>
            <a:r>
              <a:rPr sz="3000" spc="-15" dirty="0" smtClean="0">
                <a:solidFill>
                  <a:srgbClr val="864515"/>
                </a:solidFill>
                <a:latin typeface="Calibri"/>
                <a:cs typeface="Calibri"/>
              </a:rPr>
              <a:t>e </a:t>
            </a:r>
            <a:r>
              <a:rPr sz="3000" spc="-45" dirty="0" smtClean="0">
                <a:solidFill>
                  <a:srgbClr val="864515"/>
                </a:solidFill>
                <a:latin typeface="Calibri"/>
                <a:cs typeface="Calibri"/>
              </a:rPr>
              <a:t> </a:t>
            </a:r>
            <a:r>
              <a:rPr sz="3000" spc="0" dirty="0" smtClean="0">
                <a:solidFill>
                  <a:srgbClr val="864515"/>
                </a:solidFill>
                <a:latin typeface="Calibri"/>
                <a:cs typeface="Calibri"/>
              </a:rPr>
              <a:t>po</a:t>
            </a:r>
            <a:r>
              <a:rPr sz="3000" spc="-15" dirty="0" smtClean="0">
                <a:solidFill>
                  <a:srgbClr val="864515"/>
                </a:solidFill>
                <a:latin typeface="Calibri"/>
                <a:cs typeface="Calibri"/>
              </a:rPr>
              <a:t>c</a:t>
            </a:r>
            <a:r>
              <a:rPr sz="3000" spc="-110" dirty="0" smtClean="0">
                <a:solidFill>
                  <a:srgbClr val="864515"/>
                </a:solidFill>
                <a:latin typeface="Calibri"/>
                <a:cs typeface="Calibri"/>
              </a:rPr>
              <a:t>k</a:t>
            </a:r>
            <a:r>
              <a:rPr sz="3000" spc="-45" dirty="0" smtClean="0">
                <a:solidFill>
                  <a:srgbClr val="864515"/>
                </a:solidFill>
                <a:latin typeface="Calibri"/>
                <a:cs typeface="Calibri"/>
              </a:rPr>
              <a:t>e</a:t>
            </a:r>
            <a:r>
              <a:rPr sz="3000" spc="0" dirty="0" smtClean="0">
                <a:solidFill>
                  <a:srgbClr val="864515"/>
                </a:solidFill>
                <a:latin typeface="Calibri"/>
                <a:cs typeface="Calibri"/>
              </a:rPr>
              <a:t>ts </a:t>
            </a:r>
            <a:r>
              <a:rPr sz="3000" spc="-40" dirty="0" smtClean="0">
                <a:solidFill>
                  <a:srgbClr val="864515"/>
                </a:solidFill>
                <a:latin typeface="Calibri"/>
                <a:cs typeface="Calibri"/>
              </a:rPr>
              <a:t> </a:t>
            </a:r>
            <a:r>
              <a:rPr sz="3000" spc="0" dirty="0" smtClean="0">
                <a:solidFill>
                  <a:srgbClr val="864515"/>
                </a:solidFill>
                <a:latin typeface="Calibri"/>
                <a:cs typeface="Calibri"/>
              </a:rPr>
              <a:t>of </a:t>
            </a:r>
            <a:r>
              <a:rPr sz="3000" spc="-30" dirty="0" smtClean="0">
                <a:solidFill>
                  <a:srgbClr val="864515"/>
                </a:solidFill>
                <a:latin typeface="Calibri"/>
                <a:cs typeface="Calibri"/>
              </a:rPr>
              <a:t> </a:t>
            </a:r>
            <a:r>
              <a:rPr sz="3000" spc="0" dirty="0" smtClean="0">
                <a:solidFill>
                  <a:srgbClr val="864515"/>
                </a:solidFill>
                <a:latin typeface="Calibri"/>
                <a:cs typeface="Calibri"/>
              </a:rPr>
              <a:t>imp</a:t>
            </a:r>
            <a:r>
              <a:rPr sz="3000" spc="-55" dirty="0" smtClean="0">
                <a:solidFill>
                  <a:srgbClr val="864515"/>
                </a:solidFill>
                <a:latin typeface="Calibri"/>
                <a:cs typeface="Calibri"/>
              </a:rPr>
              <a:t>r</a:t>
            </a:r>
            <a:r>
              <a:rPr sz="3000" spc="-10" dirty="0" smtClean="0">
                <a:solidFill>
                  <a:srgbClr val="864515"/>
                </a:solidFill>
                <a:latin typeface="Calibri"/>
                <a:cs typeface="Calibri"/>
              </a:rPr>
              <a:t>o</a:t>
            </a:r>
            <a:r>
              <a:rPr sz="3000" spc="-40" dirty="0" smtClean="0">
                <a:solidFill>
                  <a:srgbClr val="864515"/>
                </a:solidFill>
                <a:latin typeface="Calibri"/>
                <a:cs typeface="Calibri"/>
              </a:rPr>
              <a:t>v</a:t>
            </a:r>
            <a:r>
              <a:rPr sz="3000" spc="-20" dirty="0" smtClean="0">
                <a:solidFill>
                  <a:srgbClr val="864515"/>
                </a:solidFill>
                <a:latin typeface="Calibri"/>
                <a:cs typeface="Calibri"/>
              </a:rPr>
              <a:t>em</a:t>
            </a:r>
            <a:r>
              <a:rPr sz="3000" spc="-25" dirty="0" smtClean="0">
                <a:solidFill>
                  <a:srgbClr val="864515"/>
                </a:solidFill>
                <a:latin typeface="Calibri"/>
                <a:cs typeface="Calibri"/>
              </a:rPr>
              <a:t>e</a:t>
            </a:r>
            <a:r>
              <a:rPr sz="3000" spc="-45" dirty="0" smtClean="0">
                <a:solidFill>
                  <a:srgbClr val="864515"/>
                </a:solidFill>
                <a:latin typeface="Calibri"/>
                <a:cs typeface="Calibri"/>
              </a:rPr>
              <a:t>n</a:t>
            </a:r>
            <a:r>
              <a:rPr sz="3000" spc="-10" dirty="0" smtClean="0">
                <a:solidFill>
                  <a:srgbClr val="864515"/>
                </a:solidFill>
                <a:latin typeface="Calibri"/>
                <a:cs typeface="Calibri"/>
              </a:rPr>
              <a:t>ts, </a:t>
            </a:r>
            <a:r>
              <a:rPr sz="3000" spc="-35" dirty="0" smtClean="0">
                <a:solidFill>
                  <a:srgbClr val="864515"/>
                </a:solidFill>
                <a:latin typeface="Calibri"/>
                <a:cs typeface="Calibri"/>
              </a:rPr>
              <a:t> </a:t>
            </a:r>
            <a:r>
              <a:rPr sz="3000" spc="-15" dirty="0" smtClean="0">
                <a:solidFill>
                  <a:srgbClr val="864515"/>
                </a:solidFill>
                <a:latin typeface="Calibri"/>
                <a:cs typeface="Calibri"/>
              </a:rPr>
              <a:t>these </a:t>
            </a:r>
            <a:r>
              <a:rPr sz="3000" spc="-45" dirty="0" smtClean="0">
                <a:solidFill>
                  <a:srgbClr val="864515"/>
                </a:solidFill>
                <a:latin typeface="Calibri"/>
                <a:cs typeface="Calibri"/>
              </a:rPr>
              <a:t> </a:t>
            </a:r>
            <a:r>
              <a:rPr sz="3000" spc="-20" dirty="0" smtClean="0">
                <a:solidFill>
                  <a:srgbClr val="864515"/>
                </a:solidFill>
                <a:latin typeface="Calibri"/>
                <a:cs typeface="Calibri"/>
              </a:rPr>
              <a:t>h</a:t>
            </a:r>
            <a:r>
              <a:rPr sz="3000" spc="-45" dirty="0" smtClean="0">
                <a:solidFill>
                  <a:srgbClr val="864515"/>
                </a:solidFill>
                <a:latin typeface="Calibri"/>
                <a:cs typeface="Calibri"/>
              </a:rPr>
              <a:t>a</a:t>
            </a:r>
            <a:r>
              <a:rPr sz="3000" spc="-40" dirty="0" smtClean="0">
                <a:solidFill>
                  <a:srgbClr val="864515"/>
                </a:solidFill>
                <a:latin typeface="Calibri"/>
                <a:cs typeface="Calibri"/>
              </a:rPr>
              <a:t>v</a:t>
            </a:r>
            <a:r>
              <a:rPr sz="3000" spc="-15" dirty="0" smtClean="0">
                <a:solidFill>
                  <a:srgbClr val="864515"/>
                </a:solidFill>
                <a:latin typeface="Calibri"/>
                <a:cs typeface="Calibri"/>
              </a:rPr>
              <a:t>e </a:t>
            </a:r>
            <a:r>
              <a:rPr sz="3000" spc="-45" dirty="0" smtClean="0">
                <a:solidFill>
                  <a:srgbClr val="864515"/>
                </a:solidFill>
                <a:latin typeface="Calibri"/>
                <a:cs typeface="Calibri"/>
              </a:rPr>
              <a:t> </a:t>
            </a:r>
            <a:r>
              <a:rPr sz="3000" spc="0" dirty="0" smtClean="0">
                <a:solidFill>
                  <a:srgbClr val="864515"/>
                </a:solidFill>
                <a:latin typeface="Calibri"/>
                <a:cs typeface="Calibri"/>
              </a:rPr>
              <a:t>n</a:t>
            </a:r>
            <a:r>
              <a:rPr sz="3000" spc="-15" dirty="0" smtClean="0">
                <a:solidFill>
                  <a:srgbClr val="864515"/>
                </a:solidFill>
                <a:latin typeface="Calibri"/>
                <a:cs typeface="Calibri"/>
              </a:rPr>
              <a:t>o</a:t>
            </a:r>
            <a:r>
              <a:rPr sz="3000" spc="-10" dirty="0" smtClean="0">
                <a:solidFill>
                  <a:srgbClr val="864515"/>
                </a:solidFill>
                <a:latin typeface="Calibri"/>
                <a:cs typeface="Calibri"/>
              </a:rPr>
              <a:t>t </a:t>
            </a:r>
            <a:r>
              <a:rPr sz="3000" spc="-55" dirty="0" smtClean="0">
                <a:solidFill>
                  <a:srgbClr val="864515"/>
                </a:solidFill>
                <a:latin typeface="Calibri"/>
                <a:cs typeface="Calibri"/>
              </a:rPr>
              <a:t>r</a:t>
            </a:r>
            <a:r>
              <a:rPr sz="3000" spc="-15" dirty="0" smtClean="0">
                <a:solidFill>
                  <a:srgbClr val="864515"/>
                </a:solidFill>
                <a:latin typeface="Calibri"/>
                <a:cs typeface="Calibri"/>
              </a:rPr>
              <a:t>eached</a:t>
            </a:r>
            <a:r>
              <a:rPr sz="3000" spc="-20" dirty="0" smtClean="0">
                <a:solidFill>
                  <a:srgbClr val="864515"/>
                </a:solidFill>
                <a:latin typeface="Calibri"/>
                <a:cs typeface="Calibri"/>
              </a:rPr>
              <a:t> </a:t>
            </a:r>
            <a:r>
              <a:rPr sz="3000" spc="-15" dirty="0" smtClean="0">
                <a:solidFill>
                  <a:srgbClr val="864515"/>
                </a:solidFill>
                <a:latin typeface="Calibri"/>
                <a:cs typeface="Calibri"/>
              </a:rPr>
              <a:t>the </a:t>
            </a:r>
            <a:r>
              <a:rPr sz="3000" spc="-20" dirty="0" smtClean="0">
                <a:solidFill>
                  <a:srgbClr val="864515"/>
                </a:solidFill>
                <a:latin typeface="Calibri"/>
                <a:cs typeface="Calibri"/>
              </a:rPr>
              <a:t>d</a:t>
            </a:r>
            <a:r>
              <a:rPr sz="3000" spc="-25" dirty="0" smtClean="0">
                <a:solidFill>
                  <a:srgbClr val="864515"/>
                </a:solidFill>
                <a:latin typeface="Calibri"/>
                <a:cs typeface="Calibri"/>
              </a:rPr>
              <a:t>e</a:t>
            </a:r>
            <a:r>
              <a:rPr sz="3000" spc="0" dirty="0" smtClean="0">
                <a:solidFill>
                  <a:srgbClr val="864515"/>
                </a:solidFill>
                <a:latin typeface="Calibri"/>
                <a:cs typeface="Calibri"/>
              </a:rPr>
              <a:t>si</a:t>
            </a:r>
            <a:r>
              <a:rPr sz="3000" spc="-40" dirty="0" smtClean="0">
                <a:solidFill>
                  <a:srgbClr val="864515"/>
                </a:solidFill>
                <a:latin typeface="Calibri"/>
                <a:cs typeface="Calibri"/>
              </a:rPr>
              <a:t>r</a:t>
            </a:r>
            <a:r>
              <a:rPr sz="3000" spc="-20" dirty="0" smtClean="0">
                <a:solidFill>
                  <a:srgbClr val="864515"/>
                </a:solidFill>
                <a:latin typeface="Calibri"/>
                <a:cs typeface="Calibri"/>
              </a:rPr>
              <a:t>ed l</a:t>
            </a:r>
            <a:r>
              <a:rPr sz="3000" spc="-25" dirty="0" smtClean="0">
                <a:solidFill>
                  <a:srgbClr val="864515"/>
                </a:solidFill>
                <a:latin typeface="Calibri"/>
                <a:cs typeface="Calibri"/>
              </a:rPr>
              <a:t>e</a:t>
            </a:r>
            <a:r>
              <a:rPr sz="3000" spc="-40" dirty="0" smtClean="0">
                <a:solidFill>
                  <a:srgbClr val="864515"/>
                </a:solidFill>
                <a:latin typeface="Calibri"/>
                <a:cs typeface="Calibri"/>
              </a:rPr>
              <a:t>v</a:t>
            </a:r>
            <a:r>
              <a:rPr sz="3000" spc="0" dirty="0" smtClean="0">
                <a:solidFill>
                  <a:srgbClr val="864515"/>
                </a:solidFill>
                <a:latin typeface="Calibri"/>
                <a:cs typeface="Calibri"/>
              </a:rPr>
              <a:t>e</a:t>
            </a:r>
            <a:r>
              <a:rPr sz="3000" spc="-10" dirty="0" smtClean="0">
                <a:solidFill>
                  <a:srgbClr val="864515"/>
                </a:solidFill>
                <a:latin typeface="Calibri"/>
                <a:cs typeface="Calibri"/>
              </a:rPr>
              <a:t>l</a:t>
            </a:r>
            <a:r>
              <a:rPr sz="3000" spc="0" dirty="0" smtClean="0">
                <a:solidFill>
                  <a:srgbClr val="864515"/>
                </a:solidFill>
                <a:latin typeface="Calibri"/>
                <a:cs typeface="Calibri"/>
              </a:rPr>
              <a:t>s.</a:t>
            </a:r>
            <a:endParaRPr sz="3000">
              <a:latin typeface="Calibri"/>
              <a:cs typeface="Calibri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400"/>
              </a:lnSpc>
              <a:spcBef>
                <a:spcPts val="42"/>
              </a:spcBef>
            </a:pPr>
            <a:endParaRPr sz="1400"/>
          </a:p>
          <a:p>
            <a:pPr marL="12700" marR="12700" algn="just">
              <a:lnSpc>
                <a:spcPct val="90000"/>
              </a:lnSpc>
            </a:pPr>
            <a:r>
              <a:rPr sz="3000" dirty="0" smtClean="0">
                <a:solidFill>
                  <a:srgbClr val="864515"/>
                </a:solidFill>
                <a:latin typeface="Calibri"/>
                <a:cs typeface="Calibri"/>
              </a:rPr>
              <a:t>The</a:t>
            </a:r>
            <a:r>
              <a:rPr sz="3000" spc="300" dirty="0" smtClean="0">
                <a:solidFill>
                  <a:srgbClr val="864515"/>
                </a:solidFill>
                <a:latin typeface="Calibri"/>
                <a:cs typeface="Calibri"/>
              </a:rPr>
              <a:t> </a:t>
            </a:r>
            <a:r>
              <a:rPr sz="3000" spc="0" dirty="0" smtClean="0">
                <a:solidFill>
                  <a:srgbClr val="864515"/>
                </a:solidFill>
                <a:latin typeface="Calibri"/>
                <a:cs typeface="Calibri"/>
              </a:rPr>
              <a:t>l</a:t>
            </a:r>
            <a:r>
              <a:rPr sz="3000" spc="-10" dirty="0" smtClean="0">
                <a:solidFill>
                  <a:srgbClr val="864515"/>
                </a:solidFill>
                <a:latin typeface="Calibri"/>
                <a:cs typeface="Calibri"/>
              </a:rPr>
              <a:t>e</a:t>
            </a:r>
            <a:r>
              <a:rPr sz="3000" spc="0" dirty="0" smtClean="0">
                <a:solidFill>
                  <a:srgbClr val="864515"/>
                </a:solidFill>
                <a:latin typeface="Calibri"/>
                <a:cs typeface="Calibri"/>
              </a:rPr>
              <a:t>ssons</a:t>
            </a:r>
            <a:r>
              <a:rPr sz="3000" spc="305" dirty="0" smtClean="0">
                <a:solidFill>
                  <a:srgbClr val="864515"/>
                </a:solidFill>
                <a:latin typeface="Calibri"/>
                <a:cs typeface="Calibri"/>
              </a:rPr>
              <a:t> </a:t>
            </a:r>
            <a:r>
              <a:rPr sz="3000" spc="0" dirty="0" smtClean="0">
                <a:solidFill>
                  <a:srgbClr val="864515"/>
                </a:solidFill>
                <a:latin typeface="Calibri"/>
                <a:cs typeface="Calibri"/>
              </a:rPr>
              <a:t>l</a:t>
            </a:r>
            <a:r>
              <a:rPr sz="3000" spc="-10" dirty="0" smtClean="0">
                <a:solidFill>
                  <a:srgbClr val="864515"/>
                </a:solidFill>
                <a:latin typeface="Calibri"/>
                <a:cs typeface="Calibri"/>
              </a:rPr>
              <a:t>e</a:t>
            </a:r>
            <a:r>
              <a:rPr sz="3000" spc="0" dirty="0" smtClean="0">
                <a:solidFill>
                  <a:srgbClr val="864515"/>
                </a:solidFill>
                <a:latin typeface="Calibri"/>
                <a:cs typeface="Calibri"/>
              </a:rPr>
              <a:t>ar</a:t>
            </a:r>
            <a:r>
              <a:rPr sz="3000" spc="-30" dirty="0" smtClean="0">
                <a:solidFill>
                  <a:srgbClr val="864515"/>
                </a:solidFill>
                <a:latin typeface="Calibri"/>
                <a:cs typeface="Calibri"/>
              </a:rPr>
              <a:t>n</a:t>
            </a:r>
            <a:r>
              <a:rPr sz="3000" spc="-10" dirty="0" smtClean="0">
                <a:solidFill>
                  <a:srgbClr val="864515"/>
                </a:solidFill>
                <a:latin typeface="Calibri"/>
                <a:cs typeface="Calibri"/>
              </a:rPr>
              <a:t>t</a:t>
            </a:r>
            <a:r>
              <a:rPr sz="3000" spc="300" dirty="0" smtClean="0">
                <a:solidFill>
                  <a:srgbClr val="864515"/>
                </a:solidFill>
                <a:latin typeface="Calibri"/>
                <a:cs typeface="Calibri"/>
              </a:rPr>
              <a:t> </a:t>
            </a:r>
            <a:r>
              <a:rPr sz="3000" spc="-10" dirty="0" smtClean="0">
                <a:solidFill>
                  <a:srgbClr val="864515"/>
                </a:solidFill>
                <a:latin typeface="Calibri"/>
                <a:cs typeface="Calibri"/>
              </a:rPr>
              <a:t>f</a:t>
            </a:r>
            <a:r>
              <a:rPr sz="3000" spc="-70" dirty="0" smtClean="0">
                <a:solidFill>
                  <a:srgbClr val="864515"/>
                </a:solidFill>
                <a:latin typeface="Calibri"/>
                <a:cs typeface="Calibri"/>
              </a:rPr>
              <a:t>r</a:t>
            </a:r>
            <a:r>
              <a:rPr sz="3000" spc="0" dirty="0" smtClean="0">
                <a:solidFill>
                  <a:srgbClr val="864515"/>
                </a:solidFill>
                <a:latin typeface="Calibri"/>
                <a:cs typeface="Calibri"/>
              </a:rPr>
              <a:t>om</a:t>
            </a:r>
            <a:r>
              <a:rPr sz="3000" spc="310" dirty="0" smtClean="0">
                <a:solidFill>
                  <a:srgbClr val="864515"/>
                </a:solidFill>
                <a:latin typeface="Calibri"/>
                <a:cs typeface="Calibri"/>
              </a:rPr>
              <a:t> </a:t>
            </a:r>
            <a:r>
              <a:rPr sz="3000" spc="-30" dirty="0" smtClean="0">
                <a:solidFill>
                  <a:srgbClr val="864515"/>
                </a:solidFill>
                <a:latin typeface="Calibri"/>
                <a:cs typeface="Calibri"/>
              </a:rPr>
              <a:t>M</a:t>
            </a:r>
            <a:r>
              <a:rPr sz="3000" spc="-235" dirty="0" smtClean="0">
                <a:solidFill>
                  <a:srgbClr val="864515"/>
                </a:solidFill>
                <a:latin typeface="Calibri"/>
                <a:cs typeface="Calibri"/>
              </a:rPr>
              <a:t>P</a:t>
            </a:r>
            <a:r>
              <a:rPr sz="3000" spc="-260" dirty="0" smtClean="0">
                <a:solidFill>
                  <a:srgbClr val="864515"/>
                </a:solidFill>
                <a:latin typeface="Calibri"/>
                <a:cs typeface="Calibri"/>
              </a:rPr>
              <a:t>A</a:t>
            </a:r>
            <a:r>
              <a:rPr sz="3000" spc="0" dirty="0" smtClean="0">
                <a:solidFill>
                  <a:srgbClr val="864515"/>
                </a:solidFill>
                <a:latin typeface="Calibri"/>
                <a:cs typeface="Calibri"/>
              </a:rPr>
              <a:t>T</a:t>
            </a:r>
            <a:r>
              <a:rPr sz="3000" spc="310" dirty="0" smtClean="0">
                <a:solidFill>
                  <a:srgbClr val="864515"/>
                </a:solidFill>
                <a:latin typeface="Calibri"/>
                <a:cs typeface="Calibri"/>
              </a:rPr>
              <a:t> </a:t>
            </a:r>
            <a:r>
              <a:rPr sz="3000" spc="-50" dirty="0" smtClean="0">
                <a:solidFill>
                  <a:srgbClr val="864515"/>
                </a:solidFill>
                <a:latin typeface="Calibri"/>
                <a:cs typeface="Calibri"/>
              </a:rPr>
              <a:t>c</a:t>
            </a:r>
            <a:r>
              <a:rPr sz="3000" spc="-15" dirty="0" smtClean="0">
                <a:solidFill>
                  <a:srgbClr val="864515"/>
                </a:solidFill>
                <a:latin typeface="Calibri"/>
                <a:cs typeface="Calibri"/>
              </a:rPr>
              <a:t>ase</a:t>
            </a:r>
            <a:r>
              <a:rPr sz="3000" spc="305" dirty="0" smtClean="0">
                <a:solidFill>
                  <a:srgbClr val="864515"/>
                </a:solidFill>
                <a:latin typeface="Calibri"/>
                <a:cs typeface="Calibri"/>
              </a:rPr>
              <a:t> </a:t>
            </a:r>
            <a:r>
              <a:rPr sz="3000" spc="-50" dirty="0" smtClean="0">
                <a:solidFill>
                  <a:srgbClr val="864515"/>
                </a:solidFill>
                <a:latin typeface="Calibri"/>
                <a:cs typeface="Calibri"/>
              </a:rPr>
              <a:t>s</a:t>
            </a:r>
            <a:r>
              <a:rPr sz="3000" spc="-20" dirty="0" smtClean="0">
                <a:solidFill>
                  <a:srgbClr val="864515"/>
                </a:solidFill>
                <a:latin typeface="Calibri"/>
                <a:cs typeface="Calibri"/>
              </a:rPr>
              <a:t>t</a:t>
            </a:r>
            <a:r>
              <a:rPr sz="3000" spc="0" dirty="0" smtClean="0">
                <a:solidFill>
                  <a:srgbClr val="864515"/>
                </a:solidFill>
                <a:latin typeface="Calibri"/>
                <a:cs typeface="Calibri"/>
              </a:rPr>
              <a:t>ud</a:t>
            </a:r>
            <a:r>
              <a:rPr sz="3000" spc="-15" dirty="0" smtClean="0">
                <a:solidFill>
                  <a:srgbClr val="864515"/>
                </a:solidFill>
                <a:latin typeface="Calibri"/>
                <a:cs typeface="Calibri"/>
              </a:rPr>
              <a:t>ies</a:t>
            </a:r>
            <a:r>
              <a:rPr sz="3000" spc="305" dirty="0" smtClean="0">
                <a:solidFill>
                  <a:srgbClr val="864515"/>
                </a:solidFill>
                <a:latin typeface="Calibri"/>
                <a:cs typeface="Calibri"/>
              </a:rPr>
              <a:t> </a:t>
            </a:r>
            <a:r>
              <a:rPr sz="3000" spc="0" dirty="0" smtClean="0">
                <a:solidFill>
                  <a:srgbClr val="864515"/>
                </a:solidFill>
                <a:latin typeface="Calibri"/>
                <a:cs typeface="Calibri"/>
              </a:rPr>
              <a:t>show</a:t>
            </a:r>
            <a:r>
              <a:rPr sz="3000" spc="310" dirty="0" smtClean="0">
                <a:solidFill>
                  <a:srgbClr val="864515"/>
                </a:solidFill>
                <a:latin typeface="Calibri"/>
                <a:cs typeface="Calibri"/>
              </a:rPr>
              <a:t> </a:t>
            </a:r>
            <a:r>
              <a:rPr sz="3000" spc="0" dirty="0" smtClean="0">
                <a:solidFill>
                  <a:srgbClr val="864515"/>
                </a:solidFill>
                <a:latin typeface="Calibri"/>
                <a:cs typeface="Calibri"/>
              </a:rPr>
              <a:t>th</a:t>
            </a:r>
            <a:r>
              <a:rPr sz="3000" spc="-35" dirty="0" smtClean="0">
                <a:solidFill>
                  <a:srgbClr val="864515"/>
                </a:solidFill>
                <a:latin typeface="Calibri"/>
                <a:cs typeface="Calibri"/>
              </a:rPr>
              <a:t>a</a:t>
            </a:r>
            <a:r>
              <a:rPr sz="3000" spc="-10" dirty="0" smtClean="0">
                <a:solidFill>
                  <a:srgbClr val="864515"/>
                </a:solidFill>
                <a:latin typeface="Calibri"/>
                <a:cs typeface="Calibri"/>
              </a:rPr>
              <a:t>t</a:t>
            </a:r>
            <a:r>
              <a:rPr sz="3000" spc="-15" dirty="0" smtClean="0">
                <a:solidFill>
                  <a:srgbClr val="864515"/>
                </a:solidFill>
                <a:latin typeface="Calibri"/>
                <a:cs typeface="Calibri"/>
              </a:rPr>
              <a:t> mana</a:t>
            </a:r>
            <a:r>
              <a:rPr sz="3000" spc="-30" dirty="0" smtClean="0">
                <a:solidFill>
                  <a:srgbClr val="864515"/>
                </a:solidFill>
                <a:latin typeface="Calibri"/>
                <a:cs typeface="Calibri"/>
              </a:rPr>
              <a:t>g</a:t>
            </a:r>
            <a:r>
              <a:rPr sz="3000" spc="-15" dirty="0" smtClean="0">
                <a:solidFill>
                  <a:srgbClr val="864515"/>
                </a:solidFill>
                <a:latin typeface="Calibri"/>
                <a:cs typeface="Calibri"/>
              </a:rPr>
              <a:t>e</a:t>
            </a:r>
            <a:r>
              <a:rPr sz="3000" spc="-25" dirty="0" smtClean="0">
                <a:solidFill>
                  <a:srgbClr val="864515"/>
                </a:solidFill>
                <a:latin typeface="Calibri"/>
                <a:cs typeface="Calibri"/>
              </a:rPr>
              <a:t>r</a:t>
            </a:r>
            <a:r>
              <a:rPr sz="3000" spc="0" dirty="0" smtClean="0">
                <a:solidFill>
                  <a:srgbClr val="864515"/>
                </a:solidFill>
                <a:latin typeface="Calibri"/>
                <a:cs typeface="Calibri"/>
              </a:rPr>
              <a:t>ial </a:t>
            </a:r>
            <a:r>
              <a:rPr sz="3000" spc="-140" dirty="0" smtClean="0">
                <a:solidFill>
                  <a:srgbClr val="864515"/>
                </a:solidFill>
                <a:latin typeface="Calibri"/>
                <a:cs typeface="Calibri"/>
              </a:rPr>
              <a:t> </a:t>
            </a:r>
            <a:r>
              <a:rPr sz="3000" spc="0" dirty="0" smtClean="0">
                <a:solidFill>
                  <a:srgbClr val="864515"/>
                </a:solidFill>
                <a:latin typeface="Calibri"/>
                <a:cs typeface="Calibri"/>
              </a:rPr>
              <a:t>l</a:t>
            </a:r>
            <a:r>
              <a:rPr sz="3000" spc="-10" dirty="0" smtClean="0">
                <a:solidFill>
                  <a:srgbClr val="864515"/>
                </a:solidFill>
                <a:latin typeface="Calibri"/>
                <a:cs typeface="Calibri"/>
              </a:rPr>
              <a:t>e</a:t>
            </a:r>
            <a:r>
              <a:rPr sz="3000" spc="-15" dirty="0" smtClean="0">
                <a:solidFill>
                  <a:srgbClr val="864515"/>
                </a:solidFill>
                <a:latin typeface="Calibri"/>
                <a:cs typeface="Calibri"/>
              </a:rPr>
              <a:t>ade</a:t>
            </a:r>
            <a:r>
              <a:rPr sz="3000" spc="-75" dirty="0" smtClean="0">
                <a:solidFill>
                  <a:srgbClr val="864515"/>
                </a:solidFill>
                <a:latin typeface="Calibri"/>
                <a:cs typeface="Calibri"/>
              </a:rPr>
              <a:t>r</a:t>
            </a:r>
            <a:r>
              <a:rPr sz="3000" spc="-10" dirty="0" smtClean="0">
                <a:solidFill>
                  <a:srgbClr val="864515"/>
                </a:solidFill>
                <a:latin typeface="Calibri"/>
                <a:cs typeface="Calibri"/>
              </a:rPr>
              <a:t>s</a:t>
            </a:r>
            <a:r>
              <a:rPr sz="3000" spc="0" dirty="0" smtClean="0">
                <a:solidFill>
                  <a:srgbClr val="864515"/>
                </a:solidFill>
                <a:latin typeface="Calibri"/>
                <a:cs typeface="Calibri"/>
              </a:rPr>
              <a:t>h</a:t>
            </a:r>
            <a:r>
              <a:rPr sz="3000" spc="-10" dirty="0" smtClean="0">
                <a:solidFill>
                  <a:srgbClr val="864515"/>
                </a:solidFill>
                <a:latin typeface="Calibri"/>
                <a:cs typeface="Calibri"/>
              </a:rPr>
              <a:t>i</a:t>
            </a:r>
            <a:r>
              <a:rPr sz="3000" spc="0" dirty="0" smtClean="0">
                <a:solidFill>
                  <a:srgbClr val="864515"/>
                </a:solidFill>
                <a:latin typeface="Calibri"/>
                <a:cs typeface="Calibri"/>
              </a:rPr>
              <a:t>p </a:t>
            </a:r>
            <a:r>
              <a:rPr sz="3000" spc="-135" dirty="0" smtClean="0">
                <a:solidFill>
                  <a:srgbClr val="864515"/>
                </a:solidFill>
                <a:latin typeface="Calibri"/>
                <a:cs typeface="Calibri"/>
              </a:rPr>
              <a:t> </a:t>
            </a:r>
            <a:r>
              <a:rPr sz="3000" spc="-50" dirty="0" smtClean="0">
                <a:solidFill>
                  <a:srgbClr val="864515"/>
                </a:solidFill>
                <a:latin typeface="Calibri"/>
                <a:cs typeface="Calibri"/>
              </a:rPr>
              <a:t>w</a:t>
            </a:r>
            <a:r>
              <a:rPr sz="3000" spc="-15" dirty="0" smtClean="0">
                <a:solidFill>
                  <a:srgbClr val="864515"/>
                </a:solidFill>
                <a:latin typeface="Calibri"/>
                <a:cs typeface="Calibri"/>
              </a:rPr>
              <a:t>ea</a:t>
            </a:r>
            <a:r>
              <a:rPr sz="3000" spc="-25" dirty="0" smtClean="0">
                <a:solidFill>
                  <a:srgbClr val="864515"/>
                </a:solidFill>
                <a:latin typeface="Calibri"/>
                <a:cs typeface="Calibri"/>
              </a:rPr>
              <a:t>k</a:t>
            </a:r>
            <a:r>
              <a:rPr sz="3000" spc="-20" dirty="0" smtClean="0">
                <a:solidFill>
                  <a:srgbClr val="864515"/>
                </a:solidFill>
                <a:latin typeface="Calibri"/>
                <a:cs typeface="Calibri"/>
              </a:rPr>
              <a:t>n</a:t>
            </a:r>
            <a:r>
              <a:rPr sz="3000" spc="-25" dirty="0" smtClean="0">
                <a:solidFill>
                  <a:srgbClr val="864515"/>
                </a:solidFill>
                <a:latin typeface="Calibri"/>
                <a:cs typeface="Calibri"/>
              </a:rPr>
              <a:t>e</a:t>
            </a:r>
            <a:r>
              <a:rPr sz="3000" spc="-15" dirty="0" smtClean="0">
                <a:solidFill>
                  <a:srgbClr val="864515"/>
                </a:solidFill>
                <a:latin typeface="Calibri"/>
                <a:cs typeface="Calibri"/>
              </a:rPr>
              <a:t>sses </a:t>
            </a:r>
            <a:r>
              <a:rPr sz="3000" spc="-130" dirty="0" smtClean="0">
                <a:solidFill>
                  <a:srgbClr val="864515"/>
                </a:solidFill>
                <a:latin typeface="Calibri"/>
                <a:cs typeface="Calibri"/>
              </a:rPr>
              <a:t> </a:t>
            </a:r>
            <a:r>
              <a:rPr sz="3000" spc="-50" dirty="0" smtClean="0">
                <a:solidFill>
                  <a:srgbClr val="864515"/>
                </a:solidFill>
                <a:latin typeface="Calibri"/>
                <a:cs typeface="Calibri"/>
              </a:rPr>
              <a:t>s</a:t>
            </a:r>
            <a:r>
              <a:rPr sz="3000" spc="0" dirty="0" smtClean="0">
                <a:solidFill>
                  <a:srgbClr val="864515"/>
                </a:solidFill>
                <a:latin typeface="Calibri"/>
                <a:cs typeface="Calibri"/>
              </a:rPr>
              <a:t>ti</a:t>
            </a:r>
            <a:r>
              <a:rPr sz="3000" spc="-10" dirty="0" smtClean="0">
                <a:solidFill>
                  <a:srgbClr val="864515"/>
                </a:solidFill>
                <a:latin typeface="Calibri"/>
                <a:cs typeface="Calibri"/>
              </a:rPr>
              <a:t>l</a:t>
            </a:r>
            <a:r>
              <a:rPr sz="3000" spc="0" dirty="0" smtClean="0">
                <a:solidFill>
                  <a:srgbClr val="864515"/>
                </a:solidFill>
                <a:latin typeface="Calibri"/>
                <a:cs typeface="Calibri"/>
              </a:rPr>
              <a:t>l </a:t>
            </a:r>
            <a:r>
              <a:rPr sz="3000" spc="-135" dirty="0" smtClean="0">
                <a:solidFill>
                  <a:srgbClr val="864515"/>
                </a:solidFill>
                <a:latin typeface="Calibri"/>
                <a:cs typeface="Calibri"/>
              </a:rPr>
              <a:t> </a:t>
            </a:r>
            <a:r>
              <a:rPr sz="3000" spc="-20" dirty="0" smtClean="0">
                <a:solidFill>
                  <a:srgbClr val="864515"/>
                </a:solidFill>
                <a:latin typeface="Calibri"/>
                <a:cs typeface="Calibri"/>
              </a:rPr>
              <a:t>p</a:t>
            </a:r>
            <a:r>
              <a:rPr sz="3000" spc="-25" dirty="0" smtClean="0">
                <a:solidFill>
                  <a:srgbClr val="864515"/>
                </a:solidFill>
                <a:latin typeface="Calibri"/>
                <a:cs typeface="Calibri"/>
              </a:rPr>
              <a:t>e</a:t>
            </a:r>
            <a:r>
              <a:rPr sz="3000" spc="-65" dirty="0" smtClean="0">
                <a:solidFill>
                  <a:srgbClr val="864515"/>
                </a:solidFill>
                <a:latin typeface="Calibri"/>
                <a:cs typeface="Calibri"/>
              </a:rPr>
              <a:t>r</a:t>
            </a:r>
            <a:r>
              <a:rPr sz="3000" spc="0" dirty="0" smtClean="0">
                <a:solidFill>
                  <a:srgbClr val="864515"/>
                </a:solidFill>
                <a:latin typeface="Calibri"/>
                <a:cs typeface="Calibri"/>
              </a:rPr>
              <a:t>si</a:t>
            </a:r>
            <a:r>
              <a:rPr sz="3000" spc="-40" dirty="0" smtClean="0">
                <a:solidFill>
                  <a:srgbClr val="864515"/>
                </a:solidFill>
                <a:latin typeface="Calibri"/>
                <a:cs typeface="Calibri"/>
              </a:rPr>
              <a:t>s</a:t>
            </a:r>
            <a:r>
              <a:rPr sz="3000" spc="-10" dirty="0" smtClean="0">
                <a:solidFill>
                  <a:srgbClr val="864515"/>
                </a:solidFill>
                <a:latin typeface="Calibri"/>
                <a:cs typeface="Calibri"/>
              </a:rPr>
              <a:t>t </a:t>
            </a:r>
            <a:r>
              <a:rPr sz="3000" spc="-145" dirty="0" smtClean="0">
                <a:solidFill>
                  <a:srgbClr val="864515"/>
                </a:solidFill>
                <a:latin typeface="Calibri"/>
                <a:cs typeface="Calibri"/>
              </a:rPr>
              <a:t> </a:t>
            </a:r>
            <a:r>
              <a:rPr sz="3000" spc="-10" dirty="0" smtClean="0">
                <a:solidFill>
                  <a:srgbClr val="864515"/>
                </a:solidFill>
                <a:latin typeface="Calibri"/>
                <a:cs typeface="Calibri"/>
              </a:rPr>
              <a:t>i</a:t>
            </a:r>
            <a:r>
              <a:rPr sz="3000" spc="0" dirty="0" smtClean="0">
                <a:solidFill>
                  <a:srgbClr val="864515"/>
                </a:solidFill>
                <a:latin typeface="Calibri"/>
                <a:cs typeface="Calibri"/>
              </a:rPr>
              <a:t>n </a:t>
            </a:r>
            <a:r>
              <a:rPr sz="3000" spc="-135" dirty="0" smtClean="0">
                <a:solidFill>
                  <a:srgbClr val="864515"/>
                </a:solidFill>
                <a:latin typeface="Calibri"/>
                <a:cs typeface="Calibri"/>
              </a:rPr>
              <a:t> </a:t>
            </a:r>
            <a:r>
              <a:rPr sz="3000" spc="-15" dirty="0" smtClean="0">
                <a:solidFill>
                  <a:srgbClr val="864515"/>
                </a:solidFill>
                <a:latin typeface="Calibri"/>
                <a:cs typeface="Calibri"/>
              </a:rPr>
              <a:t>the</a:t>
            </a:r>
            <a:r>
              <a:rPr sz="3000" spc="-10" dirty="0" smtClean="0">
                <a:solidFill>
                  <a:srgbClr val="864515"/>
                </a:solidFill>
                <a:latin typeface="Calibri"/>
                <a:cs typeface="Calibri"/>
              </a:rPr>
              <a:t> pub</a:t>
            </a:r>
            <a:r>
              <a:rPr sz="3000" spc="-20" dirty="0" smtClean="0">
                <a:solidFill>
                  <a:srgbClr val="864515"/>
                </a:solidFill>
                <a:latin typeface="Calibri"/>
                <a:cs typeface="Calibri"/>
              </a:rPr>
              <a:t>l</a:t>
            </a:r>
            <a:r>
              <a:rPr sz="3000" spc="0" dirty="0" smtClean="0">
                <a:solidFill>
                  <a:srgbClr val="864515"/>
                </a:solidFill>
                <a:latin typeface="Calibri"/>
                <a:cs typeface="Calibri"/>
              </a:rPr>
              <a:t>ic </a:t>
            </a:r>
            <a:r>
              <a:rPr sz="3000" spc="130" dirty="0" smtClean="0">
                <a:solidFill>
                  <a:srgbClr val="864515"/>
                </a:solidFill>
                <a:latin typeface="Calibri"/>
                <a:cs typeface="Calibri"/>
              </a:rPr>
              <a:t> </a:t>
            </a:r>
            <a:r>
              <a:rPr sz="3000" spc="-15" dirty="0" smtClean="0">
                <a:solidFill>
                  <a:srgbClr val="864515"/>
                </a:solidFill>
                <a:latin typeface="Calibri"/>
                <a:cs typeface="Calibri"/>
              </a:rPr>
              <a:t>se</a:t>
            </a:r>
            <a:r>
              <a:rPr sz="3000" spc="0" dirty="0" smtClean="0">
                <a:solidFill>
                  <a:srgbClr val="864515"/>
                </a:solidFill>
                <a:latin typeface="Calibri"/>
                <a:cs typeface="Calibri"/>
              </a:rPr>
              <a:t>r</a:t>
            </a:r>
            <a:r>
              <a:rPr sz="3000" spc="-15" dirty="0" smtClean="0">
                <a:solidFill>
                  <a:srgbClr val="864515"/>
                </a:solidFill>
                <a:latin typeface="Calibri"/>
                <a:cs typeface="Calibri"/>
              </a:rPr>
              <a:t>vice </a:t>
            </a:r>
            <a:r>
              <a:rPr sz="3000" spc="130" dirty="0" smtClean="0">
                <a:solidFill>
                  <a:srgbClr val="864515"/>
                </a:solidFill>
                <a:latin typeface="Calibri"/>
                <a:cs typeface="Calibri"/>
              </a:rPr>
              <a:t> </a:t>
            </a:r>
            <a:r>
              <a:rPr sz="3000" spc="0" dirty="0" smtClean="0">
                <a:solidFill>
                  <a:srgbClr val="864515"/>
                </a:solidFill>
                <a:latin typeface="Calibri"/>
                <a:cs typeface="Calibri"/>
              </a:rPr>
              <a:t>and </a:t>
            </a:r>
            <a:r>
              <a:rPr sz="3000" spc="110" dirty="0" smtClean="0">
                <a:solidFill>
                  <a:srgbClr val="864515"/>
                </a:solidFill>
                <a:latin typeface="Calibri"/>
                <a:cs typeface="Calibri"/>
              </a:rPr>
              <a:t> </a:t>
            </a:r>
            <a:r>
              <a:rPr sz="3000" spc="0" dirty="0" smtClean="0">
                <a:solidFill>
                  <a:srgbClr val="864515"/>
                </a:solidFill>
                <a:latin typeface="Calibri"/>
                <a:cs typeface="Calibri"/>
              </a:rPr>
              <a:t>h</a:t>
            </a:r>
            <a:r>
              <a:rPr sz="3000" spc="-10" dirty="0" smtClean="0">
                <a:solidFill>
                  <a:srgbClr val="864515"/>
                </a:solidFill>
                <a:latin typeface="Calibri"/>
                <a:cs typeface="Calibri"/>
              </a:rPr>
              <a:t>i</a:t>
            </a:r>
            <a:r>
              <a:rPr sz="3000" spc="0" dirty="0" smtClean="0">
                <a:solidFill>
                  <a:srgbClr val="864515"/>
                </a:solidFill>
                <a:latin typeface="Calibri"/>
                <a:cs typeface="Calibri"/>
              </a:rPr>
              <a:t>ghl</a:t>
            </a:r>
            <a:r>
              <a:rPr sz="3000" spc="-10" dirty="0" smtClean="0">
                <a:solidFill>
                  <a:srgbClr val="864515"/>
                </a:solidFill>
                <a:latin typeface="Calibri"/>
                <a:cs typeface="Calibri"/>
              </a:rPr>
              <a:t>i</a:t>
            </a:r>
            <a:r>
              <a:rPr sz="3000" spc="0" dirty="0" smtClean="0">
                <a:solidFill>
                  <a:srgbClr val="864515"/>
                </a:solidFill>
                <a:latin typeface="Calibri"/>
                <a:cs typeface="Calibri"/>
              </a:rPr>
              <a:t>g</a:t>
            </a:r>
            <a:r>
              <a:rPr sz="3000" spc="-25" dirty="0" smtClean="0">
                <a:solidFill>
                  <a:srgbClr val="864515"/>
                </a:solidFill>
                <a:latin typeface="Calibri"/>
                <a:cs typeface="Calibri"/>
              </a:rPr>
              <a:t>h</a:t>
            </a:r>
            <a:r>
              <a:rPr sz="3000" spc="-10" dirty="0" smtClean="0">
                <a:solidFill>
                  <a:srgbClr val="864515"/>
                </a:solidFill>
                <a:latin typeface="Calibri"/>
                <a:cs typeface="Calibri"/>
              </a:rPr>
              <a:t>t </a:t>
            </a:r>
            <a:r>
              <a:rPr sz="3000" spc="110" dirty="0" smtClean="0">
                <a:solidFill>
                  <a:srgbClr val="864515"/>
                </a:solidFill>
                <a:latin typeface="Calibri"/>
                <a:cs typeface="Calibri"/>
              </a:rPr>
              <a:t> </a:t>
            </a:r>
            <a:r>
              <a:rPr sz="3000" spc="-15" dirty="0" smtClean="0">
                <a:solidFill>
                  <a:srgbClr val="864515"/>
                </a:solidFill>
                <a:latin typeface="Calibri"/>
                <a:cs typeface="Calibri"/>
              </a:rPr>
              <a:t>the </a:t>
            </a:r>
            <a:r>
              <a:rPr sz="3000" spc="125" dirty="0" smtClean="0">
                <a:solidFill>
                  <a:srgbClr val="864515"/>
                </a:solidFill>
                <a:latin typeface="Calibri"/>
                <a:cs typeface="Calibri"/>
              </a:rPr>
              <a:t> </a:t>
            </a:r>
            <a:r>
              <a:rPr sz="3000" spc="-20" dirty="0" smtClean="0">
                <a:solidFill>
                  <a:srgbClr val="864515"/>
                </a:solidFill>
                <a:latin typeface="Calibri"/>
                <a:cs typeface="Calibri"/>
              </a:rPr>
              <a:t>n</a:t>
            </a:r>
            <a:r>
              <a:rPr sz="3000" spc="-25" dirty="0" smtClean="0">
                <a:solidFill>
                  <a:srgbClr val="864515"/>
                </a:solidFill>
                <a:latin typeface="Calibri"/>
                <a:cs typeface="Calibri"/>
              </a:rPr>
              <a:t>e</a:t>
            </a:r>
            <a:r>
              <a:rPr sz="3000" spc="-35" dirty="0" smtClean="0">
                <a:solidFill>
                  <a:srgbClr val="864515"/>
                </a:solidFill>
                <a:latin typeface="Calibri"/>
                <a:cs typeface="Calibri"/>
              </a:rPr>
              <a:t>e</a:t>
            </a:r>
            <a:r>
              <a:rPr sz="3000" spc="0" dirty="0" smtClean="0">
                <a:solidFill>
                  <a:srgbClr val="864515"/>
                </a:solidFill>
                <a:latin typeface="Calibri"/>
                <a:cs typeface="Calibri"/>
              </a:rPr>
              <a:t>d </a:t>
            </a:r>
            <a:r>
              <a:rPr sz="3000" spc="130" dirty="0" smtClean="0">
                <a:solidFill>
                  <a:srgbClr val="864515"/>
                </a:solidFill>
                <a:latin typeface="Calibri"/>
                <a:cs typeface="Calibri"/>
              </a:rPr>
              <a:t> </a:t>
            </a:r>
            <a:r>
              <a:rPr sz="3000" spc="-65" dirty="0" smtClean="0">
                <a:solidFill>
                  <a:srgbClr val="864515"/>
                </a:solidFill>
                <a:latin typeface="Calibri"/>
                <a:cs typeface="Calibri"/>
              </a:rPr>
              <a:t>f</a:t>
            </a:r>
            <a:r>
              <a:rPr sz="3000" spc="-15" dirty="0" smtClean="0">
                <a:solidFill>
                  <a:srgbClr val="864515"/>
                </a:solidFill>
                <a:latin typeface="Calibri"/>
                <a:cs typeface="Calibri"/>
              </a:rPr>
              <a:t>or </a:t>
            </a:r>
            <a:r>
              <a:rPr sz="3000" spc="130" dirty="0" smtClean="0">
                <a:solidFill>
                  <a:srgbClr val="864515"/>
                </a:solidFill>
                <a:latin typeface="Calibri"/>
                <a:cs typeface="Calibri"/>
              </a:rPr>
              <a:t> </a:t>
            </a:r>
            <a:r>
              <a:rPr sz="3000" spc="0" dirty="0" smtClean="0">
                <a:solidFill>
                  <a:srgbClr val="864515"/>
                </a:solidFill>
                <a:latin typeface="Calibri"/>
                <a:cs typeface="Calibri"/>
              </a:rPr>
              <a:t>a </a:t>
            </a:r>
            <a:r>
              <a:rPr sz="3000" spc="110" dirty="0" smtClean="0">
                <a:solidFill>
                  <a:srgbClr val="864515"/>
                </a:solidFill>
                <a:latin typeface="Calibri"/>
                <a:cs typeface="Calibri"/>
              </a:rPr>
              <a:t> </a:t>
            </a:r>
            <a:r>
              <a:rPr sz="3000" spc="0" dirty="0" smtClean="0">
                <a:solidFill>
                  <a:srgbClr val="864515"/>
                </a:solidFill>
                <a:latin typeface="Calibri"/>
                <a:cs typeface="Calibri"/>
              </a:rPr>
              <a:t>hol</a:t>
            </a:r>
            <a:r>
              <a:rPr sz="3000" spc="-15" dirty="0" smtClean="0">
                <a:solidFill>
                  <a:srgbClr val="864515"/>
                </a:solidFill>
                <a:latin typeface="Calibri"/>
                <a:cs typeface="Calibri"/>
              </a:rPr>
              <a:t>i</a:t>
            </a:r>
            <a:r>
              <a:rPr sz="3000" spc="-35" dirty="0" smtClean="0">
                <a:solidFill>
                  <a:srgbClr val="864515"/>
                </a:solidFill>
                <a:latin typeface="Calibri"/>
                <a:cs typeface="Calibri"/>
              </a:rPr>
              <a:t>s</a:t>
            </a:r>
            <a:r>
              <a:rPr sz="3000" spc="0" dirty="0" smtClean="0">
                <a:solidFill>
                  <a:srgbClr val="864515"/>
                </a:solidFill>
                <a:latin typeface="Calibri"/>
                <a:cs typeface="Calibri"/>
              </a:rPr>
              <a:t>tic app</a:t>
            </a:r>
            <a:r>
              <a:rPr sz="3000" spc="-60" dirty="0" smtClean="0">
                <a:solidFill>
                  <a:srgbClr val="864515"/>
                </a:solidFill>
                <a:latin typeface="Calibri"/>
                <a:cs typeface="Calibri"/>
              </a:rPr>
              <a:t>r</a:t>
            </a:r>
            <a:r>
              <a:rPr sz="3000" spc="0" dirty="0" smtClean="0">
                <a:solidFill>
                  <a:srgbClr val="864515"/>
                </a:solidFill>
                <a:latin typeface="Calibri"/>
                <a:cs typeface="Calibri"/>
              </a:rPr>
              <a:t>oach </a:t>
            </a:r>
            <a:r>
              <a:rPr sz="3000" spc="-75" dirty="0" smtClean="0">
                <a:solidFill>
                  <a:srgbClr val="864515"/>
                </a:solidFill>
                <a:latin typeface="Calibri"/>
                <a:cs typeface="Calibri"/>
              </a:rPr>
              <a:t> </a:t>
            </a:r>
            <a:r>
              <a:rPr sz="3000" spc="-25" dirty="0" smtClean="0">
                <a:solidFill>
                  <a:srgbClr val="864515"/>
                </a:solidFill>
                <a:latin typeface="Calibri"/>
                <a:cs typeface="Calibri"/>
              </a:rPr>
              <a:t>t</a:t>
            </a:r>
            <a:r>
              <a:rPr sz="3000" spc="-10" dirty="0" smtClean="0">
                <a:solidFill>
                  <a:srgbClr val="864515"/>
                </a:solidFill>
                <a:latin typeface="Calibri"/>
                <a:cs typeface="Calibri"/>
              </a:rPr>
              <a:t>o</a:t>
            </a:r>
            <a:r>
              <a:rPr sz="3000" spc="-40" dirty="0" smtClean="0">
                <a:solidFill>
                  <a:srgbClr val="864515"/>
                </a:solidFill>
                <a:latin typeface="Calibri"/>
                <a:cs typeface="Calibri"/>
              </a:rPr>
              <a:t>w</a:t>
            </a:r>
            <a:r>
              <a:rPr sz="3000" spc="0" dirty="0" smtClean="0">
                <a:solidFill>
                  <a:srgbClr val="864515"/>
                </a:solidFill>
                <a:latin typeface="Calibri"/>
                <a:cs typeface="Calibri"/>
              </a:rPr>
              <a:t>a</a:t>
            </a:r>
            <a:r>
              <a:rPr sz="3000" spc="-40" dirty="0" smtClean="0">
                <a:solidFill>
                  <a:srgbClr val="864515"/>
                </a:solidFill>
                <a:latin typeface="Calibri"/>
                <a:cs typeface="Calibri"/>
              </a:rPr>
              <a:t>r</a:t>
            </a:r>
            <a:r>
              <a:rPr sz="3000" spc="0" dirty="0" smtClean="0">
                <a:solidFill>
                  <a:srgbClr val="864515"/>
                </a:solidFill>
                <a:latin typeface="Calibri"/>
                <a:cs typeface="Calibri"/>
              </a:rPr>
              <a:t>ds </a:t>
            </a:r>
            <a:r>
              <a:rPr sz="3000" spc="-65" dirty="0" smtClean="0">
                <a:solidFill>
                  <a:srgbClr val="864515"/>
                </a:solidFill>
                <a:latin typeface="Calibri"/>
                <a:cs typeface="Calibri"/>
              </a:rPr>
              <a:t> </a:t>
            </a:r>
            <a:r>
              <a:rPr sz="3000" spc="0" dirty="0" smtClean="0">
                <a:solidFill>
                  <a:srgbClr val="864515"/>
                </a:solidFill>
                <a:latin typeface="Calibri"/>
                <a:cs typeface="Calibri"/>
              </a:rPr>
              <a:t>mana</a:t>
            </a:r>
            <a:r>
              <a:rPr sz="3000" spc="-25" dirty="0" smtClean="0">
                <a:solidFill>
                  <a:srgbClr val="864515"/>
                </a:solidFill>
                <a:latin typeface="Calibri"/>
                <a:cs typeface="Calibri"/>
              </a:rPr>
              <a:t>g</a:t>
            </a:r>
            <a:r>
              <a:rPr sz="3000" spc="-15" dirty="0" smtClean="0">
                <a:solidFill>
                  <a:srgbClr val="864515"/>
                </a:solidFill>
                <a:latin typeface="Calibri"/>
                <a:cs typeface="Calibri"/>
              </a:rPr>
              <a:t>e</a:t>
            </a:r>
            <a:r>
              <a:rPr sz="3000" spc="-40" dirty="0" smtClean="0">
                <a:solidFill>
                  <a:srgbClr val="864515"/>
                </a:solidFill>
                <a:latin typeface="Calibri"/>
                <a:cs typeface="Calibri"/>
              </a:rPr>
              <a:t>r</a:t>
            </a:r>
            <a:r>
              <a:rPr sz="3000" spc="0" dirty="0" smtClean="0">
                <a:solidFill>
                  <a:srgbClr val="864515"/>
                </a:solidFill>
                <a:latin typeface="Calibri"/>
                <a:cs typeface="Calibri"/>
              </a:rPr>
              <a:t>ial </a:t>
            </a:r>
            <a:r>
              <a:rPr sz="3000" spc="-70" dirty="0" smtClean="0">
                <a:solidFill>
                  <a:srgbClr val="864515"/>
                </a:solidFill>
                <a:latin typeface="Calibri"/>
                <a:cs typeface="Calibri"/>
              </a:rPr>
              <a:t> </a:t>
            </a:r>
            <a:r>
              <a:rPr sz="3000" spc="0" dirty="0" smtClean="0">
                <a:solidFill>
                  <a:srgbClr val="864515"/>
                </a:solidFill>
                <a:latin typeface="Calibri"/>
                <a:cs typeface="Calibri"/>
              </a:rPr>
              <a:t>l</a:t>
            </a:r>
            <a:r>
              <a:rPr sz="3000" spc="-15" dirty="0" smtClean="0">
                <a:solidFill>
                  <a:srgbClr val="864515"/>
                </a:solidFill>
                <a:latin typeface="Calibri"/>
                <a:cs typeface="Calibri"/>
              </a:rPr>
              <a:t>e</a:t>
            </a:r>
            <a:r>
              <a:rPr sz="3000" spc="0" dirty="0" smtClean="0">
                <a:solidFill>
                  <a:srgbClr val="864515"/>
                </a:solidFill>
                <a:latin typeface="Calibri"/>
                <a:cs typeface="Calibri"/>
              </a:rPr>
              <a:t>ad</a:t>
            </a:r>
            <a:r>
              <a:rPr sz="3000" spc="-10" dirty="0" smtClean="0">
                <a:solidFill>
                  <a:srgbClr val="864515"/>
                </a:solidFill>
                <a:latin typeface="Calibri"/>
                <a:cs typeface="Calibri"/>
              </a:rPr>
              <a:t>e</a:t>
            </a:r>
            <a:r>
              <a:rPr sz="3000" spc="-65" dirty="0" smtClean="0">
                <a:solidFill>
                  <a:srgbClr val="864515"/>
                </a:solidFill>
                <a:latin typeface="Calibri"/>
                <a:cs typeface="Calibri"/>
              </a:rPr>
              <a:t>r</a:t>
            </a:r>
            <a:r>
              <a:rPr sz="3000" spc="0" dirty="0" smtClean="0">
                <a:solidFill>
                  <a:srgbClr val="864515"/>
                </a:solidFill>
                <a:latin typeface="Calibri"/>
                <a:cs typeface="Calibri"/>
              </a:rPr>
              <a:t>ship </a:t>
            </a:r>
            <a:r>
              <a:rPr sz="3000" spc="-75" dirty="0" smtClean="0">
                <a:solidFill>
                  <a:srgbClr val="864515"/>
                </a:solidFill>
                <a:latin typeface="Calibri"/>
                <a:cs typeface="Calibri"/>
              </a:rPr>
              <a:t> </a:t>
            </a:r>
            <a:r>
              <a:rPr sz="3000" spc="-25" dirty="0" smtClean="0">
                <a:solidFill>
                  <a:srgbClr val="864515"/>
                </a:solidFill>
                <a:latin typeface="Calibri"/>
                <a:cs typeface="Calibri"/>
              </a:rPr>
              <a:t>t</a:t>
            </a:r>
            <a:r>
              <a:rPr sz="3000" spc="0" dirty="0" smtClean="0">
                <a:solidFill>
                  <a:srgbClr val="864515"/>
                </a:solidFill>
                <a:latin typeface="Calibri"/>
                <a:cs typeface="Calibri"/>
              </a:rPr>
              <a:t>o </a:t>
            </a:r>
            <a:r>
              <a:rPr sz="3000" spc="-75" dirty="0" smtClean="0">
                <a:solidFill>
                  <a:srgbClr val="864515"/>
                </a:solidFill>
                <a:latin typeface="Calibri"/>
                <a:cs typeface="Calibri"/>
              </a:rPr>
              <a:t> </a:t>
            </a:r>
            <a:r>
              <a:rPr sz="3000" spc="0" dirty="0" smtClean="0">
                <a:solidFill>
                  <a:srgbClr val="864515"/>
                </a:solidFill>
                <a:latin typeface="Calibri"/>
                <a:cs typeface="Calibri"/>
              </a:rPr>
              <a:t>im</a:t>
            </a:r>
            <a:r>
              <a:rPr sz="3000" spc="-10" dirty="0" smtClean="0">
                <a:solidFill>
                  <a:srgbClr val="864515"/>
                </a:solidFill>
                <a:latin typeface="Calibri"/>
                <a:cs typeface="Calibri"/>
              </a:rPr>
              <a:t>p</a:t>
            </a:r>
            <a:r>
              <a:rPr sz="3000" spc="-65" dirty="0" smtClean="0">
                <a:solidFill>
                  <a:srgbClr val="864515"/>
                </a:solidFill>
                <a:latin typeface="Calibri"/>
                <a:cs typeface="Calibri"/>
              </a:rPr>
              <a:t>r</a:t>
            </a:r>
            <a:r>
              <a:rPr sz="3000" spc="-10" dirty="0" smtClean="0">
                <a:solidFill>
                  <a:srgbClr val="864515"/>
                </a:solidFill>
                <a:latin typeface="Calibri"/>
                <a:cs typeface="Calibri"/>
              </a:rPr>
              <a:t>o</a:t>
            </a:r>
            <a:r>
              <a:rPr sz="3000" spc="-25" dirty="0" smtClean="0">
                <a:solidFill>
                  <a:srgbClr val="864515"/>
                </a:solidFill>
                <a:latin typeface="Calibri"/>
                <a:cs typeface="Calibri"/>
              </a:rPr>
              <a:t>v</a:t>
            </a:r>
            <a:r>
              <a:rPr sz="3000" spc="-15" dirty="0" smtClean="0">
                <a:solidFill>
                  <a:srgbClr val="864515"/>
                </a:solidFill>
                <a:latin typeface="Calibri"/>
                <a:cs typeface="Calibri"/>
              </a:rPr>
              <a:t>e p</a:t>
            </a:r>
            <a:r>
              <a:rPr sz="3000" spc="-25" dirty="0" smtClean="0">
                <a:solidFill>
                  <a:srgbClr val="864515"/>
                </a:solidFill>
                <a:latin typeface="Calibri"/>
                <a:cs typeface="Calibri"/>
              </a:rPr>
              <a:t>e</a:t>
            </a:r>
            <a:r>
              <a:rPr sz="3000" spc="-15" dirty="0" smtClean="0">
                <a:solidFill>
                  <a:srgbClr val="864515"/>
                </a:solidFill>
                <a:latin typeface="Calibri"/>
                <a:cs typeface="Calibri"/>
              </a:rPr>
              <a:t>r</a:t>
            </a:r>
            <a:r>
              <a:rPr sz="3000" spc="-80" dirty="0" smtClean="0">
                <a:solidFill>
                  <a:srgbClr val="864515"/>
                </a:solidFill>
                <a:latin typeface="Calibri"/>
                <a:cs typeface="Calibri"/>
              </a:rPr>
              <a:t>f</a:t>
            </a:r>
            <a:r>
              <a:rPr sz="3000" spc="-20" dirty="0" smtClean="0">
                <a:solidFill>
                  <a:srgbClr val="864515"/>
                </a:solidFill>
                <a:latin typeface="Calibri"/>
                <a:cs typeface="Calibri"/>
              </a:rPr>
              <a:t>ormance</a:t>
            </a:r>
            <a:r>
              <a:rPr sz="3000" spc="5" dirty="0" smtClean="0">
                <a:solidFill>
                  <a:srgbClr val="864515"/>
                </a:solidFill>
                <a:latin typeface="Calibri"/>
                <a:cs typeface="Calibri"/>
              </a:rPr>
              <a:t> </a:t>
            </a:r>
            <a:r>
              <a:rPr sz="3000" spc="-10" dirty="0" smtClean="0">
                <a:solidFill>
                  <a:srgbClr val="864515"/>
                </a:solidFill>
                <a:latin typeface="Calibri"/>
                <a:cs typeface="Calibri"/>
              </a:rPr>
              <a:t>i</a:t>
            </a:r>
            <a:r>
              <a:rPr sz="3000" spc="0" dirty="0" smtClean="0">
                <a:solidFill>
                  <a:srgbClr val="864515"/>
                </a:solidFill>
                <a:latin typeface="Calibri"/>
                <a:cs typeface="Calibri"/>
              </a:rPr>
              <a:t>n</a:t>
            </a:r>
            <a:r>
              <a:rPr sz="3000" spc="5" dirty="0" smtClean="0">
                <a:solidFill>
                  <a:srgbClr val="864515"/>
                </a:solidFill>
                <a:latin typeface="Calibri"/>
                <a:cs typeface="Calibri"/>
              </a:rPr>
              <a:t> </a:t>
            </a:r>
            <a:r>
              <a:rPr sz="3000" spc="-15" dirty="0" smtClean="0">
                <a:solidFill>
                  <a:srgbClr val="864515"/>
                </a:solidFill>
                <a:latin typeface="Calibri"/>
                <a:cs typeface="Calibri"/>
              </a:rPr>
              <a:t>se</a:t>
            </a:r>
            <a:r>
              <a:rPr sz="3000" spc="0" dirty="0" smtClean="0">
                <a:solidFill>
                  <a:srgbClr val="864515"/>
                </a:solidFill>
                <a:latin typeface="Calibri"/>
                <a:cs typeface="Calibri"/>
              </a:rPr>
              <a:t>r</a:t>
            </a:r>
            <a:r>
              <a:rPr sz="3000" spc="-15" dirty="0" smtClean="0">
                <a:solidFill>
                  <a:srgbClr val="864515"/>
                </a:solidFill>
                <a:latin typeface="Calibri"/>
                <a:cs typeface="Calibri"/>
              </a:rPr>
              <a:t>vice</a:t>
            </a:r>
            <a:r>
              <a:rPr sz="3000" spc="-20" dirty="0" smtClean="0">
                <a:solidFill>
                  <a:srgbClr val="864515"/>
                </a:solidFill>
                <a:latin typeface="Calibri"/>
                <a:cs typeface="Calibri"/>
              </a:rPr>
              <a:t> d</a:t>
            </a:r>
            <a:r>
              <a:rPr sz="3000" spc="-25" dirty="0" smtClean="0">
                <a:solidFill>
                  <a:srgbClr val="864515"/>
                </a:solidFill>
                <a:latin typeface="Calibri"/>
                <a:cs typeface="Calibri"/>
              </a:rPr>
              <a:t>e</a:t>
            </a:r>
            <a:r>
              <a:rPr sz="3000" spc="0" dirty="0" smtClean="0">
                <a:solidFill>
                  <a:srgbClr val="864515"/>
                </a:solidFill>
                <a:latin typeface="Calibri"/>
                <a:cs typeface="Calibri"/>
              </a:rPr>
              <a:t>l</a:t>
            </a:r>
            <a:r>
              <a:rPr sz="3000" spc="-10" dirty="0" smtClean="0">
                <a:solidFill>
                  <a:srgbClr val="864515"/>
                </a:solidFill>
                <a:latin typeface="Calibri"/>
                <a:cs typeface="Calibri"/>
              </a:rPr>
              <a:t>i</a:t>
            </a:r>
            <a:r>
              <a:rPr sz="3000" spc="-40" dirty="0" smtClean="0">
                <a:solidFill>
                  <a:srgbClr val="864515"/>
                </a:solidFill>
                <a:latin typeface="Calibri"/>
                <a:cs typeface="Calibri"/>
              </a:rPr>
              <a:t>v</a:t>
            </a:r>
            <a:r>
              <a:rPr sz="3000" spc="-15" dirty="0" smtClean="0">
                <a:solidFill>
                  <a:srgbClr val="864515"/>
                </a:solidFill>
                <a:latin typeface="Calibri"/>
                <a:cs typeface="Calibri"/>
              </a:rPr>
              <a:t>er</a:t>
            </a:r>
            <a:r>
              <a:rPr sz="3000" spc="-204" dirty="0" smtClean="0">
                <a:solidFill>
                  <a:srgbClr val="864515"/>
                </a:solidFill>
                <a:latin typeface="Calibri"/>
                <a:cs typeface="Calibri"/>
              </a:rPr>
              <a:t>y</a:t>
            </a:r>
            <a:r>
              <a:rPr sz="3000" spc="0" dirty="0" smtClean="0">
                <a:solidFill>
                  <a:srgbClr val="864515"/>
                </a:solidFill>
                <a:latin typeface="Calibri"/>
                <a:cs typeface="Calibri"/>
              </a:rPr>
              <a:t>.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505700" y="6411466"/>
            <a:ext cx="430542" cy="4465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800" spc="-10" dirty="0" smtClean="0">
                <a:solidFill>
                  <a:srgbClr val="5C120D"/>
                </a:solidFill>
                <a:latin typeface="Calibri"/>
                <a:cs typeface="Calibri"/>
              </a:rPr>
              <a:t>3</a:t>
            </a:fld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51632" y="47244"/>
            <a:ext cx="2910077" cy="10218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12495" y="169164"/>
            <a:ext cx="8299450" cy="13163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93345" algn="ctr">
              <a:lnSpc>
                <a:spcPct val="100000"/>
              </a:lnSpc>
            </a:pPr>
            <a:r>
              <a:rPr sz="3600" spc="-80" dirty="0" smtClean="0">
                <a:solidFill>
                  <a:srgbClr val="5C120D"/>
                </a:solidFill>
                <a:latin typeface="Calibri"/>
                <a:cs typeface="Calibri"/>
              </a:rPr>
              <a:t>K</a:t>
            </a:r>
            <a:r>
              <a:rPr sz="3600" spc="-50" dirty="0" smtClean="0">
                <a:solidFill>
                  <a:srgbClr val="5C120D"/>
                </a:solidFill>
                <a:latin typeface="Calibri"/>
                <a:cs typeface="Calibri"/>
              </a:rPr>
              <a:t>e</a:t>
            </a:r>
            <a:r>
              <a:rPr sz="3600" spc="-20" dirty="0" smtClean="0">
                <a:solidFill>
                  <a:srgbClr val="5C120D"/>
                </a:solidFill>
                <a:latin typeface="Calibri"/>
                <a:cs typeface="Calibri"/>
              </a:rPr>
              <a:t>y Findi</a:t>
            </a:r>
            <a:r>
              <a:rPr sz="3600" spc="5" dirty="0" smtClean="0">
                <a:solidFill>
                  <a:srgbClr val="5C120D"/>
                </a:solidFill>
                <a:latin typeface="Calibri"/>
                <a:cs typeface="Calibri"/>
              </a:rPr>
              <a:t>n</a:t>
            </a:r>
            <a:r>
              <a:rPr sz="3600" spc="-20" dirty="0" smtClean="0">
                <a:solidFill>
                  <a:srgbClr val="5C120D"/>
                </a:solidFill>
                <a:latin typeface="Calibri"/>
                <a:cs typeface="Calibri"/>
              </a:rPr>
              <a:t>gs</a:t>
            </a:r>
            <a:endParaRPr sz="3600">
              <a:latin typeface="Calibri"/>
              <a:cs typeface="Calibri"/>
            </a:endParaRPr>
          </a:p>
          <a:p>
            <a:pPr>
              <a:lnSpc>
                <a:spcPts val="600"/>
              </a:lnSpc>
              <a:spcBef>
                <a:spcPts val="3"/>
              </a:spcBef>
            </a:pPr>
            <a:endParaRPr sz="600"/>
          </a:p>
          <a:p>
            <a:pPr marL="12700" marR="12700">
              <a:lnSpc>
                <a:spcPts val="2590"/>
              </a:lnSpc>
            </a:pPr>
            <a:r>
              <a:rPr sz="2700" spc="-105" dirty="0" smtClean="0">
                <a:solidFill>
                  <a:srgbClr val="864515"/>
                </a:solidFill>
                <a:latin typeface="Calibri"/>
                <a:cs typeface="Calibri"/>
              </a:rPr>
              <a:t>T</a:t>
            </a:r>
            <a:r>
              <a:rPr sz="2700" spc="-45" dirty="0" smtClean="0">
                <a:solidFill>
                  <a:srgbClr val="864515"/>
                </a:solidFill>
                <a:latin typeface="Calibri"/>
                <a:cs typeface="Calibri"/>
              </a:rPr>
              <a:t>w</a:t>
            </a:r>
            <a:r>
              <a:rPr sz="2700" spc="0" dirty="0" smtClean="0">
                <a:solidFill>
                  <a:srgbClr val="864515"/>
                </a:solidFill>
                <a:latin typeface="Calibri"/>
                <a:cs typeface="Calibri"/>
              </a:rPr>
              <a:t>o</a:t>
            </a:r>
            <a:r>
              <a:rPr sz="2700" spc="-20" dirty="0" smtClean="0">
                <a:solidFill>
                  <a:srgbClr val="864515"/>
                </a:solidFill>
                <a:latin typeface="Calibri"/>
                <a:cs typeface="Calibri"/>
              </a:rPr>
              <a:t> </a:t>
            </a:r>
            <a:r>
              <a:rPr sz="2700" spc="-105" dirty="0" smtClean="0">
                <a:solidFill>
                  <a:srgbClr val="864515"/>
                </a:solidFill>
                <a:latin typeface="Calibri"/>
                <a:cs typeface="Calibri"/>
              </a:rPr>
              <a:t>k</a:t>
            </a:r>
            <a:r>
              <a:rPr sz="2700" spc="-30" dirty="0" smtClean="0">
                <a:solidFill>
                  <a:srgbClr val="864515"/>
                </a:solidFill>
                <a:latin typeface="Calibri"/>
                <a:cs typeface="Calibri"/>
              </a:rPr>
              <a:t>e</a:t>
            </a:r>
            <a:r>
              <a:rPr sz="2700" spc="-15" dirty="0" smtClean="0">
                <a:solidFill>
                  <a:srgbClr val="864515"/>
                </a:solidFill>
                <a:latin typeface="Calibri"/>
                <a:cs typeface="Calibri"/>
              </a:rPr>
              <a:t>y</a:t>
            </a:r>
            <a:r>
              <a:rPr sz="2700" spc="-10" dirty="0" smtClean="0">
                <a:solidFill>
                  <a:srgbClr val="864515"/>
                </a:solidFill>
                <a:latin typeface="Calibri"/>
                <a:cs typeface="Calibri"/>
              </a:rPr>
              <a:t> </a:t>
            </a:r>
            <a:r>
              <a:rPr sz="2700" spc="0" dirty="0" smtClean="0">
                <a:solidFill>
                  <a:srgbClr val="864515"/>
                </a:solidFill>
                <a:latin typeface="Calibri"/>
                <a:cs typeface="Calibri"/>
              </a:rPr>
              <a:t>issues</a:t>
            </a:r>
            <a:r>
              <a:rPr sz="2700" spc="-25" dirty="0" smtClean="0">
                <a:solidFill>
                  <a:srgbClr val="864515"/>
                </a:solidFill>
                <a:latin typeface="Calibri"/>
                <a:cs typeface="Calibri"/>
              </a:rPr>
              <a:t> </a:t>
            </a:r>
            <a:r>
              <a:rPr sz="2700" spc="-45" dirty="0" smtClean="0">
                <a:solidFill>
                  <a:srgbClr val="864515"/>
                </a:solidFill>
                <a:latin typeface="Calibri"/>
                <a:cs typeface="Calibri"/>
              </a:rPr>
              <a:t>c</a:t>
            </a:r>
            <a:r>
              <a:rPr sz="2700" spc="0" dirty="0" smtClean="0">
                <a:solidFill>
                  <a:srgbClr val="864515"/>
                </a:solidFill>
                <a:latin typeface="Calibri"/>
                <a:cs typeface="Calibri"/>
              </a:rPr>
              <a:t>o</a:t>
            </a:r>
            <a:r>
              <a:rPr sz="2700" spc="5" dirty="0" smtClean="0">
                <a:solidFill>
                  <a:srgbClr val="864515"/>
                </a:solidFill>
                <a:latin typeface="Calibri"/>
                <a:cs typeface="Calibri"/>
              </a:rPr>
              <a:t>m</a:t>
            </a:r>
            <a:r>
              <a:rPr sz="2700" spc="0" dirty="0" smtClean="0">
                <a:solidFill>
                  <a:srgbClr val="864515"/>
                </a:solidFill>
                <a:latin typeface="Calibri"/>
                <a:cs typeface="Calibri"/>
              </a:rPr>
              <a:t>ing out</a:t>
            </a:r>
            <a:r>
              <a:rPr sz="2700" spc="-20" dirty="0" smtClean="0">
                <a:solidFill>
                  <a:srgbClr val="864515"/>
                </a:solidFill>
                <a:latin typeface="Calibri"/>
                <a:cs typeface="Calibri"/>
              </a:rPr>
              <a:t> </a:t>
            </a:r>
            <a:r>
              <a:rPr sz="2700" spc="0" dirty="0" smtClean="0">
                <a:solidFill>
                  <a:srgbClr val="864515"/>
                </a:solidFill>
                <a:latin typeface="Calibri"/>
                <a:cs typeface="Calibri"/>
              </a:rPr>
              <a:t>of</a:t>
            </a:r>
            <a:r>
              <a:rPr sz="2700" spc="5" dirty="0" smtClean="0">
                <a:solidFill>
                  <a:srgbClr val="864515"/>
                </a:solidFill>
                <a:latin typeface="Calibri"/>
                <a:cs typeface="Calibri"/>
              </a:rPr>
              <a:t> </a:t>
            </a:r>
            <a:r>
              <a:rPr sz="2700" spc="-15" dirty="0" smtClean="0">
                <a:solidFill>
                  <a:srgbClr val="864515"/>
                </a:solidFill>
                <a:latin typeface="Calibri"/>
                <a:cs typeface="Calibri"/>
              </a:rPr>
              <a:t>the</a:t>
            </a:r>
            <a:r>
              <a:rPr sz="2700" spc="-20" dirty="0" smtClean="0">
                <a:solidFill>
                  <a:srgbClr val="864515"/>
                </a:solidFill>
                <a:latin typeface="Calibri"/>
                <a:cs typeface="Calibri"/>
              </a:rPr>
              <a:t> </a:t>
            </a:r>
            <a:r>
              <a:rPr sz="2700" spc="-15" dirty="0" smtClean="0">
                <a:solidFill>
                  <a:srgbClr val="864515"/>
                </a:solidFill>
                <a:latin typeface="Calibri"/>
                <a:cs typeface="Calibri"/>
              </a:rPr>
              <a:t>pe</a:t>
            </a:r>
            <a:r>
              <a:rPr sz="2700" spc="-20" dirty="0" smtClean="0">
                <a:solidFill>
                  <a:srgbClr val="864515"/>
                </a:solidFill>
                <a:latin typeface="Calibri"/>
                <a:cs typeface="Calibri"/>
              </a:rPr>
              <a:t>r</a:t>
            </a:r>
            <a:r>
              <a:rPr sz="2700" spc="-60" dirty="0" smtClean="0">
                <a:solidFill>
                  <a:srgbClr val="864515"/>
                </a:solidFill>
                <a:latin typeface="Calibri"/>
                <a:cs typeface="Calibri"/>
              </a:rPr>
              <a:t>f</a:t>
            </a:r>
            <a:r>
              <a:rPr sz="2700" spc="-15" dirty="0" smtClean="0">
                <a:solidFill>
                  <a:srgbClr val="864515"/>
                </a:solidFill>
                <a:latin typeface="Calibri"/>
                <a:cs typeface="Calibri"/>
              </a:rPr>
              <a:t>ormance</a:t>
            </a:r>
            <a:r>
              <a:rPr sz="2700" spc="-20" dirty="0" smtClean="0">
                <a:solidFill>
                  <a:srgbClr val="864515"/>
                </a:solidFill>
                <a:latin typeface="Calibri"/>
                <a:cs typeface="Calibri"/>
              </a:rPr>
              <a:t> </a:t>
            </a:r>
            <a:r>
              <a:rPr sz="2700" spc="-15" dirty="0" smtClean="0">
                <a:solidFill>
                  <a:srgbClr val="864515"/>
                </a:solidFill>
                <a:latin typeface="Calibri"/>
                <a:cs typeface="Calibri"/>
              </a:rPr>
              <a:t>assess</a:t>
            </a:r>
            <a:r>
              <a:rPr sz="2700" spc="-20" dirty="0" smtClean="0">
                <a:solidFill>
                  <a:srgbClr val="864515"/>
                </a:solidFill>
                <a:latin typeface="Calibri"/>
                <a:cs typeface="Calibri"/>
              </a:rPr>
              <a:t>m</a:t>
            </a:r>
            <a:r>
              <a:rPr sz="2700" spc="-30" dirty="0" smtClean="0">
                <a:solidFill>
                  <a:srgbClr val="864515"/>
                </a:solidFill>
                <a:latin typeface="Calibri"/>
                <a:cs typeface="Calibri"/>
              </a:rPr>
              <a:t>en</a:t>
            </a:r>
            <a:r>
              <a:rPr sz="2700" spc="0" dirty="0" smtClean="0">
                <a:solidFill>
                  <a:srgbClr val="864515"/>
                </a:solidFill>
                <a:latin typeface="Calibri"/>
                <a:cs typeface="Calibri"/>
              </a:rPr>
              <a:t>ts and</a:t>
            </a:r>
            <a:r>
              <a:rPr sz="2700" spc="-15" dirty="0" smtClean="0">
                <a:solidFill>
                  <a:srgbClr val="864515"/>
                </a:solidFill>
                <a:latin typeface="Calibri"/>
                <a:cs typeface="Calibri"/>
              </a:rPr>
              <a:t> </a:t>
            </a:r>
            <a:r>
              <a:rPr sz="2700" spc="-45" dirty="0" smtClean="0">
                <a:solidFill>
                  <a:srgbClr val="864515"/>
                </a:solidFill>
                <a:latin typeface="Calibri"/>
                <a:cs typeface="Calibri"/>
              </a:rPr>
              <a:t>c</a:t>
            </a:r>
            <a:r>
              <a:rPr sz="2700" spc="-15" dirty="0" smtClean="0">
                <a:solidFill>
                  <a:srgbClr val="864515"/>
                </a:solidFill>
                <a:latin typeface="Calibri"/>
                <a:cs typeface="Calibri"/>
              </a:rPr>
              <a:t>ase</a:t>
            </a:r>
            <a:r>
              <a:rPr sz="2700" spc="-20" dirty="0" smtClean="0">
                <a:solidFill>
                  <a:srgbClr val="864515"/>
                </a:solidFill>
                <a:latin typeface="Calibri"/>
                <a:cs typeface="Calibri"/>
              </a:rPr>
              <a:t> </a:t>
            </a:r>
            <a:r>
              <a:rPr sz="2700" spc="-40" dirty="0" smtClean="0">
                <a:solidFill>
                  <a:srgbClr val="864515"/>
                </a:solidFill>
                <a:latin typeface="Calibri"/>
                <a:cs typeface="Calibri"/>
              </a:rPr>
              <a:t>s</a:t>
            </a:r>
            <a:r>
              <a:rPr sz="2700" spc="0" dirty="0" smtClean="0">
                <a:solidFill>
                  <a:srgbClr val="864515"/>
                </a:solidFill>
                <a:latin typeface="Calibri"/>
                <a:cs typeface="Calibri"/>
              </a:rPr>
              <a:t>tudies</a:t>
            </a:r>
            <a:r>
              <a:rPr sz="2700" spc="-30" dirty="0" smtClean="0">
                <a:solidFill>
                  <a:srgbClr val="864515"/>
                </a:solidFill>
                <a:latin typeface="Calibri"/>
                <a:cs typeface="Calibri"/>
              </a:rPr>
              <a:t> </a:t>
            </a:r>
            <a:r>
              <a:rPr sz="2700" spc="-15" dirty="0" smtClean="0">
                <a:solidFill>
                  <a:srgbClr val="864515"/>
                </a:solidFill>
                <a:latin typeface="Calibri"/>
                <a:cs typeface="Calibri"/>
              </a:rPr>
              <a:t>a</a:t>
            </a:r>
            <a:r>
              <a:rPr sz="2700" spc="-50" dirty="0" smtClean="0">
                <a:solidFill>
                  <a:srgbClr val="864515"/>
                </a:solidFill>
                <a:latin typeface="Calibri"/>
                <a:cs typeface="Calibri"/>
              </a:rPr>
              <a:t>r</a:t>
            </a:r>
            <a:r>
              <a:rPr sz="2700" spc="-15" dirty="0" smtClean="0">
                <a:solidFill>
                  <a:srgbClr val="864515"/>
                </a:solidFill>
                <a:latin typeface="Calibri"/>
                <a:cs typeface="Calibri"/>
              </a:rPr>
              <a:t>e</a:t>
            </a:r>
            <a:r>
              <a:rPr sz="2700" spc="-10" dirty="0" smtClean="0">
                <a:solidFill>
                  <a:srgbClr val="864515"/>
                </a:solidFill>
                <a:latin typeface="Calibri"/>
                <a:cs typeface="Calibri"/>
              </a:rPr>
              <a:t> </a:t>
            </a:r>
            <a:r>
              <a:rPr sz="2700" spc="0" dirty="0" smtClean="0">
                <a:solidFill>
                  <a:srgbClr val="864515"/>
                </a:solidFill>
                <a:latin typeface="Calibri"/>
                <a:cs typeface="Calibri"/>
              </a:rPr>
              <a:t>as</a:t>
            </a:r>
            <a:r>
              <a:rPr sz="2700" spc="-5" dirty="0" smtClean="0">
                <a:solidFill>
                  <a:srgbClr val="864515"/>
                </a:solidFill>
                <a:latin typeface="Calibri"/>
                <a:cs typeface="Calibri"/>
              </a:rPr>
              <a:t> </a:t>
            </a:r>
            <a:r>
              <a:rPr sz="2700" spc="-65" dirty="0" smtClean="0">
                <a:solidFill>
                  <a:srgbClr val="864515"/>
                </a:solidFill>
                <a:latin typeface="Calibri"/>
                <a:cs typeface="Calibri"/>
              </a:rPr>
              <a:t>f</a:t>
            </a:r>
            <a:r>
              <a:rPr sz="2700" spc="0" dirty="0" smtClean="0">
                <a:solidFill>
                  <a:srgbClr val="864515"/>
                </a:solidFill>
                <a:latin typeface="Calibri"/>
                <a:cs typeface="Calibri"/>
              </a:rPr>
              <a:t>o</a:t>
            </a:r>
            <a:r>
              <a:rPr sz="2700" spc="5" dirty="0" smtClean="0">
                <a:solidFill>
                  <a:srgbClr val="864515"/>
                </a:solidFill>
                <a:latin typeface="Calibri"/>
                <a:cs typeface="Calibri"/>
              </a:rPr>
              <a:t>l</a:t>
            </a:r>
            <a:r>
              <a:rPr sz="2700" spc="0" dirty="0" smtClean="0">
                <a:solidFill>
                  <a:srgbClr val="864515"/>
                </a:solidFill>
                <a:latin typeface="Calibri"/>
                <a:cs typeface="Calibri"/>
              </a:rPr>
              <a:t>lo</a:t>
            </a:r>
            <a:r>
              <a:rPr sz="2700" spc="-30" dirty="0" smtClean="0">
                <a:solidFill>
                  <a:srgbClr val="864515"/>
                </a:solidFill>
                <a:latin typeface="Calibri"/>
                <a:cs typeface="Calibri"/>
              </a:rPr>
              <a:t>w</a:t>
            </a:r>
            <a:r>
              <a:rPr sz="2700" spc="0" dirty="0" smtClean="0">
                <a:solidFill>
                  <a:srgbClr val="864515"/>
                </a:solidFill>
                <a:latin typeface="Calibri"/>
                <a:cs typeface="Calibri"/>
              </a:rPr>
              <a:t>s </a:t>
            </a:r>
            <a:r>
              <a:rPr sz="2700" spc="-15" dirty="0" smtClean="0">
                <a:solidFill>
                  <a:srgbClr val="864515"/>
                </a:solidFill>
                <a:latin typeface="Calibri"/>
                <a:cs typeface="Calibri"/>
              </a:rPr>
              <a:t>:</a:t>
            </a:r>
            <a:r>
              <a:rPr sz="2700" spc="0" dirty="0" smtClean="0">
                <a:solidFill>
                  <a:srgbClr val="864515"/>
                </a:solidFill>
                <a:latin typeface="Calibri"/>
                <a:cs typeface="Calibri"/>
              </a:rPr>
              <a:t>-</a:t>
            </a:r>
            <a:endParaRPr sz="27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662430">
              <a:lnSpc>
                <a:spcPts val="2590"/>
              </a:lnSpc>
            </a:pPr>
            <a:r>
              <a:rPr sz="2700" spc="-15" dirty="0" smtClean="0">
                <a:solidFill>
                  <a:srgbClr val="864515"/>
                </a:solidFill>
                <a:latin typeface="Calibri"/>
                <a:cs typeface="Calibri"/>
              </a:rPr>
              <a:t>The</a:t>
            </a:r>
            <a:r>
              <a:rPr sz="2700" spc="-55" dirty="0" smtClean="0">
                <a:solidFill>
                  <a:srgbClr val="864515"/>
                </a:solidFill>
                <a:latin typeface="Calibri"/>
                <a:cs typeface="Calibri"/>
              </a:rPr>
              <a:t>r</a:t>
            </a:r>
            <a:r>
              <a:rPr sz="2700" spc="-15" dirty="0" smtClean="0">
                <a:solidFill>
                  <a:srgbClr val="864515"/>
                </a:solidFill>
                <a:latin typeface="Calibri"/>
                <a:cs typeface="Calibri"/>
              </a:rPr>
              <a:t>e</a:t>
            </a:r>
            <a:r>
              <a:rPr sz="2700" spc="-20" dirty="0" smtClean="0">
                <a:solidFill>
                  <a:srgbClr val="864515"/>
                </a:solidFill>
                <a:latin typeface="Calibri"/>
                <a:cs typeface="Calibri"/>
              </a:rPr>
              <a:t> </a:t>
            </a:r>
            <a:r>
              <a:rPr sz="2700" spc="-15" dirty="0" smtClean="0">
                <a:solidFill>
                  <a:srgbClr val="864515"/>
                </a:solidFill>
                <a:latin typeface="Calibri"/>
                <a:cs typeface="Calibri"/>
              </a:rPr>
              <a:t>a</a:t>
            </a:r>
            <a:r>
              <a:rPr sz="2700" spc="-50" dirty="0" smtClean="0">
                <a:solidFill>
                  <a:srgbClr val="864515"/>
                </a:solidFill>
                <a:latin typeface="Calibri"/>
                <a:cs typeface="Calibri"/>
              </a:rPr>
              <a:t>r</a:t>
            </a:r>
            <a:r>
              <a:rPr sz="2700" spc="-15" dirty="0" smtClean="0">
                <a:solidFill>
                  <a:srgbClr val="864515"/>
                </a:solidFill>
                <a:latin typeface="Calibri"/>
                <a:cs typeface="Calibri"/>
              </a:rPr>
              <a:t>e</a:t>
            </a:r>
            <a:r>
              <a:rPr sz="2700" spc="-10" dirty="0" smtClean="0">
                <a:solidFill>
                  <a:srgbClr val="864515"/>
                </a:solidFill>
                <a:latin typeface="Calibri"/>
                <a:cs typeface="Calibri"/>
              </a:rPr>
              <a:t> </a:t>
            </a:r>
            <a:r>
              <a:rPr sz="2700" spc="0" dirty="0" smtClean="0">
                <a:solidFill>
                  <a:srgbClr val="864515"/>
                </a:solidFill>
                <a:latin typeface="Calibri"/>
                <a:cs typeface="Calibri"/>
              </a:rPr>
              <a:t>poc</a:t>
            </a:r>
            <a:r>
              <a:rPr sz="2700" spc="-90" dirty="0" smtClean="0">
                <a:solidFill>
                  <a:srgbClr val="864515"/>
                </a:solidFill>
                <a:latin typeface="Calibri"/>
                <a:cs typeface="Calibri"/>
              </a:rPr>
              <a:t>k</a:t>
            </a:r>
            <a:r>
              <a:rPr sz="2700" spc="-30" dirty="0" smtClean="0">
                <a:solidFill>
                  <a:srgbClr val="864515"/>
                </a:solidFill>
                <a:latin typeface="Calibri"/>
                <a:cs typeface="Calibri"/>
              </a:rPr>
              <a:t>e</a:t>
            </a:r>
            <a:r>
              <a:rPr sz="2700" spc="0" dirty="0" smtClean="0">
                <a:solidFill>
                  <a:srgbClr val="864515"/>
                </a:solidFill>
                <a:latin typeface="Calibri"/>
                <a:cs typeface="Calibri"/>
              </a:rPr>
              <a:t>ts</a:t>
            </a:r>
            <a:r>
              <a:rPr sz="2700" spc="-30" dirty="0" smtClean="0">
                <a:solidFill>
                  <a:srgbClr val="864515"/>
                </a:solidFill>
                <a:latin typeface="Calibri"/>
                <a:cs typeface="Calibri"/>
              </a:rPr>
              <a:t> </a:t>
            </a:r>
            <a:r>
              <a:rPr sz="2700" spc="0" dirty="0" smtClean="0">
                <a:solidFill>
                  <a:srgbClr val="864515"/>
                </a:solidFill>
                <a:latin typeface="Calibri"/>
                <a:cs typeface="Calibri"/>
              </a:rPr>
              <a:t>of</a:t>
            </a:r>
            <a:r>
              <a:rPr sz="2700" spc="5" dirty="0" smtClean="0">
                <a:solidFill>
                  <a:srgbClr val="864515"/>
                </a:solidFill>
                <a:latin typeface="Calibri"/>
                <a:cs typeface="Calibri"/>
              </a:rPr>
              <a:t> </a:t>
            </a:r>
            <a:r>
              <a:rPr sz="2700" spc="-50" dirty="0" smtClean="0">
                <a:solidFill>
                  <a:srgbClr val="864515"/>
                </a:solidFill>
                <a:latin typeface="Calibri"/>
                <a:cs typeface="Calibri"/>
              </a:rPr>
              <a:t>e</a:t>
            </a:r>
            <a:r>
              <a:rPr sz="2700" spc="-65" dirty="0" smtClean="0">
                <a:solidFill>
                  <a:srgbClr val="864515"/>
                </a:solidFill>
                <a:latin typeface="Calibri"/>
                <a:cs typeface="Calibri"/>
              </a:rPr>
              <a:t>x</a:t>
            </a:r>
            <a:r>
              <a:rPr sz="2700" spc="-15" dirty="0" smtClean="0">
                <a:solidFill>
                  <a:srgbClr val="864515"/>
                </a:solidFill>
                <a:latin typeface="Calibri"/>
                <a:cs typeface="Calibri"/>
              </a:rPr>
              <a:t>cellence</a:t>
            </a:r>
            <a:r>
              <a:rPr sz="2700" spc="-30" dirty="0" smtClean="0">
                <a:solidFill>
                  <a:srgbClr val="864515"/>
                </a:solidFill>
                <a:latin typeface="Calibri"/>
                <a:cs typeface="Calibri"/>
              </a:rPr>
              <a:t> </a:t>
            </a:r>
            <a:r>
              <a:rPr sz="2700" spc="0" dirty="0" smtClean="0">
                <a:solidFill>
                  <a:srgbClr val="864515"/>
                </a:solidFill>
                <a:latin typeface="Calibri"/>
                <a:cs typeface="Calibri"/>
              </a:rPr>
              <a:t>with </a:t>
            </a:r>
            <a:r>
              <a:rPr sz="2700" spc="-55" dirty="0" smtClean="0">
                <a:solidFill>
                  <a:srgbClr val="864515"/>
                </a:solidFill>
                <a:latin typeface="Calibri"/>
                <a:cs typeface="Calibri"/>
              </a:rPr>
              <a:t>r</a:t>
            </a:r>
            <a:r>
              <a:rPr sz="2700" spc="-15" dirty="0" smtClean="0">
                <a:solidFill>
                  <a:srgbClr val="864515"/>
                </a:solidFill>
                <a:latin typeface="Calibri"/>
                <a:cs typeface="Calibri"/>
              </a:rPr>
              <a:t>e</a:t>
            </a:r>
            <a:r>
              <a:rPr sz="2700" spc="-65" dirty="0" smtClean="0">
                <a:solidFill>
                  <a:srgbClr val="864515"/>
                </a:solidFill>
                <a:latin typeface="Calibri"/>
                <a:cs typeface="Calibri"/>
              </a:rPr>
              <a:t>g</a:t>
            </a:r>
            <a:r>
              <a:rPr sz="2700" spc="-15" dirty="0" smtClean="0">
                <a:solidFill>
                  <a:srgbClr val="864515"/>
                </a:solidFill>
                <a:latin typeface="Calibri"/>
                <a:cs typeface="Calibri"/>
              </a:rPr>
              <a:t>a</a:t>
            </a:r>
            <a:r>
              <a:rPr sz="2700" spc="-50" dirty="0" smtClean="0">
                <a:solidFill>
                  <a:srgbClr val="864515"/>
                </a:solidFill>
                <a:latin typeface="Calibri"/>
                <a:cs typeface="Calibri"/>
              </a:rPr>
              <a:t>r</a:t>
            </a:r>
            <a:r>
              <a:rPr sz="2700" spc="0" dirty="0" smtClean="0">
                <a:solidFill>
                  <a:srgbClr val="864515"/>
                </a:solidFill>
                <a:latin typeface="Calibri"/>
                <a:cs typeface="Calibri"/>
              </a:rPr>
              <a:t>ds</a:t>
            </a:r>
            <a:r>
              <a:rPr sz="2700" spc="-30" dirty="0" smtClean="0">
                <a:solidFill>
                  <a:srgbClr val="864515"/>
                </a:solidFill>
                <a:latin typeface="Calibri"/>
                <a:cs typeface="Calibri"/>
              </a:rPr>
              <a:t> </a:t>
            </a:r>
            <a:r>
              <a:rPr sz="2700" spc="-40" dirty="0" smtClean="0">
                <a:solidFill>
                  <a:srgbClr val="864515"/>
                </a:solidFill>
                <a:latin typeface="Calibri"/>
                <a:cs typeface="Calibri"/>
              </a:rPr>
              <a:t>t</a:t>
            </a:r>
            <a:r>
              <a:rPr sz="2700" spc="0" dirty="0" smtClean="0">
                <a:solidFill>
                  <a:srgbClr val="864515"/>
                </a:solidFill>
                <a:latin typeface="Calibri"/>
                <a:cs typeface="Calibri"/>
              </a:rPr>
              <a:t>o mana</a:t>
            </a:r>
            <a:r>
              <a:rPr sz="2700" spc="-40" dirty="0" smtClean="0">
                <a:solidFill>
                  <a:srgbClr val="864515"/>
                </a:solidFill>
                <a:latin typeface="Calibri"/>
                <a:cs typeface="Calibri"/>
              </a:rPr>
              <a:t>g</a:t>
            </a:r>
            <a:r>
              <a:rPr sz="2700" spc="-20" dirty="0" smtClean="0">
                <a:solidFill>
                  <a:srgbClr val="864515"/>
                </a:solidFill>
                <a:latin typeface="Calibri"/>
                <a:cs typeface="Calibri"/>
              </a:rPr>
              <a:t>eme</a:t>
            </a:r>
            <a:r>
              <a:rPr sz="2700" spc="-35" dirty="0" smtClean="0">
                <a:solidFill>
                  <a:srgbClr val="864515"/>
                </a:solidFill>
                <a:latin typeface="Calibri"/>
                <a:cs typeface="Calibri"/>
              </a:rPr>
              <a:t>n</a:t>
            </a:r>
            <a:r>
              <a:rPr sz="2700" spc="-10" dirty="0" smtClean="0">
                <a:solidFill>
                  <a:srgbClr val="864515"/>
                </a:solidFill>
                <a:latin typeface="Calibri"/>
                <a:cs typeface="Calibri"/>
              </a:rPr>
              <a:t>t</a:t>
            </a:r>
            <a:r>
              <a:rPr sz="2700" spc="-30" dirty="0" smtClean="0">
                <a:solidFill>
                  <a:srgbClr val="864515"/>
                </a:solidFill>
                <a:latin typeface="Calibri"/>
                <a:cs typeface="Calibri"/>
              </a:rPr>
              <a:t> </a:t>
            </a:r>
            <a:r>
              <a:rPr sz="2700" spc="0" dirty="0" smtClean="0">
                <a:solidFill>
                  <a:srgbClr val="864515"/>
                </a:solidFill>
                <a:latin typeface="Calibri"/>
                <a:cs typeface="Calibri"/>
              </a:rPr>
              <a:t>p</a:t>
            </a:r>
            <a:r>
              <a:rPr sz="2700" spc="-70" dirty="0" smtClean="0">
                <a:solidFill>
                  <a:srgbClr val="864515"/>
                </a:solidFill>
                <a:latin typeface="Calibri"/>
                <a:cs typeface="Calibri"/>
              </a:rPr>
              <a:t>r</a:t>
            </a:r>
            <a:r>
              <a:rPr sz="2700" spc="0" dirty="0" smtClean="0">
                <a:solidFill>
                  <a:srgbClr val="864515"/>
                </a:solidFill>
                <a:latin typeface="Calibri"/>
                <a:cs typeface="Calibri"/>
              </a:rPr>
              <a:t>actises</a:t>
            </a:r>
            <a:r>
              <a:rPr sz="2700" spc="-25" dirty="0" smtClean="0">
                <a:solidFill>
                  <a:srgbClr val="864515"/>
                </a:solidFill>
                <a:latin typeface="Calibri"/>
                <a:cs typeface="Calibri"/>
              </a:rPr>
              <a:t> </a:t>
            </a:r>
            <a:r>
              <a:rPr sz="2700" spc="-15" dirty="0" smtClean="0">
                <a:solidFill>
                  <a:srgbClr val="864515"/>
                </a:solidFill>
                <a:latin typeface="Calibri"/>
                <a:cs typeface="Calibri"/>
              </a:rPr>
              <a:t>th</a:t>
            </a:r>
            <a:r>
              <a:rPr sz="2700" spc="-70" dirty="0" smtClean="0">
                <a:solidFill>
                  <a:srgbClr val="864515"/>
                </a:solidFill>
                <a:latin typeface="Calibri"/>
                <a:cs typeface="Calibri"/>
              </a:rPr>
              <a:t>r</a:t>
            </a:r>
            <a:r>
              <a:rPr sz="2700" spc="0" dirty="0" smtClean="0">
                <a:solidFill>
                  <a:srgbClr val="864515"/>
                </a:solidFill>
                <a:latin typeface="Calibri"/>
                <a:cs typeface="Calibri"/>
              </a:rPr>
              <a:t>oughout</a:t>
            </a:r>
            <a:r>
              <a:rPr sz="2700" spc="-10" dirty="0" smtClean="0">
                <a:solidFill>
                  <a:srgbClr val="864515"/>
                </a:solidFill>
                <a:latin typeface="Calibri"/>
                <a:cs typeface="Calibri"/>
              </a:rPr>
              <a:t> </a:t>
            </a:r>
            <a:r>
              <a:rPr sz="2700" spc="-40" dirty="0" smtClean="0">
                <a:solidFill>
                  <a:srgbClr val="864515"/>
                </a:solidFill>
                <a:latin typeface="Calibri"/>
                <a:cs typeface="Calibri"/>
              </a:rPr>
              <a:t>g</a:t>
            </a:r>
            <a:r>
              <a:rPr sz="2700" spc="0" dirty="0" smtClean="0">
                <a:solidFill>
                  <a:srgbClr val="864515"/>
                </a:solidFill>
                <a:latin typeface="Calibri"/>
                <a:cs typeface="Calibri"/>
              </a:rPr>
              <a:t>o</a:t>
            </a:r>
            <a:r>
              <a:rPr sz="2700" spc="-30" dirty="0" smtClean="0">
                <a:solidFill>
                  <a:srgbClr val="864515"/>
                </a:solidFill>
                <a:latin typeface="Calibri"/>
                <a:cs typeface="Calibri"/>
              </a:rPr>
              <a:t>v</a:t>
            </a:r>
            <a:r>
              <a:rPr sz="2700" spc="-15" dirty="0" smtClean="0">
                <a:solidFill>
                  <a:srgbClr val="864515"/>
                </a:solidFill>
                <a:latin typeface="Calibri"/>
                <a:cs typeface="Calibri"/>
              </a:rPr>
              <a:t>er</a:t>
            </a:r>
            <a:r>
              <a:rPr sz="2700" spc="-25" dirty="0" smtClean="0">
                <a:solidFill>
                  <a:srgbClr val="864515"/>
                </a:solidFill>
                <a:latin typeface="Calibri"/>
                <a:cs typeface="Calibri"/>
              </a:rPr>
              <a:t>n</a:t>
            </a:r>
            <a:r>
              <a:rPr sz="2700" spc="-20" dirty="0" smtClean="0">
                <a:solidFill>
                  <a:srgbClr val="864515"/>
                </a:solidFill>
                <a:latin typeface="Calibri"/>
                <a:cs typeface="Calibri"/>
              </a:rPr>
              <a:t>me</a:t>
            </a:r>
            <a:r>
              <a:rPr sz="2700" spc="-40" dirty="0" smtClean="0">
                <a:solidFill>
                  <a:srgbClr val="864515"/>
                </a:solidFill>
                <a:latin typeface="Calibri"/>
                <a:cs typeface="Calibri"/>
              </a:rPr>
              <a:t>n</a:t>
            </a:r>
            <a:r>
              <a:rPr sz="2700" spc="0" dirty="0" smtClean="0">
                <a:solidFill>
                  <a:srgbClr val="864515"/>
                </a:solidFill>
                <a:latin typeface="Calibri"/>
                <a:cs typeface="Calibri"/>
              </a:rPr>
              <a:t>t.</a:t>
            </a:r>
            <a:endParaRPr sz="2700" dirty="0">
              <a:latin typeface="Calibri"/>
              <a:cs typeface="Calibri"/>
            </a:endParaRPr>
          </a:p>
          <a:p>
            <a:pPr>
              <a:lnSpc>
                <a:spcPts val="800"/>
              </a:lnSpc>
              <a:spcBef>
                <a:spcPts val="13"/>
              </a:spcBef>
            </a:pPr>
            <a:endParaRPr sz="800" dirty="0"/>
          </a:p>
          <a:p>
            <a:pPr>
              <a:lnSpc>
                <a:spcPts val="1000"/>
              </a:lnSpc>
            </a:pPr>
            <a:endParaRPr sz="1000" dirty="0"/>
          </a:p>
          <a:p>
            <a:pPr marL="12700" marR="12700">
              <a:lnSpc>
                <a:spcPct val="80000"/>
              </a:lnSpc>
            </a:pPr>
            <a:r>
              <a:rPr sz="2700" spc="-100" dirty="0" smtClean="0">
                <a:solidFill>
                  <a:srgbClr val="864515"/>
                </a:solidFill>
                <a:latin typeface="Calibri"/>
                <a:cs typeface="Calibri"/>
              </a:rPr>
              <a:t>W</a:t>
            </a:r>
            <a:r>
              <a:rPr sz="2700" spc="0" dirty="0" smtClean="0">
                <a:solidFill>
                  <a:srgbClr val="864515"/>
                </a:solidFill>
                <a:latin typeface="Calibri"/>
                <a:cs typeface="Calibri"/>
              </a:rPr>
              <a:t>eak</a:t>
            </a:r>
            <a:r>
              <a:rPr sz="2700" spc="-15" dirty="0" smtClean="0">
                <a:solidFill>
                  <a:srgbClr val="864515"/>
                </a:solidFill>
                <a:latin typeface="Calibri"/>
                <a:cs typeface="Calibri"/>
              </a:rPr>
              <a:t> </a:t>
            </a:r>
            <a:r>
              <a:rPr sz="2700" spc="0" dirty="0" smtClean="0">
                <a:solidFill>
                  <a:srgbClr val="864515"/>
                </a:solidFill>
                <a:latin typeface="Calibri"/>
                <a:cs typeface="Calibri"/>
              </a:rPr>
              <a:t>mana</a:t>
            </a:r>
            <a:r>
              <a:rPr sz="2700" spc="-25" dirty="0" smtClean="0">
                <a:solidFill>
                  <a:srgbClr val="864515"/>
                </a:solidFill>
                <a:latin typeface="Calibri"/>
                <a:cs typeface="Calibri"/>
              </a:rPr>
              <a:t>g</a:t>
            </a:r>
            <a:r>
              <a:rPr sz="2700" spc="-15" dirty="0" smtClean="0">
                <a:solidFill>
                  <a:srgbClr val="864515"/>
                </a:solidFill>
                <a:latin typeface="Calibri"/>
                <a:cs typeface="Calibri"/>
              </a:rPr>
              <a:t>e</a:t>
            </a:r>
            <a:r>
              <a:rPr sz="2700" spc="-20" dirty="0" smtClean="0">
                <a:solidFill>
                  <a:srgbClr val="864515"/>
                </a:solidFill>
                <a:latin typeface="Calibri"/>
                <a:cs typeface="Calibri"/>
              </a:rPr>
              <a:t>r</a:t>
            </a:r>
            <a:r>
              <a:rPr sz="2700" spc="0" dirty="0" smtClean="0">
                <a:solidFill>
                  <a:srgbClr val="864515"/>
                </a:solidFill>
                <a:latin typeface="Calibri"/>
                <a:cs typeface="Calibri"/>
              </a:rPr>
              <a:t>ial</a:t>
            </a:r>
            <a:r>
              <a:rPr sz="2700" spc="-15" dirty="0" smtClean="0">
                <a:solidFill>
                  <a:srgbClr val="864515"/>
                </a:solidFill>
                <a:latin typeface="Calibri"/>
                <a:cs typeface="Calibri"/>
              </a:rPr>
              <a:t> </a:t>
            </a:r>
            <a:r>
              <a:rPr sz="2700" spc="0" dirty="0" smtClean="0">
                <a:solidFill>
                  <a:srgbClr val="864515"/>
                </a:solidFill>
                <a:latin typeface="Calibri"/>
                <a:cs typeface="Calibri"/>
              </a:rPr>
              <a:t>leade</a:t>
            </a:r>
            <a:r>
              <a:rPr sz="2700" spc="-55" dirty="0" smtClean="0">
                <a:solidFill>
                  <a:srgbClr val="864515"/>
                </a:solidFill>
                <a:latin typeface="Calibri"/>
                <a:cs typeface="Calibri"/>
              </a:rPr>
              <a:t>r</a:t>
            </a:r>
            <a:r>
              <a:rPr sz="2700" spc="0" dirty="0" smtClean="0">
                <a:solidFill>
                  <a:srgbClr val="864515"/>
                </a:solidFill>
                <a:latin typeface="Calibri"/>
                <a:cs typeface="Calibri"/>
              </a:rPr>
              <a:t>ship</a:t>
            </a:r>
            <a:r>
              <a:rPr sz="2700" spc="-40" dirty="0" smtClean="0">
                <a:solidFill>
                  <a:srgbClr val="864515"/>
                </a:solidFill>
                <a:latin typeface="Calibri"/>
                <a:cs typeface="Calibri"/>
              </a:rPr>
              <a:t> </a:t>
            </a:r>
            <a:r>
              <a:rPr sz="2700" spc="0" dirty="0" smtClean="0">
                <a:solidFill>
                  <a:srgbClr val="864515"/>
                </a:solidFill>
                <a:latin typeface="Calibri"/>
                <a:cs typeface="Calibri"/>
              </a:rPr>
              <a:t>p</a:t>
            </a:r>
            <a:r>
              <a:rPr sz="2700" spc="-75" dirty="0" smtClean="0">
                <a:solidFill>
                  <a:srgbClr val="864515"/>
                </a:solidFill>
                <a:latin typeface="Calibri"/>
                <a:cs typeface="Calibri"/>
              </a:rPr>
              <a:t>r</a:t>
            </a:r>
            <a:r>
              <a:rPr sz="2700" spc="0" dirty="0" smtClean="0">
                <a:solidFill>
                  <a:srgbClr val="864515"/>
                </a:solidFill>
                <a:latin typeface="Calibri"/>
                <a:cs typeface="Calibri"/>
              </a:rPr>
              <a:t>actises</a:t>
            </a:r>
            <a:r>
              <a:rPr sz="2700" spc="-30" dirty="0" smtClean="0">
                <a:solidFill>
                  <a:srgbClr val="864515"/>
                </a:solidFill>
                <a:latin typeface="Calibri"/>
                <a:cs typeface="Calibri"/>
              </a:rPr>
              <a:t> </a:t>
            </a:r>
            <a:r>
              <a:rPr sz="2700" spc="-55" dirty="0" smtClean="0">
                <a:solidFill>
                  <a:srgbClr val="864515"/>
                </a:solidFill>
                <a:latin typeface="Calibri"/>
                <a:cs typeface="Calibri"/>
              </a:rPr>
              <a:t>r</a:t>
            </a:r>
            <a:r>
              <a:rPr sz="2700" spc="0" dirty="0" smtClean="0">
                <a:solidFill>
                  <a:srgbClr val="864515"/>
                </a:solidFill>
                <a:latin typeface="Calibri"/>
                <a:cs typeface="Calibri"/>
              </a:rPr>
              <a:t>emain</a:t>
            </a:r>
            <a:r>
              <a:rPr sz="2700" spc="-10" dirty="0" smtClean="0">
                <a:solidFill>
                  <a:srgbClr val="864515"/>
                </a:solidFill>
                <a:latin typeface="Calibri"/>
                <a:cs typeface="Calibri"/>
              </a:rPr>
              <a:t> </a:t>
            </a:r>
            <a:r>
              <a:rPr sz="2700" spc="0" dirty="0" smtClean="0">
                <a:solidFill>
                  <a:srgbClr val="864515"/>
                </a:solidFill>
                <a:latin typeface="Calibri"/>
                <a:cs typeface="Calibri"/>
              </a:rPr>
              <a:t>a</a:t>
            </a:r>
            <a:r>
              <a:rPr sz="2700" spc="-10" dirty="0" smtClean="0">
                <a:solidFill>
                  <a:srgbClr val="864515"/>
                </a:solidFill>
                <a:latin typeface="Calibri"/>
                <a:cs typeface="Calibri"/>
              </a:rPr>
              <a:t> </a:t>
            </a:r>
            <a:r>
              <a:rPr sz="2700" spc="0" dirty="0" smtClean="0">
                <a:solidFill>
                  <a:srgbClr val="864515"/>
                </a:solidFill>
                <a:latin typeface="Calibri"/>
                <a:cs typeface="Calibri"/>
              </a:rPr>
              <a:t>majo</a:t>
            </a:r>
            <a:r>
              <a:rPr sz="2700" spc="-10" dirty="0" smtClean="0">
                <a:solidFill>
                  <a:srgbClr val="864515"/>
                </a:solidFill>
                <a:latin typeface="Calibri"/>
                <a:cs typeface="Calibri"/>
              </a:rPr>
              <a:t>r challen</a:t>
            </a:r>
            <a:r>
              <a:rPr sz="2700" spc="-20" dirty="0" smtClean="0">
                <a:solidFill>
                  <a:srgbClr val="864515"/>
                </a:solidFill>
                <a:latin typeface="Calibri"/>
                <a:cs typeface="Calibri"/>
              </a:rPr>
              <a:t>g</a:t>
            </a:r>
            <a:r>
              <a:rPr sz="2700" spc="-15" dirty="0" smtClean="0">
                <a:solidFill>
                  <a:srgbClr val="864515"/>
                </a:solidFill>
                <a:latin typeface="Calibri"/>
                <a:cs typeface="Calibri"/>
              </a:rPr>
              <a:t>e</a:t>
            </a:r>
            <a:r>
              <a:rPr sz="2700" spc="-25" dirty="0" smtClean="0">
                <a:solidFill>
                  <a:srgbClr val="864515"/>
                </a:solidFill>
                <a:latin typeface="Calibri"/>
                <a:cs typeface="Calibri"/>
              </a:rPr>
              <a:t> </a:t>
            </a:r>
            <a:r>
              <a:rPr sz="2700" spc="0" dirty="0" smtClean="0">
                <a:solidFill>
                  <a:srgbClr val="864515"/>
                </a:solidFill>
                <a:latin typeface="Calibri"/>
                <a:cs typeface="Calibri"/>
              </a:rPr>
              <a:t>and</a:t>
            </a:r>
            <a:r>
              <a:rPr sz="2700" spc="-15" dirty="0" smtClean="0">
                <a:solidFill>
                  <a:srgbClr val="864515"/>
                </a:solidFill>
                <a:latin typeface="Calibri"/>
                <a:cs typeface="Calibri"/>
              </a:rPr>
              <a:t> </a:t>
            </a:r>
            <a:r>
              <a:rPr sz="2700" spc="-45" dirty="0" smtClean="0">
                <a:solidFill>
                  <a:srgbClr val="864515"/>
                </a:solidFill>
                <a:latin typeface="Calibri"/>
                <a:cs typeface="Calibri"/>
              </a:rPr>
              <a:t>c</a:t>
            </a:r>
            <a:r>
              <a:rPr sz="2700" spc="0" dirty="0" smtClean="0">
                <a:solidFill>
                  <a:srgbClr val="864515"/>
                </a:solidFill>
                <a:latin typeface="Calibri"/>
                <a:cs typeface="Calibri"/>
              </a:rPr>
              <a:t>o</a:t>
            </a:r>
            <a:r>
              <a:rPr sz="2700" spc="-25" dirty="0" smtClean="0">
                <a:solidFill>
                  <a:srgbClr val="864515"/>
                </a:solidFill>
                <a:latin typeface="Calibri"/>
                <a:cs typeface="Calibri"/>
              </a:rPr>
              <a:t>n</a:t>
            </a:r>
            <a:r>
              <a:rPr sz="2700" spc="-10" dirty="0" smtClean="0">
                <a:solidFill>
                  <a:srgbClr val="864515"/>
                </a:solidFill>
                <a:latin typeface="Calibri"/>
                <a:cs typeface="Calibri"/>
              </a:rPr>
              <a:t>t</a:t>
            </a:r>
            <a:r>
              <a:rPr sz="2700" spc="-20" dirty="0" smtClean="0">
                <a:solidFill>
                  <a:srgbClr val="864515"/>
                </a:solidFill>
                <a:latin typeface="Calibri"/>
                <a:cs typeface="Calibri"/>
              </a:rPr>
              <a:t>r</a:t>
            </a:r>
            <a:r>
              <a:rPr sz="2700" spc="0" dirty="0" smtClean="0">
                <a:solidFill>
                  <a:srgbClr val="864515"/>
                </a:solidFill>
                <a:latin typeface="Calibri"/>
                <a:cs typeface="Calibri"/>
              </a:rPr>
              <a:t>ibu</a:t>
            </a:r>
            <a:r>
              <a:rPr sz="2700" spc="-35" dirty="0" smtClean="0">
                <a:solidFill>
                  <a:srgbClr val="864515"/>
                </a:solidFill>
                <a:latin typeface="Calibri"/>
                <a:cs typeface="Calibri"/>
              </a:rPr>
              <a:t>t</a:t>
            </a:r>
            <a:r>
              <a:rPr sz="2700" spc="-15" dirty="0" smtClean="0">
                <a:solidFill>
                  <a:srgbClr val="864515"/>
                </a:solidFill>
                <a:latin typeface="Calibri"/>
                <a:cs typeface="Calibri"/>
              </a:rPr>
              <a:t>e</a:t>
            </a:r>
            <a:r>
              <a:rPr sz="2700" spc="-25" dirty="0" smtClean="0">
                <a:solidFill>
                  <a:srgbClr val="864515"/>
                </a:solidFill>
                <a:latin typeface="Calibri"/>
                <a:cs typeface="Calibri"/>
              </a:rPr>
              <a:t> </a:t>
            </a:r>
            <a:r>
              <a:rPr sz="2700" spc="-40" dirty="0" smtClean="0">
                <a:solidFill>
                  <a:srgbClr val="864515"/>
                </a:solidFill>
                <a:latin typeface="Calibri"/>
                <a:cs typeface="Calibri"/>
              </a:rPr>
              <a:t>t</a:t>
            </a:r>
            <a:r>
              <a:rPr sz="2700" spc="0" dirty="0" smtClean="0">
                <a:solidFill>
                  <a:srgbClr val="864515"/>
                </a:solidFill>
                <a:latin typeface="Calibri"/>
                <a:cs typeface="Calibri"/>
              </a:rPr>
              <a:t>o</a:t>
            </a:r>
            <a:r>
              <a:rPr sz="2700" spc="-5" dirty="0" smtClean="0">
                <a:solidFill>
                  <a:srgbClr val="864515"/>
                </a:solidFill>
                <a:latin typeface="Calibri"/>
                <a:cs typeface="Calibri"/>
              </a:rPr>
              <a:t> </a:t>
            </a:r>
            <a:r>
              <a:rPr sz="2700" spc="0" dirty="0" smtClean="0">
                <a:solidFill>
                  <a:srgbClr val="864515"/>
                </a:solidFill>
                <a:latin typeface="Calibri"/>
                <a:cs typeface="Calibri"/>
              </a:rPr>
              <a:t>admini</a:t>
            </a:r>
            <a:r>
              <a:rPr sz="2700" spc="-30" dirty="0" smtClean="0">
                <a:solidFill>
                  <a:srgbClr val="864515"/>
                </a:solidFill>
                <a:latin typeface="Calibri"/>
                <a:cs typeface="Calibri"/>
              </a:rPr>
              <a:t>s</a:t>
            </a:r>
            <a:r>
              <a:rPr sz="2700" spc="-10" dirty="0" smtClean="0">
                <a:solidFill>
                  <a:srgbClr val="864515"/>
                </a:solidFill>
                <a:latin typeface="Calibri"/>
                <a:cs typeface="Calibri"/>
              </a:rPr>
              <a:t>t</a:t>
            </a:r>
            <a:r>
              <a:rPr sz="2700" spc="-80" dirty="0" smtClean="0">
                <a:solidFill>
                  <a:srgbClr val="864515"/>
                </a:solidFill>
                <a:latin typeface="Calibri"/>
                <a:cs typeface="Calibri"/>
              </a:rPr>
              <a:t>r</a:t>
            </a:r>
            <a:r>
              <a:rPr sz="2700" spc="-25" dirty="0" smtClean="0">
                <a:solidFill>
                  <a:srgbClr val="864515"/>
                </a:solidFill>
                <a:latin typeface="Calibri"/>
                <a:cs typeface="Calibri"/>
              </a:rPr>
              <a:t>a</a:t>
            </a:r>
            <a:r>
              <a:rPr sz="2700" spc="0" dirty="0" smtClean="0">
                <a:solidFill>
                  <a:srgbClr val="864515"/>
                </a:solidFill>
                <a:latin typeface="Calibri"/>
                <a:cs typeface="Calibri"/>
              </a:rPr>
              <a:t>ti</a:t>
            </a:r>
            <a:r>
              <a:rPr sz="2700" spc="-20" dirty="0" smtClean="0">
                <a:solidFill>
                  <a:srgbClr val="864515"/>
                </a:solidFill>
                <a:latin typeface="Calibri"/>
                <a:cs typeface="Calibri"/>
              </a:rPr>
              <a:t>v</a:t>
            </a:r>
            <a:r>
              <a:rPr sz="2700" spc="-15" dirty="0" smtClean="0">
                <a:solidFill>
                  <a:srgbClr val="864515"/>
                </a:solidFill>
                <a:latin typeface="Calibri"/>
                <a:cs typeface="Calibri"/>
              </a:rPr>
              <a:t>e</a:t>
            </a:r>
            <a:r>
              <a:rPr sz="2700" spc="-10" dirty="0" smtClean="0">
                <a:solidFill>
                  <a:srgbClr val="864515"/>
                </a:solidFill>
                <a:latin typeface="Calibri"/>
                <a:cs typeface="Calibri"/>
              </a:rPr>
              <a:t> </a:t>
            </a:r>
            <a:r>
              <a:rPr sz="2700" spc="-45" dirty="0" smtClean="0">
                <a:solidFill>
                  <a:srgbClr val="864515"/>
                </a:solidFill>
                <a:latin typeface="Calibri"/>
                <a:cs typeface="Calibri"/>
              </a:rPr>
              <a:t>f</a:t>
            </a:r>
            <a:r>
              <a:rPr sz="2700" spc="0" dirty="0" smtClean="0">
                <a:solidFill>
                  <a:srgbClr val="864515"/>
                </a:solidFill>
                <a:latin typeface="Calibri"/>
                <a:cs typeface="Calibri"/>
              </a:rPr>
              <a:t>ai</a:t>
            </a:r>
            <a:r>
              <a:rPr sz="2700" spc="5" dirty="0" smtClean="0">
                <a:solidFill>
                  <a:srgbClr val="864515"/>
                </a:solidFill>
                <a:latin typeface="Calibri"/>
                <a:cs typeface="Calibri"/>
              </a:rPr>
              <a:t>l</a:t>
            </a:r>
            <a:r>
              <a:rPr sz="2700" spc="0" dirty="0" smtClean="0">
                <a:solidFill>
                  <a:srgbClr val="864515"/>
                </a:solidFill>
                <a:latin typeface="Calibri"/>
                <a:cs typeface="Calibri"/>
              </a:rPr>
              <a:t>u</a:t>
            </a:r>
            <a:r>
              <a:rPr sz="2700" spc="-45" dirty="0" smtClean="0">
                <a:solidFill>
                  <a:srgbClr val="864515"/>
                </a:solidFill>
                <a:latin typeface="Calibri"/>
                <a:cs typeface="Calibri"/>
              </a:rPr>
              <a:t>r</a:t>
            </a:r>
            <a:r>
              <a:rPr sz="2700" spc="-15" dirty="0" smtClean="0">
                <a:solidFill>
                  <a:srgbClr val="864515"/>
                </a:solidFill>
                <a:latin typeface="Calibri"/>
                <a:cs typeface="Calibri"/>
              </a:rPr>
              <a:t>es</a:t>
            </a:r>
            <a:r>
              <a:rPr sz="2700" spc="-35" dirty="0" smtClean="0">
                <a:solidFill>
                  <a:srgbClr val="864515"/>
                </a:solidFill>
                <a:latin typeface="Calibri"/>
                <a:cs typeface="Calibri"/>
              </a:rPr>
              <a:t> </a:t>
            </a:r>
            <a:r>
              <a:rPr sz="2700" spc="0" dirty="0" smtClean="0">
                <a:solidFill>
                  <a:srgbClr val="864515"/>
                </a:solidFill>
                <a:latin typeface="Calibri"/>
                <a:cs typeface="Calibri"/>
              </a:rPr>
              <a:t>in </a:t>
            </a:r>
            <a:r>
              <a:rPr sz="2700" spc="-40" dirty="0" smtClean="0">
                <a:solidFill>
                  <a:srgbClr val="864515"/>
                </a:solidFill>
                <a:latin typeface="Calibri"/>
                <a:cs typeface="Calibri"/>
              </a:rPr>
              <a:t>g</a:t>
            </a:r>
            <a:r>
              <a:rPr sz="2700" spc="0" dirty="0" smtClean="0">
                <a:solidFill>
                  <a:srgbClr val="864515"/>
                </a:solidFill>
                <a:latin typeface="Calibri"/>
                <a:cs typeface="Calibri"/>
              </a:rPr>
              <a:t>o</a:t>
            </a:r>
            <a:r>
              <a:rPr sz="2700" spc="-30" dirty="0" smtClean="0">
                <a:solidFill>
                  <a:srgbClr val="864515"/>
                </a:solidFill>
                <a:latin typeface="Calibri"/>
                <a:cs typeface="Calibri"/>
              </a:rPr>
              <a:t>v</a:t>
            </a:r>
            <a:r>
              <a:rPr sz="2700" spc="-15" dirty="0" smtClean="0">
                <a:solidFill>
                  <a:srgbClr val="864515"/>
                </a:solidFill>
                <a:latin typeface="Calibri"/>
                <a:cs typeface="Calibri"/>
              </a:rPr>
              <a:t>er</a:t>
            </a:r>
            <a:r>
              <a:rPr sz="2700" spc="-25" dirty="0" smtClean="0">
                <a:solidFill>
                  <a:srgbClr val="864515"/>
                </a:solidFill>
                <a:latin typeface="Calibri"/>
                <a:cs typeface="Calibri"/>
              </a:rPr>
              <a:t>n</a:t>
            </a:r>
            <a:r>
              <a:rPr sz="2700" spc="-20" dirty="0" smtClean="0">
                <a:solidFill>
                  <a:srgbClr val="864515"/>
                </a:solidFill>
                <a:latin typeface="Calibri"/>
                <a:cs typeface="Calibri"/>
              </a:rPr>
              <a:t>me</a:t>
            </a:r>
            <a:r>
              <a:rPr sz="2700" spc="-40" dirty="0" smtClean="0">
                <a:solidFill>
                  <a:srgbClr val="864515"/>
                </a:solidFill>
                <a:latin typeface="Calibri"/>
                <a:cs typeface="Calibri"/>
              </a:rPr>
              <a:t>n</a:t>
            </a:r>
            <a:r>
              <a:rPr sz="2700" spc="0" dirty="0" smtClean="0">
                <a:solidFill>
                  <a:srgbClr val="864515"/>
                </a:solidFill>
                <a:latin typeface="Calibri"/>
                <a:cs typeface="Calibri"/>
              </a:rPr>
              <a:t>t.</a:t>
            </a:r>
            <a:r>
              <a:rPr sz="2700" spc="-15" dirty="0" smtClean="0">
                <a:solidFill>
                  <a:srgbClr val="864515"/>
                </a:solidFill>
                <a:latin typeface="Calibri"/>
                <a:cs typeface="Calibri"/>
              </a:rPr>
              <a:t> </a:t>
            </a:r>
            <a:r>
              <a:rPr sz="2700" spc="0" dirty="0" smtClean="0">
                <a:solidFill>
                  <a:srgbClr val="864515"/>
                </a:solidFill>
                <a:latin typeface="Calibri"/>
                <a:cs typeface="Calibri"/>
              </a:rPr>
              <a:t>Go</a:t>
            </a:r>
            <a:r>
              <a:rPr sz="2700" spc="5" dirty="0" smtClean="0">
                <a:solidFill>
                  <a:srgbClr val="864515"/>
                </a:solidFill>
                <a:latin typeface="Calibri"/>
                <a:cs typeface="Calibri"/>
              </a:rPr>
              <a:t>o</a:t>
            </a:r>
            <a:r>
              <a:rPr sz="2700" spc="0" dirty="0" smtClean="0">
                <a:solidFill>
                  <a:srgbClr val="864515"/>
                </a:solidFill>
                <a:latin typeface="Calibri"/>
                <a:cs typeface="Calibri"/>
              </a:rPr>
              <a:t>d</a:t>
            </a:r>
            <a:r>
              <a:rPr sz="2700" spc="-15" dirty="0" smtClean="0">
                <a:solidFill>
                  <a:srgbClr val="864515"/>
                </a:solidFill>
                <a:latin typeface="Calibri"/>
                <a:cs typeface="Calibri"/>
              </a:rPr>
              <a:t> </a:t>
            </a:r>
            <a:r>
              <a:rPr sz="2700" spc="0" dirty="0" smtClean="0">
                <a:solidFill>
                  <a:srgbClr val="864515"/>
                </a:solidFill>
                <a:latin typeface="Calibri"/>
                <a:cs typeface="Calibri"/>
              </a:rPr>
              <a:t>mana</a:t>
            </a:r>
            <a:r>
              <a:rPr sz="2700" spc="-40" dirty="0" smtClean="0">
                <a:solidFill>
                  <a:srgbClr val="864515"/>
                </a:solidFill>
                <a:latin typeface="Calibri"/>
                <a:cs typeface="Calibri"/>
              </a:rPr>
              <a:t>g</a:t>
            </a:r>
            <a:r>
              <a:rPr sz="2700" spc="-20" dirty="0" smtClean="0">
                <a:solidFill>
                  <a:srgbClr val="864515"/>
                </a:solidFill>
                <a:latin typeface="Calibri"/>
                <a:cs typeface="Calibri"/>
              </a:rPr>
              <a:t>eme</a:t>
            </a:r>
            <a:r>
              <a:rPr sz="2700" spc="-35" dirty="0" smtClean="0">
                <a:solidFill>
                  <a:srgbClr val="864515"/>
                </a:solidFill>
                <a:latin typeface="Calibri"/>
                <a:cs typeface="Calibri"/>
              </a:rPr>
              <a:t>n</a:t>
            </a:r>
            <a:r>
              <a:rPr sz="2700" spc="-10" dirty="0" smtClean="0">
                <a:solidFill>
                  <a:srgbClr val="864515"/>
                </a:solidFill>
                <a:latin typeface="Calibri"/>
                <a:cs typeface="Calibri"/>
              </a:rPr>
              <a:t>t</a:t>
            </a:r>
            <a:r>
              <a:rPr sz="2700" spc="-30" dirty="0" smtClean="0">
                <a:solidFill>
                  <a:srgbClr val="864515"/>
                </a:solidFill>
                <a:latin typeface="Calibri"/>
                <a:cs typeface="Calibri"/>
              </a:rPr>
              <a:t> </a:t>
            </a:r>
            <a:r>
              <a:rPr sz="2700" spc="0" dirty="0" smtClean="0">
                <a:solidFill>
                  <a:srgbClr val="864515"/>
                </a:solidFill>
                <a:latin typeface="Calibri"/>
                <a:cs typeface="Calibri"/>
              </a:rPr>
              <a:t>p</a:t>
            </a:r>
            <a:r>
              <a:rPr sz="2700" spc="-70" dirty="0" smtClean="0">
                <a:solidFill>
                  <a:srgbClr val="864515"/>
                </a:solidFill>
                <a:latin typeface="Calibri"/>
                <a:cs typeface="Calibri"/>
              </a:rPr>
              <a:t>r</a:t>
            </a:r>
            <a:r>
              <a:rPr sz="2700" spc="-15" dirty="0" smtClean="0">
                <a:solidFill>
                  <a:srgbClr val="864515"/>
                </a:solidFill>
                <a:latin typeface="Calibri"/>
                <a:cs typeface="Calibri"/>
              </a:rPr>
              <a:t>actices</a:t>
            </a:r>
            <a:r>
              <a:rPr sz="2700" spc="-25" dirty="0" smtClean="0">
                <a:solidFill>
                  <a:srgbClr val="864515"/>
                </a:solidFill>
                <a:latin typeface="Calibri"/>
                <a:cs typeface="Calibri"/>
              </a:rPr>
              <a:t> </a:t>
            </a:r>
            <a:r>
              <a:rPr sz="2700" spc="-15" dirty="0" smtClean="0">
                <a:solidFill>
                  <a:srgbClr val="864515"/>
                </a:solidFill>
                <a:latin typeface="Calibri"/>
                <a:cs typeface="Calibri"/>
              </a:rPr>
              <a:t>a</a:t>
            </a:r>
            <a:r>
              <a:rPr sz="2700" spc="-50" dirty="0" smtClean="0">
                <a:solidFill>
                  <a:srgbClr val="864515"/>
                </a:solidFill>
                <a:latin typeface="Calibri"/>
                <a:cs typeface="Calibri"/>
              </a:rPr>
              <a:t>r</a:t>
            </a:r>
            <a:r>
              <a:rPr sz="2700" spc="-15" dirty="0" smtClean="0">
                <a:solidFill>
                  <a:srgbClr val="864515"/>
                </a:solidFill>
                <a:latin typeface="Calibri"/>
                <a:cs typeface="Calibri"/>
              </a:rPr>
              <a:t>e</a:t>
            </a:r>
            <a:r>
              <a:rPr sz="2700" spc="-10" dirty="0" smtClean="0">
                <a:solidFill>
                  <a:srgbClr val="864515"/>
                </a:solidFill>
                <a:latin typeface="Calibri"/>
                <a:cs typeface="Calibri"/>
              </a:rPr>
              <a:t> </a:t>
            </a:r>
            <a:r>
              <a:rPr sz="2700" spc="-15" dirty="0" smtClean="0">
                <a:solidFill>
                  <a:srgbClr val="864515"/>
                </a:solidFill>
                <a:latin typeface="Calibri"/>
                <a:cs typeface="Calibri"/>
              </a:rPr>
              <a:t>c</a:t>
            </a:r>
            <a:r>
              <a:rPr sz="2700" spc="-20" dirty="0" smtClean="0">
                <a:solidFill>
                  <a:srgbClr val="864515"/>
                </a:solidFill>
                <a:latin typeface="Calibri"/>
                <a:cs typeface="Calibri"/>
              </a:rPr>
              <a:t>r</a:t>
            </a:r>
            <a:r>
              <a:rPr sz="2700" spc="0" dirty="0" smtClean="0">
                <a:solidFill>
                  <a:srgbClr val="864515"/>
                </a:solidFill>
                <a:latin typeface="Calibri"/>
                <a:cs typeface="Calibri"/>
              </a:rPr>
              <a:t>ucial and</a:t>
            </a:r>
            <a:r>
              <a:rPr sz="2700" spc="-20" dirty="0" smtClean="0">
                <a:solidFill>
                  <a:srgbClr val="864515"/>
                </a:solidFill>
                <a:latin typeface="Calibri"/>
                <a:cs typeface="Calibri"/>
              </a:rPr>
              <a:t> </a:t>
            </a:r>
            <a:r>
              <a:rPr sz="2700" spc="-25" dirty="0" smtClean="0">
                <a:solidFill>
                  <a:srgbClr val="864515"/>
                </a:solidFill>
                <a:latin typeface="Calibri"/>
                <a:cs typeface="Calibri"/>
              </a:rPr>
              <a:t>a</a:t>
            </a:r>
            <a:r>
              <a:rPr sz="2700" spc="-10" dirty="0" smtClean="0">
                <a:solidFill>
                  <a:srgbClr val="864515"/>
                </a:solidFill>
                <a:latin typeface="Calibri"/>
                <a:cs typeface="Calibri"/>
              </a:rPr>
              <a:t>t</a:t>
            </a:r>
            <a:r>
              <a:rPr sz="2700" spc="-15" dirty="0" smtClean="0">
                <a:solidFill>
                  <a:srgbClr val="864515"/>
                </a:solidFill>
                <a:latin typeface="Calibri"/>
                <a:cs typeface="Calibri"/>
              </a:rPr>
              <a:t> the</a:t>
            </a:r>
            <a:r>
              <a:rPr sz="2700" spc="-20" dirty="0" smtClean="0">
                <a:solidFill>
                  <a:srgbClr val="864515"/>
                </a:solidFill>
                <a:latin typeface="Calibri"/>
                <a:cs typeface="Calibri"/>
              </a:rPr>
              <a:t> </a:t>
            </a:r>
            <a:r>
              <a:rPr sz="2700" spc="-15" dirty="0" smtClean="0">
                <a:solidFill>
                  <a:srgbClr val="864515"/>
                </a:solidFill>
                <a:latin typeface="Calibri"/>
                <a:cs typeface="Calibri"/>
              </a:rPr>
              <a:t>ce</a:t>
            </a:r>
            <a:r>
              <a:rPr sz="2700" spc="-45" dirty="0" smtClean="0">
                <a:solidFill>
                  <a:srgbClr val="864515"/>
                </a:solidFill>
                <a:latin typeface="Calibri"/>
                <a:cs typeface="Calibri"/>
              </a:rPr>
              <a:t>n</a:t>
            </a:r>
            <a:r>
              <a:rPr sz="2700" spc="-10" dirty="0" smtClean="0">
                <a:solidFill>
                  <a:srgbClr val="864515"/>
                </a:solidFill>
                <a:latin typeface="Calibri"/>
                <a:cs typeface="Calibri"/>
              </a:rPr>
              <a:t>t</a:t>
            </a:r>
            <a:r>
              <a:rPr sz="2700" spc="-55" dirty="0" smtClean="0">
                <a:solidFill>
                  <a:srgbClr val="864515"/>
                </a:solidFill>
                <a:latin typeface="Calibri"/>
                <a:cs typeface="Calibri"/>
              </a:rPr>
              <a:t>r</a:t>
            </a:r>
            <a:r>
              <a:rPr sz="2700" spc="-15" dirty="0" smtClean="0">
                <a:solidFill>
                  <a:srgbClr val="864515"/>
                </a:solidFill>
                <a:latin typeface="Calibri"/>
                <a:cs typeface="Calibri"/>
              </a:rPr>
              <a:t>e</a:t>
            </a:r>
            <a:r>
              <a:rPr sz="2700" spc="-10" dirty="0" smtClean="0">
                <a:solidFill>
                  <a:srgbClr val="864515"/>
                </a:solidFill>
                <a:latin typeface="Calibri"/>
                <a:cs typeface="Calibri"/>
              </a:rPr>
              <a:t> </a:t>
            </a:r>
            <a:r>
              <a:rPr sz="2700" spc="0" dirty="0" smtClean="0">
                <a:solidFill>
                  <a:srgbClr val="864515"/>
                </a:solidFill>
                <a:latin typeface="Calibri"/>
                <a:cs typeface="Calibri"/>
              </a:rPr>
              <a:t>as</a:t>
            </a:r>
            <a:r>
              <a:rPr sz="2700" spc="-5" dirty="0" smtClean="0">
                <a:solidFill>
                  <a:srgbClr val="864515"/>
                </a:solidFill>
                <a:latin typeface="Calibri"/>
                <a:cs typeface="Calibri"/>
              </a:rPr>
              <a:t> </a:t>
            </a:r>
            <a:r>
              <a:rPr sz="2700" spc="-15" dirty="0" smtClean="0">
                <a:solidFill>
                  <a:srgbClr val="864515"/>
                </a:solidFill>
                <a:latin typeface="Calibri"/>
                <a:cs typeface="Calibri"/>
              </a:rPr>
              <a:t>e</a:t>
            </a:r>
            <a:r>
              <a:rPr sz="2700" spc="-25" dirty="0" smtClean="0">
                <a:solidFill>
                  <a:srgbClr val="864515"/>
                </a:solidFill>
                <a:latin typeface="Calibri"/>
                <a:cs typeface="Calibri"/>
              </a:rPr>
              <a:t>n</a:t>
            </a:r>
            <a:r>
              <a:rPr sz="2700" spc="0" dirty="0" smtClean="0">
                <a:solidFill>
                  <a:srgbClr val="864515"/>
                </a:solidFill>
                <a:latin typeface="Calibri"/>
                <a:cs typeface="Calibri"/>
              </a:rPr>
              <a:t>able</a:t>
            </a:r>
            <a:r>
              <a:rPr sz="2700" spc="-50" dirty="0" smtClean="0">
                <a:solidFill>
                  <a:srgbClr val="864515"/>
                </a:solidFill>
                <a:latin typeface="Calibri"/>
                <a:cs typeface="Calibri"/>
              </a:rPr>
              <a:t>r</a:t>
            </a:r>
            <a:r>
              <a:rPr sz="2700" spc="0" dirty="0" smtClean="0">
                <a:solidFill>
                  <a:srgbClr val="864515"/>
                </a:solidFill>
                <a:latin typeface="Calibri"/>
                <a:cs typeface="Calibri"/>
              </a:rPr>
              <a:t>s</a:t>
            </a:r>
            <a:r>
              <a:rPr sz="2700" spc="-40" dirty="0" smtClean="0">
                <a:solidFill>
                  <a:srgbClr val="864515"/>
                </a:solidFill>
                <a:latin typeface="Calibri"/>
                <a:cs typeface="Calibri"/>
              </a:rPr>
              <a:t> </a:t>
            </a:r>
            <a:r>
              <a:rPr sz="2700" spc="-60" dirty="0" smtClean="0">
                <a:solidFill>
                  <a:srgbClr val="864515"/>
                </a:solidFill>
                <a:latin typeface="Calibri"/>
                <a:cs typeface="Calibri"/>
              </a:rPr>
              <a:t>f</a:t>
            </a:r>
            <a:r>
              <a:rPr sz="2700" spc="-15" dirty="0" smtClean="0">
                <a:solidFill>
                  <a:srgbClr val="864515"/>
                </a:solidFill>
                <a:latin typeface="Calibri"/>
                <a:cs typeface="Calibri"/>
              </a:rPr>
              <a:t>or se</a:t>
            </a:r>
            <a:r>
              <a:rPr sz="2700" spc="5" dirty="0" smtClean="0">
                <a:solidFill>
                  <a:srgbClr val="864515"/>
                </a:solidFill>
                <a:latin typeface="Calibri"/>
                <a:cs typeface="Calibri"/>
              </a:rPr>
              <a:t>r</a:t>
            </a:r>
            <a:r>
              <a:rPr sz="2700" spc="-15" dirty="0" smtClean="0">
                <a:solidFill>
                  <a:srgbClr val="864515"/>
                </a:solidFill>
                <a:latin typeface="Calibri"/>
                <a:cs typeface="Calibri"/>
              </a:rPr>
              <a:t>vice d</a:t>
            </a:r>
            <a:r>
              <a:rPr sz="2700" spc="-25" dirty="0" smtClean="0">
                <a:solidFill>
                  <a:srgbClr val="864515"/>
                </a:solidFill>
                <a:latin typeface="Calibri"/>
                <a:cs typeface="Calibri"/>
              </a:rPr>
              <a:t>e</a:t>
            </a:r>
            <a:r>
              <a:rPr sz="2700" spc="0" dirty="0" smtClean="0">
                <a:solidFill>
                  <a:srgbClr val="864515"/>
                </a:solidFill>
                <a:latin typeface="Calibri"/>
                <a:cs typeface="Calibri"/>
              </a:rPr>
              <a:t>li</a:t>
            </a:r>
            <a:r>
              <a:rPr sz="2700" spc="-10" dirty="0" smtClean="0">
                <a:solidFill>
                  <a:srgbClr val="864515"/>
                </a:solidFill>
                <a:latin typeface="Calibri"/>
                <a:cs typeface="Calibri"/>
              </a:rPr>
              <a:t>v</a:t>
            </a:r>
            <a:r>
              <a:rPr sz="2700" spc="-15" dirty="0" smtClean="0">
                <a:solidFill>
                  <a:srgbClr val="864515"/>
                </a:solidFill>
                <a:latin typeface="Calibri"/>
                <a:cs typeface="Calibri"/>
              </a:rPr>
              <a:t>ery and</a:t>
            </a:r>
            <a:r>
              <a:rPr sz="2700" spc="-30" dirty="0" smtClean="0">
                <a:solidFill>
                  <a:srgbClr val="864515"/>
                </a:solidFill>
                <a:latin typeface="Calibri"/>
                <a:cs typeface="Calibri"/>
              </a:rPr>
              <a:t> </a:t>
            </a:r>
            <a:r>
              <a:rPr sz="2700" spc="0" dirty="0" smtClean="0">
                <a:solidFill>
                  <a:srgbClr val="864515"/>
                </a:solidFill>
                <a:latin typeface="Calibri"/>
                <a:cs typeface="Calibri"/>
              </a:rPr>
              <a:t>h</a:t>
            </a:r>
            <a:r>
              <a:rPr sz="2700" spc="-50" dirty="0" smtClean="0">
                <a:solidFill>
                  <a:srgbClr val="864515"/>
                </a:solidFill>
                <a:latin typeface="Calibri"/>
                <a:cs typeface="Calibri"/>
              </a:rPr>
              <a:t>a</a:t>
            </a:r>
            <a:r>
              <a:rPr sz="2700" spc="-40" dirty="0" smtClean="0">
                <a:solidFill>
                  <a:srgbClr val="864515"/>
                </a:solidFill>
                <a:latin typeface="Calibri"/>
                <a:cs typeface="Calibri"/>
              </a:rPr>
              <a:t>v</a:t>
            </a:r>
            <a:r>
              <a:rPr sz="2700" spc="-15" dirty="0" smtClean="0">
                <a:solidFill>
                  <a:srgbClr val="864515"/>
                </a:solidFill>
                <a:latin typeface="Calibri"/>
                <a:cs typeface="Calibri"/>
              </a:rPr>
              <a:t>e</a:t>
            </a:r>
            <a:r>
              <a:rPr sz="2700" spc="-10" dirty="0" smtClean="0">
                <a:solidFill>
                  <a:srgbClr val="864515"/>
                </a:solidFill>
                <a:latin typeface="Calibri"/>
                <a:cs typeface="Calibri"/>
              </a:rPr>
              <a:t> </a:t>
            </a:r>
            <a:r>
              <a:rPr sz="2700" spc="-40" dirty="0" smtClean="0">
                <a:solidFill>
                  <a:srgbClr val="864515"/>
                </a:solidFill>
                <a:latin typeface="Calibri"/>
                <a:cs typeface="Calibri"/>
              </a:rPr>
              <a:t>t</a:t>
            </a:r>
            <a:r>
              <a:rPr sz="2700" spc="0" dirty="0" smtClean="0">
                <a:solidFill>
                  <a:srgbClr val="864515"/>
                </a:solidFill>
                <a:latin typeface="Calibri"/>
                <a:cs typeface="Calibri"/>
              </a:rPr>
              <a:t>o</a:t>
            </a:r>
            <a:r>
              <a:rPr sz="2700" spc="-5" dirty="0" smtClean="0">
                <a:solidFill>
                  <a:srgbClr val="864515"/>
                </a:solidFill>
                <a:latin typeface="Calibri"/>
                <a:cs typeface="Calibri"/>
              </a:rPr>
              <a:t> </a:t>
            </a:r>
            <a:r>
              <a:rPr sz="2700" spc="-15" dirty="0" smtClean="0">
                <a:solidFill>
                  <a:srgbClr val="864515"/>
                </a:solidFill>
                <a:latin typeface="Calibri"/>
                <a:cs typeface="Calibri"/>
              </a:rPr>
              <a:t>be</a:t>
            </a:r>
            <a:r>
              <a:rPr sz="2700" spc="-10" dirty="0" smtClean="0">
                <a:solidFill>
                  <a:srgbClr val="864515"/>
                </a:solidFill>
                <a:latin typeface="Calibri"/>
                <a:cs typeface="Calibri"/>
              </a:rPr>
              <a:t> e</a:t>
            </a:r>
            <a:r>
              <a:rPr sz="2700" spc="-40" dirty="0" smtClean="0">
                <a:solidFill>
                  <a:srgbClr val="864515"/>
                </a:solidFill>
                <a:latin typeface="Calibri"/>
                <a:cs typeface="Calibri"/>
              </a:rPr>
              <a:t>s</a:t>
            </a:r>
            <a:r>
              <a:rPr sz="2700" spc="-45" dirty="0" smtClean="0">
                <a:solidFill>
                  <a:srgbClr val="864515"/>
                </a:solidFill>
                <a:latin typeface="Calibri"/>
                <a:cs typeface="Calibri"/>
              </a:rPr>
              <a:t>t</a:t>
            </a:r>
            <a:r>
              <a:rPr sz="2700" spc="0" dirty="0" smtClean="0">
                <a:solidFill>
                  <a:srgbClr val="864515"/>
                </a:solidFill>
                <a:latin typeface="Calibri"/>
                <a:cs typeface="Calibri"/>
              </a:rPr>
              <a:t>ablished</a:t>
            </a:r>
            <a:r>
              <a:rPr sz="2700" spc="-40" dirty="0" smtClean="0">
                <a:solidFill>
                  <a:srgbClr val="864515"/>
                </a:solidFill>
                <a:latin typeface="Calibri"/>
                <a:cs typeface="Calibri"/>
              </a:rPr>
              <a:t> </a:t>
            </a:r>
            <a:r>
              <a:rPr sz="2700" spc="0" dirty="0" smtClean="0">
                <a:solidFill>
                  <a:srgbClr val="864515"/>
                </a:solidFill>
                <a:latin typeface="Calibri"/>
                <a:cs typeface="Calibri"/>
              </a:rPr>
              <a:t>th</a:t>
            </a:r>
            <a:r>
              <a:rPr sz="2700" spc="-65" dirty="0" smtClean="0">
                <a:solidFill>
                  <a:srgbClr val="864515"/>
                </a:solidFill>
                <a:latin typeface="Calibri"/>
                <a:cs typeface="Calibri"/>
              </a:rPr>
              <a:t>r</a:t>
            </a:r>
            <a:r>
              <a:rPr sz="2700" spc="0" dirty="0" smtClean="0">
                <a:solidFill>
                  <a:srgbClr val="864515"/>
                </a:solidFill>
                <a:latin typeface="Calibri"/>
                <a:cs typeface="Calibri"/>
              </a:rPr>
              <a:t>oughout</a:t>
            </a:r>
            <a:r>
              <a:rPr sz="2700" spc="-20" dirty="0" smtClean="0">
                <a:solidFill>
                  <a:srgbClr val="864515"/>
                </a:solidFill>
                <a:latin typeface="Calibri"/>
                <a:cs typeface="Calibri"/>
              </a:rPr>
              <a:t> </a:t>
            </a:r>
            <a:r>
              <a:rPr sz="2700" spc="-25" dirty="0" smtClean="0">
                <a:solidFill>
                  <a:srgbClr val="864515"/>
                </a:solidFill>
                <a:latin typeface="Calibri"/>
                <a:cs typeface="Calibri"/>
              </a:rPr>
              <a:t>g</a:t>
            </a:r>
            <a:r>
              <a:rPr sz="2700" spc="-10" dirty="0" smtClean="0">
                <a:solidFill>
                  <a:srgbClr val="864515"/>
                </a:solidFill>
                <a:latin typeface="Calibri"/>
                <a:cs typeface="Calibri"/>
              </a:rPr>
              <a:t>o</a:t>
            </a:r>
            <a:r>
              <a:rPr sz="2700" spc="-25" dirty="0" smtClean="0">
                <a:solidFill>
                  <a:srgbClr val="864515"/>
                </a:solidFill>
                <a:latin typeface="Calibri"/>
                <a:cs typeface="Calibri"/>
              </a:rPr>
              <a:t>v</a:t>
            </a:r>
            <a:r>
              <a:rPr sz="2700" spc="-15" dirty="0" smtClean="0">
                <a:solidFill>
                  <a:srgbClr val="864515"/>
                </a:solidFill>
                <a:latin typeface="Calibri"/>
                <a:cs typeface="Calibri"/>
              </a:rPr>
              <a:t>e</a:t>
            </a:r>
            <a:r>
              <a:rPr sz="2700" spc="-20" dirty="0" smtClean="0">
                <a:solidFill>
                  <a:srgbClr val="864515"/>
                </a:solidFill>
                <a:latin typeface="Calibri"/>
                <a:cs typeface="Calibri"/>
              </a:rPr>
              <a:t>r</a:t>
            </a:r>
            <a:r>
              <a:rPr sz="2700" spc="0" dirty="0" smtClean="0">
                <a:solidFill>
                  <a:srgbClr val="864515"/>
                </a:solidFill>
                <a:latin typeface="Calibri"/>
                <a:cs typeface="Calibri"/>
              </a:rPr>
              <a:t>nme</a:t>
            </a:r>
            <a:r>
              <a:rPr sz="2700" spc="-30" dirty="0" smtClean="0">
                <a:solidFill>
                  <a:srgbClr val="864515"/>
                </a:solidFill>
                <a:latin typeface="Calibri"/>
                <a:cs typeface="Calibri"/>
              </a:rPr>
              <a:t>n</a:t>
            </a:r>
            <a:r>
              <a:rPr sz="2700" spc="0" dirty="0" smtClean="0">
                <a:solidFill>
                  <a:srgbClr val="864515"/>
                </a:solidFill>
                <a:latin typeface="Calibri"/>
                <a:cs typeface="Calibri"/>
              </a:rPr>
              <a:t>t</a:t>
            </a:r>
            <a:r>
              <a:rPr sz="2700" spc="-20" dirty="0" smtClean="0">
                <a:solidFill>
                  <a:srgbClr val="864515"/>
                </a:solidFill>
                <a:latin typeface="Calibri"/>
                <a:cs typeface="Calibri"/>
              </a:rPr>
              <a:t> </a:t>
            </a:r>
            <a:r>
              <a:rPr sz="2700" spc="0" dirty="0" smtClean="0">
                <a:solidFill>
                  <a:srgbClr val="864515"/>
                </a:solidFill>
                <a:latin typeface="Calibri"/>
                <a:cs typeface="Calibri"/>
              </a:rPr>
              <a:t>in</a:t>
            </a:r>
            <a:r>
              <a:rPr sz="2700" spc="-40" dirty="0" smtClean="0">
                <a:solidFill>
                  <a:srgbClr val="864515"/>
                </a:solidFill>
                <a:latin typeface="Calibri"/>
                <a:cs typeface="Calibri"/>
              </a:rPr>
              <a:t>s</a:t>
            </a:r>
            <a:r>
              <a:rPr sz="2700" spc="0" dirty="0" smtClean="0">
                <a:solidFill>
                  <a:srgbClr val="864515"/>
                </a:solidFill>
                <a:latin typeface="Calibri"/>
                <a:cs typeface="Calibri"/>
              </a:rPr>
              <a:t>ti</a:t>
            </a:r>
            <a:r>
              <a:rPr sz="2700" spc="-10" dirty="0" smtClean="0">
                <a:solidFill>
                  <a:srgbClr val="864515"/>
                </a:solidFill>
                <a:latin typeface="Calibri"/>
                <a:cs typeface="Calibri"/>
              </a:rPr>
              <a:t>t</a:t>
            </a:r>
            <a:r>
              <a:rPr sz="2700" spc="0" dirty="0" smtClean="0">
                <a:solidFill>
                  <a:srgbClr val="864515"/>
                </a:solidFill>
                <a:latin typeface="Calibri"/>
                <a:cs typeface="Calibri"/>
              </a:rPr>
              <a:t>utions.</a:t>
            </a:r>
            <a:endParaRPr sz="2700" dirty="0">
              <a:latin typeface="Calibri"/>
              <a:cs typeface="Calibri"/>
            </a:endParaRPr>
          </a:p>
          <a:p>
            <a:pPr>
              <a:lnSpc>
                <a:spcPts val="750"/>
              </a:lnSpc>
              <a:spcBef>
                <a:spcPts val="24"/>
              </a:spcBef>
            </a:pPr>
            <a:endParaRPr sz="750" dirty="0"/>
          </a:p>
          <a:p>
            <a:pPr>
              <a:lnSpc>
                <a:spcPts val="1000"/>
              </a:lnSpc>
            </a:pPr>
            <a:endParaRPr sz="1000" dirty="0"/>
          </a:p>
          <a:p>
            <a:pPr marL="12700" marR="168910">
              <a:lnSpc>
                <a:spcPts val="2590"/>
              </a:lnSpc>
            </a:pPr>
            <a:r>
              <a:rPr lang="en-ZA" sz="2700" dirty="0" smtClean="0">
                <a:solidFill>
                  <a:srgbClr val="864515"/>
                </a:solidFill>
                <a:latin typeface="Calibri"/>
                <a:cs typeface="Calibri"/>
              </a:rPr>
              <a:t>M</a:t>
            </a:r>
            <a:r>
              <a:rPr sz="2700" dirty="0" err="1" smtClean="0">
                <a:solidFill>
                  <a:srgbClr val="864515"/>
                </a:solidFill>
                <a:latin typeface="Calibri"/>
                <a:cs typeface="Calibri"/>
              </a:rPr>
              <a:t>ana</a:t>
            </a:r>
            <a:r>
              <a:rPr sz="2700" spc="-25" dirty="0" err="1" smtClean="0">
                <a:solidFill>
                  <a:srgbClr val="864515"/>
                </a:solidFill>
                <a:latin typeface="Calibri"/>
                <a:cs typeface="Calibri"/>
              </a:rPr>
              <a:t>g</a:t>
            </a:r>
            <a:r>
              <a:rPr sz="2700" spc="-20" dirty="0" err="1" smtClean="0">
                <a:solidFill>
                  <a:srgbClr val="864515"/>
                </a:solidFill>
                <a:latin typeface="Calibri"/>
                <a:cs typeface="Calibri"/>
              </a:rPr>
              <a:t>eme</a:t>
            </a:r>
            <a:r>
              <a:rPr sz="2700" spc="-35" dirty="0" err="1" smtClean="0">
                <a:solidFill>
                  <a:srgbClr val="864515"/>
                </a:solidFill>
                <a:latin typeface="Calibri"/>
                <a:cs typeface="Calibri"/>
              </a:rPr>
              <a:t>n</a:t>
            </a:r>
            <a:r>
              <a:rPr sz="2700" spc="-10" dirty="0" err="1" smtClean="0">
                <a:solidFill>
                  <a:srgbClr val="864515"/>
                </a:solidFill>
                <a:latin typeface="Calibri"/>
                <a:cs typeface="Calibri"/>
              </a:rPr>
              <a:t>t</a:t>
            </a:r>
            <a:r>
              <a:rPr sz="2700" spc="-30" dirty="0" smtClean="0">
                <a:solidFill>
                  <a:srgbClr val="864515"/>
                </a:solidFill>
                <a:latin typeface="Calibri"/>
                <a:cs typeface="Calibri"/>
              </a:rPr>
              <a:t> </a:t>
            </a:r>
            <a:r>
              <a:rPr sz="2700" spc="0" dirty="0" smtClean="0">
                <a:solidFill>
                  <a:srgbClr val="864515"/>
                </a:solidFill>
                <a:latin typeface="Calibri"/>
                <a:cs typeface="Calibri"/>
              </a:rPr>
              <a:t>p</a:t>
            </a:r>
            <a:r>
              <a:rPr sz="2700" spc="-70" dirty="0" smtClean="0">
                <a:solidFill>
                  <a:srgbClr val="864515"/>
                </a:solidFill>
                <a:latin typeface="Calibri"/>
                <a:cs typeface="Calibri"/>
              </a:rPr>
              <a:t>r</a:t>
            </a:r>
            <a:r>
              <a:rPr sz="2700" spc="-15" dirty="0" smtClean="0">
                <a:solidFill>
                  <a:srgbClr val="864515"/>
                </a:solidFill>
                <a:latin typeface="Calibri"/>
                <a:cs typeface="Calibri"/>
              </a:rPr>
              <a:t>actices</a:t>
            </a:r>
            <a:r>
              <a:rPr sz="2700" spc="-25" dirty="0" smtClean="0">
                <a:solidFill>
                  <a:srgbClr val="864515"/>
                </a:solidFill>
                <a:latin typeface="Calibri"/>
                <a:cs typeface="Calibri"/>
              </a:rPr>
              <a:t> </a:t>
            </a:r>
            <a:r>
              <a:rPr sz="2700" spc="-45" dirty="0" smtClean="0">
                <a:solidFill>
                  <a:srgbClr val="864515"/>
                </a:solidFill>
                <a:latin typeface="Calibri"/>
                <a:cs typeface="Calibri"/>
              </a:rPr>
              <a:t>c</a:t>
            </a:r>
            <a:r>
              <a:rPr sz="2700" spc="0" dirty="0" smtClean="0">
                <a:solidFill>
                  <a:srgbClr val="864515"/>
                </a:solidFill>
                <a:latin typeface="Calibri"/>
                <a:cs typeface="Calibri"/>
              </a:rPr>
              <a:t>o</a:t>
            </a:r>
            <a:r>
              <a:rPr sz="2700" spc="5" dirty="0" smtClean="0">
                <a:solidFill>
                  <a:srgbClr val="864515"/>
                </a:solidFill>
                <a:latin typeface="Calibri"/>
                <a:cs typeface="Calibri"/>
              </a:rPr>
              <a:t>m</a:t>
            </a:r>
            <a:r>
              <a:rPr sz="2700" spc="0" dirty="0" smtClean="0">
                <a:solidFill>
                  <a:srgbClr val="864515"/>
                </a:solidFill>
                <a:latin typeface="Calibri"/>
                <a:cs typeface="Calibri"/>
              </a:rPr>
              <a:t>bined</a:t>
            </a:r>
            <a:r>
              <a:rPr sz="2700" spc="-15" dirty="0" smtClean="0">
                <a:solidFill>
                  <a:srgbClr val="864515"/>
                </a:solidFill>
                <a:latin typeface="Calibri"/>
                <a:cs typeface="Calibri"/>
              </a:rPr>
              <a:t> </a:t>
            </a:r>
            <a:r>
              <a:rPr sz="2700" spc="0" dirty="0" smtClean="0">
                <a:solidFill>
                  <a:srgbClr val="864515"/>
                </a:solidFill>
                <a:latin typeface="Calibri"/>
                <a:cs typeface="Calibri"/>
              </a:rPr>
              <a:t>with</a:t>
            </a:r>
            <a:r>
              <a:rPr sz="2700" spc="-10" dirty="0" smtClean="0">
                <a:solidFill>
                  <a:srgbClr val="864515"/>
                </a:solidFill>
                <a:latin typeface="Calibri"/>
                <a:cs typeface="Calibri"/>
              </a:rPr>
              <a:t> </a:t>
            </a:r>
            <a:r>
              <a:rPr sz="2700" spc="-40" dirty="0" smtClean="0">
                <a:solidFill>
                  <a:srgbClr val="864515"/>
                </a:solidFill>
                <a:latin typeface="Calibri"/>
                <a:cs typeface="Calibri"/>
              </a:rPr>
              <a:t>g</a:t>
            </a:r>
            <a:r>
              <a:rPr sz="2700" spc="0" dirty="0" smtClean="0">
                <a:solidFill>
                  <a:srgbClr val="864515"/>
                </a:solidFill>
                <a:latin typeface="Calibri"/>
                <a:cs typeface="Calibri"/>
              </a:rPr>
              <a:t>o</a:t>
            </a:r>
            <a:r>
              <a:rPr sz="2700" spc="5" dirty="0" smtClean="0">
                <a:solidFill>
                  <a:srgbClr val="864515"/>
                </a:solidFill>
                <a:latin typeface="Calibri"/>
                <a:cs typeface="Calibri"/>
              </a:rPr>
              <a:t>o</a:t>
            </a:r>
            <a:r>
              <a:rPr sz="2700" spc="0" dirty="0" smtClean="0">
                <a:solidFill>
                  <a:srgbClr val="864515"/>
                </a:solidFill>
                <a:latin typeface="Calibri"/>
                <a:cs typeface="Calibri"/>
              </a:rPr>
              <a:t>d</a:t>
            </a:r>
            <a:r>
              <a:rPr sz="2700" spc="-5" dirty="0" smtClean="0">
                <a:solidFill>
                  <a:srgbClr val="864515"/>
                </a:solidFill>
                <a:latin typeface="Calibri"/>
                <a:cs typeface="Calibri"/>
              </a:rPr>
              <a:t> </a:t>
            </a:r>
            <a:r>
              <a:rPr sz="2700" spc="-15" dirty="0" smtClean="0">
                <a:solidFill>
                  <a:srgbClr val="864515"/>
                </a:solidFill>
                <a:latin typeface="Calibri"/>
                <a:cs typeface="Calibri"/>
              </a:rPr>
              <a:t>leade</a:t>
            </a:r>
            <a:r>
              <a:rPr sz="2700" spc="-60" dirty="0" smtClean="0">
                <a:solidFill>
                  <a:srgbClr val="864515"/>
                </a:solidFill>
                <a:latin typeface="Calibri"/>
                <a:cs typeface="Calibri"/>
              </a:rPr>
              <a:t>r</a:t>
            </a:r>
            <a:r>
              <a:rPr sz="2700" spc="0" dirty="0" smtClean="0">
                <a:solidFill>
                  <a:srgbClr val="864515"/>
                </a:solidFill>
                <a:latin typeface="Calibri"/>
                <a:cs typeface="Calibri"/>
              </a:rPr>
              <a:t>ship</a:t>
            </a:r>
            <a:r>
              <a:rPr sz="2700" spc="-40" dirty="0" smtClean="0">
                <a:solidFill>
                  <a:srgbClr val="864515"/>
                </a:solidFill>
                <a:latin typeface="Calibri"/>
                <a:cs typeface="Calibri"/>
              </a:rPr>
              <a:t> </a:t>
            </a:r>
            <a:r>
              <a:rPr sz="2700" spc="-15" dirty="0" smtClean="0">
                <a:solidFill>
                  <a:srgbClr val="864515"/>
                </a:solidFill>
                <a:latin typeface="Calibri"/>
                <a:cs typeface="Calibri"/>
              </a:rPr>
              <a:t>a</a:t>
            </a:r>
            <a:r>
              <a:rPr sz="2700" spc="-50" dirty="0" smtClean="0">
                <a:solidFill>
                  <a:srgbClr val="864515"/>
                </a:solidFill>
                <a:latin typeface="Calibri"/>
                <a:cs typeface="Calibri"/>
              </a:rPr>
              <a:t>r</a:t>
            </a:r>
            <a:r>
              <a:rPr sz="2700" spc="-15" dirty="0" smtClean="0">
                <a:solidFill>
                  <a:srgbClr val="864515"/>
                </a:solidFill>
                <a:latin typeface="Calibri"/>
                <a:cs typeface="Calibri"/>
              </a:rPr>
              <a:t>e</a:t>
            </a:r>
            <a:r>
              <a:rPr sz="2700" spc="-10" dirty="0" smtClean="0">
                <a:solidFill>
                  <a:srgbClr val="864515"/>
                </a:solidFill>
                <a:latin typeface="Calibri"/>
                <a:cs typeface="Calibri"/>
              </a:rPr>
              <a:t> </a:t>
            </a:r>
            <a:r>
              <a:rPr sz="2700" spc="-105" dirty="0" smtClean="0">
                <a:solidFill>
                  <a:srgbClr val="864515"/>
                </a:solidFill>
                <a:latin typeface="Calibri"/>
                <a:cs typeface="Calibri"/>
              </a:rPr>
              <a:t>k</a:t>
            </a:r>
            <a:r>
              <a:rPr sz="2700" spc="-30" dirty="0" smtClean="0">
                <a:solidFill>
                  <a:srgbClr val="864515"/>
                </a:solidFill>
                <a:latin typeface="Calibri"/>
                <a:cs typeface="Calibri"/>
              </a:rPr>
              <a:t>e</a:t>
            </a:r>
            <a:r>
              <a:rPr sz="2700" spc="-15" dirty="0" smtClean="0">
                <a:solidFill>
                  <a:srgbClr val="864515"/>
                </a:solidFill>
                <a:latin typeface="Calibri"/>
                <a:cs typeface="Calibri"/>
              </a:rPr>
              <a:t>y</a:t>
            </a:r>
            <a:r>
              <a:rPr sz="2700" spc="-10" dirty="0" smtClean="0">
                <a:solidFill>
                  <a:srgbClr val="864515"/>
                </a:solidFill>
                <a:latin typeface="Calibri"/>
                <a:cs typeface="Calibri"/>
              </a:rPr>
              <a:t> </a:t>
            </a:r>
            <a:r>
              <a:rPr sz="2700" spc="-40" dirty="0" smtClean="0">
                <a:solidFill>
                  <a:srgbClr val="864515"/>
                </a:solidFill>
                <a:latin typeface="Calibri"/>
                <a:cs typeface="Calibri"/>
              </a:rPr>
              <a:t>t</a:t>
            </a:r>
            <a:r>
              <a:rPr sz="2700" spc="0" dirty="0" smtClean="0">
                <a:solidFill>
                  <a:srgbClr val="864515"/>
                </a:solidFill>
                <a:latin typeface="Calibri"/>
                <a:cs typeface="Calibri"/>
              </a:rPr>
              <a:t>o</a:t>
            </a:r>
            <a:r>
              <a:rPr sz="2700" spc="-5" dirty="0" smtClean="0">
                <a:solidFill>
                  <a:srgbClr val="864515"/>
                </a:solidFill>
                <a:latin typeface="Calibri"/>
                <a:cs typeface="Calibri"/>
              </a:rPr>
              <a:t> </a:t>
            </a:r>
            <a:r>
              <a:rPr sz="2700" spc="-15" dirty="0" smtClean="0">
                <a:solidFill>
                  <a:srgbClr val="864515"/>
                </a:solidFill>
                <a:latin typeface="Calibri"/>
                <a:cs typeface="Calibri"/>
              </a:rPr>
              <a:t>success</a:t>
            </a:r>
            <a:r>
              <a:rPr sz="2700" spc="-35" dirty="0" smtClean="0">
                <a:solidFill>
                  <a:srgbClr val="864515"/>
                </a:solidFill>
                <a:latin typeface="Calibri"/>
                <a:cs typeface="Calibri"/>
              </a:rPr>
              <a:t> </a:t>
            </a:r>
            <a:r>
              <a:rPr sz="2700" spc="0" dirty="0" smtClean="0">
                <a:solidFill>
                  <a:srgbClr val="864515"/>
                </a:solidFill>
                <a:latin typeface="Calibri"/>
                <a:cs typeface="Calibri"/>
              </a:rPr>
              <a:t>of</a:t>
            </a:r>
            <a:r>
              <a:rPr sz="2700" spc="-5" dirty="0" smtClean="0">
                <a:solidFill>
                  <a:srgbClr val="864515"/>
                </a:solidFill>
                <a:latin typeface="Calibri"/>
                <a:cs typeface="Calibri"/>
              </a:rPr>
              <a:t> </a:t>
            </a:r>
            <a:r>
              <a:rPr sz="2700" spc="0" dirty="0" smtClean="0">
                <a:solidFill>
                  <a:srgbClr val="864515"/>
                </a:solidFill>
                <a:latin typeface="Calibri"/>
                <a:cs typeface="Calibri"/>
              </a:rPr>
              <a:t>a</a:t>
            </a:r>
            <a:r>
              <a:rPr sz="2700" spc="-50" dirty="0" smtClean="0">
                <a:solidFill>
                  <a:srgbClr val="864515"/>
                </a:solidFill>
                <a:latin typeface="Calibri"/>
                <a:cs typeface="Calibri"/>
              </a:rPr>
              <a:t>n</a:t>
            </a:r>
            <a:r>
              <a:rPr sz="2700" spc="-15" dirty="0" smtClean="0">
                <a:solidFill>
                  <a:srgbClr val="864515"/>
                </a:solidFill>
                <a:latin typeface="Calibri"/>
                <a:cs typeface="Calibri"/>
              </a:rPr>
              <a:t>y</a:t>
            </a:r>
            <a:r>
              <a:rPr sz="2700" spc="-10" dirty="0" smtClean="0">
                <a:solidFill>
                  <a:srgbClr val="864515"/>
                </a:solidFill>
                <a:latin typeface="Calibri"/>
                <a:cs typeface="Calibri"/>
              </a:rPr>
              <a:t> </a:t>
            </a:r>
            <a:r>
              <a:rPr sz="2700" spc="-15" dirty="0" smtClean="0">
                <a:solidFill>
                  <a:srgbClr val="864515"/>
                </a:solidFill>
                <a:latin typeface="Calibri"/>
                <a:cs typeface="Calibri"/>
              </a:rPr>
              <a:t>o</a:t>
            </a:r>
            <a:r>
              <a:rPr sz="2700" spc="-50" dirty="0" smtClean="0">
                <a:solidFill>
                  <a:srgbClr val="864515"/>
                </a:solidFill>
                <a:latin typeface="Calibri"/>
                <a:cs typeface="Calibri"/>
              </a:rPr>
              <a:t>r</a:t>
            </a:r>
            <a:r>
              <a:rPr sz="2700" spc="-65" dirty="0" smtClean="0">
                <a:solidFill>
                  <a:srgbClr val="864515"/>
                </a:solidFill>
                <a:latin typeface="Calibri"/>
                <a:cs typeface="Calibri"/>
              </a:rPr>
              <a:t>g</a:t>
            </a:r>
            <a:r>
              <a:rPr sz="2700" spc="0" dirty="0" smtClean="0">
                <a:solidFill>
                  <a:srgbClr val="864515"/>
                </a:solidFill>
                <a:latin typeface="Calibri"/>
                <a:cs typeface="Calibri"/>
              </a:rPr>
              <a:t>anis</a:t>
            </a:r>
            <a:r>
              <a:rPr sz="2700" spc="-20" dirty="0" smtClean="0">
                <a:solidFill>
                  <a:srgbClr val="864515"/>
                </a:solidFill>
                <a:latin typeface="Calibri"/>
                <a:cs typeface="Calibri"/>
              </a:rPr>
              <a:t>a</a:t>
            </a:r>
            <a:r>
              <a:rPr sz="2700" spc="0" dirty="0" smtClean="0">
                <a:solidFill>
                  <a:srgbClr val="864515"/>
                </a:solidFill>
                <a:latin typeface="Calibri"/>
                <a:cs typeface="Calibri"/>
              </a:rPr>
              <a:t>tion.</a:t>
            </a:r>
            <a:endParaRPr sz="2700" dirty="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505700" y="6411466"/>
            <a:ext cx="430542" cy="4465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800" spc="-10" dirty="0" smtClean="0">
                <a:solidFill>
                  <a:srgbClr val="5C120D"/>
                </a:solidFill>
                <a:latin typeface="Calibri"/>
                <a:cs typeface="Calibri"/>
              </a:rPr>
              <a:t>4</a:t>
            </a:fld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87879" y="178307"/>
            <a:ext cx="5037582" cy="11315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26390" rIns="0" bIns="0" rtlCol="0">
            <a:noAutofit/>
          </a:bodyPr>
          <a:lstStyle/>
          <a:p>
            <a:pPr marL="2096135">
              <a:lnSpc>
                <a:spcPct val="100000"/>
              </a:lnSpc>
            </a:pPr>
            <a:r>
              <a:rPr sz="4000" spc="-114" dirty="0" smtClean="0">
                <a:solidFill>
                  <a:srgbClr val="5C120D"/>
                </a:solidFill>
                <a:latin typeface="Calibri"/>
                <a:cs typeface="Calibri"/>
              </a:rPr>
              <a:t>P</a:t>
            </a:r>
            <a:r>
              <a:rPr sz="4000" spc="-25" dirty="0" smtClean="0">
                <a:solidFill>
                  <a:srgbClr val="5C120D"/>
                </a:solidFill>
                <a:latin typeface="Calibri"/>
                <a:cs typeface="Calibri"/>
              </a:rPr>
              <a:t>oc</a:t>
            </a:r>
            <a:r>
              <a:rPr sz="4000" spc="-155" dirty="0" smtClean="0">
                <a:solidFill>
                  <a:srgbClr val="5C120D"/>
                </a:solidFill>
                <a:latin typeface="Calibri"/>
                <a:cs typeface="Calibri"/>
              </a:rPr>
              <a:t>k</a:t>
            </a:r>
            <a:r>
              <a:rPr sz="4000" spc="-45" dirty="0" smtClean="0">
                <a:solidFill>
                  <a:srgbClr val="5C120D"/>
                </a:solidFill>
                <a:latin typeface="Calibri"/>
                <a:cs typeface="Calibri"/>
              </a:rPr>
              <a:t>e</a:t>
            </a:r>
            <a:r>
              <a:rPr sz="4000" spc="-15" dirty="0" smtClean="0">
                <a:solidFill>
                  <a:srgbClr val="5C120D"/>
                </a:solidFill>
                <a:latin typeface="Calibri"/>
                <a:cs typeface="Calibri"/>
              </a:rPr>
              <a:t>ts</a:t>
            </a:r>
            <a:r>
              <a:rPr sz="4000" spc="-5" dirty="0" smtClean="0">
                <a:solidFill>
                  <a:srgbClr val="5C120D"/>
                </a:solidFill>
                <a:latin typeface="Calibri"/>
                <a:cs typeface="Calibri"/>
              </a:rPr>
              <a:t> </a:t>
            </a:r>
            <a:r>
              <a:rPr sz="4000" spc="-20" dirty="0" smtClean="0">
                <a:solidFill>
                  <a:srgbClr val="5C120D"/>
                </a:solidFill>
                <a:latin typeface="Calibri"/>
                <a:cs typeface="Calibri"/>
              </a:rPr>
              <a:t>of</a:t>
            </a:r>
            <a:r>
              <a:rPr sz="4000" spc="-5" dirty="0" smtClean="0">
                <a:solidFill>
                  <a:srgbClr val="5C120D"/>
                </a:solidFill>
                <a:latin typeface="Calibri"/>
                <a:cs typeface="Calibri"/>
              </a:rPr>
              <a:t> </a:t>
            </a:r>
            <a:r>
              <a:rPr sz="4000" spc="-10" dirty="0" smtClean="0">
                <a:solidFill>
                  <a:srgbClr val="5C120D"/>
                </a:solidFill>
                <a:latin typeface="Calibri"/>
                <a:cs typeface="Calibri"/>
              </a:rPr>
              <a:t>E</a:t>
            </a:r>
            <a:r>
              <a:rPr sz="4000" spc="-110" dirty="0" smtClean="0">
                <a:solidFill>
                  <a:srgbClr val="5C120D"/>
                </a:solidFill>
                <a:latin typeface="Calibri"/>
                <a:cs typeface="Calibri"/>
              </a:rPr>
              <a:t>x</a:t>
            </a:r>
            <a:r>
              <a:rPr sz="4000" spc="-20" dirty="0" smtClean="0">
                <a:solidFill>
                  <a:srgbClr val="5C120D"/>
                </a:solidFill>
                <a:latin typeface="Calibri"/>
                <a:cs typeface="Calibri"/>
              </a:rPr>
              <a:t>cellence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0200" y="1315720"/>
            <a:ext cx="4761230" cy="48120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dirty="0" smtClean="0">
                <a:solidFill>
                  <a:srgbClr val="864515"/>
                </a:solidFill>
                <a:latin typeface="Calibri"/>
                <a:cs typeface="Calibri"/>
              </a:rPr>
              <a:t>N</a:t>
            </a:r>
            <a:r>
              <a:rPr sz="2000" spc="-25" dirty="0" smtClean="0">
                <a:solidFill>
                  <a:srgbClr val="864515"/>
                </a:solidFill>
                <a:latin typeface="Calibri"/>
                <a:cs typeface="Calibri"/>
              </a:rPr>
              <a:t>a</a:t>
            </a:r>
            <a:r>
              <a:rPr sz="2000" spc="0" dirty="0" smtClean="0">
                <a:solidFill>
                  <a:srgbClr val="864515"/>
                </a:solidFill>
                <a:latin typeface="Calibri"/>
                <a:cs typeface="Calibri"/>
              </a:rPr>
              <a:t>tional Departm</a:t>
            </a:r>
            <a:r>
              <a:rPr sz="2000" spc="-5" dirty="0" smtClean="0">
                <a:solidFill>
                  <a:srgbClr val="864515"/>
                </a:solidFill>
                <a:latin typeface="Calibri"/>
                <a:cs typeface="Calibri"/>
              </a:rPr>
              <a:t>e</a:t>
            </a:r>
            <a:r>
              <a:rPr sz="2000" spc="-25" dirty="0" smtClean="0">
                <a:solidFill>
                  <a:srgbClr val="864515"/>
                </a:solidFill>
                <a:latin typeface="Calibri"/>
                <a:cs typeface="Calibri"/>
              </a:rPr>
              <a:t>n</a:t>
            </a:r>
            <a:r>
              <a:rPr sz="2000" spc="0" dirty="0" smtClean="0">
                <a:solidFill>
                  <a:srgbClr val="864515"/>
                </a:solidFill>
                <a:latin typeface="Calibri"/>
                <a:cs typeface="Calibri"/>
              </a:rPr>
              <a:t>t of</a:t>
            </a:r>
            <a:r>
              <a:rPr sz="2000" spc="-5" dirty="0" smtClean="0">
                <a:solidFill>
                  <a:srgbClr val="864515"/>
                </a:solidFill>
                <a:latin typeface="Calibri"/>
                <a:cs typeface="Calibri"/>
              </a:rPr>
              <a:t> </a:t>
            </a:r>
            <a:r>
              <a:rPr sz="2000" spc="-130" dirty="0" smtClean="0">
                <a:solidFill>
                  <a:srgbClr val="864515"/>
                </a:solidFill>
                <a:latin typeface="Calibri"/>
                <a:cs typeface="Calibri"/>
              </a:rPr>
              <a:t>T</a:t>
            </a:r>
            <a:r>
              <a:rPr sz="2000" spc="-40" dirty="0" smtClean="0">
                <a:solidFill>
                  <a:srgbClr val="864515"/>
                </a:solidFill>
                <a:latin typeface="Calibri"/>
                <a:cs typeface="Calibri"/>
              </a:rPr>
              <a:t>r</a:t>
            </a:r>
            <a:r>
              <a:rPr sz="2000" spc="0" dirty="0" smtClean="0">
                <a:solidFill>
                  <a:srgbClr val="864515"/>
                </a:solidFill>
                <a:latin typeface="Calibri"/>
                <a:cs typeface="Calibri"/>
              </a:rPr>
              <a:t>ade a</a:t>
            </a:r>
            <a:r>
              <a:rPr sz="2000" spc="5" dirty="0" smtClean="0">
                <a:solidFill>
                  <a:srgbClr val="864515"/>
                </a:solidFill>
                <a:latin typeface="Calibri"/>
                <a:cs typeface="Calibri"/>
              </a:rPr>
              <a:t>n</a:t>
            </a:r>
            <a:r>
              <a:rPr sz="2000" spc="0" dirty="0" smtClean="0">
                <a:solidFill>
                  <a:srgbClr val="864515"/>
                </a:solidFill>
                <a:latin typeface="Calibri"/>
                <a:cs typeface="Calibri"/>
              </a:rPr>
              <a:t>d</a:t>
            </a:r>
            <a:r>
              <a:rPr sz="2000" spc="-20" dirty="0" smtClean="0">
                <a:solidFill>
                  <a:srgbClr val="864515"/>
                </a:solidFill>
                <a:latin typeface="Calibri"/>
                <a:cs typeface="Calibri"/>
              </a:rPr>
              <a:t> </a:t>
            </a:r>
            <a:r>
              <a:rPr sz="2000" spc="0" dirty="0" smtClean="0">
                <a:solidFill>
                  <a:srgbClr val="864515"/>
                </a:solidFill>
                <a:latin typeface="Calibri"/>
                <a:cs typeface="Calibri"/>
              </a:rPr>
              <a:t>Indu</a:t>
            </a:r>
            <a:r>
              <a:rPr sz="2000" spc="-25" dirty="0" smtClean="0">
                <a:solidFill>
                  <a:srgbClr val="864515"/>
                </a:solidFill>
                <a:latin typeface="Calibri"/>
                <a:cs typeface="Calibri"/>
              </a:rPr>
              <a:t>s</a:t>
            </a:r>
            <a:r>
              <a:rPr sz="2000" spc="0" dirty="0" smtClean="0">
                <a:solidFill>
                  <a:srgbClr val="864515"/>
                </a:solidFill>
                <a:latin typeface="Calibri"/>
                <a:cs typeface="Calibri"/>
              </a:rPr>
              <a:t>t</a:t>
            </a:r>
            <a:r>
              <a:rPr sz="2000" spc="5" dirty="0" smtClean="0">
                <a:solidFill>
                  <a:srgbClr val="864515"/>
                </a:solidFill>
                <a:latin typeface="Calibri"/>
                <a:cs typeface="Calibri"/>
              </a:rPr>
              <a:t>r</a:t>
            </a:r>
            <a:r>
              <a:rPr sz="2000" spc="0" dirty="0" smtClean="0">
                <a:solidFill>
                  <a:srgbClr val="864515"/>
                </a:solidFill>
                <a:latin typeface="Calibri"/>
                <a:cs typeface="Calibri"/>
              </a:rPr>
              <a:t>y</a:t>
            </a:r>
            <a:endParaRPr sz="2000">
              <a:latin typeface="Calibri"/>
              <a:cs typeface="Calibri"/>
            </a:endParaRPr>
          </a:p>
          <a:p>
            <a:pPr marL="12700" marR="12700">
              <a:lnSpc>
                <a:spcPct val="210000"/>
              </a:lnSpc>
            </a:pPr>
            <a:r>
              <a:rPr sz="2000" dirty="0" smtClean="0">
                <a:solidFill>
                  <a:srgbClr val="864515"/>
                </a:solidFill>
                <a:latin typeface="Calibri"/>
                <a:cs typeface="Calibri"/>
              </a:rPr>
              <a:t>N</a:t>
            </a:r>
            <a:r>
              <a:rPr sz="2000" spc="-25" dirty="0" smtClean="0">
                <a:solidFill>
                  <a:srgbClr val="864515"/>
                </a:solidFill>
                <a:latin typeface="Calibri"/>
                <a:cs typeface="Calibri"/>
              </a:rPr>
              <a:t>a</a:t>
            </a:r>
            <a:r>
              <a:rPr sz="2000" spc="0" dirty="0" smtClean="0">
                <a:solidFill>
                  <a:srgbClr val="864515"/>
                </a:solidFill>
                <a:latin typeface="Calibri"/>
                <a:cs typeface="Calibri"/>
              </a:rPr>
              <a:t>tional Departm</a:t>
            </a:r>
            <a:r>
              <a:rPr sz="2000" spc="-5" dirty="0" smtClean="0">
                <a:solidFill>
                  <a:srgbClr val="864515"/>
                </a:solidFill>
                <a:latin typeface="Calibri"/>
                <a:cs typeface="Calibri"/>
              </a:rPr>
              <a:t>e</a:t>
            </a:r>
            <a:r>
              <a:rPr sz="2000" spc="-25" dirty="0" smtClean="0">
                <a:solidFill>
                  <a:srgbClr val="864515"/>
                </a:solidFill>
                <a:latin typeface="Calibri"/>
                <a:cs typeface="Calibri"/>
              </a:rPr>
              <a:t>n</a:t>
            </a:r>
            <a:r>
              <a:rPr sz="2000" spc="0" dirty="0" smtClean="0">
                <a:solidFill>
                  <a:srgbClr val="864515"/>
                </a:solidFill>
                <a:latin typeface="Calibri"/>
                <a:cs typeface="Calibri"/>
              </a:rPr>
              <a:t>t of</a:t>
            </a:r>
            <a:r>
              <a:rPr sz="2000" spc="-5" dirty="0" smtClean="0">
                <a:solidFill>
                  <a:srgbClr val="864515"/>
                </a:solidFill>
                <a:latin typeface="Calibri"/>
                <a:cs typeface="Calibri"/>
              </a:rPr>
              <a:t> </a:t>
            </a:r>
            <a:r>
              <a:rPr sz="2000" spc="0" dirty="0" smtClean="0">
                <a:solidFill>
                  <a:srgbClr val="864515"/>
                </a:solidFill>
                <a:latin typeface="Calibri"/>
                <a:cs typeface="Calibri"/>
              </a:rPr>
              <a:t>E</a:t>
            </a:r>
            <a:r>
              <a:rPr sz="2000" spc="-35" dirty="0" smtClean="0">
                <a:solidFill>
                  <a:srgbClr val="864515"/>
                </a:solidFill>
                <a:latin typeface="Calibri"/>
                <a:cs typeface="Calibri"/>
              </a:rPr>
              <a:t>n</a:t>
            </a:r>
            <a:r>
              <a:rPr sz="2000" spc="0" dirty="0" smtClean="0">
                <a:solidFill>
                  <a:srgbClr val="864515"/>
                </a:solidFill>
                <a:latin typeface="Calibri"/>
                <a:cs typeface="Calibri"/>
              </a:rPr>
              <a:t>v</a:t>
            </a:r>
            <a:r>
              <a:rPr sz="2000" spc="-10" dirty="0" smtClean="0">
                <a:solidFill>
                  <a:srgbClr val="864515"/>
                </a:solidFill>
                <a:latin typeface="Calibri"/>
                <a:cs typeface="Calibri"/>
              </a:rPr>
              <a:t>i</a:t>
            </a:r>
            <a:r>
              <a:rPr sz="2000" spc="-40" dirty="0" smtClean="0">
                <a:solidFill>
                  <a:srgbClr val="864515"/>
                </a:solidFill>
                <a:latin typeface="Calibri"/>
                <a:cs typeface="Calibri"/>
              </a:rPr>
              <a:t>r</a:t>
            </a:r>
            <a:r>
              <a:rPr sz="2000" spc="0" dirty="0" smtClean="0">
                <a:solidFill>
                  <a:srgbClr val="864515"/>
                </a:solidFill>
                <a:latin typeface="Calibri"/>
                <a:cs typeface="Calibri"/>
              </a:rPr>
              <a:t>onme</a:t>
            </a:r>
            <a:r>
              <a:rPr sz="2000" spc="-25" dirty="0" smtClean="0">
                <a:solidFill>
                  <a:srgbClr val="864515"/>
                </a:solidFill>
                <a:latin typeface="Calibri"/>
                <a:cs typeface="Calibri"/>
              </a:rPr>
              <a:t>nt</a:t>
            </a:r>
            <a:r>
              <a:rPr sz="2000" spc="0" dirty="0" smtClean="0">
                <a:solidFill>
                  <a:srgbClr val="864515"/>
                </a:solidFill>
                <a:latin typeface="Calibri"/>
                <a:cs typeface="Calibri"/>
              </a:rPr>
              <a:t>al A</a:t>
            </a:r>
            <a:r>
              <a:rPr sz="2000" spc="-25" dirty="0" smtClean="0">
                <a:solidFill>
                  <a:srgbClr val="864515"/>
                </a:solidFill>
                <a:latin typeface="Calibri"/>
                <a:cs typeface="Calibri"/>
              </a:rPr>
              <a:t>f</a:t>
            </a:r>
            <a:r>
              <a:rPr sz="2000" spc="-40" dirty="0" smtClean="0">
                <a:solidFill>
                  <a:srgbClr val="864515"/>
                </a:solidFill>
                <a:latin typeface="Calibri"/>
                <a:cs typeface="Calibri"/>
              </a:rPr>
              <a:t>f</a:t>
            </a:r>
            <a:r>
              <a:rPr sz="2000" spc="0" dirty="0" smtClean="0">
                <a:solidFill>
                  <a:srgbClr val="864515"/>
                </a:solidFill>
                <a:latin typeface="Calibri"/>
                <a:cs typeface="Calibri"/>
              </a:rPr>
              <a:t>ai</a:t>
            </a:r>
            <a:r>
              <a:rPr sz="2000" spc="-45" dirty="0" smtClean="0">
                <a:solidFill>
                  <a:srgbClr val="864515"/>
                </a:solidFill>
                <a:latin typeface="Calibri"/>
                <a:cs typeface="Calibri"/>
              </a:rPr>
              <a:t>r</a:t>
            </a:r>
            <a:r>
              <a:rPr sz="2000" spc="0" dirty="0" smtClean="0">
                <a:solidFill>
                  <a:srgbClr val="864515"/>
                </a:solidFill>
                <a:latin typeface="Calibri"/>
                <a:cs typeface="Calibri"/>
              </a:rPr>
              <a:t>s South</a:t>
            </a:r>
            <a:r>
              <a:rPr sz="2000" spc="-20" dirty="0" smtClean="0">
                <a:solidFill>
                  <a:srgbClr val="864515"/>
                </a:solidFill>
                <a:latin typeface="Calibri"/>
                <a:cs typeface="Calibri"/>
              </a:rPr>
              <a:t> </a:t>
            </a:r>
            <a:r>
              <a:rPr sz="2000" spc="0" dirty="0" smtClean="0">
                <a:solidFill>
                  <a:srgbClr val="864515"/>
                </a:solidFill>
                <a:latin typeface="Calibri"/>
                <a:cs typeface="Calibri"/>
              </a:rPr>
              <a:t>Afri</a:t>
            </a:r>
            <a:r>
              <a:rPr sz="2000" spc="-10" dirty="0" smtClean="0">
                <a:solidFill>
                  <a:srgbClr val="864515"/>
                </a:solidFill>
                <a:latin typeface="Calibri"/>
                <a:cs typeface="Calibri"/>
              </a:rPr>
              <a:t>c</a:t>
            </a:r>
            <a:r>
              <a:rPr sz="2000" spc="0" dirty="0" smtClean="0">
                <a:solidFill>
                  <a:srgbClr val="864515"/>
                </a:solidFill>
                <a:latin typeface="Calibri"/>
                <a:cs typeface="Calibri"/>
              </a:rPr>
              <a:t>an</a:t>
            </a:r>
            <a:r>
              <a:rPr sz="2000" spc="5" dirty="0" smtClean="0">
                <a:solidFill>
                  <a:srgbClr val="864515"/>
                </a:solidFill>
                <a:latin typeface="Calibri"/>
                <a:cs typeface="Calibri"/>
              </a:rPr>
              <a:t> </a:t>
            </a:r>
            <a:r>
              <a:rPr sz="2000" spc="-40" dirty="0" smtClean="0">
                <a:solidFill>
                  <a:srgbClr val="864515"/>
                </a:solidFill>
                <a:latin typeface="Calibri"/>
                <a:cs typeface="Calibri"/>
              </a:rPr>
              <a:t>P</a:t>
            </a:r>
            <a:r>
              <a:rPr sz="2000" spc="0" dirty="0" smtClean="0">
                <a:solidFill>
                  <a:srgbClr val="864515"/>
                </a:solidFill>
                <a:latin typeface="Calibri"/>
                <a:cs typeface="Calibri"/>
              </a:rPr>
              <a:t>ol</a:t>
            </a:r>
            <a:r>
              <a:rPr sz="2000" spc="-10" dirty="0" smtClean="0">
                <a:solidFill>
                  <a:srgbClr val="864515"/>
                </a:solidFill>
                <a:latin typeface="Calibri"/>
                <a:cs typeface="Calibri"/>
              </a:rPr>
              <a:t>i</a:t>
            </a:r>
            <a:r>
              <a:rPr sz="2000" spc="0" dirty="0" smtClean="0">
                <a:solidFill>
                  <a:srgbClr val="864515"/>
                </a:solidFill>
                <a:latin typeface="Calibri"/>
                <a:cs typeface="Calibri"/>
              </a:rPr>
              <a:t>ce </a:t>
            </a:r>
            <a:r>
              <a:rPr sz="2000" spc="5" dirty="0" smtClean="0">
                <a:solidFill>
                  <a:srgbClr val="864515"/>
                </a:solidFill>
                <a:latin typeface="Calibri"/>
                <a:cs typeface="Calibri"/>
              </a:rPr>
              <a:t>S</a:t>
            </a:r>
            <a:r>
              <a:rPr sz="2000" spc="0" dirty="0" smtClean="0">
                <a:solidFill>
                  <a:srgbClr val="864515"/>
                </a:solidFill>
                <a:latin typeface="Calibri"/>
                <a:cs typeface="Calibri"/>
              </a:rPr>
              <a:t>e</a:t>
            </a:r>
            <a:r>
              <a:rPr sz="2000" spc="15" dirty="0" smtClean="0">
                <a:solidFill>
                  <a:srgbClr val="864515"/>
                </a:solidFill>
                <a:latin typeface="Calibri"/>
                <a:cs typeface="Calibri"/>
              </a:rPr>
              <a:t>r</a:t>
            </a:r>
            <a:r>
              <a:rPr sz="2000" spc="0" dirty="0" smtClean="0">
                <a:solidFill>
                  <a:srgbClr val="864515"/>
                </a:solidFill>
                <a:latin typeface="Calibri"/>
                <a:cs typeface="Calibri"/>
              </a:rPr>
              <a:t>v</a:t>
            </a:r>
            <a:r>
              <a:rPr sz="2000" spc="-10" dirty="0" smtClean="0">
                <a:solidFill>
                  <a:srgbClr val="864515"/>
                </a:solidFill>
                <a:latin typeface="Calibri"/>
                <a:cs typeface="Calibri"/>
              </a:rPr>
              <a:t>i</a:t>
            </a:r>
            <a:r>
              <a:rPr sz="2000" spc="0" dirty="0" smtClean="0">
                <a:solidFill>
                  <a:srgbClr val="864515"/>
                </a:solidFill>
                <a:latin typeface="Calibri"/>
                <a:cs typeface="Calibri"/>
              </a:rPr>
              <a:t>ces</a:t>
            </a:r>
            <a:endParaRPr sz="2000">
              <a:latin typeface="Calibri"/>
              <a:cs typeface="Calibri"/>
            </a:endParaRPr>
          </a:p>
          <a:p>
            <a:pPr>
              <a:lnSpc>
                <a:spcPts val="600"/>
              </a:lnSpc>
              <a:spcBef>
                <a:spcPts val="39"/>
              </a:spcBef>
            </a:pPr>
            <a:endParaRPr sz="6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marL="12700">
              <a:lnSpc>
                <a:spcPct val="100000"/>
              </a:lnSpc>
            </a:pPr>
            <a:r>
              <a:rPr sz="2000" spc="-70" dirty="0" smtClean="0">
                <a:solidFill>
                  <a:srgbClr val="864515"/>
                </a:solidFill>
                <a:latin typeface="Calibri"/>
                <a:cs typeface="Calibri"/>
              </a:rPr>
              <a:t>W</a:t>
            </a:r>
            <a:r>
              <a:rPr sz="2000" spc="0" dirty="0" smtClean="0">
                <a:solidFill>
                  <a:srgbClr val="864515"/>
                </a:solidFill>
                <a:latin typeface="Calibri"/>
                <a:cs typeface="Calibri"/>
              </a:rPr>
              <a:t>e</a:t>
            </a:r>
            <a:r>
              <a:rPr sz="2000" spc="-35" dirty="0" smtClean="0">
                <a:solidFill>
                  <a:srgbClr val="864515"/>
                </a:solidFill>
                <a:latin typeface="Calibri"/>
                <a:cs typeface="Calibri"/>
              </a:rPr>
              <a:t>s</a:t>
            </a:r>
            <a:r>
              <a:rPr sz="2000" spc="-25" dirty="0" smtClean="0">
                <a:solidFill>
                  <a:srgbClr val="864515"/>
                </a:solidFill>
                <a:latin typeface="Calibri"/>
                <a:cs typeface="Calibri"/>
              </a:rPr>
              <a:t>t</a:t>
            </a:r>
            <a:r>
              <a:rPr sz="2000" spc="0" dirty="0" smtClean="0">
                <a:solidFill>
                  <a:srgbClr val="864515"/>
                </a:solidFill>
                <a:latin typeface="Calibri"/>
                <a:cs typeface="Calibri"/>
              </a:rPr>
              <a:t>e</a:t>
            </a:r>
            <a:r>
              <a:rPr sz="2000" spc="-10" dirty="0" smtClean="0">
                <a:solidFill>
                  <a:srgbClr val="864515"/>
                </a:solidFill>
                <a:latin typeface="Calibri"/>
                <a:cs typeface="Calibri"/>
              </a:rPr>
              <a:t>r</a:t>
            </a:r>
            <a:r>
              <a:rPr sz="2000" spc="0" dirty="0" smtClean="0">
                <a:solidFill>
                  <a:srgbClr val="864515"/>
                </a:solidFill>
                <a:latin typeface="Calibri"/>
                <a:cs typeface="Calibri"/>
              </a:rPr>
              <a:t>n Cape</a:t>
            </a:r>
            <a:r>
              <a:rPr sz="2000" spc="-10" dirty="0" smtClean="0">
                <a:solidFill>
                  <a:srgbClr val="864515"/>
                </a:solidFill>
                <a:latin typeface="Calibri"/>
                <a:cs typeface="Calibri"/>
              </a:rPr>
              <a:t> </a:t>
            </a:r>
            <a:r>
              <a:rPr sz="2000" spc="0" dirty="0" smtClean="0">
                <a:solidFill>
                  <a:srgbClr val="864515"/>
                </a:solidFill>
                <a:latin typeface="Calibri"/>
                <a:cs typeface="Calibri"/>
              </a:rPr>
              <a:t>Depart</a:t>
            </a:r>
            <a:r>
              <a:rPr sz="2000" spc="-15" dirty="0" smtClean="0">
                <a:solidFill>
                  <a:srgbClr val="864515"/>
                </a:solidFill>
                <a:latin typeface="Calibri"/>
                <a:cs typeface="Calibri"/>
              </a:rPr>
              <a:t>m</a:t>
            </a:r>
            <a:r>
              <a:rPr sz="2000" spc="0" dirty="0" smtClean="0">
                <a:solidFill>
                  <a:srgbClr val="864515"/>
                </a:solidFill>
                <a:latin typeface="Calibri"/>
                <a:cs typeface="Calibri"/>
              </a:rPr>
              <a:t>e</a:t>
            </a:r>
            <a:r>
              <a:rPr sz="2000" spc="-25" dirty="0" smtClean="0">
                <a:solidFill>
                  <a:srgbClr val="864515"/>
                </a:solidFill>
                <a:latin typeface="Calibri"/>
                <a:cs typeface="Calibri"/>
              </a:rPr>
              <a:t>n</a:t>
            </a:r>
            <a:r>
              <a:rPr sz="2000" spc="0" dirty="0" smtClean="0">
                <a:solidFill>
                  <a:srgbClr val="864515"/>
                </a:solidFill>
                <a:latin typeface="Calibri"/>
                <a:cs typeface="Calibri"/>
              </a:rPr>
              <a:t>t of</a:t>
            </a:r>
            <a:r>
              <a:rPr sz="2000" spc="-10" dirty="0" smtClean="0">
                <a:solidFill>
                  <a:srgbClr val="864515"/>
                </a:solidFill>
                <a:latin typeface="Calibri"/>
                <a:cs typeface="Calibri"/>
              </a:rPr>
              <a:t> </a:t>
            </a:r>
            <a:r>
              <a:rPr sz="2000" spc="-125" dirty="0" smtClean="0">
                <a:solidFill>
                  <a:srgbClr val="864515"/>
                </a:solidFill>
                <a:latin typeface="Calibri"/>
                <a:cs typeface="Calibri"/>
              </a:rPr>
              <a:t>T</a:t>
            </a:r>
            <a:r>
              <a:rPr sz="2000" spc="-40" dirty="0" smtClean="0">
                <a:solidFill>
                  <a:srgbClr val="864515"/>
                </a:solidFill>
                <a:latin typeface="Calibri"/>
                <a:cs typeface="Calibri"/>
              </a:rPr>
              <a:t>r</a:t>
            </a:r>
            <a:r>
              <a:rPr sz="2000" spc="0" dirty="0" smtClean="0">
                <a:solidFill>
                  <a:srgbClr val="864515"/>
                </a:solidFill>
                <a:latin typeface="Calibri"/>
                <a:cs typeface="Calibri"/>
              </a:rPr>
              <a:t>ansport</a:t>
            </a:r>
            <a:endParaRPr sz="2000">
              <a:latin typeface="Calibri"/>
              <a:cs typeface="Calibri"/>
            </a:endParaRPr>
          </a:p>
          <a:p>
            <a:pPr>
              <a:lnSpc>
                <a:spcPts val="600"/>
              </a:lnSpc>
              <a:spcBef>
                <a:spcPts val="42"/>
              </a:spcBef>
            </a:pPr>
            <a:endParaRPr sz="6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marL="12700">
              <a:lnSpc>
                <a:spcPct val="100000"/>
              </a:lnSpc>
            </a:pPr>
            <a:r>
              <a:rPr sz="2000" spc="-70" dirty="0" smtClean="0">
                <a:solidFill>
                  <a:srgbClr val="864515"/>
                </a:solidFill>
                <a:latin typeface="Calibri"/>
                <a:cs typeface="Calibri"/>
              </a:rPr>
              <a:t>W</a:t>
            </a:r>
            <a:r>
              <a:rPr sz="2000" spc="0" dirty="0" smtClean="0">
                <a:solidFill>
                  <a:srgbClr val="864515"/>
                </a:solidFill>
                <a:latin typeface="Calibri"/>
                <a:cs typeface="Calibri"/>
              </a:rPr>
              <a:t>e</a:t>
            </a:r>
            <a:r>
              <a:rPr sz="2000" spc="-30" dirty="0" smtClean="0">
                <a:solidFill>
                  <a:srgbClr val="864515"/>
                </a:solidFill>
                <a:latin typeface="Calibri"/>
                <a:cs typeface="Calibri"/>
              </a:rPr>
              <a:t>s</a:t>
            </a:r>
            <a:r>
              <a:rPr sz="2000" spc="-25" dirty="0" smtClean="0">
                <a:solidFill>
                  <a:srgbClr val="864515"/>
                </a:solidFill>
                <a:latin typeface="Calibri"/>
                <a:cs typeface="Calibri"/>
              </a:rPr>
              <a:t>t</a:t>
            </a:r>
            <a:r>
              <a:rPr sz="2000" spc="0" dirty="0" smtClean="0">
                <a:solidFill>
                  <a:srgbClr val="864515"/>
                </a:solidFill>
                <a:latin typeface="Calibri"/>
                <a:cs typeface="Calibri"/>
              </a:rPr>
              <a:t>ern Cape Depart</a:t>
            </a:r>
            <a:r>
              <a:rPr sz="2000" spc="-10" dirty="0" smtClean="0">
                <a:solidFill>
                  <a:srgbClr val="864515"/>
                </a:solidFill>
                <a:latin typeface="Calibri"/>
                <a:cs typeface="Calibri"/>
              </a:rPr>
              <a:t>m</a:t>
            </a:r>
            <a:r>
              <a:rPr sz="2000" spc="0" dirty="0" smtClean="0">
                <a:solidFill>
                  <a:srgbClr val="864515"/>
                </a:solidFill>
                <a:latin typeface="Calibri"/>
                <a:cs typeface="Calibri"/>
              </a:rPr>
              <a:t>e</a:t>
            </a:r>
            <a:r>
              <a:rPr sz="2000" spc="-25" dirty="0" smtClean="0">
                <a:solidFill>
                  <a:srgbClr val="864515"/>
                </a:solidFill>
                <a:latin typeface="Calibri"/>
                <a:cs typeface="Calibri"/>
              </a:rPr>
              <a:t>n</a:t>
            </a:r>
            <a:r>
              <a:rPr sz="2000" spc="0" dirty="0" smtClean="0">
                <a:solidFill>
                  <a:srgbClr val="864515"/>
                </a:solidFill>
                <a:latin typeface="Calibri"/>
                <a:cs typeface="Calibri"/>
              </a:rPr>
              <a:t>t of</a:t>
            </a:r>
            <a:r>
              <a:rPr sz="2000" spc="-5" dirty="0" smtClean="0">
                <a:solidFill>
                  <a:srgbClr val="864515"/>
                </a:solidFill>
                <a:latin typeface="Calibri"/>
                <a:cs typeface="Calibri"/>
              </a:rPr>
              <a:t> </a:t>
            </a:r>
            <a:r>
              <a:rPr sz="2000" spc="0" dirty="0" smtClean="0">
                <a:solidFill>
                  <a:srgbClr val="864515"/>
                </a:solidFill>
                <a:latin typeface="Calibri"/>
                <a:cs typeface="Calibri"/>
              </a:rPr>
              <a:t>H</a:t>
            </a:r>
            <a:r>
              <a:rPr sz="2000" spc="-10" dirty="0" smtClean="0">
                <a:solidFill>
                  <a:srgbClr val="864515"/>
                </a:solidFill>
                <a:latin typeface="Calibri"/>
                <a:cs typeface="Calibri"/>
              </a:rPr>
              <a:t>e</a:t>
            </a:r>
            <a:r>
              <a:rPr sz="2000" spc="0" dirty="0" smtClean="0">
                <a:solidFill>
                  <a:srgbClr val="864515"/>
                </a:solidFill>
                <a:latin typeface="Calibri"/>
                <a:cs typeface="Calibri"/>
              </a:rPr>
              <a:t>alth</a:t>
            </a:r>
            <a:endParaRPr sz="2000">
              <a:latin typeface="Calibri"/>
              <a:cs typeface="Calibri"/>
            </a:endParaRPr>
          </a:p>
          <a:p>
            <a:pPr>
              <a:lnSpc>
                <a:spcPts val="600"/>
              </a:lnSpc>
              <a:spcBef>
                <a:spcPts val="39"/>
              </a:spcBef>
            </a:pPr>
            <a:endParaRPr sz="6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marL="12700">
              <a:lnSpc>
                <a:spcPct val="100000"/>
              </a:lnSpc>
            </a:pPr>
            <a:r>
              <a:rPr sz="2000" spc="-100" dirty="0" smtClean="0">
                <a:solidFill>
                  <a:srgbClr val="864515"/>
                </a:solidFill>
                <a:latin typeface="Calibri"/>
                <a:cs typeface="Calibri"/>
              </a:rPr>
              <a:t>K</a:t>
            </a:r>
            <a:r>
              <a:rPr sz="2000" spc="-30" dirty="0" smtClean="0">
                <a:solidFill>
                  <a:srgbClr val="864515"/>
                </a:solidFill>
                <a:latin typeface="Calibri"/>
                <a:cs typeface="Calibri"/>
              </a:rPr>
              <a:t>w</a:t>
            </a:r>
            <a:r>
              <a:rPr sz="2000" spc="0" dirty="0" smtClean="0">
                <a:solidFill>
                  <a:srgbClr val="864515"/>
                </a:solidFill>
                <a:latin typeface="Calibri"/>
                <a:cs typeface="Calibri"/>
              </a:rPr>
              <a:t>aZu</a:t>
            </a:r>
            <a:r>
              <a:rPr sz="2000" spc="-10" dirty="0" smtClean="0">
                <a:solidFill>
                  <a:srgbClr val="864515"/>
                </a:solidFill>
                <a:latin typeface="Calibri"/>
                <a:cs typeface="Calibri"/>
              </a:rPr>
              <a:t>l</a:t>
            </a:r>
            <a:r>
              <a:rPr sz="2000" spc="0" dirty="0" smtClean="0">
                <a:solidFill>
                  <a:srgbClr val="864515"/>
                </a:solidFill>
                <a:latin typeface="Calibri"/>
                <a:cs typeface="Calibri"/>
              </a:rPr>
              <a:t>u</a:t>
            </a:r>
            <a:r>
              <a:rPr sz="2000" spc="-5" dirty="0" smtClean="0">
                <a:solidFill>
                  <a:srgbClr val="864515"/>
                </a:solidFill>
                <a:latin typeface="Calibri"/>
                <a:cs typeface="Calibri"/>
              </a:rPr>
              <a:t> </a:t>
            </a:r>
            <a:r>
              <a:rPr sz="2000" spc="0" dirty="0" smtClean="0">
                <a:solidFill>
                  <a:srgbClr val="864515"/>
                </a:solidFill>
                <a:latin typeface="Calibri"/>
                <a:cs typeface="Calibri"/>
              </a:rPr>
              <a:t>N</a:t>
            </a:r>
            <a:r>
              <a:rPr sz="2000" spc="-30" dirty="0" smtClean="0">
                <a:solidFill>
                  <a:srgbClr val="864515"/>
                </a:solidFill>
                <a:latin typeface="Calibri"/>
                <a:cs typeface="Calibri"/>
              </a:rPr>
              <a:t>a</a:t>
            </a:r>
            <a:r>
              <a:rPr sz="2000" spc="-25" dirty="0" smtClean="0">
                <a:solidFill>
                  <a:srgbClr val="864515"/>
                </a:solidFill>
                <a:latin typeface="Calibri"/>
                <a:cs typeface="Calibri"/>
              </a:rPr>
              <a:t>t</a:t>
            </a:r>
            <a:r>
              <a:rPr sz="2000" spc="0" dirty="0" smtClean="0">
                <a:solidFill>
                  <a:srgbClr val="864515"/>
                </a:solidFill>
                <a:latin typeface="Calibri"/>
                <a:cs typeface="Calibri"/>
              </a:rPr>
              <a:t>al</a:t>
            </a:r>
            <a:r>
              <a:rPr sz="2000" spc="-5" dirty="0" smtClean="0">
                <a:solidFill>
                  <a:srgbClr val="864515"/>
                </a:solidFill>
                <a:latin typeface="Calibri"/>
                <a:cs typeface="Calibri"/>
              </a:rPr>
              <a:t> </a:t>
            </a:r>
            <a:r>
              <a:rPr sz="2000" spc="-125" dirty="0" smtClean="0">
                <a:solidFill>
                  <a:srgbClr val="864515"/>
                </a:solidFill>
                <a:latin typeface="Calibri"/>
                <a:cs typeface="Calibri"/>
              </a:rPr>
              <a:t>T</a:t>
            </a:r>
            <a:r>
              <a:rPr sz="2000" spc="-30" dirty="0" smtClean="0">
                <a:solidFill>
                  <a:srgbClr val="864515"/>
                </a:solidFill>
                <a:latin typeface="Calibri"/>
                <a:cs typeface="Calibri"/>
              </a:rPr>
              <a:t>r</a:t>
            </a:r>
            <a:r>
              <a:rPr sz="2000" spc="0" dirty="0" smtClean="0">
                <a:solidFill>
                  <a:srgbClr val="864515"/>
                </a:solidFill>
                <a:latin typeface="Calibri"/>
                <a:cs typeface="Calibri"/>
              </a:rPr>
              <a:t>ea</a:t>
            </a:r>
            <a:r>
              <a:rPr sz="2000" spc="-10" dirty="0" smtClean="0">
                <a:solidFill>
                  <a:srgbClr val="864515"/>
                </a:solidFill>
                <a:latin typeface="Calibri"/>
                <a:cs typeface="Calibri"/>
              </a:rPr>
              <a:t>s</a:t>
            </a:r>
            <a:r>
              <a:rPr sz="2000" spc="0" dirty="0" smtClean="0">
                <a:solidFill>
                  <a:srgbClr val="864515"/>
                </a:solidFill>
                <a:latin typeface="Calibri"/>
                <a:cs typeface="Calibri"/>
              </a:rPr>
              <a:t>u</a:t>
            </a:r>
            <a:r>
              <a:rPr sz="2000" spc="5" dirty="0" smtClean="0">
                <a:solidFill>
                  <a:srgbClr val="864515"/>
                </a:solidFill>
                <a:latin typeface="Calibri"/>
                <a:cs typeface="Calibri"/>
              </a:rPr>
              <a:t>r</a:t>
            </a:r>
            <a:r>
              <a:rPr sz="2000" spc="0" dirty="0" smtClean="0">
                <a:solidFill>
                  <a:srgbClr val="864515"/>
                </a:solidFill>
                <a:latin typeface="Calibri"/>
                <a:cs typeface="Calibri"/>
              </a:rPr>
              <a:t>y</a:t>
            </a:r>
            <a:endParaRPr sz="2000">
              <a:latin typeface="Calibri"/>
              <a:cs typeface="Calibri"/>
            </a:endParaRPr>
          </a:p>
          <a:p>
            <a:pPr>
              <a:lnSpc>
                <a:spcPts val="600"/>
              </a:lnSpc>
              <a:spcBef>
                <a:spcPts val="42"/>
              </a:spcBef>
            </a:pPr>
            <a:endParaRPr sz="6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marL="12700">
              <a:lnSpc>
                <a:spcPct val="100000"/>
              </a:lnSpc>
            </a:pPr>
            <a:r>
              <a:rPr sz="2000" dirty="0" smtClean="0">
                <a:solidFill>
                  <a:srgbClr val="864515"/>
                </a:solidFill>
                <a:latin typeface="Calibri"/>
                <a:cs typeface="Calibri"/>
              </a:rPr>
              <a:t>Gau</a:t>
            </a:r>
            <a:r>
              <a:rPr sz="2000" spc="-25" dirty="0" smtClean="0">
                <a:solidFill>
                  <a:srgbClr val="864515"/>
                </a:solidFill>
                <a:latin typeface="Calibri"/>
                <a:cs typeface="Calibri"/>
              </a:rPr>
              <a:t>t</a:t>
            </a:r>
            <a:r>
              <a:rPr sz="2000" spc="0" dirty="0" smtClean="0">
                <a:solidFill>
                  <a:srgbClr val="864515"/>
                </a:solidFill>
                <a:latin typeface="Calibri"/>
                <a:cs typeface="Calibri"/>
              </a:rPr>
              <a:t>eng</a:t>
            </a:r>
            <a:r>
              <a:rPr sz="2000" spc="-5" dirty="0" smtClean="0">
                <a:solidFill>
                  <a:srgbClr val="864515"/>
                </a:solidFill>
                <a:latin typeface="Calibri"/>
                <a:cs typeface="Calibri"/>
              </a:rPr>
              <a:t> </a:t>
            </a:r>
            <a:r>
              <a:rPr sz="2000" spc="0" dirty="0" smtClean="0">
                <a:solidFill>
                  <a:srgbClr val="864515"/>
                </a:solidFill>
                <a:latin typeface="Calibri"/>
                <a:cs typeface="Calibri"/>
              </a:rPr>
              <a:t>Departme</a:t>
            </a:r>
            <a:r>
              <a:rPr sz="2000" spc="-25" dirty="0" smtClean="0">
                <a:solidFill>
                  <a:srgbClr val="864515"/>
                </a:solidFill>
                <a:latin typeface="Calibri"/>
                <a:cs typeface="Calibri"/>
              </a:rPr>
              <a:t>n</a:t>
            </a:r>
            <a:r>
              <a:rPr sz="2000" spc="0" dirty="0" smtClean="0">
                <a:solidFill>
                  <a:srgbClr val="864515"/>
                </a:solidFill>
                <a:latin typeface="Calibri"/>
                <a:cs typeface="Calibri"/>
              </a:rPr>
              <a:t>t of</a:t>
            </a:r>
            <a:r>
              <a:rPr sz="2000" spc="-5" dirty="0" smtClean="0">
                <a:solidFill>
                  <a:srgbClr val="864515"/>
                </a:solidFill>
                <a:latin typeface="Calibri"/>
                <a:cs typeface="Calibri"/>
              </a:rPr>
              <a:t> </a:t>
            </a:r>
            <a:r>
              <a:rPr sz="2000" spc="0" dirty="0" smtClean="0">
                <a:solidFill>
                  <a:srgbClr val="864515"/>
                </a:solidFill>
                <a:latin typeface="Calibri"/>
                <a:cs typeface="Calibri"/>
              </a:rPr>
              <a:t>Social D</a:t>
            </a:r>
            <a:r>
              <a:rPr sz="2000" spc="-15" dirty="0" smtClean="0">
                <a:solidFill>
                  <a:srgbClr val="864515"/>
                </a:solidFill>
                <a:latin typeface="Calibri"/>
                <a:cs typeface="Calibri"/>
              </a:rPr>
              <a:t>e</a:t>
            </a:r>
            <a:r>
              <a:rPr sz="2000" spc="-30" dirty="0" smtClean="0">
                <a:solidFill>
                  <a:srgbClr val="864515"/>
                </a:solidFill>
                <a:latin typeface="Calibri"/>
                <a:cs typeface="Calibri"/>
              </a:rPr>
              <a:t>v</a:t>
            </a:r>
            <a:r>
              <a:rPr sz="2000" spc="0" dirty="0" smtClean="0">
                <a:solidFill>
                  <a:srgbClr val="864515"/>
                </a:solidFill>
                <a:latin typeface="Calibri"/>
                <a:cs typeface="Calibri"/>
              </a:rPr>
              <a:t>e</a:t>
            </a:r>
            <a:r>
              <a:rPr sz="2000" spc="-5" dirty="0" smtClean="0">
                <a:solidFill>
                  <a:srgbClr val="864515"/>
                </a:solidFill>
                <a:latin typeface="Calibri"/>
                <a:cs typeface="Calibri"/>
              </a:rPr>
              <a:t>l</a:t>
            </a:r>
            <a:r>
              <a:rPr sz="2000" spc="0" dirty="0" smtClean="0">
                <a:solidFill>
                  <a:srgbClr val="864515"/>
                </a:solidFill>
                <a:latin typeface="Calibri"/>
                <a:cs typeface="Calibri"/>
              </a:rPr>
              <a:t>opme</a:t>
            </a:r>
            <a:r>
              <a:rPr sz="2000" spc="-25" dirty="0" smtClean="0">
                <a:solidFill>
                  <a:srgbClr val="864515"/>
                </a:solidFill>
                <a:latin typeface="Calibri"/>
                <a:cs typeface="Calibri"/>
              </a:rPr>
              <a:t>n</a:t>
            </a:r>
            <a:r>
              <a:rPr sz="2000" spc="0" dirty="0" smtClean="0">
                <a:solidFill>
                  <a:srgbClr val="864515"/>
                </a:solidFill>
                <a:latin typeface="Calibri"/>
                <a:cs typeface="Calibri"/>
              </a:rPr>
              <a:t>t</a:t>
            </a:r>
            <a:endParaRPr sz="2000">
              <a:latin typeface="Calibri"/>
              <a:cs typeface="Calibri"/>
            </a:endParaRPr>
          </a:p>
          <a:p>
            <a:pPr>
              <a:lnSpc>
                <a:spcPts val="600"/>
              </a:lnSpc>
              <a:spcBef>
                <a:spcPts val="40"/>
              </a:spcBef>
            </a:pPr>
            <a:endParaRPr sz="6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marL="12700">
              <a:lnSpc>
                <a:spcPct val="100000"/>
              </a:lnSpc>
            </a:pPr>
            <a:r>
              <a:rPr sz="2000" dirty="0" smtClean="0">
                <a:solidFill>
                  <a:srgbClr val="864515"/>
                </a:solidFill>
                <a:latin typeface="Calibri"/>
                <a:cs typeface="Calibri"/>
              </a:rPr>
              <a:t>F</a:t>
            </a:r>
            <a:r>
              <a:rPr sz="2000" spc="-30" dirty="0" smtClean="0">
                <a:solidFill>
                  <a:srgbClr val="864515"/>
                </a:solidFill>
                <a:latin typeface="Calibri"/>
                <a:cs typeface="Calibri"/>
              </a:rPr>
              <a:t>r</a:t>
            </a:r>
            <a:r>
              <a:rPr sz="2000" spc="0" dirty="0" smtClean="0">
                <a:solidFill>
                  <a:srgbClr val="864515"/>
                </a:solidFill>
                <a:latin typeface="Calibri"/>
                <a:cs typeface="Calibri"/>
              </a:rPr>
              <a:t>ee</a:t>
            </a:r>
            <a:r>
              <a:rPr sz="2000" spc="-5" dirty="0" smtClean="0">
                <a:solidFill>
                  <a:srgbClr val="864515"/>
                </a:solidFill>
                <a:latin typeface="Calibri"/>
                <a:cs typeface="Calibri"/>
              </a:rPr>
              <a:t> </a:t>
            </a:r>
            <a:r>
              <a:rPr sz="2000" spc="0" dirty="0" smtClean="0">
                <a:solidFill>
                  <a:srgbClr val="864515"/>
                </a:solidFill>
                <a:latin typeface="Calibri"/>
                <a:cs typeface="Calibri"/>
              </a:rPr>
              <a:t>S</a:t>
            </a:r>
            <a:r>
              <a:rPr sz="2000" spc="-20" dirty="0" smtClean="0">
                <a:solidFill>
                  <a:srgbClr val="864515"/>
                </a:solidFill>
                <a:latin typeface="Calibri"/>
                <a:cs typeface="Calibri"/>
              </a:rPr>
              <a:t>t</a:t>
            </a:r>
            <a:r>
              <a:rPr sz="2000" spc="-25" dirty="0" smtClean="0">
                <a:solidFill>
                  <a:srgbClr val="864515"/>
                </a:solidFill>
                <a:latin typeface="Calibri"/>
                <a:cs typeface="Calibri"/>
              </a:rPr>
              <a:t>at</a:t>
            </a:r>
            <a:r>
              <a:rPr sz="2000" spc="0" dirty="0" smtClean="0">
                <a:solidFill>
                  <a:srgbClr val="864515"/>
                </a:solidFill>
                <a:latin typeface="Calibri"/>
                <a:cs typeface="Calibri"/>
              </a:rPr>
              <a:t>e</a:t>
            </a:r>
            <a:r>
              <a:rPr sz="2000" spc="20" dirty="0" smtClean="0">
                <a:solidFill>
                  <a:srgbClr val="864515"/>
                </a:solidFill>
                <a:latin typeface="Calibri"/>
                <a:cs typeface="Calibri"/>
              </a:rPr>
              <a:t> </a:t>
            </a:r>
            <a:r>
              <a:rPr sz="2000" spc="0" dirty="0" smtClean="0">
                <a:solidFill>
                  <a:srgbClr val="864515"/>
                </a:solidFill>
                <a:latin typeface="Calibri"/>
                <a:cs typeface="Calibri"/>
              </a:rPr>
              <a:t>Depart</a:t>
            </a:r>
            <a:r>
              <a:rPr sz="2000" spc="-15" dirty="0" smtClean="0">
                <a:solidFill>
                  <a:srgbClr val="864515"/>
                </a:solidFill>
                <a:latin typeface="Calibri"/>
                <a:cs typeface="Calibri"/>
              </a:rPr>
              <a:t>m</a:t>
            </a:r>
            <a:r>
              <a:rPr sz="2000" spc="0" dirty="0" smtClean="0">
                <a:solidFill>
                  <a:srgbClr val="864515"/>
                </a:solidFill>
                <a:latin typeface="Calibri"/>
                <a:cs typeface="Calibri"/>
              </a:rPr>
              <a:t>e</a:t>
            </a:r>
            <a:r>
              <a:rPr sz="2000" spc="-25" dirty="0" smtClean="0">
                <a:solidFill>
                  <a:srgbClr val="864515"/>
                </a:solidFill>
                <a:latin typeface="Calibri"/>
                <a:cs typeface="Calibri"/>
              </a:rPr>
              <a:t>n</a:t>
            </a:r>
            <a:r>
              <a:rPr sz="2000" spc="0" dirty="0" smtClean="0">
                <a:solidFill>
                  <a:srgbClr val="864515"/>
                </a:solidFill>
                <a:latin typeface="Calibri"/>
                <a:cs typeface="Calibri"/>
              </a:rPr>
              <a:t>t of</a:t>
            </a:r>
            <a:r>
              <a:rPr sz="2000" spc="-10" dirty="0" smtClean="0">
                <a:solidFill>
                  <a:srgbClr val="864515"/>
                </a:solidFill>
                <a:latin typeface="Calibri"/>
                <a:cs typeface="Calibri"/>
              </a:rPr>
              <a:t> </a:t>
            </a:r>
            <a:r>
              <a:rPr sz="2000" spc="-25" dirty="0" smtClean="0">
                <a:solidFill>
                  <a:srgbClr val="864515"/>
                </a:solidFill>
                <a:latin typeface="Calibri"/>
                <a:cs typeface="Calibri"/>
              </a:rPr>
              <a:t>E</a:t>
            </a:r>
            <a:r>
              <a:rPr sz="2000" spc="0" dirty="0" smtClean="0">
                <a:solidFill>
                  <a:srgbClr val="864515"/>
                </a:solidFill>
                <a:latin typeface="Calibri"/>
                <a:cs typeface="Calibri"/>
              </a:rPr>
              <a:t>duc</a:t>
            </a:r>
            <a:r>
              <a:rPr sz="2000" spc="-30" dirty="0" smtClean="0">
                <a:solidFill>
                  <a:srgbClr val="864515"/>
                </a:solidFill>
                <a:latin typeface="Calibri"/>
                <a:cs typeface="Calibri"/>
              </a:rPr>
              <a:t>a</a:t>
            </a:r>
            <a:r>
              <a:rPr sz="2000" spc="0" dirty="0" smtClean="0">
                <a:solidFill>
                  <a:srgbClr val="864515"/>
                </a:solidFill>
                <a:latin typeface="Calibri"/>
                <a:cs typeface="Calibri"/>
              </a:rPr>
              <a:t>ti</a:t>
            </a:r>
            <a:r>
              <a:rPr sz="2000" spc="-10" dirty="0" smtClean="0">
                <a:solidFill>
                  <a:srgbClr val="864515"/>
                </a:solidFill>
                <a:latin typeface="Calibri"/>
                <a:cs typeface="Calibri"/>
              </a:rPr>
              <a:t>o</a:t>
            </a:r>
            <a:r>
              <a:rPr sz="2000" spc="0" dirty="0" smtClean="0">
                <a:solidFill>
                  <a:srgbClr val="864515"/>
                </a:solidFill>
                <a:latin typeface="Calibri"/>
                <a:cs typeface="Calibri"/>
              </a:rPr>
              <a:t>n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505700" y="6411466"/>
            <a:ext cx="430542" cy="4465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800" spc="-10" dirty="0" smtClean="0">
                <a:solidFill>
                  <a:srgbClr val="5C120D"/>
                </a:solidFill>
                <a:latin typeface="Calibri"/>
                <a:cs typeface="Calibri"/>
              </a:rPr>
              <a:t>5</a:t>
            </a:fld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7639" y="5381244"/>
            <a:ext cx="2213610" cy="5768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033016" y="5381244"/>
            <a:ext cx="479285" cy="57683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164079" y="5381244"/>
            <a:ext cx="4946142" cy="57683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82039" y="5686044"/>
            <a:ext cx="7427214" cy="57683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30200" y="5452770"/>
            <a:ext cx="8018145" cy="6356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dirty="0" smtClean="0">
                <a:solidFill>
                  <a:srgbClr val="FF0000"/>
                </a:solidFill>
                <a:latin typeface="Calibri"/>
                <a:cs typeface="Calibri"/>
              </a:rPr>
              <a:t>NB!</a:t>
            </a:r>
            <a:r>
              <a:rPr sz="2000" spc="-15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190" dirty="0" smtClean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2000" spc="0" dirty="0" smtClean="0">
                <a:solidFill>
                  <a:srgbClr val="FF0000"/>
                </a:solidFill>
                <a:latin typeface="Calibri"/>
                <a:cs typeface="Calibri"/>
              </a:rPr>
              <a:t>op</a:t>
            </a:r>
            <a:r>
              <a:rPr sz="2000" spc="-10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0" dirty="0" smtClean="0">
                <a:solidFill>
                  <a:srgbClr val="FF0000"/>
                </a:solidFill>
                <a:latin typeface="Calibri"/>
                <a:cs typeface="Calibri"/>
              </a:rPr>
              <a:t>3</a:t>
            </a:r>
            <a:r>
              <a:rPr sz="2000" spc="-20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0" dirty="0" smtClean="0">
                <a:solidFill>
                  <a:srgbClr val="FF0000"/>
                </a:solidFill>
                <a:latin typeface="Calibri"/>
                <a:cs typeface="Calibri"/>
              </a:rPr>
              <a:t>Sc</a:t>
            </a:r>
            <a:r>
              <a:rPr sz="2000" spc="-10" dirty="0" smtClean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2000" spc="0" dirty="0" smtClean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2000" spc="-10" dirty="0" smtClean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2000" spc="0" dirty="0" smtClean="0">
                <a:solidFill>
                  <a:srgbClr val="FF0000"/>
                </a:solidFill>
                <a:latin typeface="Calibri"/>
                <a:cs typeface="Calibri"/>
              </a:rPr>
              <a:t>ng</a:t>
            </a:r>
            <a:r>
              <a:rPr sz="2000" spc="-15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5" dirty="0" smtClean="0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sz="2000" spc="-40" dirty="0" smtClean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2000" spc="-15" dirty="0" smtClean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2000" spc="-10" dirty="0" smtClean="0">
                <a:solidFill>
                  <a:srgbClr val="FF0000"/>
                </a:solidFill>
                <a:latin typeface="Calibri"/>
                <a:cs typeface="Calibri"/>
              </a:rPr>
              <a:t>v</a:t>
            </a:r>
            <a:r>
              <a:rPr sz="2000" spc="0" dirty="0" smtClean="0">
                <a:solidFill>
                  <a:srgbClr val="FF0000"/>
                </a:solidFill>
                <a:latin typeface="Calibri"/>
                <a:cs typeface="Calibri"/>
              </a:rPr>
              <a:t>ince</a:t>
            </a:r>
            <a:r>
              <a:rPr sz="2000" spc="-10" dirty="0" smtClean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2000" spc="0" dirty="0" smtClean="0">
                <a:solidFill>
                  <a:srgbClr val="FF0000"/>
                </a:solidFill>
                <a:latin typeface="Calibri"/>
                <a:cs typeface="Calibri"/>
              </a:rPr>
              <a:t>:</a:t>
            </a:r>
            <a:r>
              <a:rPr sz="2000" spc="15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70" dirty="0" smtClean="0">
                <a:solidFill>
                  <a:srgbClr val="FF0000"/>
                </a:solidFill>
                <a:latin typeface="Calibri"/>
                <a:cs typeface="Calibri"/>
              </a:rPr>
              <a:t>W</a:t>
            </a:r>
            <a:r>
              <a:rPr sz="2000" spc="0" dirty="0" smtClean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2000" spc="-35" dirty="0" smtClean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2000" spc="-25" dirty="0" smtClean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2000" spc="0" dirty="0" smtClean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2000" spc="-10" dirty="0" smtClean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2000" spc="0" dirty="0" smtClean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2000" spc="15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0" dirty="0" smtClean="0">
                <a:solidFill>
                  <a:srgbClr val="FF0000"/>
                </a:solidFill>
                <a:latin typeface="Calibri"/>
                <a:cs typeface="Calibri"/>
              </a:rPr>
              <a:t>Cape,</a:t>
            </a:r>
            <a:r>
              <a:rPr sz="2000" spc="-20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0" dirty="0" smtClean="0">
                <a:solidFill>
                  <a:srgbClr val="FF0000"/>
                </a:solidFill>
                <a:latin typeface="Calibri"/>
                <a:cs typeface="Calibri"/>
              </a:rPr>
              <a:t>F</a:t>
            </a:r>
            <a:r>
              <a:rPr sz="2000" spc="-30" dirty="0" smtClean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2000" spc="0" dirty="0" smtClean="0">
                <a:solidFill>
                  <a:srgbClr val="FF0000"/>
                </a:solidFill>
                <a:latin typeface="Calibri"/>
                <a:cs typeface="Calibri"/>
              </a:rPr>
              <a:t>ee</a:t>
            </a:r>
            <a:r>
              <a:rPr sz="2000" spc="5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0" dirty="0" smtClean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2000" spc="-25" dirty="0" smtClean="0">
                <a:solidFill>
                  <a:srgbClr val="FF0000"/>
                </a:solidFill>
                <a:latin typeface="Calibri"/>
                <a:cs typeface="Calibri"/>
              </a:rPr>
              <a:t>tat</a:t>
            </a:r>
            <a:r>
              <a:rPr sz="2000" spc="0" dirty="0" smtClean="0">
                <a:solidFill>
                  <a:srgbClr val="FF0000"/>
                </a:solidFill>
                <a:latin typeface="Calibri"/>
                <a:cs typeface="Calibri"/>
              </a:rPr>
              <a:t>e,</a:t>
            </a:r>
            <a:r>
              <a:rPr sz="2000" spc="15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10" dirty="0" smtClean="0">
                <a:solidFill>
                  <a:srgbClr val="FF0000"/>
                </a:solidFill>
                <a:latin typeface="Calibri"/>
                <a:cs typeface="Calibri"/>
              </a:rPr>
              <a:t>G</a:t>
            </a:r>
            <a:r>
              <a:rPr sz="2000" spc="0" dirty="0" smtClean="0">
                <a:solidFill>
                  <a:srgbClr val="FF0000"/>
                </a:solidFill>
                <a:latin typeface="Calibri"/>
                <a:cs typeface="Calibri"/>
              </a:rPr>
              <a:t>au</a:t>
            </a:r>
            <a:r>
              <a:rPr sz="2000" spc="-25" dirty="0" smtClean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2000" spc="0" dirty="0" smtClean="0">
                <a:solidFill>
                  <a:srgbClr val="FF0000"/>
                </a:solidFill>
                <a:latin typeface="Calibri"/>
                <a:cs typeface="Calibri"/>
              </a:rPr>
              <a:t>eng</a:t>
            </a:r>
            <a:endParaRPr sz="2000">
              <a:latin typeface="Calibri"/>
              <a:cs typeface="Calibri"/>
            </a:endParaRPr>
          </a:p>
          <a:p>
            <a:pPr marL="927100">
              <a:lnSpc>
                <a:spcPct val="100000"/>
              </a:lnSpc>
            </a:pPr>
            <a:r>
              <a:rPr sz="2000" dirty="0" smtClean="0">
                <a:solidFill>
                  <a:srgbClr val="FF0000"/>
                </a:solidFill>
                <a:latin typeface="Calibri"/>
                <a:cs typeface="Calibri"/>
              </a:rPr>
              <a:t>3 </a:t>
            </a:r>
            <a:r>
              <a:rPr sz="2000" spc="-10" dirty="0" smtClean="0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sz="2000" spc="-15" dirty="0" smtClean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2000" spc="-20" dirty="0" smtClean="0">
                <a:solidFill>
                  <a:srgbClr val="FF0000"/>
                </a:solidFill>
                <a:latin typeface="Calibri"/>
                <a:cs typeface="Calibri"/>
              </a:rPr>
              <a:t>w</a:t>
            </a:r>
            <a:r>
              <a:rPr sz="2000" spc="0" dirty="0" smtClean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2000" spc="-30" dirty="0" smtClean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2000" spc="0" dirty="0" smtClean="0">
                <a:solidFill>
                  <a:srgbClr val="FF0000"/>
                </a:solidFill>
                <a:latin typeface="Calibri"/>
                <a:cs typeface="Calibri"/>
              </a:rPr>
              <a:t>t  </a:t>
            </a:r>
            <a:r>
              <a:rPr sz="2000" spc="-10" dirty="0" smtClean="0">
                <a:solidFill>
                  <a:srgbClr val="FF0000"/>
                </a:solidFill>
                <a:latin typeface="Calibri"/>
                <a:cs typeface="Calibri"/>
              </a:rPr>
              <a:t>sc</a:t>
            </a:r>
            <a:r>
              <a:rPr sz="2000" spc="0" dirty="0" smtClean="0">
                <a:solidFill>
                  <a:srgbClr val="FF0000"/>
                </a:solidFill>
                <a:latin typeface="Calibri"/>
                <a:cs typeface="Calibri"/>
              </a:rPr>
              <a:t>or</a:t>
            </a:r>
            <a:r>
              <a:rPr sz="2000" spc="-10" dirty="0" smtClean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2000" spc="0" dirty="0" smtClean="0">
                <a:solidFill>
                  <a:srgbClr val="FF0000"/>
                </a:solidFill>
                <a:latin typeface="Calibri"/>
                <a:cs typeface="Calibri"/>
              </a:rPr>
              <a:t>ng</a:t>
            </a:r>
            <a:r>
              <a:rPr sz="2000" spc="-5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0" dirty="0" smtClean="0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sz="2000" spc="-40" dirty="0" smtClean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2000" spc="-15" dirty="0" smtClean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2000" spc="0" dirty="0" smtClean="0">
                <a:solidFill>
                  <a:srgbClr val="FF0000"/>
                </a:solidFill>
                <a:latin typeface="Calibri"/>
                <a:cs typeface="Calibri"/>
              </a:rPr>
              <a:t>v</a:t>
            </a:r>
            <a:r>
              <a:rPr sz="2000" spc="-10" dirty="0" smtClean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2000" spc="0" dirty="0" smtClean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2000" spc="5" dirty="0" smtClean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2000" spc="0" dirty="0" smtClean="0">
                <a:solidFill>
                  <a:srgbClr val="FF0000"/>
                </a:solidFill>
                <a:latin typeface="Calibri"/>
                <a:cs typeface="Calibri"/>
              </a:rPr>
              <a:t>es: North</a:t>
            </a:r>
            <a:r>
              <a:rPr sz="2000" spc="-20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70" dirty="0" smtClean="0">
                <a:solidFill>
                  <a:srgbClr val="FF0000"/>
                </a:solidFill>
                <a:latin typeface="Calibri"/>
                <a:cs typeface="Calibri"/>
              </a:rPr>
              <a:t>W</a:t>
            </a:r>
            <a:r>
              <a:rPr sz="2000" spc="0" dirty="0" smtClean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2000" spc="-30" dirty="0" smtClean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2000" spc="0" dirty="0" smtClean="0">
                <a:solidFill>
                  <a:srgbClr val="FF0000"/>
                </a:solidFill>
                <a:latin typeface="Calibri"/>
                <a:cs typeface="Calibri"/>
              </a:rPr>
              <a:t>t, </a:t>
            </a:r>
            <a:r>
              <a:rPr sz="2000" spc="-40" dirty="0" smtClean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2000" spc="0" dirty="0" smtClean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2000" spc="-30" dirty="0" smtClean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2000" spc="-25" dirty="0" smtClean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2000" spc="0" dirty="0" smtClean="0">
                <a:solidFill>
                  <a:srgbClr val="FF0000"/>
                </a:solidFill>
                <a:latin typeface="Calibri"/>
                <a:cs typeface="Calibri"/>
              </a:rPr>
              <a:t>ern</a:t>
            </a:r>
            <a:r>
              <a:rPr sz="2000" spc="10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0" dirty="0" smtClean="0">
                <a:solidFill>
                  <a:srgbClr val="FF0000"/>
                </a:solidFill>
                <a:latin typeface="Calibri"/>
                <a:cs typeface="Calibri"/>
              </a:rPr>
              <a:t>Cape, Mpuma</a:t>
            </a:r>
            <a:r>
              <a:rPr sz="2000" spc="-10" dirty="0" smtClean="0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sz="2000" spc="0" dirty="0" smtClean="0">
                <a:solidFill>
                  <a:srgbClr val="FF0000"/>
                </a:solidFill>
                <a:latin typeface="Calibri"/>
                <a:cs typeface="Calibri"/>
              </a:rPr>
              <a:t>an</a:t>
            </a:r>
            <a:r>
              <a:rPr sz="2000" spc="-30" dirty="0" smtClean="0">
                <a:solidFill>
                  <a:srgbClr val="FF0000"/>
                </a:solidFill>
                <a:latin typeface="Calibri"/>
                <a:cs typeface="Calibri"/>
              </a:rPr>
              <a:t>g</a:t>
            </a:r>
            <a:r>
              <a:rPr sz="2000" spc="0" dirty="0" smtClean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505700" y="6411466"/>
            <a:ext cx="430542" cy="44653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51459" y="1139952"/>
            <a:ext cx="8712708" cy="421690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380232" y="0"/>
            <a:ext cx="2495550" cy="72618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23444" y="353568"/>
            <a:ext cx="7564374" cy="79933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208519" y="353568"/>
            <a:ext cx="587501" cy="79933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316723" y="353568"/>
            <a:ext cx="1290066" cy="79933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51231" y="22352"/>
            <a:ext cx="7941945" cy="88391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614680" algn="ctr">
              <a:lnSpc>
                <a:spcPct val="100000"/>
              </a:lnSpc>
            </a:pPr>
            <a:r>
              <a:rPr sz="2800" spc="-25" dirty="0" smtClean="0">
                <a:solidFill>
                  <a:srgbClr val="5C120D"/>
                </a:solidFill>
                <a:latin typeface="Calibri"/>
                <a:cs typeface="Calibri"/>
              </a:rPr>
              <a:t>M</a:t>
            </a:r>
            <a:r>
              <a:rPr sz="2800" spc="-235" dirty="0" smtClean="0">
                <a:solidFill>
                  <a:srgbClr val="5C120D"/>
                </a:solidFill>
                <a:latin typeface="Calibri"/>
                <a:cs typeface="Calibri"/>
              </a:rPr>
              <a:t>PA</a:t>
            </a:r>
            <a:r>
              <a:rPr sz="2800" spc="-15" dirty="0" smtClean="0">
                <a:solidFill>
                  <a:srgbClr val="5C120D"/>
                </a:solidFill>
                <a:latin typeface="Calibri"/>
                <a:cs typeface="Calibri"/>
              </a:rPr>
              <a:t>T</a:t>
            </a:r>
            <a:r>
              <a:rPr sz="2800" spc="15" dirty="0" smtClean="0">
                <a:solidFill>
                  <a:srgbClr val="5C120D"/>
                </a:solidFill>
                <a:latin typeface="Calibri"/>
                <a:cs typeface="Calibri"/>
              </a:rPr>
              <a:t> </a:t>
            </a:r>
            <a:r>
              <a:rPr sz="2800" spc="-60" dirty="0" smtClean="0">
                <a:solidFill>
                  <a:srgbClr val="5C120D"/>
                </a:solidFill>
                <a:latin typeface="Calibri"/>
                <a:cs typeface="Calibri"/>
              </a:rPr>
              <a:t>R</a:t>
            </a:r>
            <a:r>
              <a:rPr sz="2800" spc="-15" dirty="0" smtClean="0">
                <a:solidFill>
                  <a:srgbClr val="5C120D"/>
                </a:solidFill>
                <a:latin typeface="Calibri"/>
                <a:cs typeface="Calibri"/>
              </a:rPr>
              <a:t>esu</a:t>
            </a:r>
            <a:r>
              <a:rPr sz="2800" spc="-25" dirty="0" smtClean="0">
                <a:solidFill>
                  <a:srgbClr val="5C120D"/>
                </a:solidFill>
                <a:latin typeface="Calibri"/>
                <a:cs typeface="Calibri"/>
              </a:rPr>
              <a:t>l</a:t>
            </a:r>
            <a:r>
              <a:rPr sz="2800" spc="-10" dirty="0" smtClean="0">
                <a:solidFill>
                  <a:srgbClr val="5C120D"/>
                </a:solidFill>
                <a:latin typeface="Calibri"/>
                <a:cs typeface="Calibri"/>
              </a:rPr>
              <a:t>ts: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800" spc="-15" dirty="0" smtClean="0">
                <a:solidFill>
                  <a:srgbClr val="5C120D"/>
                </a:solidFill>
                <a:latin typeface="Calibri"/>
                <a:cs typeface="Calibri"/>
              </a:rPr>
              <a:t>Compar</a:t>
            </a:r>
            <a:r>
              <a:rPr sz="2800" spc="-25" dirty="0" smtClean="0">
                <a:solidFill>
                  <a:srgbClr val="5C120D"/>
                </a:solidFill>
                <a:latin typeface="Calibri"/>
                <a:cs typeface="Calibri"/>
              </a:rPr>
              <a:t>i</a:t>
            </a:r>
            <a:r>
              <a:rPr sz="2800" spc="-15" dirty="0" smtClean="0">
                <a:solidFill>
                  <a:srgbClr val="5C120D"/>
                </a:solidFill>
                <a:latin typeface="Calibri"/>
                <a:cs typeface="Calibri"/>
              </a:rPr>
              <a:t>son</a:t>
            </a:r>
            <a:r>
              <a:rPr sz="2800" spc="30" dirty="0" smtClean="0">
                <a:solidFill>
                  <a:srgbClr val="5C120D"/>
                </a:solidFill>
                <a:latin typeface="Calibri"/>
                <a:cs typeface="Calibri"/>
              </a:rPr>
              <a:t> </a:t>
            </a:r>
            <a:r>
              <a:rPr sz="2800" spc="-15" dirty="0" smtClean="0">
                <a:solidFill>
                  <a:srgbClr val="5C120D"/>
                </a:solidFill>
                <a:latin typeface="Calibri"/>
                <a:cs typeface="Calibri"/>
              </a:rPr>
              <a:t>of</a:t>
            </a:r>
            <a:r>
              <a:rPr sz="2800" spc="-5" dirty="0" smtClean="0">
                <a:solidFill>
                  <a:srgbClr val="5C120D"/>
                </a:solidFill>
                <a:latin typeface="Calibri"/>
                <a:cs typeface="Calibri"/>
              </a:rPr>
              <a:t> </a:t>
            </a:r>
            <a:r>
              <a:rPr sz="2800" spc="-20" dirty="0" smtClean="0">
                <a:solidFill>
                  <a:srgbClr val="5C120D"/>
                </a:solidFill>
                <a:latin typeface="Calibri"/>
                <a:cs typeface="Calibri"/>
              </a:rPr>
              <a:t>N</a:t>
            </a:r>
            <a:r>
              <a:rPr sz="2800" spc="-35" dirty="0" smtClean="0">
                <a:solidFill>
                  <a:srgbClr val="5C120D"/>
                </a:solidFill>
                <a:latin typeface="Calibri"/>
                <a:cs typeface="Calibri"/>
              </a:rPr>
              <a:t>a</a:t>
            </a:r>
            <a:r>
              <a:rPr sz="2800" spc="-15" dirty="0" smtClean="0">
                <a:solidFill>
                  <a:srgbClr val="5C120D"/>
                </a:solidFill>
                <a:latin typeface="Calibri"/>
                <a:cs typeface="Calibri"/>
              </a:rPr>
              <a:t>tio</a:t>
            </a:r>
            <a:r>
              <a:rPr sz="2800" spc="-25" dirty="0" smtClean="0">
                <a:solidFill>
                  <a:srgbClr val="5C120D"/>
                </a:solidFill>
                <a:latin typeface="Calibri"/>
                <a:cs typeface="Calibri"/>
              </a:rPr>
              <a:t>n</a:t>
            </a:r>
            <a:r>
              <a:rPr sz="2800" spc="-10" dirty="0" smtClean="0">
                <a:solidFill>
                  <a:srgbClr val="5C120D"/>
                </a:solidFill>
                <a:latin typeface="Calibri"/>
                <a:cs typeface="Calibri"/>
              </a:rPr>
              <a:t>al</a:t>
            </a:r>
            <a:r>
              <a:rPr sz="2800" spc="10" dirty="0" smtClean="0">
                <a:solidFill>
                  <a:srgbClr val="5C120D"/>
                </a:solidFill>
                <a:latin typeface="Calibri"/>
                <a:cs typeface="Calibri"/>
              </a:rPr>
              <a:t> </a:t>
            </a:r>
            <a:r>
              <a:rPr sz="2800" spc="-15" dirty="0" smtClean="0">
                <a:solidFill>
                  <a:srgbClr val="5C120D"/>
                </a:solidFill>
                <a:latin typeface="Calibri"/>
                <a:cs typeface="Calibri"/>
              </a:rPr>
              <a:t>and</a:t>
            </a:r>
            <a:r>
              <a:rPr sz="2800" spc="5" dirty="0" smtClean="0">
                <a:solidFill>
                  <a:srgbClr val="5C120D"/>
                </a:solidFill>
                <a:latin typeface="Calibri"/>
                <a:cs typeface="Calibri"/>
              </a:rPr>
              <a:t> </a:t>
            </a:r>
            <a:r>
              <a:rPr sz="2800" spc="-15" dirty="0" smtClean="0">
                <a:solidFill>
                  <a:srgbClr val="5C120D"/>
                </a:solidFill>
                <a:latin typeface="Calibri"/>
                <a:cs typeface="Calibri"/>
              </a:rPr>
              <a:t>P</a:t>
            </a:r>
            <a:r>
              <a:rPr sz="2800" spc="-70" dirty="0" smtClean="0">
                <a:solidFill>
                  <a:srgbClr val="5C120D"/>
                </a:solidFill>
                <a:latin typeface="Calibri"/>
                <a:cs typeface="Calibri"/>
              </a:rPr>
              <a:t>r</a:t>
            </a:r>
            <a:r>
              <a:rPr sz="2800" spc="-25" dirty="0" smtClean="0">
                <a:solidFill>
                  <a:srgbClr val="5C120D"/>
                </a:solidFill>
                <a:latin typeface="Calibri"/>
                <a:cs typeface="Calibri"/>
              </a:rPr>
              <a:t>o</a:t>
            </a:r>
            <a:r>
              <a:rPr sz="2800" spc="-15" dirty="0" smtClean="0">
                <a:solidFill>
                  <a:srgbClr val="5C120D"/>
                </a:solidFill>
                <a:latin typeface="Calibri"/>
                <a:cs typeface="Calibri"/>
              </a:rPr>
              <a:t>v</a:t>
            </a:r>
            <a:r>
              <a:rPr sz="2800" spc="-20" dirty="0" smtClean="0">
                <a:solidFill>
                  <a:srgbClr val="5C120D"/>
                </a:solidFill>
                <a:latin typeface="Calibri"/>
                <a:cs typeface="Calibri"/>
              </a:rPr>
              <a:t>i</a:t>
            </a:r>
            <a:r>
              <a:rPr sz="2800" spc="-15" dirty="0" smtClean="0">
                <a:solidFill>
                  <a:srgbClr val="5C120D"/>
                </a:solidFill>
                <a:latin typeface="Calibri"/>
                <a:cs typeface="Calibri"/>
              </a:rPr>
              <a:t>nces</a:t>
            </a:r>
            <a:r>
              <a:rPr sz="2800" spc="35" dirty="0" smtClean="0">
                <a:solidFill>
                  <a:srgbClr val="5C120D"/>
                </a:solidFill>
                <a:latin typeface="Calibri"/>
                <a:cs typeface="Calibri"/>
              </a:rPr>
              <a:t> </a:t>
            </a:r>
            <a:r>
              <a:rPr sz="2800" spc="-10" dirty="0" smtClean="0">
                <a:solidFill>
                  <a:srgbClr val="5C120D"/>
                </a:solidFill>
                <a:latin typeface="Calibri"/>
                <a:cs typeface="Calibri"/>
              </a:rPr>
              <a:t>f</a:t>
            </a:r>
            <a:r>
              <a:rPr sz="2800" spc="-65" dirty="0" smtClean="0">
                <a:solidFill>
                  <a:srgbClr val="5C120D"/>
                </a:solidFill>
                <a:latin typeface="Calibri"/>
                <a:cs typeface="Calibri"/>
              </a:rPr>
              <a:t>r</a:t>
            </a:r>
            <a:r>
              <a:rPr sz="2800" spc="-20" dirty="0" smtClean="0">
                <a:solidFill>
                  <a:srgbClr val="5C120D"/>
                </a:solidFill>
                <a:latin typeface="Calibri"/>
                <a:cs typeface="Calibri"/>
              </a:rPr>
              <a:t>om</a:t>
            </a:r>
            <a:r>
              <a:rPr sz="2800" spc="10" dirty="0" smtClean="0">
                <a:solidFill>
                  <a:srgbClr val="5C120D"/>
                </a:solidFill>
                <a:latin typeface="Calibri"/>
                <a:cs typeface="Calibri"/>
              </a:rPr>
              <a:t> </a:t>
            </a:r>
            <a:r>
              <a:rPr sz="2800" spc="-15" dirty="0" smtClean="0">
                <a:solidFill>
                  <a:srgbClr val="5C120D"/>
                </a:solidFill>
                <a:latin typeface="Calibri"/>
                <a:cs typeface="Calibri"/>
              </a:rPr>
              <a:t>201</a:t>
            </a:r>
            <a:r>
              <a:rPr sz="2800" spc="0" dirty="0" smtClean="0">
                <a:solidFill>
                  <a:srgbClr val="5C120D"/>
                </a:solidFill>
                <a:latin typeface="Calibri"/>
                <a:cs typeface="Calibri"/>
              </a:rPr>
              <a:t>3</a:t>
            </a:r>
            <a:r>
              <a:rPr sz="2800" spc="-15" dirty="0" smtClean="0">
                <a:solidFill>
                  <a:srgbClr val="5C120D"/>
                </a:solidFill>
                <a:latin typeface="Calibri"/>
                <a:cs typeface="Calibri"/>
              </a:rPr>
              <a:t>-2</a:t>
            </a:r>
            <a:r>
              <a:rPr sz="2800" spc="-10" dirty="0" smtClean="0">
                <a:solidFill>
                  <a:srgbClr val="5C120D"/>
                </a:solidFill>
                <a:latin typeface="Calibri"/>
                <a:cs typeface="Calibri"/>
              </a:rPr>
              <a:t>01</a:t>
            </a:r>
            <a:r>
              <a:rPr sz="2800" spc="-15" dirty="0" smtClean="0">
                <a:solidFill>
                  <a:srgbClr val="5C120D"/>
                </a:solidFill>
                <a:latin typeface="Calibri"/>
                <a:cs typeface="Calibri"/>
              </a:rPr>
              <a:t>5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332738" y="892302"/>
            <a:ext cx="6551675" cy="233172"/>
          </a:xfrm>
          <a:custGeom>
            <a:avLst/>
            <a:gdLst/>
            <a:ahLst/>
            <a:cxnLst/>
            <a:rect l="l" t="t" r="r" b="b"/>
            <a:pathLst>
              <a:path w="6551675" h="233172">
                <a:moveTo>
                  <a:pt x="0" y="233172"/>
                </a:moveTo>
                <a:lnTo>
                  <a:pt x="6551675" y="233172"/>
                </a:lnTo>
                <a:lnTo>
                  <a:pt x="6551675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332738" y="892302"/>
            <a:ext cx="6551675" cy="233172"/>
          </a:xfrm>
          <a:custGeom>
            <a:avLst/>
            <a:gdLst/>
            <a:ahLst/>
            <a:cxnLst/>
            <a:rect l="l" t="t" r="r" b="b"/>
            <a:pathLst>
              <a:path w="6551675" h="233172">
                <a:moveTo>
                  <a:pt x="0" y="233172"/>
                </a:moveTo>
                <a:lnTo>
                  <a:pt x="6551675" y="233172"/>
                </a:lnTo>
                <a:lnTo>
                  <a:pt x="6551675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800" spc="-10" dirty="0" smtClean="0">
                <a:solidFill>
                  <a:srgbClr val="5C120D"/>
                </a:solidFill>
                <a:latin typeface="Calibri"/>
                <a:cs typeface="Calibri"/>
              </a:rPr>
              <a:t>6</a:t>
            </a:fld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2107" y="140207"/>
            <a:ext cx="8096250" cy="7993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49301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800" spc="-25" dirty="0" smtClean="0">
                <a:solidFill>
                  <a:srgbClr val="FF0000"/>
                </a:solidFill>
                <a:latin typeface="Calibri"/>
                <a:cs typeface="Calibri"/>
              </a:rPr>
              <a:t>M</a:t>
            </a:r>
            <a:r>
              <a:rPr sz="2800" spc="-225" dirty="0" smtClean="0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sz="2800" spc="-235" dirty="0" smtClean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2800" spc="-15" dirty="0" smtClean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2800" spc="15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180" dirty="0" smtClean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2800" spc="-50" dirty="0" smtClean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2800" spc="-15" dirty="0" smtClean="0">
                <a:solidFill>
                  <a:srgbClr val="FF0000"/>
                </a:solidFill>
                <a:latin typeface="Calibri"/>
                <a:cs typeface="Calibri"/>
              </a:rPr>
              <a:t>end</a:t>
            </a:r>
            <a:r>
              <a:rPr sz="2800" spc="-25" dirty="0" smtClean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2800" spc="-10" dirty="0" smtClean="0">
                <a:solidFill>
                  <a:srgbClr val="FF0000"/>
                </a:solidFill>
                <a:latin typeface="Calibri"/>
                <a:cs typeface="Calibri"/>
              </a:rPr>
              <a:t>:</a:t>
            </a:r>
            <a:r>
              <a:rPr sz="2800" spc="15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20" dirty="0" smtClean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2800" spc="-40" dirty="0" smtClean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2800" spc="-15" dirty="0" smtClean="0">
                <a:solidFill>
                  <a:srgbClr val="FF0000"/>
                </a:solidFill>
                <a:latin typeface="Calibri"/>
                <a:cs typeface="Calibri"/>
              </a:rPr>
              <a:t>tio</a:t>
            </a:r>
            <a:r>
              <a:rPr sz="2800" spc="-25" dirty="0" smtClean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2800" spc="-10" dirty="0" smtClean="0">
                <a:solidFill>
                  <a:srgbClr val="FF0000"/>
                </a:solidFill>
                <a:latin typeface="Calibri"/>
                <a:cs typeface="Calibri"/>
              </a:rPr>
              <a:t>al</a:t>
            </a:r>
            <a:r>
              <a:rPr sz="2800" spc="20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15" dirty="0" smtClean="0">
                <a:solidFill>
                  <a:srgbClr val="FF0000"/>
                </a:solidFill>
                <a:latin typeface="Calibri"/>
                <a:cs typeface="Calibri"/>
              </a:rPr>
              <a:t>Departme</a:t>
            </a:r>
            <a:r>
              <a:rPr sz="2800" spc="-55" dirty="0" smtClean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2800" spc="-15" dirty="0" smtClean="0">
                <a:solidFill>
                  <a:srgbClr val="FF0000"/>
                </a:solidFill>
                <a:latin typeface="Calibri"/>
                <a:cs typeface="Calibri"/>
              </a:rPr>
              <a:t>ts</a:t>
            </a:r>
            <a:r>
              <a:rPr sz="2800" spc="20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10" dirty="0" smtClean="0">
                <a:solidFill>
                  <a:srgbClr val="FF0000"/>
                </a:solidFill>
                <a:latin typeface="Calibri"/>
                <a:cs typeface="Calibri"/>
              </a:rPr>
              <a:t>f</a:t>
            </a:r>
            <a:r>
              <a:rPr sz="2800" spc="-65" dirty="0" smtClean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2800" spc="-20" dirty="0" smtClean="0">
                <a:solidFill>
                  <a:srgbClr val="FF0000"/>
                </a:solidFill>
                <a:latin typeface="Calibri"/>
                <a:cs typeface="Calibri"/>
              </a:rPr>
              <a:t>om</a:t>
            </a:r>
            <a:r>
              <a:rPr sz="2800" spc="15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15" dirty="0" smtClean="0">
                <a:solidFill>
                  <a:srgbClr val="FF0000"/>
                </a:solidFill>
                <a:latin typeface="Calibri"/>
                <a:cs typeface="Calibri"/>
              </a:rPr>
              <a:t>2013</a:t>
            </a:r>
            <a:r>
              <a:rPr sz="2800" spc="30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15" dirty="0" smtClean="0">
                <a:solidFill>
                  <a:srgbClr val="FF0000"/>
                </a:solidFill>
                <a:latin typeface="Calibri"/>
                <a:cs typeface="Calibri"/>
              </a:rPr>
              <a:t>2015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505700" y="6411466"/>
            <a:ext cx="430542" cy="4465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51459" y="1120139"/>
            <a:ext cx="8727948" cy="40706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7347" y="5341620"/>
            <a:ext cx="2099310" cy="68656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804416" y="5341620"/>
            <a:ext cx="1172718" cy="68656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564892" y="5341620"/>
            <a:ext cx="4962906" cy="68656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7347" y="5707379"/>
            <a:ext cx="2527554" cy="68656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232660" y="5707379"/>
            <a:ext cx="1172717" cy="68656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993135" y="5707379"/>
            <a:ext cx="6049518" cy="68656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11911" y="5425440"/>
            <a:ext cx="8536940" cy="7600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400" spc="-225" dirty="0" smtClean="0">
                <a:solidFill>
                  <a:srgbClr val="5C120D"/>
                </a:solidFill>
                <a:latin typeface="Calibri"/>
                <a:cs typeface="Calibri"/>
              </a:rPr>
              <a:t>T</a:t>
            </a:r>
            <a:r>
              <a:rPr sz="2400" spc="0" dirty="0" smtClean="0">
                <a:solidFill>
                  <a:srgbClr val="5C120D"/>
                </a:solidFill>
                <a:latin typeface="Calibri"/>
                <a:cs typeface="Calibri"/>
              </a:rPr>
              <a:t>op</a:t>
            </a:r>
            <a:r>
              <a:rPr sz="2400" spc="-5" dirty="0" smtClean="0">
                <a:solidFill>
                  <a:srgbClr val="5C120D"/>
                </a:solidFill>
                <a:latin typeface="Calibri"/>
                <a:cs typeface="Calibri"/>
              </a:rPr>
              <a:t> </a:t>
            </a:r>
            <a:r>
              <a:rPr sz="2400" spc="0" dirty="0" smtClean="0">
                <a:solidFill>
                  <a:srgbClr val="5C120D"/>
                </a:solidFill>
                <a:latin typeface="Calibri"/>
                <a:cs typeface="Calibri"/>
              </a:rPr>
              <a:t>3</a:t>
            </a:r>
            <a:r>
              <a:rPr sz="2400" spc="-10" dirty="0" smtClean="0">
                <a:solidFill>
                  <a:srgbClr val="5C120D"/>
                </a:solidFill>
                <a:latin typeface="Calibri"/>
                <a:cs typeface="Calibri"/>
              </a:rPr>
              <a:t> </a:t>
            </a:r>
            <a:r>
              <a:rPr sz="2400" spc="0" dirty="0" smtClean="0">
                <a:solidFill>
                  <a:srgbClr val="5C120D"/>
                </a:solidFill>
                <a:latin typeface="Calibri"/>
                <a:cs typeface="Calibri"/>
              </a:rPr>
              <a:t>s</a:t>
            </a:r>
            <a:r>
              <a:rPr sz="2400" spc="-25" dirty="0" smtClean="0">
                <a:solidFill>
                  <a:srgbClr val="5C120D"/>
                </a:solidFill>
                <a:latin typeface="Calibri"/>
                <a:cs typeface="Calibri"/>
              </a:rPr>
              <a:t>c</a:t>
            </a:r>
            <a:r>
              <a:rPr sz="2400" spc="0" dirty="0" smtClean="0">
                <a:solidFill>
                  <a:srgbClr val="5C120D"/>
                </a:solidFill>
                <a:latin typeface="Calibri"/>
                <a:cs typeface="Calibri"/>
              </a:rPr>
              <a:t>oring</a:t>
            </a:r>
            <a:r>
              <a:rPr sz="2400" spc="-10" dirty="0" smtClean="0">
                <a:solidFill>
                  <a:srgbClr val="5C120D"/>
                </a:solidFill>
                <a:latin typeface="Calibri"/>
                <a:cs typeface="Calibri"/>
              </a:rPr>
              <a:t> </a:t>
            </a:r>
            <a:r>
              <a:rPr sz="2400" spc="0" dirty="0" smtClean="0">
                <a:solidFill>
                  <a:srgbClr val="5C120D"/>
                </a:solidFill>
                <a:latin typeface="Calibri"/>
                <a:cs typeface="Calibri"/>
              </a:rPr>
              <a:t>de</a:t>
            </a:r>
            <a:r>
              <a:rPr sz="2400" spc="-15" dirty="0" smtClean="0">
                <a:solidFill>
                  <a:srgbClr val="5C120D"/>
                </a:solidFill>
                <a:latin typeface="Calibri"/>
                <a:cs typeface="Calibri"/>
              </a:rPr>
              <a:t>p</a:t>
            </a:r>
            <a:r>
              <a:rPr sz="2400" spc="80" dirty="0" smtClean="0">
                <a:solidFill>
                  <a:srgbClr val="5C120D"/>
                </a:solidFill>
                <a:latin typeface="Calibri"/>
                <a:cs typeface="Calibri"/>
              </a:rPr>
              <a:t>t</a:t>
            </a:r>
            <a:r>
              <a:rPr sz="2400" spc="-145" dirty="0" smtClean="0">
                <a:solidFill>
                  <a:srgbClr val="5C120D"/>
                </a:solidFill>
                <a:latin typeface="Calibri"/>
                <a:cs typeface="Calibri"/>
              </a:rPr>
              <a:t>’</a:t>
            </a:r>
            <a:r>
              <a:rPr sz="2400" spc="0" dirty="0" smtClean="0">
                <a:solidFill>
                  <a:srgbClr val="5C120D"/>
                </a:solidFill>
                <a:latin typeface="Calibri"/>
                <a:cs typeface="Calibri"/>
              </a:rPr>
              <a:t>s</a:t>
            </a:r>
            <a:r>
              <a:rPr sz="2400" spc="-10" dirty="0" smtClean="0">
                <a:solidFill>
                  <a:srgbClr val="5C120D"/>
                </a:solidFill>
                <a:latin typeface="Calibri"/>
                <a:cs typeface="Calibri"/>
              </a:rPr>
              <a:t>: </a:t>
            </a:r>
            <a:r>
              <a:rPr sz="2400" spc="0" dirty="0" smtClean="0">
                <a:solidFill>
                  <a:srgbClr val="5C120D"/>
                </a:solidFill>
                <a:latin typeface="Calibri"/>
                <a:cs typeface="Calibri"/>
              </a:rPr>
              <a:t>Sci</a:t>
            </a:r>
            <a:r>
              <a:rPr sz="2400" spc="5" dirty="0" smtClean="0">
                <a:solidFill>
                  <a:srgbClr val="5C120D"/>
                </a:solidFill>
                <a:latin typeface="Calibri"/>
                <a:cs typeface="Calibri"/>
              </a:rPr>
              <a:t>e</a:t>
            </a:r>
            <a:r>
              <a:rPr sz="2400" spc="0" dirty="0" smtClean="0">
                <a:solidFill>
                  <a:srgbClr val="5C120D"/>
                </a:solidFill>
                <a:latin typeface="Calibri"/>
                <a:cs typeface="Calibri"/>
              </a:rPr>
              <a:t>nce</a:t>
            </a:r>
            <a:r>
              <a:rPr sz="2400" spc="-25" dirty="0" smtClean="0">
                <a:solidFill>
                  <a:srgbClr val="5C120D"/>
                </a:solidFill>
                <a:latin typeface="Calibri"/>
                <a:cs typeface="Calibri"/>
              </a:rPr>
              <a:t> </a:t>
            </a:r>
            <a:r>
              <a:rPr sz="2400" spc="0" dirty="0" smtClean="0">
                <a:solidFill>
                  <a:srgbClr val="5C120D"/>
                </a:solidFill>
                <a:latin typeface="Calibri"/>
                <a:cs typeface="Calibri"/>
              </a:rPr>
              <a:t>&amp;</a:t>
            </a:r>
            <a:r>
              <a:rPr sz="2400" spc="-10" dirty="0" smtClean="0">
                <a:solidFill>
                  <a:srgbClr val="5C120D"/>
                </a:solidFill>
                <a:latin typeface="Calibri"/>
                <a:cs typeface="Calibri"/>
              </a:rPr>
              <a:t> </a:t>
            </a:r>
            <a:r>
              <a:rPr sz="2400" spc="-225" dirty="0" smtClean="0">
                <a:solidFill>
                  <a:srgbClr val="5C120D"/>
                </a:solidFill>
                <a:latin typeface="Calibri"/>
                <a:cs typeface="Calibri"/>
              </a:rPr>
              <a:t>T</a:t>
            </a:r>
            <a:r>
              <a:rPr sz="2400" spc="0" dirty="0" smtClean="0">
                <a:solidFill>
                  <a:srgbClr val="5C120D"/>
                </a:solidFill>
                <a:latin typeface="Calibri"/>
                <a:cs typeface="Calibri"/>
              </a:rPr>
              <a:t>e</a:t>
            </a:r>
            <a:r>
              <a:rPr sz="2400" spc="5" dirty="0" smtClean="0">
                <a:solidFill>
                  <a:srgbClr val="5C120D"/>
                </a:solidFill>
                <a:latin typeface="Calibri"/>
                <a:cs typeface="Calibri"/>
              </a:rPr>
              <a:t>c</a:t>
            </a:r>
            <a:r>
              <a:rPr sz="2400" spc="0" dirty="0" smtClean="0">
                <a:solidFill>
                  <a:srgbClr val="5C120D"/>
                </a:solidFill>
                <a:latin typeface="Calibri"/>
                <a:cs typeface="Calibri"/>
              </a:rPr>
              <a:t>hn</a:t>
            </a:r>
            <a:r>
              <a:rPr sz="2400" spc="-15" dirty="0" smtClean="0">
                <a:solidFill>
                  <a:srgbClr val="5C120D"/>
                </a:solidFill>
                <a:latin typeface="Calibri"/>
                <a:cs typeface="Calibri"/>
              </a:rPr>
              <a:t>o</a:t>
            </a:r>
            <a:r>
              <a:rPr sz="2400" spc="0" dirty="0" smtClean="0">
                <a:solidFill>
                  <a:srgbClr val="5C120D"/>
                </a:solidFill>
                <a:latin typeface="Calibri"/>
                <a:cs typeface="Calibri"/>
              </a:rPr>
              <a:t>lo</a:t>
            </a:r>
            <a:r>
              <a:rPr sz="2400" spc="-10" dirty="0" smtClean="0">
                <a:solidFill>
                  <a:srgbClr val="5C120D"/>
                </a:solidFill>
                <a:latin typeface="Calibri"/>
                <a:cs typeface="Calibri"/>
              </a:rPr>
              <a:t>g</a:t>
            </a:r>
            <a:r>
              <a:rPr sz="2400" spc="-165" dirty="0" smtClean="0">
                <a:solidFill>
                  <a:srgbClr val="5C120D"/>
                </a:solidFill>
                <a:latin typeface="Calibri"/>
                <a:cs typeface="Calibri"/>
              </a:rPr>
              <a:t>y</a:t>
            </a:r>
            <a:r>
              <a:rPr sz="2400" spc="-10" dirty="0" smtClean="0">
                <a:solidFill>
                  <a:srgbClr val="5C120D"/>
                </a:solidFill>
                <a:latin typeface="Calibri"/>
                <a:cs typeface="Calibri"/>
              </a:rPr>
              <a:t>, S</a:t>
            </a:r>
            <a:r>
              <a:rPr sz="2400" spc="-30" dirty="0" smtClean="0">
                <a:solidFill>
                  <a:srgbClr val="5C120D"/>
                </a:solidFill>
                <a:latin typeface="Calibri"/>
                <a:cs typeface="Calibri"/>
              </a:rPr>
              <a:t>t</a:t>
            </a:r>
            <a:r>
              <a:rPr sz="2400" spc="-25" dirty="0" smtClean="0">
                <a:solidFill>
                  <a:srgbClr val="5C120D"/>
                </a:solidFill>
                <a:latin typeface="Calibri"/>
                <a:cs typeface="Calibri"/>
              </a:rPr>
              <a:t>a</a:t>
            </a:r>
            <a:r>
              <a:rPr sz="2400" spc="0" dirty="0" smtClean="0">
                <a:solidFill>
                  <a:srgbClr val="5C120D"/>
                </a:solidFill>
                <a:latin typeface="Calibri"/>
                <a:cs typeface="Calibri"/>
              </a:rPr>
              <a:t>ts</a:t>
            </a:r>
            <a:r>
              <a:rPr sz="2400" spc="-20" dirty="0" smtClean="0">
                <a:solidFill>
                  <a:srgbClr val="5C120D"/>
                </a:solidFill>
                <a:latin typeface="Calibri"/>
                <a:cs typeface="Calibri"/>
              </a:rPr>
              <a:t> </a:t>
            </a:r>
            <a:r>
              <a:rPr sz="2400" spc="-15" dirty="0" smtClean="0">
                <a:solidFill>
                  <a:srgbClr val="5C120D"/>
                </a:solidFill>
                <a:latin typeface="Calibri"/>
                <a:cs typeface="Calibri"/>
              </a:rPr>
              <a:t>S</a:t>
            </a:r>
            <a:r>
              <a:rPr sz="2400" spc="10" dirty="0" smtClean="0">
                <a:solidFill>
                  <a:srgbClr val="5C120D"/>
                </a:solidFill>
                <a:latin typeface="Calibri"/>
                <a:cs typeface="Calibri"/>
              </a:rPr>
              <a:t>A</a:t>
            </a:r>
            <a:r>
              <a:rPr sz="2400" spc="-10" dirty="0" smtClean="0">
                <a:solidFill>
                  <a:srgbClr val="5C120D"/>
                </a:solidFill>
                <a:latin typeface="Calibri"/>
                <a:cs typeface="Calibri"/>
              </a:rPr>
              <a:t>,</a:t>
            </a:r>
            <a:r>
              <a:rPr sz="2400" spc="-15" dirty="0" smtClean="0">
                <a:solidFill>
                  <a:srgbClr val="5C120D"/>
                </a:solidFill>
                <a:latin typeface="Calibri"/>
                <a:cs typeface="Calibri"/>
              </a:rPr>
              <a:t> </a:t>
            </a:r>
            <a:r>
              <a:rPr sz="2400" spc="-30" dirty="0" smtClean="0">
                <a:solidFill>
                  <a:srgbClr val="5C120D"/>
                </a:solidFill>
                <a:latin typeface="Calibri"/>
                <a:cs typeface="Calibri"/>
              </a:rPr>
              <a:t>D</a:t>
            </a:r>
            <a:r>
              <a:rPr sz="2400" spc="0" dirty="0" smtClean="0">
                <a:solidFill>
                  <a:srgbClr val="5C120D"/>
                </a:solidFill>
                <a:latin typeface="Calibri"/>
                <a:cs typeface="Calibri"/>
              </a:rPr>
              <a:t>TI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dirty="0" smtClean="0">
                <a:solidFill>
                  <a:srgbClr val="5C120D"/>
                </a:solidFill>
                <a:latin typeface="Calibri"/>
                <a:cs typeface="Calibri"/>
              </a:rPr>
              <a:t>L</a:t>
            </a:r>
            <a:r>
              <a:rPr sz="2400" spc="-20" dirty="0" smtClean="0">
                <a:solidFill>
                  <a:srgbClr val="5C120D"/>
                </a:solidFill>
                <a:latin typeface="Calibri"/>
                <a:cs typeface="Calibri"/>
              </a:rPr>
              <a:t>o</a:t>
            </a:r>
            <a:r>
              <a:rPr sz="2400" spc="-45" dirty="0" smtClean="0">
                <a:solidFill>
                  <a:srgbClr val="5C120D"/>
                </a:solidFill>
                <a:latin typeface="Calibri"/>
                <a:cs typeface="Calibri"/>
              </a:rPr>
              <a:t>w</a:t>
            </a:r>
            <a:r>
              <a:rPr sz="2400" spc="-15" dirty="0" smtClean="0">
                <a:solidFill>
                  <a:srgbClr val="5C120D"/>
                </a:solidFill>
                <a:latin typeface="Calibri"/>
                <a:cs typeface="Calibri"/>
              </a:rPr>
              <a:t>e</a:t>
            </a:r>
            <a:r>
              <a:rPr sz="2400" spc="-35" dirty="0" smtClean="0">
                <a:solidFill>
                  <a:srgbClr val="5C120D"/>
                </a:solidFill>
                <a:latin typeface="Calibri"/>
                <a:cs typeface="Calibri"/>
              </a:rPr>
              <a:t>s</a:t>
            </a:r>
            <a:r>
              <a:rPr sz="2400" spc="-10" dirty="0" smtClean="0">
                <a:solidFill>
                  <a:srgbClr val="5C120D"/>
                </a:solidFill>
                <a:latin typeface="Calibri"/>
                <a:cs typeface="Calibri"/>
              </a:rPr>
              <a:t>t </a:t>
            </a:r>
            <a:r>
              <a:rPr sz="2400" spc="-15" dirty="0" smtClean="0">
                <a:solidFill>
                  <a:srgbClr val="5C120D"/>
                </a:solidFill>
                <a:latin typeface="Calibri"/>
                <a:cs typeface="Calibri"/>
              </a:rPr>
              <a:t>3</a:t>
            </a:r>
            <a:r>
              <a:rPr sz="2400" spc="-10" dirty="0" smtClean="0">
                <a:solidFill>
                  <a:srgbClr val="5C120D"/>
                </a:solidFill>
                <a:latin typeface="Calibri"/>
                <a:cs typeface="Calibri"/>
              </a:rPr>
              <a:t> s</a:t>
            </a:r>
            <a:r>
              <a:rPr sz="2400" spc="-35" dirty="0" smtClean="0">
                <a:solidFill>
                  <a:srgbClr val="5C120D"/>
                </a:solidFill>
                <a:latin typeface="Calibri"/>
                <a:cs typeface="Calibri"/>
              </a:rPr>
              <a:t>c</a:t>
            </a:r>
            <a:r>
              <a:rPr sz="2400" spc="0" dirty="0" smtClean="0">
                <a:solidFill>
                  <a:srgbClr val="5C120D"/>
                </a:solidFill>
                <a:latin typeface="Calibri"/>
                <a:cs typeface="Calibri"/>
              </a:rPr>
              <a:t>oring</a:t>
            </a:r>
            <a:r>
              <a:rPr sz="2400" spc="-20" dirty="0" smtClean="0">
                <a:solidFill>
                  <a:srgbClr val="5C120D"/>
                </a:solidFill>
                <a:latin typeface="Calibri"/>
                <a:cs typeface="Calibri"/>
              </a:rPr>
              <a:t> </a:t>
            </a:r>
            <a:r>
              <a:rPr sz="2400" spc="0" dirty="0" smtClean="0">
                <a:solidFill>
                  <a:srgbClr val="5C120D"/>
                </a:solidFill>
                <a:latin typeface="Calibri"/>
                <a:cs typeface="Calibri"/>
              </a:rPr>
              <a:t>de</a:t>
            </a:r>
            <a:r>
              <a:rPr sz="2400" spc="-10" dirty="0" smtClean="0">
                <a:solidFill>
                  <a:srgbClr val="5C120D"/>
                </a:solidFill>
                <a:latin typeface="Calibri"/>
                <a:cs typeface="Calibri"/>
              </a:rPr>
              <a:t>p</a:t>
            </a:r>
            <a:r>
              <a:rPr sz="2400" spc="80" dirty="0" smtClean="0">
                <a:solidFill>
                  <a:srgbClr val="5C120D"/>
                </a:solidFill>
                <a:latin typeface="Calibri"/>
                <a:cs typeface="Calibri"/>
              </a:rPr>
              <a:t>t</a:t>
            </a:r>
            <a:r>
              <a:rPr sz="2400" spc="-145" dirty="0" smtClean="0">
                <a:solidFill>
                  <a:srgbClr val="5C120D"/>
                </a:solidFill>
                <a:latin typeface="Calibri"/>
                <a:cs typeface="Calibri"/>
              </a:rPr>
              <a:t>’</a:t>
            </a:r>
            <a:r>
              <a:rPr sz="2400" spc="0" dirty="0" smtClean="0">
                <a:solidFill>
                  <a:srgbClr val="5C120D"/>
                </a:solidFill>
                <a:latin typeface="Calibri"/>
                <a:cs typeface="Calibri"/>
              </a:rPr>
              <a:t>s</a:t>
            </a:r>
            <a:r>
              <a:rPr sz="2400" spc="-10" dirty="0" smtClean="0">
                <a:solidFill>
                  <a:srgbClr val="5C120D"/>
                </a:solidFill>
                <a:latin typeface="Calibri"/>
                <a:cs typeface="Calibri"/>
              </a:rPr>
              <a:t>: </a:t>
            </a:r>
            <a:r>
              <a:rPr sz="2400" spc="0" dirty="0" smtClean="0">
                <a:solidFill>
                  <a:srgbClr val="5C120D"/>
                </a:solidFill>
                <a:latin typeface="Calibri"/>
                <a:cs typeface="Calibri"/>
              </a:rPr>
              <a:t>Mili</a:t>
            </a:r>
            <a:r>
              <a:rPr sz="2400" spc="-25" dirty="0" smtClean="0">
                <a:solidFill>
                  <a:srgbClr val="5C120D"/>
                </a:solidFill>
                <a:latin typeface="Calibri"/>
                <a:cs typeface="Calibri"/>
              </a:rPr>
              <a:t>t</a:t>
            </a:r>
            <a:r>
              <a:rPr sz="2400" spc="-15" dirty="0" smtClean="0">
                <a:solidFill>
                  <a:srgbClr val="5C120D"/>
                </a:solidFill>
                <a:latin typeface="Calibri"/>
                <a:cs typeface="Calibri"/>
              </a:rPr>
              <a:t>a</a:t>
            </a:r>
            <a:r>
              <a:rPr sz="2400" spc="5" dirty="0" smtClean="0">
                <a:solidFill>
                  <a:srgbClr val="5C120D"/>
                </a:solidFill>
                <a:latin typeface="Calibri"/>
                <a:cs typeface="Calibri"/>
              </a:rPr>
              <a:t>r</a:t>
            </a:r>
            <a:r>
              <a:rPr sz="2400" spc="-15" dirty="0" smtClean="0">
                <a:solidFill>
                  <a:srgbClr val="5C120D"/>
                </a:solidFill>
                <a:latin typeface="Calibri"/>
                <a:cs typeface="Calibri"/>
              </a:rPr>
              <a:t>y</a:t>
            </a:r>
            <a:r>
              <a:rPr sz="2400" spc="-25" dirty="0" smtClean="0">
                <a:solidFill>
                  <a:srgbClr val="5C120D"/>
                </a:solidFill>
                <a:latin typeface="Calibri"/>
                <a:cs typeface="Calibri"/>
              </a:rPr>
              <a:t> </a:t>
            </a:r>
            <a:r>
              <a:rPr sz="2400" spc="-130" dirty="0" smtClean="0">
                <a:solidFill>
                  <a:srgbClr val="5C120D"/>
                </a:solidFill>
                <a:latin typeface="Calibri"/>
                <a:cs typeface="Calibri"/>
              </a:rPr>
              <a:t>V</a:t>
            </a:r>
            <a:r>
              <a:rPr sz="2400" spc="-10" dirty="0" smtClean="0">
                <a:solidFill>
                  <a:srgbClr val="5C120D"/>
                </a:solidFill>
                <a:latin typeface="Calibri"/>
                <a:cs typeface="Calibri"/>
              </a:rPr>
              <a:t>et</a:t>
            </a:r>
            <a:r>
              <a:rPr sz="2400" spc="-20" dirty="0" smtClean="0">
                <a:solidFill>
                  <a:srgbClr val="5C120D"/>
                </a:solidFill>
                <a:latin typeface="Calibri"/>
                <a:cs typeface="Calibri"/>
              </a:rPr>
              <a:t>s</a:t>
            </a:r>
            <a:r>
              <a:rPr sz="2400" spc="-10" dirty="0" smtClean="0">
                <a:solidFill>
                  <a:srgbClr val="5C120D"/>
                </a:solidFill>
                <a:latin typeface="Calibri"/>
                <a:cs typeface="Calibri"/>
              </a:rPr>
              <a:t>, </a:t>
            </a:r>
            <a:r>
              <a:rPr sz="2400" spc="-125" dirty="0" smtClean="0">
                <a:solidFill>
                  <a:srgbClr val="5C120D"/>
                </a:solidFill>
                <a:latin typeface="Calibri"/>
                <a:cs typeface="Calibri"/>
              </a:rPr>
              <a:t>W</a:t>
            </a:r>
            <a:r>
              <a:rPr sz="2400" spc="0" dirty="0" smtClean="0">
                <a:solidFill>
                  <a:srgbClr val="5C120D"/>
                </a:solidFill>
                <a:latin typeface="Calibri"/>
                <a:cs typeface="Calibri"/>
              </a:rPr>
              <a:t>omen</a:t>
            </a:r>
            <a:r>
              <a:rPr sz="2400" spc="-15" dirty="0" smtClean="0">
                <a:solidFill>
                  <a:srgbClr val="5C120D"/>
                </a:solidFill>
                <a:latin typeface="Calibri"/>
                <a:cs typeface="Calibri"/>
              </a:rPr>
              <a:t> </a:t>
            </a:r>
            <a:r>
              <a:rPr sz="2400" spc="-10" dirty="0" smtClean="0">
                <a:solidFill>
                  <a:srgbClr val="5C120D"/>
                </a:solidFill>
                <a:latin typeface="Calibri"/>
                <a:cs typeface="Calibri"/>
              </a:rPr>
              <a:t>, </a:t>
            </a:r>
            <a:r>
              <a:rPr sz="2400" spc="-15" dirty="0" smtClean="0">
                <a:solidFill>
                  <a:srgbClr val="5C120D"/>
                </a:solidFill>
                <a:latin typeface="Calibri"/>
                <a:cs typeface="Calibri"/>
              </a:rPr>
              <a:t>Cor</a:t>
            </a:r>
            <a:r>
              <a:rPr sz="2400" spc="-45" dirty="0" smtClean="0">
                <a:solidFill>
                  <a:srgbClr val="5C120D"/>
                </a:solidFill>
                <a:latin typeface="Calibri"/>
                <a:cs typeface="Calibri"/>
              </a:rPr>
              <a:t>r</a:t>
            </a:r>
            <a:r>
              <a:rPr sz="2400" spc="-15" dirty="0" smtClean="0">
                <a:solidFill>
                  <a:srgbClr val="5C120D"/>
                </a:solidFill>
                <a:latin typeface="Calibri"/>
                <a:cs typeface="Calibri"/>
              </a:rPr>
              <a:t>e</a:t>
            </a:r>
            <a:r>
              <a:rPr sz="2400" spc="-5" dirty="0" smtClean="0">
                <a:solidFill>
                  <a:srgbClr val="5C120D"/>
                </a:solidFill>
                <a:latin typeface="Calibri"/>
                <a:cs typeface="Calibri"/>
              </a:rPr>
              <a:t>c</a:t>
            </a:r>
            <a:r>
              <a:rPr sz="2400" spc="0" dirty="0" smtClean="0">
                <a:solidFill>
                  <a:srgbClr val="5C120D"/>
                </a:solidFill>
                <a:latin typeface="Calibri"/>
                <a:cs typeface="Calibri"/>
              </a:rPr>
              <a:t>tional</a:t>
            </a:r>
            <a:r>
              <a:rPr sz="2400" spc="-30" dirty="0" smtClean="0">
                <a:solidFill>
                  <a:srgbClr val="5C120D"/>
                </a:solidFill>
                <a:latin typeface="Calibri"/>
                <a:cs typeface="Calibri"/>
              </a:rPr>
              <a:t> </a:t>
            </a:r>
            <a:r>
              <a:rPr sz="2400" spc="0" dirty="0" smtClean="0">
                <a:solidFill>
                  <a:srgbClr val="5C120D"/>
                </a:solidFill>
                <a:latin typeface="Calibri"/>
                <a:cs typeface="Calibri"/>
              </a:rPr>
              <a:t>Se</a:t>
            </a:r>
            <a:r>
              <a:rPr sz="2400" spc="10" dirty="0" smtClean="0">
                <a:solidFill>
                  <a:srgbClr val="5C120D"/>
                </a:solidFill>
                <a:latin typeface="Calibri"/>
                <a:cs typeface="Calibri"/>
              </a:rPr>
              <a:t>r</a:t>
            </a:r>
            <a:r>
              <a:rPr sz="2400" spc="-10" dirty="0" smtClean="0">
                <a:solidFill>
                  <a:srgbClr val="5C120D"/>
                </a:solidFill>
                <a:latin typeface="Calibri"/>
                <a:cs typeface="Calibri"/>
              </a:rPr>
              <a:t>vices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772917" y="1162050"/>
            <a:ext cx="3671315" cy="214884"/>
          </a:xfrm>
          <a:custGeom>
            <a:avLst/>
            <a:gdLst/>
            <a:ahLst/>
            <a:cxnLst/>
            <a:rect l="l" t="t" r="r" b="b"/>
            <a:pathLst>
              <a:path w="3671315" h="214884">
                <a:moveTo>
                  <a:pt x="0" y="214884"/>
                </a:moveTo>
                <a:lnTo>
                  <a:pt x="3671315" y="214884"/>
                </a:lnTo>
                <a:lnTo>
                  <a:pt x="3671315" y="0"/>
                </a:lnTo>
                <a:lnTo>
                  <a:pt x="0" y="0"/>
                </a:lnTo>
                <a:lnTo>
                  <a:pt x="0" y="21488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772917" y="1162050"/>
            <a:ext cx="3671315" cy="214884"/>
          </a:xfrm>
          <a:custGeom>
            <a:avLst/>
            <a:gdLst/>
            <a:ahLst/>
            <a:cxnLst/>
            <a:rect l="l" t="t" r="r" b="b"/>
            <a:pathLst>
              <a:path w="3671315" h="214884">
                <a:moveTo>
                  <a:pt x="0" y="214884"/>
                </a:moveTo>
                <a:lnTo>
                  <a:pt x="3671315" y="214884"/>
                </a:lnTo>
                <a:lnTo>
                  <a:pt x="3671315" y="0"/>
                </a:lnTo>
                <a:lnTo>
                  <a:pt x="0" y="0"/>
                </a:lnTo>
                <a:lnTo>
                  <a:pt x="0" y="214884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800" spc="-10" dirty="0" smtClean="0">
                <a:solidFill>
                  <a:srgbClr val="5C120D"/>
                </a:solidFill>
                <a:latin typeface="Calibri"/>
                <a:cs typeface="Calibri"/>
              </a:rPr>
              <a:t>7</a:t>
            </a:fld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576" y="224027"/>
            <a:ext cx="7907274" cy="10218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333488" y="224027"/>
            <a:ext cx="750570" cy="10218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473695" y="224027"/>
            <a:ext cx="1536953" cy="102184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60426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600" spc="-235" dirty="0" smtClean="0">
                <a:solidFill>
                  <a:srgbClr val="5C120D"/>
                </a:solidFill>
                <a:latin typeface="Calibri"/>
                <a:cs typeface="Calibri"/>
              </a:rPr>
              <a:t>T</a:t>
            </a:r>
            <a:r>
              <a:rPr sz="3600" spc="-60" dirty="0" smtClean="0">
                <a:solidFill>
                  <a:srgbClr val="5C120D"/>
                </a:solidFill>
                <a:latin typeface="Calibri"/>
                <a:cs typeface="Calibri"/>
              </a:rPr>
              <a:t>r</a:t>
            </a:r>
            <a:r>
              <a:rPr sz="3600" spc="0" dirty="0" smtClean="0">
                <a:solidFill>
                  <a:srgbClr val="5C120D"/>
                </a:solidFill>
                <a:latin typeface="Calibri"/>
                <a:cs typeface="Calibri"/>
              </a:rPr>
              <a:t>ends</a:t>
            </a:r>
            <a:r>
              <a:rPr sz="3600" spc="-20" dirty="0" smtClean="0">
                <a:solidFill>
                  <a:srgbClr val="5C120D"/>
                </a:solidFill>
                <a:latin typeface="Calibri"/>
                <a:cs typeface="Calibri"/>
              </a:rPr>
              <a:t> </a:t>
            </a:r>
            <a:r>
              <a:rPr sz="3600" spc="-70" dirty="0" smtClean="0">
                <a:solidFill>
                  <a:srgbClr val="5C120D"/>
                </a:solidFill>
                <a:latin typeface="Calibri"/>
                <a:cs typeface="Calibri"/>
              </a:rPr>
              <a:t>f</a:t>
            </a:r>
            <a:r>
              <a:rPr sz="3600" spc="-20" dirty="0" smtClean="0">
                <a:solidFill>
                  <a:srgbClr val="5C120D"/>
                </a:solidFill>
                <a:latin typeface="Calibri"/>
                <a:cs typeface="Calibri"/>
              </a:rPr>
              <a:t>or </a:t>
            </a:r>
            <a:r>
              <a:rPr sz="3600" spc="-90" dirty="0" smtClean="0">
                <a:solidFill>
                  <a:srgbClr val="5C120D"/>
                </a:solidFill>
                <a:latin typeface="Calibri"/>
                <a:cs typeface="Calibri"/>
              </a:rPr>
              <a:t>K</a:t>
            </a:r>
            <a:r>
              <a:rPr sz="3600" spc="-50" dirty="0" smtClean="0">
                <a:solidFill>
                  <a:srgbClr val="5C120D"/>
                </a:solidFill>
                <a:latin typeface="Calibri"/>
                <a:cs typeface="Calibri"/>
              </a:rPr>
              <a:t>e</a:t>
            </a:r>
            <a:r>
              <a:rPr sz="3600" spc="-20" dirty="0" smtClean="0">
                <a:solidFill>
                  <a:srgbClr val="5C120D"/>
                </a:solidFill>
                <a:latin typeface="Calibri"/>
                <a:cs typeface="Calibri"/>
              </a:rPr>
              <a:t>y </a:t>
            </a:r>
            <a:r>
              <a:rPr sz="3600" spc="-105" dirty="0" smtClean="0">
                <a:solidFill>
                  <a:srgbClr val="5C120D"/>
                </a:solidFill>
                <a:latin typeface="Calibri"/>
                <a:cs typeface="Calibri"/>
              </a:rPr>
              <a:t>P</a:t>
            </a:r>
            <a:r>
              <a:rPr sz="3600" spc="-20" dirty="0" smtClean="0">
                <a:solidFill>
                  <a:srgbClr val="5C120D"/>
                </a:solidFill>
                <a:latin typeface="Calibri"/>
                <a:cs typeface="Calibri"/>
              </a:rPr>
              <a:t>er</a:t>
            </a:r>
            <a:r>
              <a:rPr sz="3600" spc="-85" dirty="0" smtClean="0">
                <a:solidFill>
                  <a:srgbClr val="5C120D"/>
                </a:solidFill>
                <a:latin typeface="Calibri"/>
                <a:cs typeface="Calibri"/>
              </a:rPr>
              <a:t>f</a:t>
            </a:r>
            <a:r>
              <a:rPr sz="3600" spc="-20" dirty="0" smtClean="0">
                <a:solidFill>
                  <a:srgbClr val="5C120D"/>
                </a:solidFill>
                <a:latin typeface="Calibri"/>
                <a:cs typeface="Calibri"/>
              </a:rPr>
              <a:t>orm</a:t>
            </a:r>
            <a:r>
              <a:rPr sz="3600" spc="-15" dirty="0" smtClean="0">
                <a:solidFill>
                  <a:srgbClr val="5C120D"/>
                </a:solidFill>
                <a:latin typeface="Calibri"/>
                <a:cs typeface="Calibri"/>
              </a:rPr>
              <a:t>a</a:t>
            </a:r>
            <a:r>
              <a:rPr sz="3600" spc="-20" dirty="0" smtClean="0">
                <a:solidFill>
                  <a:srgbClr val="5C120D"/>
                </a:solidFill>
                <a:latin typeface="Calibri"/>
                <a:cs typeface="Calibri"/>
              </a:rPr>
              <a:t>nce</a:t>
            </a:r>
            <a:r>
              <a:rPr sz="3600" spc="-35" dirty="0" smtClean="0">
                <a:solidFill>
                  <a:srgbClr val="5C120D"/>
                </a:solidFill>
                <a:latin typeface="Calibri"/>
                <a:cs typeface="Calibri"/>
              </a:rPr>
              <a:t> </a:t>
            </a:r>
            <a:r>
              <a:rPr sz="3600" spc="-25" dirty="0" smtClean="0">
                <a:solidFill>
                  <a:srgbClr val="5C120D"/>
                </a:solidFill>
                <a:latin typeface="Calibri"/>
                <a:cs typeface="Calibri"/>
              </a:rPr>
              <a:t>A</a:t>
            </a:r>
            <a:r>
              <a:rPr sz="3600" spc="-55" dirty="0" smtClean="0">
                <a:solidFill>
                  <a:srgbClr val="5C120D"/>
                </a:solidFill>
                <a:latin typeface="Calibri"/>
                <a:cs typeface="Calibri"/>
              </a:rPr>
              <a:t>r</a:t>
            </a:r>
            <a:r>
              <a:rPr sz="3600" spc="-20" dirty="0" smtClean="0">
                <a:solidFill>
                  <a:srgbClr val="5C120D"/>
                </a:solidFill>
                <a:latin typeface="Calibri"/>
                <a:cs typeface="Calibri"/>
              </a:rPr>
              <a:t>eas</a:t>
            </a:r>
            <a:r>
              <a:rPr sz="3600" spc="-15" dirty="0" smtClean="0">
                <a:solidFill>
                  <a:srgbClr val="5C120D"/>
                </a:solidFill>
                <a:latin typeface="Calibri"/>
                <a:cs typeface="Calibri"/>
              </a:rPr>
              <a:t> </a:t>
            </a:r>
            <a:r>
              <a:rPr sz="3600" spc="-20" dirty="0" smtClean="0">
                <a:solidFill>
                  <a:srgbClr val="5C120D"/>
                </a:solidFill>
                <a:latin typeface="Calibri"/>
                <a:cs typeface="Calibri"/>
              </a:rPr>
              <a:t>201</a:t>
            </a:r>
            <a:r>
              <a:rPr sz="3600" spc="-10" dirty="0" smtClean="0">
                <a:solidFill>
                  <a:srgbClr val="5C120D"/>
                </a:solidFill>
                <a:latin typeface="Calibri"/>
                <a:cs typeface="Calibri"/>
              </a:rPr>
              <a:t>2</a:t>
            </a:r>
            <a:r>
              <a:rPr sz="3600" spc="0" dirty="0" smtClean="0">
                <a:solidFill>
                  <a:srgbClr val="5C120D"/>
                </a:solidFill>
                <a:latin typeface="Calibri"/>
                <a:cs typeface="Calibri"/>
              </a:rPr>
              <a:t>-</a:t>
            </a:r>
            <a:r>
              <a:rPr sz="3600" spc="-25" dirty="0" smtClean="0">
                <a:solidFill>
                  <a:srgbClr val="5C120D"/>
                </a:solidFill>
                <a:latin typeface="Calibri"/>
                <a:cs typeface="Calibri"/>
              </a:rPr>
              <a:t>2015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505700" y="6411466"/>
            <a:ext cx="430542" cy="44653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51459" y="1120139"/>
            <a:ext cx="8208264" cy="403707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628138" y="1270253"/>
            <a:ext cx="3456432" cy="359663"/>
          </a:xfrm>
          <a:custGeom>
            <a:avLst/>
            <a:gdLst/>
            <a:ahLst/>
            <a:cxnLst/>
            <a:rect l="l" t="t" r="r" b="b"/>
            <a:pathLst>
              <a:path w="3456432" h="359663">
                <a:moveTo>
                  <a:pt x="0" y="359663"/>
                </a:moveTo>
                <a:lnTo>
                  <a:pt x="3456432" y="359663"/>
                </a:lnTo>
                <a:lnTo>
                  <a:pt x="3456432" y="0"/>
                </a:lnTo>
                <a:lnTo>
                  <a:pt x="0" y="0"/>
                </a:lnTo>
                <a:lnTo>
                  <a:pt x="0" y="35966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628138" y="1270253"/>
            <a:ext cx="3456432" cy="359663"/>
          </a:xfrm>
          <a:custGeom>
            <a:avLst/>
            <a:gdLst/>
            <a:ahLst/>
            <a:cxnLst/>
            <a:rect l="l" t="t" r="r" b="b"/>
            <a:pathLst>
              <a:path w="3456432" h="359663">
                <a:moveTo>
                  <a:pt x="0" y="359663"/>
                </a:moveTo>
                <a:lnTo>
                  <a:pt x="3456432" y="359663"/>
                </a:lnTo>
                <a:lnTo>
                  <a:pt x="3456432" y="0"/>
                </a:lnTo>
                <a:lnTo>
                  <a:pt x="0" y="0"/>
                </a:lnTo>
                <a:lnTo>
                  <a:pt x="0" y="359663"/>
                </a:lnTo>
                <a:close/>
              </a:path>
            </a:pathLst>
          </a:custGeom>
          <a:ln w="25907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2964" y="5106923"/>
            <a:ext cx="8465058" cy="76885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2964" y="5518403"/>
            <a:ext cx="5665470" cy="76885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11607" y="5200522"/>
            <a:ext cx="7960995" cy="8534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700" dirty="0" smtClean="0">
                <a:solidFill>
                  <a:srgbClr val="FF0000"/>
                </a:solidFill>
                <a:latin typeface="Calibri"/>
                <a:cs typeface="Calibri"/>
              </a:rPr>
              <a:t>HR</a:t>
            </a:r>
            <a:r>
              <a:rPr sz="2700" spc="5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00" spc="0" dirty="0" smtClean="0">
                <a:solidFill>
                  <a:srgbClr val="FF0000"/>
                </a:solidFill>
                <a:latin typeface="Calibri"/>
                <a:cs typeface="Calibri"/>
              </a:rPr>
              <a:t>Mana</a:t>
            </a:r>
            <a:r>
              <a:rPr sz="2700" spc="-20" dirty="0" smtClean="0">
                <a:solidFill>
                  <a:srgbClr val="FF0000"/>
                </a:solidFill>
                <a:latin typeface="Calibri"/>
                <a:cs typeface="Calibri"/>
              </a:rPr>
              <a:t>g</a:t>
            </a:r>
            <a:r>
              <a:rPr sz="2700" spc="0" dirty="0" smtClean="0">
                <a:solidFill>
                  <a:srgbClr val="FF0000"/>
                </a:solidFill>
                <a:latin typeface="Calibri"/>
                <a:cs typeface="Calibri"/>
              </a:rPr>
              <a:t>eme</a:t>
            </a:r>
            <a:r>
              <a:rPr sz="2700" spc="-20" dirty="0" smtClean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2700" spc="0" dirty="0" smtClean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2700" spc="-30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00" spc="-15" dirty="0" smtClean="0">
                <a:solidFill>
                  <a:srgbClr val="FF0000"/>
                </a:solidFill>
                <a:latin typeface="Calibri"/>
                <a:cs typeface="Calibri"/>
              </a:rPr>
              <a:t>K</a:t>
            </a:r>
            <a:r>
              <a:rPr sz="2700" spc="-204" dirty="0" smtClean="0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sz="2700" spc="0" dirty="0" smtClean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2700" spc="5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00" spc="-55" dirty="0" smtClean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2700" spc="0" dirty="0" smtClean="0">
                <a:solidFill>
                  <a:srgbClr val="FF0000"/>
                </a:solidFill>
                <a:latin typeface="Calibri"/>
                <a:cs typeface="Calibri"/>
              </a:rPr>
              <a:t>ema</a:t>
            </a:r>
            <a:r>
              <a:rPr sz="2700" spc="10" dirty="0" smtClean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2700" spc="0" dirty="0" smtClean="0">
                <a:solidFill>
                  <a:srgbClr val="FF0000"/>
                </a:solidFill>
                <a:latin typeface="Calibri"/>
                <a:cs typeface="Calibri"/>
              </a:rPr>
              <a:t>ns</a:t>
            </a:r>
            <a:r>
              <a:rPr sz="2700" spc="-25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00" spc="0" dirty="0" smtClean="0">
                <a:solidFill>
                  <a:srgbClr val="FF0000"/>
                </a:solidFill>
                <a:latin typeface="Calibri"/>
                <a:cs typeface="Calibri"/>
              </a:rPr>
              <a:t>lo</a:t>
            </a:r>
            <a:r>
              <a:rPr sz="2700" spc="-25" dirty="0" smtClean="0">
                <a:solidFill>
                  <a:srgbClr val="FF0000"/>
                </a:solidFill>
                <a:latin typeface="Calibri"/>
                <a:cs typeface="Calibri"/>
              </a:rPr>
              <a:t>w</a:t>
            </a:r>
            <a:r>
              <a:rPr sz="2700" spc="0" dirty="0" smtClean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2700" spc="-35" dirty="0" smtClean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2700" spc="0" dirty="0" smtClean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2700" spc="-20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00" spc="0" dirty="0" smtClean="0">
                <a:solidFill>
                  <a:srgbClr val="FF0000"/>
                </a:solidFill>
                <a:latin typeface="Calibri"/>
                <a:cs typeface="Calibri"/>
              </a:rPr>
              <a:t>per</a:t>
            </a:r>
            <a:r>
              <a:rPr sz="2700" spc="-65" dirty="0" smtClean="0">
                <a:solidFill>
                  <a:srgbClr val="FF0000"/>
                </a:solidFill>
                <a:latin typeface="Calibri"/>
                <a:cs typeface="Calibri"/>
              </a:rPr>
              <a:t>f</a:t>
            </a:r>
            <a:r>
              <a:rPr sz="2700" spc="0" dirty="0" smtClean="0">
                <a:solidFill>
                  <a:srgbClr val="FF0000"/>
                </a:solidFill>
                <a:latin typeface="Calibri"/>
                <a:cs typeface="Calibri"/>
              </a:rPr>
              <a:t>orming </a:t>
            </a:r>
            <a:r>
              <a:rPr sz="2700" spc="5" dirty="0" smtClean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2700" spc="0" dirty="0" smtClean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2700" spc="-15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00" spc="0" dirty="0" smtClean="0">
                <a:solidFill>
                  <a:srgbClr val="FF0000"/>
                </a:solidFill>
                <a:latin typeface="Calibri"/>
                <a:cs typeface="Calibri"/>
              </a:rPr>
              <a:t>m</a:t>
            </a:r>
            <a:r>
              <a:rPr sz="2700" spc="5" dirty="0" smtClean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2700" spc="-55" dirty="0" smtClean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2700" spc="0" dirty="0" smtClean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endParaRPr sz="27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700" dirty="0" smtClean="0">
                <a:solidFill>
                  <a:srgbClr val="FF0000"/>
                </a:solidFill>
                <a:latin typeface="Calibri"/>
                <a:cs typeface="Calibri"/>
              </a:rPr>
              <a:t>than</a:t>
            </a:r>
            <a:r>
              <a:rPr sz="2700" spc="-5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00" spc="-15" dirty="0" smtClean="0">
                <a:solidFill>
                  <a:srgbClr val="FF0000"/>
                </a:solidFill>
                <a:latin typeface="Calibri"/>
                <a:cs typeface="Calibri"/>
              </a:rPr>
              <a:t>80</a:t>
            </a:r>
            <a:r>
              <a:rPr sz="2700" spc="-20" dirty="0" smtClean="0">
                <a:solidFill>
                  <a:srgbClr val="FF0000"/>
                </a:solidFill>
                <a:latin typeface="Calibri"/>
                <a:cs typeface="Calibri"/>
              </a:rPr>
              <a:t> % </a:t>
            </a:r>
            <a:r>
              <a:rPr sz="2700" spc="-30" dirty="0" smtClean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2700" spc="-20" dirty="0" smtClean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2700" spc="0" dirty="0" smtClean="0">
                <a:solidFill>
                  <a:srgbClr val="FF0000"/>
                </a:solidFill>
                <a:latin typeface="Calibri"/>
                <a:cs typeface="Calibri"/>
              </a:rPr>
              <a:t>tion</a:t>
            </a:r>
            <a:r>
              <a:rPr sz="2700" spc="5" dirty="0" smtClean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2700" spc="0" dirty="0" smtClean="0">
                <a:solidFill>
                  <a:srgbClr val="FF0000"/>
                </a:solidFill>
                <a:latin typeface="Calibri"/>
                <a:cs typeface="Calibri"/>
              </a:rPr>
              <a:t>lly</a:t>
            </a:r>
            <a:r>
              <a:rPr sz="2700" spc="-15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00" spc="0" dirty="0" smtClean="0">
                <a:solidFill>
                  <a:srgbClr val="FF0000"/>
                </a:solidFill>
                <a:latin typeface="Calibri"/>
                <a:cs typeface="Calibri"/>
              </a:rPr>
              <a:t>and</a:t>
            </a:r>
            <a:r>
              <a:rPr sz="2700" spc="-5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00" spc="0" dirty="0" smtClean="0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sz="2700" spc="-60" dirty="0" smtClean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2700" spc="0" dirty="0" smtClean="0">
                <a:solidFill>
                  <a:srgbClr val="FF0000"/>
                </a:solidFill>
                <a:latin typeface="Calibri"/>
                <a:cs typeface="Calibri"/>
              </a:rPr>
              <a:t>ovinc</a:t>
            </a:r>
            <a:r>
              <a:rPr sz="2700" spc="5" dirty="0" smtClean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2700" spc="0" dirty="0" smtClean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2700" spc="5" dirty="0" smtClean="0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sz="2700" spc="0" dirty="0" smtClean="0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sz="2700" spc="-190" dirty="0" smtClean="0">
                <a:solidFill>
                  <a:srgbClr val="FF0000"/>
                </a:solidFill>
                <a:latin typeface="Calibri"/>
                <a:cs typeface="Calibri"/>
              </a:rPr>
              <a:t>y</a:t>
            </a:r>
            <a:r>
              <a:rPr sz="2700" spc="0" dirty="0" smtClean="0">
                <a:solidFill>
                  <a:srgbClr val="FF0000"/>
                </a:solidFill>
                <a:latin typeface="Calibri"/>
                <a:cs typeface="Calibri"/>
              </a:rPr>
              <a:t>.</a:t>
            </a:r>
            <a:endParaRPr sz="2700">
              <a:latin typeface="Calibri"/>
              <a:cs typeface="Calibri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800" spc="-10" dirty="0" smtClean="0">
                <a:solidFill>
                  <a:srgbClr val="5C120D"/>
                </a:solidFill>
                <a:latin typeface="Calibri"/>
                <a:cs typeface="Calibri"/>
              </a:rPr>
              <a:t>8</a:t>
            </a:fld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0000"/>
              </a:lnSpc>
            </a:pPr>
            <a:r>
              <a:rPr sz="2800" b="1" spc="-15" dirty="0" smtClean="0">
                <a:solidFill>
                  <a:srgbClr val="5C120D"/>
                </a:solidFill>
                <a:latin typeface="Calibri"/>
                <a:cs typeface="Calibri"/>
              </a:rPr>
              <a:t>C</a:t>
            </a:r>
            <a:r>
              <a:rPr sz="2800" b="1" spc="-30" dirty="0" smtClean="0">
                <a:solidFill>
                  <a:srgbClr val="5C120D"/>
                </a:solidFill>
                <a:latin typeface="Calibri"/>
                <a:cs typeface="Calibri"/>
              </a:rPr>
              <a:t>o</a:t>
            </a:r>
            <a:r>
              <a:rPr sz="2800" b="1" spc="-20" dirty="0" smtClean="0">
                <a:solidFill>
                  <a:srgbClr val="5C120D"/>
                </a:solidFill>
                <a:latin typeface="Calibri"/>
                <a:cs typeface="Calibri"/>
              </a:rPr>
              <a:t>mpa</a:t>
            </a:r>
            <a:r>
              <a:rPr sz="2800" b="1" spc="-70" dirty="0" smtClean="0">
                <a:solidFill>
                  <a:srgbClr val="5C120D"/>
                </a:solidFill>
                <a:latin typeface="Calibri"/>
                <a:cs typeface="Calibri"/>
              </a:rPr>
              <a:t>r</a:t>
            </a:r>
            <a:r>
              <a:rPr sz="2800" b="1" spc="-40" dirty="0" smtClean="0">
                <a:solidFill>
                  <a:srgbClr val="5C120D"/>
                </a:solidFill>
                <a:latin typeface="Calibri"/>
                <a:cs typeface="Calibri"/>
              </a:rPr>
              <a:t>a</a:t>
            </a:r>
            <a:r>
              <a:rPr sz="2800" b="1" spc="-10" dirty="0" smtClean="0">
                <a:solidFill>
                  <a:srgbClr val="5C120D"/>
                </a:solidFill>
                <a:latin typeface="Calibri"/>
                <a:cs typeface="Calibri"/>
              </a:rPr>
              <a:t>ti</a:t>
            </a:r>
            <a:r>
              <a:rPr sz="2800" b="1" spc="-45" dirty="0" smtClean="0">
                <a:solidFill>
                  <a:srgbClr val="5C120D"/>
                </a:solidFill>
                <a:latin typeface="Calibri"/>
                <a:cs typeface="Calibri"/>
              </a:rPr>
              <a:t>v</a:t>
            </a:r>
            <a:r>
              <a:rPr sz="2800" b="1" spc="0" dirty="0" smtClean="0">
                <a:solidFill>
                  <a:srgbClr val="5C120D"/>
                </a:solidFill>
                <a:latin typeface="Calibri"/>
                <a:cs typeface="Calibri"/>
              </a:rPr>
              <a:t>e</a:t>
            </a:r>
            <a:r>
              <a:rPr sz="2800" b="1" spc="30" dirty="0" smtClean="0">
                <a:solidFill>
                  <a:srgbClr val="5C120D"/>
                </a:solidFill>
                <a:latin typeface="Calibri"/>
                <a:cs typeface="Calibri"/>
              </a:rPr>
              <a:t> </a:t>
            </a:r>
            <a:r>
              <a:rPr sz="2800" b="1" spc="-15" dirty="0" smtClean="0">
                <a:solidFill>
                  <a:srgbClr val="5C120D"/>
                </a:solidFill>
                <a:latin typeface="Calibri"/>
                <a:cs typeface="Calibri"/>
              </a:rPr>
              <a:t>ana</a:t>
            </a:r>
            <a:r>
              <a:rPr sz="2800" b="1" spc="-20" dirty="0" smtClean="0">
                <a:solidFill>
                  <a:srgbClr val="5C120D"/>
                </a:solidFill>
                <a:latin typeface="Calibri"/>
                <a:cs typeface="Calibri"/>
              </a:rPr>
              <a:t>l</a:t>
            </a:r>
            <a:r>
              <a:rPr sz="2800" b="1" spc="-35" dirty="0" smtClean="0">
                <a:solidFill>
                  <a:srgbClr val="5C120D"/>
                </a:solidFill>
                <a:latin typeface="Calibri"/>
                <a:cs typeface="Calibri"/>
              </a:rPr>
              <a:t>y</a:t>
            </a:r>
            <a:r>
              <a:rPr sz="2800" b="1" spc="-10" dirty="0" smtClean="0">
                <a:solidFill>
                  <a:srgbClr val="5C120D"/>
                </a:solidFill>
                <a:latin typeface="Calibri"/>
                <a:cs typeface="Calibri"/>
              </a:rPr>
              <a:t>sis</a:t>
            </a:r>
            <a:r>
              <a:rPr sz="2800" b="1" spc="20" dirty="0" smtClean="0">
                <a:solidFill>
                  <a:srgbClr val="5C120D"/>
                </a:solidFill>
                <a:latin typeface="Calibri"/>
                <a:cs typeface="Calibri"/>
              </a:rPr>
              <a:t> </a:t>
            </a:r>
            <a:r>
              <a:rPr sz="2800" b="1" spc="-15" dirty="0" smtClean="0">
                <a:solidFill>
                  <a:srgbClr val="5C120D"/>
                </a:solidFill>
                <a:latin typeface="Calibri"/>
                <a:cs typeface="Calibri"/>
              </a:rPr>
              <a:t>of</a:t>
            </a:r>
            <a:r>
              <a:rPr sz="2800" b="1" spc="-5" dirty="0" smtClean="0">
                <a:solidFill>
                  <a:srgbClr val="5C120D"/>
                </a:solidFill>
                <a:latin typeface="Calibri"/>
                <a:cs typeface="Calibri"/>
              </a:rPr>
              <a:t> </a:t>
            </a:r>
            <a:r>
              <a:rPr sz="2800" b="1" spc="-20" dirty="0" smtClean="0">
                <a:solidFill>
                  <a:srgbClr val="5C120D"/>
                </a:solidFill>
                <a:latin typeface="Calibri"/>
                <a:cs typeface="Calibri"/>
              </a:rPr>
              <a:t>K</a:t>
            </a:r>
            <a:r>
              <a:rPr sz="2800" b="1" spc="-215" dirty="0" smtClean="0">
                <a:solidFill>
                  <a:srgbClr val="5C120D"/>
                </a:solidFill>
                <a:latin typeface="Calibri"/>
                <a:cs typeface="Calibri"/>
              </a:rPr>
              <a:t>P</a:t>
            </a:r>
            <a:r>
              <a:rPr sz="2800" b="1" spc="-15" dirty="0" smtClean="0">
                <a:solidFill>
                  <a:srgbClr val="5C120D"/>
                </a:solidFill>
                <a:latin typeface="Calibri"/>
                <a:cs typeface="Calibri"/>
              </a:rPr>
              <a:t>As</a:t>
            </a:r>
            <a:r>
              <a:rPr sz="2800" b="1" spc="15" dirty="0" smtClean="0">
                <a:solidFill>
                  <a:srgbClr val="5C120D"/>
                </a:solidFill>
                <a:latin typeface="Calibri"/>
                <a:cs typeface="Calibri"/>
              </a:rPr>
              <a:t> </a:t>
            </a:r>
            <a:r>
              <a:rPr sz="2800" b="1" spc="-35" dirty="0" smtClean="0">
                <a:solidFill>
                  <a:srgbClr val="5C120D"/>
                </a:solidFill>
                <a:latin typeface="Calibri"/>
                <a:cs typeface="Calibri"/>
              </a:rPr>
              <a:t>t</a:t>
            </a:r>
            <a:r>
              <a:rPr sz="2800" b="1" spc="-15" dirty="0" smtClean="0">
                <a:solidFill>
                  <a:srgbClr val="5C120D"/>
                </a:solidFill>
                <a:latin typeface="Calibri"/>
                <a:cs typeface="Calibri"/>
              </a:rPr>
              <a:t>o the a</a:t>
            </a:r>
            <a:r>
              <a:rPr sz="2800" b="1" spc="-10" dirty="0" smtClean="0">
                <a:solidFill>
                  <a:srgbClr val="5C120D"/>
                </a:solidFill>
                <a:latin typeface="Calibri"/>
                <a:cs typeface="Calibri"/>
              </a:rPr>
              <a:t>c</a:t>
            </a:r>
            <a:r>
              <a:rPr sz="2800" b="1" spc="-15" dirty="0" smtClean="0">
                <a:solidFill>
                  <a:srgbClr val="5C120D"/>
                </a:solidFill>
                <a:latin typeface="Calibri"/>
                <a:cs typeface="Calibri"/>
              </a:rPr>
              <a:t>hi</a:t>
            </a:r>
            <a:r>
              <a:rPr sz="2800" b="1" spc="-40" dirty="0" smtClean="0">
                <a:solidFill>
                  <a:srgbClr val="5C120D"/>
                </a:solidFill>
                <a:latin typeface="Calibri"/>
                <a:cs typeface="Calibri"/>
              </a:rPr>
              <a:t>e</a:t>
            </a:r>
            <a:r>
              <a:rPr sz="2800" b="1" spc="-45" dirty="0" smtClean="0">
                <a:solidFill>
                  <a:srgbClr val="5C120D"/>
                </a:solidFill>
                <a:latin typeface="Calibri"/>
                <a:cs typeface="Calibri"/>
              </a:rPr>
              <a:t>v</a:t>
            </a:r>
            <a:r>
              <a:rPr sz="2800" b="1" spc="-20" dirty="0" smtClean="0">
                <a:solidFill>
                  <a:srgbClr val="5C120D"/>
                </a:solidFill>
                <a:latin typeface="Calibri"/>
                <a:cs typeface="Calibri"/>
              </a:rPr>
              <a:t>eme</a:t>
            </a:r>
            <a:r>
              <a:rPr sz="2800" b="1" spc="-50" dirty="0" smtClean="0">
                <a:solidFill>
                  <a:srgbClr val="5C120D"/>
                </a:solidFill>
                <a:latin typeface="Calibri"/>
                <a:cs typeface="Calibri"/>
              </a:rPr>
              <a:t>n</a:t>
            </a:r>
            <a:r>
              <a:rPr sz="2800" b="1" spc="-10" dirty="0" smtClean="0">
                <a:solidFill>
                  <a:srgbClr val="5C120D"/>
                </a:solidFill>
                <a:latin typeface="Calibri"/>
                <a:cs typeface="Calibri"/>
              </a:rPr>
              <a:t>t</a:t>
            </a:r>
            <a:r>
              <a:rPr sz="2800" b="1" spc="35" dirty="0" smtClean="0">
                <a:solidFill>
                  <a:srgbClr val="5C120D"/>
                </a:solidFill>
                <a:latin typeface="Calibri"/>
                <a:cs typeface="Calibri"/>
              </a:rPr>
              <a:t> </a:t>
            </a:r>
            <a:r>
              <a:rPr sz="2800" b="1" spc="-15" dirty="0" smtClean="0">
                <a:solidFill>
                  <a:srgbClr val="5C120D"/>
                </a:solidFill>
                <a:latin typeface="Calibri"/>
                <a:cs typeface="Calibri"/>
              </a:rPr>
              <a:t>of</a:t>
            </a:r>
            <a:r>
              <a:rPr sz="2800" b="1" spc="-5" dirty="0" smtClean="0">
                <a:solidFill>
                  <a:srgbClr val="5C120D"/>
                </a:solidFill>
                <a:latin typeface="Calibri"/>
                <a:cs typeface="Calibri"/>
              </a:rPr>
              <a:t> </a:t>
            </a:r>
            <a:r>
              <a:rPr sz="2800" b="1" spc="-20" dirty="0" smtClean="0">
                <a:solidFill>
                  <a:srgbClr val="5C120D"/>
                </a:solidFill>
                <a:latin typeface="Calibri"/>
                <a:cs typeface="Calibri"/>
              </a:rPr>
              <a:t>APP</a:t>
            </a:r>
            <a:r>
              <a:rPr sz="2800" b="1" spc="-10" dirty="0" smtClean="0">
                <a:solidFill>
                  <a:srgbClr val="5C120D"/>
                </a:solidFill>
                <a:latin typeface="Calibri"/>
                <a:cs typeface="Calibri"/>
              </a:rPr>
              <a:t> </a:t>
            </a:r>
            <a:r>
              <a:rPr sz="2800" b="1" spc="-35" dirty="0" smtClean="0">
                <a:solidFill>
                  <a:srgbClr val="5C120D"/>
                </a:solidFill>
                <a:latin typeface="Calibri"/>
                <a:cs typeface="Calibri"/>
              </a:rPr>
              <a:t>t</a:t>
            </a:r>
            <a:r>
              <a:rPr sz="2800" b="1" spc="-15" dirty="0" smtClean="0">
                <a:solidFill>
                  <a:srgbClr val="5C120D"/>
                </a:solidFill>
                <a:latin typeface="Calibri"/>
                <a:cs typeface="Calibri"/>
              </a:rPr>
              <a:t>a</a:t>
            </a:r>
            <a:r>
              <a:rPr sz="2800" b="1" spc="-45" dirty="0" smtClean="0">
                <a:solidFill>
                  <a:srgbClr val="5C120D"/>
                </a:solidFill>
                <a:latin typeface="Calibri"/>
                <a:cs typeface="Calibri"/>
              </a:rPr>
              <a:t>rge</a:t>
            </a:r>
            <a:r>
              <a:rPr sz="2800" b="1" spc="-15" dirty="0" smtClean="0">
                <a:solidFill>
                  <a:srgbClr val="5C120D"/>
                </a:solidFill>
                <a:latin typeface="Calibri"/>
                <a:cs typeface="Calibri"/>
              </a:rPr>
              <a:t>ts</a:t>
            </a:r>
            <a:r>
              <a:rPr sz="2800" b="1" spc="25" dirty="0" smtClean="0">
                <a:solidFill>
                  <a:srgbClr val="5C120D"/>
                </a:solidFill>
                <a:latin typeface="Calibri"/>
                <a:cs typeface="Calibri"/>
              </a:rPr>
              <a:t> </a:t>
            </a:r>
            <a:r>
              <a:rPr sz="2800" b="1" spc="-15" dirty="0" smtClean="0">
                <a:solidFill>
                  <a:srgbClr val="5C120D"/>
                </a:solidFill>
                <a:latin typeface="Calibri"/>
                <a:cs typeface="Calibri"/>
              </a:rPr>
              <a:t>th</a:t>
            </a:r>
            <a:r>
              <a:rPr sz="2800" b="1" spc="-45" dirty="0" smtClean="0">
                <a:solidFill>
                  <a:srgbClr val="5C120D"/>
                </a:solidFill>
                <a:latin typeface="Calibri"/>
                <a:cs typeface="Calibri"/>
              </a:rPr>
              <a:t>r</a:t>
            </a:r>
            <a:r>
              <a:rPr sz="2800" b="1" spc="-15" dirty="0" smtClean="0">
                <a:solidFill>
                  <a:srgbClr val="5C120D"/>
                </a:solidFill>
                <a:latin typeface="Calibri"/>
                <a:cs typeface="Calibri"/>
              </a:rPr>
              <a:t>ou</a:t>
            </a:r>
            <a:r>
              <a:rPr sz="2800" b="1" spc="-25" dirty="0" smtClean="0">
                <a:solidFill>
                  <a:srgbClr val="5C120D"/>
                </a:solidFill>
                <a:latin typeface="Calibri"/>
                <a:cs typeface="Calibri"/>
              </a:rPr>
              <a:t>g</a:t>
            </a:r>
            <a:r>
              <a:rPr sz="2800" b="1" spc="-15" dirty="0" smtClean="0">
                <a:solidFill>
                  <a:srgbClr val="5C120D"/>
                </a:solidFill>
                <a:latin typeface="Calibri"/>
                <a:cs typeface="Calibri"/>
              </a:rPr>
              <a:t>h</a:t>
            </a:r>
            <a:r>
              <a:rPr sz="2800" b="1" spc="25" dirty="0" smtClean="0">
                <a:solidFill>
                  <a:srgbClr val="5C120D"/>
                </a:solidFill>
                <a:latin typeface="Calibri"/>
                <a:cs typeface="Calibri"/>
              </a:rPr>
              <a:t> </a:t>
            </a:r>
            <a:r>
              <a:rPr sz="2800" b="1" spc="-15" dirty="0" smtClean="0">
                <a:solidFill>
                  <a:srgbClr val="5C120D"/>
                </a:solidFill>
                <a:latin typeface="Calibri"/>
                <a:cs typeface="Calibri"/>
              </a:rPr>
              <a:t>the</a:t>
            </a:r>
            <a:r>
              <a:rPr sz="2800" b="1" spc="10" dirty="0" smtClean="0">
                <a:solidFill>
                  <a:srgbClr val="5C120D"/>
                </a:solidFill>
                <a:latin typeface="Calibri"/>
                <a:cs typeface="Calibri"/>
              </a:rPr>
              <a:t> </a:t>
            </a:r>
            <a:r>
              <a:rPr sz="2800" b="1" spc="-15" dirty="0" smtClean="0">
                <a:solidFill>
                  <a:srgbClr val="5C120D"/>
                </a:solidFill>
                <a:latin typeface="Calibri"/>
                <a:cs typeface="Calibri"/>
              </a:rPr>
              <a:t>ce</a:t>
            </a:r>
            <a:r>
              <a:rPr sz="2800" b="1" spc="-40" dirty="0" smtClean="0">
                <a:solidFill>
                  <a:srgbClr val="5C120D"/>
                </a:solidFill>
                <a:latin typeface="Calibri"/>
                <a:cs typeface="Calibri"/>
              </a:rPr>
              <a:t>n</a:t>
            </a:r>
            <a:r>
              <a:rPr sz="2800" b="1" spc="-10" dirty="0" smtClean="0">
                <a:solidFill>
                  <a:srgbClr val="5C120D"/>
                </a:solidFill>
                <a:latin typeface="Calibri"/>
                <a:cs typeface="Calibri"/>
              </a:rPr>
              <a:t>t</a:t>
            </a:r>
            <a:r>
              <a:rPr sz="2800" b="1" spc="-70" dirty="0" smtClean="0">
                <a:solidFill>
                  <a:srgbClr val="5C120D"/>
                </a:solidFill>
                <a:latin typeface="Calibri"/>
                <a:cs typeface="Calibri"/>
              </a:rPr>
              <a:t>r</a:t>
            </a:r>
            <a:r>
              <a:rPr sz="2800" b="1" spc="-15" dirty="0" smtClean="0">
                <a:solidFill>
                  <a:srgbClr val="5C120D"/>
                </a:solidFill>
                <a:latin typeface="Calibri"/>
                <a:cs typeface="Calibri"/>
              </a:rPr>
              <a:t>al</a:t>
            </a:r>
            <a:r>
              <a:rPr sz="2800" b="1" spc="-20" dirty="0" smtClean="0">
                <a:solidFill>
                  <a:srgbClr val="5C120D"/>
                </a:solidFill>
                <a:latin typeface="Calibri"/>
                <a:cs typeface="Calibri"/>
              </a:rPr>
              <a:t>i</a:t>
            </a:r>
            <a:r>
              <a:rPr sz="2800" b="1" spc="-15" dirty="0" smtClean="0">
                <a:solidFill>
                  <a:srgbClr val="5C120D"/>
                </a:solidFill>
                <a:latin typeface="Calibri"/>
                <a:cs typeface="Calibri"/>
              </a:rPr>
              <a:t>ty</a:t>
            </a:r>
            <a:r>
              <a:rPr sz="2800" b="1" spc="30" dirty="0" smtClean="0">
                <a:solidFill>
                  <a:srgbClr val="5C120D"/>
                </a:solidFill>
                <a:latin typeface="Calibri"/>
                <a:cs typeface="Calibri"/>
              </a:rPr>
              <a:t> </a:t>
            </a:r>
            <a:r>
              <a:rPr sz="2800" b="1" spc="-15" dirty="0" smtClean="0">
                <a:solidFill>
                  <a:srgbClr val="5C120D"/>
                </a:solidFill>
                <a:latin typeface="Calibri"/>
                <a:cs typeface="Calibri"/>
              </a:rPr>
              <a:t>of</a:t>
            </a:r>
            <a:r>
              <a:rPr sz="2800" b="1" spc="-5" dirty="0" smtClean="0">
                <a:solidFill>
                  <a:srgbClr val="5C120D"/>
                </a:solidFill>
                <a:latin typeface="Calibri"/>
                <a:cs typeface="Calibri"/>
              </a:rPr>
              <a:t> </a:t>
            </a:r>
            <a:r>
              <a:rPr sz="2800" b="1" spc="-20" dirty="0" smtClean="0">
                <a:solidFill>
                  <a:srgbClr val="5C120D"/>
                </a:solidFill>
                <a:latin typeface="Calibri"/>
                <a:cs typeface="Calibri"/>
              </a:rPr>
              <a:t>HR</a:t>
            </a:r>
            <a:r>
              <a:rPr sz="2800" b="1" spc="-5" dirty="0" smtClean="0">
                <a:solidFill>
                  <a:srgbClr val="5C120D"/>
                </a:solidFill>
                <a:latin typeface="Calibri"/>
                <a:cs typeface="Calibri"/>
              </a:rPr>
              <a:t> </a:t>
            </a:r>
            <a:r>
              <a:rPr sz="2800" b="1" spc="-15" dirty="0" smtClean="0">
                <a:solidFill>
                  <a:srgbClr val="5C120D"/>
                </a:solidFill>
                <a:latin typeface="Calibri"/>
                <a:cs typeface="Calibri"/>
              </a:rPr>
              <a:t>and</a:t>
            </a:r>
            <a:r>
              <a:rPr sz="2800" b="1" spc="15" dirty="0" smtClean="0">
                <a:solidFill>
                  <a:srgbClr val="5C120D"/>
                </a:solidFill>
                <a:latin typeface="Calibri"/>
                <a:cs typeface="Calibri"/>
              </a:rPr>
              <a:t> </a:t>
            </a:r>
            <a:r>
              <a:rPr sz="2800" b="1" spc="-15" dirty="0" smtClean="0">
                <a:solidFill>
                  <a:srgbClr val="5C120D"/>
                </a:solidFill>
                <a:latin typeface="Calibri"/>
                <a:cs typeface="Calibri"/>
              </a:rPr>
              <a:t>financial mana</a:t>
            </a:r>
            <a:r>
              <a:rPr sz="2800" b="1" spc="-50" dirty="0" smtClean="0">
                <a:solidFill>
                  <a:srgbClr val="5C120D"/>
                </a:solidFill>
                <a:latin typeface="Calibri"/>
                <a:cs typeface="Calibri"/>
              </a:rPr>
              <a:t>g</a:t>
            </a:r>
            <a:r>
              <a:rPr sz="2800" b="1" spc="-20" dirty="0" smtClean="0">
                <a:solidFill>
                  <a:srgbClr val="5C120D"/>
                </a:solidFill>
                <a:latin typeface="Calibri"/>
                <a:cs typeface="Calibri"/>
              </a:rPr>
              <a:t>eme</a:t>
            </a:r>
            <a:r>
              <a:rPr sz="2800" b="1" spc="-40" dirty="0" smtClean="0">
                <a:solidFill>
                  <a:srgbClr val="5C120D"/>
                </a:solidFill>
                <a:latin typeface="Calibri"/>
                <a:cs typeface="Calibri"/>
              </a:rPr>
              <a:t>n</a:t>
            </a:r>
            <a:r>
              <a:rPr sz="2800" b="1" spc="-10" dirty="0" smtClean="0">
                <a:solidFill>
                  <a:srgbClr val="5C120D"/>
                </a:solidFill>
                <a:latin typeface="Calibri"/>
                <a:cs typeface="Calibri"/>
              </a:rPr>
              <a:t>t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67868" y="1412747"/>
            <a:ext cx="7920228" cy="43662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411095" y="3145282"/>
            <a:ext cx="1080389" cy="861948"/>
          </a:xfrm>
          <a:custGeom>
            <a:avLst/>
            <a:gdLst/>
            <a:ahLst/>
            <a:cxnLst/>
            <a:rect l="l" t="t" r="r" b="b"/>
            <a:pathLst>
              <a:path w="1080389" h="861949">
                <a:moveTo>
                  <a:pt x="142621" y="0"/>
                </a:moveTo>
                <a:lnTo>
                  <a:pt x="0" y="207771"/>
                </a:lnTo>
                <a:lnTo>
                  <a:pt x="801369" y="758062"/>
                </a:lnTo>
                <a:lnTo>
                  <a:pt x="729996" y="861948"/>
                </a:lnTo>
                <a:lnTo>
                  <a:pt x="1080389" y="796797"/>
                </a:lnTo>
                <a:lnTo>
                  <a:pt x="1034643" y="550290"/>
                </a:lnTo>
                <a:lnTo>
                  <a:pt x="943991" y="550290"/>
                </a:lnTo>
                <a:lnTo>
                  <a:pt x="142621" y="0"/>
                </a:lnTo>
                <a:close/>
              </a:path>
              <a:path w="1080389" h="861949">
                <a:moveTo>
                  <a:pt x="1015365" y="446404"/>
                </a:moveTo>
                <a:lnTo>
                  <a:pt x="943991" y="550290"/>
                </a:lnTo>
                <a:lnTo>
                  <a:pt x="1034643" y="550290"/>
                </a:lnTo>
                <a:lnTo>
                  <a:pt x="1015365" y="44640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411095" y="3145282"/>
            <a:ext cx="1080389" cy="861948"/>
          </a:xfrm>
          <a:custGeom>
            <a:avLst/>
            <a:gdLst/>
            <a:ahLst/>
            <a:cxnLst/>
            <a:rect l="l" t="t" r="r" b="b"/>
            <a:pathLst>
              <a:path w="1080389" h="861949">
                <a:moveTo>
                  <a:pt x="142621" y="0"/>
                </a:moveTo>
                <a:lnTo>
                  <a:pt x="943991" y="550290"/>
                </a:lnTo>
                <a:lnTo>
                  <a:pt x="1015365" y="446404"/>
                </a:lnTo>
                <a:lnTo>
                  <a:pt x="1080389" y="796797"/>
                </a:lnTo>
                <a:lnTo>
                  <a:pt x="729996" y="861948"/>
                </a:lnTo>
                <a:lnTo>
                  <a:pt x="801369" y="758062"/>
                </a:lnTo>
                <a:lnTo>
                  <a:pt x="0" y="207771"/>
                </a:lnTo>
                <a:lnTo>
                  <a:pt x="142621" y="0"/>
                </a:lnTo>
                <a:close/>
              </a:path>
            </a:pathLst>
          </a:custGeom>
          <a:ln w="25400">
            <a:solidFill>
              <a:srgbClr val="3A0F0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689225" y="3359530"/>
            <a:ext cx="489966" cy="392684"/>
          </a:xfrm>
          <a:custGeom>
            <a:avLst/>
            <a:gdLst/>
            <a:ahLst/>
            <a:cxnLst/>
            <a:rect l="l" t="t" r="r" b="b"/>
            <a:pathLst>
              <a:path w="489966" h="392684">
                <a:moveTo>
                  <a:pt x="413638" y="316230"/>
                </a:moveTo>
                <a:lnTo>
                  <a:pt x="389636" y="350520"/>
                </a:lnTo>
                <a:lnTo>
                  <a:pt x="398144" y="355600"/>
                </a:lnTo>
                <a:lnTo>
                  <a:pt x="412462" y="336550"/>
                </a:lnTo>
                <a:lnTo>
                  <a:pt x="466361" y="336550"/>
                </a:lnTo>
                <a:lnTo>
                  <a:pt x="471682" y="332740"/>
                </a:lnTo>
                <a:lnTo>
                  <a:pt x="479568" y="323850"/>
                </a:lnTo>
                <a:lnTo>
                  <a:pt x="430783" y="323850"/>
                </a:lnTo>
                <a:lnTo>
                  <a:pt x="421894" y="320040"/>
                </a:lnTo>
                <a:lnTo>
                  <a:pt x="417702" y="317500"/>
                </a:lnTo>
                <a:lnTo>
                  <a:pt x="413638" y="316230"/>
                </a:lnTo>
                <a:close/>
              </a:path>
              <a:path w="489966" h="392684">
                <a:moveTo>
                  <a:pt x="466361" y="336550"/>
                </a:moveTo>
                <a:lnTo>
                  <a:pt x="412462" y="336550"/>
                </a:lnTo>
                <a:lnTo>
                  <a:pt x="422611" y="340360"/>
                </a:lnTo>
                <a:lnTo>
                  <a:pt x="433478" y="342900"/>
                </a:lnTo>
                <a:lnTo>
                  <a:pt x="445980" y="342900"/>
                </a:lnTo>
                <a:lnTo>
                  <a:pt x="461039" y="340360"/>
                </a:lnTo>
                <a:lnTo>
                  <a:pt x="466361" y="336550"/>
                </a:lnTo>
                <a:close/>
              </a:path>
              <a:path w="489966" h="392684">
                <a:moveTo>
                  <a:pt x="288544" y="299720"/>
                </a:moveTo>
                <a:lnTo>
                  <a:pt x="280162" y="300990"/>
                </a:lnTo>
                <a:lnTo>
                  <a:pt x="276860" y="303530"/>
                </a:lnTo>
                <a:lnTo>
                  <a:pt x="274574" y="307340"/>
                </a:lnTo>
                <a:lnTo>
                  <a:pt x="272161" y="309880"/>
                </a:lnTo>
                <a:lnTo>
                  <a:pt x="271399" y="313690"/>
                </a:lnTo>
                <a:lnTo>
                  <a:pt x="272161" y="318770"/>
                </a:lnTo>
                <a:lnTo>
                  <a:pt x="273050" y="322580"/>
                </a:lnTo>
                <a:lnTo>
                  <a:pt x="275208" y="325120"/>
                </a:lnTo>
                <a:lnTo>
                  <a:pt x="282067" y="330200"/>
                </a:lnTo>
                <a:lnTo>
                  <a:pt x="285876" y="331470"/>
                </a:lnTo>
                <a:lnTo>
                  <a:pt x="294131" y="330200"/>
                </a:lnTo>
                <a:lnTo>
                  <a:pt x="297433" y="327660"/>
                </a:lnTo>
                <a:lnTo>
                  <a:pt x="299719" y="323850"/>
                </a:lnTo>
                <a:lnTo>
                  <a:pt x="302132" y="321310"/>
                </a:lnTo>
                <a:lnTo>
                  <a:pt x="302894" y="317500"/>
                </a:lnTo>
                <a:lnTo>
                  <a:pt x="301370" y="308610"/>
                </a:lnTo>
                <a:lnTo>
                  <a:pt x="299212" y="304800"/>
                </a:lnTo>
                <a:lnTo>
                  <a:pt x="295782" y="303530"/>
                </a:lnTo>
                <a:lnTo>
                  <a:pt x="292354" y="300990"/>
                </a:lnTo>
                <a:lnTo>
                  <a:pt x="288544" y="299720"/>
                </a:lnTo>
                <a:close/>
              </a:path>
              <a:path w="489966" h="392684">
                <a:moveTo>
                  <a:pt x="470344" y="260350"/>
                </a:moveTo>
                <a:lnTo>
                  <a:pt x="450469" y="260350"/>
                </a:lnTo>
                <a:lnTo>
                  <a:pt x="455802" y="261620"/>
                </a:lnTo>
                <a:lnTo>
                  <a:pt x="458597" y="262890"/>
                </a:lnTo>
                <a:lnTo>
                  <a:pt x="461391" y="265430"/>
                </a:lnTo>
                <a:lnTo>
                  <a:pt x="468883" y="269240"/>
                </a:lnTo>
                <a:lnTo>
                  <a:pt x="472820" y="275590"/>
                </a:lnTo>
                <a:lnTo>
                  <a:pt x="460756" y="314960"/>
                </a:lnTo>
                <a:lnTo>
                  <a:pt x="444500" y="323850"/>
                </a:lnTo>
                <a:lnTo>
                  <a:pt x="479568" y="323850"/>
                </a:lnTo>
                <a:lnTo>
                  <a:pt x="489966" y="295910"/>
                </a:lnTo>
                <a:lnTo>
                  <a:pt x="489076" y="289560"/>
                </a:lnTo>
                <a:lnTo>
                  <a:pt x="488188" y="284480"/>
                </a:lnTo>
                <a:lnTo>
                  <a:pt x="485901" y="278130"/>
                </a:lnTo>
                <a:lnTo>
                  <a:pt x="482219" y="273050"/>
                </a:lnTo>
                <a:lnTo>
                  <a:pt x="478663" y="267970"/>
                </a:lnTo>
                <a:lnTo>
                  <a:pt x="473582" y="262890"/>
                </a:lnTo>
                <a:lnTo>
                  <a:pt x="470344" y="260350"/>
                </a:lnTo>
                <a:close/>
              </a:path>
              <a:path w="489966" h="392684">
                <a:moveTo>
                  <a:pt x="323088" y="254000"/>
                </a:moveTo>
                <a:lnTo>
                  <a:pt x="299212" y="288290"/>
                </a:lnTo>
                <a:lnTo>
                  <a:pt x="307594" y="294640"/>
                </a:lnTo>
                <a:lnTo>
                  <a:pt x="321975" y="274320"/>
                </a:lnTo>
                <a:lnTo>
                  <a:pt x="377024" y="274320"/>
                </a:lnTo>
                <a:lnTo>
                  <a:pt x="381281" y="271780"/>
                </a:lnTo>
                <a:lnTo>
                  <a:pt x="389272" y="261620"/>
                </a:lnTo>
                <a:lnTo>
                  <a:pt x="340360" y="261620"/>
                </a:lnTo>
                <a:lnTo>
                  <a:pt x="331469" y="257810"/>
                </a:lnTo>
                <a:lnTo>
                  <a:pt x="327151" y="255270"/>
                </a:lnTo>
                <a:lnTo>
                  <a:pt x="323088" y="254000"/>
                </a:lnTo>
                <a:close/>
              </a:path>
              <a:path w="489966" h="392684">
                <a:moveTo>
                  <a:pt x="377024" y="274320"/>
                </a:moveTo>
                <a:lnTo>
                  <a:pt x="321975" y="274320"/>
                </a:lnTo>
                <a:lnTo>
                  <a:pt x="332164" y="278130"/>
                </a:lnTo>
                <a:lnTo>
                  <a:pt x="343028" y="280670"/>
                </a:lnTo>
                <a:lnTo>
                  <a:pt x="355531" y="280670"/>
                </a:lnTo>
                <a:lnTo>
                  <a:pt x="370638" y="278130"/>
                </a:lnTo>
                <a:lnTo>
                  <a:pt x="377024" y="274320"/>
                </a:lnTo>
                <a:close/>
              </a:path>
              <a:path w="489966" h="392684">
                <a:moveTo>
                  <a:pt x="447420" y="248920"/>
                </a:moveTo>
                <a:lnTo>
                  <a:pt x="434720" y="248920"/>
                </a:lnTo>
                <a:lnTo>
                  <a:pt x="431038" y="250190"/>
                </a:lnTo>
                <a:lnTo>
                  <a:pt x="427989" y="251460"/>
                </a:lnTo>
                <a:lnTo>
                  <a:pt x="425069" y="252730"/>
                </a:lnTo>
                <a:lnTo>
                  <a:pt x="422656" y="255270"/>
                </a:lnTo>
                <a:lnTo>
                  <a:pt x="421005" y="257810"/>
                </a:lnTo>
                <a:lnTo>
                  <a:pt x="418973" y="260350"/>
                </a:lnTo>
                <a:lnTo>
                  <a:pt x="417830" y="264160"/>
                </a:lnTo>
                <a:lnTo>
                  <a:pt x="417575" y="270510"/>
                </a:lnTo>
                <a:lnTo>
                  <a:pt x="419100" y="273050"/>
                </a:lnTo>
                <a:lnTo>
                  <a:pt x="426212" y="278130"/>
                </a:lnTo>
                <a:lnTo>
                  <a:pt x="429641" y="279400"/>
                </a:lnTo>
                <a:lnTo>
                  <a:pt x="432943" y="278130"/>
                </a:lnTo>
                <a:lnTo>
                  <a:pt x="436244" y="278130"/>
                </a:lnTo>
                <a:lnTo>
                  <a:pt x="438657" y="276860"/>
                </a:lnTo>
                <a:lnTo>
                  <a:pt x="440181" y="274320"/>
                </a:lnTo>
                <a:lnTo>
                  <a:pt x="441198" y="273050"/>
                </a:lnTo>
                <a:lnTo>
                  <a:pt x="442341" y="270510"/>
                </a:lnTo>
                <a:lnTo>
                  <a:pt x="443738" y="266700"/>
                </a:lnTo>
                <a:lnTo>
                  <a:pt x="445135" y="264160"/>
                </a:lnTo>
                <a:lnTo>
                  <a:pt x="446150" y="261620"/>
                </a:lnTo>
                <a:lnTo>
                  <a:pt x="446913" y="260350"/>
                </a:lnTo>
                <a:lnTo>
                  <a:pt x="470344" y="260350"/>
                </a:lnTo>
                <a:lnTo>
                  <a:pt x="467106" y="257810"/>
                </a:lnTo>
                <a:lnTo>
                  <a:pt x="462533" y="255270"/>
                </a:lnTo>
                <a:lnTo>
                  <a:pt x="457707" y="252730"/>
                </a:lnTo>
                <a:lnTo>
                  <a:pt x="452500" y="251460"/>
                </a:lnTo>
                <a:lnTo>
                  <a:pt x="447420" y="248920"/>
                </a:lnTo>
                <a:close/>
              </a:path>
              <a:path w="489966" h="392684">
                <a:moveTo>
                  <a:pt x="198119" y="237490"/>
                </a:moveTo>
                <a:lnTo>
                  <a:pt x="189737" y="238760"/>
                </a:lnTo>
                <a:lnTo>
                  <a:pt x="186436" y="241300"/>
                </a:lnTo>
                <a:lnTo>
                  <a:pt x="184023" y="245110"/>
                </a:lnTo>
                <a:lnTo>
                  <a:pt x="181737" y="247650"/>
                </a:lnTo>
                <a:lnTo>
                  <a:pt x="180975" y="251460"/>
                </a:lnTo>
                <a:lnTo>
                  <a:pt x="181737" y="256540"/>
                </a:lnTo>
                <a:lnTo>
                  <a:pt x="182625" y="260350"/>
                </a:lnTo>
                <a:lnTo>
                  <a:pt x="184657" y="262890"/>
                </a:lnTo>
                <a:lnTo>
                  <a:pt x="188087" y="265430"/>
                </a:lnTo>
                <a:lnTo>
                  <a:pt x="191643" y="267970"/>
                </a:lnTo>
                <a:lnTo>
                  <a:pt x="195325" y="269240"/>
                </a:lnTo>
                <a:lnTo>
                  <a:pt x="199517" y="267970"/>
                </a:lnTo>
                <a:lnTo>
                  <a:pt x="203707" y="267970"/>
                </a:lnTo>
                <a:lnTo>
                  <a:pt x="206882" y="265430"/>
                </a:lnTo>
                <a:lnTo>
                  <a:pt x="209295" y="261620"/>
                </a:lnTo>
                <a:lnTo>
                  <a:pt x="211581" y="259080"/>
                </a:lnTo>
                <a:lnTo>
                  <a:pt x="212470" y="255270"/>
                </a:lnTo>
                <a:lnTo>
                  <a:pt x="211708" y="250190"/>
                </a:lnTo>
                <a:lnTo>
                  <a:pt x="210819" y="246380"/>
                </a:lnTo>
                <a:lnTo>
                  <a:pt x="208787" y="242570"/>
                </a:lnTo>
                <a:lnTo>
                  <a:pt x="205358" y="241300"/>
                </a:lnTo>
                <a:lnTo>
                  <a:pt x="201930" y="238760"/>
                </a:lnTo>
                <a:lnTo>
                  <a:pt x="198119" y="237490"/>
                </a:lnTo>
                <a:close/>
              </a:path>
              <a:path w="489966" h="392684">
                <a:moveTo>
                  <a:pt x="379920" y="198120"/>
                </a:moveTo>
                <a:lnTo>
                  <a:pt x="362712" y="198120"/>
                </a:lnTo>
                <a:lnTo>
                  <a:pt x="368045" y="200660"/>
                </a:lnTo>
                <a:lnTo>
                  <a:pt x="370967" y="203200"/>
                </a:lnTo>
                <a:lnTo>
                  <a:pt x="378460" y="208280"/>
                </a:lnTo>
                <a:lnTo>
                  <a:pt x="382397" y="214630"/>
                </a:lnTo>
                <a:lnTo>
                  <a:pt x="382958" y="223520"/>
                </a:lnTo>
                <a:lnTo>
                  <a:pt x="380855" y="234950"/>
                </a:lnTo>
                <a:lnTo>
                  <a:pt x="354075" y="261620"/>
                </a:lnTo>
                <a:lnTo>
                  <a:pt x="389272" y="261620"/>
                </a:lnTo>
                <a:lnTo>
                  <a:pt x="399542" y="233680"/>
                </a:lnTo>
                <a:lnTo>
                  <a:pt x="398525" y="227330"/>
                </a:lnTo>
                <a:lnTo>
                  <a:pt x="397637" y="222250"/>
                </a:lnTo>
                <a:lnTo>
                  <a:pt x="395477" y="215900"/>
                </a:lnTo>
                <a:lnTo>
                  <a:pt x="391794" y="210820"/>
                </a:lnTo>
                <a:lnTo>
                  <a:pt x="388238" y="205740"/>
                </a:lnTo>
                <a:lnTo>
                  <a:pt x="383158" y="200660"/>
                </a:lnTo>
                <a:lnTo>
                  <a:pt x="379920" y="198120"/>
                </a:lnTo>
                <a:close/>
              </a:path>
              <a:path w="489966" h="392684">
                <a:moveTo>
                  <a:pt x="232663" y="191770"/>
                </a:moveTo>
                <a:lnTo>
                  <a:pt x="208787" y="226060"/>
                </a:lnTo>
                <a:lnTo>
                  <a:pt x="217169" y="232410"/>
                </a:lnTo>
                <a:lnTo>
                  <a:pt x="231551" y="212090"/>
                </a:lnTo>
                <a:lnTo>
                  <a:pt x="286600" y="212090"/>
                </a:lnTo>
                <a:lnTo>
                  <a:pt x="290857" y="209550"/>
                </a:lnTo>
                <a:lnTo>
                  <a:pt x="299847" y="199390"/>
                </a:lnTo>
                <a:lnTo>
                  <a:pt x="249936" y="199390"/>
                </a:lnTo>
                <a:lnTo>
                  <a:pt x="241045" y="195580"/>
                </a:lnTo>
                <a:lnTo>
                  <a:pt x="236727" y="194310"/>
                </a:lnTo>
                <a:lnTo>
                  <a:pt x="232663" y="191770"/>
                </a:lnTo>
                <a:close/>
              </a:path>
              <a:path w="489966" h="392684">
                <a:moveTo>
                  <a:pt x="286600" y="212090"/>
                </a:moveTo>
                <a:lnTo>
                  <a:pt x="231551" y="212090"/>
                </a:lnTo>
                <a:lnTo>
                  <a:pt x="241740" y="215900"/>
                </a:lnTo>
                <a:lnTo>
                  <a:pt x="252604" y="218440"/>
                </a:lnTo>
                <a:lnTo>
                  <a:pt x="265107" y="218440"/>
                </a:lnTo>
                <a:lnTo>
                  <a:pt x="280214" y="215900"/>
                </a:lnTo>
                <a:lnTo>
                  <a:pt x="286600" y="212090"/>
                </a:lnTo>
                <a:close/>
              </a:path>
              <a:path w="489966" h="392684">
                <a:moveTo>
                  <a:pt x="352425" y="186690"/>
                </a:moveTo>
                <a:lnTo>
                  <a:pt x="348614" y="186690"/>
                </a:lnTo>
                <a:lnTo>
                  <a:pt x="344169" y="187960"/>
                </a:lnTo>
                <a:lnTo>
                  <a:pt x="340487" y="187960"/>
                </a:lnTo>
                <a:lnTo>
                  <a:pt x="334644" y="190500"/>
                </a:lnTo>
                <a:lnTo>
                  <a:pt x="332231" y="193040"/>
                </a:lnTo>
                <a:lnTo>
                  <a:pt x="330581" y="195580"/>
                </a:lnTo>
                <a:lnTo>
                  <a:pt x="328549" y="198120"/>
                </a:lnTo>
                <a:lnTo>
                  <a:pt x="327406" y="201930"/>
                </a:lnTo>
                <a:lnTo>
                  <a:pt x="327151" y="208280"/>
                </a:lnTo>
                <a:lnTo>
                  <a:pt x="328675" y="210820"/>
                </a:lnTo>
                <a:lnTo>
                  <a:pt x="331977" y="213360"/>
                </a:lnTo>
                <a:lnTo>
                  <a:pt x="335788" y="215900"/>
                </a:lnTo>
                <a:lnTo>
                  <a:pt x="339217" y="217170"/>
                </a:lnTo>
                <a:lnTo>
                  <a:pt x="342519" y="215900"/>
                </a:lnTo>
                <a:lnTo>
                  <a:pt x="345694" y="215900"/>
                </a:lnTo>
                <a:lnTo>
                  <a:pt x="348106" y="214630"/>
                </a:lnTo>
                <a:lnTo>
                  <a:pt x="350774" y="210820"/>
                </a:lnTo>
                <a:lnTo>
                  <a:pt x="351917" y="208280"/>
                </a:lnTo>
                <a:lnTo>
                  <a:pt x="353313" y="204470"/>
                </a:lnTo>
                <a:lnTo>
                  <a:pt x="354711" y="201930"/>
                </a:lnTo>
                <a:lnTo>
                  <a:pt x="355726" y="199390"/>
                </a:lnTo>
                <a:lnTo>
                  <a:pt x="356362" y="198120"/>
                </a:lnTo>
                <a:lnTo>
                  <a:pt x="379920" y="198120"/>
                </a:lnTo>
                <a:lnTo>
                  <a:pt x="376681" y="195580"/>
                </a:lnTo>
                <a:lnTo>
                  <a:pt x="372110" y="193040"/>
                </a:lnTo>
                <a:lnTo>
                  <a:pt x="367283" y="190500"/>
                </a:lnTo>
                <a:lnTo>
                  <a:pt x="356869" y="187960"/>
                </a:lnTo>
                <a:lnTo>
                  <a:pt x="352425" y="186690"/>
                </a:lnTo>
                <a:close/>
              </a:path>
              <a:path w="489966" h="392684">
                <a:moveTo>
                  <a:pt x="107695" y="175260"/>
                </a:moveTo>
                <a:lnTo>
                  <a:pt x="99313" y="177800"/>
                </a:lnTo>
                <a:lnTo>
                  <a:pt x="96012" y="179070"/>
                </a:lnTo>
                <a:lnTo>
                  <a:pt x="93599" y="182880"/>
                </a:lnTo>
                <a:lnTo>
                  <a:pt x="91312" y="185420"/>
                </a:lnTo>
                <a:lnTo>
                  <a:pt x="90550" y="190500"/>
                </a:lnTo>
                <a:lnTo>
                  <a:pt x="92075" y="198120"/>
                </a:lnTo>
                <a:lnTo>
                  <a:pt x="94233" y="201930"/>
                </a:lnTo>
                <a:lnTo>
                  <a:pt x="97662" y="203200"/>
                </a:lnTo>
                <a:lnTo>
                  <a:pt x="101092" y="205740"/>
                </a:lnTo>
                <a:lnTo>
                  <a:pt x="104901" y="207010"/>
                </a:lnTo>
                <a:lnTo>
                  <a:pt x="109093" y="205740"/>
                </a:lnTo>
                <a:lnTo>
                  <a:pt x="113156" y="205740"/>
                </a:lnTo>
                <a:lnTo>
                  <a:pt x="116458" y="203200"/>
                </a:lnTo>
                <a:lnTo>
                  <a:pt x="118872" y="200660"/>
                </a:lnTo>
                <a:lnTo>
                  <a:pt x="121157" y="196850"/>
                </a:lnTo>
                <a:lnTo>
                  <a:pt x="121919" y="193040"/>
                </a:lnTo>
                <a:lnTo>
                  <a:pt x="120395" y="184150"/>
                </a:lnTo>
                <a:lnTo>
                  <a:pt x="118363" y="181610"/>
                </a:lnTo>
                <a:lnTo>
                  <a:pt x="111506" y="176530"/>
                </a:lnTo>
                <a:lnTo>
                  <a:pt x="107695" y="175260"/>
                </a:lnTo>
                <a:close/>
              </a:path>
              <a:path w="489966" h="392684">
                <a:moveTo>
                  <a:pt x="289496" y="135890"/>
                </a:moveTo>
                <a:lnTo>
                  <a:pt x="269494" y="135890"/>
                </a:lnTo>
                <a:lnTo>
                  <a:pt x="274827" y="137160"/>
                </a:lnTo>
                <a:lnTo>
                  <a:pt x="277622" y="138430"/>
                </a:lnTo>
                <a:lnTo>
                  <a:pt x="280416" y="140970"/>
                </a:lnTo>
                <a:lnTo>
                  <a:pt x="287908" y="146050"/>
                </a:lnTo>
                <a:lnTo>
                  <a:pt x="291973" y="152400"/>
                </a:lnTo>
                <a:lnTo>
                  <a:pt x="279781" y="190500"/>
                </a:lnTo>
                <a:lnTo>
                  <a:pt x="263525" y="199390"/>
                </a:lnTo>
                <a:lnTo>
                  <a:pt x="299847" y="199390"/>
                </a:lnTo>
                <a:lnTo>
                  <a:pt x="309118" y="171450"/>
                </a:lnTo>
                <a:lnTo>
                  <a:pt x="308101" y="165100"/>
                </a:lnTo>
                <a:lnTo>
                  <a:pt x="307213" y="160020"/>
                </a:lnTo>
                <a:lnTo>
                  <a:pt x="305054" y="153670"/>
                </a:lnTo>
                <a:lnTo>
                  <a:pt x="301370" y="148590"/>
                </a:lnTo>
                <a:lnTo>
                  <a:pt x="297814" y="143510"/>
                </a:lnTo>
                <a:lnTo>
                  <a:pt x="292735" y="138430"/>
                </a:lnTo>
                <a:lnTo>
                  <a:pt x="289496" y="135890"/>
                </a:lnTo>
                <a:close/>
              </a:path>
              <a:path w="489966" h="392684">
                <a:moveTo>
                  <a:pt x="142239" y="129540"/>
                </a:moveTo>
                <a:lnTo>
                  <a:pt x="118237" y="163830"/>
                </a:lnTo>
                <a:lnTo>
                  <a:pt x="126745" y="170180"/>
                </a:lnTo>
                <a:lnTo>
                  <a:pt x="141158" y="149860"/>
                </a:lnTo>
                <a:lnTo>
                  <a:pt x="196162" y="149860"/>
                </a:lnTo>
                <a:lnTo>
                  <a:pt x="200396" y="147320"/>
                </a:lnTo>
                <a:lnTo>
                  <a:pt x="209423" y="137160"/>
                </a:lnTo>
                <a:lnTo>
                  <a:pt x="159512" y="137160"/>
                </a:lnTo>
                <a:lnTo>
                  <a:pt x="150622" y="133350"/>
                </a:lnTo>
                <a:lnTo>
                  <a:pt x="146304" y="132080"/>
                </a:lnTo>
                <a:lnTo>
                  <a:pt x="142239" y="129540"/>
                </a:lnTo>
                <a:close/>
              </a:path>
              <a:path w="489966" h="392684">
                <a:moveTo>
                  <a:pt x="196162" y="149860"/>
                </a:moveTo>
                <a:lnTo>
                  <a:pt x="141158" y="149860"/>
                </a:lnTo>
                <a:lnTo>
                  <a:pt x="151288" y="153670"/>
                </a:lnTo>
                <a:lnTo>
                  <a:pt x="162155" y="156210"/>
                </a:lnTo>
                <a:lnTo>
                  <a:pt x="174686" y="156210"/>
                </a:lnTo>
                <a:lnTo>
                  <a:pt x="189811" y="153670"/>
                </a:lnTo>
                <a:lnTo>
                  <a:pt x="196162" y="149860"/>
                </a:lnTo>
                <a:close/>
              </a:path>
              <a:path w="489966" h="392684">
                <a:moveTo>
                  <a:pt x="262000" y="124460"/>
                </a:moveTo>
                <a:lnTo>
                  <a:pt x="258191" y="124460"/>
                </a:lnTo>
                <a:lnTo>
                  <a:pt x="253745" y="125730"/>
                </a:lnTo>
                <a:lnTo>
                  <a:pt x="250062" y="125730"/>
                </a:lnTo>
                <a:lnTo>
                  <a:pt x="247142" y="127000"/>
                </a:lnTo>
                <a:lnTo>
                  <a:pt x="244094" y="129540"/>
                </a:lnTo>
                <a:lnTo>
                  <a:pt x="241807" y="130810"/>
                </a:lnTo>
                <a:lnTo>
                  <a:pt x="240156" y="133350"/>
                </a:lnTo>
                <a:lnTo>
                  <a:pt x="238125" y="135890"/>
                </a:lnTo>
                <a:lnTo>
                  <a:pt x="236981" y="139700"/>
                </a:lnTo>
                <a:lnTo>
                  <a:pt x="236855" y="142240"/>
                </a:lnTo>
                <a:lnTo>
                  <a:pt x="236600" y="146050"/>
                </a:lnTo>
                <a:lnTo>
                  <a:pt x="238251" y="148590"/>
                </a:lnTo>
                <a:lnTo>
                  <a:pt x="245237" y="153670"/>
                </a:lnTo>
                <a:lnTo>
                  <a:pt x="248793" y="154940"/>
                </a:lnTo>
                <a:lnTo>
                  <a:pt x="255269" y="153670"/>
                </a:lnTo>
                <a:lnTo>
                  <a:pt x="257682" y="152400"/>
                </a:lnTo>
                <a:lnTo>
                  <a:pt x="259206" y="149860"/>
                </a:lnTo>
                <a:lnTo>
                  <a:pt x="260223" y="148590"/>
                </a:lnTo>
                <a:lnTo>
                  <a:pt x="261493" y="146050"/>
                </a:lnTo>
                <a:lnTo>
                  <a:pt x="262889" y="143510"/>
                </a:lnTo>
                <a:lnTo>
                  <a:pt x="264160" y="139700"/>
                </a:lnTo>
                <a:lnTo>
                  <a:pt x="265302" y="137160"/>
                </a:lnTo>
                <a:lnTo>
                  <a:pt x="265938" y="135890"/>
                </a:lnTo>
                <a:lnTo>
                  <a:pt x="289496" y="135890"/>
                </a:lnTo>
                <a:lnTo>
                  <a:pt x="286257" y="133350"/>
                </a:lnTo>
                <a:lnTo>
                  <a:pt x="281686" y="130810"/>
                </a:lnTo>
                <a:lnTo>
                  <a:pt x="276860" y="128270"/>
                </a:lnTo>
                <a:lnTo>
                  <a:pt x="266445" y="125730"/>
                </a:lnTo>
                <a:lnTo>
                  <a:pt x="262000" y="124460"/>
                </a:lnTo>
                <a:close/>
              </a:path>
              <a:path w="489966" h="392684">
                <a:moveTo>
                  <a:pt x="17144" y="113030"/>
                </a:moveTo>
                <a:lnTo>
                  <a:pt x="8762" y="115570"/>
                </a:lnTo>
                <a:lnTo>
                  <a:pt x="5587" y="116840"/>
                </a:lnTo>
                <a:lnTo>
                  <a:pt x="762" y="124460"/>
                </a:lnTo>
                <a:lnTo>
                  <a:pt x="0" y="128270"/>
                </a:lnTo>
                <a:lnTo>
                  <a:pt x="888" y="132080"/>
                </a:lnTo>
                <a:lnTo>
                  <a:pt x="1650" y="135890"/>
                </a:lnTo>
                <a:lnTo>
                  <a:pt x="3810" y="139700"/>
                </a:lnTo>
                <a:lnTo>
                  <a:pt x="7238" y="140970"/>
                </a:lnTo>
                <a:lnTo>
                  <a:pt x="10668" y="143510"/>
                </a:lnTo>
                <a:lnTo>
                  <a:pt x="14477" y="144780"/>
                </a:lnTo>
                <a:lnTo>
                  <a:pt x="18668" y="143510"/>
                </a:lnTo>
                <a:lnTo>
                  <a:pt x="22732" y="143510"/>
                </a:lnTo>
                <a:lnTo>
                  <a:pt x="26035" y="140970"/>
                </a:lnTo>
                <a:lnTo>
                  <a:pt x="28320" y="137160"/>
                </a:lnTo>
                <a:lnTo>
                  <a:pt x="30733" y="134620"/>
                </a:lnTo>
                <a:lnTo>
                  <a:pt x="31495" y="130810"/>
                </a:lnTo>
                <a:lnTo>
                  <a:pt x="29972" y="121920"/>
                </a:lnTo>
                <a:lnTo>
                  <a:pt x="27812" y="119380"/>
                </a:lnTo>
                <a:lnTo>
                  <a:pt x="20955" y="114300"/>
                </a:lnTo>
                <a:lnTo>
                  <a:pt x="17144" y="113030"/>
                </a:lnTo>
                <a:close/>
              </a:path>
              <a:path w="489966" h="392684">
                <a:moveTo>
                  <a:pt x="198945" y="73660"/>
                </a:moveTo>
                <a:lnTo>
                  <a:pt x="179069" y="73660"/>
                </a:lnTo>
                <a:lnTo>
                  <a:pt x="184404" y="74930"/>
                </a:lnTo>
                <a:lnTo>
                  <a:pt x="187198" y="76200"/>
                </a:lnTo>
                <a:lnTo>
                  <a:pt x="189992" y="78740"/>
                </a:lnTo>
                <a:lnTo>
                  <a:pt x="197485" y="83820"/>
                </a:lnTo>
                <a:lnTo>
                  <a:pt x="201549" y="90170"/>
                </a:lnTo>
                <a:lnTo>
                  <a:pt x="189356" y="128270"/>
                </a:lnTo>
                <a:lnTo>
                  <a:pt x="173100" y="137160"/>
                </a:lnTo>
                <a:lnTo>
                  <a:pt x="209423" y="137160"/>
                </a:lnTo>
                <a:lnTo>
                  <a:pt x="212979" y="130810"/>
                </a:lnTo>
                <a:lnTo>
                  <a:pt x="215519" y="125730"/>
                </a:lnTo>
                <a:lnTo>
                  <a:pt x="218312" y="114300"/>
                </a:lnTo>
                <a:lnTo>
                  <a:pt x="218567" y="109220"/>
                </a:lnTo>
                <a:lnTo>
                  <a:pt x="217677" y="102870"/>
                </a:lnTo>
                <a:lnTo>
                  <a:pt x="202183" y="76200"/>
                </a:lnTo>
                <a:lnTo>
                  <a:pt x="198945" y="73660"/>
                </a:lnTo>
                <a:close/>
              </a:path>
              <a:path w="489966" h="392684">
                <a:moveTo>
                  <a:pt x="51816" y="67310"/>
                </a:moveTo>
                <a:lnTo>
                  <a:pt x="27812" y="101600"/>
                </a:lnTo>
                <a:lnTo>
                  <a:pt x="36322" y="107950"/>
                </a:lnTo>
                <a:lnTo>
                  <a:pt x="50734" y="87630"/>
                </a:lnTo>
                <a:lnTo>
                  <a:pt x="105738" y="87630"/>
                </a:lnTo>
                <a:lnTo>
                  <a:pt x="109972" y="85090"/>
                </a:lnTo>
                <a:lnTo>
                  <a:pt x="117870" y="76200"/>
                </a:lnTo>
                <a:lnTo>
                  <a:pt x="73532" y="76200"/>
                </a:lnTo>
                <a:lnTo>
                  <a:pt x="64516" y="73660"/>
                </a:lnTo>
                <a:lnTo>
                  <a:pt x="60070" y="71120"/>
                </a:lnTo>
                <a:lnTo>
                  <a:pt x="55880" y="69850"/>
                </a:lnTo>
                <a:lnTo>
                  <a:pt x="51816" y="67310"/>
                </a:lnTo>
                <a:close/>
              </a:path>
              <a:path w="489966" h="392684">
                <a:moveTo>
                  <a:pt x="105738" y="87630"/>
                </a:moveTo>
                <a:lnTo>
                  <a:pt x="50734" y="87630"/>
                </a:lnTo>
                <a:lnTo>
                  <a:pt x="60864" y="92710"/>
                </a:lnTo>
                <a:lnTo>
                  <a:pt x="71731" y="93980"/>
                </a:lnTo>
                <a:lnTo>
                  <a:pt x="84262" y="93980"/>
                </a:lnTo>
                <a:lnTo>
                  <a:pt x="99387" y="91440"/>
                </a:lnTo>
                <a:lnTo>
                  <a:pt x="105738" y="87630"/>
                </a:lnTo>
                <a:close/>
              </a:path>
              <a:path w="489966" h="392684">
                <a:moveTo>
                  <a:pt x="171576" y="62230"/>
                </a:moveTo>
                <a:lnTo>
                  <a:pt x="167767" y="63500"/>
                </a:lnTo>
                <a:lnTo>
                  <a:pt x="159638" y="63500"/>
                </a:lnTo>
                <a:lnTo>
                  <a:pt x="156718" y="64770"/>
                </a:lnTo>
                <a:lnTo>
                  <a:pt x="153669" y="67310"/>
                </a:lnTo>
                <a:lnTo>
                  <a:pt x="151383" y="68580"/>
                </a:lnTo>
                <a:lnTo>
                  <a:pt x="149732" y="71120"/>
                </a:lnTo>
                <a:lnTo>
                  <a:pt x="147574" y="73660"/>
                </a:lnTo>
                <a:lnTo>
                  <a:pt x="146557" y="77470"/>
                </a:lnTo>
                <a:lnTo>
                  <a:pt x="146304" y="80010"/>
                </a:lnTo>
                <a:lnTo>
                  <a:pt x="146176" y="83820"/>
                </a:lnTo>
                <a:lnTo>
                  <a:pt x="147827" y="86360"/>
                </a:lnTo>
                <a:lnTo>
                  <a:pt x="154812" y="91440"/>
                </a:lnTo>
                <a:lnTo>
                  <a:pt x="158369" y="92710"/>
                </a:lnTo>
                <a:lnTo>
                  <a:pt x="164845" y="91440"/>
                </a:lnTo>
                <a:lnTo>
                  <a:pt x="167258" y="90170"/>
                </a:lnTo>
                <a:lnTo>
                  <a:pt x="168782" y="87630"/>
                </a:lnTo>
                <a:lnTo>
                  <a:pt x="169799" y="86360"/>
                </a:lnTo>
                <a:lnTo>
                  <a:pt x="170942" y="83820"/>
                </a:lnTo>
                <a:lnTo>
                  <a:pt x="174751" y="74930"/>
                </a:lnTo>
                <a:lnTo>
                  <a:pt x="175513" y="73660"/>
                </a:lnTo>
                <a:lnTo>
                  <a:pt x="198945" y="73660"/>
                </a:lnTo>
                <a:lnTo>
                  <a:pt x="195706" y="71120"/>
                </a:lnTo>
                <a:lnTo>
                  <a:pt x="191262" y="68580"/>
                </a:lnTo>
                <a:lnTo>
                  <a:pt x="186308" y="66040"/>
                </a:lnTo>
                <a:lnTo>
                  <a:pt x="176022" y="63500"/>
                </a:lnTo>
                <a:lnTo>
                  <a:pt x="171576" y="62230"/>
                </a:lnTo>
                <a:close/>
              </a:path>
              <a:path w="489966" h="392684">
                <a:moveTo>
                  <a:pt x="107442" y="11430"/>
                </a:moveTo>
                <a:lnTo>
                  <a:pt x="88645" y="11430"/>
                </a:lnTo>
                <a:lnTo>
                  <a:pt x="93980" y="12700"/>
                </a:lnTo>
                <a:lnTo>
                  <a:pt x="96774" y="13970"/>
                </a:lnTo>
                <a:lnTo>
                  <a:pt x="99568" y="16510"/>
                </a:lnTo>
                <a:lnTo>
                  <a:pt x="107061" y="21590"/>
                </a:lnTo>
                <a:lnTo>
                  <a:pt x="110998" y="27940"/>
                </a:lnTo>
                <a:lnTo>
                  <a:pt x="98932" y="66040"/>
                </a:lnTo>
                <a:lnTo>
                  <a:pt x="73532" y="76200"/>
                </a:lnTo>
                <a:lnTo>
                  <a:pt x="117870" y="76200"/>
                </a:lnTo>
                <a:lnTo>
                  <a:pt x="128143" y="46990"/>
                </a:lnTo>
                <a:lnTo>
                  <a:pt x="127254" y="41910"/>
                </a:lnTo>
                <a:lnTo>
                  <a:pt x="126364" y="35560"/>
                </a:lnTo>
                <a:lnTo>
                  <a:pt x="124079" y="30480"/>
                </a:lnTo>
                <a:lnTo>
                  <a:pt x="120523" y="24130"/>
                </a:lnTo>
                <a:lnTo>
                  <a:pt x="116839" y="19050"/>
                </a:lnTo>
                <a:lnTo>
                  <a:pt x="111760" y="13970"/>
                </a:lnTo>
                <a:lnTo>
                  <a:pt x="107442" y="11430"/>
                </a:lnTo>
                <a:close/>
              </a:path>
              <a:path w="489966" h="392684">
                <a:moveTo>
                  <a:pt x="81025" y="0"/>
                </a:moveTo>
                <a:lnTo>
                  <a:pt x="77216" y="1270"/>
                </a:lnTo>
                <a:lnTo>
                  <a:pt x="69214" y="1270"/>
                </a:lnTo>
                <a:lnTo>
                  <a:pt x="66167" y="3810"/>
                </a:lnTo>
                <a:lnTo>
                  <a:pt x="55752" y="21590"/>
                </a:lnTo>
                <a:lnTo>
                  <a:pt x="57404" y="24130"/>
                </a:lnTo>
                <a:lnTo>
                  <a:pt x="64388" y="29210"/>
                </a:lnTo>
                <a:lnTo>
                  <a:pt x="67944" y="30480"/>
                </a:lnTo>
                <a:lnTo>
                  <a:pt x="74422" y="29210"/>
                </a:lnTo>
                <a:lnTo>
                  <a:pt x="76835" y="27940"/>
                </a:lnTo>
                <a:lnTo>
                  <a:pt x="79375" y="24130"/>
                </a:lnTo>
                <a:lnTo>
                  <a:pt x="80518" y="21590"/>
                </a:lnTo>
                <a:lnTo>
                  <a:pt x="81914" y="19050"/>
                </a:lnTo>
                <a:lnTo>
                  <a:pt x="83312" y="15240"/>
                </a:lnTo>
                <a:lnTo>
                  <a:pt x="84327" y="12700"/>
                </a:lnTo>
                <a:lnTo>
                  <a:pt x="85089" y="11430"/>
                </a:lnTo>
                <a:lnTo>
                  <a:pt x="107442" y="11430"/>
                </a:lnTo>
                <a:lnTo>
                  <a:pt x="105282" y="10160"/>
                </a:lnTo>
                <a:lnTo>
                  <a:pt x="100711" y="6350"/>
                </a:lnTo>
                <a:lnTo>
                  <a:pt x="95885" y="3810"/>
                </a:lnTo>
                <a:lnTo>
                  <a:pt x="85598" y="1270"/>
                </a:lnTo>
                <a:lnTo>
                  <a:pt x="81025" y="0"/>
                </a:lnTo>
                <a:close/>
              </a:path>
              <a:path w="489966" h="392684">
                <a:moveTo>
                  <a:pt x="378968" y="361315"/>
                </a:moveTo>
                <a:lnTo>
                  <a:pt x="370586" y="362839"/>
                </a:lnTo>
                <a:lnTo>
                  <a:pt x="367283" y="364998"/>
                </a:lnTo>
                <a:lnTo>
                  <a:pt x="364998" y="368427"/>
                </a:lnTo>
                <a:lnTo>
                  <a:pt x="362585" y="371856"/>
                </a:lnTo>
                <a:lnTo>
                  <a:pt x="361823" y="375539"/>
                </a:lnTo>
                <a:lnTo>
                  <a:pt x="362712" y="379730"/>
                </a:lnTo>
                <a:lnTo>
                  <a:pt x="363474" y="383794"/>
                </a:lnTo>
                <a:lnTo>
                  <a:pt x="365632" y="387096"/>
                </a:lnTo>
                <a:lnTo>
                  <a:pt x="369062" y="389509"/>
                </a:lnTo>
                <a:lnTo>
                  <a:pt x="372491" y="391795"/>
                </a:lnTo>
                <a:lnTo>
                  <a:pt x="376300" y="392684"/>
                </a:lnTo>
                <a:lnTo>
                  <a:pt x="384556" y="391160"/>
                </a:lnTo>
                <a:lnTo>
                  <a:pt x="387857" y="389128"/>
                </a:lnTo>
                <a:lnTo>
                  <a:pt x="390144" y="385699"/>
                </a:lnTo>
                <a:lnTo>
                  <a:pt x="392556" y="382270"/>
                </a:lnTo>
                <a:lnTo>
                  <a:pt x="393319" y="378460"/>
                </a:lnTo>
                <a:lnTo>
                  <a:pt x="391794" y="370078"/>
                </a:lnTo>
                <a:lnTo>
                  <a:pt x="389636" y="366776"/>
                </a:lnTo>
                <a:lnTo>
                  <a:pt x="386206" y="364490"/>
                </a:lnTo>
                <a:lnTo>
                  <a:pt x="382777" y="362077"/>
                </a:lnTo>
                <a:lnTo>
                  <a:pt x="378968" y="36131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30200" y="5770473"/>
            <a:ext cx="6664959" cy="3943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400" dirty="0" smtClean="0">
                <a:solidFill>
                  <a:srgbClr val="FF0000"/>
                </a:solidFill>
                <a:latin typeface="Calibri"/>
                <a:cs typeface="Calibri"/>
              </a:rPr>
              <a:t>No</a:t>
            </a:r>
            <a:r>
              <a:rPr sz="2400" spc="-10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50" dirty="0" smtClean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2400" spc="0" dirty="0" smtClean="0">
                <a:solidFill>
                  <a:srgbClr val="FF0000"/>
                </a:solidFill>
                <a:latin typeface="Calibri"/>
                <a:cs typeface="Calibri"/>
              </a:rPr>
              <a:t>el</a:t>
            </a:r>
            <a:r>
              <a:rPr sz="2400" spc="-20" dirty="0" smtClean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2400" spc="0" dirty="0" smtClean="0">
                <a:solidFill>
                  <a:srgbClr val="FF0000"/>
                </a:solidFill>
                <a:latin typeface="Calibri"/>
                <a:cs typeface="Calibri"/>
              </a:rPr>
              <a:t>ti</a:t>
            </a:r>
            <a:r>
              <a:rPr sz="2400" spc="-10" dirty="0" smtClean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2400" spc="0" dirty="0" smtClean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2400" spc="-5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0" dirty="0" smtClean="0">
                <a:solidFill>
                  <a:srgbClr val="FF0000"/>
                </a:solidFill>
                <a:latin typeface="Calibri"/>
                <a:cs typeface="Calibri"/>
              </a:rPr>
              <a:t>b</a:t>
            </a:r>
            <a:r>
              <a:rPr sz="2400" spc="-15" dirty="0" smtClean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2400" spc="0" dirty="0" smtClean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2400" spc="-30" dirty="0" smtClean="0">
                <a:solidFill>
                  <a:srgbClr val="FF0000"/>
                </a:solidFill>
                <a:latin typeface="Calibri"/>
                <a:cs typeface="Calibri"/>
              </a:rPr>
              <a:t>w</a:t>
            </a:r>
            <a:r>
              <a:rPr sz="2400" spc="0" dirty="0" smtClean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2400" spc="5" dirty="0" smtClean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2400" spc="0" dirty="0" smtClean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2400" spc="-5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0" dirty="0" smtClean="0">
                <a:solidFill>
                  <a:srgbClr val="FF0000"/>
                </a:solidFill>
                <a:latin typeface="Calibri"/>
                <a:cs typeface="Calibri"/>
              </a:rPr>
              <a:t>St</a:t>
            </a:r>
            <a:r>
              <a:rPr sz="2400" spc="-55" dirty="0" smtClean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2400" spc="-25" dirty="0" smtClean="0">
                <a:solidFill>
                  <a:srgbClr val="FF0000"/>
                </a:solidFill>
                <a:latin typeface="Calibri"/>
                <a:cs typeface="Calibri"/>
              </a:rPr>
              <a:t>at</a:t>
            </a:r>
            <a:r>
              <a:rPr sz="2400" spc="0" dirty="0" smtClean="0">
                <a:solidFill>
                  <a:srgbClr val="FF0000"/>
                </a:solidFill>
                <a:latin typeface="Calibri"/>
                <a:cs typeface="Calibri"/>
              </a:rPr>
              <a:t>egic</a:t>
            </a:r>
            <a:r>
              <a:rPr sz="2400" spc="-35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0" dirty="0" smtClean="0">
                <a:solidFill>
                  <a:srgbClr val="FF0000"/>
                </a:solidFill>
                <a:latin typeface="Calibri"/>
                <a:cs typeface="Calibri"/>
              </a:rPr>
              <a:t>Mana</a:t>
            </a:r>
            <a:r>
              <a:rPr sz="2400" spc="-30" dirty="0" smtClean="0">
                <a:solidFill>
                  <a:srgbClr val="FF0000"/>
                </a:solidFill>
                <a:latin typeface="Calibri"/>
                <a:cs typeface="Calibri"/>
              </a:rPr>
              <a:t>g</a:t>
            </a:r>
            <a:r>
              <a:rPr sz="2400" spc="0" dirty="0" smtClean="0">
                <a:solidFill>
                  <a:srgbClr val="FF0000"/>
                </a:solidFill>
                <a:latin typeface="Calibri"/>
                <a:cs typeface="Calibri"/>
              </a:rPr>
              <a:t>em</a:t>
            </a:r>
            <a:r>
              <a:rPr sz="2400" spc="5" dirty="0" smtClean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2400" spc="-30" dirty="0" smtClean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2400" spc="0" dirty="0" smtClean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2400" spc="-20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0" dirty="0" smtClean="0">
                <a:solidFill>
                  <a:srgbClr val="FF0000"/>
                </a:solidFill>
                <a:latin typeface="Calibri"/>
                <a:cs typeface="Calibri"/>
              </a:rPr>
              <a:t>and</a:t>
            </a:r>
            <a:r>
              <a:rPr sz="2400" spc="-5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0" dirty="0" smtClean="0">
                <a:solidFill>
                  <a:srgbClr val="FF0000"/>
                </a:solidFill>
                <a:latin typeface="Calibri"/>
                <a:cs typeface="Calibri"/>
              </a:rPr>
              <a:t>HRM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429</Words>
  <Application>Microsoft Office PowerPoint</Application>
  <PresentationFormat>On-screen Show (4:3)</PresentationFormat>
  <Paragraphs>97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Office Theme</vt:lpstr>
      <vt:lpstr>PowerPoint Presentation</vt:lpstr>
      <vt:lpstr>Purpose</vt:lpstr>
      <vt:lpstr>Summary</vt:lpstr>
      <vt:lpstr>PowerPoint Presentation</vt:lpstr>
      <vt:lpstr>Pockets of Excellence</vt:lpstr>
      <vt:lpstr>PowerPoint Presentation</vt:lpstr>
      <vt:lpstr>MPAT Trends: National Departments from 2013 2015</vt:lpstr>
      <vt:lpstr>Trends for Key Performance Areas 2012-2015</vt:lpstr>
      <vt:lpstr>Comparative analysis of KPAs to the achievement of APP targets through the centrality of HR and financial management</vt:lpstr>
      <vt:lpstr>PowerPoint Presentation</vt:lpstr>
      <vt:lpstr>Ke ya leboga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Pieter Pretorius</dc:creator>
  <cp:lastModifiedBy>Caroline Mangwane</cp:lastModifiedBy>
  <cp:revision>2</cp:revision>
  <dcterms:created xsi:type="dcterms:W3CDTF">2016-11-10T11:40:31Z</dcterms:created>
  <dcterms:modified xsi:type="dcterms:W3CDTF">2016-11-10T09:44:23Z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2016-11-07T00:00:00Z</vt:filetime>
  </property>
  <property fmtid="{D5CDD505-2E9C-101B-9397-08002B2CF9AE}" pid="3" name="LastSaved">
    <vt:filetime>2016-11-10T00:00:00Z</vt:filetime>
  </property>
</Properties>
</file>