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rawings/drawing1.xml" ContentType="application/vnd.openxmlformats-officedocument.drawingml.chartshape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23.xml" ContentType="application/vnd.openxmlformats-officedocument.drawingml.diagramStyle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48"/>
  </p:notesMasterIdLst>
  <p:handoutMasterIdLst>
    <p:handoutMasterId r:id="rId49"/>
  </p:handoutMasterIdLst>
  <p:sldIdLst>
    <p:sldId id="256" r:id="rId2"/>
    <p:sldId id="327" r:id="rId3"/>
    <p:sldId id="257" r:id="rId4"/>
    <p:sldId id="335" r:id="rId5"/>
    <p:sldId id="336" r:id="rId6"/>
    <p:sldId id="337" r:id="rId7"/>
    <p:sldId id="338" r:id="rId8"/>
    <p:sldId id="339" r:id="rId9"/>
    <p:sldId id="282" r:id="rId10"/>
    <p:sldId id="308" r:id="rId11"/>
    <p:sldId id="309" r:id="rId12"/>
    <p:sldId id="310" r:id="rId13"/>
    <p:sldId id="311" r:id="rId14"/>
    <p:sldId id="312" r:id="rId15"/>
    <p:sldId id="307" r:id="rId16"/>
    <p:sldId id="319" r:id="rId17"/>
    <p:sldId id="283" r:id="rId18"/>
    <p:sldId id="322" r:id="rId19"/>
    <p:sldId id="325" r:id="rId20"/>
    <p:sldId id="297" r:id="rId21"/>
    <p:sldId id="306" r:id="rId22"/>
    <p:sldId id="295" r:id="rId23"/>
    <p:sldId id="296" r:id="rId24"/>
    <p:sldId id="355" r:id="rId25"/>
    <p:sldId id="354" r:id="rId26"/>
    <p:sldId id="323" r:id="rId27"/>
    <p:sldId id="344" r:id="rId28"/>
    <p:sldId id="345" r:id="rId29"/>
    <p:sldId id="343" r:id="rId30"/>
    <p:sldId id="324" r:id="rId31"/>
    <p:sldId id="288" r:id="rId32"/>
    <p:sldId id="351" r:id="rId33"/>
    <p:sldId id="326" r:id="rId34"/>
    <p:sldId id="328" r:id="rId35"/>
    <p:sldId id="302" r:id="rId36"/>
    <p:sldId id="341" r:id="rId37"/>
    <p:sldId id="342" r:id="rId38"/>
    <p:sldId id="340" r:id="rId39"/>
    <p:sldId id="346" r:id="rId40"/>
    <p:sldId id="333" r:id="rId41"/>
    <p:sldId id="334" r:id="rId42"/>
    <p:sldId id="347" r:id="rId43"/>
    <p:sldId id="348" r:id="rId44"/>
    <p:sldId id="352" r:id="rId45"/>
    <p:sldId id="353" r:id="rId46"/>
    <p:sldId id="332" r:id="rId4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670C72E3-C86B-4E81-B82E-5C7498B62717}">
          <p14:sldIdLst>
            <p14:sldId id="256"/>
            <p14:sldId id="327"/>
            <p14:sldId id="257"/>
            <p14:sldId id="335"/>
            <p14:sldId id="336"/>
            <p14:sldId id="337"/>
            <p14:sldId id="338"/>
            <p14:sldId id="339"/>
            <p14:sldId id="282"/>
            <p14:sldId id="308"/>
            <p14:sldId id="309"/>
            <p14:sldId id="310"/>
            <p14:sldId id="311"/>
            <p14:sldId id="312"/>
            <p14:sldId id="307"/>
            <p14:sldId id="319"/>
            <p14:sldId id="283"/>
            <p14:sldId id="322"/>
            <p14:sldId id="325"/>
            <p14:sldId id="297"/>
            <p14:sldId id="306"/>
            <p14:sldId id="295"/>
            <p14:sldId id="296"/>
            <p14:sldId id="355"/>
            <p14:sldId id="354"/>
            <p14:sldId id="323"/>
            <p14:sldId id="344"/>
            <p14:sldId id="345"/>
            <p14:sldId id="343"/>
            <p14:sldId id="324"/>
            <p14:sldId id="288"/>
            <p14:sldId id="351"/>
            <p14:sldId id="326"/>
            <p14:sldId id="328"/>
            <p14:sldId id="302"/>
            <p14:sldId id="341"/>
            <p14:sldId id="342"/>
            <p14:sldId id="340"/>
            <p14:sldId id="346"/>
            <p14:sldId id="333"/>
            <p14:sldId id="334"/>
            <p14:sldId id="347"/>
            <p14:sldId id="348"/>
            <p14:sldId id="352"/>
            <p14:sldId id="353"/>
            <p14:sldId id="332"/>
          </p14:sldIdLst>
        </p14:section>
        <p14:section name="Ministerial Guidelines" id="{1312D80B-D4CE-46F2-9D59-FC1C7ADBBB1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2F4F7"/>
    <a:srgbClr val="004182"/>
    <a:srgbClr val="003366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26"/>
  <c:chart>
    <c:title>
      <c:layout>
        <c:manualLayout>
          <c:xMode val="edge"/>
          <c:yMode val="edge"/>
          <c:x val="0.4087916516624478"/>
          <c:y val="3.0555556032926447E-2"/>
        </c:manualLayout>
      </c:layout>
    </c:title>
    <c:plotArea>
      <c:layout>
        <c:manualLayout>
          <c:layoutTarget val="inner"/>
          <c:xMode val="edge"/>
          <c:yMode val="edge"/>
          <c:x val="3.9841796634924792E-2"/>
          <c:y val="0.15608585461140526"/>
          <c:w val="0.58129035523452155"/>
          <c:h val="0.73908357321573859"/>
        </c:manualLayout>
      </c:layout>
      <c:doughnutChart>
        <c:varyColors val="1"/>
        <c:ser>
          <c:idx val="0"/>
          <c:order val="0"/>
          <c:tx>
            <c:strRef>
              <c:f>Sheet1!$C$10</c:f>
              <c:strCache>
                <c:ptCount val="1"/>
                <c:pt idx="0">
                  <c:v>2015/16</c:v>
                </c:pt>
              </c:strCache>
            </c:strRef>
          </c:tx>
          <c:spPr>
            <a:solidFill>
              <a:schemeClr val="accent1"/>
            </a:solidFill>
          </c:spPr>
          <c:explosion val="25"/>
          <c:dPt>
            <c:idx val="1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Sheet1!$E$9:$F$9</c:f>
              <c:strCache>
                <c:ptCount val="2"/>
                <c:pt idx="0">
                  <c:v>Expenditure</c:v>
                </c:pt>
                <c:pt idx="1">
                  <c:v>Savings</c:v>
                </c:pt>
              </c:strCache>
            </c:strRef>
          </c:cat>
          <c:val>
            <c:numRef>
              <c:f>Sheet1!$E$10:$F$10</c:f>
              <c:numCache>
                <c:formatCode>_(* #,##0_);_(* \(#,##0\);_(* "-"??_);_(@_)</c:formatCode>
                <c:ptCount val="2"/>
                <c:pt idx="0">
                  <c:v>98772</c:v>
                </c:pt>
                <c:pt idx="1">
                  <c:v>8035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457608014062352"/>
          <c:y val="0.15793974437476174"/>
          <c:w val="0.32200852444464872"/>
          <c:h val="0.20626185009274151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20"/>
  <c:chart>
    <c:title>
      <c:layout>
        <c:manualLayout>
          <c:xMode val="edge"/>
          <c:yMode val="edge"/>
          <c:x val="0.39223486557255488"/>
          <c:y val="3.2660330505400195E-2"/>
        </c:manualLayout>
      </c:layout>
      <c:txPr>
        <a:bodyPr/>
        <a:lstStyle/>
        <a:p>
          <a:pPr>
            <a:defRPr sz="1800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3.9841796634924792E-2"/>
          <c:y val="0.15608585461140526"/>
          <c:w val="0.58129035523452133"/>
          <c:h val="0.73908357321573859"/>
        </c:manualLayout>
      </c:layout>
      <c:doughnutChart>
        <c:varyColors val="1"/>
        <c:ser>
          <c:idx val="0"/>
          <c:order val="0"/>
          <c:tx>
            <c:strRef>
              <c:f>Sheet1!$C$12</c:f>
              <c:strCache>
                <c:ptCount val="1"/>
                <c:pt idx="0">
                  <c:v>2014/15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explosion val="25"/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Sheet1!$E$9:$F$9</c:f>
              <c:strCache>
                <c:ptCount val="2"/>
                <c:pt idx="0">
                  <c:v>Expenditure</c:v>
                </c:pt>
                <c:pt idx="1">
                  <c:v>Savings</c:v>
                </c:pt>
              </c:strCache>
            </c:strRef>
          </c:cat>
          <c:val>
            <c:numRef>
              <c:f>Sheet1!$E$12:$F$12</c:f>
              <c:numCache>
                <c:formatCode>_(* #,##0_);_(* \(#,##0\);_(* "-"??_);_(@_)</c:formatCode>
                <c:ptCount val="2"/>
                <c:pt idx="0">
                  <c:v>114797</c:v>
                </c:pt>
                <c:pt idx="1">
                  <c:v>11258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53202116574179736"/>
          <c:y val="0.13218484409792686"/>
          <c:w val="0.32200852444464872"/>
          <c:h val="0.2062618500927415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image" Target="../media/image32.gif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12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4.jpeg"/><Relationship Id="rId10" Type="http://schemas.openxmlformats.org/officeDocument/2006/relationships/image" Target="../media/image47.jpeg"/><Relationship Id="rId4" Type="http://schemas.openxmlformats.org/officeDocument/2006/relationships/image" Target="../media/image32.gif"/><Relationship Id="rId9" Type="http://schemas.openxmlformats.org/officeDocument/2006/relationships/image" Target="../media/image46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Relationship Id="rId4" Type="http://schemas.openxmlformats.org/officeDocument/2006/relationships/image" Target="../media/image6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EA826-20DA-4EF1-8556-DCB4869F63F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FE2667AB-D1DA-4B57-813F-E1580F5A198A}">
      <dgm:prSet phldrT="[Text]"/>
      <dgm:spPr/>
      <dgm:t>
        <a:bodyPr/>
        <a:lstStyle/>
        <a:p>
          <a:r>
            <a:rPr lang="en-ZA" dirty="0" smtClean="0"/>
            <a:t>General Information</a:t>
          </a:r>
          <a:endParaRPr lang="en-ZA" dirty="0"/>
        </a:p>
      </dgm:t>
    </dgm:pt>
    <dgm:pt modelId="{75313D26-F016-4002-BF02-CB1321878384}" type="parTrans" cxnId="{21A3DCAB-BE2C-42FC-94A6-50C7083E55CE}">
      <dgm:prSet/>
      <dgm:spPr/>
      <dgm:t>
        <a:bodyPr/>
        <a:lstStyle/>
        <a:p>
          <a:endParaRPr lang="en-ZA"/>
        </a:p>
      </dgm:t>
    </dgm:pt>
    <dgm:pt modelId="{01677487-194C-4F91-AF63-20CE0B99D033}" type="sibTrans" cxnId="{21A3DCAB-BE2C-42FC-94A6-50C7083E55CE}">
      <dgm:prSet/>
      <dgm:spPr/>
      <dgm:t>
        <a:bodyPr/>
        <a:lstStyle/>
        <a:p>
          <a:endParaRPr lang="en-ZA"/>
        </a:p>
      </dgm:t>
    </dgm:pt>
    <dgm:pt modelId="{3982BB68-7446-4DD9-A055-B2C7132AB2A3}">
      <dgm:prSet phldrT="[Text]"/>
      <dgm:spPr/>
      <dgm:t>
        <a:bodyPr/>
        <a:lstStyle/>
        <a:p>
          <a:r>
            <a:rPr lang="en-ZA" dirty="0" smtClean="0"/>
            <a:t>Performance Information</a:t>
          </a:r>
          <a:endParaRPr lang="en-ZA" dirty="0"/>
        </a:p>
      </dgm:t>
    </dgm:pt>
    <dgm:pt modelId="{B4F606D8-8D81-4074-A620-061F2C7829DC}" type="parTrans" cxnId="{13956723-CAA5-4B3F-88E7-AA2E11E82372}">
      <dgm:prSet/>
      <dgm:spPr/>
      <dgm:t>
        <a:bodyPr/>
        <a:lstStyle/>
        <a:p>
          <a:endParaRPr lang="en-ZA"/>
        </a:p>
      </dgm:t>
    </dgm:pt>
    <dgm:pt modelId="{1C11ACFB-6432-4D6C-9B62-E439AC1F97F4}" type="sibTrans" cxnId="{13956723-CAA5-4B3F-88E7-AA2E11E82372}">
      <dgm:prSet/>
      <dgm:spPr/>
      <dgm:t>
        <a:bodyPr/>
        <a:lstStyle/>
        <a:p>
          <a:endParaRPr lang="en-ZA"/>
        </a:p>
      </dgm:t>
    </dgm:pt>
    <dgm:pt modelId="{3ECF808E-7A99-424F-A87A-63447FA31A62}">
      <dgm:prSet phldrT="[Text]"/>
      <dgm:spPr/>
      <dgm:t>
        <a:bodyPr/>
        <a:lstStyle/>
        <a:p>
          <a:r>
            <a:rPr lang="en-ZA" dirty="0" smtClean="0"/>
            <a:t>Sustainability &amp; Stakeholders</a:t>
          </a:r>
          <a:endParaRPr lang="en-ZA" dirty="0"/>
        </a:p>
      </dgm:t>
    </dgm:pt>
    <dgm:pt modelId="{DAFC4CF4-4EF6-46F0-9E2A-63C6A2D6BA21}" type="parTrans" cxnId="{7D42270F-EC90-45B1-82AC-7D85EF17EAB6}">
      <dgm:prSet/>
      <dgm:spPr/>
      <dgm:t>
        <a:bodyPr/>
        <a:lstStyle/>
        <a:p>
          <a:endParaRPr lang="en-ZA"/>
        </a:p>
      </dgm:t>
    </dgm:pt>
    <dgm:pt modelId="{F42F4E42-4004-41E5-BB9F-733DABDE44B4}" type="sibTrans" cxnId="{7D42270F-EC90-45B1-82AC-7D85EF17EAB6}">
      <dgm:prSet/>
      <dgm:spPr/>
      <dgm:t>
        <a:bodyPr/>
        <a:lstStyle/>
        <a:p>
          <a:endParaRPr lang="en-ZA"/>
        </a:p>
      </dgm:t>
    </dgm:pt>
    <dgm:pt modelId="{62D7E805-A9C4-4E6B-BB56-558C2768ADDC}">
      <dgm:prSet phldrT="[Text]"/>
      <dgm:spPr/>
      <dgm:t>
        <a:bodyPr/>
        <a:lstStyle/>
        <a:p>
          <a:r>
            <a:rPr lang="en-ZA" dirty="0" smtClean="0"/>
            <a:t>Human Resource Information</a:t>
          </a:r>
          <a:endParaRPr lang="en-ZA" dirty="0"/>
        </a:p>
      </dgm:t>
    </dgm:pt>
    <dgm:pt modelId="{55DCD454-9699-4D15-AB30-446619FB44B1}" type="parTrans" cxnId="{92E76675-F83F-4DAB-B8E1-EDD1F56D6A0E}">
      <dgm:prSet/>
      <dgm:spPr/>
      <dgm:t>
        <a:bodyPr/>
        <a:lstStyle/>
        <a:p>
          <a:endParaRPr lang="en-ZA"/>
        </a:p>
      </dgm:t>
    </dgm:pt>
    <dgm:pt modelId="{084A94E4-8403-4519-9CB7-834AFA6D5440}" type="sibTrans" cxnId="{92E76675-F83F-4DAB-B8E1-EDD1F56D6A0E}">
      <dgm:prSet/>
      <dgm:spPr/>
      <dgm:t>
        <a:bodyPr/>
        <a:lstStyle/>
        <a:p>
          <a:endParaRPr lang="en-ZA"/>
        </a:p>
      </dgm:t>
    </dgm:pt>
    <dgm:pt modelId="{5812D67B-4279-41FC-9AFF-B704C9FF16D0}">
      <dgm:prSet phldrT="[Text]"/>
      <dgm:spPr/>
      <dgm:t>
        <a:bodyPr/>
        <a:lstStyle/>
        <a:p>
          <a:r>
            <a:rPr lang="en-ZA" dirty="0" smtClean="0"/>
            <a:t>Financial Information</a:t>
          </a:r>
          <a:endParaRPr lang="en-ZA" dirty="0"/>
        </a:p>
      </dgm:t>
    </dgm:pt>
    <dgm:pt modelId="{3A1269D4-78D1-4A5C-8FB4-5DEDE877532A}" type="parTrans" cxnId="{21377EA9-60A2-4F97-BCD6-AEFDE4D6AEB6}">
      <dgm:prSet/>
      <dgm:spPr/>
      <dgm:t>
        <a:bodyPr/>
        <a:lstStyle/>
        <a:p>
          <a:endParaRPr lang="en-ZA"/>
        </a:p>
      </dgm:t>
    </dgm:pt>
    <dgm:pt modelId="{5EF9EB01-057D-401D-8AB8-B2DD0F31ADD7}" type="sibTrans" cxnId="{21377EA9-60A2-4F97-BCD6-AEFDE4D6AEB6}">
      <dgm:prSet/>
      <dgm:spPr/>
      <dgm:t>
        <a:bodyPr/>
        <a:lstStyle/>
        <a:p>
          <a:endParaRPr lang="en-ZA"/>
        </a:p>
      </dgm:t>
    </dgm:pt>
    <dgm:pt modelId="{3B45F67E-54BE-4875-ABDF-9AC16E3BBB1C}">
      <dgm:prSet phldrT="[Text]"/>
      <dgm:spPr/>
      <dgm:t>
        <a:bodyPr/>
        <a:lstStyle/>
        <a:p>
          <a:r>
            <a:rPr lang="en-ZA" dirty="0" smtClean="0"/>
            <a:t>Governance</a:t>
          </a:r>
          <a:endParaRPr lang="en-ZA" dirty="0"/>
        </a:p>
      </dgm:t>
    </dgm:pt>
    <dgm:pt modelId="{9A30A80B-933F-451F-8B66-B2CFC9D5028B}" type="parTrans" cxnId="{CDB9BE82-949A-445F-B931-3E77B4547FAC}">
      <dgm:prSet/>
      <dgm:spPr/>
      <dgm:t>
        <a:bodyPr/>
        <a:lstStyle/>
        <a:p>
          <a:endParaRPr lang="en-ZA"/>
        </a:p>
      </dgm:t>
    </dgm:pt>
    <dgm:pt modelId="{6D427EFD-A6AB-4E68-BF03-4F20CF68C40B}" type="sibTrans" cxnId="{CDB9BE82-949A-445F-B931-3E77B4547FAC}">
      <dgm:prSet/>
      <dgm:spPr/>
      <dgm:t>
        <a:bodyPr/>
        <a:lstStyle/>
        <a:p>
          <a:endParaRPr lang="en-ZA"/>
        </a:p>
      </dgm:t>
    </dgm:pt>
    <dgm:pt modelId="{B5EC8F9B-5DCD-44FD-BCBD-B7B10016FADF}" type="pres">
      <dgm:prSet presAssocID="{95CEA826-20DA-4EF1-8556-DCB4869F63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C0941947-2E37-42DC-87E9-AB98D2F34872}" type="pres">
      <dgm:prSet presAssocID="{3B45F67E-54BE-4875-ABDF-9AC16E3BBB1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7181F81-49D5-45B5-91D3-1B7C279A3D1A}" type="pres">
      <dgm:prSet presAssocID="{6D427EFD-A6AB-4E68-BF03-4F20CF68C40B}" presName="sibTrans" presStyleCnt="0"/>
      <dgm:spPr/>
    </dgm:pt>
    <dgm:pt modelId="{B3A78B14-0154-425D-B4D3-5222342B270C}" type="pres">
      <dgm:prSet presAssocID="{FE2667AB-D1DA-4B57-813F-E1580F5A198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4101398-D988-4971-B61C-190EB34DB182}" type="pres">
      <dgm:prSet presAssocID="{01677487-194C-4F91-AF63-20CE0B99D033}" presName="sibTrans" presStyleCnt="0"/>
      <dgm:spPr/>
    </dgm:pt>
    <dgm:pt modelId="{E5C73153-94C5-4BA4-91AA-CFBBA87E0104}" type="pres">
      <dgm:prSet presAssocID="{3982BB68-7446-4DD9-A055-B2C7132AB2A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5865633-343C-4B97-9493-5868227BE36C}" type="pres">
      <dgm:prSet presAssocID="{1C11ACFB-6432-4D6C-9B62-E439AC1F97F4}" presName="sibTrans" presStyleCnt="0"/>
      <dgm:spPr/>
    </dgm:pt>
    <dgm:pt modelId="{06A3EB2C-9892-43B6-83E7-8368F1B14C7E}" type="pres">
      <dgm:prSet presAssocID="{3ECF808E-7A99-424F-A87A-63447FA31A6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4785AEC-D6CE-484D-85DB-6E2EA7EA2B5E}" type="pres">
      <dgm:prSet presAssocID="{F42F4E42-4004-41E5-BB9F-733DABDE44B4}" presName="sibTrans" presStyleCnt="0"/>
      <dgm:spPr/>
    </dgm:pt>
    <dgm:pt modelId="{E55F63EC-6F1D-4DE8-8DC7-FF7638A9F118}" type="pres">
      <dgm:prSet presAssocID="{62D7E805-A9C4-4E6B-BB56-558C2768ADD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C803877-9C5A-4E8E-B2FD-89BED1BA1D86}" type="pres">
      <dgm:prSet presAssocID="{084A94E4-8403-4519-9CB7-834AFA6D5440}" presName="sibTrans" presStyleCnt="0"/>
      <dgm:spPr/>
    </dgm:pt>
    <dgm:pt modelId="{C168EA91-11CA-4C09-B22A-B8A107450D95}" type="pres">
      <dgm:prSet presAssocID="{5812D67B-4279-41FC-9AFF-B704C9FF16D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1377EA9-60A2-4F97-BCD6-AEFDE4D6AEB6}" srcId="{95CEA826-20DA-4EF1-8556-DCB4869F63F8}" destId="{5812D67B-4279-41FC-9AFF-B704C9FF16D0}" srcOrd="5" destOrd="0" parTransId="{3A1269D4-78D1-4A5C-8FB4-5DEDE877532A}" sibTransId="{5EF9EB01-057D-401D-8AB8-B2DD0F31ADD7}"/>
    <dgm:cxn modelId="{92E76675-F83F-4DAB-B8E1-EDD1F56D6A0E}" srcId="{95CEA826-20DA-4EF1-8556-DCB4869F63F8}" destId="{62D7E805-A9C4-4E6B-BB56-558C2768ADDC}" srcOrd="4" destOrd="0" parTransId="{55DCD454-9699-4D15-AB30-446619FB44B1}" sibTransId="{084A94E4-8403-4519-9CB7-834AFA6D5440}"/>
    <dgm:cxn modelId="{1C1D89BB-F700-44A9-A3E5-F310C2427006}" type="presOf" srcId="{3B45F67E-54BE-4875-ABDF-9AC16E3BBB1C}" destId="{C0941947-2E37-42DC-87E9-AB98D2F34872}" srcOrd="0" destOrd="0" presId="urn:microsoft.com/office/officeart/2005/8/layout/default#1"/>
    <dgm:cxn modelId="{98F2C818-81C2-4998-8CE7-57D7604BF6CC}" type="presOf" srcId="{95CEA826-20DA-4EF1-8556-DCB4869F63F8}" destId="{B5EC8F9B-5DCD-44FD-BCBD-B7B10016FADF}" srcOrd="0" destOrd="0" presId="urn:microsoft.com/office/officeart/2005/8/layout/default#1"/>
    <dgm:cxn modelId="{7D42270F-EC90-45B1-82AC-7D85EF17EAB6}" srcId="{95CEA826-20DA-4EF1-8556-DCB4869F63F8}" destId="{3ECF808E-7A99-424F-A87A-63447FA31A62}" srcOrd="3" destOrd="0" parTransId="{DAFC4CF4-4EF6-46F0-9E2A-63C6A2D6BA21}" sibTransId="{F42F4E42-4004-41E5-BB9F-733DABDE44B4}"/>
    <dgm:cxn modelId="{A277BFB0-A59A-4F99-B05B-2D1EEFE2CBAB}" type="presOf" srcId="{62D7E805-A9C4-4E6B-BB56-558C2768ADDC}" destId="{E55F63EC-6F1D-4DE8-8DC7-FF7638A9F118}" srcOrd="0" destOrd="0" presId="urn:microsoft.com/office/officeart/2005/8/layout/default#1"/>
    <dgm:cxn modelId="{CDB9BE82-949A-445F-B931-3E77B4547FAC}" srcId="{95CEA826-20DA-4EF1-8556-DCB4869F63F8}" destId="{3B45F67E-54BE-4875-ABDF-9AC16E3BBB1C}" srcOrd="0" destOrd="0" parTransId="{9A30A80B-933F-451F-8B66-B2CFC9D5028B}" sibTransId="{6D427EFD-A6AB-4E68-BF03-4F20CF68C40B}"/>
    <dgm:cxn modelId="{13956723-CAA5-4B3F-88E7-AA2E11E82372}" srcId="{95CEA826-20DA-4EF1-8556-DCB4869F63F8}" destId="{3982BB68-7446-4DD9-A055-B2C7132AB2A3}" srcOrd="2" destOrd="0" parTransId="{B4F606D8-8D81-4074-A620-061F2C7829DC}" sibTransId="{1C11ACFB-6432-4D6C-9B62-E439AC1F97F4}"/>
    <dgm:cxn modelId="{D4A1124E-0730-418D-AC1D-646AC99EDB73}" type="presOf" srcId="{3ECF808E-7A99-424F-A87A-63447FA31A62}" destId="{06A3EB2C-9892-43B6-83E7-8368F1B14C7E}" srcOrd="0" destOrd="0" presId="urn:microsoft.com/office/officeart/2005/8/layout/default#1"/>
    <dgm:cxn modelId="{21A3DCAB-BE2C-42FC-94A6-50C7083E55CE}" srcId="{95CEA826-20DA-4EF1-8556-DCB4869F63F8}" destId="{FE2667AB-D1DA-4B57-813F-E1580F5A198A}" srcOrd="1" destOrd="0" parTransId="{75313D26-F016-4002-BF02-CB1321878384}" sibTransId="{01677487-194C-4F91-AF63-20CE0B99D033}"/>
    <dgm:cxn modelId="{5E480835-B2CC-4B25-ADFF-637BF7D71A3E}" type="presOf" srcId="{3982BB68-7446-4DD9-A055-B2C7132AB2A3}" destId="{E5C73153-94C5-4BA4-91AA-CFBBA87E0104}" srcOrd="0" destOrd="0" presId="urn:microsoft.com/office/officeart/2005/8/layout/default#1"/>
    <dgm:cxn modelId="{A2381406-9254-4381-ABBA-5AC5ED43B228}" type="presOf" srcId="{5812D67B-4279-41FC-9AFF-B704C9FF16D0}" destId="{C168EA91-11CA-4C09-B22A-B8A107450D95}" srcOrd="0" destOrd="0" presId="urn:microsoft.com/office/officeart/2005/8/layout/default#1"/>
    <dgm:cxn modelId="{C86A0E70-D5DF-4DD1-8DD4-94CDB2E984A3}" type="presOf" srcId="{FE2667AB-D1DA-4B57-813F-E1580F5A198A}" destId="{B3A78B14-0154-425D-B4D3-5222342B270C}" srcOrd="0" destOrd="0" presId="urn:microsoft.com/office/officeart/2005/8/layout/default#1"/>
    <dgm:cxn modelId="{ED6B5D2A-805D-4357-B33B-81FE1263EA8E}" type="presParOf" srcId="{B5EC8F9B-5DCD-44FD-BCBD-B7B10016FADF}" destId="{C0941947-2E37-42DC-87E9-AB98D2F34872}" srcOrd="0" destOrd="0" presId="urn:microsoft.com/office/officeart/2005/8/layout/default#1"/>
    <dgm:cxn modelId="{DC2A16E1-6D94-49CE-A60E-22AB68499BA6}" type="presParOf" srcId="{B5EC8F9B-5DCD-44FD-BCBD-B7B10016FADF}" destId="{57181F81-49D5-45B5-91D3-1B7C279A3D1A}" srcOrd="1" destOrd="0" presId="urn:microsoft.com/office/officeart/2005/8/layout/default#1"/>
    <dgm:cxn modelId="{E92E5123-8C77-42CE-82B8-8AF9D88C0361}" type="presParOf" srcId="{B5EC8F9B-5DCD-44FD-BCBD-B7B10016FADF}" destId="{B3A78B14-0154-425D-B4D3-5222342B270C}" srcOrd="2" destOrd="0" presId="urn:microsoft.com/office/officeart/2005/8/layout/default#1"/>
    <dgm:cxn modelId="{756F3EBB-BCDA-4DE7-AA5A-A347FD2C61FF}" type="presParOf" srcId="{B5EC8F9B-5DCD-44FD-BCBD-B7B10016FADF}" destId="{94101398-D988-4971-B61C-190EB34DB182}" srcOrd="3" destOrd="0" presId="urn:microsoft.com/office/officeart/2005/8/layout/default#1"/>
    <dgm:cxn modelId="{678AA8E7-904F-41F6-A1EC-E229592B24C6}" type="presParOf" srcId="{B5EC8F9B-5DCD-44FD-BCBD-B7B10016FADF}" destId="{E5C73153-94C5-4BA4-91AA-CFBBA87E0104}" srcOrd="4" destOrd="0" presId="urn:microsoft.com/office/officeart/2005/8/layout/default#1"/>
    <dgm:cxn modelId="{11DB0EC0-B440-4D71-AA44-2255EE8ED567}" type="presParOf" srcId="{B5EC8F9B-5DCD-44FD-BCBD-B7B10016FADF}" destId="{05865633-343C-4B97-9493-5868227BE36C}" srcOrd="5" destOrd="0" presId="urn:microsoft.com/office/officeart/2005/8/layout/default#1"/>
    <dgm:cxn modelId="{C6624E3E-420D-4E19-A936-B7A41574E511}" type="presParOf" srcId="{B5EC8F9B-5DCD-44FD-BCBD-B7B10016FADF}" destId="{06A3EB2C-9892-43B6-83E7-8368F1B14C7E}" srcOrd="6" destOrd="0" presId="urn:microsoft.com/office/officeart/2005/8/layout/default#1"/>
    <dgm:cxn modelId="{54FB099A-1AF8-4E1C-B646-5BD333B6E55B}" type="presParOf" srcId="{B5EC8F9B-5DCD-44FD-BCBD-B7B10016FADF}" destId="{F4785AEC-D6CE-484D-85DB-6E2EA7EA2B5E}" srcOrd="7" destOrd="0" presId="urn:microsoft.com/office/officeart/2005/8/layout/default#1"/>
    <dgm:cxn modelId="{204800B5-5716-4730-9BB8-51846DBB8603}" type="presParOf" srcId="{B5EC8F9B-5DCD-44FD-BCBD-B7B10016FADF}" destId="{E55F63EC-6F1D-4DE8-8DC7-FF7638A9F118}" srcOrd="8" destOrd="0" presId="urn:microsoft.com/office/officeart/2005/8/layout/default#1"/>
    <dgm:cxn modelId="{DCFE6E7C-2ACC-42C3-BAD7-63ED1641106F}" type="presParOf" srcId="{B5EC8F9B-5DCD-44FD-BCBD-B7B10016FADF}" destId="{8C803877-9C5A-4E8E-B2FD-89BED1BA1D86}" srcOrd="9" destOrd="0" presId="urn:microsoft.com/office/officeart/2005/8/layout/default#1"/>
    <dgm:cxn modelId="{04C33782-544D-42D2-899A-448C791A3E35}" type="presParOf" srcId="{B5EC8F9B-5DCD-44FD-BCBD-B7B10016FADF}" destId="{C168EA91-11CA-4C09-B22A-B8A107450D95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A73527-2531-4087-A98B-7B1078EB7BC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882D2EC-6958-4239-81D3-707914C33AB1}">
      <dgm:prSet phldrT="[Text]" custT="1"/>
      <dgm:spPr/>
      <dgm:t>
        <a:bodyPr/>
        <a:lstStyle/>
        <a:p>
          <a:r>
            <a:rPr lang="en-ZA" sz="2400" b="1" dirty="0" smtClean="0"/>
            <a:t>Assurance</a:t>
          </a:r>
          <a:r>
            <a:rPr lang="en-ZA" sz="2300" dirty="0" smtClean="0"/>
            <a:t> :       Internal &amp; External Auditors</a:t>
          </a:r>
          <a:endParaRPr lang="en-ZA" sz="2300" dirty="0"/>
        </a:p>
      </dgm:t>
    </dgm:pt>
    <dgm:pt modelId="{4882BA16-CCFF-4245-A08C-697C09591BE2}" type="parTrans" cxnId="{B29D5E56-1207-4F0E-BFF7-C9F88EB00445}">
      <dgm:prSet/>
      <dgm:spPr/>
      <dgm:t>
        <a:bodyPr/>
        <a:lstStyle/>
        <a:p>
          <a:endParaRPr lang="en-ZA"/>
        </a:p>
      </dgm:t>
    </dgm:pt>
    <dgm:pt modelId="{3B800223-4924-4334-A248-F9A5B598E737}" type="sibTrans" cxnId="{B29D5E56-1207-4F0E-BFF7-C9F88EB00445}">
      <dgm:prSet/>
      <dgm:spPr/>
      <dgm:t>
        <a:bodyPr/>
        <a:lstStyle/>
        <a:p>
          <a:endParaRPr lang="en-ZA"/>
        </a:p>
      </dgm:t>
    </dgm:pt>
    <dgm:pt modelId="{A6DF42DB-9305-4ED4-B69C-C76510E57140}">
      <dgm:prSet phldrT="[Text]" custT="1"/>
      <dgm:spPr/>
      <dgm:t>
        <a:bodyPr/>
        <a:lstStyle/>
        <a:p>
          <a:r>
            <a:rPr lang="en-ZA" sz="3200" b="1" dirty="0" smtClean="0"/>
            <a:t>Oversight:</a:t>
          </a:r>
          <a:r>
            <a:rPr lang="en-ZA" sz="3000" dirty="0" smtClean="0"/>
            <a:t> governance structures</a:t>
          </a:r>
          <a:endParaRPr lang="en-ZA" sz="3000" dirty="0"/>
        </a:p>
      </dgm:t>
    </dgm:pt>
    <dgm:pt modelId="{7002AE6B-03A0-4FA9-88A7-00DA9F490E22}" type="parTrans" cxnId="{09731AC7-5660-4F03-A9CC-2508ED85029D}">
      <dgm:prSet/>
      <dgm:spPr/>
      <dgm:t>
        <a:bodyPr/>
        <a:lstStyle/>
        <a:p>
          <a:endParaRPr lang="en-ZA"/>
        </a:p>
      </dgm:t>
    </dgm:pt>
    <dgm:pt modelId="{1FD9F830-E2BE-47E2-9489-A19FE32CFC54}" type="sibTrans" cxnId="{09731AC7-5660-4F03-A9CC-2508ED85029D}">
      <dgm:prSet/>
      <dgm:spPr/>
      <dgm:t>
        <a:bodyPr/>
        <a:lstStyle/>
        <a:p>
          <a:endParaRPr lang="en-ZA"/>
        </a:p>
      </dgm:t>
    </dgm:pt>
    <dgm:pt modelId="{4AE2F6AE-6ACF-473D-BA82-7F2E805CEFC9}">
      <dgm:prSet phldrT="[Text]" custT="1"/>
      <dgm:spPr/>
      <dgm:t>
        <a:bodyPr/>
        <a:lstStyle/>
        <a:p>
          <a:r>
            <a:rPr lang="en-ZA" sz="4800" b="1" dirty="0" smtClean="0"/>
            <a:t>Operational:</a:t>
          </a:r>
          <a:r>
            <a:rPr lang="en-ZA" sz="4400" dirty="0" smtClean="0"/>
            <a:t> line managers</a:t>
          </a:r>
          <a:endParaRPr lang="en-ZA" sz="4400" dirty="0"/>
        </a:p>
      </dgm:t>
    </dgm:pt>
    <dgm:pt modelId="{9D0C09AF-7037-4913-81F1-4700097E46A3}" type="parTrans" cxnId="{E54C6815-0792-4D90-9B45-8DDFD734FE27}">
      <dgm:prSet/>
      <dgm:spPr/>
      <dgm:t>
        <a:bodyPr/>
        <a:lstStyle/>
        <a:p>
          <a:endParaRPr lang="en-ZA"/>
        </a:p>
      </dgm:t>
    </dgm:pt>
    <dgm:pt modelId="{27D38A72-92D7-4ED7-A307-0C7A3349F4DB}" type="sibTrans" cxnId="{E54C6815-0792-4D90-9B45-8DDFD734FE27}">
      <dgm:prSet/>
      <dgm:spPr/>
      <dgm:t>
        <a:bodyPr/>
        <a:lstStyle/>
        <a:p>
          <a:endParaRPr lang="en-ZA"/>
        </a:p>
      </dgm:t>
    </dgm:pt>
    <dgm:pt modelId="{CA199EE1-6221-40E7-9F29-37180083E644}" type="pres">
      <dgm:prSet presAssocID="{3EA73527-2531-4087-A98B-7B1078EB7BCE}" presName="Name0" presStyleCnt="0">
        <dgm:presLayoutVars>
          <dgm:dir/>
          <dgm:animLvl val="lvl"/>
          <dgm:resizeHandles val="exact"/>
        </dgm:presLayoutVars>
      </dgm:prSet>
      <dgm:spPr/>
    </dgm:pt>
    <dgm:pt modelId="{F211B189-6111-4D49-A56D-2C15BE77CB57}" type="pres">
      <dgm:prSet presAssocID="{7882D2EC-6958-4239-81D3-707914C33AB1}" presName="Name8" presStyleCnt="0"/>
      <dgm:spPr/>
    </dgm:pt>
    <dgm:pt modelId="{1DB35E79-8543-47B1-8B24-7F0DA156619E}" type="pres">
      <dgm:prSet presAssocID="{7882D2EC-6958-4239-81D3-707914C33AB1}" presName="level" presStyleLbl="node1" presStyleIdx="0" presStyleCnt="3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99075B5-0C3D-40B3-A1AA-1BB522FBB63D}" type="pres">
      <dgm:prSet presAssocID="{7882D2EC-6958-4239-81D3-707914C33A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7FABDCB-4B45-4555-B4FE-962653B274E0}" type="pres">
      <dgm:prSet presAssocID="{A6DF42DB-9305-4ED4-B69C-C76510E57140}" presName="Name8" presStyleCnt="0"/>
      <dgm:spPr/>
    </dgm:pt>
    <dgm:pt modelId="{7A774658-C2B3-4195-ACBE-EB55340C2417}" type="pres">
      <dgm:prSet presAssocID="{A6DF42DB-9305-4ED4-B69C-C76510E5714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422E386-A0B8-45B5-8A14-967AB79155E1}" type="pres">
      <dgm:prSet presAssocID="{A6DF42DB-9305-4ED4-B69C-C76510E571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9DE4529-DA5B-4953-944B-FA18D871B01E}" type="pres">
      <dgm:prSet presAssocID="{4AE2F6AE-6ACF-473D-BA82-7F2E805CEFC9}" presName="Name8" presStyleCnt="0"/>
      <dgm:spPr/>
    </dgm:pt>
    <dgm:pt modelId="{700435DD-F12A-4B48-B2EC-3A06867D6ECA}" type="pres">
      <dgm:prSet presAssocID="{4AE2F6AE-6ACF-473D-BA82-7F2E805CEFC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CAE3547-9AF8-45F6-84E9-EC5A0BB09EEB}" type="pres">
      <dgm:prSet presAssocID="{4AE2F6AE-6ACF-473D-BA82-7F2E805CEF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763B9ED-E693-4EEC-BB17-BA4A149BEC7E}" type="presOf" srcId="{4AE2F6AE-6ACF-473D-BA82-7F2E805CEFC9}" destId="{700435DD-F12A-4B48-B2EC-3A06867D6ECA}" srcOrd="0" destOrd="0" presId="urn:microsoft.com/office/officeart/2005/8/layout/pyramid1"/>
    <dgm:cxn modelId="{0F89BBD8-726A-41E4-919B-2EE6B3C4C4C2}" type="presOf" srcId="{7882D2EC-6958-4239-81D3-707914C33AB1}" destId="{A99075B5-0C3D-40B3-A1AA-1BB522FBB63D}" srcOrd="1" destOrd="0" presId="urn:microsoft.com/office/officeart/2005/8/layout/pyramid1"/>
    <dgm:cxn modelId="{E54C6815-0792-4D90-9B45-8DDFD734FE27}" srcId="{3EA73527-2531-4087-A98B-7B1078EB7BCE}" destId="{4AE2F6AE-6ACF-473D-BA82-7F2E805CEFC9}" srcOrd="2" destOrd="0" parTransId="{9D0C09AF-7037-4913-81F1-4700097E46A3}" sibTransId="{27D38A72-92D7-4ED7-A307-0C7A3349F4DB}"/>
    <dgm:cxn modelId="{8960954B-E7D4-4B3F-9AE2-A052723F2031}" type="presOf" srcId="{4AE2F6AE-6ACF-473D-BA82-7F2E805CEFC9}" destId="{0CAE3547-9AF8-45F6-84E9-EC5A0BB09EEB}" srcOrd="1" destOrd="0" presId="urn:microsoft.com/office/officeart/2005/8/layout/pyramid1"/>
    <dgm:cxn modelId="{2C0FA48F-DFC4-41A5-B355-9331A56FE013}" type="presOf" srcId="{3EA73527-2531-4087-A98B-7B1078EB7BCE}" destId="{CA199EE1-6221-40E7-9F29-37180083E644}" srcOrd="0" destOrd="0" presId="urn:microsoft.com/office/officeart/2005/8/layout/pyramid1"/>
    <dgm:cxn modelId="{1BB85076-0F26-4205-85AA-033D6821D7B1}" type="presOf" srcId="{A6DF42DB-9305-4ED4-B69C-C76510E57140}" destId="{D422E386-A0B8-45B5-8A14-967AB79155E1}" srcOrd="1" destOrd="0" presId="urn:microsoft.com/office/officeart/2005/8/layout/pyramid1"/>
    <dgm:cxn modelId="{B29D5E56-1207-4F0E-BFF7-C9F88EB00445}" srcId="{3EA73527-2531-4087-A98B-7B1078EB7BCE}" destId="{7882D2EC-6958-4239-81D3-707914C33AB1}" srcOrd="0" destOrd="0" parTransId="{4882BA16-CCFF-4245-A08C-697C09591BE2}" sibTransId="{3B800223-4924-4334-A248-F9A5B598E737}"/>
    <dgm:cxn modelId="{09731AC7-5660-4F03-A9CC-2508ED85029D}" srcId="{3EA73527-2531-4087-A98B-7B1078EB7BCE}" destId="{A6DF42DB-9305-4ED4-B69C-C76510E57140}" srcOrd="1" destOrd="0" parTransId="{7002AE6B-03A0-4FA9-88A7-00DA9F490E22}" sibTransId="{1FD9F830-E2BE-47E2-9489-A19FE32CFC54}"/>
    <dgm:cxn modelId="{654013B0-C47A-4AFD-B149-277611E4C584}" type="presOf" srcId="{A6DF42DB-9305-4ED4-B69C-C76510E57140}" destId="{7A774658-C2B3-4195-ACBE-EB55340C2417}" srcOrd="0" destOrd="0" presId="urn:microsoft.com/office/officeart/2005/8/layout/pyramid1"/>
    <dgm:cxn modelId="{5A2DDA05-170C-4289-AB7B-C871DD973AB9}" type="presOf" srcId="{7882D2EC-6958-4239-81D3-707914C33AB1}" destId="{1DB35E79-8543-47B1-8B24-7F0DA156619E}" srcOrd="0" destOrd="0" presId="urn:microsoft.com/office/officeart/2005/8/layout/pyramid1"/>
    <dgm:cxn modelId="{412ADEE3-F4D9-49D2-B095-888D52E71EDB}" type="presParOf" srcId="{CA199EE1-6221-40E7-9F29-37180083E644}" destId="{F211B189-6111-4D49-A56D-2C15BE77CB57}" srcOrd="0" destOrd="0" presId="urn:microsoft.com/office/officeart/2005/8/layout/pyramid1"/>
    <dgm:cxn modelId="{629746F2-4893-46AF-B7C8-8AC39F390A06}" type="presParOf" srcId="{F211B189-6111-4D49-A56D-2C15BE77CB57}" destId="{1DB35E79-8543-47B1-8B24-7F0DA156619E}" srcOrd="0" destOrd="0" presId="urn:microsoft.com/office/officeart/2005/8/layout/pyramid1"/>
    <dgm:cxn modelId="{8D757FC6-5FED-49E6-866C-A61CB0C4753A}" type="presParOf" srcId="{F211B189-6111-4D49-A56D-2C15BE77CB57}" destId="{A99075B5-0C3D-40B3-A1AA-1BB522FBB63D}" srcOrd="1" destOrd="0" presId="urn:microsoft.com/office/officeart/2005/8/layout/pyramid1"/>
    <dgm:cxn modelId="{8DA39058-5E11-491B-9A46-907157DD2AE4}" type="presParOf" srcId="{CA199EE1-6221-40E7-9F29-37180083E644}" destId="{67FABDCB-4B45-4555-B4FE-962653B274E0}" srcOrd="1" destOrd="0" presId="urn:microsoft.com/office/officeart/2005/8/layout/pyramid1"/>
    <dgm:cxn modelId="{3E9ACAB6-7297-431F-A6ED-90DF2C9559BE}" type="presParOf" srcId="{67FABDCB-4B45-4555-B4FE-962653B274E0}" destId="{7A774658-C2B3-4195-ACBE-EB55340C2417}" srcOrd="0" destOrd="0" presId="urn:microsoft.com/office/officeart/2005/8/layout/pyramid1"/>
    <dgm:cxn modelId="{372011A0-0D10-498F-9E4D-BDCB7B1E2EAE}" type="presParOf" srcId="{67FABDCB-4B45-4555-B4FE-962653B274E0}" destId="{D422E386-A0B8-45B5-8A14-967AB79155E1}" srcOrd="1" destOrd="0" presId="urn:microsoft.com/office/officeart/2005/8/layout/pyramid1"/>
    <dgm:cxn modelId="{E517ED4C-BD04-44C3-AE72-2B9F6C015052}" type="presParOf" srcId="{CA199EE1-6221-40E7-9F29-37180083E644}" destId="{E9DE4529-DA5B-4953-944B-FA18D871B01E}" srcOrd="2" destOrd="0" presId="urn:microsoft.com/office/officeart/2005/8/layout/pyramid1"/>
    <dgm:cxn modelId="{0578C75E-0C7E-4379-95C7-7C9BD730DB35}" type="presParOf" srcId="{E9DE4529-DA5B-4953-944B-FA18D871B01E}" destId="{700435DD-F12A-4B48-B2EC-3A06867D6ECA}" srcOrd="0" destOrd="0" presId="urn:microsoft.com/office/officeart/2005/8/layout/pyramid1"/>
    <dgm:cxn modelId="{1A9BAF92-3823-405C-9712-E92507425DB0}" type="presParOf" srcId="{E9DE4529-DA5B-4953-944B-FA18D871B01E}" destId="{0CAE3547-9AF8-45F6-84E9-EC5A0BB09EE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0342F1-2C92-495A-9C41-22C95F08C36B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</dgm:pt>
    <dgm:pt modelId="{7E349412-35AC-457C-A3A1-C2917E8DB24B}">
      <dgm:prSet phldrT="[Text]"/>
      <dgm:spPr/>
      <dgm:t>
        <a:bodyPr/>
        <a:lstStyle/>
        <a:p>
          <a:r>
            <a:rPr lang="en-ZA" dirty="0" smtClean="0"/>
            <a:t>Performance audit: 50 annual targets</a:t>
          </a:r>
          <a:endParaRPr lang="en-ZA" dirty="0"/>
        </a:p>
      </dgm:t>
    </dgm:pt>
    <dgm:pt modelId="{889B18AB-541C-4AB8-9DCB-8EB50EAE1E5A}" type="parTrans" cxnId="{6F8FBF49-A6EC-448A-A8F1-A050B58A3717}">
      <dgm:prSet/>
      <dgm:spPr/>
      <dgm:t>
        <a:bodyPr/>
        <a:lstStyle/>
        <a:p>
          <a:endParaRPr lang="en-ZA"/>
        </a:p>
      </dgm:t>
    </dgm:pt>
    <dgm:pt modelId="{5E9B8304-C3E1-4BF4-818E-0E800D54BBB3}" type="sibTrans" cxnId="{6F8FBF49-A6EC-448A-A8F1-A050B58A3717}">
      <dgm:prSet/>
      <dgm:spPr/>
      <dgm:t>
        <a:bodyPr/>
        <a:lstStyle/>
        <a:p>
          <a:endParaRPr lang="en-ZA"/>
        </a:p>
      </dgm:t>
    </dgm:pt>
    <dgm:pt modelId="{A2AE52E7-71F6-4F40-9FAC-4585F52CA933}">
      <dgm:prSet phldrT="[Text]"/>
      <dgm:spPr/>
      <dgm:t>
        <a:bodyPr/>
        <a:lstStyle/>
        <a:p>
          <a:r>
            <a:rPr lang="en-ZA" dirty="0" smtClean="0"/>
            <a:t>Unqualified audit report</a:t>
          </a:r>
          <a:endParaRPr lang="en-ZA" dirty="0"/>
        </a:p>
      </dgm:t>
    </dgm:pt>
    <dgm:pt modelId="{F7317400-F79C-436C-A7BA-4000288B8F0B}" type="parTrans" cxnId="{C7FE3C8C-C307-48F8-B34B-18BCAEF6C3E9}">
      <dgm:prSet/>
      <dgm:spPr/>
      <dgm:t>
        <a:bodyPr/>
        <a:lstStyle/>
        <a:p>
          <a:endParaRPr lang="en-ZA"/>
        </a:p>
      </dgm:t>
    </dgm:pt>
    <dgm:pt modelId="{DC7266EB-DBA5-46EA-AC20-D9131C7961E1}" type="sibTrans" cxnId="{C7FE3C8C-C307-48F8-B34B-18BCAEF6C3E9}">
      <dgm:prSet/>
      <dgm:spPr/>
      <dgm:t>
        <a:bodyPr/>
        <a:lstStyle/>
        <a:p>
          <a:endParaRPr lang="en-ZA"/>
        </a:p>
      </dgm:t>
    </dgm:pt>
    <dgm:pt modelId="{010FD88F-37F1-4E8A-ADD9-986787F624D6}">
      <dgm:prSet phldrT="[Text]"/>
      <dgm:spPr/>
      <dgm:t>
        <a:bodyPr/>
        <a:lstStyle/>
        <a:p>
          <a:r>
            <a:rPr lang="en-ZA" dirty="0" smtClean="0"/>
            <a:t>Financial audit</a:t>
          </a:r>
          <a:endParaRPr lang="en-ZA" dirty="0"/>
        </a:p>
      </dgm:t>
    </dgm:pt>
    <dgm:pt modelId="{F2A838CB-D328-4A9E-A796-82397A1EA50B}" type="parTrans" cxnId="{0176F12C-E72D-456D-AC65-EB3ADA2F297F}">
      <dgm:prSet/>
      <dgm:spPr/>
      <dgm:t>
        <a:bodyPr/>
        <a:lstStyle/>
        <a:p>
          <a:endParaRPr lang="en-ZA"/>
        </a:p>
      </dgm:t>
    </dgm:pt>
    <dgm:pt modelId="{5D7EEA7E-3A17-4500-8227-8EE47E66E4A1}" type="sibTrans" cxnId="{0176F12C-E72D-456D-AC65-EB3ADA2F297F}">
      <dgm:prSet/>
      <dgm:spPr/>
      <dgm:t>
        <a:bodyPr/>
        <a:lstStyle/>
        <a:p>
          <a:endParaRPr lang="en-ZA"/>
        </a:p>
      </dgm:t>
    </dgm:pt>
    <dgm:pt modelId="{49DE1BAF-62CB-4D17-8842-8F5CE2CF1BD0}" type="pres">
      <dgm:prSet presAssocID="{AE0342F1-2C92-495A-9C41-22C95F08C36B}" presName="Name0" presStyleCnt="0">
        <dgm:presLayoutVars>
          <dgm:dir/>
          <dgm:resizeHandles val="exact"/>
        </dgm:presLayoutVars>
      </dgm:prSet>
      <dgm:spPr/>
    </dgm:pt>
    <dgm:pt modelId="{D5694AB7-A316-453E-A830-BEF6DE51438C}" type="pres">
      <dgm:prSet presAssocID="{7E349412-35AC-457C-A3A1-C2917E8DB24B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1841C59-CECE-4583-BC38-A931DB5CD178}" type="pres">
      <dgm:prSet presAssocID="{A2AE52E7-71F6-4F40-9FAC-4585F52CA933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393BBDD-9F43-4CB1-A2BA-DEA831D82CD3}" type="pres">
      <dgm:prSet presAssocID="{010FD88F-37F1-4E8A-ADD9-986787F624D6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CE724D7-20DD-4380-A0F6-88E24658C02A}" type="presOf" srcId="{A2AE52E7-71F6-4F40-9FAC-4585F52CA933}" destId="{01841C59-CECE-4583-BC38-A931DB5CD178}" srcOrd="0" destOrd="0" presId="urn:diagrams.loki3.com/TabbedArc+Icon"/>
    <dgm:cxn modelId="{6F8FBF49-A6EC-448A-A8F1-A050B58A3717}" srcId="{AE0342F1-2C92-495A-9C41-22C95F08C36B}" destId="{7E349412-35AC-457C-A3A1-C2917E8DB24B}" srcOrd="0" destOrd="0" parTransId="{889B18AB-541C-4AB8-9DCB-8EB50EAE1E5A}" sibTransId="{5E9B8304-C3E1-4BF4-818E-0E800D54BBB3}"/>
    <dgm:cxn modelId="{D96F9478-3893-427C-9742-186702FBFCAC}" type="presOf" srcId="{010FD88F-37F1-4E8A-ADD9-986787F624D6}" destId="{2393BBDD-9F43-4CB1-A2BA-DEA831D82CD3}" srcOrd="0" destOrd="0" presId="urn:diagrams.loki3.com/TabbedArc+Icon"/>
    <dgm:cxn modelId="{0176F12C-E72D-456D-AC65-EB3ADA2F297F}" srcId="{AE0342F1-2C92-495A-9C41-22C95F08C36B}" destId="{010FD88F-37F1-4E8A-ADD9-986787F624D6}" srcOrd="2" destOrd="0" parTransId="{F2A838CB-D328-4A9E-A796-82397A1EA50B}" sibTransId="{5D7EEA7E-3A17-4500-8227-8EE47E66E4A1}"/>
    <dgm:cxn modelId="{B17FDA70-0FB1-42E4-A50A-604148890E0C}" type="presOf" srcId="{7E349412-35AC-457C-A3A1-C2917E8DB24B}" destId="{D5694AB7-A316-453E-A830-BEF6DE51438C}" srcOrd="0" destOrd="0" presId="urn:diagrams.loki3.com/TabbedArc+Icon"/>
    <dgm:cxn modelId="{35FCABB2-8F39-4398-AF96-6A1114B9E10E}" type="presOf" srcId="{AE0342F1-2C92-495A-9C41-22C95F08C36B}" destId="{49DE1BAF-62CB-4D17-8842-8F5CE2CF1BD0}" srcOrd="0" destOrd="0" presId="urn:diagrams.loki3.com/TabbedArc+Icon"/>
    <dgm:cxn modelId="{C7FE3C8C-C307-48F8-B34B-18BCAEF6C3E9}" srcId="{AE0342F1-2C92-495A-9C41-22C95F08C36B}" destId="{A2AE52E7-71F6-4F40-9FAC-4585F52CA933}" srcOrd="1" destOrd="0" parTransId="{F7317400-F79C-436C-A7BA-4000288B8F0B}" sibTransId="{DC7266EB-DBA5-46EA-AC20-D9131C7961E1}"/>
    <dgm:cxn modelId="{0A633C7F-9378-4339-B936-1EC6E4C4BFE5}" type="presParOf" srcId="{49DE1BAF-62CB-4D17-8842-8F5CE2CF1BD0}" destId="{D5694AB7-A316-453E-A830-BEF6DE51438C}" srcOrd="0" destOrd="0" presId="urn:diagrams.loki3.com/TabbedArc+Icon"/>
    <dgm:cxn modelId="{68F3533F-0840-4147-8536-05C7E20AD5D8}" type="presParOf" srcId="{49DE1BAF-62CB-4D17-8842-8F5CE2CF1BD0}" destId="{01841C59-CECE-4583-BC38-A931DB5CD178}" srcOrd="1" destOrd="0" presId="urn:diagrams.loki3.com/TabbedArc+Icon"/>
    <dgm:cxn modelId="{A5874B03-8125-45CF-881F-1061F22194A9}" type="presParOf" srcId="{49DE1BAF-62CB-4D17-8842-8F5CE2CF1BD0}" destId="{2393BBDD-9F43-4CB1-A2BA-DEA831D82CD3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0DAEF3-0118-4DB5-839A-DF7EB763BE23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BC24DBC2-486C-43A2-AD9A-3436CB5E7433}">
      <dgm:prSet phldrT="[Text]"/>
      <dgm:spPr/>
      <dgm:t>
        <a:bodyPr/>
        <a:lstStyle/>
        <a:p>
          <a:r>
            <a:rPr lang="en-ZA" dirty="0" smtClean="0"/>
            <a:t>Exceeded expectation on 6 targets</a:t>
          </a:r>
          <a:endParaRPr lang="en-ZA" dirty="0"/>
        </a:p>
      </dgm:t>
    </dgm:pt>
    <dgm:pt modelId="{036C8154-0D66-431F-A092-0C9094E2AE85}" type="parTrans" cxnId="{107AB020-115A-4CA4-A4BD-FC709F23ED36}">
      <dgm:prSet/>
      <dgm:spPr/>
      <dgm:t>
        <a:bodyPr/>
        <a:lstStyle/>
        <a:p>
          <a:endParaRPr lang="en-ZA"/>
        </a:p>
      </dgm:t>
    </dgm:pt>
    <dgm:pt modelId="{1A088FCC-FCB9-4E03-AA52-5B4FED285486}" type="sibTrans" cxnId="{107AB020-115A-4CA4-A4BD-FC709F23ED36}">
      <dgm:prSet/>
      <dgm:spPr/>
      <dgm:t>
        <a:bodyPr/>
        <a:lstStyle/>
        <a:p>
          <a:endParaRPr lang="en-ZA"/>
        </a:p>
      </dgm:t>
    </dgm:pt>
    <dgm:pt modelId="{FCA677FC-F435-4316-B2CC-D76D0BBA7BFE}">
      <dgm:prSet phldrT="[Text]"/>
      <dgm:spPr/>
      <dgm:t>
        <a:bodyPr/>
        <a:lstStyle/>
        <a:p>
          <a:r>
            <a:rPr lang="en-ZA" dirty="0" smtClean="0"/>
            <a:t>Partially achieved 4 targets</a:t>
          </a:r>
          <a:endParaRPr lang="en-ZA" dirty="0"/>
        </a:p>
      </dgm:t>
    </dgm:pt>
    <dgm:pt modelId="{DAAE2C83-552A-427D-AE29-4EB1F725D9CE}" type="parTrans" cxnId="{D23B6B33-BAFE-4403-8DB9-9A5E616D327B}">
      <dgm:prSet/>
      <dgm:spPr/>
      <dgm:t>
        <a:bodyPr/>
        <a:lstStyle/>
        <a:p>
          <a:endParaRPr lang="en-ZA"/>
        </a:p>
      </dgm:t>
    </dgm:pt>
    <dgm:pt modelId="{39CD5F35-0841-459C-823C-E51944023B9A}" type="sibTrans" cxnId="{D23B6B33-BAFE-4403-8DB9-9A5E616D327B}">
      <dgm:prSet/>
      <dgm:spPr/>
      <dgm:t>
        <a:bodyPr/>
        <a:lstStyle/>
        <a:p>
          <a:endParaRPr lang="en-ZA"/>
        </a:p>
      </dgm:t>
    </dgm:pt>
    <dgm:pt modelId="{5CACB8F0-EF21-47AA-8047-BA439719B94E}" type="pres">
      <dgm:prSet presAssocID="{CB0DAEF3-0118-4DB5-839A-DF7EB763BE2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8CA34E48-4787-4B48-843D-6A0B1046944C}" type="pres">
      <dgm:prSet presAssocID="{CB0DAEF3-0118-4DB5-839A-DF7EB763BE23}" presName="Background" presStyleLbl="bgImgPlace1" presStyleIdx="0" presStyleCnt="1"/>
      <dgm:spPr/>
    </dgm:pt>
    <dgm:pt modelId="{F4200222-0B4D-4D89-B007-171FC67BD447}" type="pres">
      <dgm:prSet presAssocID="{CB0DAEF3-0118-4DB5-839A-DF7EB763BE2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7B767B1-A09D-4B6F-93D4-AE0F65D22D43}" type="pres">
      <dgm:prSet presAssocID="{CB0DAEF3-0118-4DB5-839A-DF7EB763BE2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7934955-2C36-4DB3-B79A-8E71D3C8F8A1}" type="pres">
      <dgm:prSet presAssocID="{CB0DAEF3-0118-4DB5-839A-DF7EB763BE23}" presName="Plus" presStyleLbl="alignNode1" presStyleIdx="0" presStyleCnt="2"/>
      <dgm:spPr/>
    </dgm:pt>
    <dgm:pt modelId="{D854D847-95D0-44C7-9616-9C0C4BF56C71}" type="pres">
      <dgm:prSet presAssocID="{CB0DAEF3-0118-4DB5-839A-DF7EB763BE23}" presName="Minus" presStyleLbl="alignNode1" presStyleIdx="1" presStyleCnt="2"/>
      <dgm:spPr/>
    </dgm:pt>
    <dgm:pt modelId="{60ACE053-DF82-4031-9ABA-CF0BADB23005}" type="pres">
      <dgm:prSet presAssocID="{CB0DAEF3-0118-4DB5-839A-DF7EB763BE23}" presName="Divider" presStyleLbl="parChTrans1D1" presStyleIdx="0" presStyleCnt="1"/>
      <dgm:spPr/>
    </dgm:pt>
  </dgm:ptLst>
  <dgm:cxnLst>
    <dgm:cxn modelId="{C45B8DB7-ABF3-4D50-BC08-2FBA70E2BA3A}" type="presOf" srcId="{CB0DAEF3-0118-4DB5-839A-DF7EB763BE23}" destId="{5CACB8F0-EF21-47AA-8047-BA439719B94E}" srcOrd="0" destOrd="0" presId="urn:microsoft.com/office/officeart/2009/3/layout/PlusandMinus"/>
    <dgm:cxn modelId="{9AA0378A-42FC-42B1-8E84-084D1FDE2480}" type="presOf" srcId="{BC24DBC2-486C-43A2-AD9A-3436CB5E7433}" destId="{F4200222-0B4D-4D89-B007-171FC67BD447}" srcOrd="0" destOrd="0" presId="urn:microsoft.com/office/officeart/2009/3/layout/PlusandMinus"/>
    <dgm:cxn modelId="{D23B6B33-BAFE-4403-8DB9-9A5E616D327B}" srcId="{CB0DAEF3-0118-4DB5-839A-DF7EB763BE23}" destId="{FCA677FC-F435-4316-B2CC-D76D0BBA7BFE}" srcOrd="1" destOrd="0" parTransId="{DAAE2C83-552A-427D-AE29-4EB1F725D9CE}" sibTransId="{39CD5F35-0841-459C-823C-E51944023B9A}"/>
    <dgm:cxn modelId="{107AB020-115A-4CA4-A4BD-FC709F23ED36}" srcId="{CB0DAEF3-0118-4DB5-839A-DF7EB763BE23}" destId="{BC24DBC2-486C-43A2-AD9A-3436CB5E7433}" srcOrd="0" destOrd="0" parTransId="{036C8154-0D66-431F-A092-0C9094E2AE85}" sibTransId="{1A088FCC-FCB9-4E03-AA52-5B4FED285486}"/>
    <dgm:cxn modelId="{094C13D3-034A-4E2E-B7B3-CC87A2B83899}" type="presOf" srcId="{FCA677FC-F435-4316-B2CC-D76D0BBA7BFE}" destId="{97B767B1-A09D-4B6F-93D4-AE0F65D22D43}" srcOrd="0" destOrd="0" presId="urn:microsoft.com/office/officeart/2009/3/layout/PlusandMinus"/>
    <dgm:cxn modelId="{4D5FA700-71BD-4F30-8F73-1B6BA0797A03}" type="presParOf" srcId="{5CACB8F0-EF21-47AA-8047-BA439719B94E}" destId="{8CA34E48-4787-4B48-843D-6A0B1046944C}" srcOrd="0" destOrd="0" presId="urn:microsoft.com/office/officeart/2009/3/layout/PlusandMinus"/>
    <dgm:cxn modelId="{8B170575-A307-46FF-8C82-9627A74C93D2}" type="presParOf" srcId="{5CACB8F0-EF21-47AA-8047-BA439719B94E}" destId="{F4200222-0B4D-4D89-B007-171FC67BD447}" srcOrd="1" destOrd="0" presId="urn:microsoft.com/office/officeart/2009/3/layout/PlusandMinus"/>
    <dgm:cxn modelId="{F3BAC7BD-95E4-4D24-9A34-BA044A006111}" type="presParOf" srcId="{5CACB8F0-EF21-47AA-8047-BA439719B94E}" destId="{97B767B1-A09D-4B6F-93D4-AE0F65D22D43}" srcOrd="2" destOrd="0" presId="urn:microsoft.com/office/officeart/2009/3/layout/PlusandMinus"/>
    <dgm:cxn modelId="{412F2792-1D2D-4847-8021-CA94FE87211C}" type="presParOf" srcId="{5CACB8F0-EF21-47AA-8047-BA439719B94E}" destId="{E7934955-2C36-4DB3-B79A-8E71D3C8F8A1}" srcOrd="3" destOrd="0" presId="urn:microsoft.com/office/officeart/2009/3/layout/PlusandMinus"/>
    <dgm:cxn modelId="{A335CD8D-0F9A-4302-90A4-88B0B279E642}" type="presParOf" srcId="{5CACB8F0-EF21-47AA-8047-BA439719B94E}" destId="{D854D847-95D0-44C7-9616-9C0C4BF56C71}" srcOrd="4" destOrd="0" presId="urn:microsoft.com/office/officeart/2009/3/layout/PlusandMinus"/>
    <dgm:cxn modelId="{5C5B53BB-7EB5-4FAE-97C7-CE4929E90824}" type="presParOf" srcId="{5CACB8F0-EF21-47AA-8047-BA439719B94E}" destId="{60ACE053-DF82-4031-9ABA-CF0BADB23005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C43C21-D4EA-42CC-A0B9-DA0AE7B6C25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BFA5E00F-9D49-4E30-81FF-9D130431A013}">
      <dgm:prSet phldrT="[Text]" custT="1"/>
      <dgm:spPr/>
      <dgm:t>
        <a:bodyPr/>
        <a:lstStyle/>
        <a:p>
          <a:r>
            <a:rPr lang="en-ZA" sz="2000" dirty="0" smtClean="0"/>
            <a:t>Focused on policy implementation</a:t>
          </a:r>
          <a:endParaRPr lang="en-ZA" sz="2000" dirty="0"/>
        </a:p>
      </dgm:t>
    </dgm:pt>
    <dgm:pt modelId="{2F4A9D9E-6DF3-4A96-94CF-07D5328E6F5A}" type="parTrans" cxnId="{23785EB2-C1ED-4B34-8DAC-750683383C34}">
      <dgm:prSet/>
      <dgm:spPr/>
      <dgm:t>
        <a:bodyPr/>
        <a:lstStyle/>
        <a:p>
          <a:endParaRPr lang="en-ZA" sz="1800"/>
        </a:p>
      </dgm:t>
    </dgm:pt>
    <dgm:pt modelId="{EDE200C8-0D93-40EC-8646-1F396D84B944}" type="sibTrans" cxnId="{23785EB2-C1ED-4B34-8DAC-750683383C34}">
      <dgm:prSet/>
      <dgm:spPr/>
      <dgm:t>
        <a:bodyPr/>
        <a:lstStyle/>
        <a:p>
          <a:endParaRPr lang="en-ZA" sz="1800"/>
        </a:p>
      </dgm:t>
    </dgm:pt>
    <dgm:pt modelId="{1952A44F-639E-4904-9844-62F10BC4F59A}">
      <dgm:prSet phldrT="[Text]" custT="1"/>
      <dgm:spPr/>
      <dgm:t>
        <a:bodyPr/>
        <a:lstStyle/>
        <a:p>
          <a:r>
            <a:rPr lang="en-ZA" sz="2000" dirty="0" smtClean="0"/>
            <a:t>Developed draft policy on Misrepresented Qualifications</a:t>
          </a:r>
          <a:endParaRPr lang="en-ZA" sz="2000" dirty="0"/>
        </a:p>
      </dgm:t>
    </dgm:pt>
    <dgm:pt modelId="{6A723574-7329-43E6-BCC8-F84E9C93455B}" type="parTrans" cxnId="{DE8F01DD-3C55-46F3-AE22-7DEB94966569}">
      <dgm:prSet/>
      <dgm:spPr/>
      <dgm:t>
        <a:bodyPr/>
        <a:lstStyle/>
        <a:p>
          <a:endParaRPr lang="en-ZA" sz="1800"/>
        </a:p>
      </dgm:t>
    </dgm:pt>
    <dgm:pt modelId="{FB902C43-3122-4999-965E-6967C6F23815}" type="sibTrans" cxnId="{DE8F01DD-3C55-46F3-AE22-7DEB94966569}">
      <dgm:prSet/>
      <dgm:spPr/>
      <dgm:t>
        <a:bodyPr/>
        <a:lstStyle/>
        <a:p>
          <a:endParaRPr lang="en-ZA" sz="1800"/>
        </a:p>
      </dgm:t>
    </dgm:pt>
    <dgm:pt modelId="{885773AA-2CBE-4A6D-B0AF-43AAEE099DA0}">
      <dgm:prSet phldrT="[Text]" custT="1"/>
      <dgm:spPr/>
      <dgm:t>
        <a:bodyPr/>
        <a:lstStyle/>
        <a:p>
          <a:r>
            <a:rPr lang="en-ZA" sz="1800" dirty="0" smtClean="0"/>
            <a:t>Provided information of misrepresented qualifications</a:t>
          </a:r>
          <a:endParaRPr lang="en-ZA" sz="1800" dirty="0"/>
        </a:p>
      </dgm:t>
    </dgm:pt>
    <dgm:pt modelId="{504D0377-4EBA-422C-9AE1-959513109009}" type="parTrans" cxnId="{24EA6B0E-546D-490A-A49F-19B00F2F18F4}">
      <dgm:prSet/>
      <dgm:spPr/>
      <dgm:t>
        <a:bodyPr/>
        <a:lstStyle/>
        <a:p>
          <a:endParaRPr lang="en-ZA" sz="1800"/>
        </a:p>
      </dgm:t>
    </dgm:pt>
    <dgm:pt modelId="{71B04429-7157-4CF8-8B99-45E57D648340}" type="sibTrans" cxnId="{24EA6B0E-546D-490A-A49F-19B00F2F18F4}">
      <dgm:prSet/>
      <dgm:spPr/>
      <dgm:t>
        <a:bodyPr/>
        <a:lstStyle/>
        <a:p>
          <a:endParaRPr lang="en-ZA" sz="1800"/>
        </a:p>
      </dgm:t>
    </dgm:pt>
    <dgm:pt modelId="{635F3B88-76F5-4DB8-8F7A-A72FBE72DEE1}">
      <dgm:prSet phldrT="[Text]" custT="1"/>
      <dgm:spPr/>
      <dgm:t>
        <a:bodyPr/>
        <a:lstStyle/>
        <a:p>
          <a:r>
            <a:rPr lang="en-ZA" sz="1800" dirty="0" smtClean="0"/>
            <a:t>Simplified the NQF by de-registering qualifications with no uptake 2 years after registration</a:t>
          </a:r>
          <a:endParaRPr lang="en-ZA" sz="1800" dirty="0"/>
        </a:p>
      </dgm:t>
    </dgm:pt>
    <dgm:pt modelId="{FCBB25B4-3693-42DD-AE30-618380BEDCCE}" type="parTrans" cxnId="{2E17E1BF-6BA3-43D7-B79E-9D937497FAB4}">
      <dgm:prSet/>
      <dgm:spPr/>
      <dgm:t>
        <a:bodyPr/>
        <a:lstStyle/>
        <a:p>
          <a:endParaRPr lang="en-ZA" sz="1800"/>
        </a:p>
      </dgm:t>
    </dgm:pt>
    <dgm:pt modelId="{1B9817E5-88C3-4EB6-A675-0BD531D56E8A}" type="sibTrans" cxnId="{2E17E1BF-6BA3-43D7-B79E-9D937497FAB4}">
      <dgm:prSet/>
      <dgm:spPr/>
      <dgm:t>
        <a:bodyPr/>
        <a:lstStyle/>
        <a:p>
          <a:endParaRPr lang="en-ZA" sz="1800"/>
        </a:p>
      </dgm:t>
    </dgm:pt>
    <dgm:pt modelId="{40BA0D5C-91CF-42C4-AB8A-49359F0B5F60}">
      <dgm:prSet phldrT="[Text]" custT="1"/>
      <dgm:spPr/>
      <dgm:t>
        <a:bodyPr/>
        <a:lstStyle/>
        <a:p>
          <a:r>
            <a:rPr lang="en-ZA" sz="1800" dirty="0" smtClean="0"/>
            <a:t>Completed initial work on establishing SAQA in </a:t>
          </a:r>
          <a:r>
            <a:rPr lang="en-ZA" sz="1800" dirty="0" err="1" smtClean="0"/>
            <a:t>ombuds</a:t>
          </a:r>
          <a:r>
            <a:rPr lang="en-ZA" sz="1800" dirty="0" smtClean="0"/>
            <a:t> role</a:t>
          </a:r>
          <a:endParaRPr lang="en-ZA" sz="1800" dirty="0"/>
        </a:p>
      </dgm:t>
    </dgm:pt>
    <dgm:pt modelId="{041561AD-1C1C-412F-92E1-FA89D6C48E2E}" type="parTrans" cxnId="{B8DF3186-3F8D-4000-9465-BA5182CD6058}">
      <dgm:prSet/>
      <dgm:spPr/>
      <dgm:t>
        <a:bodyPr/>
        <a:lstStyle/>
        <a:p>
          <a:endParaRPr lang="en-ZA" sz="1800"/>
        </a:p>
      </dgm:t>
    </dgm:pt>
    <dgm:pt modelId="{6893CB71-F7D9-4FB0-9126-68AAFCDB990C}" type="sibTrans" cxnId="{B8DF3186-3F8D-4000-9465-BA5182CD6058}">
      <dgm:prSet/>
      <dgm:spPr/>
      <dgm:t>
        <a:bodyPr/>
        <a:lstStyle/>
        <a:p>
          <a:endParaRPr lang="en-ZA" sz="1800"/>
        </a:p>
      </dgm:t>
    </dgm:pt>
    <dgm:pt modelId="{95C99FBB-C62A-4BB4-8E6A-8B50AED95006}">
      <dgm:prSet custT="1"/>
      <dgm:spPr/>
      <dgm:t>
        <a:bodyPr/>
        <a:lstStyle/>
        <a:p>
          <a:r>
            <a:rPr lang="en-ZA" sz="1800" dirty="0" smtClean="0"/>
            <a:t>Inducted new Board</a:t>
          </a:r>
          <a:endParaRPr lang="en-ZA" sz="1800" dirty="0"/>
        </a:p>
      </dgm:t>
    </dgm:pt>
    <dgm:pt modelId="{F8770F37-1D36-4325-8A5E-1AD2C8A5E8C7}" type="parTrans" cxnId="{230058AB-9552-4CAD-84E6-5EB1DAB7676C}">
      <dgm:prSet/>
      <dgm:spPr/>
      <dgm:t>
        <a:bodyPr/>
        <a:lstStyle/>
        <a:p>
          <a:endParaRPr lang="en-ZA" sz="1800"/>
        </a:p>
      </dgm:t>
    </dgm:pt>
    <dgm:pt modelId="{3BE768DA-576A-4BC8-BD4D-1032F35DDDA0}" type="sibTrans" cxnId="{230058AB-9552-4CAD-84E6-5EB1DAB7676C}">
      <dgm:prSet/>
      <dgm:spPr/>
      <dgm:t>
        <a:bodyPr/>
        <a:lstStyle/>
        <a:p>
          <a:endParaRPr lang="en-ZA" sz="1800"/>
        </a:p>
      </dgm:t>
    </dgm:pt>
    <dgm:pt modelId="{CA657BE1-DAF8-4D6C-B972-148DA9BA4278}">
      <dgm:prSet phldrT="[Text]" custT="1"/>
      <dgm:spPr/>
      <dgm:t>
        <a:bodyPr/>
        <a:lstStyle/>
        <a:p>
          <a:r>
            <a:rPr lang="en-ZA" sz="1600" dirty="0" smtClean="0"/>
            <a:t>Published Policy and Criteria for evaluating Foreign Qualifications in the SA NQF</a:t>
          </a:r>
          <a:endParaRPr lang="en-ZA" sz="1800" dirty="0"/>
        </a:p>
      </dgm:t>
    </dgm:pt>
    <dgm:pt modelId="{AFBA8E50-F8FE-43E7-BC0A-C04C134F3BFD}" type="parTrans" cxnId="{4177081A-4D50-4A35-98DD-8C03AE8EF938}">
      <dgm:prSet/>
      <dgm:spPr/>
      <dgm:t>
        <a:bodyPr/>
        <a:lstStyle/>
        <a:p>
          <a:endParaRPr lang="en-ZA" sz="1800"/>
        </a:p>
      </dgm:t>
    </dgm:pt>
    <dgm:pt modelId="{B97D408D-74F1-4AF0-AC03-32F5ABECEDBE}" type="sibTrans" cxnId="{4177081A-4D50-4A35-98DD-8C03AE8EF938}">
      <dgm:prSet/>
      <dgm:spPr/>
      <dgm:t>
        <a:bodyPr/>
        <a:lstStyle/>
        <a:p>
          <a:endParaRPr lang="en-ZA" sz="1800"/>
        </a:p>
      </dgm:t>
    </dgm:pt>
    <dgm:pt modelId="{666F3442-38C5-42E2-BB08-97F1015E23F1}">
      <dgm:prSet phldrT="[Text]" custT="1"/>
      <dgm:spPr/>
      <dgm:t>
        <a:bodyPr/>
        <a:lstStyle/>
        <a:p>
          <a:r>
            <a:rPr lang="en-ZA" sz="1800" dirty="0" smtClean="0"/>
            <a:t>Promoted better understanding of Articulation through research and advocacy</a:t>
          </a:r>
          <a:endParaRPr lang="en-ZA" sz="1800" dirty="0"/>
        </a:p>
      </dgm:t>
    </dgm:pt>
    <dgm:pt modelId="{B8BB25B3-EB93-4884-A14C-23019711D07A}" type="parTrans" cxnId="{5DAF9450-CFA2-4CAE-A7B9-34247ABC9E90}">
      <dgm:prSet/>
      <dgm:spPr/>
      <dgm:t>
        <a:bodyPr/>
        <a:lstStyle/>
        <a:p>
          <a:endParaRPr lang="en-ZA" sz="1800"/>
        </a:p>
      </dgm:t>
    </dgm:pt>
    <dgm:pt modelId="{80032C06-0E02-4C65-BB5C-7D1FD5C2FBA6}" type="sibTrans" cxnId="{5DAF9450-CFA2-4CAE-A7B9-34247ABC9E90}">
      <dgm:prSet/>
      <dgm:spPr/>
      <dgm:t>
        <a:bodyPr/>
        <a:lstStyle/>
        <a:p>
          <a:endParaRPr lang="en-ZA" sz="1800"/>
        </a:p>
      </dgm:t>
    </dgm:pt>
    <dgm:pt modelId="{D841726B-90EB-4129-9C0A-F7AAA34A2B8F}">
      <dgm:prSet custT="1"/>
      <dgm:spPr/>
      <dgm:t>
        <a:bodyPr/>
        <a:lstStyle/>
        <a:p>
          <a:r>
            <a:rPr lang="en-ZA" sz="1800" dirty="0" smtClean="0"/>
            <a:t>Planned international events to mark SAQA’s 20</a:t>
          </a:r>
          <a:r>
            <a:rPr lang="en-ZA" sz="1800" baseline="30000" dirty="0" smtClean="0"/>
            <a:t>th</a:t>
          </a:r>
          <a:r>
            <a:rPr lang="en-ZA" sz="1800" dirty="0" smtClean="0"/>
            <a:t> birthday</a:t>
          </a:r>
          <a:endParaRPr lang="en-ZA" sz="1800" dirty="0"/>
        </a:p>
      </dgm:t>
    </dgm:pt>
    <dgm:pt modelId="{F5654406-8421-4FE3-A1DA-E9E47E6EA90A}" type="parTrans" cxnId="{7999A3F3-5D3C-4A81-B81D-9517305284B1}">
      <dgm:prSet/>
      <dgm:spPr/>
      <dgm:t>
        <a:bodyPr/>
        <a:lstStyle/>
        <a:p>
          <a:endParaRPr lang="en-ZA" sz="1800"/>
        </a:p>
      </dgm:t>
    </dgm:pt>
    <dgm:pt modelId="{BA679FF0-9076-4AE5-91A4-22020B2A8168}" type="sibTrans" cxnId="{7999A3F3-5D3C-4A81-B81D-9517305284B1}">
      <dgm:prSet/>
      <dgm:spPr/>
      <dgm:t>
        <a:bodyPr/>
        <a:lstStyle/>
        <a:p>
          <a:endParaRPr lang="en-ZA" sz="1800"/>
        </a:p>
      </dgm:t>
    </dgm:pt>
    <dgm:pt modelId="{1599150D-1D94-4221-85B0-63767BC61F89}" type="pres">
      <dgm:prSet presAssocID="{50C43C21-D4EA-42CC-A0B9-DA0AE7B6C25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ZA"/>
        </a:p>
      </dgm:t>
    </dgm:pt>
    <dgm:pt modelId="{8EA77863-8E38-4067-93E9-353C0FB49624}" type="pres">
      <dgm:prSet presAssocID="{BFA5E00F-9D49-4E30-81FF-9D130431A013}" presName="compNode" presStyleCnt="0"/>
      <dgm:spPr/>
    </dgm:pt>
    <dgm:pt modelId="{3C4B2482-BCA0-4719-8DAD-92552414B914}" type="pres">
      <dgm:prSet presAssocID="{BFA5E00F-9D49-4E30-81FF-9D130431A013}" presName="dummyConnPt" presStyleCnt="0"/>
      <dgm:spPr/>
    </dgm:pt>
    <dgm:pt modelId="{2422A994-9E6B-4B11-956E-D5BAE77AD04D}" type="pres">
      <dgm:prSet presAssocID="{BFA5E00F-9D49-4E30-81FF-9D130431A01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812C73B-7C42-4EAD-8BDB-A516E3E99F6C}" type="pres">
      <dgm:prSet presAssocID="{EDE200C8-0D93-40EC-8646-1F396D84B944}" presName="sibTrans" presStyleLbl="bgSibTrans2D1" presStyleIdx="0" presStyleCnt="8"/>
      <dgm:spPr/>
      <dgm:t>
        <a:bodyPr/>
        <a:lstStyle/>
        <a:p>
          <a:endParaRPr lang="en-ZA"/>
        </a:p>
      </dgm:t>
    </dgm:pt>
    <dgm:pt modelId="{77728C03-2795-4D8A-85F4-C785901CC65F}" type="pres">
      <dgm:prSet presAssocID="{1952A44F-639E-4904-9844-62F10BC4F59A}" presName="compNode" presStyleCnt="0"/>
      <dgm:spPr/>
    </dgm:pt>
    <dgm:pt modelId="{D44B267B-8E6C-4607-9210-FD3243003890}" type="pres">
      <dgm:prSet presAssocID="{1952A44F-639E-4904-9844-62F10BC4F59A}" presName="dummyConnPt" presStyleCnt="0"/>
      <dgm:spPr/>
    </dgm:pt>
    <dgm:pt modelId="{029D4B42-DB23-4D5A-A800-CE52BB47CD11}" type="pres">
      <dgm:prSet presAssocID="{1952A44F-639E-4904-9844-62F10BC4F59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CD7D1E7-205D-4FA0-90CB-58E39FEF166F}" type="pres">
      <dgm:prSet presAssocID="{FB902C43-3122-4999-965E-6967C6F23815}" presName="sibTrans" presStyleLbl="bgSibTrans2D1" presStyleIdx="1" presStyleCnt="8"/>
      <dgm:spPr/>
      <dgm:t>
        <a:bodyPr/>
        <a:lstStyle/>
        <a:p>
          <a:endParaRPr lang="en-ZA"/>
        </a:p>
      </dgm:t>
    </dgm:pt>
    <dgm:pt modelId="{03E81C7A-D0A5-4DFD-A487-A4CEA9590400}" type="pres">
      <dgm:prSet presAssocID="{885773AA-2CBE-4A6D-B0AF-43AAEE099DA0}" presName="compNode" presStyleCnt="0"/>
      <dgm:spPr/>
    </dgm:pt>
    <dgm:pt modelId="{71DEE9A3-4754-4618-94E2-7FFC0DD9ACFC}" type="pres">
      <dgm:prSet presAssocID="{885773AA-2CBE-4A6D-B0AF-43AAEE099DA0}" presName="dummyConnPt" presStyleCnt="0"/>
      <dgm:spPr/>
    </dgm:pt>
    <dgm:pt modelId="{EB77EE2E-F2D4-4764-9F2D-136E842CA2EC}" type="pres">
      <dgm:prSet presAssocID="{885773AA-2CBE-4A6D-B0AF-43AAEE099DA0}" presName="node" presStyleLbl="node1" presStyleIdx="2" presStyleCnt="9" custScaleY="1141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260A0BC-9506-4EF6-9D83-8415DB2FFFF2}" type="pres">
      <dgm:prSet presAssocID="{71B04429-7157-4CF8-8B99-45E57D648340}" presName="sibTrans" presStyleLbl="bgSibTrans2D1" presStyleIdx="2" presStyleCnt="8"/>
      <dgm:spPr/>
      <dgm:t>
        <a:bodyPr/>
        <a:lstStyle/>
        <a:p>
          <a:endParaRPr lang="en-ZA"/>
        </a:p>
      </dgm:t>
    </dgm:pt>
    <dgm:pt modelId="{98101143-7B9D-4AB6-A4F4-B153281CC7CD}" type="pres">
      <dgm:prSet presAssocID="{CA657BE1-DAF8-4D6C-B972-148DA9BA4278}" presName="compNode" presStyleCnt="0"/>
      <dgm:spPr/>
    </dgm:pt>
    <dgm:pt modelId="{9DA5FEDF-B5B7-4BF6-AC84-6DCA52BDEC74}" type="pres">
      <dgm:prSet presAssocID="{CA657BE1-DAF8-4D6C-B972-148DA9BA4278}" presName="dummyConnPt" presStyleCnt="0"/>
      <dgm:spPr/>
    </dgm:pt>
    <dgm:pt modelId="{4BC5F8A5-FE9E-4BD7-BFFA-4EE58F50FAA3}" type="pres">
      <dgm:prSet presAssocID="{CA657BE1-DAF8-4D6C-B972-148DA9BA427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EC62FE7-21AE-4319-9EDF-F628AB92BB1B}" type="pres">
      <dgm:prSet presAssocID="{B97D408D-74F1-4AF0-AC03-32F5ABECEDBE}" presName="sibTrans" presStyleLbl="bgSibTrans2D1" presStyleIdx="3" presStyleCnt="8"/>
      <dgm:spPr/>
      <dgm:t>
        <a:bodyPr/>
        <a:lstStyle/>
        <a:p>
          <a:endParaRPr lang="en-ZA"/>
        </a:p>
      </dgm:t>
    </dgm:pt>
    <dgm:pt modelId="{52126509-765A-4008-A7CF-6587AC73AD29}" type="pres">
      <dgm:prSet presAssocID="{666F3442-38C5-42E2-BB08-97F1015E23F1}" presName="compNode" presStyleCnt="0"/>
      <dgm:spPr/>
    </dgm:pt>
    <dgm:pt modelId="{F62BA22D-9D64-466F-AC53-7B532863D247}" type="pres">
      <dgm:prSet presAssocID="{666F3442-38C5-42E2-BB08-97F1015E23F1}" presName="dummyConnPt" presStyleCnt="0"/>
      <dgm:spPr/>
    </dgm:pt>
    <dgm:pt modelId="{71D688A7-03C2-41B7-9C66-7ED9BA7E1546}" type="pres">
      <dgm:prSet presAssocID="{666F3442-38C5-42E2-BB08-97F1015E23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DD64A5F-B13B-4EE3-8BDB-BD9A2459DA8F}" type="pres">
      <dgm:prSet presAssocID="{80032C06-0E02-4C65-BB5C-7D1FD5C2FBA6}" presName="sibTrans" presStyleLbl="bgSibTrans2D1" presStyleIdx="4" presStyleCnt="8"/>
      <dgm:spPr/>
      <dgm:t>
        <a:bodyPr/>
        <a:lstStyle/>
        <a:p>
          <a:endParaRPr lang="en-ZA"/>
        </a:p>
      </dgm:t>
    </dgm:pt>
    <dgm:pt modelId="{8770C6E4-6099-49FF-8DC1-721AC3DE679A}" type="pres">
      <dgm:prSet presAssocID="{635F3B88-76F5-4DB8-8F7A-A72FBE72DEE1}" presName="compNode" presStyleCnt="0"/>
      <dgm:spPr/>
    </dgm:pt>
    <dgm:pt modelId="{3E599520-6B79-46D1-BDAF-CECDDA154746}" type="pres">
      <dgm:prSet presAssocID="{635F3B88-76F5-4DB8-8F7A-A72FBE72DEE1}" presName="dummyConnPt" presStyleCnt="0"/>
      <dgm:spPr/>
    </dgm:pt>
    <dgm:pt modelId="{EDA64362-D42E-4D3E-A9E4-37374D9E3A05}" type="pres">
      <dgm:prSet presAssocID="{635F3B88-76F5-4DB8-8F7A-A72FBE72DEE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DFD2060-8D6E-4B16-8C82-BC52B08BBCDA}" type="pres">
      <dgm:prSet presAssocID="{1B9817E5-88C3-4EB6-A675-0BD531D56E8A}" presName="sibTrans" presStyleLbl="bgSibTrans2D1" presStyleIdx="5" presStyleCnt="8"/>
      <dgm:spPr/>
      <dgm:t>
        <a:bodyPr/>
        <a:lstStyle/>
        <a:p>
          <a:endParaRPr lang="en-ZA"/>
        </a:p>
      </dgm:t>
    </dgm:pt>
    <dgm:pt modelId="{343E2959-E399-4856-93A5-3A6B2BF4A6D8}" type="pres">
      <dgm:prSet presAssocID="{40BA0D5C-91CF-42C4-AB8A-49359F0B5F60}" presName="compNode" presStyleCnt="0"/>
      <dgm:spPr/>
    </dgm:pt>
    <dgm:pt modelId="{7A57D5AF-5BA3-4F72-9143-58AFD913D9F1}" type="pres">
      <dgm:prSet presAssocID="{40BA0D5C-91CF-42C4-AB8A-49359F0B5F60}" presName="dummyConnPt" presStyleCnt="0"/>
      <dgm:spPr/>
    </dgm:pt>
    <dgm:pt modelId="{DEE28349-1D5C-4A75-879C-6102F9D6C533}" type="pres">
      <dgm:prSet presAssocID="{40BA0D5C-91CF-42C4-AB8A-49359F0B5F6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476BAC1-495A-4962-9675-33F34606D44E}" type="pres">
      <dgm:prSet presAssocID="{6893CB71-F7D9-4FB0-9126-68AAFCDB990C}" presName="sibTrans" presStyleLbl="bgSibTrans2D1" presStyleIdx="6" presStyleCnt="8"/>
      <dgm:spPr/>
      <dgm:t>
        <a:bodyPr/>
        <a:lstStyle/>
        <a:p>
          <a:endParaRPr lang="en-ZA"/>
        </a:p>
      </dgm:t>
    </dgm:pt>
    <dgm:pt modelId="{8E33CD07-8CA0-4D80-ABD6-90CCF5EDAF90}" type="pres">
      <dgm:prSet presAssocID="{95C99FBB-C62A-4BB4-8E6A-8B50AED95006}" presName="compNode" presStyleCnt="0"/>
      <dgm:spPr/>
    </dgm:pt>
    <dgm:pt modelId="{7879B952-44EE-4F18-8C3F-D0DA95BAE52B}" type="pres">
      <dgm:prSet presAssocID="{95C99FBB-C62A-4BB4-8E6A-8B50AED95006}" presName="dummyConnPt" presStyleCnt="0"/>
      <dgm:spPr/>
    </dgm:pt>
    <dgm:pt modelId="{B1913CBC-CE31-4A5F-AF3A-1194B31B39F4}" type="pres">
      <dgm:prSet presAssocID="{95C99FBB-C62A-4BB4-8E6A-8B50AED9500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D64C81A-B160-4019-9D60-934C7C743B59}" type="pres">
      <dgm:prSet presAssocID="{3BE768DA-576A-4BC8-BD4D-1032F35DDDA0}" presName="sibTrans" presStyleLbl="bgSibTrans2D1" presStyleIdx="7" presStyleCnt="8"/>
      <dgm:spPr/>
      <dgm:t>
        <a:bodyPr/>
        <a:lstStyle/>
        <a:p>
          <a:endParaRPr lang="en-ZA"/>
        </a:p>
      </dgm:t>
    </dgm:pt>
    <dgm:pt modelId="{88519133-9174-4FA8-9759-FF1392826D59}" type="pres">
      <dgm:prSet presAssocID="{D841726B-90EB-4129-9C0A-F7AAA34A2B8F}" presName="compNode" presStyleCnt="0"/>
      <dgm:spPr/>
    </dgm:pt>
    <dgm:pt modelId="{213197D6-E36F-4630-B8B3-978F11D9A301}" type="pres">
      <dgm:prSet presAssocID="{D841726B-90EB-4129-9C0A-F7AAA34A2B8F}" presName="dummyConnPt" presStyleCnt="0"/>
      <dgm:spPr/>
    </dgm:pt>
    <dgm:pt modelId="{2121C22B-E7A4-41D0-BF3A-12E1DE3A05FE}" type="pres">
      <dgm:prSet presAssocID="{D841726B-90EB-4129-9C0A-F7AAA34A2B8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3B57855-FFB0-45AF-9FD3-778D041E9B49}" type="presOf" srcId="{50C43C21-D4EA-42CC-A0B9-DA0AE7B6C257}" destId="{1599150D-1D94-4221-85B0-63767BC61F89}" srcOrd="0" destOrd="0" presId="urn:microsoft.com/office/officeart/2005/8/layout/bProcess4"/>
    <dgm:cxn modelId="{B7F03CEF-18F2-4678-8FD4-F75FFF519371}" type="presOf" srcId="{80032C06-0E02-4C65-BB5C-7D1FD5C2FBA6}" destId="{EDD64A5F-B13B-4EE3-8BDB-BD9A2459DA8F}" srcOrd="0" destOrd="0" presId="urn:microsoft.com/office/officeart/2005/8/layout/bProcess4"/>
    <dgm:cxn modelId="{558491D6-7F4B-4319-B61E-4311D8346319}" type="presOf" srcId="{40BA0D5C-91CF-42C4-AB8A-49359F0B5F60}" destId="{DEE28349-1D5C-4A75-879C-6102F9D6C533}" srcOrd="0" destOrd="0" presId="urn:microsoft.com/office/officeart/2005/8/layout/bProcess4"/>
    <dgm:cxn modelId="{4E3CDC94-0743-4629-9769-4ED17FAAD80A}" type="presOf" srcId="{3BE768DA-576A-4BC8-BD4D-1032F35DDDA0}" destId="{CD64C81A-B160-4019-9D60-934C7C743B59}" srcOrd="0" destOrd="0" presId="urn:microsoft.com/office/officeart/2005/8/layout/bProcess4"/>
    <dgm:cxn modelId="{5DAF9450-CFA2-4CAE-A7B9-34247ABC9E90}" srcId="{50C43C21-D4EA-42CC-A0B9-DA0AE7B6C257}" destId="{666F3442-38C5-42E2-BB08-97F1015E23F1}" srcOrd="4" destOrd="0" parTransId="{B8BB25B3-EB93-4884-A14C-23019711D07A}" sibTransId="{80032C06-0E02-4C65-BB5C-7D1FD5C2FBA6}"/>
    <dgm:cxn modelId="{F4E1AE76-D968-482B-9A83-14FD8F5AEF38}" type="presOf" srcId="{6893CB71-F7D9-4FB0-9126-68AAFCDB990C}" destId="{8476BAC1-495A-4962-9675-33F34606D44E}" srcOrd="0" destOrd="0" presId="urn:microsoft.com/office/officeart/2005/8/layout/bProcess4"/>
    <dgm:cxn modelId="{AB470650-D1A8-43C0-BCE3-50D0FF5E4B10}" type="presOf" srcId="{BFA5E00F-9D49-4E30-81FF-9D130431A013}" destId="{2422A994-9E6B-4B11-956E-D5BAE77AD04D}" srcOrd="0" destOrd="0" presId="urn:microsoft.com/office/officeart/2005/8/layout/bProcess4"/>
    <dgm:cxn modelId="{23785EB2-C1ED-4B34-8DAC-750683383C34}" srcId="{50C43C21-D4EA-42CC-A0B9-DA0AE7B6C257}" destId="{BFA5E00F-9D49-4E30-81FF-9D130431A013}" srcOrd="0" destOrd="0" parTransId="{2F4A9D9E-6DF3-4A96-94CF-07D5328E6F5A}" sibTransId="{EDE200C8-0D93-40EC-8646-1F396D84B944}"/>
    <dgm:cxn modelId="{459FD3E1-ACE2-4E21-9AAB-DACA02AB1FFD}" type="presOf" srcId="{B97D408D-74F1-4AF0-AC03-32F5ABECEDBE}" destId="{8EC62FE7-21AE-4319-9EDF-F628AB92BB1B}" srcOrd="0" destOrd="0" presId="urn:microsoft.com/office/officeart/2005/8/layout/bProcess4"/>
    <dgm:cxn modelId="{2DE4488C-816A-4DF4-83C3-5EBE3C754945}" type="presOf" srcId="{FB902C43-3122-4999-965E-6967C6F23815}" destId="{2CD7D1E7-205D-4FA0-90CB-58E39FEF166F}" srcOrd="0" destOrd="0" presId="urn:microsoft.com/office/officeart/2005/8/layout/bProcess4"/>
    <dgm:cxn modelId="{DE8F01DD-3C55-46F3-AE22-7DEB94966569}" srcId="{50C43C21-D4EA-42CC-A0B9-DA0AE7B6C257}" destId="{1952A44F-639E-4904-9844-62F10BC4F59A}" srcOrd="1" destOrd="0" parTransId="{6A723574-7329-43E6-BCC8-F84E9C93455B}" sibTransId="{FB902C43-3122-4999-965E-6967C6F23815}"/>
    <dgm:cxn modelId="{24EA6B0E-546D-490A-A49F-19B00F2F18F4}" srcId="{50C43C21-D4EA-42CC-A0B9-DA0AE7B6C257}" destId="{885773AA-2CBE-4A6D-B0AF-43AAEE099DA0}" srcOrd="2" destOrd="0" parTransId="{504D0377-4EBA-422C-9AE1-959513109009}" sibTransId="{71B04429-7157-4CF8-8B99-45E57D648340}"/>
    <dgm:cxn modelId="{724B56B4-9557-4D34-87D0-15546D7A4DF9}" type="presOf" srcId="{CA657BE1-DAF8-4D6C-B972-148DA9BA4278}" destId="{4BC5F8A5-FE9E-4BD7-BFFA-4EE58F50FAA3}" srcOrd="0" destOrd="0" presId="urn:microsoft.com/office/officeart/2005/8/layout/bProcess4"/>
    <dgm:cxn modelId="{A2BA7E58-FE44-43C9-AB87-DACCB308D68F}" type="presOf" srcId="{D841726B-90EB-4129-9C0A-F7AAA34A2B8F}" destId="{2121C22B-E7A4-41D0-BF3A-12E1DE3A05FE}" srcOrd="0" destOrd="0" presId="urn:microsoft.com/office/officeart/2005/8/layout/bProcess4"/>
    <dgm:cxn modelId="{E2CD7D44-B916-4587-A795-165B61CA012A}" type="presOf" srcId="{1952A44F-639E-4904-9844-62F10BC4F59A}" destId="{029D4B42-DB23-4D5A-A800-CE52BB47CD11}" srcOrd="0" destOrd="0" presId="urn:microsoft.com/office/officeart/2005/8/layout/bProcess4"/>
    <dgm:cxn modelId="{7999A3F3-5D3C-4A81-B81D-9517305284B1}" srcId="{50C43C21-D4EA-42CC-A0B9-DA0AE7B6C257}" destId="{D841726B-90EB-4129-9C0A-F7AAA34A2B8F}" srcOrd="8" destOrd="0" parTransId="{F5654406-8421-4FE3-A1DA-E9E47E6EA90A}" sibTransId="{BA679FF0-9076-4AE5-91A4-22020B2A8168}"/>
    <dgm:cxn modelId="{BDCD4719-CE9B-45D8-A2BB-426C4C1266A9}" type="presOf" srcId="{1B9817E5-88C3-4EB6-A675-0BD531D56E8A}" destId="{9DFD2060-8D6E-4B16-8C82-BC52B08BBCDA}" srcOrd="0" destOrd="0" presId="urn:microsoft.com/office/officeart/2005/8/layout/bProcess4"/>
    <dgm:cxn modelId="{9251E205-009F-43E4-85EA-E0EDD7D661B7}" type="presOf" srcId="{885773AA-2CBE-4A6D-B0AF-43AAEE099DA0}" destId="{EB77EE2E-F2D4-4764-9F2D-136E842CA2EC}" srcOrd="0" destOrd="0" presId="urn:microsoft.com/office/officeart/2005/8/layout/bProcess4"/>
    <dgm:cxn modelId="{4177081A-4D50-4A35-98DD-8C03AE8EF938}" srcId="{50C43C21-D4EA-42CC-A0B9-DA0AE7B6C257}" destId="{CA657BE1-DAF8-4D6C-B972-148DA9BA4278}" srcOrd="3" destOrd="0" parTransId="{AFBA8E50-F8FE-43E7-BC0A-C04C134F3BFD}" sibTransId="{B97D408D-74F1-4AF0-AC03-32F5ABECEDBE}"/>
    <dgm:cxn modelId="{230058AB-9552-4CAD-84E6-5EB1DAB7676C}" srcId="{50C43C21-D4EA-42CC-A0B9-DA0AE7B6C257}" destId="{95C99FBB-C62A-4BB4-8E6A-8B50AED95006}" srcOrd="7" destOrd="0" parTransId="{F8770F37-1D36-4325-8A5E-1AD2C8A5E8C7}" sibTransId="{3BE768DA-576A-4BC8-BD4D-1032F35DDDA0}"/>
    <dgm:cxn modelId="{88103DD9-7762-4C70-B141-2E829E5BFDBA}" type="presOf" srcId="{95C99FBB-C62A-4BB4-8E6A-8B50AED95006}" destId="{B1913CBC-CE31-4A5F-AF3A-1194B31B39F4}" srcOrd="0" destOrd="0" presId="urn:microsoft.com/office/officeart/2005/8/layout/bProcess4"/>
    <dgm:cxn modelId="{A3240504-5CC3-4AF0-A950-063E8452A55C}" type="presOf" srcId="{71B04429-7157-4CF8-8B99-45E57D648340}" destId="{D260A0BC-9506-4EF6-9D83-8415DB2FFFF2}" srcOrd="0" destOrd="0" presId="urn:microsoft.com/office/officeart/2005/8/layout/bProcess4"/>
    <dgm:cxn modelId="{A449E22D-F98E-4FDA-B7AA-F02FC178F152}" type="presOf" srcId="{EDE200C8-0D93-40EC-8646-1F396D84B944}" destId="{7812C73B-7C42-4EAD-8BDB-A516E3E99F6C}" srcOrd="0" destOrd="0" presId="urn:microsoft.com/office/officeart/2005/8/layout/bProcess4"/>
    <dgm:cxn modelId="{2E17E1BF-6BA3-43D7-B79E-9D937497FAB4}" srcId="{50C43C21-D4EA-42CC-A0B9-DA0AE7B6C257}" destId="{635F3B88-76F5-4DB8-8F7A-A72FBE72DEE1}" srcOrd="5" destOrd="0" parTransId="{FCBB25B4-3693-42DD-AE30-618380BEDCCE}" sibTransId="{1B9817E5-88C3-4EB6-A675-0BD531D56E8A}"/>
    <dgm:cxn modelId="{B8DF3186-3F8D-4000-9465-BA5182CD6058}" srcId="{50C43C21-D4EA-42CC-A0B9-DA0AE7B6C257}" destId="{40BA0D5C-91CF-42C4-AB8A-49359F0B5F60}" srcOrd="6" destOrd="0" parTransId="{041561AD-1C1C-412F-92E1-FA89D6C48E2E}" sibTransId="{6893CB71-F7D9-4FB0-9126-68AAFCDB990C}"/>
    <dgm:cxn modelId="{361F68CC-81EE-4E25-92C1-D13BCCA61539}" type="presOf" srcId="{666F3442-38C5-42E2-BB08-97F1015E23F1}" destId="{71D688A7-03C2-41B7-9C66-7ED9BA7E1546}" srcOrd="0" destOrd="0" presId="urn:microsoft.com/office/officeart/2005/8/layout/bProcess4"/>
    <dgm:cxn modelId="{8D544042-7545-45D6-A04D-F4919A164BBB}" type="presOf" srcId="{635F3B88-76F5-4DB8-8F7A-A72FBE72DEE1}" destId="{EDA64362-D42E-4D3E-A9E4-37374D9E3A05}" srcOrd="0" destOrd="0" presId="urn:microsoft.com/office/officeart/2005/8/layout/bProcess4"/>
    <dgm:cxn modelId="{2E81CFD7-3A42-4641-866F-79055508F451}" type="presParOf" srcId="{1599150D-1D94-4221-85B0-63767BC61F89}" destId="{8EA77863-8E38-4067-93E9-353C0FB49624}" srcOrd="0" destOrd="0" presId="urn:microsoft.com/office/officeart/2005/8/layout/bProcess4"/>
    <dgm:cxn modelId="{0651F860-7BAF-4D87-BEF7-E088D21BC8BB}" type="presParOf" srcId="{8EA77863-8E38-4067-93E9-353C0FB49624}" destId="{3C4B2482-BCA0-4719-8DAD-92552414B914}" srcOrd="0" destOrd="0" presId="urn:microsoft.com/office/officeart/2005/8/layout/bProcess4"/>
    <dgm:cxn modelId="{FFC34D31-551D-4613-BF05-ABFD1175C327}" type="presParOf" srcId="{8EA77863-8E38-4067-93E9-353C0FB49624}" destId="{2422A994-9E6B-4B11-956E-D5BAE77AD04D}" srcOrd="1" destOrd="0" presId="urn:microsoft.com/office/officeart/2005/8/layout/bProcess4"/>
    <dgm:cxn modelId="{C5B24376-56C2-4831-89DC-679BE17843A9}" type="presParOf" srcId="{1599150D-1D94-4221-85B0-63767BC61F89}" destId="{7812C73B-7C42-4EAD-8BDB-A516E3E99F6C}" srcOrd="1" destOrd="0" presId="urn:microsoft.com/office/officeart/2005/8/layout/bProcess4"/>
    <dgm:cxn modelId="{68F65319-B232-4BC3-BF6E-81129BAE4AEF}" type="presParOf" srcId="{1599150D-1D94-4221-85B0-63767BC61F89}" destId="{77728C03-2795-4D8A-85F4-C785901CC65F}" srcOrd="2" destOrd="0" presId="urn:microsoft.com/office/officeart/2005/8/layout/bProcess4"/>
    <dgm:cxn modelId="{87808051-2B83-4251-A231-4813ADD3210A}" type="presParOf" srcId="{77728C03-2795-4D8A-85F4-C785901CC65F}" destId="{D44B267B-8E6C-4607-9210-FD3243003890}" srcOrd="0" destOrd="0" presId="urn:microsoft.com/office/officeart/2005/8/layout/bProcess4"/>
    <dgm:cxn modelId="{F6D642F1-F002-4EB6-A0FB-193914061E3E}" type="presParOf" srcId="{77728C03-2795-4D8A-85F4-C785901CC65F}" destId="{029D4B42-DB23-4D5A-A800-CE52BB47CD11}" srcOrd="1" destOrd="0" presId="urn:microsoft.com/office/officeart/2005/8/layout/bProcess4"/>
    <dgm:cxn modelId="{97B1C0C5-7929-41C4-9F1E-6105061F7705}" type="presParOf" srcId="{1599150D-1D94-4221-85B0-63767BC61F89}" destId="{2CD7D1E7-205D-4FA0-90CB-58E39FEF166F}" srcOrd="3" destOrd="0" presId="urn:microsoft.com/office/officeart/2005/8/layout/bProcess4"/>
    <dgm:cxn modelId="{9A0FDA17-4E2E-4B62-ADF6-A445C994FBFF}" type="presParOf" srcId="{1599150D-1D94-4221-85B0-63767BC61F89}" destId="{03E81C7A-D0A5-4DFD-A487-A4CEA9590400}" srcOrd="4" destOrd="0" presId="urn:microsoft.com/office/officeart/2005/8/layout/bProcess4"/>
    <dgm:cxn modelId="{1F7D2A78-DD00-45B9-93BF-572706BF745F}" type="presParOf" srcId="{03E81C7A-D0A5-4DFD-A487-A4CEA9590400}" destId="{71DEE9A3-4754-4618-94E2-7FFC0DD9ACFC}" srcOrd="0" destOrd="0" presId="urn:microsoft.com/office/officeart/2005/8/layout/bProcess4"/>
    <dgm:cxn modelId="{6B632D8B-4FC7-4B91-99DB-24051C3A9A2A}" type="presParOf" srcId="{03E81C7A-D0A5-4DFD-A487-A4CEA9590400}" destId="{EB77EE2E-F2D4-4764-9F2D-136E842CA2EC}" srcOrd="1" destOrd="0" presId="urn:microsoft.com/office/officeart/2005/8/layout/bProcess4"/>
    <dgm:cxn modelId="{BFA5D6F4-2313-4484-9371-EFA5E6582A50}" type="presParOf" srcId="{1599150D-1D94-4221-85B0-63767BC61F89}" destId="{D260A0BC-9506-4EF6-9D83-8415DB2FFFF2}" srcOrd="5" destOrd="0" presId="urn:microsoft.com/office/officeart/2005/8/layout/bProcess4"/>
    <dgm:cxn modelId="{CFA95DEA-45BA-4959-8F30-E5FF3BC828A2}" type="presParOf" srcId="{1599150D-1D94-4221-85B0-63767BC61F89}" destId="{98101143-7B9D-4AB6-A4F4-B153281CC7CD}" srcOrd="6" destOrd="0" presId="urn:microsoft.com/office/officeart/2005/8/layout/bProcess4"/>
    <dgm:cxn modelId="{33AD111D-7515-4646-AE61-097D3765A6C3}" type="presParOf" srcId="{98101143-7B9D-4AB6-A4F4-B153281CC7CD}" destId="{9DA5FEDF-B5B7-4BF6-AC84-6DCA52BDEC74}" srcOrd="0" destOrd="0" presId="urn:microsoft.com/office/officeart/2005/8/layout/bProcess4"/>
    <dgm:cxn modelId="{54723F27-BED7-44D3-AE89-72082DB58C16}" type="presParOf" srcId="{98101143-7B9D-4AB6-A4F4-B153281CC7CD}" destId="{4BC5F8A5-FE9E-4BD7-BFFA-4EE58F50FAA3}" srcOrd="1" destOrd="0" presId="urn:microsoft.com/office/officeart/2005/8/layout/bProcess4"/>
    <dgm:cxn modelId="{7ABDC0EB-4A5A-4A3B-BD4C-7C5F00FE70FA}" type="presParOf" srcId="{1599150D-1D94-4221-85B0-63767BC61F89}" destId="{8EC62FE7-21AE-4319-9EDF-F628AB92BB1B}" srcOrd="7" destOrd="0" presId="urn:microsoft.com/office/officeart/2005/8/layout/bProcess4"/>
    <dgm:cxn modelId="{472D68C6-6998-4BEF-A023-7EFAAE56356E}" type="presParOf" srcId="{1599150D-1D94-4221-85B0-63767BC61F89}" destId="{52126509-765A-4008-A7CF-6587AC73AD29}" srcOrd="8" destOrd="0" presId="urn:microsoft.com/office/officeart/2005/8/layout/bProcess4"/>
    <dgm:cxn modelId="{CA8C6633-8E4D-468E-9801-12B186A7E677}" type="presParOf" srcId="{52126509-765A-4008-A7CF-6587AC73AD29}" destId="{F62BA22D-9D64-466F-AC53-7B532863D247}" srcOrd="0" destOrd="0" presId="urn:microsoft.com/office/officeart/2005/8/layout/bProcess4"/>
    <dgm:cxn modelId="{E0752482-5E42-42FF-AA71-5788C151C3CA}" type="presParOf" srcId="{52126509-765A-4008-A7CF-6587AC73AD29}" destId="{71D688A7-03C2-41B7-9C66-7ED9BA7E1546}" srcOrd="1" destOrd="0" presId="urn:microsoft.com/office/officeart/2005/8/layout/bProcess4"/>
    <dgm:cxn modelId="{DFA2C1F2-0982-4201-A596-DF03ADBDB342}" type="presParOf" srcId="{1599150D-1D94-4221-85B0-63767BC61F89}" destId="{EDD64A5F-B13B-4EE3-8BDB-BD9A2459DA8F}" srcOrd="9" destOrd="0" presId="urn:microsoft.com/office/officeart/2005/8/layout/bProcess4"/>
    <dgm:cxn modelId="{1851D2B1-16FA-485F-BE63-435663F8C811}" type="presParOf" srcId="{1599150D-1D94-4221-85B0-63767BC61F89}" destId="{8770C6E4-6099-49FF-8DC1-721AC3DE679A}" srcOrd="10" destOrd="0" presId="urn:microsoft.com/office/officeart/2005/8/layout/bProcess4"/>
    <dgm:cxn modelId="{6FA0A990-7B9C-43F2-928C-1E7923AD474D}" type="presParOf" srcId="{8770C6E4-6099-49FF-8DC1-721AC3DE679A}" destId="{3E599520-6B79-46D1-BDAF-CECDDA154746}" srcOrd="0" destOrd="0" presId="urn:microsoft.com/office/officeart/2005/8/layout/bProcess4"/>
    <dgm:cxn modelId="{7DCBABD2-B552-4CBF-A034-B02C3F966665}" type="presParOf" srcId="{8770C6E4-6099-49FF-8DC1-721AC3DE679A}" destId="{EDA64362-D42E-4D3E-A9E4-37374D9E3A05}" srcOrd="1" destOrd="0" presId="urn:microsoft.com/office/officeart/2005/8/layout/bProcess4"/>
    <dgm:cxn modelId="{50480815-7F95-49D4-9EF3-965EF6AE2D30}" type="presParOf" srcId="{1599150D-1D94-4221-85B0-63767BC61F89}" destId="{9DFD2060-8D6E-4B16-8C82-BC52B08BBCDA}" srcOrd="11" destOrd="0" presId="urn:microsoft.com/office/officeart/2005/8/layout/bProcess4"/>
    <dgm:cxn modelId="{02606211-ABB6-4A84-B5F4-7AC2051ACA47}" type="presParOf" srcId="{1599150D-1D94-4221-85B0-63767BC61F89}" destId="{343E2959-E399-4856-93A5-3A6B2BF4A6D8}" srcOrd="12" destOrd="0" presId="urn:microsoft.com/office/officeart/2005/8/layout/bProcess4"/>
    <dgm:cxn modelId="{8A94A54E-A22A-49A4-A3F3-98D33C880266}" type="presParOf" srcId="{343E2959-E399-4856-93A5-3A6B2BF4A6D8}" destId="{7A57D5AF-5BA3-4F72-9143-58AFD913D9F1}" srcOrd="0" destOrd="0" presId="urn:microsoft.com/office/officeart/2005/8/layout/bProcess4"/>
    <dgm:cxn modelId="{5709C31D-0CDE-4F76-A851-90A62C2C60FC}" type="presParOf" srcId="{343E2959-E399-4856-93A5-3A6B2BF4A6D8}" destId="{DEE28349-1D5C-4A75-879C-6102F9D6C533}" srcOrd="1" destOrd="0" presId="urn:microsoft.com/office/officeart/2005/8/layout/bProcess4"/>
    <dgm:cxn modelId="{82E1A826-5E32-4720-AF59-7DE3DDBB36A3}" type="presParOf" srcId="{1599150D-1D94-4221-85B0-63767BC61F89}" destId="{8476BAC1-495A-4962-9675-33F34606D44E}" srcOrd="13" destOrd="0" presId="urn:microsoft.com/office/officeart/2005/8/layout/bProcess4"/>
    <dgm:cxn modelId="{5DF2478C-7123-4B91-A83C-7113DF415EC3}" type="presParOf" srcId="{1599150D-1D94-4221-85B0-63767BC61F89}" destId="{8E33CD07-8CA0-4D80-ABD6-90CCF5EDAF90}" srcOrd="14" destOrd="0" presId="urn:microsoft.com/office/officeart/2005/8/layout/bProcess4"/>
    <dgm:cxn modelId="{BEA380F1-6666-4D11-B8CE-3D6674F347FE}" type="presParOf" srcId="{8E33CD07-8CA0-4D80-ABD6-90CCF5EDAF90}" destId="{7879B952-44EE-4F18-8C3F-D0DA95BAE52B}" srcOrd="0" destOrd="0" presId="urn:microsoft.com/office/officeart/2005/8/layout/bProcess4"/>
    <dgm:cxn modelId="{EA6DAFA8-D94F-4F14-8ED1-0FC5C11032F8}" type="presParOf" srcId="{8E33CD07-8CA0-4D80-ABD6-90CCF5EDAF90}" destId="{B1913CBC-CE31-4A5F-AF3A-1194B31B39F4}" srcOrd="1" destOrd="0" presId="urn:microsoft.com/office/officeart/2005/8/layout/bProcess4"/>
    <dgm:cxn modelId="{5D5A9578-618B-4C53-8D40-C414CBFDAAF7}" type="presParOf" srcId="{1599150D-1D94-4221-85B0-63767BC61F89}" destId="{CD64C81A-B160-4019-9D60-934C7C743B59}" srcOrd="15" destOrd="0" presId="urn:microsoft.com/office/officeart/2005/8/layout/bProcess4"/>
    <dgm:cxn modelId="{D49E8691-672B-4BFD-98BE-5E8FA242F976}" type="presParOf" srcId="{1599150D-1D94-4221-85B0-63767BC61F89}" destId="{88519133-9174-4FA8-9759-FF1392826D59}" srcOrd="16" destOrd="0" presId="urn:microsoft.com/office/officeart/2005/8/layout/bProcess4"/>
    <dgm:cxn modelId="{7DBACC15-A302-41BF-BDFD-5A46A2221973}" type="presParOf" srcId="{88519133-9174-4FA8-9759-FF1392826D59}" destId="{213197D6-E36F-4630-B8B3-978F11D9A301}" srcOrd="0" destOrd="0" presId="urn:microsoft.com/office/officeart/2005/8/layout/bProcess4"/>
    <dgm:cxn modelId="{CE5EF591-0DDF-4EC8-B70F-C00D7A29BFA0}" type="presParOf" srcId="{88519133-9174-4FA8-9759-FF1392826D59}" destId="{2121C22B-E7A4-41D0-BF3A-12E1DE3A05F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BC47599-C555-4691-B5F5-B2946E03BD24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4A604B2-F580-4613-9C00-4CBED61FBC27}">
      <dgm:prSet phldrT="[Text]" custT="1"/>
      <dgm:spPr/>
      <dgm:t>
        <a:bodyPr/>
        <a:lstStyle/>
        <a:p>
          <a:r>
            <a:rPr lang="en-ZA" sz="1400" dirty="0" smtClean="0"/>
            <a:t>Zimbabwe</a:t>
          </a:r>
          <a:endParaRPr lang="en-ZA" sz="1400" dirty="0"/>
        </a:p>
      </dgm:t>
    </dgm:pt>
    <dgm:pt modelId="{3EC93A17-E1B1-4EE0-8C55-C83C6B51FD48}" type="parTrans" cxnId="{F0E009FC-A075-418C-94C2-801E633921CF}">
      <dgm:prSet/>
      <dgm:spPr/>
      <dgm:t>
        <a:bodyPr/>
        <a:lstStyle/>
        <a:p>
          <a:endParaRPr lang="en-ZA"/>
        </a:p>
      </dgm:t>
    </dgm:pt>
    <dgm:pt modelId="{73E112A9-0493-473A-9D69-CCBF1DC457A4}" type="sibTrans" cxnId="{F0E009FC-A075-418C-94C2-801E633921CF}">
      <dgm:prSet/>
      <dgm:spPr/>
      <dgm:t>
        <a:bodyPr/>
        <a:lstStyle/>
        <a:p>
          <a:endParaRPr lang="en-ZA"/>
        </a:p>
      </dgm:t>
    </dgm:pt>
    <dgm:pt modelId="{1A041C41-A996-4425-A4FF-A15014913EDC}">
      <dgm:prSet phldrT="[Text]"/>
      <dgm:spPr/>
      <dgm:t>
        <a:bodyPr/>
        <a:lstStyle/>
        <a:p>
          <a:r>
            <a:rPr lang="en-ZA" dirty="0" smtClean="0"/>
            <a:t>18.7%</a:t>
          </a:r>
          <a:endParaRPr lang="en-ZA" dirty="0"/>
        </a:p>
      </dgm:t>
    </dgm:pt>
    <dgm:pt modelId="{94660077-CB66-4DB6-B9F8-C11E189E1B7F}" type="parTrans" cxnId="{200957B9-5BD6-4669-9621-EFE494E1932C}">
      <dgm:prSet/>
      <dgm:spPr/>
      <dgm:t>
        <a:bodyPr/>
        <a:lstStyle/>
        <a:p>
          <a:endParaRPr lang="en-ZA"/>
        </a:p>
      </dgm:t>
    </dgm:pt>
    <dgm:pt modelId="{A970849C-8212-4F1A-87C6-CDD87A13FA44}" type="sibTrans" cxnId="{200957B9-5BD6-4669-9621-EFE494E1932C}">
      <dgm:prSet/>
      <dgm:spPr/>
      <dgm:t>
        <a:bodyPr/>
        <a:lstStyle/>
        <a:p>
          <a:endParaRPr lang="en-ZA"/>
        </a:p>
      </dgm:t>
    </dgm:pt>
    <dgm:pt modelId="{ED50C783-3E77-4CE1-AFDE-A6695093EF51}">
      <dgm:prSet phldrT="[Text]" custT="1"/>
      <dgm:spPr/>
      <dgm:t>
        <a:bodyPr/>
        <a:lstStyle/>
        <a:p>
          <a:r>
            <a:rPr lang="en-ZA" sz="1400" dirty="0" smtClean="0"/>
            <a:t>India</a:t>
          </a:r>
          <a:endParaRPr lang="en-ZA" sz="1400" dirty="0"/>
        </a:p>
      </dgm:t>
    </dgm:pt>
    <dgm:pt modelId="{71F1E628-039A-4745-A2BD-A88424B34E76}" type="parTrans" cxnId="{D9CD054A-13E0-4B3E-AE0A-A9A5710C6F49}">
      <dgm:prSet/>
      <dgm:spPr/>
      <dgm:t>
        <a:bodyPr/>
        <a:lstStyle/>
        <a:p>
          <a:endParaRPr lang="en-ZA"/>
        </a:p>
      </dgm:t>
    </dgm:pt>
    <dgm:pt modelId="{8C74E229-7F17-4C5F-8666-CBE1D990106E}" type="sibTrans" cxnId="{D9CD054A-13E0-4B3E-AE0A-A9A5710C6F49}">
      <dgm:prSet/>
      <dgm:spPr/>
      <dgm:t>
        <a:bodyPr/>
        <a:lstStyle/>
        <a:p>
          <a:endParaRPr lang="en-ZA"/>
        </a:p>
      </dgm:t>
    </dgm:pt>
    <dgm:pt modelId="{48EF46DF-7A11-45F0-8512-AF092D3E5E5F}">
      <dgm:prSet phldrT="[Text]"/>
      <dgm:spPr/>
      <dgm:t>
        <a:bodyPr/>
        <a:lstStyle/>
        <a:p>
          <a:r>
            <a:rPr lang="en-ZA" dirty="0" smtClean="0"/>
            <a:t>12%</a:t>
          </a:r>
          <a:endParaRPr lang="en-ZA" dirty="0"/>
        </a:p>
      </dgm:t>
    </dgm:pt>
    <dgm:pt modelId="{6DC6C463-F892-4001-9274-A91C6CF0E985}" type="parTrans" cxnId="{5EBD9B10-BA63-4659-8064-B0AFB5DC4BCD}">
      <dgm:prSet/>
      <dgm:spPr/>
      <dgm:t>
        <a:bodyPr/>
        <a:lstStyle/>
        <a:p>
          <a:endParaRPr lang="en-ZA"/>
        </a:p>
      </dgm:t>
    </dgm:pt>
    <dgm:pt modelId="{A6C1496F-FD8B-4DCC-802A-697BE00FC403}" type="sibTrans" cxnId="{5EBD9B10-BA63-4659-8064-B0AFB5DC4BCD}">
      <dgm:prSet/>
      <dgm:spPr/>
      <dgm:t>
        <a:bodyPr/>
        <a:lstStyle/>
        <a:p>
          <a:endParaRPr lang="en-ZA"/>
        </a:p>
      </dgm:t>
    </dgm:pt>
    <dgm:pt modelId="{279C006D-336B-4426-AC38-32340CA05DD7}">
      <dgm:prSet phldrT="[Text]" custT="1"/>
      <dgm:spPr/>
      <dgm:t>
        <a:bodyPr/>
        <a:lstStyle/>
        <a:p>
          <a:r>
            <a:rPr lang="en-ZA" sz="1400" dirty="0" smtClean="0"/>
            <a:t>Nigeria</a:t>
          </a:r>
          <a:endParaRPr lang="en-ZA" sz="1400" dirty="0"/>
        </a:p>
      </dgm:t>
    </dgm:pt>
    <dgm:pt modelId="{C863A3F0-2B13-4A9B-A15A-E0A153DB61B2}" type="parTrans" cxnId="{D6EAC85A-A9A7-401E-9ED8-25DBAA54CD9A}">
      <dgm:prSet/>
      <dgm:spPr/>
      <dgm:t>
        <a:bodyPr/>
        <a:lstStyle/>
        <a:p>
          <a:endParaRPr lang="en-ZA"/>
        </a:p>
      </dgm:t>
    </dgm:pt>
    <dgm:pt modelId="{4B79D099-503E-4F1E-870A-BC10666900A6}" type="sibTrans" cxnId="{D6EAC85A-A9A7-401E-9ED8-25DBAA54CD9A}">
      <dgm:prSet/>
      <dgm:spPr/>
      <dgm:t>
        <a:bodyPr/>
        <a:lstStyle/>
        <a:p>
          <a:endParaRPr lang="en-ZA"/>
        </a:p>
      </dgm:t>
    </dgm:pt>
    <dgm:pt modelId="{50AFA3FD-AAEF-406F-BA96-9C12CF53443F}">
      <dgm:prSet phldrT="[Text]"/>
      <dgm:spPr/>
      <dgm:t>
        <a:bodyPr/>
        <a:lstStyle/>
        <a:p>
          <a:r>
            <a:rPr lang="en-ZA" dirty="0" smtClean="0"/>
            <a:t>9.6%</a:t>
          </a:r>
          <a:endParaRPr lang="en-ZA" dirty="0"/>
        </a:p>
      </dgm:t>
    </dgm:pt>
    <dgm:pt modelId="{C3A93621-2F6C-4979-8EC0-FF371B46C30F}" type="parTrans" cxnId="{F0313B7F-60A1-46D2-979C-18F9AB07C306}">
      <dgm:prSet/>
      <dgm:spPr/>
      <dgm:t>
        <a:bodyPr/>
        <a:lstStyle/>
        <a:p>
          <a:endParaRPr lang="en-ZA"/>
        </a:p>
      </dgm:t>
    </dgm:pt>
    <dgm:pt modelId="{DD204A62-362F-44ED-A291-3AD2C0173F8A}" type="sibTrans" cxnId="{F0313B7F-60A1-46D2-979C-18F9AB07C306}">
      <dgm:prSet/>
      <dgm:spPr/>
      <dgm:t>
        <a:bodyPr/>
        <a:lstStyle/>
        <a:p>
          <a:endParaRPr lang="en-ZA"/>
        </a:p>
      </dgm:t>
    </dgm:pt>
    <dgm:pt modelId="{E7204659-2D9C-42C3-8DB9-4EF5C3CBD99A}">
      <dgm:prSet phldrT="[Text]" custT="1"/>
      <dgm:spPr/>
      <dgm:t>
        <a:bodyPr/>
        <a:lstStyle/>
        <a:p>
          <a:r>
            <a:rPr lang="en-ZA" sz="1400" dirty="0" smtClean="0"/>
            <a:t>United Kingdom</a:t>
          </a:r>
          <a:endParaRPr lang="en-ZA" sz="1400" dirty="0"/>
        </a:p>
      </dgm:t>
    </dgm:pt>
    <dgm:pt modelId="{0BCE71A5-184E-488A-9096-F368576D340C}" type="parTrans" cxnId="{07BBE79C-A078-4436-925D-8C4B01279A98}">
      <dgm:prSet/>
      <dgm:spPr/>
      <dgm:t>
        <a:bodyPr/>
        <a:lstStyle/>
        <a:p>
          <a:endParaRPr lang="en-ZA"/>
        </a:p>
      </dgm:t>
    </dgm:pt>
    <dgm:pt modelId="{209DE23F-1E9F-4657-BDE2-8A8AFEA94D45}" type="sibTrans" cxnId="{07BBE79C-A078-4436-925D-8C4B01279A98}">
      <dgm:prSet/>
      <dgm:spPr/>
      <dgm:t>
        <a:bodyPr/>
        <a:lstStyle/>
        <a:p>
          <a:endParaRPr lang="en-ZA"/>
        </a:p>
      </dgm:t>
    </dgm:pt>
    <dgm:pt modelId="{0E1345BA-D67C-4AB0-AEF7-B15C9AD5109F}">
      <dgm:prSet phldrT="[Text]"/>
      <dgm:spPr/>
      <dgm:t>
        <a:bodyPr/>
        <a:lstStyle/>
        <a:p>
          <a:r>
            <a:rPr lang="en-ZA" dirty="0" smtClean="0"/>
            <a:t>9.1%</a:t>
          </a:r>
          <a:endParaRPr lang="en-ZA" dirty="0"/>
        </a:p>
      </dgm:t>
    </dgm:pt>
    <dgm:pt modelId="{AAC14308-F48F-465B-B4C3-86BA59BD87E9}" type="parTrans" cxnId="{C512C431-1A0E-431A-BB18-A375ABD3F1DB}">
      <dgm:prSet/>
      <dgm:spPr/>
      <dgm:t>
        <a:bodyPr/>
        <a:lstStyle/>
        <a:p>
          <a:endParaRPr lang="en-ZA"/>
        </a:p>
      </dgm:t>
    </dgm:pt>
    <dgm:pt modelId="{BBB6C731-E8D2-4CAA-B8AB-375433A50803}" type="sibTrans" cxnId="{C512C431-1A0E-431A-BB18-A375ABD3F1DB}">
      <dgm:prSet/>
      <dgm:spPr/>
      <dgm:t>
        <a:bodyPr/>
        <a:lstStyle/>
        <a:p>
          <a:endParaRPr lang="en-ZA"/>
        </a:p>
      </dgm:t>
    </dgm:pt>
    <dgm:pt modelId="{CCC2DF2E-9F99-44A5-A8C5-75627FBD94B2}">
      <dgm:prSet phldrT="[Text]" custT="1"/>
      <dgm:spPr/>
      <dgm:t>
        <a:bodyPr/>
        <a:lstStyle/>
        <a:p>
          <a:r>
            <a:rPr lang="en-ZA" sz="1400" dirty="0" smtClean="0"/>
            <a:t>Lesotho</a:t>
          </a:r>
          <a:endParaRPr lang="en-ZA" sz="1400" dirty="0"/>
        </a:p>
      </dgm:t>
    </dgm:pt>
    <dgm:pt modelId="{B736C7BD-8567-43F9-89E7-6B2C8E6834F6}" type="parTrans" cxnId="{51DF11B1-80A3-4E16-98AE-6E2433AD2BA3}">
      <dgm:prSet/>
      <dgm:spPr/>
      <dgm:t>
        <a:bodyPr/>
        <a:lstStyle/>
        <a:p>
          <a:endParaRPr lang="en-ZA"/>
        </a:p>
      </dgm:t>
    </dgm:pt>
    <dgm:pt modelId="{EAF6075D-E7CD-412F-8C9A-E57A115A38D4}" type="sibTrans" cxnId="{51DF11B1-80A3-4E16-98AE-6E2433AD2BA3}">
      <dgm:prSet/>
      <dgm:spPr/>
      <dgm:t>
        <a:bodyPr/>
        <a:lstStyle/>
        <a:p>
          <a:endParaRPr lang="en-ZA"/>
        </a:p>
      </dgm:t>
    </dgm:pt>
    <dgm:pt modelId="{F1BE0226-D4F8-46F8-89BF-1F48F8EB19C8}">
      <dgm:prSet phldrT="[Text]"/>
      <dgm:spPr/>
      <dgm:t>
        <a:bodyPr/>
        <a:lstStyle/>
        <a:p>
          <a:r>
            <a:rPr lang="en-ZA" dirty="0" smtClean="0"/>
            <a:t>6.1%</a:t>
          </a:r>
          <a:endParaRPr lang="en-ZA" dirty="0"/>
        </a:p>
      </dgm:t>
    </dgm:pt>
    <dgm:pt modelId="{33CF14D6-286B-4728-B617-8E00F7CFBF23}" type="parTrans" cxnId="{BC37E4B4-6F05-4542-A529-B88CE4347B98}">
      <dgm:prSet/>
      <dgm:spPr/>
      <dgm:t>
        <a:bodyPr/>
        <a:lstStyle/>
        <a:p>
          <a:endParaRPr lang="en-ZA"/>
        </a:p>
      </dgm:t>
    </dgm:pt>
    <dgm:pt modelId="{FF9E53D9-BF92-498C-BDCE-D3E110A83DE6}" type="sibTrans" cxnId="{BC37E4B4-6F05-4542-A529-B88CE4347B98}">
      <dgm:prSet/>
      <dgm:spPr/>
      <dgm:t>
        <a:bodyPr/>
        <a:lstStyle/>
        <a:p>
          <a:endParaRPr lang="en-ZA"/>
        </a:p>
      </dgm:t>
    </dgm:pt>
    <dgm:pt modelId="{1A048186-D10E-4865-9B7F-1B64FB86C4CB}">
      <dgm:prSet phldrT="[Text]" custT="1"/>
      <dgm:spPr/>
      <dgm:t>
        <a:bodyPr/>
        <a:lstStyle/>
        <a:p>
          <a:r>
            <a:rPr lang="en-ZA" sz="1400" dirty="0" smtClean="0"/>
            <a:t>DRC</a:t>
          </a:r>
          <a:endParaRPr lang="en-ZA" sz="1400" dirty="0"/>
        </a:p>
      </dgm:t>
    </dgm:pt>
    <dgm:pt modelId="{1393DB47-73BC-46F7-AECF-3D8838355D5F}" type="parTrans" cxnId="{46076628-AB32-4610-9561-2C17C9B8505D}">
      <dgm:prSet/>
      <dgm:spPr/>
      <dgm:t>
        <a:bodyPr/>
        <a:lstStyle/>
        <a:p>
          <a:endParaRPr lang="en-ZA"/>
        </a:p>
      </dgm:t>
    </dgm:pt>
    <dgm:pt modelId="{32D06085-E0C3-4754-BC57-0C80C5209EB8}" type="sibTrans" cxnId="{46076628-AB32-4610-9561-2C17C9B8505D}">
      <dgm:prSet/>
      <dgm:spPr/>
      <dgm:t>
        <a:bodyPr/>
        <a:lstStyle/>
        <a:p>
          <a:endParaRPr lang="en-ZA"/>
        </a:p>
      </dgm:t>
    </dgm:pt>
    <dgm:pt modelId="{2220A7BC-BB3B-4274-9F7C-A4E24A4DB582}">
      <dgm:prSet phldrT="[Text]"/>
      <dgm:spPr/>
      <dgm:t>
        <a:bodyPr/>
        <a:lstStyle/>
        <a:p>
          <a:r>
            <a:rPr lang="en-ZA" dirty="0" smtClean="0"/>
            <a:t>3.7%</a:t>
          </a:r>
          <a:endParaRPr lang="en-ZA" dirty="0"/>
        </a:p>
      </dgm:t>
    </dgm:pt>
    <dgm:pt modelId="{E3C6CB66-EE2A-4504-AE03-DFFD85333F6E}" type="parTrans" cxnId="{C3AB642A-407D-4AB1-83F4-C278714C9271}">
      <dgm:prSet/>
      <dgm:spPr/>
      <dgm:t>
        <a:bodyPr/>
        <a:lstStyle/>
        <a:p>
          <a:endParaRPr lang="en-ZA"/>
        </a:p>
      </dgm:t>
    </dgm:pt>
    <dgm:pt modelId="{68FEB19D-F4A3-47D4-B42C-2335DB92082F}" type="sibTrans" cxnId="{C3AB642A-407D-4AB1-83F4-C278714C9271}">
      <dgm:prSet/>
      <dgm:spPr/>
      <dgm:t>
        <a:bodyPr/>
        <a:lstStyle/>
        <a:p>
          <a:endParaRPr lang="en-ZA"/>
        </a:p>
      </dgm:t>
    </dgm:pt>
    <dgm:pt modelId="{7BF298AB-BE45-4310-8E62-1EFFAA9C1E97}">
      <dgm:prSet phldrT="[Text]" custT="1"/>
      <dgm:spPr/>
      <dgm:t>
        <a:bodyPr/>
        <a:lstStyle/>
        <a:p>
          <a:r>
            <a:rPr lang="en-ZA" sz="1400" dirty="0" smtClean="0"/>
            <a:t>Thailand</a:t>
          </a:r>
          <a:endParaRPr lang="en-ZA" sz="1400" dirty="0"/>
        </a:p>
      </dgm:t>
    </dgm:pt>
    <dgm:pt modelId="{4D253517-7C41-4C28-85FB-05F3F6B35C1C}" type="parTrans" cxnId="{17835273-9EAA-4BF6-B67E-CEB1090B7ED9}">
      <dgm:prSet/>
      <dgm:spPr/>
      <dgm:t>
        <a:bodyPr/>
        <a:lstStyle/>
        <a:p>
          <a:endParaRPr lang="en-ZA"/>
        </a:p>
      </dgm:t>
    </dgm:pt>
    <dgm:pt modelId="{048C6874-790E-4A8A-9485-EC39DA9BD2C5}" type="sibTrans" cxnId="{17835273-9EAA-4BF6-B67E-CEB1090B7ED9}">
      <dgm:prSet/>
      <dgm:spPr/>
      <dgm:t>
        <a:bodyPr/>
        <a:lstStyle/>
        <a:p>
          <a:endParaRPr lang="en-ZA"/>
        </a:p>
      </dgm:t>
    </dgm:pt>
    <dgm:pt modelId="{CCDA2114-45B1-433F-A52F-640F599F7F14}">
      <dgm:prSet phldrT="[Text]" custT="1"/>
      <dgm:spPr/>
      <dgm:t>
        <a:bodyPr/>
        <a:lstStyle/>
        <a:p>
          <a:r>
            <a:rPr lang="en-ZA" sz="1400" dirty="0" smtClean="0"/>
            <a:t>USA</a:t>
          </a:r>
          <a:endParaRPr lang="en-ZA" sz="1400" dirty="0"/>
        </a:p>
      </dgm:t>
    </dgm:pt>
    <dgm:pt modelId="{013F19E2-8410-42A0-BE63-17934887F8A9}" type="parTrans" cxnId="{732A3244-0927-4FE6-A8DB-04A3C7D5E199}">
      <dgm:prSet/>
      <dgm:spPr/>
      <dgm:t>
        <a:bodyPr/>
        <a:lstStyle/>
        <a:p>
          <a:endParaRPr lang="en-ZA"/>
        </a:p>
      </dgm:t>
    </dgm:pt>
    <dgm:pt modelId="{575F6D47-7FFB-4919-AB5E-FEDD7663C6F3}" type="sibTrans" cxnId="{732A3244-0927-4FE6-A8DB-04A3C7D5E199}">
      <dgm:prSet/>
      <dgm:spPr/>
      <dgm:t>
        <a:bodyPr/>
        <a:lstStyle/>
        <a:p>
          <a:endParaRPr lang="en-ZA"/>
        </a:p>
      </dgm:t>
    </dgm:pt>
    <dgm:pt modelId="{85867215-8C67-42F9-91D0-0ED36B00030C}">
      <dgm:prSet phldrT="[Text]"/>
      <dgm:spPr/>
      <dgm:t>
        <a:bodyPr/>
        <a:lstStyle/>
        <a:p>
          <a:r>
            <a:rPr lang="en-ZA" dirty="0" smtClean="0"/>
            <a:t>3.3%</a:t>
          </a:r>
          <a:endParaRPr lang="en-ZA" dirty="0"/>
        </a:p>
      </dgm:t>
    </dgm:pt>
    <dgm:pt modelId="{9A2A4B82-4E2F-4126-A5BB-7AA84DBE94F7}" type="parTrans" cxnId="{F2A3C6D8-1541-4A09-B7F6-F6D87356D42D}">
      <dgm:prSet/>
      <dgm:spPr/>
      <dgm:t>
        <a:bodyPr/>
        <a:lstStyle/>
        <a:p>
          <a:endParaRPr lang="en-ZA"/>
        </a:p>
      </dgm:t>
    </dgm:pt>
    <dgm:pt modelId="{8E7B8A81-7B91-4682-A0DC-B4C54A6C799A}" type="sibTrans" cxnId="{F2A3C6D8-1541-4A09-B7F6-F6D87356D42D}">
      <dgm:prSet/>
      <dgm:spPr/>
      <dgm:t>
        <a:bodyPr/>
        <a:lstStyle/>
        <a:p>
          <a:endParaRPr lang="en-ZA"/>
        </a:p>
      </dgm:t>
    </dgm:pt>
    <dgm:pt modelId="{5F94F887-5F78-4C3A-B8EE-10C241033A44}">
      <dgm:prSet phldrT="[Text]"/>
      <dgm:spPr/>
      <dgm:t>
        <a:bodyPr/>
        <a:lstStyle/>
        <a:p>
          <a:r>
            <a:rPr lang="en-ZA" dirty="0" smtClean="0"/>
            <a:t>2.4%</a:t>
          </a:r>
          <a:endParaRPr lang="en-ZA" dirty="0"/>
        </a:p>
      </dgm:t>
    </dgm:pt>
    <dgm:pt modelId="{1B70D96C-F05B-4FB9-B6B7-6B7B50D075A4}" type="parTrans" cxnId="{4EE2F56E-4813-416E-A7D9-7D6511AC6127}">
      <dgm:prSet/>
      <dgm:spPr/>
      <dgm:t>
        <a:bodyPr/>
        <a:lstStyle/>
        <a:p>
          <a:endParaRPr lang="en-ZA"/>
        </a:p>
      </dgm:t>
    </dgm:pt>
    <dgm:pt modelId="{FF925B52-77D2-480D-95C6-8F1C9C29DD78}" type="sibTrans" cxnId="{4EE2F56E-4813-416E-A7D9-7D6511AC6127}">
      <dgm:prSet/>
      <dgm:spPr/>
      <dgm:t>
        <a:bodyPr/>
        <a:lstStyle/>
        <a:p>
          <a:endParaRPr lang="en-ZA"/>
        </a:p>
      </dgm:t>
    </dgm:pt>
    <dgm:pt modelId="{4EA15F6A-9DE1-4400-92C3-BAD8C2C724EB}">
      <dgm:prSet phldrT="[Text]" custT="1"/>
      <dgm:spPr/>
      <dgm:t>
        <a:bodyPr/>
        <a:lstStyle/>
        <a:p>
          <a:r>
            <a:rPr lang="en-ZA" sz="1400" dirty="0" smtClean="0"/>
            <a:t>Swaziland</a:t>
          </a:r>
          <a:endParaRPr lang="en-ZA" sz="1400" dirty="0"/>
        </a:p>
      </dgm:t>
    </dgm:pt>
    <dgm:pt modelId="{4D403A72-C4B8-4478-8C36-440EFA12CAA2}" type="parTrans" cxnId="{BE21E0B1-AE4A-47AF-9DD9-81720ABAF003}">
      <dgm:prSet/>
      <dgm:spPr/>
      <dgm:t>
        <a:bodyPr/>
        <a:lstStyle/>
        <a:p>
          <a:endParaRPr lang="en-ZA"/>
        </a:p>
      </dgm:t>
    </dgm:pt>
    <dgm:pt modelId="{089409DF-99BB-43D0-8BF9-C3A4E5A3831A}" type="sibTrans" cxnId="{BE21E0B1-AE4A-47AF-9DD9-81720ABAF003}">
      <dgm:prSet/>
      <dgm:spPr/>
      <dgm:t>
        <a:bodyPr/>
        <a:lstStyle/>
        <a:p>
          <a:endParaRPr lang="en-ZA"/>
        </a:p>
      </dgm:t>
    </dgm:pt>
    <dgm:pt modelId="{6A36DF86-2B8A-4357-AF51-DF5501A3CEDB}">
      <dgm:prSet phldrT="[Text]"/>
      <dgm:spPr/>
      <dgm:t>
        <a:bodyPr/>
        <a:lstStyle/>
        <a:p>
          <a:r>
            <a:rPr lang="en-ZA" dirty="0" smtClean="0"/>
            <a:t>2.3%</a:t>
          </a:r>
          <a:endParaRPr lang="en-ZA" dirty="0"/>
        </a:p>
      </dgm:t>
    </dgm:pt>
    <dgm:pt modelId="{B10C45A6-0177-4CE6-BA3E-242DB83C16B3}" type="parTrans" cxnId="{4E16AE55-9082-4B96-A70C-787BAA31A58A}">
      <dgm:prSet/>
      <dgm:spPr/>
      <dgm:t>
        <a:bodyPr/>
        <a:lstStyle/>
        <a:p>
          <a:endParaRPr lang="en-ZA"/>
        </a:p>
      </dgm:t>
    </dgm:pt>
    <dgm:pt modelId="{F59D5BA5-8E08-4F74-B6F3-F9BF11137051}" type="sibTrans" cxnId="{4E16AE55-9082-4B96-A70C-787BAA31A58A}">
      <dgm:prSet/>
      <dgm:spPr/>
      <dgm:t>
        <a:bodyPr/>
        <a:lstStyle/>
        <a:p>
          <a:endParaRPr lang="en-ZA"/>
        </a:p>
      </dgm:t>
    </dgm:pt>
    <dgm:pt modelId="{22B75A94-AACA-46C4-9F4A-2E2C555FB949}">
      <dgm:prSet phldrT="[Text]" custT="1"/>
      <dgm:spPr/>
      <dgm:t>
        <a:bodyPr/>
        <a:lstStyle/>
        <a:p>
          <a:r>
            <a:rPr lang="en-ZA" sz="1400" dirty="0" smtClean="0"/>
            <a:t>Pakistan</a:t>
          </a:r>
          <a:endParaRPr lang="en-ZA" sz="1400" dirty="0"/>
        </a:p>
      </dgm:t>
    </dgm:pt>
    <dgm:pt modelId="{FEB4BF71-D090-4B95-9618-D53A57E8679C}" type="parTrans" cxnId="{0033909A-9E3C-4E46-B541-6C13B694C66B}">
      <dgm:prSet/>
      <dgm:spPr/>
      <dgm:t>
        <a:bodyPr/>
        <a:lstStyle/>
        <a:p>
          <a:endParaRPr lang="en-ZA"/>
        </a:p>
      </dgm:t>
    </dgm:pt>
    <dgm:pt modelId="{5A41A298-4BAD-40B2-BC88-07E4CB937798}" type="sibTrans" cxnId="{0033909A-9E3C-4E46-B541-6C13B694C66B}">
      <dgm:prSet/>
      <dgm:spPr/>
      <dgm:t>
        <a:bodyPr/>
        <a:lstStyle/>
        <a:p>
          <a:endParaRPr lang="en-ZA"/>
        </a:p>
      </dgm:t>
    </dgm:pt>
    <dgm:pt modelId="{093055A9-B877-4D7D-B6D1-988655CC0A77}">
      <dgm:prSet phldrT="[Text]"/>
      <dgm:spPr/>
      <dgm:t>
        <a:bodyPr/>
        <a:lstStyle/>
        <a:p>
          <a:r>
            <a:rPr lang="en-ZA" dirty="0" smtClean="0"/>
            <a:t>2.1%</a:t>
          </a:r>
          <a:endParaRPr lang="en-ZA" dirty="0"/>
        </a:p>
      </dgm:t>
    </dgm:pt>
    <dgm:pt modelId="{39AA352C-9AE8-4B26-B20D-5F2C267BBCD5}" type="parTrans" cxnId="{0DA33DF3-41C9-45CB-87DA-F2A6985458E4}">
      <dgm:prSet/>
      <dgm:spPr/>
      <dgm:t>
        <a:bodyPr/>
        <a:lstStyle/>
        <a:p>
          <a:endParaRPr lang="en-ZA"/>
        </a:p>
      </dgm:t>
    </dgm:pt>
    <dgm:pt modelId="{5846F257-2F22-42CD-88FA-4A51C63A8FB9}" type="sibTrans" cxnId="{0DA33DF3-41C9-45CB-87DA-F2A6985458E4}">
      <dgm:prSet/>
      <dgm:spPr/>
      <dgm:t>
        <a:bodyPr/>
        <a:lstStyle/>
        <a:p>
          <a:endParaRPr lang="en-ZA"/>
        </a:p>
      </dgm:t>
    </dgm:pt>
    <dgm:pt modelId="{B15BD384-D4A9-4F96-BB45-4902674886AF}" type="pres">
      <dgm:prSet presAssocID="{ABC47599-C555-4691-B5F5-B2946E03BD2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921EDD09-6F62-41B9-BA18-705DA66571CB}" type="pres">
      <dgm:prSet presAssocID="{04A604B2-F580-4613-9C00-4CBED61FBC27}" presName="composite" presStyleCnt="0"/>
      <dgm:spPr/>
    </dgm:pt>
    <dgm:pt modelId="{A19E3FD8-A8C7-4E22-AB06-C35CF22FF7EF}" type="pres">
      <dgm:prSet presAssocID="{04A604B2-F580-4613-9C00-4CBED61FBC27}" presName="ParentText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969EDEF-625C-4668-B5C7-5F53C4D9B81C}" type="pres">
      <dgm:prSet presAssocID="{04A604B2-F580-4613-9C00-4CBED61FBC27}" presName="Image" presStyleLbl="bgImgPlac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n-ZA"/>
        </a:p>
      </dgm:t>
    </dgm:pt>
    <dgm:pt modelId="{9C639788-6BD2-434F-B675-57D94EB45870}" type="pres">
      <dgm:prSet presAssocID="{04A604B2-F580-4613-9C00-4CBED61FBC27}" presName="ChildText" presStyleLbl="fgAcc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4224133-4750-4C85-BEFA-B051A0FDBE38}" type="pres">
      <dgm:prSet presAssocID="{73E112A9-0493-473A-9D69-CCBF1DC457A4}" presName="sibTrans" presStyleCnt="0"/>
      <dgm:spPr/>
    </dgm:pt>
    <dgm:pt modelId="{588DC747-4FCA-4F68-814F-41D0B51FB4DE}" type="pres">
      <dgm:prSet presAssocID="{ED50C783-3E77-4CE1-AFDE-A6695093EF51}" presName="composite" presStyleCnt="0"/>
      <dgm:spPr/>
    </dgm:pt>
    <dgm:pt modelId="{9491E1E7-7ABF-4959-B579-FAA392F5B636}" type="pres">
      <dgm:prSet presAssocID="{ED50C783-3E77-4CE1-AFDE-A6695093EF51}" presName="ParentText" presStyleLbl="node1" presStyleIdx="1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1B6BDA9-BE9A-42E1-86EF-9687BAE179A3}" type="pres">
      <dgm:prSet presAssocID="{ED50C783-3E77-4CE1-AFDE-A6695093EF51}" presName="Image" presStyleLbl="bgImgPlace1" presStyleIdx="1" presStyleCnt="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</dgm:spPr>
    </dgm:pt>
    <dgm:pt modelId="{95593E1F-0CAA-48CD-980D-706A24A7691F}" type="pres">
      <dgm:prSet presAssocID="{ED50C783-3E77-4CE1-AFDE-A6695093EF51}" presName="ChildText" presStyleLbl="fgAcc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DBFF293-E006-4F2D-9F7F-4DC4E29A2997}" type="pres">
      <dgm:prSet presAssocID="{8C74E229-7F17-4C5F-8666-CBE1D990106E}" presName="sibTrans" presStyleCnt="0"/>
      <dgm:spPr/>
    </dgm:pt>
    <dgm:pt modelId="{BFA4489E-6C15-4195-BD2B-2C73AB430AB2}" type="pres">
      <dgm:prSet presAssocID="{279C006D-336B-4426-AC38-32340CA05DD7}" presName="composite" presStyleCnt="0"/>
      <dgm:spPr/>
    </dgm:pt>
    <dgm:pt modelId="{AEE68BDA-123F-4698-AE96-299706168BF1}" type="pres">
      <dgm:prSet presAssocID="{279C006D-336B-4426-AC38-32340CA05DD7}" presName="ParentText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29844B3-27DF-41F5-9B00-691088B30DEB}" type="pres">
      <dgm:prSet presAssocID="{279C006D-336B-4426-AC38-32340CA05DD7}" presName="Image" presStyleLbl="bgImgPlace1" presStyleIdx="2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</dgm:spPr>
    </dgm:pt>
    <dgm:pt modelId="{BF457888-0925-4E52-A791-96CB7742FB1B}" type="pres">
      <dgm:prSet presAssocID="{279C006D-336B-4426-AC38-32340CA05DD7}" presName="ChildText" presStyleLbl="fgAcc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B6BAA0C-D980-4E1D-B36C-72F5D932A489}" type="pres">
      <dgm:prSet presAssocID="{4B79D099-503E-4F1E-870A-BC10666900A6}" presName="sibTrans" presStyleCnt="0"/>
      <dgm:spPr/>
    </dgm:pt>
    <dgm:pt modelId="{95E1F4B8-6F3C-43F6-A6D6-0C346DFB92FA}" type="pres">
      <dgm:prSet presAssocID="{E7204659-2D9C-42C3-8DB9-4EF5C3CBD99A}" presName="composite" presStyleCnt="0"/>
      <dgm:spPr/>
    </dgm:pt>
    <dgm:pt modelId="{7D00B007-81B7-4AF8-937E-DF632F840489}" type="pres">
      <dgm:prSet presAssocID="{E7204659-2D9C-42C3-8DB9-4EF5C3CBD99A}" presName="ParentText" presStyleLbl="node1" presStyleIdx="3" presStyleCnt="10" custScaleY="2579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9E57E9D-A8D6-4E91-B08F-02BA35D08B64}" type="pres">
      <dgm:prSet presAssocID="{E7204659-2D9C-42C3-8DB9-4EF5C3CBD99A}" presName="Image" presStyleLbl="bgImgPlace1" presStyleIdx="3" presStyleCnt="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</dgm:spPr>
    </dgm:pt>
    <dgm:pt modelId="{319E4F1A-C6D1-45B6-B0CA-0E0625C590C8}" type="pres">
      <dgm:prSet presAssocID="{E7204659-2D9C-42C3-8DB9-4EF5C3CBD99A}" presName="ChildText" presStyleLbl="fgAcc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B436CC3-1E4C-4806-BDBD-AEE8D7FA1692}" type="pres">
      <dgm:prSet presAssocID="{209DE23F-1E9F-4657-BDE2-8A8AFEA94D45}" presName="sibTrans" presStyleCnt="0"/>
      <dgm:spPr/>
    </dgm:pt>
    <dgm:pt modelId="{D75CFB3A-D847-481E-9BEA-923C15366792}" type="pres">
      <dgm:prSet presAssocID="{CCC2DF2E-9F99-44A5-A8C5-75627FBD94B2}" presName="composite" presStyleCnt="0"/>
      <dgm:spPr/>
    </dgm:pt>
    <dgm:pt modelId="{3E682412-6075-42BA-8065-03F63B28B4E2}" type="pres">
      <dgm:prSet presAssocID="{CCC2DF2E-9F99-44A5-A8C5-75627FBD94B2}" presName="ParentText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3033300-2584-49DB-ABAF-04A6932DEFD1}" type="pres">
      <dgm:prSet presAssocID="{CCC2DF2E-9F99-44A5-A8C5-75627FBD94B2}" presName="Image" presStyleLbl="bgImgPlace1" presStyleIdx="4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</dgm:pt>
    <dgm:pt modelId="{5E9AD298-39C7-4C77-B585-51D84D47D4F7}" type="pres">
      <dgm:prSet presAssocID="{CCC2DF2E-9F99-44A5-A8C5-75627FBD94B2}" presName="ChildText" presStyleLbl="fgAcc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52D0ADE-42A2-4E17-85E4-70287014AE12}" type="pres">
      <dgm:prSet presAssocID="{EAF6075D-E7CD-412F-8C9A-E57A115A38D4}" presName="sibTrans" presStyleCnt="0"/>
      <dgm:spPr/>
    </dgm:pt>
    <dgm:pt modelId="{92933A4C-CF5E-44B4-B2D9-C44EFB38F0AC}" type="pres">
      <dgm:prSet presAssocID="{1A048186-D10E-4865-9B7F-1B64FB86C4CB}" presName="composite" presStyleCnt="0"/>
      <dgm:spPr/>
    </dgm:pt>
    <dgm:pt modelId="{45A57032-CC4E-4F36-87F0-676E524B0B1E}" type="pres">
      <dgm:prSet presAssocID="{1A048186-D10E-4865-9B7F-1B64FB86C4CB}" presName="ParentText" presStyleLbl="node1" presStyleIdx="5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85126D5-771F-4BC5-AC5E-F35EABFFBA0F}" type="pres">
      <dgm:prSet presAssocID="{1A048186-D10E-4865-9B7F-1B64FB86C4CB}" presName="Image" presStyleLbl="bgImgPlace1" presStyleIdx="5" presStyleCnt="1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</dgm:pt>
    <dgm:pt modelId="{73D7E89E-5C07-4F0E-8F70-89C9E08FD936}" type="pres">
      <dgm:prSet presAssocID="{1A048186-D10E-4865-9B7F-1B64FB86C4CB}" presName="ChildText" presStyleLbl="fgAcc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A672FF2-78BB-4CFC-AC0C-F26849EAA4D2}" type="pres">
      <dgm:prSet presAssocID="{32D06085-E0C3-4754-BC57-0C80C5209EB8}" presName="sibTrans" presStyleCnt="0"/>
      <dgm:spPr/>
    </dgm:pt>
    <dgm:pt modelId="{46EEE437-6B9B-4247-AB30-B84B53FFF959}" type="pres">
      <dgm:prSet presAssocID="{CCDA2114-45B1-433F-A52F-640F599F7F14}" presName="composite" presStyleCnt="0"/>
      <dgm:spPr/>
    </dgm:pt>
    <dgm:pt modelId="{B03CC57F-D879-454F-A3DB-D5C70AE4831B}" type="pres">
      <dgm:prSet presAssocID="{CCDA2114-45B1-433F-A52F-640F599F7F14}" presName="ParentText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A58E16A-DD82-40D0-BD92-83A872F79EA5}" type="pres">
      <dgm:prSet presAssocID="{CCDA2114-45B1-433F-A52F-640F599F7F14}" presName="Image" presStyleLbl="bgImgPlace1" presStyleIdx="6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A69C5EEC-AB9A-4962-A9D0-740F224C4F05}" type="pres">
      <dgm:prSet presAssocID="{CCDA2114-45B1-433F-A52F-640F599F7F14}" presName="ChildText" presStyleLbl="fgAcc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0956BC0-1F86-480D-90CD-0D54D49AD64D}" type="pres">
      <dgm:prSet presAssocID="{575F6D47-7FFB-4919-AB5E-FEDD7663C6F3}" presName="sibTrans" presStyleCnt="0"/>
      <dgm:spPr/>
    </dgm:pt>
    <dgm:pt modelId="{9F31670C-569B-482D-BE96-4D812EF14BE0}" type="pres">
      <dgm:prSet presAssocID="{7BF298AB-BE45-4310-8E62-1EFFAA9C1E97}" presName="composite" presStyleCnt="0"/>
      <dgm:spPr/>
    </dgm:pt>
    <dgm:pt modelId="{A7CF58C6-1D90-4D2F-8579-1624340A86E1}" type="pres">
      <dgm:prSet presAssocID="{7BF298AB-BE45-4310-8E62-1EFFAA9C1E97}" presName="ParentText" presStyleLbl="node1" presStyleIdx="7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85C89F4-D14C-49CE-B283-BA3F96410972}" type="pres">
      <dgm:prSet presAssocID="{7BF298AB-BE45-4310-8E62-1EFFAA9C1E97}" presName="Image" presStyleLbl="bgImgPlace1" presStyleIdx="7" presStyleCnt="1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</dgm:spPr>
    </dgm:pt>
    <dgm:pt modelId="{77A5AECC-2A38-475C-B10F-DDE9F96CC6E7}" type="pres">
      <dgm:prSet presAssocID="{7BF298AB-BE45-4310-8E62-1EFFAA9C1E97}" presName="ChildText" presStyleLbl="fgAcc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371B389-739C-4C90-9628-9CB4686FF40E}" type="pres">
      <dgm:prSet presAssocID="{048C6874-790E-4A8A-9485-EC39DA9BD2C5}" presName="sibTrans" presStyleCnt="0"/>
      <dgm:spPr/>
    </dgm:pt>
    <dgm:pt modelId="{1AC3941F-2AED-49A2-943B-0C1A4B16B17D}" type="pres">
      <dgm:prSet presAssocID="{4EA15F6A-9DE1-4400-92C3-BAD8C2C724EB}" presName="composite" presStyleCnt="0"/>
      <dgm:spPr/>
    </dgm:pt>
    <dgm:pt modelId="{EAB3554E-4991-4AE4-9DC4-872AAE0FD83A}" type="pres">
      <dgm:prSet presAssocID="{4EA15F6A-9DE1-4400-92C3-BAD8C2C724EB}" presName="ParentText" presStyleLbl="node1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648FA49-771A-440A-8C01-23876392CF01}" type="pres">
      <dgm:prSet presAssocID="{4EA15F6A-9DE1-4400-92C3-BAD8C2C724EB}" presName="Image" presStyleLbl="bgImgPlace1" presStyleIdx="8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FC6A2CE9-6486-4C66-A1FB-77628477A477}" type="pres">
      <dgm:prSet presAssocID="{4EA15F6A-9DE1-4400-92C3-BAD8C2C724EB}" presName="ChildText" presStyleLbl="fgAcc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4940D7A-52B9-4903-963E-65E4BD34177C}" type="pres">
      <dgm:prSet presAssocID="{089409DF-99BB-43D0-8BF9-C3A4E5A3831A}" presName="sibTrans" presStyleCnt="0"/>
      <dgm:spPr/>
    </dgm:pt>
    <dgm:pt modelId="{31D33F09-5ACC-403A-9A32-E40B56F4EA09}" type="pres">
      <dgm:prSet presAssocID="{22B75A94-AACA-46C4-9F4A-2E2C555FB949}" presName="composite" presStyleCnt="0"/>
      <dgm:spPr/>
    </dgm:pt>
    <dgm:pt modelId="{283C0B88-CC6C-4A18-9D54-E997D5113F9C}" type="pres">
      <dgm:prSet presAssocID="{22B75A94-AACA-46C4-9F4A-2E2C555FB949}" presName="ParentText" presStyleLbl="node1" presStyleIdx="9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A0CCDA5-D269-45F7-8515-455AD839A724}" type="pres">
      <dgm:prSet presAssocID="{22B75A94-AACA-46C4-9F4A-2E2C555FB949}" presName="Image" presStyleLbl="bgImgPlace1" presStyleIdx="9" presStyleCnt="10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</dgm:spPr>
    </dgm:pt>
    <dgm:pt modelId="{B17EF438-FAA9-48CE-867D-8E00C8DFF262}" type="pres">
      <dgm:prSet presAssocID="{22B75A94-AACA-46C4-9F4A-2E2C555FB949}" presName="ChildText" presStyleLbl="fgAcc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031959B-5FB1-4F4E-8E74-7CA48A7B5419}" type="presOf" srcId="{0E1345BA-D67C-4AB0-AEF7-B15C9AD5109F}" destId="{319E4F1A-C6D1-45B6-B0CA-0E0625C590C8}" srcOrd="0" destOrd="0" presId="urn:microsoft.com/office/officeart/2008/layout/TitledPictureBlocks"/>
    <dgm:cxn modelId="{05D8CC54-444B-48BD-88F1-9E0D2C4C57A3}" type="presOf" srcId="{279C006D-336B-4426-AC38-32340CA05DD7}" destId="{AEE68BDA-123F-4698-AE96-299706168BF1}" srcOrd="0" destOrd="0" presId="urn:microsoft.com/office/officeart/2008/layout/TitledPictureBlocks"/>
    <dgm:cxn modelId="{4EE2F56E-4813-416E-A7D9-7D6511AC6127}" srcId="{7BF298AB-BE45-4310-8E62-1EFFAA9C1E97}" destId="{5F94F887-5F78-4C3A-B8EE-10C241033A44}" srcOrd="0" destOrd="0" parTransId="{1B70D96C-F05B-4FB9-B6B7-6B7B50D075A4}" sibTransId="{FF925B52-77D2-480D-95C6-8F1C9C29DD78}"/>
    <dgm:cxn modelId="{A3FB55F8-0A5B-445E-9AAA-18492B900D4B}" type="presOf" srcId="{CCC2DF2E-9F99-44A5-A8C5-75627FBD94B2}" destId="{3E682412-6075-42BA-8065-03F63B28B4E2}" srcOrd="0" destOrd="0" presId="urn:microsoft.com/office/officeart/2008/layout/TitledPictureBlocks"/>
    <dgm:cxn modelId="{2E0A925A-72FE-4D51-835E-7ACAB7624DFD}" type="presOf" srcId="{1A041C41-A996-4425-A4FF-A15014913EDC}" destId="{9C639788-6BD2-434F-B675-57D94EB45870}" srcOrd="0" destOrd="0" presId="urn:microsoft.com/office/officeart/2008/layout/TitledPictureBlocks"/>
    <dgm:cxn modelId="{C512C431-1A0E-431A-BB18-A375ABD3F1DB}" srcId="{E7204659-2D9C-42C3-8DB9-4EF5C3CBD99A}" destId="{0E1345BA-D67C-4AB0-AEF7-B15C9AD5109F}" srcOrd="0" destOrd="0" parTransId="{AAC14308-F48F-465B-B4C3-86BA59BD87E9}" sibTransId="{BBB6C731-E8D2-4CAA-B8AB-375433A50803}"/>
    <dgm:cxn modelId="{51DF11B1-80A3-4E16-98AE-6E2433AD2BA3}" srcId="{ABC47599-C555-4691-B5F5-B2946E03BD24}" destId="{CCC2DF2E-9F99-44A5-A8C5-75627FBD94B2}" srcOrd="4" destOrd="0" parTransId="{B736C7BD-8567-43F9-89E7-6B2C8E6834F6}" sibTransId="{EAF6075D-E7CD-412F-8C9A-E57A115A38D4}"/>
    <dgm:cxn modelId="{5EBD9B10-BA63-4659-8064-B0AFB5DC4BCD}" srcId="{ED50C783-3E77-4CE1-AFDE-A6695093EF51}" destId="{48EF46DF-7A11-45F0-8512-AF092D3E5E5F}" srcOrd="0" destOrd="0" parTransId="{6DC6C463-F892-4001-9274-A91C6CF0E985}" sibTransId="{A6C1496F-FD8B-4DCC-802A-697BE00FC403}"/>
    <dgm:cxn modelId="{4E16AE55-9082-4B96-A70C-787BAA31A58A}" srcId="{4EA15F6A-9DE1-4400-92C3-BAD8C2C724EB}" destId="{6A36DF86-2B8A-4357-AF51-DF5501A3CEDB}" srcOrd="0" destOrd="0" parTransId="{B10C45A6-0177-4CE6-BA3E-242DB83C16B3}" sibTransId="{F59D5BA5-8E08-4F74-B6F3-F9BF11137051}"/>
    <dgm:cxn modelId="{E0302B4B-3644-45D4-8F57-8E3190058078}" type="presOf" srcId="{7BF298AB-BE45-4310-8E62-1EFFAA9C1E97}" destId="{A7CF58C6-1D90-4D2F-8579-1624340A86E1}" srcOrd="0" destOrd="0" presId="urn:microsoft.com/office/officeart/2008/layout/TitledPictureBlocks"/>
    <dgm:cxn modelId="{866CF074-D4C9-4029-9206-5C386673235D}" type="presOf" srcId="{04A604B2-F580-4613-9C00-4CBED61FBC27}" destId="{A19E3FD8-A8C7-4E22-AB06-C35CF22FF7EF}" srcOrd="0" destOrd="0" presId="urn:microsoft.com/office/officeart/2008/layout/TitledPictureBlocks"/>
    <dgm:cxn modelId="{A93CB8FC-0CF2-400D-B27A-5858665EDF9C}" type="presOf" srcId="{5F94F887-5F78-4C3A-B8EE-10C241033A44}" destId="{77A5AECC-2A38-475C-B10F-DDE9F96CC6E7}" srcOrd="0" destOrd="0" presId="urn:microsoft.com/office/officeart/2008/layout/TitledPictureBlocks"/>
    <dgm:cxn modelId="{7CE1EAEE-0FD1-418F-A7DF-0679027EB07E}" type="presOf" srcId="{1A048186-D10E-4865-9B7F-1B64FB86C4CB}" destId="{45A57032-CC4E-4F36-87F0-676E524B0B1E}" srcOrd="0" destOrd="0" presId="urn:microsoft.com/office/officeart/2008/layout/TitledPictureBlocks"/>
    <dgm:cxn modelId="{BC37E4B4-6F05-4542-A529-B88CE4347B98}" srcId="{CCC2DF2E-9F99-44A5-A8C5-75627FBD94B2}" destId="{F1BE0226-D4F8-46F8-89BF-1F48F8EB19C8}" srcOrd="0" destOrd="0" parTransId="{33CF14D6-286B-4728-B617-8E00F7CFBF23}" sibTransId="{FF9E53D9-BF92-498C-BDCE-D3E110A83DE6}"/>
    <dgm:cxn modelId="{CCB224EA-5136-4F5A-8D12-F1600E17D575}" type="presOf" srcId="{22B75A94-AACA-46C4-9F4A-2E2C555FB949}" destId="{283C0B88-CC6C-4A18-9D54-E997D5113F9C}" srcOrd="0" destOrd="0" presId="urn:microsoft.com/office/officeart/2008/layout/TitledPictureBlocks"/>
    <dgm:cxn modelId="{46076628-AB32-4610-9561-2C17C9B8505D}" srcId="{ABC47599-C555-4691-B5F5-B2946E03BD24}" destId="{1A048186-D10E-4865-9B7F-1B64FB86C4CB}" srcOrd="5" destOrd="0" parTransId="{1393DB47-73BC-46F7-AECF-3D8838355D5F}" sibTransId="{32D06085-E0C3-4754-BC57-0C80C5209EB8}"/>
    <dgm:cxn modelId="{E87ED4BD-B2D2-4AFF-AC57-6F5253DB6690}" type="presOf" srcId="{F1BE0226-D4F8-46F8-89BF-1F48F8EB19C8}" destId="{5E9AD298-39C7-4C77-B585-51D84D47D4F7}" srcOrd="0" destOrd="0" presId="urn:microsoft.com/office/officeart/2008/layout/TitledPictureBlocks"/>
    <dgm:cxn modelId="{18AE5858-B449-4523-B8C3-7BEFEDF79E51}" type="presOf" srcId="{E7204659-2D9C-42C3-8DB9-4EF5C3CBD99A}" destId="{7D00B007-81B7-4AF8-937E-DF632F840489}" srcOrd="0" destOrd="0" presId="urn:microsoft.com/office/officeart/2008/layout/TitledPictureBlocks"/>
    <dgm:cxn modelId="{F0313B7F-60A1-46D2-979C-18F9AB07C306}" srcId="{279C006D-336B-4426-AC38-32340CA05DD7}" destId="{50AFA3FD-AAEF-406F-BA96-9C12CF53443F}" srcOrd="0" destOrd="0" parTransId="{C3A93621-2F6C-4979-8EC0-FF371B46C30F}" sibTransId="{DD204A62-362F-44ED-A291-3AD2C0173F8A}"/>
    <dgm:cxn modelId="{DDED440D-C252-45EB-9EEF-900D4832DA17}" type="presOf" srcId="{85867215-8C67-42F9-91D0-0ED36B00030C}" destId="{A69C5EEC-AB9A-4962-A9D0-740F224C4F05}" srcOrd="0" destOrd="0" presId="urn:microsoft.com/office/officeart/2008/layout/TitledPictureBlocks"/>
    <dgm:cxn modelId="{82A65623-2401-4E08-A417-18A93069AD3B}" type="presOf" srcId="{48EF46DF-7A11-45F0-8512-AF092D3E5E5F}" destId="{95593E1F-0CAA-48CD-980D-706A24A7691F}" srcOrd="0" destOrd="0" presId="urn:microsoft.com/office/officeart/2008/layout/TitledPictureBlocks"/>
    <dgm:cxn modelId="{C5B8367B-7812-472C-96D8-8CECD6EF329A}" type="presOf" srcId="{ED50C783-3E77-4CE1-AFDE-A6695093EF51}" destId="{9491E1E7-7ABF-4959-B579-FAA392F5B636}" srcOrd="0" destOrd="0" presId="urn:microsoft.com/office/officeart/2008/layout/TitledPictureBlocks"/>
    <dgm:cxn modelId="{27D39D54-B438-4E4A-AD31-AFCE519E03DA}" type="presOf" srcId="{6A36DF86-2B8A-4357-AF51-DF5501A3CEDB}" destId="{FC6A2CE9-6486-4C66-A1FB-77628477A477}" srcOrd="0" destOrd="0" presId="urn:microsoft.com/office/officeart/2008/layout/TitledPictureBlocks"/>
    <dgm:cxn modelId="{2E93631D-9E86-41A8-8B14-BD1A7E8BFB7F}" type="presOf" srcId="{ABC47599-C555-4691-B5F5-B2946E03BD24}" destId="{B15BD384-D4A9-4F96-BB45-4902674886AF}" srcOrd="0" destOrd="0" presId="urn:microsoft.com/office/officeart/2008/layout/TitledPictureBlocks"/>
    <dgm:cxn modelId="{0AE5BD52-CC4C-4B10-9B55-410DE172BD66}" type="presOf" srcId="{4EA15F6A-9DE1-4400-92C3-BAD8C2C724EB}" destId="{EAB3554E-4991-4AE4-9DC4-872AAE0FD83A}" srcOrd="0" destOrd="0" presId="urn:microsoft.com/office/officeart/2008/layout/TitledPictureBlocks"/>
    <dgm:cxn modelId="{788C3CE9-6E26-4D21-A9BD-D661A0E28A73}" type="presOf" srcId="{50AFA3FD-AAEF-406F-BA96-9C12CF53443F}" destId="{BF457888-0925-4E52-A791-96CB7742FB1B}" srcOrd="0" destOrd="0" presId="urn:microsoft.com/office/officeart/2008/layout/TitledPictureBlocks"/>
    <dgm:cxn modelId="{D9CD054A-13E0-4B3E-AE0A-A9A5710C6F49}" srcId="{ABC47599-C555-4691-B5F5-B2946E03BD24}" destId="{ED50C783-3E77-4CE1-AFDE-A6695093EF51}" srcOrd="1" destOrd="0" parTransId="{71F1E628-039A-4745-A2BD-A88424B34E76}" sibTransId="{8C74E229-7F17-4C5F-8666-CBE1D990106E}"/>
    <dgm:cxn modelId="{7F872469-1E54-475F-BEEE-053C6A6CE912}" type="presOf" srcId="{CCDA2114-45B1-433F-A52F-640F599F7F14}" destId="{B03CC57F-D879-454F-A3DB-D5C70AE4831B}" srcOrd="0" destOrd="0" presId="urn:microsoft.com/office/officeart/2008/layout/TitledPictureBlocks"/>
    <dgm:cxn modelId="{0033909A-9E3C-4E46-B541-6C13B694C66B}" srcId="{ABC47599-C555-4691-B5F5-B2946E03BD24}" destId="{22B75A94-AACA-46C4-9F4A-2E2C555FB949}" srcOrd="9" destOrd="0" parTransId="{FEB4BF71-D090-4B95-9618-D53A57E8679C}" sibTransId="{5A41A298-4BAD-40B2-BC88-07E4CB937798}"/>
    <dgm:cxn modelId="{D6EAC85A-A9A7-401E-9ED8-25DBAA54CD9A}" srcId="{ABC47599-C555-4691-B5F5-B2946E03BD24}" destId="{279C006D-336B-4426-AC38-32340CA05DD7}" srcOrd="2" destOrd="0" parTransId="{C863A3F0-2B13-4A9B-A15A-E0A153DB61B2}" sibTransId="{4B79D099-503E-4F1E-870A-BC10666900A6}"/>
    <dgm:cxn modelId="{1CADC215-B808-4A88-A734-B195FE2BE37C}" type="presOf" srcId="{2220A7BC-BB3B-4274-9F7C-A4E24A4DB582}" destId="{73D7E89E-5C07-4F0E-8F70-89C9E08FD936}" srcOrd="0" destOrd="0" presId="urn:microsoft.com/office/officeart/2008/layout/TitledPictureBlocks"/>
    <dgm:cxn modelId="{F0E009FC-A075-418C-94C2-801E633921CF}" srcId="{ABC47599-C555-4691-B5F5-B2946E03BD24}" destId="{04A604B2-F580-4613-9C00-4CBED61FBC27}" srcOrd="0" destOrd="0" parTransId="{3EC93A17-E1B1-4EE0-8C55-C83C6B51FD48}" sibTransId="{73E112A9-0493-473A-9D69-CCBF1DC457A4}"/>
    <dgm:cxn modelId="{17835273-9EAA-4BF6-B67E-CEB1090B7ED9}" srcId="{ABC47599-C555-4691-B5F5-B2946E03BD24}" destId="{7BF298AB-BE45-4310-8E62-1EFFAA9C1E97}" srcOrd="7" destOrd="0" parTransId="{4D253517-7C41-4C28-85FB-05F3F6B35C1C}" sibTransId="{048C6874-790E-4A8A-9485-EC39DA9BD2C5}"/>
    <dgm:cxn modelId="{07BBE79C-A078-4436-925D-8C4B01279A98}" srcId="{ABC47599-C555-4691-B5F5-B2946E03BD24}" destId="{E7204659-2D9C-42C3-8DB9-4EF5C3CBD99A}" srcOrd="3" destOrd="0" parTransId="{0BCE71A5-184E-488A-9096-F368576D340C}" sibTransId="{209DE23F-1E9F-4657-BDE2-8A8AFEA94D45}"/>
    <dgm:cxn modelId="{BE21E0B1-AE4A-47AF-9DD9-81720ABAF003}" srcId="{ABC47599-C555-4691-B5F5-B2946E03BD24}" destId="{4EA15F6A-9DE1-4400-92C3-BAD8C2C724EB}" srcOrd="8" destOrd="0" parTransId="{4D403A72-C4B8-4478-8C36-440EFA12CAA2}" sibTransId="{089409DF-99BB-43D0-8BF9-C3A4E5A3831A}"/>
    <dgm:cxn modelId="{F2A3C6D8-1541-4A09-B7F6-F6D87356D42D}" srcId="{CCDA2114-45B1-433F-A52F-640F599F7F14}" destId="{85867215-8C67-42F9-91D0-0ED36B00030C}" srcOrd="0" destOrd="0" parTransId="{9A2A4B82-4E2F-4126-A5BB-7AA84DBE94F7}" sibTransId="{8E7B8A81-7B91-4682-A0DC-B4C54A6C799A}"/>
    <dgm:cxn modelId="{DC8055DA-61F5-45C9-BA43-AB4202D343A0}" type="presOf" srcId="{093055A9-B877-4D7D-B6D1-988655CC0A77}" destId="{B17EF438-FAA9-48CE-867D-8E00C8DFF262}" srcOrd="0" destOrd="0" presId="urn:microsoft.com/office/officeart/2008/layout/TitledPictureBlocks"/>
    <dgm:cxn modelId="{200957B9-5BD6-4669-9621-EFE494E1932C}" srcId="{04A604B2-F580-4613-9C00-4CBED61FBC27}" destId="{1A041C41-A996-4425-A4FF-A15014913EDC}" srcOrd="0" destOrd="0" parTransId="{94660077-CB66-4DB6-B9F8-C11E189E1B7F}" sibTransId="{A970849C-8212-4F1A-87C6-CDD87A13FA44}"/>
    <dgm:cxn modelId="{0DA33DF3-41C9-45CB-87DA-F2A6985458E4}" srcId="{22B75A94-AACA-46C4-9F4A-2E2C555FB949}" destId="{093055A9-B877-4D7D-B6D1-988655CC0A77}" srcOrd="0" destOrd="0" parTransId="{39AA352C-9AE8-4B26-B20D-5F2C267BBCD5}" sibTransId="{5846F257-2F22-42CD-88FA-4A51C63A8FB9}"/>
    <dgm:cxn modelId="{C3AB642A-407D-4AB1-83F4-C278714C9271}" srcId="{1A048186-D10E-4865-9B7F-1B64FB86C4CB}" destId="{2220A7BC-BB3B-4274-9F7C-A4E24A4DB582}" srcOrd="0" destOrd="0" parTransId="{E3C6CB66-EE2A-4504-AE03-DFFD85333F6E}" sibTransId="{68FEB19D-F4A3-47D4-B42C-2335DB92082F}"/>
    <dgm:cxn modelId="{732A3244-0927-4FE6-A8DB-04A3C7D5E199}" srcId="{ABC47599-C555-4691-B5F5-B2946E03BD24}" destId="{CCDA2114-45B1-433F-A52F-640F599F7F14}" srcOrd="6" destOrd="0" parTransId="{013F19E2-8410-42A0-BE63-17934887F8A9}" sibTransId="{575F6D47-7FFB-4919-AB5E-FEDD7663C6F3}"/>
    <dgm:cxn modelId="{DD0FA617-8953-44EA-8AF4-F2024D32D0B1}" type="presParOf" srcId="{B15BD384-D4A9-4F96-BB45-4902674886AF}" destId="{921EDD09-6F62-41B9-BA18-705DA66571CB}" srcOrd="0" destOrd="0" presId="urn:microsoft.com/office/officeart/2008/layout/TitledPictureBlocks"/>
    <dgm:cxn modelId="{B02EC464-5DB7-4169-B6FD-B9D7FC66D2DB}" type="presParOf" srcId="{921EDD09-6F62-41B9-BA18-705DA66571CB}" destId="{A19E3FD8-A8C7-4E22-AB06-C35CF22FF7EF}" srcOrd="0" destOrd="0" presId="urn:microsoft.com/office/officeart/2008/layout/TitledPictureBlocks"/>
    <dgm:cxn modelId="{3CB44FC6-9D0C-41DD-9E9F-C11B54CFC891}" type="presParOf" srcId="{921EDD09-6F62-41B9-BA18-705DA66571CB}" destId="{A969EDEF-625C-4668-B5C7-5F53C4D9B81C}" srcOrd="1" destOrd="0" presId="urn:microsoft.com/office/officeart/2008/layout/TitledPictureBlocks"/>
    <dgm:cxn modelId="{C3EC0F9B-8188-4BE0-86BA-8167475B47BD}" type="presParOf" srcId="{921EDD09-6F62-41B9-BA18-705DA66571CB}" destId="{9C639788-6BD2-434F-B675-57D94EB45870}" srcOrd="2" destOrd="0" presId="urn:microsoft.com/office/officeart/2008/layout/TitledPictureBlocks"/>
    <dgm:cxn modelId="{67F0F0FF-8A52-4AEC-A9BB-B488825FF46A}" type="presParOf" srcId="{B15BD384-D4A9-4F96-BB45-4902674886AF}" destId="{C4224133-4750-4C85-BEFA-B051A0FDBE38}" srcOrd="1" destOrd="0" presId="urn:microsoft.com/office/officeart/2008/layout/TitledPictureBlocks"/>
    <dgm:cxn modelId="{8A760246-8E99-4291-9C3A-E4F145B46CD9}" type="presParOf" srcId="{B15BD384-D4A9-4F96-BB45-4902674886AF}" destId="{588DC747-4FCA-4F68-814F-41D0B51FB4DE}" srcOrd="2" destOrd="0" presId="urn:microsoft.com/office/officeart/2008/layout/TitledPictureBlocks"/>
    <dgm:cxn modelId="{FC219AE1-EEFD-4372-84F1-D76CB7476267}" type="presParOf" srcId="{588DC747-4FCA-4F68-814F-41D0B51FB4DE}" destId="{9491E1E7-7ABF-4959-B579-FAA392F5B636}" srcOrd="0" destOrd="0" presId="urn:microsoft.com/office/officeart/2008/layout/TitledPictureBlocks"/>
    <dgm:cxn modelId="{65B5DBAF-894C-45F9-B8C5-60F529548D14}" type="presParOf" srcId="{588DC747-4FCA-4F68-814F-41D0B51FB4DE}" destId="{81B6BDA9-BE9A-42E1-86EF-9687BAE179A3}" srcOrd="1" destOrd="0" presId="urn:microsoft.com/office/officeart/2008/layout/TitledPictureBlocks"/>
    <dgm:cxn modelId="{DE772F43-6E46-473F-96CB-06E7F5C4D142}" type="presParOf" srcId="{588DC747-4FCA-4F68-814F-41D0B51FB4DE}" destId="{95593E1F-0CAA-48CD-980D-706A24A7691F}" srcOrd="2" destOrd="0" presId="urn:microsoft.com/office/officeart/2008/layout/TitledPictureBlocks"/>
    <dgm:cxn modelId="{EF5239D5-27BD-46DB-9CC0-2FDDBA192B74}" type="presParOf" srcId="{B15BD384-D4A9-4F96-BB45-4902674886AF}" destId="{9DBFF293-E006-4F2D-9F7F-4DC4E29A2997}" srcOrd="3" destOrd="0" presId="urn:microsoft.com/office/officeart/2008/layout/TitledPictureBlocks"/>
    <dgm:cxn modelId="{A796EA40-9FD5-4299-BA15-5C9781CA6AD0}" type="presParOf" srcId="{B15BD384-D4A9-4F96-BB45-4902674886AF}" destId="{BFA4489E-6C15-4195-BD2B-2C73AB430AB2}" srcOrd="4" destOrd="0" presId="urn:microsoft.com/office/officeart/2008/layout/TitledPictureBlocks"/>
    <dgm:cxn modelId="{6979207F-7297-4D15-84B9-CB7C76D48EA1}" type="presParOf" srcId="{BFA4489E-6C15-4195-BD2B-2C73AB430AB2}" destId="{AEE68BDA-123F-4698-AE96-299706168BF1}" srcOrd="0" destOrd="0" presId="urn:microsoft.com/office/officeart/2008/layout/TitledPictureBlocks"/>
    <dgm:cxn modelId="{FA96615F-C5C9-4120-9A5F-2942FB54C259}" type="presParOf" srcId="{BFA4489E-6C15-4195-BD2B-2C73AB430AB2}" destId="{129844B3-27DF-41F5-9B00-691088B30DEB}" srcOrd="1" destOrd="0" presId="urn:microsoft.com/office/officeart/2008/layout/TitledPictureBlocks"/>
    <dgm:cxn modelId="{9E5FBF73-B114-40CE-990E-81055D94617A}" type="presParOf" srcId="{BFA4489E-6C15-4195-BD2B-2C73AB430AB2}" destId="{BF457888-0925-4E52-A791-96CB7742FB1B}" srcOrd="2" destOrd="0" presId="urn:microsoft.com/office/officeart/2008/layout/TitledPictureBlocks"/>
    <dgm:cxn modelId="{F6C7FC65-F155-4D68-8266-A470F1E161D1}" type="presParOf" srcId="{B15BD384-D4A9-4F96-BB45-4902674886AF}" destId="{9B6BAA0C-D980-4E1D-B36C-72F5D932A489}" srcOrd="5" destOrd="0" presId="urn:microsoft.com/office/officeart/2008/layout/TitledPictureBlocks"/>
    <dgm:cxn modelId="{9D02551A-8C47-4E2D-8EBD-77E84426DD93}" type="presParOf" srcId="{B15BD384-D4A9-4F96-BB45-4902674886AF}" destId="{95E1F4B8-6F3C-43F6-A6D6-0C346DFB92FA}" srcOrd="6" destOrd="0" presId="urn:microsoft.com/office/officeart/2008/layout/TitledPictureBlocks"/>
    <dgm:cxn modelId="{677485C4-AEFB-42E5-9CAD-AB32798DAF02}" type="presParOf" srcId="{95E1F4B8-6F3C-43F6-A6D6-0C346DFB92FA}" destId="{7D00B007-81B7-4AF8-937E-DF632F840489}" srcOrd="0" destOrd="0" presId="urn:microsoft.com/office/officeart/2008/layout/TitledPictureBlocks"/>
    <dgm:cxn modelId="{AE6285EF-A37B-406B-861F-A350A97D5785}" type="presParOf" srcId="{95E1F4B8-6F3C-43F6-A6D6-0C346DFB92FA}" destId="{39E57E9D-A8D6-4E91-B08F-02BA35D08B64}" srcOrd="1" destOrd="0" presId="urn:microsoft.com/office/officeart/2008/layout/TitledPictureBlocks"/>
    <dgm:cxn modelId="{EB0E88D5-53A0-4B5D-85E8-2F44581D706F}" type="presParOf" srcId="{95E1F4B8-6F3C-43F6-A6D6-0C346DFB92FA}" destId="{319E4F1A-C6D1-45B6-B0CA-0E0625C590C8}" srcOrd="2" destOrd="0" presId="urn:microsoft.com/office/officeart/2008/layout/TitledPictureBlocks"/>
    <dgm:cxn modelId="{F31AA64A-F58C-433F-A172-8F3D30268558}" type="presParOf" srcId="{B15BD384-D4A9-4F96-BB45-4902674886AF}" destId="{2B436CC3-1E4C-4806-BDBD-AEE8D7FA1692}" srcOrd="7" destOrd="0" presId="urn:microsoft.com/office/officeart/2008/layout/TitledPictureBlocks"/>
    <dgm:cxn modelId="{CF212BE0-A752-4D22-A540-59B89F9EE638}" type="presParOf" srcId="{B15BD384-D4A9-4F96-BB45-4902674886AF}" destId="{D75CFB3A-D847-481E-9BEA-923C15366792}" srcOrd="8" destOrd="0" presId="urn:microsoft.com/office/officeart/2008/layout/TitledPictureBlocks"/>
    <dgm:cxn modelId="{11B0799A-16F9-4A68-88B0-487283978406}" type="presParOf" srcId="{D75CFB3A-D847-481E-9BEA-923C15366792}" destId="{3E682412-6075-42BA-8065-03F63B28B4E2}" srcOrd="0" destOrd="0" presId="urn:microsoft.com/office/officeart/2008/layout/TitledPictureBlocks"/>
    <dgm:cxn modelId="{D6A8A416-5D2D-4630-908F-C77945BBC891}" type="presParOf" srcId="{D75CFB3A-D847-481E-9BEA-923C15366792}" destId="{B3033300-2584-49DB-ABAF-04A6932DEFD1}" srcOrd="1" destOrd="0" presId="urn:microsoft.com/office/officeart/2008/layout/TitledPictureBlocks"/>
    <dgm:cxn modelId="{829D119C-A72E-4786-8247-381D36CF6105}" type="presParOf" srcId="{D75CFB3A-D847-481E-9BEA-923C15366792}" destId="{5E9AD298-39C7-4C77-B585-51D84D47D4F7}" srcOrd="2" destOrd="0" presId="urn:microsoft.com/office/officeart/2008/layout/TitledPictureBlocks"/>
    <dgm:cxn modelId="{2370CD3A-98D4-42DA-9870-C2D701E6B7F3}" type="presParOf" srcId="{B15BD384-D4A9-4F96-BB45-4902674886AF}" destId="{052D0ADE-42A2-4E17-85E4-70287014AE12}" srcOrd="9" destOrd="0" presId="urn:microsoft.com/office/officeart/2008/layout/TitledPictureBlocks"/>
    <dgm:cxn modelId="{D44BEA06-AFBC-40FE-8C11-323D8398218B}" type="presParOf" srcId="{B15BD384-D4A9-4F96-BB45-4902674886AF}" destId="{92933A4C-CF5E-44B4-B2D9-C44EFB38F0AC}" srcOrd="10" destOrd="0" presId="urn:microsoft.com/office/officeart/2008/layout/TitledPictureBlocks"/>
    <dgm:cxn modelId="{AA43CC58-59B3-4FB2-9FDF-4772E27376FB}" type="presParOf" srcId="{92933A4C-CF5E-44B4-B2D9-C44EFB38F0AC}" destId="{45A57032-CC4E-4F36-87F0-676E524B0B1E}" srcOrd="0" destOrd="0" presId="urn:microsoft.com/office/officeart/2008/layout/TitledPictureBlocks"/>
    <dgm:cxn modelId="{4C0469E3-A374-435C-BB42-41C10ABCD2CA}" type="presParOf" srcId="{92933A4C-CF5E-44B4-B2D9-C44EFB38F0AC}" destId="{785126D5-771F-4BC5-AC5E-F35EABFFBA0F}" srcOrd="1" destOrd="0" presId="urn:microsoft.com/office/officeart/2008/layout/TitledPictureBlocks"/>
    <dgm:cxn modelId="{E40CE125-3133-4594-94E9-02AFF1C551EA}" type="presParOf" srcId="{92933A4C-CF5E-44B4-B2D9-C44EFB38F0AC}" destId="{73D7E89E-5C07-4F0E-8F70-89C9E08FD936}" srcOrd="2" destOrd="0" presId="urn:microsoft.com/office/officeart/2008/layout/TitledPictureBlocks"/>
    <dgm:cxn modelId="{13C30DE9-0262-4AEC-995F-D09D41375653}" type="presParOf" srcId="{B15BD384-D4A9-4F96-BB45-4902674886AF}" destId="{5A672FF2-78BB-4CFC-AC0C-F26849EAA4D2}" srcOrd="11" destOrd="0" presId="urn:microsoft.com/office/officeart/2008/layout/TitledPictureBlocks"/>
    <dgm:cxn modelId="{95D6FAB2-1D02-4AD1-B040-286FBF527BF8}" type="presParOf" srcId="{B15BD384-D4A9-4F96-BB45-4902674886AF}" destId="{46EEE437-6B9B-4247-AB30-B84B53FFF959}" srcOrd="12" destOrd="0" presId="urn:microsoft.com/office/officeart/2008/layout/TitledPictureBlocks"/>
    <dgm:cxn modelId="{22E28C16-DE88-40AA-8D13-137298B78D88}" type="presParOf" srcId="{46EEE437-6B9B-4247-AB30-B84B53FFF959}" destId="{B03CC57F-D879-454F-A3DB-D5C70AE4831B}" srcOrd="0" destOrd="0" presId="urn:microsoft.com/office/officeart/2008/layout/TitledPictureBlocks"/>
    <dgm:cxn modelId="{BD3971E0-CF1B-42A4-80D5-E580FA4074A5}" type="presParOf" srcId="{46EEE437-6B9B-4247-AB30-B84B53FFF959}" destId="{8A58E16A-DD82-40D0-BD92-83A872F79EA5}" srcOrd="1" destOrd="0" presId="urn:microsoft.com/office/officeart/2008/layout/TitledPictureBlocks"/>
    <dgm:cxn modelId="{EDC2655E-36EA-4D48-B720-61FC665F07AC}" type="presParOf" srcId="{46EEE437-6B9B-4247-AB30-B84B53FFF959}" destId="{A69C5EEC-AB9A-4962-A9D0-740F224C4F05}" srcOrd="2" destOrd="0" presId="urn:microsoft.com/office/officeart/2008/layout/TitledPictureBlocks"/>
    <dgm:cxn modelId="{59933267-8737-4650-8475-069398E5427D}" type="presParOf" srcId="{B15BD384-D4A9-4F96-BB45-4902674886AF}" destId="{60956BC0-1F86-480D-90CD-0D54D49AD64D}" srcOrd="13" destOrd="0" presId="urn:microsoft.com/office/officeart/2008/layout/TitledPictureBlocks"/>
    <dgm:cxn modelId="{07A5FAB5-62D8-4453-9E8A-000E12992BCF}" type="presParOf" srcId="{B15BD384-D4A9-4F96-BB45-4902674886AF}" destId="{9F31670C-569B-482D-BE96-4D812EF14BE0}" srcOrd="14" destOrd="0" presId="urn:microsoft.com/office/officeart/2008/layout/TitledPictureBlocks"/>
    <dgm:cxn modelId="{4062C78B-11C4-463D-B581-47430549FF64}" type="presParOf" srcId="{9F31670C-569B-482D-BE96-4D812EF14BE0}" destId="{A7CF58C6-1D90-4D2F-8579-1624340A86E1}" srcOrd="0" destOrd="0" presId="urn:microsoft.com/office/officeart/2008/layout/TitledPictureBlocks"/>
    <dgm:cxn modelId="{B51A8A76-0165-4AD6-B440-3BE6D304FFD2}" type="presParOf" srcId="{9F31670C-569B-482D-BE96-4D812EF14BE0}" destId="{D85C89F4-D14C-49CE-B283-BA3F96410972}" srcOrd="1" destOrd="0" presId="urn:microsoft.com/office/officeart/2008/layout/TitledPictureBlocks"/>
    <dgm:cxn modelId="{C623159B-D6F4-4BEF-8F08-70C676CB152D}" type="presParOf" srcId="{9F31670C-569B-482D-BE96-4D812EF14BE0}" destId="{77A5AECC-2A38-475C-B10F-DDE9F96CC6E7}" srcOrd="2" destOrd="0" presId="urn:microsoft.com/office/officeart/2008/layout/TitledPictureBlocks"/>
    <dgm:cxn modelId="{C4DB414D-E208-4865-B6D7-DC9CCF8D1FCA}" type="presParOf" srcId="{B15BD384-D4A9-4F96-BB45-4902674886AF}" destId="{F371B389-739C-4C90-9628-9CB4686FF40E}" srcOrd="15" destOrd="0" presId="urn:microsoft.com/office/officeart/2008/layout/TitledPictureBlocks"/>
    <dgm:cxn modelId="{BD524F9A-B96C-4F18-B94E-6FBE98948CAC}" type="presParOf" srcId="{B15BD384-D4A9-4F96-BB45-4902674886AF}" destId="{1AC3941F-2AED-49A2-943B-0C1A4B16B17D}" srcOrd="16" destOrd="0" presId="urn:microsoft.com/office/officeart/2008/layout/TitledPictureBlocks"/>
    <dgm:cxn modelId="{FD0C202C-2331-4053-8730-E75F08F73BFF}" type="presParOf" srcId="{1AC3941F-2AED-49A2-943B-0C1A4B16B17D}" destId="{EAB3554E-4991-4AE4-9DC4-872AAE0FD83A}" srcOrd="0" destOrd="0" presId="urn:microsoft.com/office/officeart/2008/layout/TitledPictureBlocks"/>
    <dgm:cxn modelId="{5F5C19F0-633B-4A6C-BEEA-3AB1CF9EE5A9}" type="presParOf" srcId="{1AC3941F-2AED-49A2-943B-0C1A4B16B17D}" destId="{9648FA49-771A-440A-8C01-23876392CF01}" srcOrd="1" destOrd="0" presId="urn:microsoft.com/office/officeart/2008/layout/TitledPictureBlocks"/>
    <dgm:cxn modelId="{035C9252-A080-4E1B-BF3E-49EE0F7E49B5}" type="presParOf" srcId="{1AC3941F-2AED-49A2-943B-0C1A4B16B17D}" destId="{FC6A2CE9-6486-4C66-A1FB-77628477A477}" srcOrd="2" destOrd="0" presId="urn:microsoft.com/office/officeart/2008/layout/TitledPictureBlocks"/>
    <dgm:cxn modelId="{AB6F573E-2FDA-414E-8E2C-4C8763ABD933}" type="presParOf" srcId="{B15BD384-D4A9-4F96-BB45-4902674886AF}" destId="{C4940D7A-52B9-4903-963E-65E4BD34177C}" srcOrd="17" destOrd="0" presId="urn:microsoft.com/office/officeart/2008/layout/TitledPictureBlocks"/>
    <dgm:cxn modelId="{1EA7E8A6-7E34-4C16-A06E-7DE3B24FB72F}" type="presParOf" srcId="{B15BD384-D4A9-4F96-BB45-4902674886AF}" destId="{31D33F09-5ACC-403A-9A32-E40B56F4EA09}" srcOrd="18" destOrd="0" presId="urn:microsoft.com/office/officeart/2008/layout/TitledPictureBlocks"/>
    <dgm:cxn modelId="{5E444C0D-603E-47E3-B33F-0E338F51D350}" type="presParOf" srcId="{31D33F09-5ACC-403A-9A32-E40B56F4EA09}" destId="{283C0B88-CC6C-4A18-9D54-E997D5113F9C}" srcOrd="0" destOrd="0" presId="urn:microsoft.com/office/officeart/2008/layout/TitledPictureBlocks"/>
    <dgm:cxn modelId="{0BD96054-3C0B-4DA9-91EB-89CD009A74AF}" type="presParOf" srcId="{31D33F09-5ACC-403A-9A32-E40B56F4EA09}" destId="{EA0CCDA5-D269-45F7-8515-455AD839A724}" srcOrd="1" destOrd="0" presId="urn:microsoft.com/office/officeart/2008/layout/TitledPictureBlocks"/>
    <dgm:cxn modelId="{1111F1C2-96EB-4161-8F07-090E2AD0BD40}" type="presParOf" srcId="{31D33F09-5ACC-403A-9A32-E40B56F4EA09}" destId="{B17EF438-FAA9-48CE-867D-8E00C8DFF262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BC47599-C555-4691-B5F5-B2946E03BD24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4A604B2-F580-4613-9C00-4CBED61FBC27}">
      <dgm:prSet phldrT="[Text]" custT="1"/>
      <dgm:spPr>
        <a:xfrm>
          <a:off x="4206853" y="29593"/>
          <a:ext cx="828039" cy="120811"/>
        </a:xfrm>
        <a:solidFill>
          <a:schemeClr val="accent2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A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Zimbabwe</a:t>
          </a:r>
          <a:endParaRPr lang="en-ZA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EC93A17-E1B1-4EE0-8C55-C83C6B51FD48}" type="parTrans" cxnId="{F0E009FC-A075-418C-94C2-801E633921CF}">
      <dgm:prSet/>
      <dgm:spPr/>
      <dgm:t>
        <a:bodyPr/>
        <a:lstStyle/>
        <a:p>
          <a:endParaRPr lang="en-ZA"/>
        </a:p>
      </dgm:t>
    </dgm:pt>
    <dgm:pt modelId="{73E112A9-0493-473A-9D69-CCBF1DC457A4}" type="sibTrans" cxnId="{F0E009FC-A075-418C-94C2-801E633921CF}">
      <dgm:prSet/>
      <dgm:spPr/>
      <dgm:t>
        <a:bodyPr/>
        <a:lstStyle/>
        <a:p>
          <a:endParaRPr lang="en-ZA"/>
        </a:p>
      </dgm:t>
    </dgm:pt>
    <dgm:pt modelId="{1A041C41-A996-4425-A4FF-A15014913EDC}">
      <dgm:prSet phldrT="[Text]" custT="1"/>
      <dgm:spPr>
        <a:xfrm>
          <a:off x="4924628" y="261552"/>
          <a:ext cx="392644" cy="40866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A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8</a:t>
          </a:r>
        </a:p>
      </dgm:t>
    </dgm:pt>
    <dgm:pt modelId="{94660077-CB66-4DB6-B9F8-C11E189E1B7F}" type="parTrans" cxnId="{200957B9-5BD6-4669-9621-EFE494E1932C}">
      <dgm:prSet/>
      <dgm:spPr/>
      <dgm:t>
        <a:bodyPr/>
        <a:lstStyle/>
        <a:p>
          <a:endParaRPr lang="en-ZA"/>
        </a:p>
      </dgm:t>
    </dgm:pt>
    <dgm:pt modelId="{A970849C-8212-4F1A-87C6-CDD87A13FA44}" type="sibTrans" cxnId="{200957B9-5BD6-4669-9621-EFE494E1932C}">
      <dgm:prSet/>
      <dgm:spPr/>
      <dgm:t>
        <a:bodyPr/>
        <a:lstStyle/>
        <a:p>
          <a:endParaRPr lang="en-ZA"/>
        </a:p>
      </dgm:t>
    </dgm:pt>
    <dgm:pt modelId="{279C006D-336B-4426-AC38-32340CA05DD7}">
      <dgm:prSet phldrT="[Text]" custT="1"/>
      <dgm:spPr>
        <a:xfrm>
          <a:off x="483452" y="976007"/>
          <a:ext cx="828039" cy="120811"/>
        </a:xfrm>
        <a:solidFill>
          <a:schemeClr val="accent2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A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Nigeria</a:t>
          </a:r>
          <a:endParaRPr lang="en-ZA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863A3F0-2B13-4A9B-A15A-E0A153DB61B2}" type="parTrans" cxnId="{D6EAC85A-A9A7-401E-9ED8-25DBAA54CD9A}">
      <dgm:prSet/>
      <dgm:spPr/>
      <dgm:t>
        <a:bodyPr/>
        <a:lstStyle/>
        <a:p>
          <a:endParaRPr lang="en-ZA"/>
        </a:p>
      </dgm:t>
    </dgm:pt>
    <dgm:pt modelId="{4B79D099-503E-4F1E-870A-BC10666900A6}" type="sibTrans" cxnId="{D6EAC85A-A9A7-401E-9ED8-25DBAA54CD9A}">
      <dgm:prSet/>
      <dgm:spPr/>
      <dgm:t>
        <a:bodyPr/>
        <a:lstStyle/>
        <a:p>
          <a:endParaRPr lang="en-ZA"/>
        </a:p>
      </dgm:t>
    </dgm:pt>
    <dgm:pt modelId="{50AFA3FD-AAEF-406F-BA96-9C12CF53443F}">
      <dgm:prSet phldrT="[Text]" custT="1"/>
      <dgm:spPr>
        <a:xfrm>
          <a:off x="1201227" y="1207965"/>
          <a:ext cx="392644" cy="40866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A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7</a:t>
          </a:r>
        </a:p>
      </dgm:t>
    </dgm:pt>
    <dgm:pt modelId="{C3A93621-2F6C-4979-8EC0-FF371B46C30F}" type="parTrans" cxnId="{F0313B7F-60A1-46D2-979C-18F9AB07C306}">
      <dgm:prSet/>
      <dgm:spPr/>
      <dgm:t>
        <a:bodyPr/>
        <a:lstStyle/>
        <a:p>
          <a:endParaRPr lang="en-ZA"/>
        </a:p>
      </dgm:t>
    </dgm:pt>
    <dgm:pt modelId="{DD204A62-362F-44ED-A291-3AD2C0173F8A}" type="sibTrans" cxnId="{F0313B7F-60A1-46D2-979C-18F9AB07C306}">
      <dgm:prSet/>
      <dgm:spPr/>
      <dgm:t>
        <a:bodyPr/>
        <a:lstStyle/>
        <a:p>
          <a:endParaRPr lang="en-ZA"/>
        </a:p>
      </dgm:t>
    </dgm:pt>
    <dgm:pt modelId="{CCC2DF2E-9F99-44A5-A8C5-75627FBD94B2}">
      <dgm:prSet phldrT="[Text]" custT="1"/>
      <dgm:spPr>
        <a:xfrm>
          <a:off x="1724585" y="976007"/>
          <a:ext cx="828039" cy="120811"/>
        </a:xfrm>
        <a:solidFill>
          <a:schemeClr val="accent2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A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Lesotho</a:t>
          </a:r>
          <a:endParaRPr lang="en-ZA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736C7BD-8567-43F9-89E7-6B2C8E6834F6}" type="parTrans" cxnId="{51DF11B1-80A3-4E16-98AE-6E2433AD2BA3}">
      <dgm:prSet/>
      <dgm:spPr/>
      <dgm:t>
        <a:bodyPr/>
        <a:lstStyle/>
        <a:p>
          <a:endParaRPr lang="en-ZA"/>
        </a:p>
      </dgm:t>
    </dgm:pt>
    <dgm:pt modelId="{EAF6075D-E7CD-412F-8C9A-E57A115A38D4}" type="sibTrans" cxnId="{51DF11B1-80A3-4E16-98AE-6E2433AD2BA3}">
      <dgm:prSet/>
      <dgm:spPr/>
      <dgm:t>
        <a:bodyPr/>
        <a:lstStyle/>
        <a:p>
          <a:endParaRPr lang="en-ZA"/>
        </a:p>
      </dgm:t>
    </dgm:pt>
    <dgm:pt modelId="{F1BE0226-D4F8-46F8-89BF-1F48F8EB19C8}">
      <dgm:prSet phldrT="[Text]" custT="1"/>
      <dgm:spPr>
        <a:xfrm>
          <a:off x="2442360" y="1207965"/>
          <a:ext cx="392644" cy="40866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A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</a:t>
          </a:r>
        </a:p>
      </dgm:t>
    </dgm:pt>
    <dgm:pt modelId="{33CF14D6-286B-4728-B617-8E00F7CFBF23}" type="parTrans" cxnId="{BC37E4B4-6F05-4542-A529-B88CE4347B98}">
      <dgm:prSet/>
      <dgm:spPr/>
      <dgm:t>
        <a:bodyPr/>
        <a:lstStyle/>
        <a:p>
          <a:endParaRPr lang="en-ZA"/>
        </a:p>
      </dgm:t>
    </dgm:pt>
    <dgm:pt modelId="{FF9E53D9-BF92-498C-BDCE-D3E110A83DE6}" type="sibTrans" cxnId="{BC37E4B4-6F05-4542-A529-B88CE4347B98}">
      <dgm:prSet/>
      <dgm:spPr/>
      <dgm:t>
        <a:bodyPr/>
        <a:lstStyle/>
        <a:p>
          <a:endParaRPr lang="en-ZA"/>
        </a:p>
      </dgm:t>
    </dgm:pt>
    <dgm:pt modelId="{2220A7BC-BB3B-4274-9F7C-A4E24A4DB582}">
      <dgm:prSet phldrT="[Text]" custT="1"/>
      <dgm:spPr>
        <a:xfrm>
          <a:off x="2965719" y="976007"/>
          <a:ext cx="828039" cy="120811"/>
        </a:xfr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A" sz="14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Cameroon</a:t>
          </a:r>
          <a:endParaRPr lang="en-ZA" sz="105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E3C6CB66-EE2A-4504-AE03-DFFD85333F6E}" type="parTrans" cxnId="{C3AB642A-407D-4AB1-83F4-C278714C9271}">
      <dgm:prSet/>
      <dgm:spPr/>
      <dgm:t>
        <a:bodyPr/>
        <a:lstStyle/>
        <a:p>
          <a:endParaRPr lang="en-ZA"/>
        </a:p>
      </dgm:t>
    </dgm:pt>
    <dgm:pt modelId="{68FEB19D-F4A3-47D4-B42C-2335DB92082F}" type="sibTrans" cxnId="{C3AB642A-407D-4AB1-83F4-C278714C9271}">
      <dgm:prSet/>
      <dgm:spPr/>
      <dgm:t>
        <a:bodyPr/>
        <a:lstStyle/>
        <a:p>
          <a:endParaRPr lang="en-ZA"/>
        </a:p>
      </dgm:t>
    </dgm:pt>
    <dgm:pt modelId="{4EA15F6A-9DE1-4400-92C3-BAD8C2C724EB}">
      <dgm:prSet phldrT="[Text]" custT="1"/>
      <dgm:spPr>
        <a:xfrm>
          <a:off x="4206853" y="976007"/>
          <a:ext cx="828039" cy="120811"/>
        </a:xfrm>
        <a:solidFill>
          <a:schemeClr val="accent2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A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Swaziland</a:t>
          </a:r>
          <a:endParaRPr lang="en-ZA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D403A72-C4B8-4478-8C36-440EFA12CAA2}" type="parTrans" cxnId="{BE21E0B1-AE4A-47AF-9DD9-81720ABAF003}">
      <dgm:prSet/>
      <dgm:spPr/>
      <dgm:t>
        <a:bodyPr/>
        <a:lstStyle/>
        <a:p>
          <a:endParaRPr lang="en-ZA"/>
        </a:p>
      </dgm:t>
    </dgm:pt>
    <dgm:pt modelId="{089409DF-99BB-43D0-8BF9-C3A4E5A3831A}" type="sibTrans" cxnId="{BE21E0B1-AE4A-47AF-9DD9-81720ABAF003}">
      <dgm:prSet/>
      <dgm:spPr/>
      <dgm:t>
        <a:bodyPr/>
        <a:lstStyle/>
        <a:p>
          <a:endParaRPr lang="en-ZA"/>
        </a:p>
      </dgm:t>
    </dgm:pt>
    <dgm:pt modelId="{6A36DF86-2B8A-4357-AF51-DF5501A3CEDB}">
      <dgm:prSet phldrT="[Text]" custT="1"/>
      <dgm:spPr>
        <a:xfrm>
          <a:off x="4924628" y="1207965"/>
          <a:ext cx="392644" cy="40866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A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</a:t>
          </a:r>
        </a:p>
      </dgm:t>
    </dgm:pt>
    <dgm:pt modelId="{B10C45A6-0177-4CE6-BA3E-242DB83C16B3}" type="parTrans" cxnId="{4E16AE55-9082-4B96-A70C-787BAA31A58A}">
      <dgm:prSet/>
      <dgm:spPr/>
      <dgm:t>
        <a:bodyPr/>
        <a:lstStyle/>
        <a:p>
          <a:endParaRPr lang="en-ZA"/>
        </a:p>
      </dgm:t>
    </dgm:pt>
    <dgm:pt modelId="{F59D5BA5-8E08-4F74-B6F3-F9BF11137051}" type="sibTrans" cxnId="{4E16AE55-9082-4B96-A70C-787BAA31A58A}">
      <dgm:prSet/>
      <dgm:spPr/>
      <dgm:t>
        <a:bodyPr/>
        <a:lstStyle/>
        <a:p>
          <a:endParaRPr lang="en-ZA"/>
        </a:p>
      </dgm:t>
    </dgm:pt>
    <dgm:pt modelId="{22B75A94-AACA-46C4-9F4A-2E2C555FB949}">
      <dgm:prSet phldrT="[Text]" custT="1"/>
      <dgm:spPr>
        <a:xfrm>
          <a:off x="2965719" y="1922420"/>
          <a:ext cx="828039" cy="120811"/>
        </a:xfrm>
        <a:solidFill>
          <a:schemeClr val="accent2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A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Pakistan</a:t>
          </a:r>
          <a:endParaRPr lang="en-ZA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EB4BF71-D090-4B95-9618-D53A57E8679C}" type="parTrans" cxnId="{0033909A-9E3C-4E46-B541-6C13B694C66B}">
      <dgm:prSet/>
      <dgm:spPr/>
      <dgm:t>
        <a:bodyPr/>
        <a:lstStyle/>
        <a:p>
          <a:endParaRPr lang="en-ZA"/>
        </a:p>
      </dgm:t>
    </dgm:pt>
    <dgm:pt modelId="{5A41A298-4BAD-40B2-BC88-07E4CB937798}" type="sibTrans" cxnId="{0033909A-9E3C-4E46-B541-6C13B694C66B}">
      <dgm:prSet/>
      <dgm:spPr/>
      <dgm:t>
        <a:bodyPr/>
        <a:lstStyle/>
        <a:p>
          <a:endParaRPr lang="en-ZA"/>
        </a:p>
      </dgm:t>
    </dgm:pt>
    <dgm:pt modelId="{093055A9-B877-4D7D-B6D1-988655CC0A77}">
      <dgm:prSet phldrT="[Text]" custT="1"/>
      <dgm:spPr>
        <a:xfrm>
          <a:off x="3683494" y="2154379"/>
          <a:ext cx="392644" cy="40866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A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4</a:t>
          </a:r>
        </a:p>
      </dgm:t>
    </dgm:pt>
    <dgm:pt modelId="{39AA352C-9AE8-4B26-B20D-5F2C267BBCD5}" type="parTrans" cxnId="{0DA33DF3-41C9-45CB-87DA-F2A6985458E4}">
      <dgm:prSet/>
      <dgm:spPr/>
      <dgm:t>
        <a:bodyPr/>
        <a:lstStyle/>
        <a:p>
          <a:endParaRPr lang="en-ZA"/>
        </a:p>
      </dgm:t>
    </dgm:pt>
    <dgm:pt modelId="{5846F257-2F22-42CD-88FA-4A51C63A8FB9}" type="sibTrans" cxnId="{0DA33DF3-41C9-45CB-87DA-F2A6985458E4}">
      <dgm:prSet/>
      <dgm:spPr/>
      <dgm:t>
        <a:bodyPr/>
        <a:lstStyle/>
        <a:p>
          <a:endParaRPr lang="en-ZA"/>
        </a:p>
      </dgm:t>
    </dgm:pt>
    <dgm:pt modelId="{1A8DD867-4E75-4EC8-8CD5-253D4D3F8379}">
      <dgm:prSet phldrT="[Text]" custT="1"/>
      <dgm:spPr>
        <a:xfrm>
          <a:off x="483452" y="29593"/>
          <a:ext cx="828039" cy="120811"/>
        </a:xfrm>
        <a:solidFill>
          <a:schemeClr val="accent2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A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DRC</a:t>
          </a:r>
        </a:p>
      </dgm:t>
    </dgm:pt>
    <dgm:pt modelId="{427BA0F7-894C-49B1-B5DC-4BFD11730CD6}" type="parTrans" cxnId="{14282720-54E1-4CA7-A374-A1A76B51BF7B}">
      <dgm:prSet/>
      <dgm:spPr/>
      <dgm:t>
        <a:bodyPr/>
        <a:lstStyle/>
        <a:p>
          <a:endParaRPr lang="en-ZA"/>
        </a:p>
      </dgm:t>
    </dgm:pt>
    <dgm:pt modelId="{4FF6C22E-DD6D-4A21-95C1-83D015FBFB85}" type="sibTrans" cxnId="{14282720-54E1-4CA7-A374-A1A76B51BF7B}">
      <dgm:prSet/>
      <dgm:spPr/>
      <dgm:t>
        <a:bodyPr/>
        <a:lstStyle/>
        <a:p>
          <a:endParaRPr lang="en-ZA"/>
        </a:p>
      </dgm:t>
    </dgm:pt>
    <dgm:pt modelId="{10EFBDC4-C906-40DB-BAF2-C9E5FDB0FC52}">
      <dgm:prSet phldrT="[Text]" custT="1"/>
      <dgm:spPr>
        <a:xfrm>
          <a:off x="1724585" y="29593"/>
          <a:ext cx="828039" cy="120811"/>
        </a:xfrm>
        <a:solidFill>
          <a:schemeClr val="accent2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A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Rest of Africa</a:t>
          </a:r>
          <a:endParaRPr lang="en-ZA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9D916C9-9119-4889-B71E-4B96F67048FD}" type="parTrans" cxnId="{DA545017-111F-4950-B7BF-0CEA4DDAEAEA}">
      <dgm:prSet/>
      <dgm:spPr/>
      <dgm:t>
        <a:bodyPr/>
        <a:lstStyle/>
        <a:p>
          <a:endParaRPr lang="en-ZA"/>
        </a:p>
      </dgm:t>
    </dgm:pt>
    <dgm:pt modelId="{742A5A7C-2D91-4383-9687-3522248B77E9}" type="sibTrans" cxnId="{DA545017-111F-4950-B7BF-0CEA4DDAEAEA}">
      <dgm:prSet/>
      <dgm:spPr/>
      <dgm:t>
        <a:bodyPr/>
        <a:lstStyle/>
        <a:p>
          <a:endParaRPr lang="en-ZA"/>
        </a:p>
      </dgm:t>
    </dgm:pt>
    <dgm:pt modelId="{9C12463B-DF8A-40F8-AEE8-1C776C76FF5A}">
      <dgm:prSet phldrT="[Text]" custT="1"/>
      <dgm:spPr>
        <a:xfrm>
          <a:off x="2965719" y="29593"/>
          <a:ext cx="828039" cy="120811"/>
        </a:xfrm>
        <a:solidFill>
          <a:schemeClr val="accent2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A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Ghana</a:t>
          </a:r>
        </a:p>
      </dgm:t>
    </dgm:pt>
    <dgm:pt modelId="{676DEA42-97F5-4BA2-AFC9-4C66B78B0EF8}" type="parTrans" cxnId="{78152B1D-A61D-43A1-9A5F-ACC0A7EEA986}">
      <dgm:prSet/>
      <dgm:spPr/>
      <dgm:t>
        <a:bodyPr/>
        <a:lstStyle/>
        <a:p>
          <a:endParaRPr lang="en-ZA"/>
        </a:p>
      </dgm:t>
    </dgm:pt>
    <dgm:pt modelId="{01F59E62-376E-4E9A-9BF4-C62084872398}" type="sibTrans" cxnId="{78152B1D-A61D-43A1-9A5F-ACC0A7EEA986}">
      <dgm:prSet/>
      <dgm:spPr/>
      <dgm:t>
        <a:bodyPr/>
        <a:lstStyle/>
        <a:p>
          <a:endParaRPr lang="en-ZA"/>
        </a:p>
      </dgm:t>
    </dgm:pt>
    <dgm:pt modelId="{3AD5EAC2-5A89-493F-9FC0-63A2B1C516B9}">
      <dgm:prSet phldrT="[Text]" custT="1"/>
      <dgm:spPr>
        <a:xfrm>
          <a:off x="3683494" y="1207965"/>
          <a:ext cx="392644" cy="40866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A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</a:t>
          </a:r>
        </a:p>
      </dgm:t>
    </dgm:pt>
    <dgm:pt modelId="{4B626D2A-6FD1-46C6-8043-AFE42014142F}" type="parTrans" cxnId="{9AC07D00-FC15-4D44-A0FB-6478B5ACB065}">
      <dgm:prSet/>
      <dgm:spPr/>
      <dgm:t>
        <a:bodyPr/>
        <a:lstStyle/>
        <a:p>
          <a:endParaRPr lang="en-ZA"/>
        </a:p>
      </dgm:t>
    </dgm:pt>
    <dgm:pt modelId="{74F9498E-C35D-43D7-B726-43E6A6264FCC}" type="sibTrans" cxnId="{9AC07D00-FC15-4D44-A0FB-6478B5ACB065}">
      <dgm:prSet/>
      <dgm:spPr/>
      <dgm:t>
        <a:bodyPr/>
        <a:lstStyle/>
        <a:p>
          <a:endParaRPr lang="en-ZA"/>
        </a:p>
      </dgm:t>
    </dgm:pt>
    <dgm:pt modelId="{A69702E1-31FF-4B38-904E-DA6BD8073F6C}">
      <dgm:prSet phldrT="[Text]" custT="1"/>
      <dgm:spPr>
        <a:xfrm>
          <a:off x="483452" y="1922420"/>
          <a:ext cx="828039" cy="120811"/>
        </a:xfr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A" sz="14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Angola</a:t>
          </a:r>
        </a:p>
      </dgm:t>
    </dgm:pt>
    <dgm:pt modelId="{45390667-DC63-4161-8B13-7EC771964FC4}" type="parTrans" cxnId="{735495A7-EAD8-4206-9604-EE9B326FDBAF}">
      <dgm:prSet/>
      <dgm:spPr/>
      <dgm:t>
        <a:bodyPr/>
        <a:lstStyle/>
        <a:p>
          <a:endParaRPr lang="en-ZA"/>
        </a:p>
      </dgm:t>
    </dgm:pt>
    <dgm:pt modelId="{64715D8C-F4B5-4CC5-9B47-B4B780190767}" type="sibTrans" cxnId="{735495A7-EAD8-4206-9604-EE9B326FDBAF}">
      <dgm:prSet/>
      <dgm:spPr/>
      <dgm:t>
        <a:bodyPr/>
        <a:lstStyle/>
        <a:p>
          <a:endParaRPr lang="en-ZA"/>
        </a:p>
      </dgm:t>
    </dgm:pt>
    <dgm:pt modelId="{06A0AFFC-7B57-41F3-9887-91B8D8495E42}">
      <dgm:prSet phldrT="[Text]" custT="1"/>
      <dgm:spPr>
        <a:xfrm>
          <a:off x="1724585" y="1922420"/>
          <a:ext cx="828039" cy="120811"/>
        </a:xfr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A" sz="11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Other</a:t>
          </a:r>
          <a:r>
            <a:rPr lang="en-ZA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ZA" sz="14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countries</a:t>
          </a:r>
          <a:r>
            <a:rPr lang="en-ZA" sz="11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(</a:t>
          </a:r>
          <a:r>
            <a:rPr lang="en-ZA" sz="14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excl</a:t>
          </a:r>
          <a:r>
            <a:rPr lang="en-ZA" sz="11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, Africa</a:t>
          </a:r>
          <a:r>
            <a:rPr lang="en-ZA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75F07847-88DB-4BA8-8C7E-1F98785373F3}" type="parTrans" cxnId="{13284EDD-12E6-4D19-B9A5-7DACAD4118E4}">
      <dgm:prSet/>
      <dgm:spPr/>
      <dgm:t>
        <a:bodyPr/>
        <a:lstStyle/>
        <a:p>
          <a:endParaRPr lang="en-ZA"/>
        </a:p>
      </dgm:t>
    </dgm:pt>
    <dgm:pt modelId="{FF862E14-1231-44A2-B72A-D8D5207048E7}" type="sibTrans" cxnId="{13284EDD-12E6-4D19-B9A5-7DACAD4118E4}">
      <dgm:prSet/>
      <dgm:spPr/>
      <dgm:t>
        <a:bodyPr/>
        <a:lstStyle/>
        <a:p>
          <a:endParaRPr lang="en-ZA"/>
        </a:p>
      </dgm:t>
    </dgm:pt>
    <dgm:pt modelId="{AAA6BE43-B308-4DBC-B4CA-59D2A5B49128}">
      <dgm:prSet phldrT="[Text]" custT="1"/>
      <dgm:spPr>
        <a:xfrm>
          <a:off x="4206853" y="1922420"/>
          <a:ext cx="828039" cy="120811"/>
        </a:xfr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A" sz="14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India</a:t>
          </a:r>
        </a:p>
      </dgm:t>
    </dgm:pt>
    <dgm:pt modelId="{5D2D44CD-CD49-4964-9AE7-ACA810D958DD}" type="parTrans" cxnId="{D2E9E7F1-4259-46A9-8D54-5E826CD0FD33}">
      <dgm:prSet/>
      <dgm:spPr/>
      <dgm:t>
        <a:bodyPr/>
        <a:lstStyle/>
        <a:p>
          <a:endParaRPr lang="en-ZA"/>
        </a:p>
      </dgm:t>
    </dgm:pt>
    <dgm:pt modelId="{A9265E65-9A43-4A2B-820C-B8518507B224}" type="sibTrans" cxnId="{D2E9E7F1-4259-46A9-8D54-5E826CD0FD33}">
      <dgm:prSet/>
      <dgm:spPr/>
      <dgm:t>
        <a:bodyPr/>
        <a:lstStyle/>
        <a:p>
          <a:endParaRPr lang="en-ZA"/>
        </a:p>
      </dgm:t>
    </dgm:pt>
    <dgm:pt modelId="{2F3093FF-B69E-4F12-A1A4-AA7BC527A541}">
      <dgm:prSet phldrT="[Text]" custT="1"/>
      <dgm:spPr>
        <a:xfrm>
          <a:off x="2345152" y="2868834"/>
          <a:ext cx="828039" cy="120811"/>
        </a:xfr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A" sz="14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Bangladesh</a:t>
          </a:r>
          <a:endParaRPr lang="en-ZA" sz="11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52D62670-7F56-4308-9194-D04193B54371}" type="parTrans" cxnId="{CDDF45D4-B351-419A-91D1-8422F6570D70}">
      <dgm:prSet/>
      <dgm:spPr/>
      <dgm:t>
        <a:bodyPr/>
        <a:lstStyle/>
        <a:p>
          <a:endParaRPr lang="en-ZA"/>
        </a:p>
      </dgm:t>
    </dgm:pt>
    <dgm:pt modelId="{F1F3B85B-8A71-4362-83A8-DDA64F033BD6}" type="sibTrans" cxnId="{CDDF45D4-B351-419A-91D1-8422F6570D70}">
      <dgm:prSet/>
      <dgm:spPr/>
      <dgm:t>
        <a:bodyPr/>
        <a:lstStyle/>
        <a:p>
          <a:endParaRPr lang="en-ZA"/>
        </a:p>
      </dgm:t>
    </dgm:pt>
    <dgm:pt modelId="{7B3077A3-66FA-410A-A37C-37A0AF7926EB}">
      <dgm:prSet phldrT="[Text]" custT="1"/>
      <dgm:spPr>
        <a:xfrm>
          <a:off x="4924628" y="2154379"/>
          <a:ext cx="392644" cy="40866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A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</a:t>
          </a:r>
        </a:p>
      </dgm:t>
    </dgm:pt>
    <dgm:pt modelId="{35F7ABA2-0AD8-4E71-8E3D-1E600EF0E531}" type="parTrans" cxnId="{C7A30FD3-A32F-4F08-AEE3-55350CB9AC62}">
      <dgm:prSet/>
      <dgm:spPr/>
      <dgm:t>
        <a:bodyPr/>
        <a:lstStyle/>
        <a:p>
          <a:endParaRPr lang="en-ZA"/>
        </a:p>
      </dgm:t>
    </dgm:pt>
    <dgm:pt modelId="{F2595C61-C52E-44CB-BD31-3F2C5D2562D4}" type="sibTrans" cxnId="{C7A30FD3-A32F-4F08-AEE3-55350CB9AC62}">
      <dgm:prSet/>
      <dgm:spPr/>
      <dgm:t>
        <a:bodyPr/>
        <a:lstStyle/>
        <a:p>
          <a:endParaRPr lang="en-ZA"/>
        </a:p>
      </dgm:t>
    </dgm:pt>
    <dgm:pt modelId="{CD72AD28-D514-4F41-A017-DF1BF1BE97CF}">
      <dgm:prSet phldrT="[Text]"/>
      <dgm:spPr>
        <a:xfrm>
          <a:off x="3062927" y="3100792"/>
          <a:ext cx="392644" cy="40866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</a:t>
          </a:r>
        </a:p>
      </dgm:t>
    </dgm:pt>
    <dgm:pt modelId="{BDBD9660-7BC5-4DB3-93D0-12C5B173EBCC}" type="parTrans" cxnId="{8D083557-1744-4C27-84D8-1AE045F6972C}">
      <dgm:prSet/>
      <dgm:spPr/>
      <dgm:t>
        <a:bodyPr/>
        <a:lstStyle/>
        <a:p>
          <a:endParaRPr lang="en-ZA"/>
        </a:p>
      </dgm:t>
    </dgm:pt>
    <dgm:pt modelId="{536A74FF-4E57-4DB3-8BC4-32BF529CD44A}" type="sibTrans" cxnId="{8D083557-1744-4C27-84D8-1AE045F6972C}">
      <dgm:prSet/>
      <dgm:spPr/>
      <dgm:t>
        <a:bodyPr/>
        <a:lstStyle/>
        <a:p>
          <a:endParaRPr lang="en-ZA"/>
        </a:p>
      </dgm:t>
    </dgm:pt>
    <dgm:pt modelId="{4B57757C-8C55-4BA1-B64F-97EF1BC7C25B}">
      <dgm:prSet phldrT="[Text]" custT="1"/>
      <dgm:spPr>
        <a:xfrm>
          <a:off x="1201227" y="2154379"/>
          <a:ext cx="392644" cy="40866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A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</a:t>
          </a:r>
        </a:p>
      </dgm:t>
    </dgm:pt>
    <dgm:pt modelId="{D38014AA-26DA-4F1C-B720-DD8D44634186}" type="parTrans" cxnId="{255FB9F7-B35D-4364-BDDD-54ADFB0AC7F2}">
      <dgm:prSet/>
      <dgm:spPr/>
      <dgm:t>
        <a:bodyPr/>
        <a:lstStyle/>
        <a:p>
          <a:endParaRPr lang="en-ZA"/>
        </a:p>
      </dgm:t>
    </dgm:pt>
    <dgm:pt modelId="{FC7045EB-C7F4-43F8-9F66-88361D2217C6}" type="sibTrans" cxnId="{255FB9F7-B35D-4364-BDDD-54ADFB0AC7F2}">
      <dgm:prSet/>
      <dgm:spPr/>
      <dgm:t>
        <a:bodyPr/>
        <a:lstStyle/>
        <a:p>
          <a:endParaRPr lang="en-ZA"/>
        </a:p>
      </dgm:t>
    </dgm:pt>
    <dgm:pt modelId="{1D7291C0-D611-46D6-B98F-3F7A351D1E95}">
      <dgm:prSet phldrT="[Text]" custT="1"/>
      <dgm:spPr>
        <a:xfrm>
          <a:off x="2442360" y="2154379"/>
          <a:ext cx="392644" cy="40866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ZA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</a:t>
          </a:r>
        </a:p>
      </dgm:t>
    </dgm:pt>
    <dgm:pt modelId="{FF5521A8-9FB4-4DD4-B0EB-22518AD0E257}" type="parTrans" cxnId="{2957D1F5-1A2F-417C-8C74-F4F606C7A697}">
      <dgm:prSet/>
      <dgm:spPr/>
      <dgm:t>
        <a:bodyPr/>
        <a:lstStyle/>
        <a:p>
          <a:endParaRPr lang="en-ZA"/>
        </a:p>
      </dgm:t>
    </dgm:pt>
    <dgm:pt modelId="{68AC8AE3-4C83-4782-BDA8-4CD79230A5A4}" type="sibTrans" cxnId="{2957D1F5-1A2F-417C-8C74-F4F606C7A697}">
      <dgm:prSet/>
      <dgm:spPr/>
      <dgm:t>
        <a:bodyPr/>
        <a:lstStyle/>
        <a:p>
          <a:endParaRPr lang="en-ZA"/>
        </a:p>
      </dgm:t>
    </dgm:pt>
    <dgm:pt modelId="{8AB72701-8F0F-40F3-B7D6-0947F66C61BE}">
      <dgm:prSet phldrT="[Text]" custT="1"/>
      <dgm:spPr>
        <a:xfrm>
          <a:off x="1201227" y="261552"/>
          <a:ext cx="392644" cy="408665"/>
        </a:xfrm>
        <a:solidFill>
          <a:schemeClr val="bg1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gm:spPr>
      <dgm:t>
        <a:bodyPr/>
        <a:lstStyle/>
        <a:p>
          <a:r>
            <a:rPr lang="en-ZA" sz="2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40</a:t>
          </a:r>
        </a:p>
      </dgm:t>
    </dgm:pt>
    <dgm:pt modelId="{DE0DDAE6-DBF5-44E2-AF98-74C664626F20}" type="parTrans" cxnId="{0776C1F1-6FA6-4379-86F9-C1177B3BF150}">
      <dgm:prSet/>
      <dgm:spPr/>
      <dgm:t>
        <a:bodyPr/>
        <a:lstStyle/>
        <a:p>
          <a:endParaRPr lang="en-ZA"/>
        </a:p>
      </dgm:t>
    </dgm:pt>
    <dgm:pt modelId="{E5DD9A4C-4F25-402F-8357-162D534A5A15}" type="sibTrans" cxnId="{0776C1F1-6FA6-4379-86F9-C1177B3BF150}">
      <dgm:prSet/>
      <dgm:spPr/>
      <dgm:t>
        <a:bodyPr/>
        <a:lstStyle/>
        <a:p>
          <a:endParaRPr lang="en-ZA"/>
        </a:p>
      </dgm:t>
    </dgm:pt>
    <dgm:pt modelId="{462DFAA3-1F25-4142-873E-AD5C99B56446}">
      <dgm:prSet phldrT="[Text]" custT="1"/>
      <dgm:spPr>
        <a:xfrm>
          <a:off x="2442360" y="261552"/>
          <a:ext cx="392644" cy="408665"/>
        </a:xfrm>
        <a:solidFill>
          <a:schemeClr val="bg1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gm:spPr>
      <dgm:t>
        <a:bodyPr/>
        <a:lstStyle/>
        <a:p>
          <a:r>
            <a:rPr lang="en-ZA" sz="2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12</a:t>
          </a:r>
        </a:p>
      </dgm:t>
    </dgm:pt>
    <dgm:pt modelId="{E202FAD0-F518-4FF0-8F4C-3B4288530192}" type="parTrans" cxnId="{F8F59537-DAC2-4458-B593-9EBA3C90BC7C}">
      <dgm:prSet/>
      <dgm:spPr/>
      <dgm:t>
        <a:bodyPr/>
        <a:lstStyle/>
        <a:p>
          <a:endParaRPr lang="en-ZA"/>
        </a:p>
      </dgm:t>
    </dgm:pt>
    <dgm:pt modelId="{3ED2DF37-45CF-49B4-9734-8FA3FAA78DA4}" type="sibTrans" cxnId="{F8F59537-DAC2-4458-B593-9EBA3C90BC7C}">
      <dgm:prSet/>
      <dgm:spPr/>
      <dgm:t>
        <a:bodyPr/>
        <a:lstStyle/>
        <a:p>
          <a:endParaRPr lang="en-ZA"/>
        </a:p>
      </dgm:t>
    </dgm:pt>
    <dgm:pt modelId="{06F38DB4-F6F4-47C4-8F95-31C84C64E923}">
      <dgm:prSet phldrT="[Text]" custT="1"/>
      <dgm:spPr>
        <a:xfrm>
          <a:off x="3683494" y="261552"/>
          <a:ext cx="392644" cy="408665"/>
        </a:xfrm>
        <a:solidFill>
          <a:schemeClr val="bg1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gm:spPr>
      <dgm:t>
        <a:bodyPr/>
        <a:lstStyle/>
        <a:p>
          <a:r>
            <a:rPr lang="en-ZA" sz="2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9</a:t>
          </a:r>
        </a:p>
      </dgm:t>
    </dgm:pt>
    <dgm:pt modelId="{768486B3-1AB2-4A04-A56E-000474FF346E}" type="parTrans" cxnId="{B8C78A5D-A860-45DA-BAF4-3D5DA47EDF42}">
      <dgm:prSet/>
      <dgm:spPr/>
      <dgm:t>
        <a:bodyPr/>
        <a:lstStyle/>
        <a:p>
          <a:endParaRPr lang="en-ZA"/>
        </a:p>
      </dgm:t>
    </dgm:pt>
    <dgm:pt modelId="{0EF4BBA7-6A9D-4DD6-A912-917C9FD3119A}" type="sibTrans" cxnId="{B8C78A5D-A860-45DA-BAF4-3D5DA47EDF42}">
      <dgm:prSet/>
      <dgm:spPr/>
      <dgm:t>
        <a:bodyPr/>
        <a:lstStyle/>
        <a:p>
          <a:endParaRPr lang="en-ZA"/>
        </a:p>
      </dgm:t>
    </dgm:pt>
    <dgm:pt modelId="{B15BD384-D4A9-4F96-BB45-4902674886AF}" type="pres">
      <dgm:prSet presAssocID="{ABC47599-C555-4691-B5F5-B2946E03BD2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7AFB219C-A217-410A-8283-7AD557E2E9FE}" type="pres">
      <dgm:prSet presAssocID="{1A8DD867-4E75-4EC8-8CD5-253D4D3F8379}" presName="composite" presStyleCnt="0"/>
      <dgm:spPr/>
    </dgm:pt>
    <dgm:pt modelId="{62AD205A-4F80-4D42-A97B-056F1ED3A7E0}" type="pres">
      <dgm:prSet presAssocID="{1A8DD867-4E75-4EC8-8CD5-253D4D3F8379}" presName="ParentText" presStyleLbl="node1" presStyleIdx="0" presStyleCnt="1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8CE7328A-A841-4C35-A271-EF523E637B86}" type="pres">
      <dgm:prSet presAssocID="{1A8DD867-4E75-4EC8-8CD5-253D4D3F8379}" presName="Image" presStyleLbl="bgImgPlace1" presStyleIdx="0" presStyleCnt="13"/>
      <dgm:spPr>
        <a:xfrm>
          <a:off x="483452" y="163372"/>
          <a:ext cx="828039" cy="70159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1C6DBECC-CBEB-4381-A456-E8CD422CEF6A}" type="pres">
      <dgm:prSet presAssocID="{1A8DD867-4E75-4EC8-8CD5-253D4D3F8379}" presName="ChildText" presStyleLbl="fgAcc1" presStyleIdx="0" presStyleCnt="1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2D105479-D14B-4CB8-8AAD-10DE7CB26B95}" type="pres">
      <dgm:prSet presAssocID="{4FF6C22E-DD6D-4A21-95C1-83D015FBFB85}" presName="sibTrans" presStyleCnt="0"/>
      <dgm:spPr/>
    </dgm:pt>
    <dgm:pt modelId="{51175FA5-2B85-4469-9940-0A7A4F671F20}" type="pres">
      <dgm:prSet presAssocID="{10EFBDC4-C906-40DB-BAF2-C9E5FDB0FC52}" presName="composite" presStyleCnt="0"/>
      <dgm:spPr/>
    </dgm:pt>
    <dgm:pt modelId="{FC0168DE-62A8-4E22-B3DD-B2203673CB51}" type="pres">
      <dgm:prSet presAssocID="{10EFBDC4-C906-40DB-BAF2-C9E5FDB0FC52}" presName="ParentText" presStyleLbl="node1" presStyleIdx="1" presStyleCnt="13" custScaleY="202456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4691498E-504F-4A7A-A9D6-EC2CDE5357D3}" type="pres">
      <dgm:prSet presAssocID="{10EFBDC4-C906-40DB-BAF2-C9E5FDB0FC52}" presName="Image" presStyleLbl="bgImgPlace1" presStyleIdx="1" presStyleCnt="13"/>
      <dgm:spPr>
        <a:xfrm>
          <a:off x="1724585" y="163372"/>
          <a:ext cx="828039" cy="70159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02B3A1CB-9785-468F-8B77-ED2ACADB03B1}" type="pres">
      <dgm:prSet presAssocID="{10EFBDC4-C906-40DB-BAF2-C9E5FDB0FC52}" presName="ChildText" presStyleLbl="fgAcc1" presStyleIdx="1" presStyleCnt="1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131A24F6-D5B1-4BA3-B13F-F6C2B0D57EEA}" type="pres">
      <dgm:prSet presAssocID="{742A5A7C-2D91-4383-9687-3522248B77E9}" presName="sibTrans" presStyleCnt="0"/>
      <dgm:spPr/>
    </dgm:pt>
    <dgm:pt modelId="{5B19516C-74C0-4F3E-A00B-DDE7BCA98FAF}" type="pres">
      <dgm:prSet presAssocID="{9C12463B-DF8A-40F8-AEE8-1C776C76FF5A}" presName="composite" presStyleCnt="0"/>
      <dgm:spPr/>
    </dgm:pt>
    <dgm:pt modelId="{81523B16-9893-4E0F-8F99-2019E2C3D84B}" type="pres">
      <dgm:prSet presAssocID="{9C12463B-DF8A-40F8-AEE8-1C776C76FF5A}" presName="ParentText" presStyleLbl="node1" presStyleIdx="2" presStyleCnt="1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1B85FDAC-A468-40BD-9951-FB1C98A3AFFC}" type="pres">
      <dgm:prSet presAssocID="{9C12463B-DF8A-40F8-AEE8-1C776C76FF5A}" presName="Image" presStyleLbl="bgImgPlace1" presStyleIdx="2" presStyleCnt="13"/>
      <dgm:spPr>
        <a:xfrm>
          <a:off x="2965719" y="163372"/>
          <a:ext cx="828039" cy="7015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0AE25E2C-F0DC-4812-AA3A-59CAE39E183D}" type="pres">
      <dgm:prSet presAssocID="{9C12463B-DF8A-40F8-AEE8-1C776C76FF5A}" presName="ChildText" presStyleLbl="fgAcc1" presStyleIdx="2" presStyleCnt="1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C1D9132E-176A-49F9-8899-2E74C0ACFA7D}" type="pres">
      <dgm:prSet presAssocID="{01F59E62-376E-4E9A-9BF4-C62084872398}" presName="sibTrans" presStyleCnt="0"/>
      <dgm:spPr/>
    </dgm:pt>
    <dgm:pt modelId="{921EDD09-6F62-41B9-BA18-705DA66571CB}" type="pres">
      <dgm:prSet presAssocID="{04A604B2-F580-4613-9C00-4CBED61FBC27}" presName="composite" presStyleCnt="0"/>
      <dgm:spPr/>
    </dgm:pt>
    <dgm:pt modelId="{A19E3FD8-A8C7-4E22-AB06-C35CF22FF7EF}" type="pres">
      <dgm:prSet presAssocID="{04A604B2-F580-4613-9C00-4CBED61FBC27}" presName="ParentText" presStyleLbl="node1" presStyleIdx="3" presStyleCnt="1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A969EDEF-625C-4668-B5C7-5F53C4D9B81C}" type="pres">
      <dgm:prSet presAssocID="{04A604B2-F580-4613-9C00-4CBED61FBC27}" presName="Image" presStyleLbl="bgImgPlace1" presStyleIdx="3" presStyleCnt="13"/>
      <dgm:spPr>
        <a:xfrm>
          <a:off x="4206853" y="163372"/>
          <a:ext cx="828039" cy="70159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9C639788-6BD2-434F-B675-57D94EB45870}" type="pres">
      <dgm:prSet presAssocID="{04A604B2-F580-4613-9C00-4CBED61FBC27}" presName="ChildText" presStyleLbl="fgAcc1" presStyleIdx="3" presStyleCnt="1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C4224133-4750-4C85-BEFA-B051A0FDBE38}" type="pres">
      <dgm:prSet presAssocID="{73E112A9-0493-473A-9D69-CCBF1DC457A4}" presName="sibTrans" presStyleCnt="0"/>
      <dgm:spPr/>
    </dgm:pt>
    <dgm:pt modelId="{BFA4489E-6C15-4195-BD2B-2C73AB430AB2}" type="pres">
      <dgm:prSet presAssocID="{279C006D-336B-4426-AC38-32340CA05DD7}" presName="composite" presStyleCnt="0"/>
      <dgm:spPr/>
    </dgm:pt>
    <dgm:pt modelId="{AEE68BDA-123F-4698-AE96-299706168BF1}" type="pres">
      <dgm:prSet presAssocID="{279C006D-336B-4426-AC38-32340CA05DD7}" presName="ParentText" presStyleLbl="node1" presStyleIdx="4" presStyleCnt="1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129844B3-27DF-41F5-9B00-691088B30DEB}" type="pres">
      <dgm:prSet presAssocID="{279C006D-336B-4426-AC38-32340CA05DD7}" presName="Image" presStyleLbl="bgImgPlace1" presStyleIdx="4" presStyleCnt="13"/>
      <dgm:spPr>
        <a:xfrm>
          <a:off x="483452" y="1109786"/>
          <a:ext cx="828039" cy="7015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BF457888-0925-4E52-A791-96CB7742FB1B}" type="pres">
      <dgm:prSet presAssocID="{279C006D-336B-4426-AC38-32340CA05DD7}" presName="ChildText" presStyleLbl="fgAcc1" presStyleIdx="4" presStyleCnt="1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9B6BAA0C-D980-4E1D-B36C-72F5D932A489}" type="pres">
      <dgm:prSet presAssocID="{4B79D099-503E-4F1E-870A-BC10666900A6}" presName="sibTrans" presStyleCnt="0"/>
      <dgm:spPr/>
    </dgm:pt>
    <dgm:pt modelId="{D75CFB3A-D847-481E-9BEA-923C15366792}" type="pres">
      <dgm:prSet presAssocID="{CCC2DF2E-9F99-44A5-A8C5-75627FBD94B2}" presName="composite" presStyleCnt="0"/>
      <dgm:spPr/>
    </dgm:pt>
    <dgm:pt modelId="{3E682412-6075-42BA-8065-03F63B28B4E2}" type="pres">
      <dgm:prSet presAssocID="{CCC2DF2E-9F99-44A5-A8C5-75627FBD94B2}" presName="ParentText" presStyleLbl="node1" presStyleIdx="5" presStyleCnt="1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B3033300-2584-49DB-ABAF-04A6932DEFD1}" type="pres">
      <dgm:prSet presAssocID="{CCC2DF2E-9F99-44A5-A8C5-75627FBD94B2}" presName="Image" presStyleLbl="bgImgPlace1" presStyleIdx="5" presStyleCnt="13"/>
      <dgm:spPr>
        <a:xfrm>
          <a:off x="1724585" y="1109786"/>
          <a:ext cx="828039" cy="70159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5E9AD298-39C7-4C77-B585-51D84D47D4F7}" type="pres">
      <dgm:prSet presAssocID="{CCC2DF2E-9F99-44A5-A8C5-75627FBD94B2}" presName="ChildText" presStyleLbl="fgAcc1" presStyleIdx="5" presStyleCnt="1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052D0ADE-42A2-4E17-85E4-70287014AE12}" type="pres">
      <dgm:prSet presAssocID="{EAF6075D-E7CD-412F-8C9A-E57A115A38D4}" presName="sibTrans" presStyleCnt="0"/>
      <dgm:spPr/>
    </dgm:pt>
    <dgm:pt modelId="{47E903B6-C758-48A4-8AB1-B4A3E4D4554C}" type="pres">
      <dgm:prSet presAssocID="{2220A7BC-BB3B-4274-9F7C-A4E24A4DB582}" presName="composite" presStyleCnt="0"/>
      <dgm:spPr/>
    </dgm:pt>
    <dgm:pt modelId="{6F9AA91C-B30F-4A5B-B014-70D241CB7A3F}" type="pres">
      <dgm:prSet presAssocID="{2220A7BC-BB3B-4274-9F7C-A4E24A4DB582}" presName="ParentText" presStyleLbl="node1" presStyleIdx="6" presStyleCnt="13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6F8463E0-1E74-4053-A8E5-9AAAD20386A9}" type="pres">
      <dgm:prSet presAssocID="{2220A7BC-BB3B-4274-9F7C-A4E24A4DB582}" presName="Image" presStyleLbl="bgImgPlace1" presStyleIdx="6" presStyleCnt="13"/>
      <dgm:spPr>
        <a:xfrm>
          <a:off x="2965719" y="1109786"/>
          <a:ext cx="828039" cy="70159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B33D5A3C-1140-4FF2-BBB9-2FE29C900F3F}" type="pres">
      <dgm:prSet presAssocID="{2220A7BC-BB3B-4274-9F7C-A4E24A4DB582}" presName="ChildText" presStyleLbl="fgAcc1" presStyleIdx="6" presStyleCnt="1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DFA60437-51D5-491E-A6D4-3CD5A827921D}" type="pres">
      <dgm:prSet presAssocID="{68FEB19D-F4A3-47D4-B42C-2335DB92082F}" presName="sibTrans" presStyleCnt="0"/>
      <dgm:spPr/>
    </dgm:pt>
    <dgm:pt modelId="{1AC3941F-2AED-49A2-943B-0C1A4B16B17D}" type="pres">
      <dgm:prSet presAssocID="{4EA15F6A-9DE1-4400-92C3-BAD8C2C724EB}" presName="composite" presStyleCnt="0"/>
      <dgm:spPr/>
    </dgm:pt>
    <dgm:pt modelId="{EAB3554E-4991-4AE4-9DC4-872AAE0FD83A}" type="pres">
      <dgm:prSet presAssocID="{4EA15F6A-9DE1-4400-92C3-BAD8C2C724EB}" presName="ParentText" presStyleLbl="node1" presStyleIdx="7" presStyleCnt="1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9648FA49-771A-440A-8C01-23876392CF01}" type="pres">
      <dgm:prSet presAssocID="{4EA15F6A-9DE1-4400-92C3-BAD8C2C724EB}" presName="Image" presStyleLbl="bgImgPlace1" presStyleIdx="7" presStyleCnt="13"/>
      <dgm:spPr>
        <a:xfrm>
          <a:off x="4206853" y="1109786"/>
          <a:ext cx="828039" cy="70159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FC6A2CE9-6486-4C66-A1FB-77628477A477}" type="pres">
      <dgm:prSet presAssocID="{4EA15F6A-9DE1-4400-92C3-BAD8C2C724EB}" presName="ChildText" presStyleLbl="fgAcc1" presStyleIdx="7" presStyleCnt="1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C4940D7A-52B9-4903-963E-65E4BD34177C}" type="pres">
      <dgm:prSet presAssocID="{089409DF-99BB-43D0-8BF9-C3A4E5A3831A}" presName="sibTrans" presStyleCnt="0"/>
      <dgm:spPr/>
    </dgm:pt>
    <dgm:pt modelId="{B01496B2-796B-4969-B6CE-63542980864E}" type="pres">
      <dgm:prSet presAssocID="{A69702E1-31FF-4B38-904E-DA6BD8073F6C}" presName="composite" presStyleCnt="0"/>
      <dgm:spPr/>
    </dgm:pt>
    <dgm:pt modelId="{D2CF225F-5E82-441B-8DE3-200980E0AAE7}" type="pres">
      <dgm:prSet presAssocID="{A69702E1-31FF-4B38-904E-DA6BD8073F6C}" presName="ParentText" presStyleLbl="node1" presStyleIdx="8" presStyleCnt="1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DC28FAF6-AAB9-4F71-AEA1-E91E1C5E567D}" type="pres">
      <dgm:prSet presAssocID="{A69702E1-31FF-4B38-904E-DA6BD8073F6C}" presName="Image" presStyleLbl="bgImgPlace1" presStyleIdx="8" presStyleCnt="13"/>
      <dgm:spPr>
        <a:xfrm>
          <a:off x="483452" y="2056199"/>
          <a:ext cx="828039" cy="7015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1E60C0C3-D3F0-470D-BA98-F8088ED482E5}" type="pres">
      <dgm:prSet presAssocID="{A69702E1-31FF-4B38-904E-DA6BD8073F6C}" presName="ChildText" presStyleLbl="fgAcc1" presStyleIdx="8" presStyleCnt="1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F60E0C6C-97E2-45E1-9D81-17D5E0E759ED}" type="pres">
      <dgm:prSet presAssocID="{64715D8C-F4B5-4CC5-9B47-B4B780190767}" presName="sibTrans" presStyleCnt="0"/>
      <dgm:spPr/>
    </dgm:pt>
    <dgm:pt modelId="{F3D54BCE-C21D-42DE-BA5E-A35240A5ED12}" type="pres">
      <dgm:prSet presAssocID="{06A0AFFC-7B57-41F3-9887-91B8D8495E42}" presName="composite" presStyleCnt="0"/>
      <dgm:spPr/>
    </dgm:pt>
    <dgm:pt modelId="{89A0DFEC-2300-4D15-A6EA-0BC3B167280B}" type="pres">
      <dgm:prSet presAssocID="{06A0AFFC-7B57-41F3-9887-91B8D8495E42}" presName="ParentText" presStyleLbl="node1" presStyleIdx="9" presStyleCnt="13" custScaleY="35841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2960E3B1-F55C-418A-B9EB-ED7C708BDE2D}" type="pres">
      <dgm:prSet presAssocID="{06A0AFFC-7B57-41F3-9887-91B8D8495E42}" presName="Image" presStyleLbl="bgImgPlace1" presStyleIdx="9" presStyleCnt="13"/>
      <dgm:spPr>
        <a:xfrm>
          <a:off x="1724585" y="2056199"/>
          <a:ext cx="828039" cy="701592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D81945EE-C3E3-484A-AC83-4DB4F7BF2F5A}" type="pres">
      <dgm:prSet presAssocID="{06A0AFFC-7B57-41F3-9887-91B8D8495E42}" presName="ChildText" presStyleLbl="fgAcc1" presStyleIdx="9" presStyleCnt="1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2F4AC14F-53FC-4DC9-B25E-3A0890DECED8}" type="pres">
      <dgm:prSet presAssocID="{FF862E14-1231-44A2-B72A-D8D5207048E7}" presName="sibTrans" presStyleCnt="0"/>
      <dgm:spPr/>
    </dgm:pt>
    <dgm:pt modelId="{31D33F09-5ACC-403A-9A32-E40B56F4EA09}" type="pres">
      <dgm:prSet presAssocID="{22B75A94-AACA-46C4-9F4A-2E2C555FB949}" presName="composite" presStyleCnt="0"/>
      <dgm:spPr/>
    </dgm:pt>
    <dgm:pt modelId="{283C0B88-CC6C-4A18-9D54-E997D5113F9C}" type="pres">
      <dgm:prSet presAssocID="{22B75A94-AACA-46C4-9F4A-2E2C555FB949}" presName="ParentText" presStyleLbl="node1" presStyleIdx="10" presStyleCnt="1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EA0CCDA5-D269-45F7-8515-455AD839A724}" type="pres">
      <dgm:prSet presAssocID="{22B75A94-AACA-46C4-9F4A-2E2C555FB949}" presName="Image" presStyleLbl="bgImgPlace1" presStyleIdx="10" presStyleCnt="13"/>
      <dgm:spPr>
        <a:xfrm>
          <a:off x="2965719" y="2056199"/>
          <a:ext cx="828039" cy="7015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B17EF438-FAA9-48CE-867D-8E00C8DFF262}" type="pres">
      <dgm:prSet presAssocID="{22B75A94-AACA-46C4-9F4A-2E2C555FB949}" presName="ChildText" presStyleLbl="fgAcc1" presStyleIdx="10" presStyleCnt="1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1CBB7D1C-179B-4B88-AD09-C05D66D5118B}" type="pres">
      <dgm:prSet presAssocID="{5A41A298-4BAD-40B2-BC88-07E4CB937798}" presName="sibTrans" presStyleCnt="0"/>
      <dgm:spPr/>
    </dgm:pt>
    <dgm:pt modelId="{E24D59FB-1FCF-4995-9231-0BDD642BAFA0}" type="pres">
      <dgm:prSet presAssocID="{AAA6BE43-B308-4DBC-B4CA-59D2A5B49128}" presName="composite" presStyleCnt="0"/>
      <dgm:spPr/>
    </dgm:pt>
    <dgm:pt modelId="{3D64158D-3714-4B8F-A498-9B86C5CFEC33}" type="pres">
      <dgm:prSet presAssocID="{AAA6BE43-B308-4DBC-B4CA-59D2A5B49128}" presName="ParentText" presStyleLbl="node1" presStyleIdx="11" presStyleCnt="1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B29269C0-6325-4786-95E9-8046DDC9E3A6}" type="pres">
      <dgm:prSet presAssocID="{AAA6BE43-B308-4DBC-B4CA-59D2A5B49128}" presName="Image" presStyleLbl="bgImgPlace1" presStyleIdx="11" presStyleCnt="13"/>
      <dgm:spPr>
        <a:xfrm>
          <a:off x="4206853" y="2056199"/>
          <a:ext cx="828039" cy="701592"/>
        </a:xfrm>
        <a:prstGeom prst="rect">
          <a:avLst/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1DD31439-FC93-4C40-8645-E1CDC6BA0EEC}" type="pres">
      <dgm:prSet presAssocID="{AAA6BE43-B308-4DBC-B4CA-59D2A5B49128}" presName="ChildText" presStyleLbl="fgAcc1" presStyleIdx="11" presStyleCnt="1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A140BC04-6008-4F95-AD87-6243321460DF}" type="pres">
      <dgm:prSet presAssocID="{A9265E65-9A43-4A2B-820C-B8518507B224}" presName="sibTrans" presStyleCnt="0"/>
      <dgm:spPr/>
    </dgm:pt>
    <dgm:pt modelId="{A31B1466-E140-4C0E-BA3B-F1821E00CED9}" type="pres">
      <dgm:prSet presAssocID="{2F3093FF-B69E-4F12-A1A4-AA7BC527A541}" presName="composite" presStyleCnt="0"/>
      <dgm:spPr/>
    </dgm:pt>
    <dgm:pt modelId="{EA8E0C05-A461-4C3A-8FA0-2766AEE1CD7E}" type="pres">
      <dgm:prSet presAssocID="{2F3093FF-B69E-4F12-A1A4-AA7BC527A541}" presName="ParentText" presStyleLbl="node1" presStyleIdx="12" presStyleCnt="1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CDDA43F0-6FC3-4991-B001-0BE2C17EAE57}" type="pres">
      <dgm:prSet presAssocID="{2F3093FF-B69E-4F12-A1A4-AA7BC527A541}" presName="Image" presStyleLbl="bgImgPlace1" presStyleIdx="12" presStyleCnt="13"/>
      <dgm:spPr>
        <a:xfrm>
          <a:off x="2345152" y="3002613"/>
          <a:ext cx="828039" cy="701592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A"/>
        </a:p>
      </dgm:t>
    </dgm:pt>
    <dgm:pt modelId="{CEC35C5B-A819-410D-8993-5CA9B6D62265}" type="pres">
      <dgm:prSet presAssocID="{2F3093FF-B69E-4F12-A1A4-AA7BC527A541}" presName="ChildText" presStyleLbl="fgAcc1" presStyleIdx="12" presStyleCnt="1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</dgm:ptLst>
  <dgm:cxnLst>
    <dgm:cxn modelId="{5861C1AE-F787-4CBF-85D3-ECCB39196A6F}" type="presOf" srcId="{4EA15F6A-9DE1-4400-92C3-BAD8C2C724EB}" destId="{EAB3554E-4991-4AE4-9DC4-872AAE0FD83A}" srcOrd="0" destOrd="0" presId="urn:microsoft.com/office/officeart/2008/layout/TitledPictureBlocks"/>
    <dgm:cxn modelId="{4E16AE55-9082-4B96-A70C-787BAA31A58A}" srcId="{4EA15F6A-9DE1-4400-92C3-BAD8C2C724EB}" destId="{6A36DF86-2B8A-4357-AF51-DF5501A3CEDB}" srcOrd="0" destOrd="0" parTransId="{B10C45A6-0177-4CE6-BA3E-242DB83C16B3}" sibTransId="{F59D5BA5-8E08-4F74-B6F3-F9BF11137051}"/>
    <dgm:cxn modelId="{B972855C-54BA-4FA9-93B7-FAFC34BA91FC}" type="presOf" srcId="{22B75A94-AACA-46C4-9F4A-2E2C555FB949}" destId="{283C0B88-CC6C-4A18-9D54-E997D5113F9C}" srcOrd="0" destOrd="0" presId="urn:microsoft.com/office/officeart/2008/layout/TitledPictureBlocks"/>
    <dgm:cxn modelId="{0033909A-9E3C-4E46-B541-6C13B694C66B}" srcId="{ABC47599-C555-4691-B5F5-B2946E03BD24}" destId="{22B75A94-AACA-46C4-9F4A-2E2C555FB949}" srcOrd="10" destOrd="0" parTransId="{FEB4BF71-D090-4B95-9618-D53A57E8679C}" sibTransId="{5A41A298-4BAD-40B2-BC88-07E4CB937798}"/>
    <dgm:cxn modelId="{0776C1F1-6FA6-4379-86F9-C1177B3BF150}" srcId="{1A8DD867-4E75-4EC8-8CD5-253D4D3F8379}" destId="{8AB72701-8F0F-40F3-B7D6-0947F66C61BE}" srcOrd="0" destOrd="0" parTransId="{DE0DDAE6-DBF5-44E2-AF98-74C664626F20}" sibTransId="{E5DD9A4C-4F25-402F-8357-162D534A5A15}"/>
    <dgm:cxn modelId="{D2E9E7F1-4259-46A9-8D54-5E826CD0FD33}" srcId="{ABC47599-C555-4691-B5F5-B2946E03BD24}" destId="{AAA6BE43-B308-4DBC-B4CA-59D2A5B49128}" srcOrd="11" destOrd="0" parTransId="{5D2D44CD-CD49-4964-9AE7-ACA810D958DD}" sibTransId="{A9265E65-9A43-4A2B-820C-B8518507B224}"/>
    <dgm:cxn modelId="{B5CD53F6-D335-4939-B35E-7DE0A3F09E30}" type="presOf" srcId="{462DFAA3-1F25-4142-873E-AD5C99B56446}" destId="{02B3A1CB-9785-468F-8B77-ED2ACADB03B1}" srcOrd="0" destOrd="0" presId="urn:microsoft.com/office/officeart/2008/layout/TitledPictureBlocks"/>
    <dgm:cxn modelId="{F8F59537-DAC2-4458-B593-9EBA3C90BC7C}" srcId="{10EFBDC4-C906-40DB-BAF2-C9E5FDB0FC52}" destId="{462DFAA3-1F25-4142-873E-AD5C99B56446}" srcOrd="0" destOrd="0" parTransId="{E202FAD0-F518-4FF0-8F4C-3B4288530192}" sibTransId="{3ED2DF37-45CF-49B4-9734-8FA3FAA78DA4}"/>
    <dgm:cxn modelId="{200957B9-5BD6-4669-9621-EFE494E1932C}" srcId="{04A604B2-F580-4613-9C00-4CBED61FBC27}" destId="{1A041C41-A996-4425-A4FF-A15014913EDC}" srcOrd="0" destOrd="0" parTransId="{94660077-CB66-4DB6-B9F8-C11E189E1B7F}" sibTransId="{A970849C-8212-4F1A-87C6-CDD87A13FA44}"/>
    <dgm:cxn modelId="{78152B1D-A61D-43A1-9A5F-ACC0A7EEA986}" srcId="{ABC47599-C555-4691-B5F5-B2946E03BD24}" destId="{9C12463B-DF8A-40F8-AEE8-1C776C76FF5A}" srcOrd="2" destOrd="0" parTransId="{676DEA42-97F5-4BA2-AFC9-4C66B78B0EF8}" sibTransId="{01F59E62-376E-4E9A-9BF4-C62084872398}"/>
    <dgm:cxn modelId="{DB63F630-A7BE-43C0-AC0A-E4640BFA5BBC}" type="presOf" srcId="{06F38DB4-F6F4-47C4-8F95-31C84C64E923}" destId="{0AE25E2C-F0DC-4812-AA3A-59CAE39E183D}" srcOrd="0" destOrd="0" presId="urn:microsoft.com/office/officeart/2008/layout/TitledPictureBlocks"/>
    <dgm:cxn modelId="{8979F869-56B1-43EF-8D80-97E54633B352}" type="presOf" srcId="{093055A9-B877-4D7D-B6D1-988655CC0A77}" destId="{B17EF438-FAA9-48CE-867D-8E00C8DFF262}" srcOrd="0" destOrd="0" presId="urn:microsoft.com/office/officeart/2008/layout/TitledPictureBlocks"/>
    <dgm:cxn modelId="{2A6388A1-98EF-4A0C-84A6-C72E618D07E0}" type="presOf" srcId="{CCC2DF2E-9F99-44A5-A8C5-75627FBD94B2}" destId="{3E682412-6075-42BA-8065-03F63B28B4E2}" srcOrd="0" destOrd="0" presId="urn:microsoft.com/office/officeart/2008/layout/TitledPictureBlocks"/>
    <dgm:cxn modelId="{255FB9F7-B35D-4364-BDDD-54ADFB0AC7F2}" srcId="{A69702E1-31FF-4B38-904E-DA6BD8073F6C}" destId="{4B57757C-8C55-4BA1-B64F-97EF1BC7C25B}" srcOrd="0" destOrd="0" parTransId="{D38014AA-26DA-4F1C-B720-DD8D44634186}" sibTransId="{FC7045EB-C7F4-43F8-9F66-88361D2217C6}"/>
    <dgm:cxn modelId="{2758D0D6-35AE-449D-8753-4447A777FF1A}" type="presOf" srcId="{1A8DD867-4E75-4EC8-8CD5-253D4D3F8379}" destId="{62AD205A-4F80-4D42-A97B-056F1ED3A7E0}" srcOrd="0" destOrd="0" presId="urn:microsoft.com/office/officeart/2008/layout/TitledPictureBlocks"/>
    <dgm:cxn modelId="{3E565425-AC06-4C65-A3C8-A3A334BA6110}" type="presOf" srcId="{2F3093FF-B69E-4F12-A1A4-AA7BC527A541}" destId="{EA8E0C05-A461-4C3A-8FA0-2766AEE1CD7E}" srcOrd="0" destOrd="0" presId="urn:microsoft.com/office/officeart/2008/layout/TitledPictureBlocks"/>
    <dgm:cxn modelId="{F631392A-B1EF-47D2-B016-B302336DF093}" type="presOf" srcId="{2220A7BC-BB3B-4274-9F7C-A4E24A4DB582}" destId="{6F9AA91C-B30F-4A5B-B014-70D241CB7A3F}" srcOrd="0" destOrd="0" presId="urn:microsoft.com/office/officeart/2008/layout/TitledPictureBlocks"/>
    <dgm:cxn modelId="{CF6B2820-60AA-4EE4-99D4-B071FB4E4236}" type="presOf" srcId="{279C006D-336B-4426-AC38-32340CA05DD7}" destId="{AEE68BDA-123F-4698-AE96-299706168BF1}" srcOrd="0" destOrd="0" presId="urn:microsoft.com/office/officeart/2008/layout/TitledPictureBlocks"/>
    <dgm:cxn modelId="{F0E009FC-A075-418C-94C2-801E633921CF}" srcId="{ABC47599-C555-4691-B5F5-B2946E03BD24}" destId="{04A604B2-F580-4613-9C00-4CBED61FBC27}" srcOrd="3" destOrd="0" parTransId="{3EC93A17-E1B1-4EE0-8C55-C83C6B51FD48}" sibTransId="{73E112A9-0493-473A-9D69-CCBF1DC457A4}"/>
    <dgm:cxn modelId="{C16E182E-175D-46DD-981A-2B4AD33EFB2D}" type="presOf" srcId="{F1BE0226-D4F8-46F8-89BF-1F48F8EB19C8}" destId="{5E9AD298-39C7-4C77-B585-51D84D47D4F7}" srcOrd="0" destOrd="0" presId="urn:microsoft.com/office/officeart/2008/layout/TitledPictureBlocks"/>
    <dgm:cxn modelId="{14282720-54E1-4CA7-A374-A1A76B51BF7B}" srcId="{ABC47599-C555-4691-B5F5-B2946E03BD24}" destId="{1A8DD867-4E75-4EC8-8CD5-253D4D3F8379}" srcOrd="0" destOrd="0" parTransId="{427BA0F7-894C-49B1-B5DC-4BFD11730CD6}" sibTransId="{4FF6C22E-DD6D-4A21-95C1-83D015FBFB85}"/>
    <dgm:cxn modelId="{13284EDD-12E6-4D19-B9A5-7DACAD4118E4}" srcId="{ABC47599-C555-4691-B5F5-B2946E03BD24}" destId="{06A0AFFC-7B57-41F3-9887-91B8D8495E42}" srcOrd="9" destOrd="0" parTransId="{75F07847-88DB-4BA8-8C7E-1F98785373F3}" sibTransId="{FF862E14-1231-44A2-B72A-D8D5207048E7}"/>
    <dgm:cxn modelId="{738457D4-4B10-4C75-AD58-C4B114489F0B}" type="presOf" srcId="{AAA6BE43-B308-4DBC-B4CA-59D2A5B49128}" destId="{3D64158D-3714-4B8F-A498-9B86C5CFEC33}" srcOrd="0" destOrd="0" presId="urn:microsoft.com/office/officeart/2008/layout/TitledPictureBlocks"/>
    <dgm:cxn modelId="{17F0354F-5A8E-4AE4-A4C7-6206A258BED7}" type="presOf" srcId="{6A36DF86-2B8A-4357-AF51-DF5501A3CEDB}" destId="{FC6A2CE9-6486-4C66-A1FB-77628477A477}" srcOrd="0" destOrd="0" presId="urn:microsoft.com/office/officeart/2008/layout/TitledPictureBlocks"/>
    <dgm:cxn modelId="{2957D1F5-1A2F-417C-8C74-F4F606C7A697}" srcId="{06A0AFFC-7B57-41F3-9887-91B8D8495E42}" destId="{1D7291C0-D611-46D6-B98F-3F7A351D1E95}" srcOrd="0" destOrd="0" parTransId="{FF5521A8-9FB4-4DD4-B0EB-22518AD0E257}" sibTransId="{68AC8AE3-4C83-4782-BDA8-4CD79230A5A4}"/>
    <dgm:cxn modelId="{C2685163-C700-4959-9D2E-4B44796BC0F6}" type="presOf" srcId="{04A604B2-F580-4613-9C00-4CBED61FBC27}" destId="{A19E3FD8-A8C7-4E22-AB06-C35CF22FF7EF}" srcOrd="0" destOrd="0" presId="urn:microsoft.com/office/officeart/2008/layout/TitledPictureBlocks"/>
    <dgm:cxn modelId="{735495A7-EAD8-4206-9604-EE9B326FDBAF}" srcId="{ABC47599-C555-4691-B5F5-B2946E03BD24}" destId="{A69702E1-31FF-4B38-904E-DA6BD8073F6C}" srcOrd="8" destOrd="0" parTransId="{45390667-DC63-4161-8B13-7EC771964FC4}" sibTransId="{64715D8C-F4B5-4CC5-9B47-B4B780190767}"/>
    <dgm:cxn modelId="{AA0B80BD-D17D-45B1-9F94-736DB50AE273}" type="presOf" srcId="{06A0AFFC-7B57-41F3-9887-91B8D8495E42}" destId="{89A0DFEC-2300-4D15-A6EA-0BC3B167280B}" srcOrd="0" destOrd="0" presId="urn:microsoft.com/office/officeart/2008/layout/TitledPictureBlocks"/>
    <dgm:cxn modelId="{0F11ECAE-1752-4D25-945A-E93A2D1D4AD0}" type="presOf" srcId="{10EFBDC4-C906-40DB-BAF2-C9E5FDB0FC52}" destId="{FC0168DE-62A8-4E22-B3DD-B2203673CB51}" srcOrd="0" destOrd="0" presId="urn:microsoft.com/office/officeart/2008/layout/TitledPictureBlocks"/>
    <dgm:cxn modelId="{C7A30FD3-A32F-4F08-AEE3-55350CB9AC62}" srcId="{AAA6BE43-B308-4DBC-B4CA-59D2A5B49128}" destId="{7B3077A3-66FA-410A-A37C-37A0AF7926EB}" srcOrd="0" destOrd="0" parTransId="{35F7ABA2-0AD8-4E71-8E3D-1E600EF0E531}" sibTransId="{F2595C61-C52E-44CB-BD31-3F2C5D2562D4}"/>
    <dgm:cxn modelId="{C3AB642A-407D-4AB1-83F4-C278714C9271}" srcId="{ABC47599-C555-4691-B5F5-B2946E03BD24}" destId="{2220A7BC-BB3B-4274-9F7C-A4E24A4DB582}" srcOrd="6" destOrd="0" parTransId="{E3C6CB66-EE2A-4504-AE03-DFFD85333F6E}" sibTransId="{68FEB19D-F4A3-47D4-B42C-2335DB92082F}"/>
    <dgm:cxn modelId="{BC37E4B4-6F05-4542-A529-B88CE4347B98}" srcId="{CCC2DF2E-9F99-44A5-A8C5-75627FBD94B2}" destId="{F1BE0226-D4F8-46F8-89BF-1F48F8EB19C8}" srcOrd="0" destOrd="0" parTransId="{33CF14D6-286B-4728-B617-8E00F7CFBF23}" sibTransId="{FF9E53D9-BF92-498C-BDCE-D3E110A83DE6}"/>
    <dgm:cxn modelId="{BC4411A9-7C7D-42EC-8DA7-E94B6C5E0BAC}" type="presOf" srcId="{ABC47599-C555-4691-B5F5-B2946E03BD24}" destId="{B15BD384-D4A9-4F96-BB45-4902674886AF}" srcOrd="0" destOrd="0" presId="urn:microsoft.com/office/officeart/2008/layout/TitledPictureBlocks"/>
    <dgm:cxn modelId="{F0313B7F-60A1-46D2-979C-18F9AB07C306}" srcId="{279C006D-336B-4426-AC38-32340CA05DD7}" destId="{50AFA3FD-AAEF-406F-BA96-9C12CF53443F}" srcOrd="0" destOrd="0" parTransId="{C3A93621-2F6C-4979-8EC0-FF371B46C30F}" sibTransId="{DD204A62-362F-44ED-A291-3AD2C0173F8A}"/>
    <dgm:cxn modelId="{55307EDE-58EB-4678-8CF1-7322EF8466D8}" type="presOf" srcId="{4B57757C-8C55-4BA1-B64F-97EF1BC7C25B}" destId="{1E60C0C3-D3F0-470D-BA98-F8088ED482E5}" srcOrd="0" destOrd="0" presId="urn:microsoft.com/office/officeart/2008/layout/TitledPictureBlocks"/>
    <dgm:cxn modelId="{8D083557-1744-4C27-84D8-1AE045F6972C}" srcId="{2F3093FF-B69E-4F12-A1A4-AA7BC527A541}" destId="{CD72AD28-D514-4F41-A017-DF1BF1BE97CF}" srcOrd="0" destOrd="0" parTransId="{BDBD9660-7BC5-4DB3-93D0-12C5B173EBCC}" sibTransId="{536A74FF-4E57-4DB3-8BC4-32BF529CD44A}"/>
    <dgm:cxn modelId="{34BE04AA-5170-4086-BC31-32E9EE2CA5B6}" type="presOf" srcId="{3AD5EAC2-5A89-493F-9FC0-63A2B1C516B9}" destId="{B33D5A3C-1140-4FF2-BBB9-2FE29C900F3F}" srcOrd="0" destOrd="0" presId="urn:microsoft.com/office/officeart/2008/layout/TitledPictureBlocks"/>
    <dgm:cxn modelId="{CDDF45D4-B351-419A-91D1-8422F6570D70}" srcId="{ABC47599-C555-4691-B5F5-B2946E03BD24}" destId="{2F3093FF-B69E-4F12-A1A4-AA7BC527A541}" srcOrd="12" destOrd="0" parTransId="{52D62670-7F56-4308-9194-D04193B54371}" sibTransId="{F1F3B85B-8A71-4362-83A8-DDA64F033BD6}"/>
    <dgm:cxn modelId="{D6EAC85A-A9A7-401E-9ED8-25DBAA54CD9A}" srcId="{ABC47599-C555-4691-B5F5-B2946E03BD24}" destId="{279C006D-336B-4426-AC38-32340CA05DD7}" srcOrd="4" destOrd="0" parTransId="{C863A3F0-2B13-4A9B-A15A-E0A153DB61B2}" sibTransId="{4B79D099-503E-4F1E-870A-BC10666900A6}"/>
    <dgm:cxn modelId="{9AC07D00-FC15-4D44-A0FB-6478B5ACB065}" srcId="{2220A7BC-BB3B-4274-9F7C-A4E24A4DB582}" destId="{3AD5EAC2-5A89-493F-9FC0-63A2B1C516B9}" srcOrd="0" destOrd="0" parTransId="{4B626D2A-6FD1-46C6-8043-AFE42014142F}" sibTransId="{74F9498E-C35D-43D7-B726-43E6A6264FCC}"/>
    <dgm:cxn modelId="{C34FE137-B645-452F-BB49-FC46D28D3896}" type="presOf" srcId="{8AB72701-8F0F-40F3-B7D6-0947F66C61BE}" destId="{1C6DBECC-CBEB-4381-A456-E8CD422CEF6A}" srcOrd="0" destOrd="0" presId="urn:microsoft.com/office/officeart/2008/layout/TitledPictureBlocks"/>
    <dgm:cxn modelId="{B8C78A5D-A860-45DA-BAF4-3D5DA47EDF42}" srcId="{9C12463B-DF8A-40F8-AEE8-1C776C76FF5A}" destId="{06F38DB4-F6F4-47C4-8F95-31C84C64E923}" srcOrd="0" destOrd="0" parTransId="{768486B3-1AB2-4A04-A56E-000474FF346E}" sibTransId="{0EF4BBA7-6A9D-4DD6-A912-917C9FD3119A}"/>
    <dgm:cxn modelId="{D72F3FE0-5DAA-4CCA-8597-25E7153EE364}" type="presOf" srcId="{CD72AD28-D514-4F41-A017-DF1BF1BE97CF}" destId="{CEC35C5B-A819-410D-8993-5CA9B6D62265}" srcOrd="0" destOrd="0" presId="urn:microsoft.com/office/officeart/2008/layout/TitledPictureBlocks"/>
    <dgm:cxn modelId="{51DF11B1-80A3-4E16-98AE-6E2433AD2BA3}" srcId="{ABC47599-C555-4691-B5F5-B2946E03BD24}" destId="{CCC2DF2E-9F99-44A5-A8C5-75627FBD94B2}" srcOrd="5" destOrd="0" parTransId="{B736C7BD-8567-43F9-89E7-6B2C8E6834F6}" sibTransId="{EAF6075D-E7CD-412F-8C9A-E57A115A38D4}"/>
    <dgm:cxn modelId="{55268610-B675-4FFC-89C9-6388E1D63C31}" type="presOf" srcId="{9C12463B-DF8A-40F8-AEE8-1C776C76FF5A}" destId="{81523B16-9893-4E0F-8F99-2019E2C3D84B}" srcOrd="0" destOrd="0" presId="urn:microsoft.com/office/officeart/2008/layout/TitledPictureBlocks"/>
    <dgm:cxn modelId="{DA545017-111F-4950-B7BF-0CEA4DDAEAEA}" srcId="{ABC47599-C555-4691-B5F5-B2946E03BD24}" destId="{10EFBDC4-C906-40DB-BAF2-C9E5FDB0FC52}" srcOrd="1" destOrd="0" parTransId="{99D916C9-9119-4889-B71E-4B96F67048FD}" sibTransId="{742A5A7C-2D91-4383-9687-3522248B77E9}"/>
    <dgm:cxn modelId="{0DA33DF3-41C9-45CB-87DA-F2A6985458E4}" srcId="{22B75A94-AACA-46C4-9F4A-2E2C555FB949}" destId="{093055A9-B877-4D7D-B6D1-988655CC0A77}" srcOrd="0" destOrd="0" parTransId="{39AA352C-9AE8-4B26-B20D-5F2C267BBCD5}" sibTransId="{5846F257-2F22-42CD-88FA-4A51C63A8FB9}"/>
    <dgm:cxn modelId="{296A740D-8C05-4C74-B697-C686B8073A75}" type="presOf" srcId="{1D7291C0-D611-46D6-B98F-3F7A351D1E95}" destId="{D81945EE-C3E3-484A-AC83-4DB4F7BF2F5A}" srcOrd="0" destOrd="0" presId="urn:microsoft.com/office/officeart/2008/layout/TitledPictureBlocks"/>
    <dgm:cxn modelId="{4620BA42-23DC-4D29-9E3D-7DAE3C18249A}" type="presOf" srcId="{A69702E1-31FF-4B38-904E-DA6BD8073F6C}" destId="{D2CF225F-5E82-441B-8DE3-200980E0AAE7}" srcOrd="0" destOrd="0" presId="urn:microsoft.com/office/officeart/2008/layout/TitledPictureBlocks"/>
    <dgm:cxn modelId="{D9F88629-ED5F-4E84-AC6C-23F40E96C36F}" type="presOf" srcId="{1A041C41-A996-4425-A4FF-A15014913EDC}" destId="{9C639788-6BD2-434F-B675-57D94EB45870}" srcOrd="0" destOrd="0" presId="urn:microsoft.com/office/officeart/2008/layout/TitledPictureBlocks"/>
    <dgm:cxn modelId="{8B45584D-3D5C-44F3-8AAE-0130D2982210}" type="presOf" srcId="{50AFA3FD-AAEF-406F-BA96-9C12CF53443F}" destId="{BF457888-0925-4E52-A791-96CB7742FB1B}" srcOrd="0" destOrd="0" presId="urn:microsoft.com/office/officeart/2008/layout/TitledPictureBlocks"/>
    <dgm:cxn modelId="{28C98302-57AE-45A5-8CB9-DFAC2C35FA70}" type="presOf" srcId="{7B3077A3-66FA-410A-A37C-37A0AF7926EB}" destId="{1DD31439-FC93-4C40-8645-E1CDC6BA0EEC}" srcOrd="0" destOrd="0" presId="urn:microsoft.com/office/officeart/2008/layout/TitledPictureBlocks"/>
    <dgm:cxn modelId="{BE21E0B1-AE4A-47AF-9DD9-81720ABAF003}" srcId="{ABC47599-C555-4691-B5F5-B2946E03BD24}" destId="{4EA15F6A-9DE1-4400-92C3-BAD8C2C724EB}" srcOrd="7" destOrd="0" parTransId="{4D403A72-C4B8-4478-8C36-440EFA12CAA2}" sibTransId="{089409DF-99BB-43D0-8BF9-C3A4E5A3831A}"/>
    <dgm:cxn modelId="{4A6CF3F5-5019-4B3E-83E6-034B41B4FAC6}" type="presParOf" srcId="{B15BD384-D4A9-4F96-BB45-4902674886AF}" destId="{7AFB219C-A217-410A-8283-7AD557E2E9FE}" srcOrd="0" destOrd="0" presId="urn:microsoft.com/office/officeart/2008/layout/TitledPictureBlocks"/>
    <dgm:cxn modelId="{4FF87933-4FC8-44D3-83A5-51DA03C1F081}" type="presParOf" srcId="{7AFB219C-A217-410A-8283-7AD557E2E9FE}" destId="{62AD205A-4F80-4D42-A97B-056F1ED3A7E0}" srcOrd="0" destOrd="0" presId="urn:microsoft.com/office/officeart/2008/layout/TitledPictureBlocks"/>
    <dgm:cxn modelId="{418E3799-648C-4453-A673-B9D73B0665AC}" type="presParOf" srcId="{7AFB219C-A217-410A-8283-7AD557E2E9FE}" destId="{8CE7328A-A841-4C35-A271-EF523E637B86}" srcOrd="1" destOrd="0" presId="urn:microsoft.com/office/officeart/2008/layout/TitledPictureBlocks"/>
    <dgm:cxn modelId="{52404944-ACE1-4BDF-9A3A-06822F68825F}" type="presParOf" srcId="{7AFB219C-A217-410A-8283-7AD557E2E9FE}" destId="{1C6DBECC-CBEB-4381-A456-E8CD422CEF6A}" srcOrd="2" destOrd="0" presId="urn:microsoft.com/office/officeart/2008/layout/TitledPictureBlocks"/>
    <dgm:cxn modelId="{46B2FC74-C37E-48D3-933D-3CE5B36A1BA6}" type="presParOf" srcId="{B15BD384-D4A9-4F96-BB45-4902674886AF}" destId="{2D105479-D14B-4CB8-8AAD-10DE7CB26B95}" srcOrd="1" destOrd="0" presId="urn:microsoft.com/office/officeart/2008/layout/TitledPictureBlocks"/>
    <dgm:cxn modelId="{ECA44D1A-E667-4E78-A6F8-506C4C2F0104}" type="presParOf" srcId="{B15BD384-D4A9-4F96-BB45-4902674886AF}" destId="{51175FA5-2B85-4469-9940-0A7A4F671F20}" srcOrd="2" destOrd="0" presId="urn:microsoft.com/office/officeart/2008/layout/TitledPictureBlocks"/>
    <dgm:cxn modelId="{A014458D-C4BA-4D26-A39D-933359A8F43D}" type="presParOf" srcId="{51175FA5-2B85-4469-9940-0A7A4F671F20}" destId="{FC0168DE-62A8-4E22-B3DD-B2203673CB51}" srcOrd="0" destOrd="0" presId="urn:microsoft.com/office/officeart/2008/layout/TitledPictureBlocks"/>
    <dgm:cxn modelId="{1BDCB804-4DB5-4E76-B8AF-BFD4F67A7233}" type="presParOf" srcId="{51175FA5-2B85-4469-9940-0A7A4F671F20}" destId="{4691498E-504F-4A7A-A9D6-EC2CDE5357D3}" srcOrd="1" destOrd="0" presId="urn:microsoft.com/office/officeart/2008/layout/TitledPictureBlocks"/>
    <dgm:cxn modelId="{73187FA7-D95B-4083-A5CC-BADE8ECD4C6F}" type="presParOf" srcId="{51175FA5-2B85-4469-9940-0A7A4F671F20}" destId="{02B3A1CB-9785-468F-8B77-ED2ACADB03B1}" srcOrd="2" destOrd="0" presId="urn:microsoft.com/office/officeart/2008/layout/TitledPictureBlocks"/>
    <dgm:cxn modelId="{BADBAB4D-3206-4D2B-9729-5B32EBFEFE01}" type="presParOf" srcId="{B15BD384-D4A9-4F96-BB45-4902674886AF}" destId="{131A24F6-D5B1-4BA3-B13F-F6C2B0D57EEA}" srcOrd="3" destOrd="0" presId="urn:microsoft.com/office/officeart/2008/layout/TitledPictureBlocks"/>
    <dgm:cxn modelId="{422173C6-ABAA-4634-BC65-8B446C37BAB7}" type="presParOf" srcId="{B15BD384-D4A9-4F96-BB45-4902674886AF}" destId="{5B19516C-74C0-4F3E-A00B-DDE7BCA98FAF}" srcOrd="4" destOrd="0" presId="urn:microsoft.com/office/officeart/2008/layout/TitledPictureBlocks"/>
    <dgm:cxn modelId="{F8030BD8-A33A-4446-8EB0-C08E8CEFE3AE}" type="presParOf" srcId="{5B19516C-74C0-4F3E-A00B-DDE7BCA98FAF}" destId="{81523B16-9893-4E0F-8F99-2019E2C3D84B}" srcOrd="0" destOrd="0" presId="urn:microsoft.com/office/officeart/2008/layout/TitledPictureBlocks"/>
    <dgm:cxn modelId="{0B1E79EB-D9BE-40A8-91CE-74DFB815655C}" type="presParOf" srcId="{5B19516C-74C0-4F3E-A00B-DDE7BCA98FAF}" destId="{1B85FDAC-A468-40BD-9951-FB1C98A3AFFC}" srcOrd="1" destOrd="0" presId="urn:microsoft.com/office/officeart/2008/layout/TitledPictureBlocks"/>
    <dgm:cxn modelId="{C2E120EA-A101-4BA4-8A87-3073064ECA60}" type="presParOf" srcId="{5B19516C-74C0-4F3E-A00B-DDE7BCA98FAF}" destId="{0AE25E2C-F0DC-4812-AA3A-59CAE39E183D}" srcOrd="2" destOrd="0" presId="urn:microsoft.com/office/officeart/2008/layout/TitledPictureBlocks"/>
    <dgm:cxn modelId="{8CF70B39-91FE-4B7C-BAA5-90B835914EB1}" type="presParOf" srcId="{B15BD384-D4A9-4F96-BB45-4902674886AF}" destId="{C1D9132E-176A-49F9-8899-2E74C0ACFA7D}" srcOrd="5" destOrd="0" presId="urn:microsoft.com/office/officeart/2008/layout/TitledPictureBlocks"/>
    <dgm:cxn modelId="{92803F60-FC60-4E79-9CF1-3C57B861998B}" type="presParOf" srcId="{B15BD384-D4A9-4F96-BB45-4902674886AF}" destId="{921EDD09-6F62-41B9-BA18-705DA66571CB}" srcOrd="6" destOrd="0" presId="urn:microsoft.com/office/officeart/2008/layout/TitledPictureBlocks"/>
    <dgm:cxn modelId="{73D10527-8C6A-42C8-857D-A8424AC13646}" type="presParOf" srcId="{921EDD09-6F62-41B9-BA18-705DA66571CB}" destId="{A19E3FD8-A8C7-4E22-AB06-C35CF22FF7EF}" srcOrd="0" destOrd="0" presId="urn:microsoft.com/office/officeart/2008/layout/TitledPictureBlocks"/>
    <dgm:cxn modelId="{AD132939-D601-4341-864E-FFFC714D3D97}" type="presParOf" srcId="{921EDD09-6F62-41B9-BA18-705DA66571CB}" destId="{A969EDEF-625C-4668-B5C7-5F53C4D9B81C}" srcOrd="1" destOrd="0" presId="urn:microsoft.com/office/officeart/2008/layout/TitledPictureBlocks"/>
    <dgm:cxn modelId="{2FED1487-DEAE-4172-AA71-CEF134151FB9}" type="presParOf" srcId="{921EDD09-6F62-41B9-BA18-705DA66571CB}" destId="{9C639788-6BD2-434F-B675-57D94EB45870}" srcOrd="2" destOrd="0" presId="urn:microsoft.com/office/officeart/2008/layout/TitledPictureBlocks"/>
    <dgm:cxn modelId="{29D10DD7-3160-4F7A-B242-A938DDF0C342}" type="presParOf" srcId="{B15BD384-D4A9-4F96-BB45-4902674886AF}" destId="{C4224133-4750-4C85-BEFA-B051A0FDBE38}" srcOrd="7" destOrd="0" presId="urn:microsoft.com/office/officeart/2008/layout/TitledPictureBlocks"/>
    <dgm:cxn modelId="{02111C2E-BBB0-4B1B-B9ED-158750C0695A}" type="presParOf" srcId="{B15BD384-D4A9-4F96-BB45-4902674886AF}" destId="{BFA4489E-6C15-4195-BD2B-2C73AB430AB2}" srcOrd="8" destOrd="0" presId="urn:microsoft.com/office/officeart/2008/layout/TitledPictureBlocks"/>
    <dgm:cxn modelId="{8E2F2A8B-92DF-49F2-B6E8-497B0CE965A9}" type="presParOf" srcId="{BFA4489E-6C15-4195-BD2B-2C73AB430AB2}" destId="{AEE68BDA-123F-4698-AE96-299706168BF1}" srcOrd="0" destOrd="0" presId="urn:microsoft.com/office/officeart/2008/layout/TitledPictureBlocks"/>
    <dgm:cxn modelId="{158D363C-026A-48D2-80F8-8B25D9CBB8E2}" type="presParOf" srcId="{BFA4489E-6C15-4195-BD2B-2C73AB430AB2}" destId="{129844B3-27DF-41F5-9B00-691088B30DEB}" srcOrd="1" destOrd="0" presId="urn:microsoft.com/office/officeart/2008/layout/TitledPictureBlocks"/>
    <dgm:cxn modelId="{72ECE908-343B-4852-8A64-CC60B0F6C14B}" type="presParOf" srcId="{BFA4489E-6C15-4195-BD2B-2C73AB430AB2}" destId="{BF457888-0925-4E52-A791-96CB7742FB1B}" srcOrd="2" destOrd="0" presId="urn:microsoft.com/office/officeart/2008/layout/TitledPictureBlocks"/>
    <dgm:cxn modelId="{B835564F-C4A6-4908-94FD-60450FA4C46C}" type="presParOf" srcId="{B15BD384-D4A9-4F96-BB45-4902674886AF}" destId="{9B6BAA0C-D980-4E1D-B36C-72F5D932A489}" srcOrd="9" destOrd="0" presId="urn:microsoft.com/office/officeart/2008/layout/TitledPictureBlocks"/>
    <dgm:cxn modelId="{B6D166F3-D6E9-47E6-94B4-A6E9D9B277F9}" type="presParOf" srcId="{B15BD384-D4A9-4F96-BB45-4902674886AF}" destId="{D75CFB3A-D847-481E-9BEA-923C15366792}" srcOrd="10" destOrd="0" presId="urn:microsoft.com/office/officeart/2008/layout/TitledPictureBlocks"/>
    <dgm:cxn modelId="{29DD4049-8F63-4148-A878-38F717F7B40A}" type="presParOf" srcId="{D75CFB3A-D847-481E-9BEA-923C15366792}" destId="{3E682412-6075-42BA-8065-03F63B28B4E2}" srcOrd="0" destOrd="0" presId="urn:microsoft.com/office/officeart/2008/layout/TitledPictureBlocks"/>
    <dgm:cxn modelId="{5053B532-5522-471E-8062-00BA52B5683F}" type="presParOf" srcId="{D75CFB3A-D847-481E-9BEA-923C15366792}" destId="{B3033300-2584-49DB-ABAF-04A6932DEFD1}" srcOrd="1" destOrd="0" presId="urn:microsoft.com/office/officeart/2008/layout/TitledPictureBlocks"/>
    <dgm:cxn modelId="{BBF02A9B-BA8F-40E5-9EF3-5C070ACF103C}" type="presParOf" srcId="{D75CFB3A-D847-481E-9BEA-923C15366792}" destId="{5E9AD298-39C7-4C77-B585-51D84D47D4F7}" srcOrd="2" destOrd="0" presId="urn:microsoft.com/office/officeart/2008/layout/TitledPictureBlocks"/>
    <dgm:cxn modelId="{A0AE5452-F8B8-46CD-99D5-48DA4EA81547}" type="presParOf" srcId="{B15BD384-D4A9-4F96-BB45-4902674886AF}" destId="{052D0ADE-42A2-4E17-85E4-70287014AE12}" srcOrd="11" destOrd="0" presId="urn:microsoft.com/office/officeart/2008/layout/TitledPictureBlocks"/>
    <dgm:cxn modelId="{7D36D6D6-3B56-4BAB-BDC9-36A010886896}" type="presParOf" srcId="{B15BD384-D4A9-4F96-BB45-4902674886AF}" destId="{47E903B6-C758-48A4-8AB1-B4A3E4D4554C}" srcOrd="12" destOrd="0" presId="urn:microsoft.com/office/officeart/2008/layout/TitledPictureBlocks"/>
    <dgm:cxn modelId="{E25E03E2-AAE9-4490-8EC3-CC0647828E5D}" type="presParOf" srcId="{47E903B6-C758-48A4-8AB1-B4A3E4D4554C}" destId="{6F9AA91C-B30F-4A5B-B014-70D241CB7A3F}" srcOrd="0" destOrd="0" presId="urn:microsoft.com/office/officeart/2008/layout/TitledPictureBlocks"/>
    <dgm:cxn modelId="{C0D5351E-762C-4E01-ACFA-75CED66421B9}" type="presParOf" srcId="{47E903B6-C758-48A4-8AB1-B4A3E4D4554C}" destId="{6F8463E0-1E74-4053-A8E5-9AAAD20386A9}" srcOrd="1" destOrd="0" presId="urn:microsoft.com/office/officeart/2008/layout/TitledPictureBlocks"/>
    <dgm:cxn modelId="{25DC7D3F-1E73-4E37-8A57-FFB94EA30468}" type="presParOf" srcId="{47E903B6-C758-48A4-8AB1-B4A3E4D4554C}" destId="{B33D5A3C-1140-4FF2-BBB9-2FE29C900F3F}" srcOrd="2" destOrd="0" presId="urn:microsoft.com/office/officeart/2008/layout/TitledPictureBlocks"/>
    <dgm:cxn modelId="{77DCE41C-1EB7-4214-BDC2-A4F00BD33005}" type="presParOf" srcId="{B15BD384-D4A9-4F96-BB45-4902674886AF}" destId="{DFA60437-51D5-491E-A6D4-3CD5A827921D}" srcOrd="13" destOrd="0" presId="urn:microsoft.com/office/officeart/2008/layout/TitledPictureBlocks"/>
    <dgm:cxn modelId="{A8CF01C9-5C90-4E00-9ED7-5B4517B896EE}" type="presParOf" srcId="{B15BD384-D4A9-4F96-BB45-4902674886AF}" destId="{1AC3941F-2AED-49A2-943B-0C1A4B16B17D}" srcOrd="14" destOrd="0" presId="urn:microsoft.com/office/officeart/2008/layout/TitledPictureBlocks"/>
    <dgm:cxn modelId="{AB2C72DC-1573-41A7-BCC4-42ED58080AF8}" type="presParOf" srcId="{1AC3941F-2AED-49A2-943B-0C1A4B16B17D}" destId="{EAB3554E-4991-4AE4-9DC4-872AAE0FD83A}" srcOrd="0" destOrd="0" presId="urn:microsoft.com/office/officeart/2008/layout/TitledPictureBlocks"/>
    <dgm:cxn modelId="{95EAF940-C503-4972-B48F-0CEEB94BD630}" type="presParOf" srcId="{1AC3941F-2AED-49A2-943B-0C1A4B16B17D}" destId="{9648FA49-771A-440A-8C01-23876392CF01}" srcOrd="1" destOrd="0" presId="urn:microsoft.com/office/officeart/2008/layout/TitledPictureBlocks"/>
    <dgm:cxn modelId="{82148BE2-38FD-4934-838B-D17D2D185A9B}" type="presParOf" srcId="{1AC3941F-2AED-49A2-943B-0C1A4B16B17D}" destId="{FC6A2CE9-6486-4C66-A1FB-77628477A477}" srcOrd="2" destOrd="0" presId="urn:microsoft.com/office/officeart/2008/layout/TitledPictureBlocks"/>
    <dgm:cxn modelId="{D0B0F1EC-73D4-4602-B8DE-311898B763D5}" type="presParOf" srcId="{B15BD384-D4A9-4F96-BB45-4902674886AF}" destId="{C4940D7A-52B9-4903-963E-65E4BD34177C}" srcOrd="15" destOrd="0" presId="urn:microsoft.com/office/officeart/2008/layout/TitledPictureBlocks"/>
    <dgm:cxn modelId="{70F1BFCE-EA49-4C87-89A1-6D3B7C28C59A}" type="presParOf" srcId="{B15BD384-D4A9-4F96-BB45-4902674886AF}" destId="{B01496B2-796B-4969-B6CE-63542980864E}" srcOrd="16" destOrd="0" presId="urn:microsoft.com/office/officeart/2008/layout/TitledPictureBlocks"/>
    <dgm:cxn modelId="{6F4FFE5D-8900-46B4-9A17-B809BCBD3C67}" type="presParOf" srcId="{B01496B2-796B-4969-B6CE-63542980864E}" destId="{D2CF225F-5E82-441B-8DE3-200980E0AAE7}" srcOrd="0" destOrd="0" presId="urn:microsoft.com/office/officeart/2008/layout/TitledPictureBlocks"/>
    <dgm:cxn modelId="{54991469-7202-4419-87A7-9154F5006A3E}" type="presParOf" srcId="{B01496B2-796B-4969-B6CE-63542980864E}" destId="{DC28FAF6-AAB9-4F71-AEA1-E91E1C5E567D}" srcOrd="1" destOrd="0" presId="urn:microsoft.com/office/officeart/2008/layout/TitledPictureBlocks"/>
    <dgm:cxn modelId="{D9AC2E5C-63E5-4769-A7C9-07D661DC4620}" type="presParOf" srcId="{B01496B2-796B-4969-B6CE-63542980864E}" destId="{1E60C0C3-D3F0-470D-BA98-F8088ED482E5}" srcOrd="2" destOrd="0" presId="urn:microsoft.com/office/officeart/2008/layout/TitledPictureBlocks"/>
    <dgm:cxn modelId="{4F8213BB-36DE-4EA4-8197-76A9045A2FF4}" type="presParOf" srcId="{B15BD384-D4A9-4F96-BB45-4902674886AF}" destId="{F60E0C6C-97E2-45E1-9D81-17D5E0E759ED}" srcOrd="17" destOrd="0" presId="urn:microsoft.com/office/officeart/2008/layout/TitledPictureBlocks"/>
    <dgm:cxn modelId="{B94C1DBF-0531-4582-8298-E15E28446FC5}" type="presParOf" srcId="{B15BD384-D4A9-4F96-BB45-4902674886AF}" destId="{F3D54BCE-C21D-42DE-BA5E-A35240A5ED12}" srcOrd="18" destOrd="0" presId="urn:microsoft.com/office/officeart/2008/layout/TitledPictureBlocks"/>
    <dgm:cxn modelId="{BA4C9DBC-B854-46D5-9761-67928DD69F54}" type="presParOf" srcId="{F3D54BCE-C21D-42DE-BA5E-A35240A5ED12}" destId="{89A0DFEC-2300-4D15-A6EA-0BC3B167280B}" srcOrd="0" destOrd="0" presId="urn:microsoft.com/office/officeart/2008/layout/TitledPictureBlocks"/>
    <dgm:cxn modelId="{6EFAAF23-6FED-4308-B399-814AAB4CD3EC}" type="presParOf" srcId="{F3D54BCE-C21D-42DE-BA5E-A35240A5ED12}" destId="{2960E3B1-F55C-418A-B9EB-ED7C708BDE2D}" srcOrd="1" destOrd="0" presId="urn:microsoft.com/office/officeart/2008/layout/TitledPictureBlocks"/>
    <dgm:cxn modelId="{3399138F-21AF-4956-BC0C-6C70C68CF628}" type="presParOf" srcId="{F3D54BCE-C21D-42DE-BA5E-A35240A5ED12}" destId="{D81945EE-C3E3-484A-AC83-4DB4F7BF2F5A}" srcOrd="2" destOrd="0" presId="urn:microsoft.com/office/officeart/2008/layout/TitledPictureBlocks"/>
    <dgm:cxn modelId="{D24B8EB4-BA34-4BB0-8653-60A89F5F9ACE}" type="presParOf" srcId="{B15BD384-D4A9-4F96-BB45-4902674886AF}" destId="{2F4AC14F-53FC-4DC9-B25E-3A0890DECED8}" srcOrd="19" destOrd="0" presId="urn:microsoft.com/office/officeart/2008/layout/TitledPictureBlocks"/>
    <dgm:cxn modelId="{9FCE58F0-4EF9-42DC-AA4D-D6CCFF6E260C}" type="presParOf" srcId="{B15BD384-D4A9-4F96-BB45-4902674886AF}" destId="{31D33F09-5ACC-403A-9A32-E40B56F4EA09}" srcOrd="20" destOrd="0" presId="urn:microsoft.com/office/officeart/2008/layout/TitledPictureBlocks"/>
    <dgm:cxn modelId="{65846E55-516B-4560-B1E9-47231B6B42BD}" type="presParOf" srcId="{31D33F09-5ACC-403A-9A32-E40B56F4EA09}" destId="{283C0B88-CC6C-4A18-9D54-E997D5113F9C}" srcOrd="0" destOrd="0" presId="urn:microsoft.com/office/officeart/2008/layout/TitledPictureBlocks"/>
    <dgm:cxn modelId="{3AFF7AAB-023D-4045-BD1C-2B1E0018FD0D}" type="presParOf" srcId="{31D33F09-5ACC-403A-9A32-E40B56F4EA09}" destId="{EA0CCDA5-D269-45F7-8515-455AD839A724}" srcOrd="1" destOrd="0" presId="urn:microsoft.com/office/officeart/2008/layout/TitledPictureBlocks"/>
    <dgm:cxn modelId="{CF68972A-87DD-4F16-9EA5-4EE34625E7D3}" type="presParOf" srcId="{31D33F09-5ACC-403A-9A32-E40B56F4EA09}" destId="{B17EF438-FAA9-48CE-867D-8E00C8DFF262}" srcOrd="2" destOrd="0" presId="urn:microsoft.com/office/officeart/2008/layout/TitledPictureBlocks"/>
    <dgm:cxn modelId="{8F3EC24D-935C-445B-B678-BD952A883731}" type="presParOf" srcId="{B15BD384-D4A9-4F96-BB45-4902674886AF}" destId="{1CBB7D1C-179B-4B88-AD09-C05D66D5118B}" srcOrd="21" destOrd="0" presId="urn:microsoft.com/office/officeart/2008/layout/TitledPictureBlocks"/>
    <dgm:cxn modelId="{846EF891-C44D-480C-BA44-86177D0856D3}" type="presParOf" srcId="{B15BD384-D4A9-4F96-BB45-4902674886AF}" destId="{E24D59FB-1FCF-4995-9231-0BDD642BAFA0}" srcOrd="22" destOrd="0" presId="urn:microsoft.com/office/officeart/2008/layout/TitledPictureBlocks"/>
    <dgm:cxn modelId="{8C3AF4DD-17EC-40DF-8898-A7FE15951963}" type="presParOf" srcId="{E24D59FB-1FCF-4995-9231-0BDD642BAFA0}" destId="{3D64158D-3714-4B8F-A498-9B86C5CFEC33}" srcOrd="0" destOrd="0" presId="urn:microsoft.com/office/officeart/2008/layout/TitledPictureBlocks"/>
    <dgm:cxn modelId="{42F367CB-8B48-48D4-A846-6DD864ACC63F}" type="presParOf" srcId="{E24D59FB-1FCF-4995-9231-0BDD642BAFA0}" destId="{B29269C0-6325-4786-95E9-8046DDC9E3A6}" srcOrd="1" destOrd="0" presId="urn:microsoft.com/office/officeart/2008/layout/TitledPictureBlocks"/>
    <dgm:cxn modelId="{9A672316-303F-4EB5-9C76-073B1CDE6A1C}" type="presParOf" srcId="{E24D59FB-1FCF-4995-9231-0BDD642BAFA0}" destId="{1DD31439-FC93-4C40-8645-E1CDC6BA0EEC}" srcOrd="2" destOrd="0" presId="urn:microsoft.com/office/officeart/2008/layout/TitledPictureBlocks"/>
    <dgm:cxn modelId="{BF05E2BD-71A1-41E4-AD3F-A7655277C830}" type="presParOf" srcId="{B15BD384-D4A9-4F96-BB45-4902674886AF}" destId="{A140BC04-6008-4F95-AD87-6243321460DF}" srcOrd="23" destOrd="0" presId="urn:microsoft.com/office/officeart/2008/layout/TitledPictureBlocks"/>
    <dgm:cxn modelId="{5EF7142E-1098-4559-AFBD-349BE5ACE687}" type="presParOf" srcId="{B15BD384-D4A9-4F96-BB45-4902674886AF}" destId="{A31B1466-E140-4C0E-BA3B-F1821E00CED9}" srcOrd="24" destOrd="0" presId="urn:microsoft.com/office/officeart/2008/layout/TitledPictureBlocks"/>
    <dgm:cxn modelId="{20EC5528-76A0-460B-9E65-51246F9D9887}" type="presParOf" srcId="{A31B1466-E140-4C0E-BA3B-F1821E00CED9}" destId="{EA8E0C05-A461-4C3A-8FA0-2766AEE1CD7E}" srcOrd="0" destOrd="0" presId="urn:microsoft.com/office/officeart/2008/layout/TitledPictureBlocks"/>
    <dgm:cxn modelId="{7FA9F2AA-6B37-443C-BA99-95CE62B85B30}" type="presParOf" srcId="{A31B1466-E140-4C0E-BA3B-F1821E00CED9}" destId="{CDDA43F0-6FC3-4991-B001-0BE2C17EAE57}" srcOrd="1" destOrd="0" presId="urn:microsoft.com/office/officeart/2008/layout/TitledPictureBlocks"/>
    <dgm:cxn modelId="{BDC1C762-E52F-4C1E-9F46-B381862A2BEA}" type="presParOf" srcId="{A31B1466-E140-4C0E-BA3B-F1821E00CED9}" destId="{CEC35C5B-A819-410D-8993-5CA9B6D62265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5CEA826-20DA-4EF1-8556-DCB4869F63F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FE2667AB-D1DA-4B57-813F-E1580F5A198A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ZA" dirty="0" smtClean="0">
              <a:solidFill>
                <a:schemeClr val="accent1"/>
              </a:solidFill>
            </a:rPr>
            <a:t>World Reference Levels</a:t>
          </a:r>
          <a:endParaRPr lang="en-ZA" dirty="0">
            <a:solidFill>
              <a:schemeClr val="accent1"/>
            </a:solidFill>
          </a:endParaRPr>
        </a:p>
      </dgm:t>
    </dgm:pt>
    <dgm:pt modelId="{75313D26-F016-4002-BF02-CB1321878384}" type="parTrans" cxnId="{21A3DCAB-BE2C-42FC-94A6-50C7083E55CE}">
      <dgm:prSet/>
      <dgm:spPr/>
      <dgm:t>
        <a:bodyPr/>
        <a:lstStyle/>
        <a:p>
          <a:endParaRPr lang="en-ZA"/>
        </a:p>
      </dgm:t>
    </dgm:pt>
    <dgm:pt modelId="{01677487-194C-4F91-AF63-20CE0B99D033}" type="sibTrans" cxnId="{21A3DCAB-BE2C-42FC-94A6-50C7083E55CE}">
      <dgm:prSet/>
      <dgm:spPr/>
      <dgm:t>
        <a:bodyPr/>
        <a:lstStyle/>
        <a:p>
          <a:endParaRPr lang="en-ZA"/>
        </a:p>
      </dgm:t>
    </dgm:pt>
    <dgm:pt modelId="{3982BB68-7446-4DD9-A055-B2C7132AB2A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ZA" dirty="0" smtClean="0">
              <a:solidFill>
                <a:schemeClr val="accent1"/>
              </a:solidFill>
            </a:rPr>
            <a:t>Technical assistance to Namibia</a:t>
          </a:r>
          <a:endParaRPr lang="en-ZA" dirty="0">
            <a:solidFill>
              <a:schemeClr val="accent1"/>
            </a:solidFill>
          </a:endParaRPr>
        </a:p>
      </dgm:t>
    </dgm:pt>
    <dgm:pt modelId="{B4F606D8-8D81-4074-A620-061F2C7829DC}" type="parTrans" cxnId="{13956723-CAA5-4B3F-88E7-AA2E11E82372}">
      <dgm:prSet/>
      <dgm:spPr/>
      <dgm:t>
        <a:bodyPr/>
        <a:lstStyle/>
        <a:p>
          <a:endParaRPr lang="en-ZA"/>
        </a:p>
      </dgm:t>
    </dgm:pt>
    <dgm:pt modelId="{1C11ACFB-6432-4D6C-9B62-E439AC1F97F4}" type="sibTrans" cxnId="{13956723-CAA5-4B3F-88E7-AA2E11E82372}">
      <dgm:prSet/>
      <dgm:spPr/>
      <dgm:t>
        <a:bodyPr/>
        <a:lstStyle/>
        <a:p>
          <a:endParaRPr lang="en-ZA"/>
        </a:p>
      </dgm:t>
    </dgm:pt>
    <dgm:pt modelId="{3ECF808E-7A99-424F-A87A-63447FA31A62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ZA" dirty="0" smtClean="0">
              <a:solidFill>
                <a:schemeClr val="accent1"/>
              </a:solidFill>
            </a:rPr>
            <a:t>Groningen Declaration Network</a:t>
          </a:r>
          <a:endParaRPr lang="en-ZA" dirty="0">
            <a:solidFill>
              <a:schemeClr val="accent1"/>
            </a:solidFill>
          </a:endParaRPr>
        </a:p>
      </dgm:t>
    </dgm:pt>
    <dgm:pt modelId="{DAFC4CF4-4EF6-46F0-9E2A-63C6A2D6BA21}" type="parTrans" cxnId="{7D42270F-EC90-45B1-82AC-7D85EF17EAB6}">
      <dgm:prSet/>
      <dgm:spPr/>
      <dgm:t>
        <a:bodyPr/>
        <a:lstStyle/>
        <a:p>
          <a:endParaRPr lang="en-ZA"/>
        </a:p>
      </dgm:t>
    </dgm:pt>
    <dgm:pt modelId="{F42F4E42-4004-41E5-BB9F-733DABDE44B4}" type="sibTrans" cxnId="{7D42270F-EC90-45B1-82AC-7D85EF17EAB6}">
      <dgm:prSet/>
      <dgm:spPr/>
      <dgm:t>
        <a:bodyPr/>
        <a:lstStyle/>
        <a:p>
          <a:endParaRPr lang="en-ZA"/>
        </a:p>
      </dgm:t>
    </dgm:pt>
    <dgm:pt modelId="{62D7E805-A9C4-4E6B-BB56-558C2768ADD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ZA" dirty="0" smtClean="0">
              <a:solidFill>
                <a:schemeClr val="accent1"/>
              </a:solidFill>
            </a:rPr>
            <a:t>Addis Convention</a:t>
          </a:r>
          <a:endParaRPr lang="en-ZA" dirty="0">
            <a:solidFill>
              <a:schemeClr val="accent1"/>
            </a:solidFill>
          </a:endParaRPr>
        </a:p>
      </dgm:t>
    </dgm:pt>
    <dgm:pt modelId="{55DCD454-9699-4D15-AB30-446619FB44B1}" type="parTrans" cxnId="{92E76675-F83F-4DAB-B8E1-EDD1F56D6A0E}">
      <dgm:prSet/>
      <dgm:spPr/>
      <dgm:t>
        <a:bodyPr/>
        <a:lstStyle/>
        <a:p>
          <a:endParaRPr lang="en-ZA"/>
        </a:p>
      </dgm:t>
    </dgm:pt>
    <dgm:pt modelId="{084A94E4-8403-4519-9CB7-834AFA6D5440}" type="sibTrans" cxnId="{92E76675-F83F-4DAB-B8E1-EDD1F56D6A0E}">
      <dgm:prSet/>
      <dgm:spPr/>
      <dgm:t>
        <a:bodyPr/>
        <a:lstStyle/>
        <a:p>
          <a:endParaRPr lang="en-ZA"/>
        </a:p>
      </dgm:t>
    </dgm:pt>
    <dgm:pt modelId="{5812D67B-4279-41FC-9AFF-B704C9FF16D0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ZA" dirty="0" smtClean="0">
              <a:solidFill>
                <a:schemeClr val="accent1"/>
              </a:solidFill>
            </a:rPr>
            <a:t>Validation of teacher professional standards</a:t>
          </a:r>
          <a:endParaRPr lang="en-ZA" dirty="0">
            <a:solidFill>
              <a:schemeClr val="accent1"/>
            </a:solidFill>
          </a:endParaRPr>
        </a:p>
      </dgm:t>
    </dgm:pt>
    <dgm:pt modelId="{3A1269D4-78D1-4A5C-8FB4-5DEDE877532A}" type="parTrans" cxnId="{21377EA9-60A2-4F97-BCD6-AEFDE4D6AEB6}">
      <dgm:prSet/>
      <dgm:spPr/>
      <dgm:t>
        <a:bodyPr/>
        <a:lstStyle/>
        <a:p>
          <a:endParaRPr lang="en-ZA"/>
        </a:p>
      </dgm:t>
    </dgm:pt>
    <dgm:pt modelId="{5EF9EB01-057D-401D-8AB8-B2DD0F31ADD7}" type="sibTrans" cxnId="{21377EA9-60A2-4F97-BCD6-AEFDE4D6AEB6}">
      <dgm:prSet/>
      <dgm:spPr/>
      <dgm:t>
        <a:bodyPr/>
        <a:lstStyle/>
        <a:p>
          <a:endParaRPr lang="en-ZA"/>
        </a:p>
      </dgm:t>
    </dgm:pt>
    <dgm:pt modelId="{3B45F67E-54BE-4875-ABDF-9AC16E3BBB1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ZA" dirty="0" smtClean="0">
              <a:solidFill>
                <a:schemeClr val="accent1"/>
              </a:solidFill>
            </a:rPr>
            <a:t>African Qualifications Verification Network</a:t>
          </a:r>
          <a:endParaRPr lang="en-ZA" dirty="0">
            <a:solidFill>
              <a:schemeClr val="accent1"/>
            </a:solidFill>
          </a:endParaRPr>
        </a:p>
      </dgm:t>
    </dgm:pt>
    <dgm:pt modelId="{9A30A80B-933F-451F-8B66-B2CFC9D5028B}" type="parTrans" cxnId="{CDB9BE82-949A-445F-B931-3E77B4547FAC}">
      <dgm:prSet/>
      <dgm:spPr/>
      <dgm:t>
        <a:bodyPr/>
        <a:lstStyle/>
        <a:p>
          <a:endParaRPr lang="en-ZA"/>
        </a:p>
      </dgm:t>
    </dgm:pt>
    <dgm:pt modelId="{6D427EFD-A6AB-4E68-BF03-4F20CF68C40B}" type="sibTrans" cxnId="{CDB9BE82-949A-445F-B931-3E77B4547FAC}">
      <dgm:prSet/>
      <dgm:spPr/>
      <dgm:t>
        <a:bodyPr/>
        <a:lstStyle/>
        <a:p>
          <a:endParaRPr lang="en-ZA"/>
        </a:p>
      </dgm:t>
    </dgm:pt>
    <dgm:pt modelId="{B5EC8F9B-5DCD-44FD-BCBD-B7B10016FADF}" type="pres">
      <dgm:prSet presAssocID="{95CEA826-20DA-4EF1-8556-DCB4869F63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C0941947-2E37-42DC-87E9-AB98D2F34872}" type="pres">
      <dgm:prSet presAssocID="{3B45F67E-54BE-4875-ABDF-9AC16E3BBB1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7181F81-49D5-45B5-91D3-1B7C279A3D1A}" type="pres">
      <dgm:prSet presAssocID="{6D427EFD-A6AB-4E68-BF03-4F20CF68C40B}" presName="sibTrans" presStyleCnt="0"/>
      <dgm:spPr/>
    </dgm:pt>
    <dgm:pt modelId="{B3A78B14-0154-425D-B4D3-5222342B270C}" type="pres">
      <dgm:prSet presAssocID="{FE2667AB-D1DA-4B57-813F-E1580F5A198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4101398-D988-4971-B61C-190EB34DB182}" type="pres">
      <dgm:prSet presAssocID="{01677487-194C-4F91-AF63-20CE0B99D033}" presName="sibTrans" presStyleCnt="0"/>
      <dgm:spPr/>
    </dgm:pt>
    <dgm:pt modelId="{E5C73153-94C5-4BA4-91AA-CFBBA87E0104}" type="pres">
      <dgm:prSet presAssocID="{3982BB68-7446-4DD9-A055-B2C7132AB2A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5865633-343C-4B97-9493-5868227BE36C}" type="pres">
      <dgm:prSet presAssocID="{1C11ACFB-6432-4D6C-9B62-E439AC1F97F4}" presName="sibTrans" presStyleCnt="0"/>
      <dgm:spPr/>
    </dgm:pt>
    <dgm:pt modelId="{06A3EB2C-9892-43B6-83E7-8368F1B14C7E}" type="pres">
      <dgm:prSet presAssocID="{3ECF808E-7A99-424F-A87A-63447FA31A6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4785AEC-D6CE-484D-85DB-6E2EA7EA2B5E}" type="pres">
      <dgm:prSet presAssocID="{F42F4E42-4004-41E5-BB9F-733DABDE44B4}" presName="sibTrans" presStyleCnt="0"/>
      <dgm:spPr/>
    </dgm:pt>
    <dgm:pt modelId="{E55F63EC-6F1D-4DE8-8DC7-FF7638A9F118}" type="pres">
      <dgm:prSet presAssocID="{62D7E805-A9C4-4E6B-BB56-558C2768ADD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C803877-9C5A-4E8E-B2FD-89BED1BA1D86}" type="pres">
      <dgm:prSet presAssocID="{084A94E4-8403-4519-9CB7-834AFA6D5440}" presName="sibTrans" presStyleCnt="0"/>
      <dgm:spPr/>
    </dgm:pt>
    <dgm:pt modelId="{C168EA91-11CA-4C09-B22A-B8A107450D95}" type="pres">
      <dgm:prSet presAssocID="{5812D67B-4279-41FC-9AFF-B704C9FF16D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1377EA9-60A2-4F97-BCD6-AEFDE4D6AEB6}" srcId="{95CEA826-20DA-4EF1-8556-DCB4869F63F8}" destId="{5812D67B-4279-41FC-9AFF-B704C9FF16D0}" srcOrd="5" destOrd="0" parTransId="{3A1269D4-78D1-4A5C-8FB4-5DEDE877532A}" sibTransId="{5EF9EB01-057D-401D-8AB8-B2DD0F31ADD7}"/>
    <dgm:cxn modelId="{92E76675-F83F-4DAB-B8E1-EDD1F56D6A0E}" srcId="{95CEA826-20DA-4EF1-8556-DCB4869F63F8}" destId="{62D7E805-A9C4-4E6B-BB56-558C2768ADDC}" srcOrd="4" destOrd="0" parTransId="{55DCD454-9699-4D15-AB30-446619FB44B1}" sibTransId="{084A94E4-8403-4519-9CB7-834AFA6D5440}"/>
    <dgm:cxn modelId="{1CC10A95-DC5F-4081-9F93-2E1CE91E26EB}" type="presOf" srcId="{3B45F67E-54BE-4875-ABDF-9AC16E3BBB1C}" destId="{C0941947-2E37-42DC-87E9-AB98D2F34872}" srcOrd="0" destOrd="0" presId="urn:microsoft.com/office/officeart/2005/8/layout/default#1"/>
    <dgm:cxn modelId="{7D42270F-EC90-45B1-82AC-7D85EF17EAB6}" srcId="{95CEA826-20DA-4EF1-8556-DCB4869F63F8}" destId="{3ECF808E-7A99-424F-A87A-63447FA31A62}" srcOrd="3" destOrd="0" parTransId="{DAFC4CF4-4EF6-46F0-9E2A-63C6A2D6BA21}" sibTransId="{F42F4E42-4004-41E5-BB9F-733DABDE44B4}"/>
    <dgm:cxn modelId="{D635E596-9388-472A-A766-C28913ACD968}" type="presOf" srcId="{62D7E805-A9C4-4E6B-BB56-558C2768ADDC}" destId="{E55F63EC-6F1D-4DE8-8DC7-FF7638A9F118}" srcOrd="0" destOrd="0" presId="urn:microsoft.com/office/officeart/2005/8/layout/default#1"/>
    <dgm:cxn modelId="{FB7AADAC-19F4-4EF8-A34B-0F8A3234FBC8}" type="presOf" srcId="{FE2667AB-D1DA-4B57-813F-E1580F5A198A}" destId="{B3A78B14-0154-425D-B4D3-5222342B270C}" srcOrd="0" destOrd="0" presId="urn:microsoft.com/office/officeart/2005/8/layout/default#1"/>
    <dgm:cxn modelId="{CDB9BE82-949A-445F-B931-3E77B4547FAC}" srcId="{95CEA826-20DA-4EF1-8556-DCB4869F63F8}" destId="{3B45F67E-54BE-4875-ABDF-9AC16E3BBB1C}" srcOrd="0" destOrd="0" parTransId="{9A30A80B-933F-451F-8B66-B2CFC9D5028B}" sibTransId="{6D427EFD-A6AB-4E68-BF03-4F20CF68C40B}"/>
    <dgm:cxn modelId="{13956723-CAA5-4B3F-88E7-AA2E11E82372}" srcId="{95CEA826-20DA-4EF1-8556-DCB4869F63F8}" destId="{3982BB68-7446-4DD9-A055-B2C7132AB2A3}" srcOrd="2" destOrd="0" parTransId="{B4F606D8-8D81-4074-A620-061F2C7829DC}" sibTransId="{1C11ACFB-6432-4D6C-9B62-E439AC1F97F4}"/>
    <dgm:cxn modelId="{9B0D7157-A102-4ACA-A705-0D2D65231CC1}" type="presOf" srcId="{3982BB68-7446-4DD9-A055-B2C7132AB2A3}" destId="{E5C73153-94C5-4BA4-91AA-CFBBA87E0104}" srcOrd="0" destOrd="0" presId="urn:microsoft.com/office/officeart/2005/8/layout/default#1"/>
    <dgm:cxn modelId="{21A3DCAB-BE2C-42FC-94A6-50C7083E55CE}" srcId="{95CEA826-20DA-4EF1-8556-DCB4869F63F8}" destId="{FE2667AB-D1DA-4B57-813F-E1580F5A198A}" srcOrd="1" destOrd="0" parTransId="{75313D26-F016-4002-BF02-CB1321878384}" sibTransId="{01677487-194C-4F91-AF63-20CE0B99D033}"/>
    <dgm:cxn modelId="{FC5980EE-4272-4AD5-A317-F8BC3FA53657}" type="presOf" srcId="{5812D67B-4279-41FC-9AFF-B704C9FF16D0}" destId="{C168EA91-11CA-4C09-B22A-B8A107450D95}" srcOrd="0" destOrd="0" presId="urn:microsoft.com/office/officeart/2005/8/layout/default#1"/>
    <dgm:cxn modelId="{420722FF-27EE-4830-B5AD-EBD024EE3C31}" type="presOf" srcId="{95CEA826-20DA-4EF1-8556-DCB4869F63F8}" destId="{B5EC8F9B-5DCD-44FD-BCBD-B7B10016FADF}" srcOrd="0" destOrd="0" presId="urn:microsoft.com/office/officeart/2005/8/layout/default#1"/>
    <dgm:cxn modelId="{F7D47979-850E-408C-BF23-3BB2878CC94D}" type="presOf" srcId="{3ECF808E-7A99-424F-A87A-63447FA31A62}" destId="{06A3EB2C-9892-43B6-83E7-8368F1B14C7E}" srcOrd="0" destOrd="0" presId="urn:microsoft.com/office/officeart/2005/8/layout/default#1"/>
    <dgm:cxn modelId="{05985D84-95C5-4FFD-8900-26E92C046B70}" type="presParOf" srcId="{B5EC8F9B-5DCD-44FD-BCBD-B7B10016FADF}" destId="{C0941947-2E37-42DC-87E9-AB98D2F34872}" srcOrd="0" destOrd="0" presId="urn:microsoft.com/office/officeart/2005/8/layout/default#1"/>
    <dgm:cxn modelId="{10FFF327-DDF3-40D0-9922-44C01ABE9343}" type="presParOf" srcId="{B5EC8F9B-5DCD-44FD-BCBD-B7B10016FADF}" destId="{57181F81-49D5-45B5-91D3-1B7C279A3D1A}" srcOrd="1" destOrd="0" presId="urn:microsoft.com/office/officeart/2005/8/layout/default#1"/>
    <dgm:cxn modelId="{5B0A59B8-4F4B-4761-9BDD-6C3044A2FA3F}" type="presParOf" srcId="{B5EC8F9B-5DCD-44FD-BCBD-B7B10016FADF}" destId="{B3A78B14-0154-425D-B4D3-5222342B270C}" srcOrd="2" destOrd="0" presId="urn:microsoft.com/office/officeart/2005/8/layout/default#1"/>
    <dgm:cxn modelId="{B92A9D9B-4B09-400F-AC96-FAEF03DC0A08}" type="presParOf" srcId="{B5EC8F9B-5DCD-44FD-BCBD-B7B10016FADF}" destId="{94101398-D988-4971-B61C-190EB34DB182}" srcOrd="3" destOrd="0" presId="urn:microsoft.com/office/officeart/2005/8/layout/default#1"/>
    <dgm:cxn modelId="{6626E96F-476F-4A39-9300-0896A2B4AC7A}" type="presParOf" srcId="{B5EC8F9B-5DCD-44FD-BCBD-B7B10016FADF}" destId="{E5C73153-94C5-4BA4-91AA-CFBBA87E0104}" srcOrd="4" destOrd="0" presId="urn:microsoft.com/office/officeart/2005/8/layout/default#1"/>
    <dgm:cxn modelId="{73DB38C1-EDFB-4819-82A2-F9F40E4BF57B}" type="presParOf" srcId="{B5EC8F9B-5DCD-44FD-BCBD-B7B10016FADF}" destId="{05865633-343C-4B97-9493-5868227BE36C}" srcOrd="5" destOrd="0" presId="urn:microsoft.com/office/officeart/2005/8/layout/default#1"/>
    <dgm:cxn modelId="{2D7A3254-C5CB-44A7-BAE7-6A58E337C54E}" type="presParOf" srcId="{B5EC8F9B-5DCD-44FD-BCBD-B7B10016FADF}" destId="{06A3EB2C-9892-43B6-83E7-8368F1B14C7E}" srcOrd="6" destOrd="0" presId="urn:microsoft.com/office/officeart/2005/8/layout/default#1"/>
    <dgm:cxn modelId="{BECD0FC1-8705-44FB-BC3A-62CC7B3FED0C}" type="presParOf" srcId="{B5EC8F9B-5DCD-44FD-BCBD-B7B10016FADF}" destId="{F4785AEC-D6CE-484D-85DB-6E2EA7EA2B5E}" srcOrd="7" destOrd="0" presId="urn:microsoft.com/office/officeart/2005/8/layout/default#1"/>
    <dgm:cxn modelId="{2F1D9D71-F61C-43FA-A95F-CA5005F6B521}" type="presParOf" srcId="{B5EC8F9B-5DCD-44FD-BCBD-B7B10016FADF}" destId="{E55F63EC-6F1D-4DE8-8DC7-FF7638A9F118}" srcOrd="8" destOrd="0" presId="urn:microsoft.com/office/officeart/2005/8/layout/default#1"/>
    <dgm:cxn modelId="{80ECFE0A-614D-4F2A-BC23-A2A5C585998D}" type="presParOf" srcId="{B5EC8F9B-5DCD-44FD-BCBD-B7B10016FADF}" destId="{8C803877-9C5A-4E8E-B2FD-89BED1BA1D86}" srcOrd="9" destOrd="0" presId="urn:microsoft.com/office/officeart/2005/8/layout/default#1"/>
    <dgm:cxn modelId="{EB78F25D-938C-47F9-B727-D19C6A876C25}" type="presParOf" srcId="{B5EC8F9B-5DCD-44FD-BCBD-B7B10016FADF}" destId="{C168EA91-11CA-4C09-B22A-B8A107450D95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DDA121-5644-4475-BD99-E858FBEDF216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DB9E4B74-BD68-49FC-A44C-33BC45842AA7}">
      <dgm:prSet phldrT="[Text]"/>
      <dgm:spPr/>
      <dgm:t>
        <a:bodyPr/>
        <a:lstStyle/>
        <a:p>
          <a:r>
            <a:rPr lang="en-ZA" dirty="0" smtClean="0"/>
            <a:t>Economic Viability</a:t>
          </a:r>
          <a:endParaRPr lang="en-ZA" dirty="0"/>
        </a:p>
      </dgm:t>
    </dgm:pt>
    <dgm:pt modelId="{2C1BBAD7-A30D-46FF-B92B-ED151177BE0E}" type="parTrans" cxnId="{F8B168F0-7FFE-49E4-9C63-A86DB0EB19E8}">
      <dgm:prSet/>
      <dgm:spPr/>
      <dgm:t>
        <a:bodyPr/>
        <a:lstStyle/>
        <a:p>
          <a:endParaRPr lang="en-ZA"/>
        </a:p>
      </dgm:t>
    </dgm:pt>
    <dgm:pt modelId="{EB95F45E-BC2B-4C0D-90D6-BC5E3C225A03}" type="sibTrans" cxnId="{F8B168F0-7FFE-49E4-9C63-A86DB0EB19E8}">
      <dgm:prSet/>
      <dgm:spPr/>
      <dgm:t>
        <a:bodyPr/>
        <a:lstStyle/>
        <a:p>
          <a:endParaRPr lang="en-ZA"/>
        </a:p>
      </dgm:t>
    </dgm:pt>
    <dgm:pt modelId="{DE8748D2-B452-4C5B-9CFD-C29C3A3AD1F0}">
      <dgm:prSet phldrT="[Text]"/>
      <dgm:spPr/>
      <dgm:t>
        <a:bodyPr/>
        <a:lstStyle/>
        <a:p>
          <a:r>
            <a:rPr lang="en-ZA" dirty="0" smtClean="0"/>
            <a:t>Cost recovery plus 5% margin model</a:t>
          </a:r>
          <a:endParaRPr lang="en-ZA" dirty="0"/>
        </a:p>
      </dgm:t>
    </dgm:pt>
    <dgm:pt modelId="{0EF5DCAF-243E-4A32-96EF-5DCF9246798F}" type="parTrans" cxnId="{8D25B4B3-988A-410F-B912-499ACC988BC2}">
      <dgm:prSet/>
      <dgm:spPr/>
      <dgm:t>
        <a:bodyPr/>
        <a:lstStyle/>
        <a:p>
          <a:endParaRPr lang="en-ZA"/>
        </a:p>
      </dgm:t>
    </dgm:pt>
    <dgm:pt modelId="{6C4FD382-D02E-4CCB-99D8-597B4A6EF53A}" type="sibTrans" cxnId="{8D25B4B3-988A-410F-B912-499ACC988BC2}">
      <dgm:prSet/>
      <dgm:spPr/>
      <dgm:t>
        <a:bodyPr/>
        <a:lstStyle/>
        <a:p>
          <a:endParaRPr lang="en-ZA"/>
        </a:p>
      </dgm:t>
    </dgm:pt>
    <dgm:pt modelId="{19481EBB-B16A-411E-8C09-8CE4D144BD6B}">
      <dgm:prSet phldrT="[Text]"/>
      <dgm:spPr/>
      <dgm:t>
        <a:bodyPr/>
        <a:lstStyle/>
        <a:p>
          <a:r>
            <a:rPr lang="en-ZA" dirty="0" smtClean="0"/>
            <a:t>Environmental Sustainability</a:t>
          </a:r>
          <a:endParaRPr lang="en-ZA" dirty="0"/>
        </a:p>
      </dgm:t>
    </dgm:pt>
    <dgm:pt modelId="{A4C7819C-5880-48AF-9692-0F38DE181BF5}" type="parTrans" cxnId="{E5FC23F7-9A0A-4D76-9D8B-3BBFCD6EA577}">
      <dgm:prSet/>
      <dgm:spPr/>
      <dgm:t>
        <a:bodyPr/>
        <a:lstStyle/>
        <a:p>
          <a:endParaRPr lang="en-ZA"/>
        </a:p>
      </dgm:t>
    </dgm:pt>
    <dgm:pt modelId="{26474A44-38B1-4A1E-B633-1F62F63172C1}" type="sibTrans" cxnId="{E5FC23F7-9A0A-4D76-9D8B-3BBFCD6EA577}">
      <dgm:prSet/>
      <dgm:spPr/>
      <dgm:t>
        <a:bodyPr/>
        <a:lstStyle/>
        <a:p>
          <a:endParaRPr lang="en-ZA"/>
        </a:p>
      </dgm:t>
    </dgm:pt>
    <dgm:pt modelId="{E54880E8-DE33-418A-AE78-3B71C2AC10A7}">
      <dgm:prSet phldrT="[Text]"/>
      <dgm:spPr/>
      <dgm:t>
        <a:bodyPr/>
        <a:lstStyle/>
        <a:p>
          <a:r>
            <a:rPr lang="en-ZA" dirty="0" smtClean="0"/>
            <a:t>Energy efficiency and saving</a:t>
          </a:r>
          <a:endParaRPr lang="en-ZA" dirty="0"/>
        </a:p>
      </dgm:t>
    </dgm:pt>
    <dgm:pt modelId="{8FC869E9-C030-428B-BBCC-E46B8941AD36}" type="parTrans" cxnId="{50380A49-E5AA-4E86-A346-878FC6400D6B}">
      <dgm:prSet/>
      <dgm:spPr/>
      <dgm:t>
        <a:bodyPr/>
        <a:lstStyle/>
        <a:p>
          <a:endParaRPr lang="en-ZA"/>
        </a:p>
      </dgm:t>
    </dgm:pt>
    <dgm:pt modelId="{9533CE2A-F83C-41BE-964E-DF546DEC2B60}" type="sibTrans" cxnId="{50380A49-E5AA-4E86-A346-878FC6400D6B}">
      <dgm:prSet/>
      <dgm:spPr/>
      <dgm:t>
        <a:bodyPr/>
        <a:lstStyle/>
        <a:p>
          <a:endParaRPr lang="en-ZA"/>
        </a:p>
      </dgm:t>
    </dgm:pt>
    <dgm:pt modelId="{7BD61D3D-1E67-4CED-9403-84EEBA486812}">
      <dgm:prSet phldrT="[Text]"/>
      <dgm:spPr/>
      <dgm:t>
        <a:bodyPr/>
        <a:lstStyle/>
        <a:p>
          <a:r>
            <a:rPr lang="en-ZA" dirty="0" smtClean="0"/>
            <a:t>Recycling and eco-friendly waste management</a:t>
          </a:r>
          <a:endParaRPr lang="en-ZA" dirty="0"/>
        </a:p>
      </dgm:t>
    </dgm:pt>
    <dgm:pt modelId="{69956A36-DA87-4B7B-A576-1B07B393BA3F}" type="parTrans" cxnId="{4756AB1F-3406-445B-8FC1-E6721E1B5650}">
      <dgm:prSet/>
      <dgm:spPr/>
      <dgm:t>
        <a:bodyPr/>
        <a:lstStyle/>
        <a:p>
          <a:endParaRPr lang="en-ZA"/>
        </a:p>
      </dgm:t>
    </dgm:pt>
    <dgm:pt modelId="{D8273698-25ED-4061-AE05-B031088B311A}" type="sibTrans" cxnId="{4756AB1F-3406-445B-8FC1-E6721E1B5650}">
      <dgm:prSet/>
      <dgm:spPr/>
      <dgm:t>
        <a:bodyPr/>
        <a:lstStyle/>
        <a:p>
          <a:endParaRPr lang="en-ZA"/>
        </a:p>
      </dgm:t>
    </dgm:pt>
    <dgm:pt modelId="{A7C8CCFD-DC87-4A6D-991C-719607750AF4}">
      <dgm:prSet phldrT="[Text]"/>
      <dgm:spPr/>
      <dgm:t>
        <a:bodyPr/>
        <a:lstStyle/>
        <a:p>
          <a:r>
            <a:rPr lang="en-ZA" dirty="0" smtClean="0"/>
            <a:t>Social and Transformation Matters</a:t>
          </a:r>
          <a:endParaRPr lang="en-ZA" dirty="0"/>
        </a:p>
      </dgm:t>
    </dgm:pt>
    <dgm:pt modelId="{D4BC0A20-78E7-43BC-8EA5-B0959A282BCC}" type="parTrans" cxnId="{B6C2F78B-F4CC-4CE0-AADB-9EC3D4DB7D67}">
      <dgm:prSet/>
      <dgm:spPr/>
      <dgm:t>
        <a:bodyPr/>
        <a:lstStyle/>
        <a:p>
          <a:endParaRPr lang="en-ZA"/>
        </a:p>
      </dgm:t>
    </dgm:pt>
    <dgm:pt modelId="{49791460-BB5B-4AA8-8DA5-08E74959A5BE}" type="sibTrans" cxnId="{B6C2F78B-F4CC-4CE0-AADB-9EC3D4DB7D67}">
      <dgm:prSet/>
      <dgm:spPr/>
      <dgm:t>
        <a:bodyPr/>
        <a:lstStyle/>
        <a:p>
          <a:endParaRPr lang="en-ZA"/>
        </a:p>
      </dgm:t>
    </dgm:pt>
    <dgm:pt modelId="{0F7EC41C-FED3-4E2B-8507-7456F3AC7F30}">
      <dgm:prSet phldrT="[Text]"/>
      <dgm:spPr/>
      <dgm:t>
        <a:bodyPr/>
        <a:lstStyle/>
        <a:p>
          <a:r>
            <a:rPr lang="en-ZA" dirty="0" smtClean="0"/>
            <a:t>SAQA supports the </a:t>
          </a:r>
          <a:r>
            <a:rPr lang="en-ZA" dirty="0" err="1" smtClean="0"/>
            <a:t>Tshwaraganang</a:t>
          </a:r>
          <a:r>
            <a:rPr lang="en-ZA" dirty="0" smtClean="0"/>
            <a:t> Orphanage</a:t>
          </a:r>
          <a:endParaRPr lang="en-ZA" dirty="0"/>
        </a:p>
      </dgm:t>
    </dgm:pt>
    <dgm:pt modelId="{FD2D56FD-2D06-492D-8B72-BB288D755451}" type="parTrans" cxnId="{35D3D30B-B5D8-43B7-BAB4-CC38E78B8B01}">
      <dgm:prSet/>
      <dgm:spPr/>
      <dgm:t>
        <a:bodyPr/>
        <a:lstStyle/>
        <a:p>
          <a:endParaRPr lang="en-ZA"/>
        </a:p>
      </dgm:t>
    </dgm:pt>
    <dgm:pt modelId="{D186061F-64FD-4C60-8B32-D46ECE1AB2C1}" type="sibTrans" cxnId="{35D3D30B-B5D8-43B7-BAB4-CC38E78B8B01}">
      <dgm:prSet/>
      <dgm:spPr/>
      <dgm:t>
        <a:bodyPr/>
        <a:lstStyle/>
        <a:p>
          <a:endParaRPr lang="en-ZA"/>
        </a:p>
      </dgm:t>
    </dgm:pt>
    <dgm:pt modelId="{DFE15001-8CA0-4D15-B342-EDA1385B566A}">
      <dgm:prSet phldrT="[Text]"/>
      <dgm:spPr/>
      <dgm:t>
        <a:bodyPr/>
        <a:lstStyle/>
        <a:p>
          <a:r>
            <a:rPr lang="en-ZA" dirty="0" smtClean="0"/>
            <a:t>Committed to transformation in the workplace</a:t>
          </a:r>
          <a:endParaRPr lang="en-ZA" dirty="0"/>
        </a:p>
      </dgm:t>
    </dgm:pt>
    <dgm:pt modelId="{ADF6836E-7BFE-4EE8-8347-8548573E1DD9}" type="parTrans" cxnId="{10B02E0A-54FC-4A67-A669-770D34E83782}">
      <dgm:prSet/>
      <dgm:spPr/>
      <dgm:t>
        <a:bodyPr/>
        <a:lstStyle/>
        <a:p>
          <a:endParaRPr lang="en-ZA"/>
        </a:p>
      </dgm:t>
    </dgm:pt>
    <dgm:pt modelId="{B6D2CCC6-850D-4073-90B7-B84849914662}" type="sibTrans" cxnId="{10B02E0A-54FC-4A67-A669-770D34E83782}">
      <dgm:prSet/>
      <dgm:spPr/>
      <dgm:t>
        <a:bodyPr/>
        <a:lstStyle/>
        <a:p>
          <a:endParaRPr lang="en-ZA"/>
        </a:p>
      </dgm:t>
    </dgm:pt>
    <dgm:pt modelId="{150E7AF9-68D8-40E4-812F-66ECB971188F}">
      <dgm:prSet phldrT="[Text]"/>
      <dgm:spPr/>
      <dgm:t>
        <a:bodyPr/>
        <a:lstStyle/>
        <a:p>
          <a:r>
            <a:rPr lang="en-ZA" dirty="0" smtClean="0"/>
            <a:t>Funding for priority projects</a:t>
          </a:r>
          <a:endParaRPr lang="en-ZA" dirty="0"/>
        </a:p>
      </dgm:t>
    </dgm:pt>
    <dgm:pt modelId="{A28C7534-E336-4B0C-8421-A10DFF8E8EC5}" type="parTrans" cxnId="{A1723A9B-1BFE-4E23-BA44-0CF40C82B083}">
      <dgm:prSet/>
      <dgm:spPr/>
      <dgm:t>
        <a:bodyPr/>
        <a:lstStyle/>
        <a:p>
          <a:endParaRPr lang="en-ZA"/>
        </a:p>
      </dgm:t>
    </dgm:pt>
    <dgm:pt modelId="{CC73874E-30FA-4F59-9878-EC60DF472C0B}" type="sibTrans" cxnId="{A1723A9B-1BFE-4E23-BA44-0CF40C82B083}">
      <dgm:prSet/>
      <dgm:spPr/>
      <dgm:t>
        <a:bodyPr/>
        <a:lstStyle/>
        <a:p>
          <a:endParaRPr lang="en-ZA"/>
        </a:p>
      </dgm:t>
    </dgm:pt>
    <dgm:pt modelId="{D4C38C6F-984E-400B-B99B-B18A23464B81}" type="pres">
      <dgm:prSet presAssocID="{52DDA121-5644-4475-BD99-E858FBEDF21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451FAE89-5BF2-4D29-9804-AAF5715E2FE2}" type="pres">
      <dgm:prSet presAssocID="{DB9E4B74-BD68-49FC-A44C-33BC45842AA7}" presName="compositeNode" presStyleCnt="0">
        <dgm:presLayoutVars>
          <dgm:bulletEnabled val="1"/>
        </dgm:presLayoutVars>
      </dgm:prSet>
      <dgm:spPr/>
    </dgm:pt>
    <dgm:pt modelId="{5F88F176-E413-4F52-BAC1-5B7EACCC7261}" type="pres">
      <dgm:prSet presAssocID="{DB9E4B74-BD68-49FC-A44C-33BC45842AA7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ZA"/>
        </a:p>
      </dgm:t>
    </dgm:pt>
    <dgm:pt modelId="{D9EEE179-4270-4FDA-B1C6-35795A65A405}" type="pres">
      <dgm:prSet presAssocID="{DB9E4B74-BD68-49FC-A44C-33BC45842AA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3D731C2-B3B6-49EC-B571-C98EA4F8E089}" type="pres">
      <dgm:prSet presAssocID="{DB9E4B74-BD68-49FC-A44C-33BC45842AA7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F40ACBE-9EDF-42CF-BB17-8316710EA6C5}" type="pres">
      <dgm:prSet presAssocID="{EB95F45E-BC2B-4C0D-90D6-BC5E3C225A03}" presName="sibTrans" presStyleCnt="0"/>
      <dgm:spPr/>
    </dgm:pt>
    <dgm:pt modelId="{7C03CBEC-5B6B-4EB3-9554-EBEF6036B420}" type="pres">
      <dgm:prSet presAssocID="{19481EBB-B16A-411E-8C09-8CE4D144BD6B}" presName="compositeNode" presStyleCnt="0">
        <dgm:presLayoutVars>
          <dgm:bulletEnabled val="1"/>
        </dgm:presLayoutVars>
      </dgm:prSet>
      <dgm:spPr/>
    </dgm:pt>
    <dgm:pt modelId="{63FB5B78-E839-436C-B30C-71C53B6C128E}" type="pres">
      <dgm:prSet presAssocID="{19481EBB-B16A-411E-8C09-8CE4D144BD6B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ZA"/>
        </a:p>
      </dgm:t>
    </dgm:pt>
    <dgm:pt modelId="{0B3CC5C3-EB70-406B-AC10-C4699C125311}" type="pres">
      <dgm:prSet presAssocID="{19481EBB-B16A-411E-8C09-8CE4D144BD6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A12B8ED-E8F6-4736-8D4A-1BEBBDAD3779}" type="pres">
      <dgm:prSet presAssocID="{19481EBB-B16A-411E-8C09-8CE4D144BD6B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C211359-97C2-4D5A-A3C9-979DBAEB97DB}" type="pres">
      <dgm:prSet presAssocID="{26474A44-38B1-4A1E-B633-1F62F63172C1}" presName="sibTrans" presStyleCnt="0"/>
      <dgm:spPr/>
    </dgm:pt>
    <dgm:pt modelId="{A08010B8-EB75-4DE3-9E9D-29192995F1F0}" type="pres">
      <dgm:prSet presAssocID="{A7C8CCFD-DC87-4A6D-991C-719607750AF4}" presName="compositeNode" presStyleCnt="0">
        <dgm:presLayoutVars>
          <dgm:bulletEnabled val="1"/>
        </dgm:presLayoutVars>
      </dgm:prSet>
      <dgm:spPr/>
    </dgm:pt>
    <dgm:pt modelId="{CC36D1C9-D888-4A34-A3FE-7AAC54921F9A}" type="pres">
      <dgm:prSet presAssocID="{A7C8CCFD-DC87-4A6D-991C-719607750AF4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1000" r="-131000"/>
          </a:stretch>
        </a:blipFill>
      </dgm:spPr>
      <dgm:t>
        <a:bodyPr/>
        <a:lstStyle/>
        <a:p>
          <a:endParaRPr lang="en-ZA"/>
        </a:p>
      </dgm:t>
    </dgm:pt>
    <dgm:pt modelId="{CF3DDE1E-4A36-4799-908E-41741A20098F}" type="pres">
      <dgm:prSet presAssocID="{A7C8CCFD-DC87-4A6D-991C-719607750AF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7AE3194-89CE-4DCA-AC93-226711734258}" type="pres">
      <dgm:prSet presAssocID="{A7C8CCFD-DC87-4A6D-991C-719607750AF4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0380A49-E5AA-4E86-A346-878FC6400D6B}" srcId="{19481EBB-B16A-411E-8C09-8CE4D144BD6B}" destId="{E54880E8-DE33-418A-AE78-3B71C2AC10A7}" srcOrd="0" destOrd="0" parTransId="{8FC869E9-C030-428B-BBCC-E46B8941AD36}" sibTransId="{9533CE2A-F83C-41BE-964E-DF546DEC2B60}"/>
    <dgm:cxn modelId="{35D3D30B-B5D8-43B7-BAB4-CC38E78B8B01}" srcId="{A7C8CCFD-DC87-4A6D-991C-719607750AF4}" destId="{0F7EC41C-FED3-4E2B-8507-7456F3AC7F30}" srcOrd="0" destOrd="0" parTransId="{FD2D56FD-2D06-492D-8B72-BB288D755451}" sibTransId="{D186061F-64FD-4C60-8B32-D46ECE1AB2C1}"/>
    <dgm:cxn modelId="{C36CB3C9-FB25-4D1E-B915-ADBB916E49EA}" type="presOf" srcId="{19481EBB-B16A-411E-8C09-8CE4D144BD6B}" destId="{CA12B8ED-E8F6-4736-8D4A-1BEBBDAD3779}" srcOrd="0" destOrd="0" presId="urn:microsoft.com/office/officeart/2005/8/layout/hList2#1"/>
    <dgm:cxn modelId="{5882F38C-C7A6-416F-9317-0E846D5E64B2}" type="presOf" srcId="{7BD61D3D-1E67-4CED-9403-84EEBA486812}" destId="{0B3CC5C3-EB70-406B-AC10-C4699C125311}" srcOrd="0" destOrd="1" presId="urn:microsoft.com/office/officeart/2005/8/layout/hList2#1"/>
    <dgm:cxn modelId="{3D8F81FF-0F15-4EFC-8547-CFBB45E8F735}" type="presOf" srcId="{DE8748D2-B452-4C5B-9CFD-C29C3A3AD1F0}" destId="{D9EEE179-4270-4FDA-B1C6-35795A65A405}" srcOrd="0" destOrd="0" presId="urn:microsoft.com/office/officeart/2005/8/layout/hList2#1"/>
    <dgm:cxn modelId="{9C9E53EF-04B4-4A78-9D85-5660B04EBFD9}" type="presOf" srcId="{150E7AF9-68D8-40E4-812F-66ECB971188F}" destId="{D9EEE179-4270-4FDA-B1C6-35795A65A405}" srcOrd="0" destOrd="1" presId="urn:microsoft.com/office/officeart/2005/8/layout/hList2#1"/>
    <dgm:cxn modelId="{6E7AF509-0B71-47E6-B1BA-0F37B9CF4C6D}" type="presOf" srcId="{DFE15001-8CA0-4D15-B342-EDA1385B566A}" destId="{CF3DDE1E-4A36-4799-908E-41741A20098F}" srcOrd="0" destOrd="1" presId="urn:microsoft.com/office/officeart/2005/8/layout/hList2#1"/>
    <dgm:cxn modelId="{C12BA837-EA91-45B6-B161-BFE688B634EC}" type="presOf" srcId="{E54880E8-DE33-418A-AE78-3B71C2AC10A7}" destId="{0B3CC5C3-EB70-406B-AC10-C4699C125311}" srcOrd="0" destOrd="0" presId="urn:microsoft.com/office/officeart/2005/8/layout/hList2#1"/>
    <dgm:cxn modelId="{8D25B4B3-988A-410F-B912-499ACC988BC2}" srcId="{DB9E4B74-BD68-49FC-A44C-33BC45842AA7}" destId="{DE8748D2-B452-4C5B-9CFD-C29C3A3AD1F0}" srcOrd="0" destOrd="0" parTransId="{0EF5DCAF-243E-4A32-96EF-5DCF9246798F}" sibTransId="{6C4FD382-D02E-4CCB-99D8-597B4A6EF53A}"/>
    <dgm:cxn modelId="{E5FC23F7-9A0A-4D76-9D8B-3BBFCD6EA577}" srcId="{52DDA121-5644-4475-BD99-E858FBEDF216}" destId="{19481EBB-B16A-411E-8C09-8CE4D144BD6B}" srcOrd="1" destOrd="0" parTransId="{A4C7819C-5880-48AF-9692-0F38DE181BF5}" sibTransId="{26474A44-38B1-4A1E-B633-1F62F63172C1}"/>
    <dgm:cxn modelId="{DCCEF32B-FE62-46DE-A14A-4DD8C984F4AA}" type="presOf" srcId="{52DDA121-5644-4475-BD99-E858FBEDF216}" destId="{D4C38C6F-984E-400B-B99B-B18A23464B81}" srcOrd="0" destOrd="0" presId="urn:microsoft.com/office/officeart/2005/8/layout/hList2#1"/>
    <dgm:cxn modelId="{B3965746-9B01-4AD4-96C0-06B52EF6CEC7}" type="presOf" srcId="{DB9E4B74-BD68-49FC-A44C-33BC45842AA7}" destId="{13D731C2-B3B6-49EC-B571-C98EA4F8E089}" srcOrd="0" destOrd="0" presId="urn:microsoft.com/office/officeart/2005/8/layout/hList2#1"/>
    <dgm:cxn modelId="{9546B3FA-CE38-4D1F-8AB8-9DA995471E51}" type="presOf" srcId="{0F7EC41C-FED3-4E2B-8507-7456F3AC7F30}" destId="{CF3DDE1E-4A36-4799-908E-41741A20098F}" srcOrd="0" destOrd="0" presId="urn:microsoft.com/office/officeart/2005/8/layout/hList2#1"/>
    <dgm:cxn modelId="{F8B168F0-7FFE-49E4-9C63-A86DB0EB19E8}" srcId="{52DDA121-5644-4475-BD99-E858FBEDF216}" destId="{DB9E4B74-BD68-49FC-A44C-33BC45842AA7}" srcOrd="0" destOrd="0" parTransId="{2C1BBAD7-A30D-46FF-B92B-ED151177BE0E}" sibTransId="{EB95F45E-BC2B-4C0D-90D6-BC5E3C225A03}"/>
    <dgm:cxn modelId="{A1723A9B-1BFE-4E23-BA44-0CF40C82B083}" srcId="{DB9E4B74-BD68-49FC-A44C-33BC45842AA7}" destId="{150E7AF9-68D8-40E4-812F-66ECB971188F}" srcOrd="1" destOrd="0" parTransId="{A28C7534-E336-4B0C-8421-A10DFF8E8EC5}" sibTransId="{CC73874E-30FA-4F59-9878-EC60DF472C0B}"/>
    <dgm:cxn modelId="{B6C2F78B-F4CC-4CE0-AADB-9EC3D4DB7D67}" srcId="{52DDA121-5644-4475-BD99-E858FBEDF216}" destId="{A7C8CCFD-DC87-4A6D-991C-719607750AF4}" srcOrd="2" destOrd="0" parTransId="{D4BC0A20-78E7-43BC-8EA5-B0959A282BCC}" sibTransId="{49791460-BB5B-4AA8-8DA5-08E74959A5BE}"/>
    <dgm:cxn modelId="{4756AB1F-3406-445B-8FC1-E6721E1B5650}" srcId="{19481EBB-B16A-411E-8C09-8CE4D144BD6B}" destId="{7BD61D3D-1E67-4CED-9403-84EEBA486812}" srcOrd="1" destOrd="0" parTransId="{69956A36-DA87-4B7B-A576-1B07B393BA3F}" sibTransId="{D8273698-25ED-4061-AE05-B031088B311A}"/>
    <dgm:cxn modelId="{B5F2A8F9-0BC6-4614-A909-2466F4DAB7D8}" type="presOf" srcId="{A7C8CCFD-DC87-4A6D-991C-719607750AF4}" destId="{17AE3194-89CE-4DCA-AC93-226711734258}" srcOrd="0" destOrd="0" presId="urn:microsoft.com/office/officeart/2005/8/layout/hList2#1"/>
    <dgm:cxn modelId="{10B02E0A-54FC-4A67-A669-770D34E83782}" srcId="{A7C8CCFD-DC87-4A6D-991C-719607750AF4}" destId="{DFE15001-8CA0-4D15-B342-EDA1385B566A}" srcOrd="1" destOrd="0" parTransId="{ADF6836E-7BFE-4EE8-8347-8548573E1DD9}" sibTransId="{B6D2CCC6-850D-4073-90B7-B84849914662}"/>
    <dgm:cxn modelId="{AA7040A0-53C2-4526-9B47-96F621CF79A1}" type="presParOf" srcId="{D4C38C6F-984E-400B-B99B-B18A23464B81}" destId="{451FAE89-5BF2-4D29-9804-AAF5715E2FE2}" srcOrd="0" destOrd="0" presId="urn:microsoft.com/office/officeart/2005/8/layout/hList2#1"/>
    <dgm:cxn modelId="{B794D582-ECF3-4B7D-B646-93017118E908}" type="presParOf" srcId="{451FAE89-5BF2-4D29-9804-AAF5715E2FE2}" destId="{5F88F176-E413-4F52-BAC1-5B7EACCC7261}" srcOrd="0" destOrd="0" presId="urn:microsoft.com/office/officeart/2005/8/layout/hList2#1"/>
    <dgm:cxn modelId="{819EA37B-9E64-4933-9FD1-3F13ADDD0B5C}" type="presParOf" srcId="{451FAE89-5BF2-4D29-9804-AAF5715E2FE2}" destId="{D9EEE179-4270-4FDA-B1C6-35795A65A405}" srcOrd="1" destOrd="0" presId="urn:microsoft.com/office/officeart/2005/8/layout/hList2#1"/>
    <dgm:cxn modelId="{02725E00-5462-4FBB-A5EE-D095B329244B}" type="presParOf" srcId="{451FAE89-5BF2-4D29-9804-AAF5715E2FE2}" destId="{13D731C2-B3B6-49EC-B571-C98EA4F8E089}" srcOrd="2" destOrd="0" presId="urn:microsoft.com/office/officeart/2005/8/layout/hList2#1"/>
    <dgm:cxn modelId="{E4514777-A8BF-44DC-B76A-C71F91A50CEA}" type="presParOf" srcId="{D4C38C6F-984E-400B-B99B-B18A23464B81}" destId="{FF40ACBE-9EDF-42CF-BB17-8316710EA6C5}" srcOrd="1" destOrd="0" presId="urn:microsoft.com/office/officeart/2005/8/layout/hList2#1"/>
    <dgm:cxn modelId="{9AE58F5D-C42E-4B52-BB7A-1E5EE7DEF65C}" type="presParOf" srcId="{D4C38C6F-984E-400B-B99B-B18A23464B81}" destId="{7C03CBEC-5B6B-4EB3-9554-EBEF6036B420}" srcOrd="2" destOrd="0" presId="urn:microsoft.com/office/officeart/2005/8/layout/hList2#1"/>
    <dgm:cxn modelId="{ACB2248C-E0AC-4947-8E0D-98A3150D1313}" type="presParOf" srcId="{7C03CBEC-5B6B-4EB3-9554-EBEF6036B420}" destId="{63FB5B78-E839-436C-B30C-71C53B6C128E}" srcOrd="0" destOrd="0" presId="urn:microsoft.com/office/officeart/2005/8/layout/hList2#1"/>
    <dgm:cxn modelId="{9774398F-5BAA-42C3-AA75-ED59BA45C5D2}" type="presParOf" srcId="{7C03CBEC-5B6B-4EB3-9554-EBEF6036B420}" destId="{0B3CC5C3-EB70-406B-AC10-C4699C125311}" srcOrd="1" destOrd="0" presId="urn:microsoft.com/office/officeart/2005/8/layout/hList2#1"/>
    <dgm:cxn modelId="{389E7B83-BB9F-417C-A870-BC3B7206DD08}" type="presParOf" srcId="{7C03CBEC-5B6B-4EB3-9554-EBEF6036B420}" destId="{CA12B8ED-E8F6-4736-8D4A-1BEBBDAD3779}" srcOrd="2" destOrd="0" presId="urn:microsoft.com/office/officeart/2005/8/layout/hList2#1"/>
    <dgm:cxn modelId="{A39D1BC0-0454-4106-A8E3-A9799FBBA694}" type="presParOf" srcId="{D4C38C6F-984E-400B-B99B-B18A23464B81}" destId="{FC211359-97C2-4D5A-A3C9-979DBAEB97DB}" srcOrd="3" destOrd="0" presId="urn:microsoft.com/office/officeart/2005/8/layout/hList2#1"/>
    <dgm:cxn modelId="{16EAEBAD-B77F-416D-A8DB-57875F28D754}" type="presParOf" srcId="{D4C38C6F-984E-400B-B99B-B18A23464B81}" destId="{A08010B8-EB75-4DE3-9E9D-29192995F1F0}" srcOrd="4" destOrd="0" presId="urn:microsoft.com/office/officeart/2005/8/layout/hList2#1"/>
    <dgm:cxn modelId="{F8211BD7-C4EF-4FA8-A2A5-F4B1AB823D23}" type="presParOf" srcId="{A08010B8-EB75-4DE3-9E9D-29192995F1F0}" destId="{CC36D1C9-D888-4A34-A3FE-7AAC54921F9A}" srcOrd="0" destOrd="0" presId="urn:microsoft.com/office/officeart/2005/8/layout/hList2#1"/>
    <dgm:cxn modelId="{DF2D72D9-5FC0-4153-AAF6-3C342F52A0DB}" type="presParOf" srcId="{A08010B8-EB75-4DE3-9E9D-29192995F1F0}" destId="{CF3DDE1E-4A36-4799-908E-41741A20098F}" srcOrd="1" destOrd="0" presId="urn:microsoft.com/office/officeart/2005/8/layout/hList2#1"/>
    <dgm:cxn modelId="{15459968-09E8-4402-8791-CEA4FD301E9D}" type="presParOf" srcId="{A08010B8-EB75-4DE3-9E9D-29192995F1F0}" destId="{17AE3194-89CE-4DCA-AC93-226711734258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5DC50CD-8C08-4070-AE7C-5B749D29017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FBDC473-89D9-410A-BC19-9FA8B7116850}">
      <dgm:prSet phldrT="[Text]"/>
      <dgm:spPr/>
      <dgm:t>
        <a:bodyPr/>
        <a:lstStyle/>
        <a:p>
          <a:r>
            <a:rPr lang="en-ZA" dirty="0" smtClean="0"/>
            <a:t>Engaging in strategic conversations</a:t>
          </a:r>
          <a:endParaRPr lang="en-ZA" dirty="0"/>
        </a:p>
      </dgm:t>
    </dgm:pt>
    <dgm:pt modelId="{31AAEC15-88F6-4C2C-9B2D-36493ECEEA34}" type="parTrans" cxnId="{06E0E9D9-A012-403E-B4FF-88FD642CF3B0}">
      <dgm:prSet/>
      <dgm:spPr/>
      <dgm:t>
        <a:bodyPr/>
        <a:lstStyle/>
        <a:p>
          <a:endParaRPr lang="en-ZA"/>
        </a:p>
      </dgm:t>
    </dgm:pt>
    <dgm:pt modelId="{FDCD69AC-C51C-43A8-9FAD-DC5D9E63D8BE}" type="sibTrans" cxnId="{06E0E9D9-A012-403E-B4FF-88FD642CF3B0}">
      <dgm:prSet/>
      <dgm:spPr/>
      <dgm:t>
        <a:bodyPr/>
        <a:lstStyle/>
        <a:p>
          <a:endParaRPr lang="en-ZA"/>
        </a:p>
      </dgm:t>
    </dgm:pt>
    <dgm:pt modelId="{68F6E189-B384-4769-A918-0B5814960311}">
      <dgm:prSet phldrT="[Text]"/>
      <dgm:spPr/>
      <dgm:t>
        <a:bodyPr/>
        <a:lstStyle/>
        <a:p>
          <a:r>
            <a:rPr lang="en-ZA" dirty="0" smtClean="0"/>
            <a:t>Creating a platform for intellectual debates</a:t>
          </a:r>
          <a:endParaRPr lang="en-ZA" dirty="0"/>
        </a:p>
      </dgm:t>
    </dgm:pt>
    <dgm:pt modelId="{60A8BAD6-1B77-4649-AF1D-52C90DDFDE7A}" type="parTrans" cxnId="{B8EC610C-D91C-40D6-A3DC-997426B559D2}">
      <dgm:prSet/>
      <dgm:spPr/>
      <dgm:t>
        <a:bodyPr/>
        <a:lstStyle/>
        <a:p>
          <a:endParaRPr lang="en-ZA"/>
        </a:p>
      </dgm:t>
    </dgm:pt>
    <dgm:pt modelId="{9962D23D-87A9-4257-9CA3-54C7F6AB8E6D}" type="sibTrans" cxnId="{B8EC610C-D91C-40D6-A3DC-997426B559D2}">
      <dgm:prSet/>
      <dgm:spPr/>
      <dgm:t>
        <a:bodyPr/>
        <a:lstStyle/>
        <a:p>
          <a:endParaRPr lang="en-ZA"/>
        </a:p>
      </dgm:t>
    </dgm:pt>
    <dgm:pt modelId="{8C72915B-69C5-42F0-9CF6-98E09E5BD46B}">
      <dgm:prSet phldrT="[Text]"/>
      <dgm:spPr/>
      <dgm:t>
        <a:bodyPr/>
        <a:lstStyle/>
        <a:p>
          <a:r>
            <a:rPr lang="en-ZA" dirty="0" smtClean="0"/>
            <a:t>Seeking public comment</a:t>
          </a:r>
          <a:endParaRPr lang="en-ZA" dirty="0"/>
        </a:p>
      </dgm:t>
    </dgm:pt>
    <dgm:pt modelId="{50B770AA-3697-4AD2-ADF8-9AEA5C531D1F}" type="parTrans" cxnId="{76FE405E-51A2-4988-B2CE-8AB13A5D08F3}">
      <dgm:prSet/>
      <dgm:spPr/>
      <dgm:t>
        <a:bodyPr/>
        <a:lstStyle/>
        <a:p>
          <a:endParaRPr lang="en-ZA"/>
        </a:p>
      </dgm:t>
    </dgm:pt>
    <dgm:pt modelId="{29D7DE64-5925-4AD7-A38A-C6F5FFAC46A9}" type="sibTrans" cxnId="{76FE405E-51A2-4988-B2CE-8AB13A5D08F3}">
      <dgm:prSet/>
      <dgm:spPr/>
      <dgm:t>
        <a:bodyPr/>
        <a:lstStyle/>
        <a:p>
          <a:endParaRPr lang="en-ZA"/>
        </a:p>
      </dgm:t>
    </dgm:pt>
    <dgm:pt modelId="{757516A3-7144-4A3F-870D-C5B21080650E}">
      <dgm:prSet phldrT="[Text]"/>
      <dgm:spPr/>
      <dgm:t>
        <a:bodyPr/>
        <a:lstStyle/>
        <a:p>
          <a:r>
            <a:rPr lang="en-ZA" dirty="0" smtClean="0"/>
            <a:t>Participating in forums</a:t>
          </a:r>
          <a:endParaRPr lang="en-ZA" dirty="0"/>
        </a:p>
      </dgm:t>
    </dgm:pt>
    <dgm:pt modelId="{5BEB0B63-43B7-4E1C-AED6-A6735549C304}" type="parTrans" cxnId="{C7AF3EFF-F143-4EE5-9033-3F213E017A52}">
      <dgm:prSet/>
      <dgm:spPr/>
      <dgm:t>
        <a:bodyPr/>
        <a:lstStyle/>
        <a:p>
          <a:endParaRPr lang="en-ZA"/>
        </a:p>
      </dgm:t>
    </dgm:pt>
    <dgm:pt modelId="{A2C3A9A8-7498-4823-8CBF-C2B10D1994B7}" type="sibTrans" cxnId="{C7AF3EFF-F143-4EE5-9033-3F213E017A52}">
      <dgm:prSet/>
      <dgm:spPr/>
      <dgm:t>
        <a:bodyPr/>
        <a:lstStyle/>
        <a:p>
          <a:endParaRPr lang="en-ZA"/>
        </a:p>
      </dgm:t>
    </dgm:pt>
    <dgm:pt modelId="{F25E46E8-CAF4-4735-8884-B77C68237FF6}">
      <dgm:prSet phldrT="[Text]"/>
      <dgm:spPr/>
      <dgm:t>
        <a:bodyPr/>
        <a:lstStyle/>
        <a:p>
          <a:r>
            <a:rPr lang="en-ZA" dirty="0" smtClean="0"/>
            <a:t>Learning from and contributing to international initiatives</a:t>
          </a:r>
          <a:endParaRPr lang="en-ZA" dirty="0"/>
        </a:p>
      </dgm:t>
    </dgm:pt>
    <dgm:pt modelId="{D2C5993E-EB4E-4C15-9B3E-D9C310A41C6F}" type="parTrans" cxnId="{C22C6584-7FA2-4784-A6D1-AEDAB629C235}">
      <dgm:prSet/>
      <dgm:spPr/>
      <dgm:t>
        <a:bodyPr/>
        <a:lstStyle/>
        <a:p>
          <a:endParaRPr lang="en-ZA"/>
        </a:p>
      </dgm:t>
    </dgm:pt>
    <dgm:pt modelId="{BB7B1D19-ADA4-4F8A-AA97-837D5EBC8517}" type="sibTrans" cxnId="{C22C6584-7FA2-4784-A6D1-AEDAB629C235}">
      <dgm:prSet/>
      <dgm:spPr/>
      <dgm:t>
        <a:bodyPr/>
        <a:lstStyle/>
        <a:p>
          <a:endParaRPr lang="en-ZA"/>
        </a:p>
      </dgm:t>
    </dgm:pt>
    <dgm:pt modelId="{449304D6-E4C9-4C86-9982-84B2767F1B3F}">
      <dgm:prSet phldrT="[Text]"/>
      <dgm:spPr/>
      <dgm:t>
        <a:bodyPr/>
        <a:lstStyle/>
        <a:p>
          <a:r>
            <a:rPr lang="en-ZA" dirty="0" smtClean="0"/>
            <a:t>Collaborating with partners to reach policy makers, implementers and beneficiaries</a:t>
          </a:r>
          <a:endParaRPr lang="en-ZA" dirty="0"/>
        </a:p>
      </dgm:t>
    </dgm:pt>
    <dgm:pt modelId="{785CC8BC-9E6E-44BF-858A-20F6E4F6308C}" type="parTrans" cxnId="{C4E89C58-E58B-49A4-8010-9332E6B97A81}">
      <dgm:prSet/>
      <dgm:spPr/>
      <dgm:t>
        <a:bodyPr/>
        <a:lstStyle/>
        <a:p>
          <a:endParaRPr lang="en-ZA"/>
        </a:p>
      </dgm:t>
    </dgm:pt>
    <dgm:pt modelId="{FEC72CD6-E8FB-49A9-AB63-0923A2079A88}" type="sibTrans" cxnId="{C4E89C58-E58B-49A4-8010-9332E6B97A81}">
      <dgm:prSet/>
      <dgm:spPr/>
      <dgm:t>
        <a:bodyPr/>
        <a:lstStyle/>
        <a:p>
          <a:endParaRPr lang="en-ZA"/>
        </a:p>
      </dgm:t>
    </dgm:pt>
    <dgm:pt modelId="{9BFC567F-A1DF-4C5C-BD3E-86CDEC62AC56}" type="pres">
      <dgm:prSet presAssocID="{05DC50CD-8C08-4070-AE7C-5B749D2901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79868AAE-DEA2-49FF-A00A-B1EAF1DE8BC5}" type="pres">
      <dgm:prSet presAssocID="{8FBDC473-89D9-410A-BC19-9FA8B7116850}" presName="composite" presStyleCnt="0"/>
      <dgm:spPr/>
    </dgm:pt>
    <dgm:pt modelId="{DA50C9FB-2FC7-4FBB-9034-F6F57705E701}" type="pres">
      <dgm:prSet presAssocID="{8FBDC473-89D9-410A-BC19-9FA8B7116850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28DD394-C261-4D2A-B4E5-9E54D4E9BBBF}" type="pres">
      <dgm:prSet presAssocID="{8FBDC473-89D9-410A-BC19-9FA8B7116850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3000" r="-83000"/>
          </a:stretch>
        </a:blipFill>
      </dgm:spPr>
      <dgm:t>
        <a:bodyPr/>
        <a:lstStyle/>
        <a:p>
          <a:endParaRPr lang="en-ZA"/>
        </a:p>
      </dgm:t>
    </dgm:pt>
    <dgm:pt modelId="{F07F3A92-4223-4529-908E-154D5175B055}" type="pres">
      <dgm:prSet presAssocID="{FDCD69AC-C51C-43A8-9FAD-DC5D9E63D8BE}" presName="sibTrans" presStyleCnt="0"/>
      <dgm:spPr/>
    </dgm:pt>
    <dgm:pt modelId="{EA2F922D-FD96-46B9-9A56-839104F1691C}" type="pres">
      <dgm:prSet presAssocID="{68F6E189-B384-4769-A918-0B5814960311}" presName="composite" presStyleCnt="0"/>
      <dgm:spPr/>
    </dgm:pt>
    <dgm:pt modelId="{AE18D522-EB94-423E-BAFF-78FF429EF956}" type="pres">
      <dgm:prSet presAssocID="{68F6E189-B384-4769-A918-0B5814960311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383ABF2-E83D-4A39-9067-A9FD948FCA11}" type="pres">
      <dgm:prSet presAssocID="{68F6E189-B384-4769-A918-0B5814960311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en-ZA"/>
        </a:p>
      </dgm:t>
    </dgm:pt>
    <dgm:pt modelId="{DD71A372-6FB3-48A3-8CE8-973AC9B4984D}" type="pres">
      <dgm:prSet presAssocID="{9962D23D-87A9-4257-9CA3-54C7F6AB8E6D}" presName="sibTrans" presStyleCnt="0"/>
      <dgm:spPr/>
    </dgm:pt>
    <dgm:pt modelId="{70113862-392B-4C02-999A-EE4AAD39E508}" type="pres">
      <dgm:prSet presAssocID="{8C72915B-69C5-42F0-9CF6-98E09E5BD46B}" presName="composite" presStyleCnt="0"/>
      <dgm:spPr/>
    </dgm:pt>
    <dgm:pt modelId="{41219126-277B-48E0-8A6C-72467E3CEBD8}" type="pres">
      <dgm:prSet presAssocID="{8C72915B-69C5-42F0-9CF6-98E09E5BD46B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CDBD068-16E4-4FFC-AE0B-A80D5F1E6125}" type="pres">
      <dgm:prSet presAssocID="{8C72915B-69C5-42F0-9CF6-98E09E5BD46B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ZA"/>
        </a:p>
      </dgm:t>
    </dgm:pt>
    <dgm:pt modelId="{698ABC2C-F3BE-4CBA-BD53-6A8D864E5135}" type="pres">
      <dgm:prSet presAssocID="{29D7DE64-5925-4AD7-A38A-C6F5FFAC46A9}" presName="sibTrans" presStyleCnt="0"/>
      <dgm:spPr/>
    </dgm:pt>
    <dgm:pt modelId="{D87209AE-3B02-4F22-A4F1-2CA05BE85D3E}" type="pres">
      <dgm:prSet presAssocID="{757516A3-7144-4A3F-870D-C5B21080650E}" presName="composite" presStyleCnt="0"/>
      <dgm:spPr/>
    </dgm:pt>
    <dgm:pt modelId="{EBC3B1AF-533F-4305-85D6-8E4B1B27FCC4}" type="pres">
      <dgm:prSet presAssocID="{757516A3-7144-4A3F-870D-C5B21080650E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DF141FA-70A8-4810-81A1-B2CA99F90E7C}" type="pres">
      <dgm:prSet presAssocID="{757516A3-7144-4A3F-870D-C5B21080650E}" presName="rect2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7000" r="-67000"/>
          </a:stretch>
        </a:blipFill>
      </dgm:spPr>
      <dgm:t>
        <a:bodyPr/>
        <a:lstStyle/>
        <a:p>
          <a:endParaRPr lang="en-ZA"/>
        </a:p>
      </dgm:t>
    </dgm:pt>
    <dgm:pt modelId="{FF7D6E70-7633-4C8C-9206-A906ECF5E35C}" type="pres">
      <dgm:prSet presAssocID="{A2C3A9A8-7498-4823-8CBF-C2B10D1994B7}" presName="sibTrans" presStyleCnt="0"/>
      <dgm:spPr/>
    </dgm:pt>
    <dgm:pt modelId="{46FD856F-EBAA-4DCC-9E0B-CCAF581D0B40}" type="pres">
      <dgm:prSet presAssocID="{F25E46E8-CAF4-4735-8884-B77C68237FF6}" presName="composite" presStyleCnt="0"/>
      <dgm:spPr/>
    </dgm:pt>
    <dgm:pt modelId="{FF160A33-33E2-40EB-8B55-427B1F715E31}" type="pres">
      <dgm:prSet presAssocID="{F25E46E8-CAF4-4735-8884-B77C68237FF6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471B6BC-E2CC-4366-9DE7-2CA3B8F16145}" type="pres">
      <dgm:prSet presAssocID="{F25E46E8-CAF4-4735-8884-B77C68237FF6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ZA"/>
        </a:p>
      </dgm:t>
    </dgm:pt>
    <dgm:pt modelId="{ADCF3359-EEFB-4D67-8B86-B02A53499D65}" type="pres">
      <dgm:prSet presAssocID="{BB7B1D19-ADA4-4F8A-AA97-837D5EBC8517}" presName="sibTrans" presStyleCnt="0"/>
      <dgm:spPr/>
    </dgm:pt>
    <dgm:pt modelId="{3348D5CF-0722-45B3-97C5-43166E381DD8}" type="pres">
      <dgm:prSet presAssocID="{449304D6-E4C9-4C86-9982-84B2767F1B3F}" presName="composite" presStyleCnt="0"/>
      <dgm:spPr/>
    </dgm:pt>
    <dgm:pt modelId="{DC00DC22-0FDD-4025-9048-4FF617256297}" type="pres">
      <dgm:prSet presAssocID="{449304D6-E4C9-4C86-9982-84B2767F1B3F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FBFA167-9602-49D4-99F4-51462F490723}" type="pres">
      <dgm:prSet presAssocID="{449304D6-E4C9-4C86-9982-84B2767F1B3F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ZA"/>
        </a:p>
      </dgm:t>
    </dgm:pt>
  </dgm:ptLst>
  <dgm:cxnLst>
    <dgm:cxn modelId="{0839A571-7C40-4175-9CE0-C696FD2A33A7}" type="presOf" srcId="{05DC50CD-8C08-4070-AE7C-5B749D290178}" destId="{9BFC567F-A1DF-4C5C-BD3E-86CDEC62AC56}" srcOrd="0" destOrd="0" presId="urn:microsoft.com/office/officeart/2008/layout/PictureStrips"/>
    <dgm:cxn modelId="{6032B2B9-38FA-4046-8862-25A241538ABF}" type="presOf" srcId="{68F6E189-B384-4769-A918-0B5814960311}" destId="{AE18D522-EB94-423E-BAFF-78FF429EF956}" srcOrd="0" destOrd="0" presId="urn:microsoft.com/office/officeart/2008/layout/PictureStrips"/>
    <dgm:cxn modelId="{B8EC610C-D91C-40D6-A3DC-997426B559D2}" srcId="{05DC50CD-8C08-4070-AE7C-5B749D290178}" destId="{68F6E189-B384-4769-A918-0B5814960311}" srcOrd="1" destOrd="0" parTransId="{60A8BAD6-1B77-4649-AF1D-52C90DDFDE7A}" sibTransId="{9962D23D-87A9-4257-9CA3-54C7F6AB8E6D}"/>
    <dgm:cxn modelId="{76FE405E-51A2-4988-B2CE-8AB13A5D08F3}" srcId="{05DC50CD-8C08-4070-AE7C-5B749D290178}" destId="{8C72915B-69C5-42F0-9CF6-98E09E5BD46B}" srcOrd="2" destOrd="0" parTransId="{50B770AA-3697-4AD2-ADF8-9AEA5C531D1F}" sibTransId="{29D7DE64-5925-4AD7-A38A-C6F5FFAC46A9}"/>
    <dgm:cxn modelId="{C4E89C58-E58B-49A4-8010-9332E6B97A81}" srcId="{05DC50CD-8C08-4070-AE7C-5B749D290178}" destId="{449304D6-E4C9-4C86-9982-84B2767F1B3F}" srcOrd="5" destOrd="0" parTransId="{785CC8BC-9E6E-44BF-858A-20F6E4F6308C}" sibTransId="{FEC72CD6-E8FB-49A9-AB63-0923A2079A88}"/>
    <dgm:cxn modelId="{910B5FF9-FF2B-4084-A024-2EA4DEC886BF}" type="presOf" srcId="{8C72915B-69C5-42F0-9CF6-98E09E5BD46B}" destId="{41219126-277B-48E0-8A6C-72467E3CEBD8}" srcOrd="0" destOrd="0" presId="urn:microsoft.com/office/officeart/2008/layout/PictureStrips"/>
    <dgm:cxn modelId="{94BFE814-2B8A-46ED-B599-ECA223B1B2AD}" type="presOf" srcId="{757516A3-7144-4A3F-870D-C5B21080650E}" destId="{EBC3B1AF-533F-4305-85D6-8E4B1B27FCC4}" srcOrd="0" destOrd="0" presId="urn:microsoft.com/office/officeart/2008/layout/PictureStrips"/>
    <dgm:cxn modelId="{1DBF368B-F7B2-4BC6-82AF-41F059658B95}" type="presOf" srcId="{8FBDC473-89D9-410A-BC19-9FA8B7116850}" destId="{DA50C9FB-2FC7-4FBB-9034-F6F57705E701}" srcOrd="0" destOrd="0" presId="urn:microsoft.com/office/officeart/2008/layout/PictureStrips"/>
    <dgm:cxn modelId="{BDAD4108-20C7-469E-9E7B-EB11E646EC1C}" type="presOf" srcId="{F25E46E8-CAF4-4735-8884-B77C68237FF6}" destId="{FF160A33-33E2-40EB-8B55-427B1F715E31}" srcOrd="0" destOrd="0" presId="urn:microsoft.com/office/officeart/2008/layout/PictureStrips"/>
    <dgm:cxn modelId="{06E0E9D9-A012-403E-B4FF-88FD642CF3B0}" srcId="{05DC50CD-8C08-4070-AE7C-5B749D290178}" destId="{8FBDC473-89D9-410A-BC19-9FA8B7116850}" srcOrd="0" destOrd="0" parTransId="{31AAEC15-88F6-4C2C-9B2D-36493ECEEA34}" sibTransId="{FDCD69AC-C51C-43A8-9FAD-DC5D9E63D8BE}"/>
    <dgm:cxn modelId="{C7AF3EFF-F143-4EE5-9033-3F213E017A52}" srcId="{05DC50CD-8C08-4070-AE7C-5B749D290178}" destId="{757516A3-7144-4A3F-870D-C5B21080650E}" srcOrd="3" destOrd="0" parTransId="{5BEB0B63-43B7-4E1C-AED6-A6735549C304}" sibTransId="{A2C3A9A8-7498-4823-8CBF-C2B10D1994B7}"/>
    <dgm:cxn modelId="{C22C6584-7FA2-4784-A6D1-AEDAB629C235}" srcId="{05DC50CD-8C08-4070-AE7C-5B749D290178}" destId="{F25E46E8-CAF4-4735-8884-B77C68237FF6}" srcOrd="4" destOrd="0" parTransId="{D2C5993E-EB4E-4C15-9B3E-D9C310A41C6F}" sibTransId="{BB7B1D19-ADA4-4F8A-AA97-837D5EBC8517}"/>
    <dgm:cxn modelId="{D78CE828-6461-4DE4-A321-5B8F0826DC0E}" type="presOf" srcId="{449304D6-E4C9-4C86-9982-84B2767F1B3F}" destId="{DC00DC22-0FDD-4025-9048-4FF617256297}" srcOrd="0" destOrd="0" presId="urn:microsoft.com/office/officeart/2008/layout/PictureStrips"/>
    <dgm:cxn modelId="{ECAADEE3-B7F2-4A25-86E4-4C4A114C25BB}" type="presParOf" srcId="{9BFC567F-A1DF-4C5C-BD3E-86CDEC62AC56}" destId="{79868AAE-DEA2-49FF-A00A-B1EAF1DE8BC5}" srcOrd="0" destOrd="0" presId="urn:microsoft.com/office/officeart/2008/layout/PictureStrips"/>
    <dgm:cxn modelId="{7DBD6253-D368-46BE-9E80-3B05FA3C4892}" type="presParOf" srcId="{79868AAE-DEA2-49FF-A00A-B1EAF1DE8BC5}" destId="{DA50C9FB-2FC7-4FBB-9034-F6F57705E701}" srcOrd="0" destOrd="0" presId="urn:microsoft.com/office/officeart/2008/layout/PictureStrips"/>
    <dgm:cxn modelId="{51E42574-C42D-4872-9719-2ED81C222640}" type="presParOf" srcId="{79868AAE-DEA2-49FF-A00A-B1EAF1DE8BC5}" destId="{528DD394-C261-4D2A-B4E5-9E54D4E9BBBF}" srcOrd="1" destOrd="0" presId="urn:microsoft.com/office/officeart/2008/layout/PictureStrips"/>
    <dgm:cxn modelId="{FB008451-254E-432D-A316-1445AE6DBB1C}" type="presParOf" srcId="{9BFC567F-A1DF-4C5C-BD3E-86CDEC62AC56}" destId="{F07F3A92-4223-4529-908E-154D5175B055}" srcOrd="1" destOrd="0" presId="urn:microsoft.com/office/officeart/2008/layout/PictureStrips"/>
    <dgm:cxn modelId="{8A90A1E7-71B5-4BDF-9B21-FCDACA1C6CFE}" type="presParOf" srcId="{9BFC567F-A1DF-4C5C-BD3E-86CDEC62AC56}" destId="{EA2F922D-FD96-46B9-9A56-839104F1691C}" srcOrd="2" destOrd="0" presId="urn:microsoft.com/office/officeart/2008/layout/PictureStrips"/>
    <dgm:cxn modelId="{B9B64F72-3A0A-4C0B-A964-C9F44897749D}" type="presParOf" srcId="{EA2F922D-FD96-46B9-9A56-839104F1691C}" destId="{AE18D522-EB94-423E-BAFF-78FF429EF956}" srcOrd="0" destOrd="0" presId="urn:microsoft.com/office/officeart/2008/layout/PictureStrips"/>
    <dgm:cxn modelId="{EB34D156-7027-44D0-9369-FA80A0999E55}" type="presParOf" srcId="{EA2F922D-FD96-46B9-9A56-839104F1691C}" destId="{0383ABF2-E83D-4A39-9067-A9FD948FCA11}" srcOrd="1" destOrd="0" presId="urn:microsoft.com/office/officeart/2008/layout/PictureStrips"/>
    <dgm:cxn modelId="{9CF1DDF1-2022-4EBF-814F-BD59B40C7C33}" type="presParOf" srcId="{9BFC567F-A1DF-4C5C-BD3E-86CDEC62AC56}" destId="{DD71A372-6FB3-48A3-8CE8-973AC9B4984D}" srcOrd="3" destOrd="0" presId="urn:microsoft.com/office/officeart/2008/layout/PictureStrips"/>
    <dgm:cxn modelId="{1B6398AF-F157-469A-8B90-1F46F6DB4EAD}" type="presParOf" srcId="{9BFC567F-A1DF-4C5C-BD3E-86CDEC62AC56}" destId="{70113862-392B-4C02-999A-EE4AAD39E508}" srcOrd="4" destOrd="0" presId="urn:microsoft.com/office/officeart/2008/layout/PictureStrips"/>
    <dgm:cxn modelId="{E4B9F906-CB65-4E88-9DBD-83FF7B64647C}" type="presParOf" srcId="{70113862-392B-4C02-999A-EE4AAD39E508}" destId="{41219126-277B-48E0-8A6C-72467E3CEBD8}" srcOrd="0" destOrd="0" presId="urn:microsoft.com/office/officeart/2008/layout/PictureStrips"/>
    <dgm:cxn modelId="{3B8B1624-03BD-4EFD-8579-522DA7BD74CF}" type="presParOf" srcId="{70113862-392B-4C02-999A-EE4AAD39E508}" destId="{BCDBD068-16E4-4FFC-AE0B-A80D5F1E6125}" srcOrd="1" destOrd="0" presId="urn:microsoft.com/office/officeart/2008/layout/PictureStrips"/>
    <dgm:cxn modelId="{D43ACA8F-8E67-4932-9096-7EFC75443636}" type="presParOf" srcId="{9BFC567F-A1DF-4C5C-BD3E-86CDEC62AC56}" destId="{698ABC2C-F3BE-4CBA-BD53-6A8D864E5135}" srcOrd="5" destOrd="0" presId="urn:microsoft.com/office/officeart/2008/layout/PictureStrips"/>
    <dgm:cxn modelId="{36411572-AE50-4772-A070-F69B69C4346B}" type="presParOf" srcId="{9BFC567F-A1DF-4C5C-BD3E-86CDEC62AC56}" destId="{D87209AE-3B02-4F22-A4F1-2CA05BE85D3E}" srcOrd="6" destOrd="0" presId="urn:microsoft.com/office/officeart/2008/layout/PictureStrips"/>
    <dgm:cxn modelId="{F43B09F1-D57B-49AF-8F7C-EC3C004F7A60}" type="presParOf" srcId="{D87209AE-3B02-4F22-A4F1-2CA05BE85D3E}" destId="{EBC3B1AF-533F-4305-85D6-8E4B1B27FCC4}" srcOrd="0" destOrd="0" presId="urn:microsoft.com/office/officeart/2008/layout/PictureStrips"/>
    <dgm:cxn modelId="{E7F76634-82C1-4EFA-A97D-353D9AA08A5F}" type="presParOf" srcId="{D87209AE-3B02-4F22-A4F1-2CA05BE85D3E}" destId="{6DF141FA-70A8-4810-81A1-B2CA99F90E7C}" srcOrd="1" destOrd="0" presId="urn:microsoft.com/office/officeart/2008/layout/PictureStrips"/>
    <dgm:cxn modelId="{6AD0676F-AD60-4B80-93EF-F6891423987E}" type="presParOf" srcId="{9BFC567F-A1DF-4C5C-BD3E-86CDEC62AC56}" destId="{FF7D6E70-7633-4C8C-9206-A906ECF5E35C}" srcOrd="7" destOrd="0" presId="urn:microsoft.com/office/officeart/2008/layout/PictureStrips"/>
    <dgm:cxn modelId="{614369DF-43EE-41FD-AFF7-FD9C5F2CAE97}" type="presParOf" srcId="{9BFC567F-A1DF-4C5C-BD3E-86CDEC62AC56}" destId="{46FD856F-EBAA-4DCC-9E0B-CCAF581D0B40}" srcOrd="8" destOrd="0" presId="urn:microsoft.com/office/officeart/2008/layout/PictureStrips"/>
    <dgm:cxn modelId="{4508247E-7EAD-46DE-809B-2CA0CFB61303}" type="presParOf" srcId="{46FD856F-EBAA-4DCC-9E0B-CCAF581D0B40}" destId="{FF160A33-33E2-40EB-8B55-427B1F715E31}" srcOrd="0" destOrd="0" presId="urn:microsoft.com/office/officeart/2008/layout/PictureStrips"/>
    <dgm:cxn modelId="{6451CBEA-41EB-4DA1-A509-C53E2BB8573E}" type="presParOf" srcId="{46FD856F-EBAA-4DCC-9E0B-CCAF581D0B40}" destId="{3471B6BC-E2CC-4366-9DE7-2CA3B8F16145}" srcOrd="1" destOrd="0" presId="urn:microsoft.com/office/officeart/2008/layout/PictureStrips"/>
    <dgm:cxn modelId="{04884DE7-E481-40BB-84ED-483E9995715A}" type="presParOf" srcId="{9BFC567F-A1DF-4C5C-BD3E-86CDEC62AC56}" destId="{ADCF3359-EEFB-4D67-8B86-B02A53499D65}" srcOrd="9" destOrd="0" presId="urn:microsoft.com/office/officeart/2008/layout/PictureStrips"/>
    <dgm:cxn modelId="{0A1D0306-4B91-41DD-94C6-89EF62FE847A}" type="presParOf" srcId="{9BFC567F-A1DF-4C5C-BD3E-86CDEC62AC56}" destId="{3348D5CF-0722-45B3-97C5-43166E381DD8}" srcOrd="10" destOrd="0" presId="urn:microsoft.com/office/officeart/2008/layout/PictureStrips"/>
    <dgm:cxn modelId="{207F08B9-31CA-4DF0-BD85-BDF580773F95}" type="presParOf" srcId="{3348D5CF-0722-45B3-97C5-43166E381DD8}" destId="{DC00DC22-0FDD-4025-9048-4FF617256297}" srcOrd="0" destOrd="0" presId="urn:microsoft.com/office/officeart/2008/layout/PictureStrips"/>
    <dgm:cxn modelId="{E6DC6B47-F61B-42B5-80AD-E91EA2178D23}" type="presParOf" srcId="{3348D5CF-0722-45B3-97C5-43166E381DD8}" destId="{4FBFA167-9602-49D4-99F4-51462F49072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702C7C9-0D71-429E-9DDA-5F7A88580041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42CC0450-0FC7-49BD-AA3F-02056B813FB1}">
      <dgm:prSet phldrT="[Text]"/>
      <dgm:spPr/>
      <dgm:t>
        <a:bodyPr/>
        <a:lstStyle/>
        <a:p>
          <a:r>
            <a:rPr lang="en-ZA" dirty="0" smtClean="0"/>
            <a:t>2012</a:t>
          </a:r>
          <a:endParaRPr lang="en-ZA" dirty="0"/>
        </a:p>
      </dgm:t>
    </dgm:pt>
    <dgm:pt modelId="{CB7A460E-EEBC-4651-A6BA-E3654B591991}" type="parTrans" cxnId="{E244E70B-8628-4845-B9EA-1CD04AC264EE}">
      <dgm:prSet/>
      <dgm:spPr/>
      <dgm:t>
        <a:bodyPr/>
        <a:lstStyle/>
        <a:p>
          <a:endParaRPr lang="en-ZA"/>
        </a:p>
      </dgm:t>
    </dgm:pt>
    <dgm:pt modelId="{78F469AE-CC5A-4A77-A7DD-09D7DE346807}" type="sibTrans" cxnId="{E244E70B-8628-4845-B9EA-1CD04AC264EE}">
      <dgm:prSet/>
      <dgm:spPr/>
      <dgm:t>
        <a:bodyPr/>
        <a:lstStyle/>
        <a:p>
          <a:endParaRPr lang="en-ZA"/>
        </a:p>
      </dgm:t>
    </dgm:pt>
    <dgm:pt modelId="{F2BF9BB9-0B2F-4191-B84E-87588FE887AE}">
      <dgm:prSet phldrT="[Text]"/>
      <dgm:spPr/>
      <dgm:t>
        <a:bodyPr/>
        <a:lstStyle/>
        <a:p>
          <a:r>
            <a:rPr lang="en-ZA" dirty="0" smtClean="0"/>
            <a:t>171</a:t>
          </a:r>
          <a:endParaRPr lang="en-ZA" dirty="0"/>
        </a:p>
      </dgm:t>
    </dgm:pt>
    <dgm:pt modelId="{DCFA91DF-AB58-4C49-BCC8-2BF02048EAE5}" type="parTrans" cxnId="{26C6430A-DC54-475E-BD4D-96DC7867BC25}">
      <dgm:prSet/>
      <dgm:spPr/>
      <dgm:t>
        <a:bodyPr/>
        <a:lstStyle/>
        <a:p>
          <a:endParaRPr lang="en-ZA"/>
        </a:p>
      </dgm:t>
    </dgm:pt>
    <dgm:pt modelId="{A503C396-FC52-4115-B246-04142C91141F}" type="sibTrans" cxnId="{26C6430A-DC54-475E-BD4D-96DC7867BC25}">
      <dgm:prSet/>
      <dgm:spPr/>
      <dgm:t>
        <a:bodyPr/>
        <a:lstStyle/>
        <a:p>
          <a:endParaRPr lang="en-ZA"/>
        </a:p>
      </dgm:t>
    </dgm:pt>
    <dgm:pt modelId="{19C1594B-ABF9-44A2-AA49-0E9D7EAB7C7F}">
      <dgm:prSet phldrT="[Text]"/>
      <dgm:spPr/>
      <dgm:t>
        <a:bodyPr/>
        <a:lstStyle/>
        <a:p>
          <a:r>
            <a:rPr lang="en-ZA" dirty="0" smtClean="0"/>
            <a:t>2013</a:t>
          </a:r>
          <a:endParaRPr lang="en-ZA" dirty="0"/>
        </a:p>
      </dgm:t>
    </dgm:pt>
    <dgm:pt modelId="{FC92EF21-F2D7-49F6-A33C-C0DE19F1806E}" type="parTrans" cxnId="{3128DA24-B3B0-4B3E-91CF-97E4E7783503}">
      <dgm:prSet/>
      <dgm:spPr/>
      <dgm:t>
        <a:bodyPr/>
        <a:lstStyle/>
        <a:p>
          <a:endParaRPr lang="en-ZA"/>
        </a:p>
      </dgm:t>
    </dgm:pt>
    <dgm:pt modelId="{1ED6680B-C859-43DB-ABCE-247A1A9223C2}" type="sibTrans" cxnId="{3128DA24-B3B0-4B3E-91CF-97E4E7783503}">
      <dgm:prSet/>
      <dgm:spPr/>
      <dgm:t>
        <a:bodyPr/>
        <a:lstStyle/>
        <a:p>
          <a:endParaRPr lang="en-ZA"/>
        </a:p>
      </dgm:t>
    </dgm:pt>
    <dgm:pt modelId="{B2620666-0078-40B4-A3B5-34CDF83625E2}">
      <dgm:prSet phldrT="[Text]"/>
      <dgm:spPr/>
      <dgm:t>
        <a:bodyPr/>
        <a:lstStyle/>
        <a:p>
          <a:r>
            <a:rPr lang="en-ZA" dirty="0" smtClean="0"/>
            <a:t>182</a:t>
          </a:r>
          <a:endParaRPr lang="en-ZA" dirty="0"/>
        </a:p>
      </dgm:t>
    </dgm:pt>
    <dgm:pt modelId="{AF5FE8BE-A193-48B8-8569-EA8669EEB9C3}" type="parTrans" cxnId="{BB76FDA2-DEBF-4A13-9A72-65E6E3208F7E}">
      <dgm:prSet/>
      <dgm:spPr/>
      <dgm:t>
        <a:bodyPr/>
        <a:lstStyle/>
        <a:p>
          <a:endParaRPr lang="en-ZA"/>
        </a:p>
      </dgm:t>
    </dgm:pt>
    <dgm:pt modelId="{9FA5CD0E-D249-4E19-8CA5-2FB3E63C52E3}" type="sibTrans" cxnId="{BB76FDA2-DEBF-4A13-9A72-65E6E3208F7E}">
      <dgm:prSet/>
      <dgm:spPr/>
      <dgm:t>
        <a:bodyPr/>
        <a:lstStyle/>
        <a:p>
          <a:endParaRPr lang="en-ZA"/>
        </a:p>
      </dgm:t>
    </dgm:pt>
    <dgm:pt modelId="{3B5B0FD8-1F8A-4986-8A16-0043FC34B13A}">
      <dgm:prSet phldrT="[Text]"/>
      <dgm:spPr/>
      <dgm:t>
        <a:bodyPr/>
        <a:lstStyle/>
        <a:p>
          <a:r>
            <a:rPr lang="en-ZA" dirty="0" smtClean="0"/>
            <a:t>2014</a:t>
          </a:r>
          <a:endParaRPr lang="en-ZA" dirty="0"/>
        </a:p>
      </dgm:t>
    </dgm:pt>
    <dgm:pt modelId="{24146D0A-D8C9-48D4-8927-A9FD3AD8D407}" type="parTrans" cxnId="{3F908B32-B3C4-4D8D-BF96-BA45ED4CBE48}">
      <dgm:prSet/>
      <dgm:spPr/>
      <dgm:t>
        <a:bodyPr/>
        <a:lstStyle/>
        <a:p>
          <a:endParaRPr lang="en-ZA"/>
        </a:p>
      </dgm:t>
    </dgm:pt>
    <dgm:pt modelId="{BE88A116-F26E-42C1-A8FD-3F37829D4C93}" type="sibTrans" cxnId="{3F908B32-B3C4-4D8D-BF96-BA45ED4CBE48}">
      <dgm:prSet/>
      <dgm:spPr/>
      <dgm:t>
        <a:bodyPr/>
        <a:lstStyle/>
        <a:p>
          <a:endParaRPr lang="en-ZA"/>
        </a:p>
      </dgm:t>
    </dgm:pt>
    <dgm:pt modelId="{3672F3D2-087C-497C-ABBB-86687C47C679}">
      <dgm:prSet phldrT="[Text]"/>
      <dgm:spPr/>
      <dgm:t>
        <a:bodyPr/>
        <a:lstStyle/>
        <a:p>
          <a:r>
            <a:rPr lang="en-ZA" dirty="0" smtClean="0"/>
            <a:t>214</a:t>
          </a:r>
          <a:endParaRPr lang="en-ZA" dirty="0"/>
        </a:p>
      </dgm:t>
    </dgm:pt>
    <dgm:pt modelId="{5FEBF514-5017-46E4-9C9F-7D1824F6BCCB}" type="parTrans" cxnId="{F372AB4E-13BF-43D8-A9CC-8BED8444CBCD}">
      <dgm:prSet/>
      <dgm:spPr/>
      <dgm:t>
        <a:bodyPr/>
        <a:lstStyle/>
        <a:p>
          <a:endParaRPr lang="en-ZA"/>
        </a:p>
      </dgm:t>
    </dgm:pt>
    <dgm:pt modelId="{C0934104-9863-4EFA-B012-214129E99DAF}" type="sibTrans" cxnId="{F372AB4E-13BF-43D8-A9CC-8BED8444CBCD}">
      <dgm:prSet/>
      <dgm:spPr/>
      <dgm:t>
        <a:bodyPr/>
        <a:lstStyle/>
        <a:p>
          <a:endParaRPr lang="en-ZA"/>
        </a:p>
      </dgm:t>
    </dgm:pt>
    <dgm:pt modelId="{988E1E9D-D478-420F-9091-FA4765600CFF}">
      <dgm:prSet phldrT="[Text]"/>
      <dgm:spPr/>
      <dgm:t>
        <a:bodyPr/>
        <a:lstStyle/>
        <a:p>
          <a:r>
            <a:rPr lang="en-ZA" dirty="0" smtClean="0"/>
            <a:t>2015</a:t>
          </a:r>
          <a:endParaRPr lang="en-ZA" dirty="0"/>
        </a:p>
      </dgm:t>
    </dgm:pt>
    <dgm:pt modelId="{233C0127-8C50-468D-9BF1-4FADA94966B4}" type="parTrans" cxnId="{56D9AFA5-1E73-4474-AB0D-B438B7B9B73F}">
      <dgm:prSet/>
      <dgm:spPr/>
      <dgm:t>
        <a:bodyPr/>
        <a:lstStyle/>
        <a:p>
          <a:endParaRPr lang="en-ZA"/>
        </a:p>
      </dgm:t>
    </dgm:pt>
    <dgm:pt modelId="{9488458B-9080-44C5-8453-3117D02D7613}" type="sibTrans" cxnId="{56D9AFA5-1E73-4474-AB0D-B438B7B9B73F}">
      <dgm:prSet/>
      <dgm:spPr/>
      <dgm:t>
        <a:bodyPr/>
        <a:lstStyle/>
        <a:p>
          <a:endParaRPr lang="en-ZA"/>
        </a:p>
      </dgm:t>
    </dgm:pt>
    <dgm:pt modelId="{89116253-E027-44A4-996E-0CFF59848C04}">
      <dgm:prSet phldrT="[Text]"/>
      <dgm:spPr/>
      <dgm:t>
        <a:bodyPr/>
        <a:lstStyle/>
        <a:p>
          <a:r>
            <a:rPr lang="en-ZA" dirty="0" smtClean="0"/>
            <a:t>2016</a:t>
          </a:r>
          <a:endParaRPr lang="en-ZA" dirty="0"/>
        </a:p>
      </dgm:t>
    </dgm:pt>
    <dgm:pt modelId="{3AC17AE0-D4B6-4927-9091-4EBE924B4A55}" type="parTrans" cxnId="{5A57F3D4-2ABF-40D0-97AA-07446E158043}">
      <dgm:prSet/>
      <dgm:spPr/>
      <dgm:t>
        <a:bodyPr/>
        <a:lstStyle/>
        <a:p>
          <a:endParaRPr lang="en-ZA"/>
        </a:p>
      </dgm:t>
    </dgm:pt>
    <dgm:pt modelId="{C20E8203-2AC3-426E-AA7F-6A7730847BB4}" type="sibTrans" cxnId="{5A57F3D4-2ABF-40D0-97AA-07446E158043}">
      <dgm:prSet/>
      <dgm:spPr/>
      <dgm:t>
        <a:bodyPr/>
        <a:lstStyle/>
        <a:p>
          <a:endParaRPr lang="en-ZA"/>
        </a:p>
      </dgm:t>
    </dgm:pt>
    <dgm:pt modelId="{30D22218-A4D3-42F8-B22E-F1AD29A2BBD7}">
      <dgm:prSet phldrT="[Text]"/>
      <dgm:spPr/>
      <dgm:t>
        <a:bodyPr/>
        <a:lstStyle/>
        <a:p>
          <a:r>
            <a:rPr lang="en-ZA" dirty="0" smtClean="0"/>
            <a:t>148</a:t>
          </a:r>
          <a:endParaRPr lang="en-ZA" dirty="0"/>
        </a:p>
      </dgm:t>
    </dgm:pt>
    <dgm:pt modelId="{F5D362B1-098B-40F4-99B2-C6CD14150406}" type="parTrans" cxnId="{DB527B0E-A48B-4D0E-A533-A90EA07655D4}">
      <dgm:prSet/>
      <dgm:spPr/>
      <dgm:t>
        <a:bodyPr/>
        <a:lstStyle/>
        <a:p>
          <a:endParaRPr lang="en-ZA"/>
        </a:p>
      </dgm:t>
    </dgm:pt>
    <dgm:pt modelId="{F22DCEB3-2121-4600-A7CF-DEFEF51CA13A}" type="sibTrans" cxnId="{DB527B0E-A48B-4D0E-A533-A90EA07655D4}">
      <dgm:prSet/>
      <dgm:spPr/>
      <dgm:t>
        <a:bodyPr/>
        <a:lstStyle/>
        <a:p>
          <a:endParaRPr lang="en-ZA"/>
        </a:p>
      </dgm:t>
    </dgm:pt>
    <dgm:pt modelId="{C52F5C0A-4DA8-4482-898F-D9DD0A2A8885}">
      <dgm:prSet phldrT="[Text]"/>
      <dgm:spPr/>
      <dgm:t>
        <a:bodyPr/>
        <a:lstStyle/>
        <a:p>
          <a:r>
            <a:rPr lang="en-ZA" dirty="0" smtClean="0"/>
            <a:t>167</a:t>
          </a:r>
          <a:endParaRPr lang="en-ZA" dirty="0"/>
        </a:p>
      </dgm:t>
    </dgm:pt>
    <dgm:pt modelId="{C8FB6DE5-81CA-4268-9A2D-73D13E9DA8B3}" type="parTrans" cxnId="{686C8F93-9B11-47B9-909A-95819398282D}">
      <dgm:prSet/>
      <dgm:spPr/>
      <dgm:t>
        <a:bodyPr/>
        <a:lstStyle/>
        <a:p>
          <a:endParaRPr lang="en-ZA"/>
        </a:p>
      </dgm:t>
    </dgm:pt>
    <dgm:pt modelId="{FE5AA707-0EE6-42A4-859D-DB9548E64A48}" type="sibTrans" cxnId="{686C8F93-9B11-47B9-909A-95819398282D}">
      <dgm:prSet/>
      <dgm:spPr/>
      <dgm:t>
        <a:bodyPr/>
        <a:lstStyle/>
        <a:p>
          <a:endParaRPr lang="en-ZA"/>
        </a:p>
      </dgm:t>
    </dgm:pt>
    <dgm:pt modelId="{A936B339-FB0F-448C-AE95-67E4770AE093}" type="pres">
      <dgm:prSet presAssocID="{5702C7C9-0D71-429E-9DDA-5F7A885800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3CFD894-63A6-425A-8D7E-4CDC1B0892B4}" type="pres">
      <dgm:prSet presAssocID="{42CC0450-0FC7-49BD-AA3F-02056B813FB1}" presName="compositeNode" presStyleCnt="0">
        <dgm:presLayoutVars>
          <dgm:bulletEnabled val="1"/>
        </dgm:presLayoutVars>
      </dgm:prSet>
      <dgm:spPr/>
    </dgm:pt>
    <dgm:pt modelId="{0F2DBB3E-CCAB-4988-8683-C858DC5232A3}" type="pres">
      <dgm:prSet presAssocID="{42CC0450-0FC7-49BD-AA3F-02056B813FB1}" presName="bgRect" presStyleLbl="node1" presStyleIdx="0" presStyleCnt="5"/>
      <dgm:spPr/>
      <dgm:t>
        <a:bodyPr/>
        <a:lstStyle/>
        <a:p>
          <a:endParaRPr lang="en-ZA"/>
        </a:p>
      </dgm:t>
    </dgm:pt>
    <dgm:pt modelId="{D2D09678-1ABB-4BA0-B092-51D64871483A}" type="pres">
      <dgm:prSet presAssocID="{42CC0450-0FC7-49BD-AA3F-02056B813FB1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5E5DFE6-E1D1-4BFB-97CD-12E2A02FBE99}" type="pres">
      <dgm:prSet presAssocID="{42CC0450-0FC7-49BD-AA3F-02056B813FB1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07519AA-E9D3-4F91-ABC1-11AE4B983DE1}" type="pres">
      <dgm:prSet presAssocID="{78F469AE-CC5A-4A77-A7DD-09D7DE346807}" presName="hSp" presStyleCnt="0"/>
      <dgm:spPr/>
    </dgm:pt>
    <dgm:pt modelId="{F3E4A5DA-9CF1-4B92-BE5D-45F43B8645E4}" type="pres">
      <dgm:prSet presAssocID="{78F469AE-CC5A-4A77-A7DD-09D7DE346807}" presName="vProcSp" presStyleCnt="0"/>
      <dgm:spPr/>
    </dgm:pt>
    <dgm:pt modelId="{37DE9E67-785D-4B23-A0D4-FAD87F26A007}" type="pres">
      <dgm:prSet presAssocID="{78F469AE-CC5A-4A77-A7DD-09D7DE346807}" presName="vSp1" presStyleCnt="0"/>
      <dgm:spPr/>
    </dgm:pt>
    <dgm:pt modelId="{D7748467-603D-4FB5-9C29-9A4184DD78EF}" type="pres">
      <dgm:prSet presAssocID="{78F469AE-CC5A-4A77-A7DD-09D7DE346807}" presName="simulatedConn" presStyleLbl="solidFgAcc1" presStyleIdx="0" presStyleCnt="4"/>
      <dgm:spPr/>
    </dgm:pt>
    <dgm:pt modelId="{0A0FC7E5-C66E-4AA6-BA3B-4CADA6A683AE}" type="pres">
      <dgm:prSet presAssocID="{78F469AE-CC5A-4A77-A7DD-09D7DE346807}" presName="vSp2" presStyleCnt="0"/>
      <dgm:spPr/>
    </dgm:pt>
    <dgm:pt modelId="{3D62639F-435F-44BF-AAB1-702E4AF8DAE5}" type="pres">
      <dgm:prSet presAssocID="{78F469AE-CC5A-4A77-A7DD-09D7DE346807}" presName="sibTrans" presStyleCnt="0"/>
      <dgm:spPr/>
    </dgm:pt>
    <dgm:pt modelId="{EDDF164B-E2A3-4ED8-A058-F6ED1F82B601}" type="pres">
      <dgm:prSet presAssocID="{19C1594B-ABF9-44A2-AA49-0E9D7EAB7C7F}" presName="compositeNode" presStyleCnt="0">
        <dgm:presLayoutVars>
          <dgm:bulletEnabled val="1"/>
        </dgm:presLayoutVars>
      </dgm:prSet>
      <dgm:spPr/>
    </dgm:pt>
    <dgm:pt modelId="{C25F9828-C14C-468B-93F4-3F7584826E63}" type="pres">
      <dgm:prSet presAssocID="{19C1594B-ABF9-44A2-AA49-0E9D7EAB7C7F}" presName="bgRect" presStyleLbl="node1" presStyleIdx="1" presStyleCnt="5"/>
      <dgm:spPr/>
      <dgm:t>
        <a:bodyPr/>
        <a:lstStyle/>
        <a:p>
          <a:endParaRPr lang="en-ZA"/>
        </a:p>
      </dgm:t>
    </dgm:pt>
    <dgm:pt modelId="{30FFDCEE-632B-4B6E-9118-37EE3F2F31E9}" type="pres">
      <dgm:prSet presAssocID="{19C1594B-ABF9-44A2-AA49-0E9D7EAB7C7F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C7E1F9A-1CEC-4C02-B496-CECC9F9A4AD2}" type="pres">
      <dgm:prSet presAssocID="{19C1594B-ABF9-44A2-AA49-0E9D7EAB7C7F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900A69E-ECFB-498D-A4D7-92D5C71C4F76}" type="pres">
      <dgm:prSet presAssocID="{1ED6680B-C859-43DB-ABCE-247A1A9223C2}" presName="hSp" presStyleCnt="0"/>
      <dgm:spPr/>
    </dgm:pt>
    <dgm:pt modelId="{65C07CC6-1516-44A3-8136-2B06C35EB64E}" type="pres">
      <dgm:prSet presAssocID="{1ED6680B-C859-43DB-ABCE-247A1A9223C2}" presName="vProcSp" presStyleCnt="0"/>
      <dgm:spPr/>
    </dgm:pt>
    <dgm:pt modelId="{CB3DF8A2-A6F4-4F18-A88A-87033D751F68}" type="pres">
      <dgm:prSet presAssocID="{1ED6680B-C859-43DB-ABCE-247A1A9223C2}" presName="vSp1" presStyleCnt="0"/>
      <dgm:spPr/>
    </dgm:pt>
    <dgm:pt modelId="{F5D253D9-5147-42F6-85B9-C051C208DC73}" type="pres">
      <dgm:prSet presAssocID="{1ED6680B-C859-43DB-ABCE-247A1A9223C2}" presName="simulatedConn" presStyleLbl="solidFgAcc1" presStyleIdx="1" presStyleCnt="4"/>
      <dgm:spPr/>
    </dgm:pt>
    <dgm:pt modelId="{1BE7392A-B920-40F8-8BBF-43997DEB53F5}" type="pres">
      <dgm:prSet presAssocID="{1ED6680B-C859-43DB-ABCE-247A1A9223C2}" presName="vSp2" presStyleCnt="0"/>
      <dgm:spPr/>
    </dgm:pt>
    <dgm:pt modelId="{ED748C85-AF06-4BF8-BC28-D382FB8F255A}" type="pres">
      <dgm:prSet presAssocID="{1ED6680B-C859-43DB-ABCE-247A1A9223C2}" presName="sibTrans" presStyleCnt="0"/>
      <dgm:spPr/>
    </dgm:pt>
    <dgm:pt modelId="{CDC69823-932B-4B21-9DAE-D5A8CC83A8A3}" type="pres">
      <dgm:prSet presAssocID="{3B5B0FD8-1F8A-4986-8A16-0043FC34B13A}" presName="compositeNode" presStyleCnt="0">
        <dgm:presLayoutVars>
          <dgm:bulletEnabled val="1"/>
        </dgm:presLayoutVars>
      </dgm:prSet>
      <dgm:spPr/>
    </dgm:pt>
    <dgm:pt modelId="{AB38F003-26F0-4175-9A4E-A1CB46723403}" type="pres">
      <dgm:prSet presAssocID="{3B5B0FD8-1F8A-4986-8A16-0043FC34B13A}" presName="bgRect" presStyleLbl="node1" presStyleIdx="2" presStyleCnt="5"/>
      <dgm:spPr/>
      <dgm:t>
        <a:bodyPr/>
        <a:lstStyle/>
        <a:p>
          <a:endParaRPr lang="en-ZA"/>
        </a:p>
      </dgm:t>
    </dgm:pt>
    <dgm:pt modelId="{1D4B8547-AB59-4D2E-8EF9-3352B6B59FC6}" type="pres">
      <dgm:prSet presAssocID="{3B5B0FD8-1F8A-4986-8A16-0043FC34B13A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EFB3F4E-E0FD-4646-9914-4E8CD4E6F5F6}" type="pres">
      <dgm:prSet presAssocID="{3B5B0FD8-1F8A-4986-8A16-0043FC34B13A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864A81C-312A-4B7E-9115-EA04402CBBF7}" type="pres">
      <dgm:prSet presAssocID="{BE88A116-F26E-42C1-A8FD-3F37829D4C93}" presName="hSp" presStyleCnt="0"/>
      <dgm:spPr/>
    </dgm:pt>
    <dgm:pt modelId="{54F30A7D-DF33-49E6-BF2B-29C0BFD20816}" type="pres">
      <dgm:prSet presAssocID="{BE88A116-F26E-42C1-A8FD-3F37829D4C93}" presName="vProcSp" presStyleCnt="0"/>
      <dgm:spPr/>
    </dgm:pt>
    <dgm:pt modelId="{067ECFBD-F9EB-4B26-84C4-98B023D17345}" type="pres">
      <dgm:prSet presAssocID="{BE88A116-F26E-42C1-A8FD-3F37829D4C93}" presName="vSp1" presStyleCnt="0"/>
      <dgm:spPr/>
    </dgm:pt>
    <dgm:pt modelId="{54C3E4E9-4E1C-4845-8AF6-14FD7C86CCCF}" type="pres">
      <dgm:prSet presAssocID="{BE88A116-F26E-42C1-A8FD-3F37829D4C93}" presName="simulatedConn" presStyleLbl="solidFgAcc1" presStyleIdx="2" presStyleCnt="4"/>
      <dgm:spPr/>
    </dgm:pt>
    <dgm:pt modelId="{01356E4A-1102-4DC6-B3AF-EECAE9C0A344}" type="pres">
      <dgm:prSet presAssocID="{BE88A116-F26E-42C1-A8FD-3F37829D4C93}" presName="vSp2" presStyleCnt="0"/>
      <dgm:spPr/>
    </dgm:pt>
    <dgm:pt modelId="{CD18282B-D800-4410-9613-5AA075CD8A91}" type="pres">
      <dgm:prSet presAssocID="{BE88A116-F26E-42C1-A8FD-3F37829D4C93}" presName="sibTrans" presStyleCnt="0"/>
      <dgm:spPr/>
    </dgm:pt>
    <dgm:pt modelId="{6781AAAD-0D7B-4321-ABB4-1284FDCBD490}" type="pres">
      <dgm:prSet presAssocID="{988E1E9D-D478-420F-9091-FA4765600CFF}" presName="compositeNode" presStyleCnt="0">
        <dgm:presLayoutVars>
          <dgm:bulletEnabled val="1"/>
        </dgm:presLayoutVars>
      </dgm:prSet>
      <dgm:spPr/>
    </dgm:pt>
    <dgm:pt modelId="{425E78AD-D25A-4AB3-AF0C-2B732B1DC854}" type="pres">
      <dgm:prSet presAssocID="{988E1E9D-D478-420F-9091-FA4765600CFF}" presName="bgRect" presStyleLbl="node1" presStyleIdx="3" presStyleCnt="5"/>
      <dgm:spPr/>
      <dgm:t>
        <a:bodyPr/>
        <a:lstStyle/>
        <a:p>
          <a:endParaRPr lang="en-ZA"/>
        </a:p>
      </dgm:t>
    </dgm:pt>
    <dgm:pt modelId="{0C4AE1CD-27AD-44BE-96E2-97B9E6901285}" type="pres">
      <dgm:prSet presAssocID="{988E1E9D-D478-420F-9091-FA4765600CFF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1E3F475-62D9-4CF3-9F39-D0F37A325C99}" type="pres">
      <dgm:prSet presAssocID="{988E1E9D-D478-420F-9091-FA4765600CFF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24C3265-88A4-40BA-AD22-EA52EF5BF45E}" type="pres">
      <dgm:prSet presAssocID="{9488458B-9080-44C5-8453-3117D02D7613}" presName="hSp" presStyleCnt="0"/>
      <dgm:spPr/>
    </dgm:pt>
    <dgm:pt modelId="{6C8430D3-2ECC-4203-8A78-EDDBE82091A0}" type="pres">
      <dgm:prSet presAssocID="{9488458B-9080-44C5-8453-3117D02D7613}" presName="vProcSp" presStyleCnt="0"/>
      <dgm:spPr/>
    </dgm:pt>
    <dgm:pt modelId="{B3C77254-83F8-47FA-914E-B93A23B5801A}" type="pres">
      <dgm:prSet presAssocID="{9488458B-9080-44C5-8453-3117D02D7613}" presName="vSp1" presStyleCnt="0"/>
      <dgm:spPr/>
    </dgm:pt>
    <dgm:pt modelId="{77392BCB-18EE-4B0B-A1DB-406F0193C6F7}" type="pres">
      <dgm:prSet presAssocID="{9488458B-9080-44C5-8453-3117D02D7613}" presName="simulatedConn" presStyleLbl="solidFgAcc1" presStyleIdx="3" presStyleCnt="4"/>
      <dgm:spPr/>
    </dgm:pt>
    <dgm:pt modelId="{FAA7FA84-4F28-4367-871E-3DD705352E6D}" type="pres">
      <dgm:prSet presAssocID="{9488458B-9080-44C5-8453-3117D02D7613}" presName="vSp2" presStyleCnt="0"/>
      <dgm:spPr/>
    </dgm:pt>
    <dgm:pt modelId="{91C4A556-1C33-4B08-BF83-9823177493D3}" type="pres">
      <dgm:prSet presAssocID="{9488458B-9080-44C5-8453-3117D02D7613}" presName="sibTrans" presStyleCnt="0"/>
      <dgm:spPr/>
    </dgm:pt>
    <dgm:pt modelId="{D7A49FE2-630D-44D5-8D3D-3C461EEA7CAB}" type="pres">
      <dgm:prSet presAssocID="{89116253-E027-44A4-996E-0CFF59848C04}" presName="compositeNode" presStyleCnt="0">
        <dgm:presLayoutVars>
          <dgm:bulletEnabled val="1"/>
        </dgm:presLayoutVars>
      </dgm:prSet>
      <dgm:spPr/>
    </dgm:pt>
    <dgm:pt modelId="{DFD752CD-9A55-4AA9-92A1-E081C3AF310E}" type="pres">
      <dgm:prSet presAssocID="{89116253-E027-44A4-996E-0CFF59848C04}" presName="bgRect" presStyleLbl="node1" presStyleIdx="4" presStyleCnt="5"/>
      <dgm:spPr/>
      <dgm:t>
        <a:bodyPr/>
        <a:lstStyle/>
        <a:p>
          <a:endParaRPr lang="en-ZA"/>
        </a:p>
      </dgm:t>
    </dgm:pt>
    <dgm:pt modelId="{339CB5E4-D716-4FC5-B7F7-E0C669FCA4F0}" type="pres">
      <dgm:prSet presAssocID="{89116253-E027-44A4-996E-0CFF59848C04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8580195-D256-4E76-BB78-B47E9D25F189}" type="pres">
      <dgm:prSet presAssocID="{89116253-E027-44A4-996E-0CFF59848C04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877FD922-1914-46D5-AF6D-8C136FF95A9D}" type="presOf" srcId="{89116253-E027-44A4-996E-0CFF59848C04}" destId="{DFD752CD-9A55-4AA9-92A1-E081C3AF310E}" srcOrd="0" destOrd="0" presId="urn:microsoft.com/office/officeart/2005/8/layout/hProcess7#1"/>
    <dgm:cxn modelId="{4B2A92BE-EEB3-4E7F-8053-DF3907DD1AD8}" type="presOf" srcId="{C52F5C0A-4DA8-4482-898F-D9DD0A2A8885}" destId="{58580195-D256-4E76-BB78-B47E9D25F189}" srcOrd="0" destOrd="0" presId="urn:microsoft.com/office/officeart/2005/8/layout/hProcess7#1"/>
    <dgm:cxn modelId="{4E468332-1C15-4D4A-BE4B-5F24327EA39B}" type="presOf" srcId="{19C1594B-ABF9-44A2-AA49-0E9D7EAB7C7F}" destId="{C25F9828-C14C-468B-93F4-3F7584826E63}" srcOrd="0" destOrd="0" presId="urn:microsoft.com/office/officeart/2005/8/layout/hProcess7#1"/>
    <dgm:cxn modelId="{71980925-FD9B-4854-A358-8602FE75AF98}" type="presOf" srcId="{42CC0450-0FC7-49BD-AA3F-02056B813FB1}" destId="{0F2DBB3E-CCAB-4988-8683-C858DC5232A3}" srcOrd="0" destOrd="0" presId="urn:microsoft.com/office/officeart/2005/8/layout/hProcess7#1"/>
    <dgm:cxn modelId="{B40E8C7A-4A2C-45C6-A76F-3EA706D1568F}" type="presOf" srcId="{3B5B0FD8-1F8A-4986-8A16-0043FC34B13A}" destId="{AB38F003-26F0-4175-9A4E-A1CB46723403}" srcOrd="0" destOrd="0" presId="urn:microsoft.com/office/officeart/2005/8/layout/hProcess7#1"/>
    <dgm:cxn modelId="{26C6430A-DC54-475E-BD4D-96DC7867BC25}" srcId="{42CC0450-0FC7-49BD-AA3F-02056B813FB1}" destId="{F2BF9BB9-0B2F-4191-B84E-87588FE887AE}" srcOrd="0" destOrd="0" parTransId="{DCFA91DF-AB58-4C49-BCC8-2BF02048EAE5}" sibTransId="{A503C396-FC52-4115-B246-04142C91141F}"/>
    <dgm:cxn modelId="{A16021AF-9270-46F0-B70D-D1894982A800}" type="presOf" srcId="{F2BF9BB9-0B2F-4191-B84E-87588FE887AE}" destId="{55E5DFE6-E1D1-4BFB-97CD-12E2A02FBE99}" srcOrd="0" destOrd="0" presId="urn:microsoft.com/office/officeart/2005/8/layout/hProcess7#1"/>
    <dgm:cxn modelId="{70EDF072-5EE4-4BD8-A6C4-D47DDB1CF6EA}" type="presOf" srcId="{5702C7C9-0D71-429E-9DDA-5F7A88580041}" destId="{A936B339-FB0F-448C-AE95-67E4770AE093}" srcOrd="0" destOrd="0" presId="urn:microsoft.com/office/officeart/2005/8/layout/hProcess7#1"/>
    <dgm:cxn modelId="{686C8F93-9B11-47B9-909A-95819398282D}" srcId="{89116253-E027-44A4-996E-0CFF59848C04}" destId="{C52F5C0A-4DA8-4482-898F-D9DD0A2A8885}" srcOrd="0" destOrd="0" parTransId="{C8FB6DE5-81CA-4268-9A2D-73D13E9DA8B3}" sibTransId="{FE5AA707-0EE6-42A4-859D-DB9548E64A48}"/>
    <dgm:cxn modelId="{E244E70B-8628-4845-B9EA-1CD04AC264EE}" srcId="{5702C7C9-0D71-429E-9DDA-5F7A88580041}" destId="{42CC0450-0FC7-49BD-AA3F-02056B813FB1}" srcOrd="0" destOrd="0" parTransId="{CB7A460E-EEBC-4651-A6BA-E3654B591991}" sibTransId="{78F469AE-CC5A-4A77-A7DD-09D7DE346807}"/>
    <dgm:cxn modelId="{0C701FB7-EF44-4F6C-B936-E7EE3BFB44C7}" type="presOf" srcId="{19C1594B-ABF9-44A2-AA49-0E9D7EAB7C7F}" destId="{30FFDCEE-632B-4B6E-9118-37EE3F2F31E9}" srcOrd="1" destOrd="0" presId="urn:microsoft.com/office/officeart/2005/8/layout/hProcess7#1"/>
    <dgm:cxn modelId="{EAA9CAF4-A119-452D-B6D6-6FD8023A44A5}" type="presOf" srcId="{988E1E9D-D478-420F-9091-FA4765600CFF}" destId="{425E78AD-D25A-4AB3-AF0C-2B732B1DC854}" srcOrd="0" destOrd="0" presId="urn:microsoft.com/office/officeart/2005/8/layout/hProcess7#1"/>
    <dgm:cxn modelId="{56D9AFA5-1E73-4474-AB0D-B438B7B9B73F}" srcId="{5702C7C9-0D71-429E-9DDA-5F7A88580041}" destId="{988E1E9D-D478-420F-9091-FA4765600CFF}" srcOrd="3" destOrd="0" parTransId="{233C0127-8C50-468D-9BF1-4FADA94966B4}" sibTransId="{9488458B-9080-44C5-8453-3117D02D7613}"/>
    <dgm:cxn modelId="{08FBC936-DB77-4D2B-901B-22C782F4FA4E}" type="presOf" srcId="{30D22218-A4D3-42F8-B22E-F1AD29A2BBD7}" destId="{01E3F475-62D9-4CF3-9F39-D0F37A325C99}" srcOrd="0" destOrd="0" presId="urn:microsoft.com/office/officeart/2005/8/layout/hProcess7#1"/>
    <dgm:cxn modelId="{75F7E1C6-2F05-4643-97EB-65FB55109633}" type="presOf" srcId="{89116253-E027-44A4-996E-0CFF59848C04}" destId="{339CB5E4-D716-4FC5-B7F7-E0C669FCA4F0}" srcOrd="1" destOrd="0" presId="urn:microsoft.com/office/officeart/2005/8/layout/hProcess7#1"/>
    <dgm:cxn modelId="{C495FFAD-80BE-4576-911A-CB3E3175750A}" type="presOf" srcId="{42CC0450-0FC7-49BD-AA3F-02056B813FB1}" destId="{D2D09678-1ABB-4BA0-B092-51D64871483A}" srcOrd="1" destOrd="0" presId="urn:microsoft.com/office/officeart/2005/8/layout/hProcess7#1"/>
    <dgm:cxn modelId="{DB527B0E-A48B-4D0E-A533-A90EA07655D4}" srcId="{988E1E9D-D478-420F-9091-FA4765600CFF}" destId="{30D22218-A4D3-42F8-B22E-F1AD29A2BBD7}" srcOrd="0" destOrd="0" parTransId="{F5D362B1-098B-40F4-99B2-C6CD14150406}" sibTransId="{F22DCEB3-2121-4600-A7CF-DEFEF51CA13A}"/>
    <dgm:cxn modelId="{5A57F3D4-2ABF-40D0-97AA-07446E158043}" srcId="{5702C7C9-0D71-429E-9DDA-5F7A88580041}" destId="{89116253-E027-44A4-996E-0CFF59848C04}" srcOrd="4" destOrd="0" parTransId="{3AC17AE0-D4B6-4927-9091-4EBE924B4A55}" sibTransId="{C20E8203-2AC3-426E-AA7F-6A7730847BB4}"/>
    <dgm:cxn modelId="{C5ECB44D-B222-4C85-BD4B-70B67C9CDAC1}" type="presOf" srcId="{B2620666-0078-40B4-A3B5-34CDF83625E2}" destId="{2C7E1F9A-1CEC-4C02-B496-CECC9F9A4AD2}" srcOrd="0" destOrd="0" presId="urn:microsoft.com/office/officeart/2005/8/layout/hProcess7#1"/>
    <dgm:cxn modelId="{AAE22B4B-EE8F-4B5B-8447-0466077258A5}" type="presOf" srcId="{988E1E9D-D478-420F-9091-FA4765600CFF}" destId="{0C4AE1CD-27AD-44BE-96E2-97B9E6901285}" srcOrd="1" destOrd="0" presId="urn:microsoft.com/office/officeart/2005/8/layout/hProcess7#1"/>
    <dgm:cxn modelId="{030E8085-F34F-4DA8-8BDB-61E02E76C11C}" type="presOf" srcId="{3B5B0FD8-1F8A-4986-8A16-0043FC34B13A}" destId="{1D4B8547-AB59-4D2E-8EF9-3352B6B59FC6}" srcOrd="1" destOrd="0" presId="urn:microsoft.com/office/officeart/2005/8/layout/hProcess7#1"/>
    <dgm:cxn modelId="{3F908B32-B3C4-4D8D-BF96-BA45ED4CBE48}" srcId="{5702C7C9-0D71-429E-9DDA-5F7A88580041}" destId="{3B5B0FD8-1F8A-4986-8A16-0043FC34B13A}" srcOrd="2" destOrd="0" parTransId="{24146D0A-D8C9-48D4-8927-A9FD3AD8D407}" sibTransId="{BE88A116-F26E-42C1-A8FD-3F37829D4C93}"/>
    <dgm:cxn modelId="{F9245156-97E7-414D-886A-E5C204781404}" type="presOf" srcId="{3672F3D2-087C-497C-ABBB-86687C47C679}" destId="{BEFB3F4E-E0FD-4646-9914-4E8CD4E6F5F6}" srcOrd="0" destOrd="0" presId="urn:microsoft.com/office/officeart/2005/8/layout/hProcess7#1"/>
    <dgm:cxn modelId="{BB76FDA2-DEBF-4A13-9A72-65E6E3208F7E}" srcId="{19C1594B-ABF9-44A2-AA49-0E9D7EAB7C7F}" destId="{B2620666-0078-40B4-A3B5-34CDF83625E2}" srcOrd="0" destOrd="0" parTransId="{AF5FE8BE-A193-48B8-8569-EA8669EEB9C3}" sibTransId="{9FA5CD0E-D249-4E19-8CA5-2FB3E63C52E3}"/>
    <dgm:cxn modelId="{F372AB4E-13BF-43D8-A9CC-8BED8444CBCD}" srcId="{3B5B0FD8-1F8A-4986-8A16-0043FC34B13A}" destId="{3672F3D2-087C-497C-ABBB-86687C47C679}" srcOrd="0" destOrd="0" parTransId="{5FEBF514-5017-46E4-9C9F-7D1824F6BCCB}" sibTransId="{C0934104-9863-4EFA-B012-214129E99DAF}"/>
    <dgm:cxn modelId="{3128DA24-B3B0-4B3E-91CF-97E4E7783503}" srcId="{5702C7C9-0D71-429E-9DDA-5F7A88580041}" destId="{19C1594B-ABF9-44A2-AA49-0E9D7EAB7C7F}" srcOrd="1" destOrd="0" parTransId="{FC92EF21-F2D7-49F6-A33C-C0DE19F1806E}" sibTransId="{1ED6680B-C859-43DB-ABCE-247A1A9223C2}"/>
    <dgm:cxn modelId="{893AD194-FA22-451B-BB82-F51E41C958DD}" type="presParOf" srcId="{A936B339-FB0F-448C-AE95-67E4770AE093}" destId="{53CFD894-63A6-425A-8D7E-4CDC1B0892B4}" srcOrd="0" destOrd="0" presId="urn:microsoft.com/office/officeart/2005/8/layout/hProcess7#1"/>
    <dgm:cxn modelId="{722DD666-129D-4D34-9CB1-E93D15680F90}" type="presParOf" srcId="{53CFD894-63A6-425A-8D7E-4CDC1B0892B4}" destId="{0F2DBB3E-CCAB-4988-8683-C858DC5232A3}" srcOrd="0" destOrd="0" presId="urn:microsoft.com/office/officeart/2005/8/layout/hProcess7#1"/>
    <dgm:cxn modelId="{7447DDD0-6EA5-45C4-97F2-5C32EE2CF3AA}" type="presParOf" srcId="{53CFD894-63A6-425A-8D7E-4CDC1B0892B4}" destId="{D2D09678-1ABB-4BA0-B092-51D64871483A}" srcOrd="1" destOrd="0" presId="urn:microsoft.com/office/officeart/2005/8/layout/hProcess7#1"/>
    <dgm:cxn modelId="{6B223BB2-9B94-4E06-9214-F5F0BAEF0497}" type="presParOf" srcId="{53CFD894-63A6-425A-8D7E-4CDC1B0892B4}" destId="{55E5DFE6-E1D1-4BFB-97CD-12E2A02FBE99}" srcOrd="2" destOrd="0" presId="urn:microsoft.com/office/officeart/2005/8/layout/hProcess7#1"/>
    <dgm:cxn modelId="{F80CF940-270E-4D73-8D7F-BAC86E1E5FD1}" type="presParOf" srcId="{A936B339-FB0F-448C-AE95-67E4770AE093}" destId="{F07519AA-E9D3-4F91-ABC1-11AE4B983DE1}" srcOrd="1" destOrd="0" presId="urn:microsoft.com/office/officeart/2005/8/layout/hProcess7#1"/>
    <dgm:cxn modelId="{E6DDF558-5396-4534-8184-E3BC9743D661}" type="presParOf" srcId="{A936B339-FB0F-448C-AE95-67E4770AE093}" destId="{F3E4A5DA-9CF1-4B92-BE5D-45F43B8645E4}" srcOrd="2" destOrd="0" presId="urn:microsoft.com/office/officeart/2005/8/layout/hProcess7#1"/>
    <dgm:cxn modelId="{6D60BB7B-0A72-466E-98DD-2B54FA61AE6A}" type="presParOf" srcId="{F3E4A5DA-9CF1-4B92-BE5D-45F43B8645E4}" destId="{37DE9E67-785D-4B23-A0D4-FAD87F26A007}" srcOrd="0" destOrd="0" presId="urn:microsoft.com/office/officeart/2005/8/layout/hProcess7#1"/>
    <dgm:cxn modelId="{1A813D0F-B5F3-4257-8049-CF29ED815836}" type="presParOf" srcId="{F3E4A5DA-9CF1-4B92-BE5D-45F43B8645E4}" destId="{D7748467-603D-4FB5-9C29-9A4184DD78EF}" srcOrd="1" destOrd="0" presId="urn:microsoft.com/office/officeart/2005/8/layout/hProcess7#1"/>
    <dgm:cxn modelId="{5376D522-E139-4F56-88F1-047B6D910671}" type="presParOf" srcId="{F3E4A5DA-9CF1-4B92-BE5D-45F43B8645E4}" destId="{0A0FC7E5-C66E-4AA6-BA3B-4CADA6A683AE}" srcOrd="2" destOrd="0" presId="urn:microsoft.com/office/officeart/2005/8/layout/hProcess7#1"/>
    <dgm:cxn modelId="{497D8D32-BAC9-41F0-AAB9-1D27726672CB}" type="presParOf" srcId="{A936B339-FB0F-448C-AE95-67E4770AE093}" destId="{3D62639F-435F-44BF-AAB1-702E4AF8DAE5}" srcOrd="3" destOrd="0" presId="urn:microsoft.com/office/officeart/2005/8/layout/hProcess7#1"/>
    <dgm:cxn modelId="{03CA4263-FC19-41F5-B7CD-E743B527CE61}" type="presParOf" srcId="{A936B339-FB0F-448C-AE95-67E4770AE093}" destId="{EDDF164B-E2A3-4ED8-A058-F6ED1F82B601}" srcOrd="4" destOrd="0" presId="urn:microsoft.com/office/officeart/2005/8/layout/hProcess7#1"/>
    <dgm:cxn modelId="{AFC3327E-33E5-4A3F-BD8B-E1DF1C725037}" type="presParOf" srcId="{EDDF164B-E2A3-4ED8-A058-F6ED1F82B601}" destId="{C25F9828-C14C-468B-93F4-3F7584826E63}" srcOrd="0" destOrd="0" presId="urn:microsoft.com/office/officeart/2005/8/layout/hProcess7#1"/>
    <dgm:cxn modelId="{3F260F5F-ED15-48EB-BBEC-681063D8BF96}" type="presParOf" srcId="{EDDF164B-E2A3-4ED8-A058-F6ED1F82B601}" destId="{30FFDCEE-632B-4B6E-9118-37EE3F2F31E9}" srcOrd="1" destOrd="0" presId="urn:microsoft.com/office/officeart/2005/8/layout/hProcess7#1"/>
    <dgm:cxn modelId="{DDE2A7B5-9E7E-4164-BC47-A2D7ED15D8E5}" type="presParOf" srcId="{EDDF164B-E2A3-4ED8-A058-F6ED1F82B601}" destId="{2C7E1F9A-1CEC-4C02-B496-CECC9F9A4AD2}" srcOrd="2" destOrd="0" presId="urn:microsoft.com/office/officeart/2005/8/layout/hProcess7#1"/>
    <dgm:cxn modelId="{44E01F78-9866-44E5-BA5C-F3F2D1C7B80E}" type="presParOf" srcId="{A936B339-FB0F-448C-AE95-67E4770AE093}" destId="{9900A69E-ECFB-498D-A4D7-92D5C71C4F76}" srcOrd="5" destOrd="0" presId="urn:microsoft.com/office/officeart/2005/8/layout/hProcess7#1"/>
    <dgm:cxn modelId="{57039C40-DB08-4D82-B0D3-E61227F2A8CA}" type="presParOf" srcId="{A936B339-FB0F-448C-AE95-67E4770AE093}" destId="{65C07CC6-1516-44A3-8136-2B06C35EB64E}" srcOrd="6" destOrd="0" presId="urn:microsoft.com/office/officeart/2005/8/layout/hProcess7#1"/>
    <dgm:cxn modelId="{841F917E-5835-4C24-B536-B64D59416122}" type="presParOf" srcId="{65C07CC6-1516-44A3-8136-2B06C35EB64E}" destId="{CB3DF8A2-A6F4-4F18-A88A-87033D751F68}" srcOrd="0" destOrd="0" presId="urn:microsoft.com/office/officeart/2005/8/layout/hProcess7#1"/>
    <dgm:cxn modelId="{45A1FDD8-6738-4957-9757-2AB064F2394B}" type="presParOf" srcId="{65C07CC6-1516-44A3-8136-2B06C35EB64E}" destId="{F5D253D9-5147-42F6-85B9-C051C208DC73}" srcOrd="1" destOrd="0" presId="urn:microsoft.com/office/officeart/2005/8/layout/hProcess7#1"/>
    <dgm:cxn modelId="{7235647C-418A-40A3-B63F-3B7F7706536E}" type="presParOf" srcId="{65C07CC6-1516-44A3-8136-2B06C35EB64E}" destId="{1BE7392A-B920-40F8-8BBF-43997DEB53F5}" srcOrd="2" destOrd="0" presId="urn:microsoft.com/office/officeart/2005/8/layout/hProcess7#1"/>
    <dgm:cxn modelId="{6182C8BE-A9D0-457E-A7F3-1A9E06D1BC50}" type="presParOf" srcId="{A936B339-FB0F-448C-AE95-67E4770AE093}" destId="{ED748C85-AF06-4BF8-BC28-D382FB8F255A}" srcOrd="7" destOrd="0" presId="urn:microsoft.com/office/officeart/2005/8/layout/hProcess7#1"/>
    <dgm:cxn modelId="{605B3AF2-DA5E-4952-8488-107DE4371B3A}" type="presParOf" srcId="{A936B339-FB0F-448C-AE95-67E4770AE093}" destId="{CDC69823-932B-4B21-9DAE-D5A8CC83A8A3}" srcOrd="8" destOrd="0" presId="urn:microsoft.com/office/officeart/2005/8/layout/hProcess7#1"/>
    <dgm:cxn modelId="{984DC0FE-0C0B-4520-8CC1-DD4FBE3E1D1D}" type="presParOf" srcId="{CDC69823-932B-4B21-9DAE-D5A8CC83A8A3}" destId="{AB38F003-26F0-4175-9A4E-A1CB46723403}" srcOrd="0" destOrd="0" presId="urn:microsoft.com/office/officeart/2005/8/layout/hProcess7#1"/>
    <dgm:cxn modelId="{B20145E9-20A5-457F-95F0-89C1DC12672F}" type="presParOf" srcId="{CDC69823-932B-4B21-9DAE-D5A8CC83A8A3}" destId="{1D4B8547-AB59-4D2E-8EF9-3352B6B59FC6}" srcOrd="1" destOrd="0" presId="urn:microsoft.com/office/officeart/2005/8/layout/hProcess7#1"/>
    <dgm:cxn modelId="{B5814AF5-7D9F-423C-ACEB-95D21E373726}" type="presParOf" srcId="{CDC69823-932B-4B21-9DAE-D5A8CC83A8A3}" destId="{BEFB3F4E-E0FD-4646-9914-4E8CD4E6F5F6}" srcOrd="2" destOrd="0" presId="urn:microsoft.com/office/officeart/2005/8/layout/hProcess7#1"/>
    <dgm:cxn modelId="{A0A0C99C-35F9-4278-BE4A-20738F4A6145}" type="presParOf" srcId="{A936B339-FB0F-448C-AE95-67E4770AE093}" destId="{A864A81C-312A-4B7E-9115-EA04402CBBF7}" srcOrd="9" destOrd="0" presId="urn:microsoft.com/office/officeart/2005/8/layout/hProcess7#1"/>
    <dgm:cxn modelId="{CC7EEAD6-23F1-41D6-B24A-9DBF196BF54B}" type="presParOf" srcId="{A936B339-FB0F-448C-AE95-67E4770AE093}" destId="{54F30A7D-DF33-49E6-BF2B-29C0BFD20816}" srcOrd="10" destOrd="0" presId="urn:microsoft.com/office/officeart/2005/8/layout/hProcess7#1"/>
    <dgm:cxn modelId="{82CE9011-E785-432F-94B1-D2C9769D57C6}" type="presParOf" srcId="{54F30A7D-DF33-49E6-BF2B-29C0BFD20816}" destId="{067ECFBD-F9EB-4B26-84C4-98B023D17345}" srcOrd="0" destOrd="0" presId="urn:microsoft.com/office/officeart/2005/8/layout/hProcess7#1"/>
    <dgm:cxn modelId="{E2A089F2-B4CD-411C-A015-5A6470C81E7A}" type="presParOf" srcId="{54F30A7D-DF33-49E6-BF2B-29C0BFD20816}" destId="{54C3E4E9-4E1C-4845-8AF6-14FD7C86CCCF}" srcOrd="1" destOrd="0" presId="urn:microsoft.com/office/officeart/2005/8/layout/hProcess7#1"/>
    <dgm:cxn modelId="{6409FB19-50BB-4FC0-A9BC-9473F87E420A}" type="presParOf" srcId="{54F30A7D-DF33-49E6-BF2B-29C0BFD20816}" destId="{01356E4A-1102-4DC6-B3AF-EECAE9C0A344}" srcOrd="2" destOrd="0" presId="urn:microsoft.com/office/officeart/2005/8/layout/hProcess7#1"/>
    <dgm:cxn modelId="{0676B5CF-51C5-4158-9AC2-FFC90E647E9D}" type="presParOf" srcId="{A936B339-FB0F-448C-AE95-67E4770AE093}" destId="{CD18282B-D800-4410-9613-5AA075CD8A91}" srcOrd="11" destOrd="0" presId="urn:microsoft.com/office/officeart/2005/8/layout/hProcess7#1"/>
    <dgm:cxn modelId="{7885A3AA-CED7-4814-A542-D640BEDD0EAF}" type="presParOf" srcId="{A936B339-FB0F-448C-AE95-67E4770AE093}" destId="{6781AAAD-0D7B-4321-ABB4-1284FDCBD490}" srcOrd="12" destOrd="0" presId="urn:microsoft.com/office/officeart/2005/8/layout/hProcess7#1"/>
    <dgm:cxn modelId="{3898E44D-B3B7-4822-9298-3AF7C5BD7C54}" type="presParOf" srcId="{6781AAAD-0D7B-4321-ABB4-1284FDCBD490}" destId="{425E78AD-D25A-4AB3-AF0C-2B732B1DC854}" srcOrd="0" destOrd="0" presId="urn:microsoft.com/office/officeart/2005/8/layout/hProcess7#1"/>
    <dgm:cxn modelId="{FCAE28F2-F22D-44B6-86C7-2F2BD78D0231}" type="presParOf" srcId="{6781AAAD-0D7B-4321-ABB4-1284FDCBD490}" destId="{0C4AE1CD-27AD-44BE-96E2-97B9E6901285}" srcOrd="1" destOrd="0" presId="urn:microsoft.com/office/officeart/2005/8/layout/hProcess7#1"/>
    <dgm:cxn modelId="{4E5FCD2C-241B-451E-BF5F-BB561D889892}" type="presParOf" srcId="{6781AAAD-0D7B-4321-ABB4-1284FDCBD490}" destId="{01E3F475-62D9-4CF3-9F39-D0F37A325C99}" srcOrd="2" destOrd="0" presId="urn:microsoft.com/office/officeart/2005/8/layout/hProcess7#1"/>
    <dgm:cxn modelId="{2042CE1D-B821-4571-B202-C694A34BE38E}" type="presParOf" srcId="{A936B339-FB0F-448C-AE95-67E4770AE093}" destId="{C24C3265-88A4-40BA-AD22-EA52EF5BF45E}" srcOrd="13" destOrd="0" presId="urn:microsoft.com/office/officeart/2005/8/layout/hProcess7#1"/>
    <dgm:cxn modelId="{7FF60EAB-62B2-4F09-9186-EA7332C14F0A}" type="presParOf" srcId="{A936B339-FB0F-448C-AE95-67E4770AE093}" destId="{6C8430D3-2ECC-4203-8A78-EDDBE82091A0}" srcOrd="14" destOrd="0" presId="urn:microsoft.com/office/officeart/2005/8/layout/hProcess7#1"/>
    <dgm:cxn modelId="{77975CBF-39F4-4385-A869-8B59309FEA9D}" type="presParOf" srcId="{6C8430D3-2ECC-4203-8A78-EDDBE82091A0}" destId="{B3C77254-83F8-47FA-914E-B93A23B5801A}" srcOrd="0" destOrd="0" presId="urn:microsoft.com/office/officeart/2005/8/layout/hProcess7#1"/>
    <dgm:cxn modelId="{740E32DC-9FB3-489F-BB15-43753270C566}" type="presParOf" srcId="{6C8430D3-2ECC-4203-8A78-EDDBE82091A0}" destId="{77392BCB-18EE-4B0B-A1DB-406F0193C6F7}" srcOrd="1" destOrd="0" presId="urn:microsoft.com/office/officeart/2005/8/layout/hProcess7#1"/>
    <dgm:cxn modelId="{E01BD735-53FD-4490-942F-1859EA01A429}" type="presParOf" srcId="{6C8430D3-2ECC-4203-8A78-EDDBE82091A0}" destId="{FAA7FA84-4F28-4367-871E-3DD705352E6D}" srcOrd="2" destOrd="0" presId="urn:microsoft.com/office/officeart/2005/8/layout/hProcess7#1"/>
    <dgm:cxn modelId="{7C724E4E-9F4A-4856-921F-C05CDA5B8906}" type="presParOf" srcId="{A936B339-FB0F-448C-AE95-67E4770AE093}" destId="{91C4A556-1C33-4B08-BF83-9823177493D3}" srcOrd="15" destOrd="0" presId="urn:microsoft.com/office/officeart/2005/8/layout/hProcess7#1"/>
    <dgm:cxn modelId="{44296F86-1D69-4457-BEA5-11BF64F6FD3B}" type="presParOf" srcId="{A936B339-FB0F-448C-AE95-67E4770AE093}" destId="{D7A49FE2-630D-44D5-8D3D-3C461EEA7CAB}" srcOrd="16" destOrd="0" presId="urn:microsoft.com/office/officeart/2005/8/layout/hProcess7#1"/>
    <dgm:cxn modelId="{F6B547D7-C3B7-48B4-B30D-C327C51E7ACC}" type="presParOf" srcId="{D7A49FE2-630D-44D5-8D3D-3C461EEA7CAB}" destId="{DFD752CD-9A55-4AA9-92A1-E081C3AF310E}" srcOrd="0" destOrd="0" presId="urn:microsoft.com/office/officeart/2005/8/layout/hProcess7#1"/>
    <dgm:cxn modelId="{9F75519C-29AB-4DD4-BA6B-8B037161E45B}" type="presParOf" srcId="{D7A49FE2-630D-44D5-8D3D-3C461EEA7CAB}" destId="{339CB5E4-D716-4FC5-B7F7-E0C669FCA4F0}" srcOrd="1" destOrd="0" presId="urn:microsoft.com/office/officeart/2005/8/layout/hProcess7#1"/>
    <dgm:cxn modelId="{66F0F419-F9CD-47C2-BB47-49DD11EC3998}" type="presParOf" srcId="{D7A49FE2-630D-44D5-8D3D-3C461EEA7CAB}" destId="{58580195-D256-4E76-BB78-B47E9D25F189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4CCF7-E915-44E8-AE59-606358A95C0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4BFC1D65-B0B2-4F7A-875C-F0C825768B97}">
      <dgm:prSet phldrT="[Text]" custT="1"/>
      <dgm:spPr/>
      <dgm:t>
        <a:bodyPr/>
        <a:lstStyle/>
        <a:p>
          <a:r>
            <a:rPr lang="en-ZA" sz="1600" dirty="0" smtClean="0"/>
            <a:t>Dr V. Toni </a:t>
          </a:r>
          <a:r>
            <a:rPr lang="en-ZA" sz="1600" dirty="0" err="1" smtClean="0"/>
            <a:t>Penxa</a:t>
          </a:r>
          <a:r>
            <a:rPr lang="en-ZA" sz="1600" dirty="0" smtClean="0"/>
            <a:t>   Chairperson</a:t>
          </a:r>
          <a:endParaRPr lang="en-ZA" sz="1600" dirty="0"/>
        </a:p>
      </dgm:t>
    </dgm:pt>
    <dgm:pt modelId="{7C148324-31B1-40C3-905A-5F2A310E01F2}" type="parTrans" cxnId="{1A7DFBEB-26AE-44B4-BE8B-9BB929079C41}">
      <dgm:prSet/>
      <dgm:spPr/>
      <dgm:t>
        <a:bodyPr/>
        <a:lstStyle/>
        <a:p>
          <a:endParaRPr lang="en-ZA"/>
        </a:p>
      </dgm:t>
    </dgm:pt>
    <dgm:pt modelId="{D74D24BF-AE6A-4BB5-B614-D856205242DF}" type="sibTrans" cxnId="{1A7DFBEB-26AE-44B4-BE8B-9BB929079C41}">
      <dgm:prSet/>
      <dgm:spPr/>
      <dgm:t>
        <a:bodyPr/>
        <a:lstStyle/>
        <a:p>
          <a:endParaRPr lang="en-ZA"/>
        </a:p>
      </dgm:t>
    </dgm:pt>
    <dgm:pt modelId="{12A55672-A8F7-4A91-BF9D-13D2B7B29BE1}">
      <dgm:prSet phldrT="[Text]" custT="1"/>
      <dgm:spPr/>
      <dgm:t>
        <a:bodyPr/>
        <a:lstStyle/>
        <a:p>
          <a:r>
            <a:rPr lang="en-ZA" sz="1600" dirty="0" smtClean="0"/>
            <a:t>Prof S. Howie                Deputy Chairperson</a:t>
          </a:r>
          <a:endParaRPr lang="en-ZA" sz="1600" dirty="0"/>
        </a:p>
      </dgm:t>
    </dgm:pt>
    <dgm:pt modelId="{F6C4D383-4357-4166-B2C2-1B92C526E74D}" type="parTrans" cxnId="{5280AC0D-FB86-4CDC-919C-DB0D141743B2}">
      <dgm:prSet/>
      <dgm:spPr/>
      <dgm:t>
        <a:bodyPr/>
        <a:lstStyle/>
        <a:p>
          <a:endParaRPr lang="en-ZA"/>
        </a:p>
      </dgm:t>
    </dgm:pt>
    <dgm:pt modelId="{C7C06C55-D05B-4941-8A77-7D7D1202209D}" type="sibTrans" cxnId="{5280AC0D-FB86-4CDC-919C-DB0D141743B2}">
      <dgm:prSet/>
      <dgm:spPr/>
      <dgm:t>
        <a:bodyPr/>
        <a:lstStyle/>
        <a:p>
          <a:endParaRPr lang="en-ZA"/>
        </a:p>
      </dgm:t>
    </dgm:pt>
    <dgm:pt modelId="{8F766561-2B15-4637-B04C-FA8C3E094A9A}" type="pres">
      <dgm:prSet presAssocID="{D084CCF7-E915-44E8-AE59-606358A95C03}" presName="diagram" presStyleCnt="0">
        <dgm:presLayoutVars>
          <dgm:dir/>
        </dgm:presLayoutVars>
      </dgm:prSet>
      <dgm:spPr/>
      <dgm:t>
        <a:bodyPr/>
        <a:lstStyle/>
        <a:p>
          <a:endParaRPr lang="en-ZA"/>
        </a:p>
      </dgm:t>
    </dgm:pt>
    <dgm:pt modelId="{5650B301-E277-4A03-B09E-372015FAF882}" type="pres">
      <dgm:prSet presAssocID="{4BFC1D65-B0B2-4F7A-875C-F0C825768B97}" presName="composite" presStyleCnt="0"/>
      <dgm:spPr/>
    </dgm:pt>
    <dgm:pt modelId="{AC259B6B-EC44-4477-81C9-8EBFB9082B79}" type="pres">
      <dgm:prSet presAssocID="{4BFC1D65-B0B2-4F7A-875C-F0C825768B97}" presName="Image" presStyleLbl="bgShp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7000" b="-37000"/>
          </a:stretch>
        </a:blipFill>
      </dgm:spPr>
    </dgm:pt>
    <dgm:pt modelId="{82205B9B-AB9F-4C68-ACEB-11E73789CDA2}" type="pres">
      <dgm:prSet presAssocID="{4BFC1D65-B0B2-4F7A-875C-F0C825768B97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87C5195-C6B4-4F1F-9835-520F036F104A}" type="pres">
      <dgm:prSet presAssocID="{D74D24BF-AE6A-4BB5-B614-D856205242DF}" presName="sibTrans" presStyleCnt="0"/>
      <dgm:spPr/>
    </dgm:pt>
    <dgm:pt modelId="{630444C0-CCD4-4EE2-BF60-CAD70F5F0F86}" type="pres">
      <dgm:prSet presAssocID="{12A55672-A8F7-4A91-BF9D-13D2B7B29BE1}" presName="composite" presStyleCnt="0"/>
      <dgm:spPr/>
    </dgm:pt>
    <dgm:pt modelId="{1DE3E49A-4498-43CD-B8F3-77740E725229}" type="pres">
      <dgm:prSet presAssocID="{12A55672-A8F7-4A91-BF9D-13D2B7B29BE1}" presName="Image" presStyleLbl="bgShp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8000" b="-38000"/>
          </a:stretch>
        </a:blipFill>
      </dgm:spPr>
    </dgm:pt>
    <dgm:pt modelId="{C593B29A-E629-4E0B-BC11-F9C9F148FC36}" type="pres">
      <dgm:prSet presAssocID="{12A55672-A8F7-4A91-BF9D-13D2B7B29BE1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96A6B3D-DFCF-4FA6-BEC3-D2FFB3E0A702}" type="presOf" srcId="{4BFC1D65-B0B2-4F7A-875C-F0C825768B97}" destId="{82205B9B-AB9F-4C68-ACEB-11E73789CDA2}" srcOrd="0" destOrd="0" presId="urn:microsoft.com/office/officeart/2008/layout/BendingPictureCaption"/>
    <dgm:cxn modelId="{11D0B85B-26AA-456C-A684-AF4A1B567FB5}" type="presOf" srcId="{12A55672-A8F7-4A91-BF9D-13D2B7B29BE1}" destId="{C593B29A-E629-4E0B-BC11-F9C9F148FC36}" srcOrd="0" destOrd="0" presId="urn:microsoft.com/office/officeart/2008/layout/BendingPictureCaption"/>
    <dgm:cxn modelId="{5280AC0D-FB86-4CDC-919C-DB0D141743B2}" srcId="{D084CCF7-E915-44E8-AE59-606358A95C03}" destId="{12A55672-A8F7-4A91-BF9D-13D2B7B29BE1}" srcOrd="1" destOrd="0" parTransId="{F6C4D383-4357-4166-B2C2-1B92C526E74D}" sibTransId="{C7C06C55-D05B-4941-8A77-7D7D1202209D}"/>
    <dgm:cxn modelId="{1A7DFBEB-26AE-44B4-BE8B-9BB929079C41}" srcId="{D084CCF7-E915-44E8-AE59-606358A95C03}" destId="{4BFC1D65-B0B2-4F7A-875C-F0C825768B97}" srcOrd="0" destOrd="0" parTransId="{7C148324-31B1-40C3-905A-5F2A310E01F2}" sibTransId="{D74D24BF-AE6A-4BB5-B614-D856205242DF}"/>
    <dgm:cxn modelId="{895D50B5-E29D-4ABE-AA74-8507F0F6F92B}" type="presOf" srcId="{D084CCF7-E915-44E8-AE59-606358A95C03}" destId="{8F766561-2B15-4637-B04C-FA8C3E094A9A}" srcOrd="0" destOrd="0" presId="urn:microsoft.com/office/officeart/2008/layout/BendingPictureCaption"/>
    <dgm:cxn modelId="{4CC43B08-E291-49BF-838F-8E23229D38ED}" type="presParOf" srcId="{8F766561-2B15-4637-B04C-FA8C3E094A9A}" destId="{5650B301-E277-4A03-B09E-372015FAF882}" srcOrd="0" destOrd="0" presId="urn:microsoft.com/office/officeart/2008/layout/BendingPictureCaption"/>
    <dgm:cxn modelId="{E978E257-1713-4E63-8491-53CB9491733F}" type="presParOf" srcId="{5650B301-E277-4A03-B09E-372015FAF882}" destId="{AC259B6B-EC44-4477-81C9-8EBFB9082B79}" srcOrd="0" destOrd="0" presId="urn:microsoft.com/office/officeart/2008/layout/BendingPictureCaption"/>
    <dgm:cxn modelId="{A18FEAE6-2496-464A-8520-175BDAF4E86D}" type="presParOf" srcId="{5650B301-E277-4A03-B09E-372015FAF882}" destId="{82205B9B-AB9F-4C68-ACEB-11E73789CDA2}" srcOrd="1" destOrd="0" presId="urn:microsoft.com/office/officeart/2008/layout/BendingPictureCaption"/>
    <dgm:cxn modelId="{ED97845E-4E1C-4912-A8AE-0BD43827A39F}" type="presParOf" srcId="{8F766561-2B15-4637-B04C-FA8C3E094A9A}" destId="{D87C5195-C6B4-4F1F-9835-520F036F104A}" srcOrd="1" destOrd="0" presId="urn:microsoft.com/office/officeart/2008/layout/BendingPictureCaption"/>
    <dgm:cxn modelId="{5F2186DC-6B36-4AB7-A788-AA2144B7AA3F}" type="presParOf" srcId="{8F766561-2B15-4637-B04C-FA8C3E094A9A}" destId="{630444C0-CCD4-4EE2-BF60-CAD70F5F0F86}" srcOrd="2" destOrd="0" presId="urn:microsoft.com/office/officeart/2008/layout/BendingPictureCaption"/>
    <dgm:cxn modelId="{F9007ADC-7218-4F78-BCB9-D04D5FD45F26}" type="presParOf" srcId="{630444C0-CCD4-4EE2-BF60-CAD70F5F0F86}" destId="{1DE3E49A-4498-43CD-B8F3-77740E725229}" srcOrd="0" destOrd="0" presId="urn:microsoft.com/office/officeart/2008/layout/BendingPictureCaption"/>
    <dgm:cxn modelId="{5734B4F5-CFCF-435C-A4BB-247D85E70D4D}" type="presParOf" srcId="{630444C0-CCD4-4EE2-BF60-CAD70F5F0F86}" destId="{C593B29A-E629-4E0B-BC11-F9C9F148FC3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D78CA5E-2D60-4EDE-9916-ACE385EA3A3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CA5CF2F-86EA-4CA4-9D66-B6D6DC4D1A75}">
      <dgm:prSet phldrT="[Text]"/>
      <dgm:spPr/>
      <dgm:t>
        <a:bodyPr/>
        <a:lstStyle/>
        <a:p>
          <a:r>
            <a:rPr lang="en-ZA" dirty="0" smtClean="0"/>
            <a:t>89% of staff is Black</a:t>
          </a:r>
          <a:endParaRPr lang="en-ZA" dirty="0"/>
        </a:p>
      </dgm:t>
    </dgm:pt>
    <dgm:pt modelId="{C9E4C22A-ACAF-4B50-8A69-C78F015C8BC2}" type="parTrans" cxnId="{D9883280-8BBB-4281-AB39-A0F41C181B20}">
      <dgm:prSet/>
      <dgm:spPr/>
      <dgm:t>
        <a:bodyPr/>
        <a:lstStyle/>
        <a:p>
          <a:endParaRPr lang="en-ZA"/>
        </a:p>
      </dgm:t>
    </dgm:pt>
    <dgm:pt modelId="{6531E15D-8D59-4200-A0F0-FFB73FC1B613}" type="sibTrans" cxnId="{D9883280-8BBB-4281-AB39-A0F41C181B20}">
      <dgm:prSet/>
      <dgm:spPr/>
      <dgm:t>
        <a:bodyPr/>
        <a:lstStyle/>
        <a:p>
          <a:endParaRPr lang="en-ZA"/>
        </a:p>
      </dgm:t>
    </dgm:pt>
    <dgm:pt modelId="{B1FE3EBA-2960-4BCE-8E3A-A7E23A2C64C9}">
      <dgm:prSet phldrT="[Text]"/>
      <dgm:spPr/>
      <dgm:t>
        <a:bodyPr/>
        <a:lstStyle/>
        <a:p>
          <a:r>
            <a:rPr lang="en-ZA" smtClean="0"/>
            <a:t>63% are women</a:t>
          </a:r>
          <a:endParaRPr lang="en-ZA" dirty="0"/>
        </a:p>
      </dgm:t>
    </dgm:pt>
    <dgm:pt modelId="{042377FB-B662-4C22-81D1-BC1437ED3B69}" type="parTrans" cxnId="{AC279D12-FF80-47DF-B86C-088307B152FF}">
      <dgm:prSet/>
      <dgm:spPr/>
      <dgm:t>
        <a:bodyPr/>
        <a:lstStyle/>
        <a:p>
          <a:endParaRPr lang="en-ZA"/>
        </a:p>
      </dgm:t>
    </dgm:pt>
    <dgm:pt modelId="{DD26841A-CA0E-472F-A3E8-D50028226D5E}" type="sibTrans" cxnId="{AC279D12-FF80-47DF-B86C-088307B152FF}">
      <dgm:prSet/>
      <dgm:spPr/>
      <dgm:t>
        <a:bodyPr/>
        <a:lstStyle/>
        <a:p>
          <a:endParaRPr lang="en-ZA"/>
        </a:p>
      </dgm:t>
    </dgm:pt>
    <dgm:pt modelId="{F80516CD-1FEA-427B-8BA2-2EDF85109AE7}">
      <dgm:prSet phldrT="[Text]"/>
      <dgm:spPr/>
      <dgm:t>
        <a:bodyPr/>
        <a:lstStyle/>
        <a:p>
          <a:r>
            <a:rPr lang="en-ZA" dirty="0" smtClean="0"/>
            <a:t>1.8% of staff are disabled</a:t>
          </a:r>
          <a:endParaRPr lang="en-ZA" dirty="0"/>
        </a:p>
      </dgm:t>
    </dgm:pt>
    <dgm:pt modelId="{0BBB985A-C78E-477C-8380-61F654720430}" type="parTrans" cxnId="{D9DF7697-7BEE-4C2A-BBB8-8AC84E543EBA}">
      <dgm:prSet/>
      <dgm:spPr/>
      <dgm:t>
        <a:bodyPr/>
        <a:lstStyle/>
        <a:p>
          <a:endParaRPr lang="en-ZA"/>
        </a:p>
      </dgm:t>
    </dgm:pt>
    <dgm:pt modelId="{26BB9076-1A1C-4C0F-B91A-D140264A7AA5}" type="sibTrans" cxnId="{D9DF7697-7BEE-4C2A-BBB8-8AC84E543EBA}">
      <dgm:prSet/>
      <dgm:spPr/>
      <dgm:t>
        <a:bodyPr/>
        <a:lstStyle/>
        <a:p>
          <a:endParaRPr lang="en-ZA"/>
        </a:p>
      </dgm:t>
    </dgm:pt>
    <dgm:pt modelId="{6BA69A47-A297-4EEF-93C6-CEB866ED63BD}" type="pres">
      <dgm:prSet presAssocID="{8D78CA5E-2D60-4EDE-9916-ACE385EA3A33}" presName="CompostProcess" presStyleCnt="0">
        <dgm:presLayoutVars>
          <dgm:dir/>
          <dgm:resizeHandles val="exact"/>
        </dgm:presLayoutVars>
      </dgm:prSet>
      <dgm:spPr/>
    </dgm:pt>
    <dgm:pt modelId="{D705B8C5-925E-442E-AE01-77A040CACCD7}" type="pres">
      <dgm:prSet presAssocID="{8D78CA5E-2D60-4EDE-9916-ACE385EA3A33}" presName="arrow" presStyleLbl="bgShp" presStyleIdx="0" presStyleCnt="1"/>
      <dgm:spPr/>
    </dgm:pt>
    <dgm:pt modelId="{31B90E31-D465-4A99-AEB1-0734C0F83223}" type="pres">
      <dgm:prSet presAssocID="{8D78CA5E-2D60-4EDE-9916-ACE385EA3A33}" presName="linearProcess" presStyleCnt="0"/>
      <dgm:spPr/>
    </dgm:pt>
    <dgm:pt modelId="{25042747-CB50-4910-B0C7-E51EBCB623DD}" type="pres">
      <dgm:prSet presAssocID="{FCA5CF2F-86EA-4CA4-9D66-B6D6DC4D1A7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C281AA1-C923-4287-BA76-7AA7F5093506}" type="pres">
      <dgm:prSet presAssocID="{6531E15D-8D59-4200-A0F0-FFB73FC1B613}" presName="sibTrans" presStyleCnt="0"/>
      <dgm:spPr/>
    </dgm:pt>
    <dgm:pt modelId="{35B94882-B326-462D-A874-D2C5A2E6FF8E}" type="pres">
      <dgm:prSet presAssocID="{B1FE3EBA-2960-4BCE-8E3A-A7E23A2C64C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1B16216-24E0-454A-BA9F-84E9E7C8A469}" type="pres">
      <dgm:prSet presAssocID="{DD26841A-CA0E-472F-A3E8-D50028226D5E}" presName="sibTrans" presStyleCnt="0"/>
      <dgm:spPr/>
    </dgm:pt>
    <dgm:pt modelId="{4B66FCE4-1A4C-4B4B-A8E3-5448DCF32FF9}" type="pres">
      <dgm:prSet presAssocID="{F80516CD-1FEA-427B-8BA2-2EDF85109AE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9883280-8BBB-4281-AB39-A0F41C181B20}" srcId="{8D78CA5E-2D60-4EDE-9916-ACE385EA3A33}" destId="{FCA5CF2F-86EA-4CA4-9D66-B6D6DC4D1A75}" srcOrd="0" destOrd="0" parTransId="{C9E4C22A-ACAF-4B50-8A69-C78F015C8BC2}" sibTransId="{6531E15D-8D59-4200-A0F0-FFB73FC1B613}"/>
    <dgm:cxn modelId="{7843C412-D44F-49DE-8BA5-972914B05BA1}" type="presOf" srcId="{B1FE3EBA-2960-4BCE-8E3A-A7E23A2C64C9}" destId="{35B94882-B326-462D-A874-D2C5A2E6FF8E}" srcOrd="0" destOrd="0" presId="urn:microsoft.com/office/officeart/2005/8/layout/hProcess9"/>
    <dgm:cxn modelId="{AC279D12-FF80-47DF-B86C-088307B152FF}" srcId="{8D78CA5E-2D60-4EDE-9916-ACE385EA3A33}" destId="{B1FE3EBA-2960-4BCE-8E3A-A7E23A2C64C9}" srcOrd="1" destOrd="0" parTransId="{042377FB-B662-4C22-81D1-BC1437ED3B69}" sibTransId="{DD26841A-CA0E-472F-A3E8-D50028226D5E}"/>
    <dgm:cxn modelId="{77DAFD53-6F90-4451-9FC6-3232DB8B33EA}" type="presOf" srcId="{F80516CD-1FEA-427B-8BA2-2EDF85109AE7}" destId="{4B66FCE4-1A4C-4B4B-A8E3-5448DCF32FF9}" srcOrd="0" destOrd="0" presId="urn:microsoft.com/office/officeart/2005/8/layout/hProcess9"/>
    <dgm:cxn modelId="{ADA0AA9E-9082-442E-815F-6A73176A7038}" type="presOf" srcId="{FCA5CF2F-86EA-4CA4-9D66-B6D6DC4D1A75}" destId="{25042747-CB50-4910-B0C7-E51EBCB623DD}" srcOrd="0" destOrd="0" presId="urn:microsoft.com/office/officeart/2005/8/layout/hProcess9"/>
    <dgm:cxn modelId="{D9DF7697-7BEE-4C2A-BBB8-8AC84E543EBA}" srcId="{8D78CA5E-2D60-4EDE-9916-ACE385EA3A33}" destId="{F80516CD-1FEA-427B-8BA2-2EDF85109AE7}" srcOrd="2" destOrd="0" parTransId="{0BBB985A-C78E-477C-8380-61F654720430}" sibTransId="{26BB9076-1A1C-4C0F-B91A-D140264A7AA5}"/>
    <dgm:cxn modelId="{EF35EA76-E1CB-4197-AC6F-C9D33575972E}" type="presOf" srcId="{8D78CA5E-2D60-4EDE-9916-ACE385EA3A33}" destId="{6BA69A47-A297-4EEF-93C6-CEB866ED63BD}" srcOrd="0" destOrd="0" presId="urn:microsoft.com/office/officeart/2005/8/layout/hProcess9"/>
    <dgm:cxn modelId="{23C179EE-5C63-4EE0-8C08-A58056CFC434}" type="presParOf" srcId="{6BA69A47-A297-4EEF-93C6-CEB866ED63BD}" destId="{D705B8C5-925E-442E-AE01-77A040CACCD7}" srcOrd="0" destOrd="0" presId="urn:microsoft.com/office/officeart/2005/8/layout/hProcess9"/>
    <dgm:cxn modelId="{E1790328-A537-4DC6-A83E-FB44775EA906}" type="presParOf" srcId="{6BA69A47-A297-4EEF-93C6-CEB866ED63BD}" destId="{31B90E31-D465-4A99-AEB1-0734C0F83223}" srcOrd="1" destOrd="0" presId="urn:microsoft.com/office/officeart/2005/8/layout/hProcess9"/>
    <dgm:cxn modelId="{A70669B6-071E-4AFD-91E5-BFFCD797D4D1}" type="presParOf" srcId="{31B90E31-D465-4A99-AEB1-0734C0F83223}" destId="{25042747-CB50-4910-B0C7-E51EBCB623DD}" srcOrd="0" destOrd="0" presId="urn:microsoft.com/office/officeart/2005/8/layout/hProcess9"/>
    <dgm:cxn modelId="{F8AF97D9-6026-4B8D-93FE-FF75E8403750}" type="presParOf" srcId="{31B90E31-D465-4A99-AEB1-0734C0F83223}" destId="{4C281AA1-C923-4287-BA76-7AA7F5093506}" srcOrd="1" destOrd="0" presId="urn:microsoft.com/office/officeart/2005/8/layout/hProcess9"/>
    <dgm:cxn modelId="{49587253-D7C0-4D9D-9A5A-515B5F97B5E3}" type="presParOf" srcId="{31B90E31-D465-4A99-AEB1-0734C0F83223}" destId="{35B94882-B326-462D-A874-D2C5A2E6FF8E}" srcOrd="2" destOrd="0" presId="urn:microsoft.com/office/officeart/2005/8/layout/hProcess9"/>
    <dgm:cxn modelId="{2EDF8DC2-C06D-4E78-97E7-46F18380682B}" type="presParOf" srcId="{31B90E31-D465-4A99-AEB1-0734C0F83223}" destId="{41B16216-24E0-454A-BA9F-84E9E7C8A469}" srcOrd="3" destOrd="0" presId="urn:microsoft.com/office/officeart/2005/8/layout/hProcess9"/>
    <dgm:cxn modelId="{E41BAB42-7214-492E-AA3C-798307555B5A}" type="presParOf" srcId="{31B90E31-D465-4A99-AEB1-0734C0F83223}" destId="{4B66FCE4-1A4C-4B4B-A8E3-5448DCF32FF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FA92286-239C-43C1-9441-BB47AB178BA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6C6D799-7438-4C7E-8C94-94AD2AC49D11}">
      <dgm:prSet phldrT="[Text]" custT="1"/>
      <dgm:spPr/>
      <dgm:t>
        <a:bodyPr/>
        <a:lstStyle/>
        <a:p>
          <a:r>
            <a:rPr lang="en-ZA" sz="2000" dirty="0" smtClean="0">
              <a:latin typeface="+mj-lt"/>
            </a:rPr>
            <a:t>167 staff</a:t>
          </a:r>
          <a:endParaRPr lang="en-ZA" sz="2000" dirty="0">
            <a:latin typeface="+mj-lt"/>
          </a:endParaRPr>
        </a:p>
      </dgm:t>
    </dgm:pt>
    <dgm:pt modelId="{C0145D03-D9E7-43BE-97C0-E43C629DE322}" type="parTrans" cxnId="{2F7955F6-F9E4-4D2E-BD81-B74D6AAB825D}">
      <dgm:prSet/>
      <dgm:spPr/>
      <dgm:t>
        <a:bodyPr/>
        <a:lstStyle/>
        <a:p>
          <a:endParaRPr lang="en-ZA"/>
        </a:p>
      </dgm:t>
    </dgm:pt>
    <dgm:pt modelId="{3E22A622-18A2-438B-97FD-9CBB1DEC5871}" type="sibTrans" cxnId="{2F7955F6-F9E4-4D2E-BD81-B74D6AAB825D}">
      <dgm:prSet/>
      <dgm:spPr/>
      <dgm:t>
        <a:bodyPr/>
        <a:lstStyle/>
        <a:p>
          <a:endParaRPr lang="en-ZA"/>
        </a:p>
      </dgm:t>
    </dgm:pt>
    <dgm:pt modelId="{55243DE6-8BD2-494C-A8AD-B785D3EC5A30}">
      <dgm:prSet phldrT="[Text]" custT="1"/>
      <dgm:spPr/>
      <dgm:t>
        <a:bodyPr/>
        <a:lstStyle/>
        <a:p>
          <a:r>
            <a:rPr lang="en-ZA" sz="2000" dirty="0" smtClean="0">
              <a:latin typeface="+mj-lt"/>
            </a:rPr>
            <a:t>33 appointments</a:t>
          </a:r>
          <a:endParaRPr lang="en-ZA" sz="2000" dirty="0">
            <a:latin typeface="+mj-lt"/>
          </a:endParaRPr>
        </a:p>
      </dgm:t>
    </dgm:pt>
    <dgm:pt modelId="{E5C537E8-CAB8-4AE5-9781-9FB89DD505A2}" type="parTrans" cxnId="{98F1AE09-101F-4AB5-9D35-0A91F49F9FA6}">
      <dgm:prSet/>
      <dgm:spPr/>
      <dgm:t>
        <a:bodyPr/>
        <a:lstStyle/>
        <a:p>
          <a:endParaRPr lang="en-ZA"/>
        </a:p>
      </dgm:t>
    </dgm:pt>
    <dgm:pt modelId="{CD4C892B-63A5-4FEB-B940-D4E1D09369E0}" type="sibTrans" cxnId="{98F1AE09-101F-4AB5-9D35-0A91F49F9FA6}">
      <dgm:prSet/>
      <dgm:spPr/>
      <dgm:t>
        <a:bodyPr/>
        <a:lstStyle/>
        <a:p>
          <a:endParaRPr lang="en-ZA"/>
        </a:p>
      </dgm:t>
    </dgm:pt>
    <dgm:pt modelId="{F6A37B8F-A9B4-4935-BED4-AA97D5460982}">
      <dgm:prSet phldrT="[Text]" custT="1"/>
      <dgm:spPr/>
      <dgm:t>
        <a:bodyPr/>
        <a:lstStyle/>
        <a:p>
          <a:r>
            <a:rPr lang="en-ZA" sz="2000" dirty="0" smtClean="0">
              <a:latin typeface="+mj-lt"/>
            </a:rPr>
            <a:t>16 resignations</a:t>
          </a:r>
          <a:endParaRPr lang="en-ZA" sz="2000" dirty="0">
            <a:latin typeface="+mj-lt"/>
          </a:endParaRPr>
        </a:p>
      </dgm:t>
    </dgm:pt>
    <dgm:pt modelId="{B0B4E74F-638A-4B3F-84A8-628FF7BF052B}" type="parTrans" cxnId="{36D42C37-53B0-4BF5-9CDB-38F3CAB8741D}">
      <dgm:prSet/>
      <dgm:spPr/>
      <dgm:t>
        <a:bodyPr/>
        <a:lstStyle/>
        <a:p>
          <a:endParaRPr lang="en-ZA"/>
        </a:p>
      </dgm:t>
    </dgm:pt>
    <dgm:pt modelId="{A8408A67-D5EB-4C97-896B-062F5065C29B}" type="sibTrans" cxnId="{36D42C37-53B0-4BF5-9CDB-38F3CAB8741D}">
      <dgm:prSet/>
      <dgm:spPr/>
      <dgm:t>
        <a:bodyPr/>
        <a:lstStyle/>
        <a:p>
          <a:endParaRPr lang="en-ZA"/>
        </a:p>
      </dgm:t>
    </dgm:pt>
    <dgm:pt modelId="{2A028D7F-94AC-48C5-94CE-B5166A3B6772}" type="pres">
      <dgm:prSet presAssocID="{9FA92286-239C-43C1-9441-BB47AB178BAE}" presName="Name0" presStyleCnt="0">
        <dgm:presLayoutVars>
          <dgm:dir/>
          <dgm:resizeHandles val="exact"/>
        </dgm:presLayoutVars>
      </dgm:prSet>
      <dgm:spPr/>
    </dgm:pt>
    <dgm:pt modelId="{B88310B6-A82E-4202-8824-3281963770EB}" type="pres">
      <dgm:prSet presAssocID="{D6C6D799-7438-4C7E-8C94-94AD2AC49D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6C5F84E-D469-44A1-9D4E-0EB6C5F6FBF8}" type="pres">
      <dgm:prSet presAssocID="{3E22A622-18A2-438B-97FD-9CBB1DEC5871}" presName="sibTrans" presStyleLbl="sibTrans2D1" presStyleIdx="0" presStyleCnt="2"/>
      <dgm:spPr/>
      <dgm:t>
        <a:bodyPr/>
        <a:lstStyle/>
        <a:p>
          <a:endParaRPr lang="en-ZA"/>
        </a:p>
      </dgm:t>
    </dgm:pt>
    <dgm:pt modelId="{37DF16ED-F778-494C-9AAA-8FD7EB0A25C7}" type="pres">
      <dgm:prSet presAssocID="{3E22A622-18A2-438B-97FD-9CBB1DEC5871}" presName="connectorText" presStyleLbl="sibTrans2D1" presStyleIdx="0" presStyleCnt="2"/>
      <dgm:spPr/>
      <dgm:t>
        <a:bodyPr/>
        <a:lstStyle/>
        <a:p>
          <a:endParaRPr lang="en-ZA"/>
        </a:p>
      </dgm:t>
    </dgm:pt>
    <dgm:pt modelId="{ADAB4731-A6EC-424F-883A-8E4EE58F6003}" type="pres">
      <dgm:prSet presAssocID="{55243DE6-8BD2-494C-A8AD-B785D3EC5A3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CADF688-4C0B-4375-9302-5F7F7F4BD2EB}" type="pres">
      <dgm:prSet presAssocID="{CD4C892B-63A5-4FEB-B940-D4E1D09369E0}" presName="sibTrans" presStyleLbl="sibTrans2D1" presStyleIdx="1" presStyleCnt="2"/>
      <dgm:spPr/>
      <dgm:t>
        <a:bodyPr/>
        <a:lstStyle/>
        <a:p>
          <a:endParaRPr lang="en-ZA"/>
        </a:p>
      </dgm:t>
    </dgm:pt>
    <dgm:pt modelId="{69D1ED0B-A988-4CA8-9B07-C5F7748C5031}" type="pres">
      <dgm:prSet presAssocID="{CD4C892B-63A5-4FEB-B940-D4E1D09369E0}" presName="connectorText" presStyleLbl="sibTrans2D1" presStyleIdx="1" presStyleCnt="2"/>
      <dgm:spPr/>
      <dgm:t>
        <a:bodyPr/>
        <a:lstStyle/>
        <a:p>
          <a:endParaRPr lang="en-ZA"/>
        </a:p>
      </dgm:t>
    </dgm:pt>
    <dgm:pt modelId="{032B9F2F-4356-4E76-B9D2-46215B269711}" type="pres">
      <dgm:prSet presAssocID="{F6A37B8F-A9B4-4935-BED4-AA97D54609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5CA271E-D42E-468C-B247-A1B4CFDFA5B6}" type="presOf" srcId="{3E22A622-18A2-438B-97FD-9CBB1DEC5871}" destId="{26C5F84E-D469-44A1-9D4E-0EB6C5F6FBF8}" srcOrd="0" destOrd="0" presId="urn:microsoft.com/office/officeart/2005/8/layout/process1"/>
    <dgm:cxn modelId="{2F7955F6-F9E4-4D2E-BD81-B74D6AAB825D}" srcId="{9FA92286-239C-43C1-9441-BB47AB178BAE}" destId="{D6C6D799-7438-4C7E-8C94-94AD2AC49D11}" srcOrd="0" destOrd="0" parTransId="{C0145D03-D9E7-43BE-97C0-E43C629DE322}" sibTransId="{3E22A622-18A2-438B-97FD-9CBB1DEC5871}"/>
    <dgm:cxn modelId="{D0FBA692-77A4-41CD-BFF6-C72365C5D834}" type="presOf" srcId="{CD4C892B-63A5-4FEB-B940-D4E1D09369E0}" destId="{69D1ED0B-A988-4CA8-9B07-C5F7748C5031}" srcOrd="1" destOrd="0" presId="urn:microsoft.com/office/officeart/2005/8/layout/process1"/>
    <dgm:cxn modelId="{95B8C91E-0361-4D4E-AADB-E8AA973F1F99}" type="presOf" srcId="{9FA92286-239C-43C1-9441-BB47AB178BAE}" destId="{2A028D7F-94AC-48C5-94CE-B5166A3B6772}" srcOrd="0" destOrd="0" presId="urn:microsoft.com/office/officeart/2005/8/layout/process1"/>
    <dgm:cxn modelId="{C7366735-ABA6-482D-8832-306E2ADD6D56}" type="presOf" srcId="{F6A37B8F-A9B4-4935-BED4-AA97D5460982}" destId="{032B9F2F-4356-4E76-B9D2-46215B269711}" srcOrd="0" destOrd="0" presId="urn:microsoft.com/office/officeart/2005/8/layout/process1"/>
    <dgm:cxn modelId="{36D42C37-53B0-4BF5-9CDB-38F3CAB8741D}" srcId="{9FA92286-239C-43C1-9441-BB47AB178BAE}" destId="{F6A37B8F-A9B4-4935-BED4-AA97D5460982}" srcOrd="2" destOrd="0" parTransId="{B0B4E74F-638A-4B3F-84A8-628FF7BF052B}" sibTransId="{A8408A67-D5EB-4C97-896B-062F5065C29B}"/>
    <dgm:cxn modelId="{95717C4E-5AC0-4228-A9D1-659824EBE00C}" type="presOf" srcId="{3E22A622-18A2-438B-97FD-9CBB1DEC5871}" destId="{37DF16ED-F778-494C-9AAA-8FD7EB0A25C7}" srcOrd="1" destOrd="0" presId="urn:microsoft.com/office/officeart/2005/8/layout/process1"/>
    <dgm:cxn modelId="{CBF8F189-EBF9-4D31-AAD9-930B36FFA5DC}" type="presOf" srcId="{55243DE6-8BD2-494C-A8AD-B785D3EC5A30}" destId="{ADAB4731-A6EC-424F-883A-8E4EE58F6003}" srcOrd="0" destOrd="0" presId="urn:microsoft.com/office/officeart/2005/8/layout/process1"/>
    <dgm:cxn modelId="{AB79EBFE-1E62-4D2A-B4B4-4C719ACF172C}" type="presOf" srcId="{D6C6D799-7438-4C7E-8C94-94AD2AC49D11}" destId="{B88310B6-A82E-4202-8824-3281963770EB}" srcOrd="0" destOrd="0" presId="urn:microsoft.com/office/officeart/2005/8/layout/process1"/>
    <dgm:cxn modelId="{98F1AE09-101F-4AB5-9D35-0A91F49F9FA6}" srcId="{9FA92286-239C-43C1-9441-BB47AB178BAE}" destId="{55243DE6-8BD2-494C-A8AD-B785D3EC5A30}" srcOrd="1" destOrd="0" parTransId="{E5C537E8-CAB8-4AE5-9781-9FB89DD505A2}" sibTransId="{CD4C892B-63A5-4FEB-B940-D4E1D09369E0}"/>
    <dgm:cxn modelId="{ED3955EC-126C-428C-BBEB-BCD002D4E12F}" type="presOf" srcId="{CD4C892B-63A5-4FEB-B940-D4E1D09369E0}" destId="{BCADF688-4C0B-4375-9302-5F7F7F4BD2EB}" srcOrd="0" destOrd="0" presId="urn:microsoft.com/office/officeart/2005/8/layout/process1"/>
    <dgm:cxn modelId="{C51F5EBC-9B9D-4717-9A84-41CCCF3803E2}" type="presParOf" srcId="{2A028D7F-94AC-48C5-94CE-B5166A3B6772}" destId="{B88310B6-A82E-4202-8824-3281963770EB}" srcOrd="0" destOrd="0" presId="urn:microsoft.com/office/officeart/2005/8/layout/process1"/>
    <dgm:cxn modelId="{C3AD38CE-FEE8-4382-BF68-67A1C77A35AC}" type="presParOf" srcId="{2A028D7F-94AC-48C5-94CE-B5166A3B6772}" destId="{26C5F84E-D469-44A1-9D4E-0EB6C5F6FBF8}" srcOrd="1" destOrd="0" presId="urn:microsoft.com/office/officeart/2005/8/layout/process1"/>
    <dgm:cxn modelId="{5696DC68-1DA0-40A2-B07F-83249F7A1CC7}" type="presParOf" srcId="{26C5F84E-D469-44A1-9D4E-0EB6C5F6FBF8}" destId="{37DF16ED-F778-494C-9AAA-8FD7EB0A25C7}" srcOrd="0" destOrd="0" presId="urn:microsoft.com/office/officeart/2005/8/layout/process1"/>
    <dgm:cxn modelId="{1C34672A-0483-426F-B9DB-A747A4F6414B}" type="presParOf" srcId="{2A028D7F-94AC-48C5-94CE-B5166A3B6772}" destId="{ADAB4731-A6EC-424F-883A-8E4EE58F6003}" srcOrd="2" destOrd="0" presId="urn:microsoft.com/office/officeart/2005/8/layout/process1"/>
    <dgm:cxn modelId="{A2A3006F-6464-4E3F-A509-836573316DA4}" type="presParOf" srcId="{2A028D7F-94AC-48C5-94CE-B5166A3B6772}" destId="{BCADF688-4C0B-4375-9302-5F7F7F4BD2EB}" srcOrd="3" destOrd="0" presId="urn:microsoft.com/office/officeart/2005/8/layout/process1"/>
    <dgm:cxn modelId="{55FDA1CE-4446-4EB5-8A86-D7142EFC74AE}" type="presParOf" srcId="{BCADF688-4C0B-4375-9302-5F7F7F4BD2EB}" destId="{69D1ED0B-A988-4CA8-9B07-C5F7748C5031}" srcOrd="0" destOrd="0" presId="urn:microsoft.com/office/officeart/2005/8/layout/process1"/>
    <dgm:cxn modelId="{10426E94-79F5-4012-81F9-3F1AE807957D}" type="presParOf" srcId="{2A028D7F-94AC-48C5-94CE-B5166A3B6772}" destId="{032B9F2F-4356-4E76-B9D2-46215B26971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12D63C7-650A-4AB0-93E5-27608FA3029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49C93FF-0FE9-4CE2-B063-AF1B8DFD1F5D}">
      <dgm:prSet phldrT="[Text]"/>
      <dgm:spPr/>
      <dgm:t>
        <a:bodyPr/>
        <a:lstStyle/>
        <a:p>
          <a:r>
            <a:rPr lang="en-ZA" dirty="0" smtClean="0">
              <a:latin typeface="Arial" pitchFamily="34" charset="0"/>
              <a:cs typeface="Arial" pitchFamily="34" charset="0"/>
            </a:rPr>
            <a:t>Decisive leadership and co-ordination</a:t>
          </a:r>
          <a:endParaRPr lang="en-ZA" dirty="0"/>
        </a:p>
      </dgm:t>
    </dgm:pt>
    <dgm:pt modelId="{634F069E-C079-44B9-B77B-C013D7FA7B26}" type="parTrans" cxnId="{4B030918-1FB1-413F-B068-8BCF65ACC717}">
      <dgm:prSet/>
      <dgm:spPr/>
      <dgm:t>
        <a:bodyPr/>
        <a:lstStyle/>
        <a:p>
          <a:endParaRPr lang="en-ZA"/>
        </a:p>
      </dgm:t>
    </dgm:pt>
    <dgm:pt modelId="{BD81CEA4-6DB0-41FC-B27A-3057AA90A4DE}" type="sibTrans" cxnId="{4B030918-1FB1-413F-B068-8BCF65ACC717}">
      <dgm:prSet/>
      <dgm:spPr/>
      <dgm:t>
        <a:bodyPr/>
        <a:lstStyle/>
        <a:p>
          <a:endParaRPr lang="en-ZA"/>
        </a:p>
      </dgm:t>
    </dgm:pt>
    <dgm:pt modelId="{813DACC7-BB78-4638-8454-054E3A8A54EE}">
      <dgm:prSet phldrT="[Text]"/>
      <dgm:spPr/>
      <dgm:t>
        <a:bodyPr/>
        <a:lstStyle/>
        <a:p>
          <a:r>
            <a:rPr lang="en-ZA" dirty="0" smtClean="0">
              <a:latin typeface="Arial" pitchFamily="34" charset="0"/>
              <a:cs typeface="Arial" pitchFamily="34" charset="0"/>
            </a:rPr>
            <a:t>Facilitate and support NQF implementation</a:t>
          </a:r>
          <a:endParaRPr lang="en-ZA" dirty="0"/>
        </a:p>
      </dgm:t>
    </dgm:pt>
    <dgm:pt modelId="{C16843D6-9C1A-42D1-BE9A-82159C3CBEC8}" type="parTrans" cxnId="{901A8019-D0AC-43B8-90F8-3B7024CA57CC}">
      <dgm:prSet/>
      <dgm:spPr/>
      <dgm:t>
        <a:bodyPr/>
        <a:lstStyle/>
        <a:p>
          <a:endParaRPr lang="en-ZA"/>
        </a:p>
      </dgm:t>
    </dgm:pt>
    <dgm:pt modelId="{EFA27BB4-5C2C-4842-A49D-744940996F4D}" type="sibTrans" cxnId="{901A8019-D0AC-43B8-90F8-3B7024CA57CC}">
      <dgm:prSet/>
      <dgm:spPr/>
      <dgm:t>
        <a:bodyPr/>
        <a:lstStyle/>
        <a:p>
          <a:endParaRPr lang="en-ZA"/>
        </a:p>
      </dgm:t>
    </dgm:pt>
    <dgm:pt modelId="{73AE83DE-A389-4D88-8937-B174A8223F2E}">
      <dgm:prSet phldrT="[Text]"/>
      <dgm:spPr/>
      <dgm:t>
        <a:bodyPr/>
        <a:lstStyle/>
        <a:p>
          <a:r>
            <a:rPr lang="en-ZA" dirty="0" smtClean="0">
              <a:latin typeface="Arial" pitchFamily="34" charset="0"/>
              <a:cs typeface="Arial" pitchFamily="34" charset="0"/>
            </a:rPr>
            <a:t>Public positioning</a:t>
          </a:r>
          <a:endParaRPr lang="en-ZA" dirty="0"/>
        </a:p>
      </dgm:t>
    </dgm:pt>
    <dgm:pt modelId="{DFFAD1C1-B3C3-4999-B9C3-C99343812759}" type="parTrans" cxnId="{D13798B9-D463-49E6-901A-58497CBC7017}">
      <dgm:prSet/>
      <dgm:spPr/>
      <dgm:t>
        <a:bodyPr/>
        <a:lstStyle/>
        <a:p>
          <a:endParaRPr lang="en-ZA"/>
        </a:p>
      </dgm:t>
    </dgm:pt>
    <dgm:pt modelId="{24C4B59C-69B2-4CB4-9A67-0B3B630C5CA4}" type="sibTrans" cxnId="{D13798B9-D463-49E6-901A-58497CBC7017}">
      <dgm:prSet/>
      <dgm:spPr/>
      <dgm:t>
        <a:bodyPr/>
        <a:lstStyle/>
        <a:p>
          <a:endParaRPr lang="en-ZA"/>
        </a:p>
      </dgm:t>
    </dgm:pt>
    <dgm:pt modelId="{3310C8B3-F096-41FE-A210-7C260274FD26}">
      <dgm:prSet phldrT="[Text]"/>
      <dgm:spPr/>
      <dgm:t>
        <a:bodyPr/>
        <a:lstStyle/>
        <a:p>
          <a:r>
            <a:rPr lang="en-ZA" dirty="0" smtClean="0"/>
            <a:t>Publicly position the NQF through its positive impact and structured advocacy and communications</a:t>
          </a:r>
          <a:endParaRPr lang="en-ZA" dirty="0"/>
        </a:p>
      </dgm:t>
    </dgm:pt>
    <dgm:pt modelId="{63D009F3-6B89-469E-B0E5-D7BF15F138D1}" type="parTrans" cxnId="{AA3F8588-693C-4393-89C8-095267F5874F}">
      <dgm:prSet/>
      <dgm:spPr/>
      <dgm:t>
        <a:bodyPr/>
        <a:lstStyle/>
        <a:p>
          <a:endParaRPr lang="en-ZA"/>
        </a:p>
      </dgm:t>
    </dgm:pt>
    <dgm:pt modelId="{7028934D-6837-412B-A2D9-AD147AD3B963}" type="sibTrans" cxnId="{AA3F8588-693C-4393-89C8-095267F5874F}">
      <dgm:prSet/>
      <dgm:spPr/>
      <dgm:t>
        <a:bodyPr/>
        <a:lstStyle/>
        <a:p>
          <a:endParaRPr lang="en-ZA"/>
        </a:p>
      </dgm:t>
    </dgm:pt>
    <dgm:pt modelId="{3A517EB6-2D59-4936-9F84-63DD114BF897}">
      <dgm:prSet phldrT="[Text]"/>
      <dgm:spPr/>
      <dgm:t>
        <a:bodyPr/>
        <a:lstStyle/>
        <a:p>
          <a:r>
            <a:rPr lang="en-ZA" dirty="0" smtClean="0"/>
            <a:t>Facilitate and support the implementation of  NQF Policies in a simple, coherent and integrated manner across  education, training, development and work</a:t>
          </a:r>
          <a:endParaRPr lang="en-ZA" dirty="0"/>
        </a:p>
      </dgm:t>
    </dgm:pt>
    <dgm:pt modelId="{F44874D7-53A6-480A-9C99-A1EF66C0646A}" type="parTrans" cxnId="{2630F7DB-36F6-46F9-B944-31058EF7EBF1}">
      <dgm:prSet/>
      <dgm:spPr/>
      <dgm:t>
        <a:bodyPr/>
        <a:lstStyle/>
        <a:p>
          <a:endParaRPr lang="en-ZA"/>
        </a:p>
      </dgm:t>
    </dgm:pt>
    <dgm:pt modelId="{6F302887-D72E-45F7-AFEB-38390AFEAB5C}" type="sibTrans" cxnId="{2630F7DB-36F6-46F9-B944-31058EF7EBF1}">
      <dgm:prSet/>
      <dgm:spPr/>
      <dgm:t>
        <a:bodyPr/>
        <a:lstStyle/>
        <a:p>
          <a:endParaRPr lang="en-ZA"/>
        </a:p>
      </dgm:t>
    </dgm:pt>
    <dgm:pt modelId="{19F29921-FC25-457B-9252-194203042D6E}">
      <dgm:prSet phldrT="[Text]"/>
      <dgm:spPr/>
      <dgm:t>
        <a:bodyPr/>
        <a:lstStyle/>
        <a:p>
          <a:r>
            <a:rPr lang="en-ZA" smtClean="0"/>
            <a:t>Provide decisive and coherent leadership to coordinate, simplify, and monitor and evaluate the implementation of an effectively articulated NQF</a:t>
          </a:r>
          <a:endParaRPr lang="en-ZA" dirty="0"/>
        </a:p>
      </dgm:t>
    </dgm:pt>
    <dgm:pt modelId="{C0BA5AD8-1510-49D9-84BB-DEFC60179D20}" type="sibTrans" cxnId="{CC9C43A9-821C-423B-898D-4ECABA591425}">
      <dgm:prSet/>
      <dgm:spPr/>
      <dgm:t>
        <a:bodyPr/>
        <a:lstStyle/>
        <a:p>
          <a:endParaRPr lang="en-ZA"/>
        </a:p>
      </dgm:t>
    </dgm:pt>
    <dgm:pt modelId="{73E81FAE-4DBE-4B05-BCC3-9E5212964055}" type="parTrans" cxnId="{CC9C43A9-821C-423B-898D-4ECABA591425}">
      <dgm:prSet/>
      <dgm:spPr/>
      <dgm:t>
        <a:bodyPr/>
        <a:lstStyle/>
        <a:p>
          <a:endParaRPr lang="en-ZA"/>
        </a:p>
      </dgm:t>
    </dgm:pt>
    <dgm:pt modelId="{887D8B34-8FE2-4D6E-9E72-403EDE373FD9}">
      <dgm:prSet phldrT="[Text]"/>
      <dgm:spPr/>
      <dgm:t>
        <a:bodyPr/>
        <a:lstStyle/>
        <a:p>
          <a:r>
            <a:rPr lang="en-ZA" dirty="0" smtClean="0"/>
            <a:t>Valuing staff</a:t>
          </a:r>
          <a:endParaRPr lang="en-ZA" dirty="0"/>
        </a:p>
      </dgm:t>
    </dgm:pt>
    <dgm:pt modelId="{B26A2CFE-6908-429C-9831-9E9C174329BD}" type="parTrans" cxnId="{E621C247-CBF9-4693-B965-7FB2DAE3EB8E}">
      <dgm:prSet/>
      <dgm:spPr/>
      <dgm:t>
        <a:bodyPr/>
        <a:lstStyle/>
        <a:p>
          <a:endParaRPr lang="en-ZA"/>
        </a:p>
      </dgm:t>
    </dgm:pt>
    <dgm:pt modelId="{BA2617F3-30BB-4386-A747-E36782C87D04}" type="sibTrans" cxnId="{E621C247-CBF9-4693-B965-7FB2DAE3EB8E}">
      <dgm:prSet/>
      <dgm:spPr/>
      <dgm:t>
        <a:bodyPr/>
        <a:lstStyle/>
        <a:p>
          <a:endParaRPr lang="en-ZA"/>
        </a:p>
      </dgm:t>
    </dgm:pt>
    <dgm:pt modelId="{D535FB6D-30F4-435D-8528-6F290706C326}">
      <dgm:prSet phldrT="[Text]"/>
      <dgm:spPr/>
      <dgm:t>
        <a:bodyPr/>
        <a:lstStyle/>
        <a:p>
          <a:r>
            <a:rPr lang="en-ZA" dirty="0" smtClean="0"/>
            <a:t>Optimise capacity, encourage and value the contributions of staff towards organisational effectiveness and excellence in service delivery</a:t>
          </a:r>
          <a:endParaRPr lang="en-ZA" dirty="0"/>
        </a:p>
      </dgm:t>
    </dgm:pt>
    <dgm:pt modelId="{02430DDE-224D-4BF9-AC64-0D785704B1A0}" type="parTrans" cxnId="{97E936EF-3D62-489C-BAD2-5AF983CCCC1B}">
      <dgm:prSet/>
      <dgm:spPr/>
      <dgm:t>
        <a:bodyPr/>
        <a:lstStyle/>
        <a:p>
          <a:endParaRPr lang="en-ZA"/>
        </a:p>
      </dgm:t>
    </dgm:pt>
    <dgm:pt modelId="{D73B16C8-A888-4424-815F-198C8053F78B}" type="sibTrans" cxnId="{97E936EF-3D62-489C-BAD2-5AF983CCCC1B}">
      <dgm:prSet/>
      <dgm:spPr/>
      <dgm:t>
        <a:bodyPr/>
        <a:lstStyle/>
        <a:p>
          <a:endParaRPr lang="en-ZA"/>
        </a:p>
      </dgm:t>
    </dgm:pt>
    <dgm:pt modelId="{CDB92FCB-0C7A-4DDA-B7F2-EEDDC9A69400}" type="pres">
      <dgm:prSet presAssocID="{312D63C7-650A-4AB0-93E5-27608FA3029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C1F87B3F-FB38-4307-9C1C-109143440BA7}" type="pres">
      <dgm:prSet presAssocID="{649C93FF-0FE9-4CE2-B063-AF1B8DFD1F5D}" presName="comp" presStyleCnt="0"/>
      <dgm:spPr/>
    </dgm:pt>
    <dgm:pt modelId="{FE3C699F-E931-40F8-B440-DD9EB35833D5}" type="pres">
      <dgm:prSet presAssocID="{649C93FF-0FE9-4CE2-B063-AF1B8DFD1F5D}" presName="box" presStyleLbl="node1" presStyleIdx="0" presStyleCnt="4"/>
      <dgm:spPr/>
      <dgm:t>
        <a:bodyPr/>
        <a:lstStyle/>
        <a:p>
          <a:endParaRPr lang="en-ZA"/>
        </a:p>
      </dgm:t>
    </dgm:pt>
    <dgm:pt modelId="{B0050264-1191-4DCF-A3D7-B125D52EF37D}" type="pres">
      <dgm:prSet presAssocID="{649C93FF-0FE9-4CE2-B063-AF1B8DFD1F5D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ZA"/>
        </a:p>
      </dgm:t>
      <dgm:extLst/>
    </dgm:pt>
    <dgm:pt modelId="{FEAD81EE-BA99-4C44-914E-DA674780F191}" type="pres">
      <dgm:prSet presAssocID="{649C93FF-0FE9-4CE2-B063-AF1B8DFD1F5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23899F1-E4C7-4EB9-A85E-73D98321AA5A}" type="pres">
      <dgm:prSet presAssocID="{BD81CEA4-6DB0-41FC-B27A-3057AA90A4DE}" presName="spacer" presStyleCnt="0"/>
      <dgm:spPr/>
    </dgm:pt>
    <dgm:pt modelId="{517B720E-0123-4B6E-B84E-8FC6C779AB5F}" type="pres">
      <dgm:prSet presAssocID="{813DACC7-BB78-4638-8454-054E3A8A54EE}" presName="comp" presStyleCnt="0"/>
      <dgm:spPr/>
    </dgm:pt>
    <dgm:pt modelId="{17912174-FFBF-4D80-8C8F-90FDA9E28EB7}" type="pres">
      <dgm:prSet presAssocID="{813DACC7-BB78-4638-8454-054E3A8A54EE}" presName="box" presStyleLbl="node1" presStyleIdx="1" presStyleCnt="4"/>
      <dgm:spPr/>
      <dgm:t>
        <a:bodyPr/>
        <a:lstStyle/>
        <a:p>
          <a:endParaRPr lang="en-ZA"/>
        </a:p>
      </dgm:t>
    </dgm:pt>
    <dgm:pt modelId="{5EAD49B5-25DC-49F0-80D4-ACC09C3A31B1}" type="pres">
      <dgm:prSet presAssocID="{813DACC7-BB78-4638-8454-054E3A8A54EE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ZA"/>
        </a:p>
      </dgm:t>
    </dgm:pt>
    <dgm:pt modelId="{E7212126-85C8-4C8F-8D6D-035C701515BD}" type="pres">
      <dgm:prSet presAssocID="{813DACC7-BB78-4638-8454-054E3A8A54E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F1EEB28-414A-49E2-83E7-3D5DCF73647D}" type="pres">
      <dgm:prSet presAssocID="{EFA27BB4-5C2C-4842-A49D-744940996F4D}" presName="spacer" presStyleCnt="0"/>
      <dgm:spPr/>
    </dgm:pt>
    <dgm:pt modelId="{5D2981BD-5369-479A-90BD-2469862A31DF}" type="pres">
      <dgm:prSet presAssocID="{73AE83DE-A389-4D88-8937-B174A8223F2E}" presName="comp" presStyleCnt="0"/>
      <dgm:spPr/>
    </dgm:pt>
    <dgm:pt modelId="{5FC7910D-50D1-423A-AC42-5B163CC871B0}" type="pres">
      <dgm:prSet presAssocID="{73AE83DE-A389-4D88-8937-B174A8223F2E}" presName="box" presStyleLbl="node1" presStyleIdx="2" presStyleCnt="4"/>
      <dgm:spPr/>
      <dgm:t>
        <a:bodyPr/>
        <a:lstStyle/>
        <a:p>
          <a:endParaRPr lang="en-ZA"/>
        </a:p>
      </dgm:t>
    </dgm:pt>
    <dgm:pt modelId="{D2AAB6F7-78C0-41F4-8D44-0DCB6E01B915}" type="pres">
      <dgm:prSet presAssocID="{73AE83DE-A389-4D88-8937-B174A8223F2E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ZA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" action="ppaction://noaction"/>
          </dgm14:cNvPr>
        </a:ext>
      </dgm:extLst>
    </dgm:pt>
    <dgm:pt modelId="{CD418784-0BED-4D33-95E0-3570B594B93E}" type="pres">
      <dgm:prSet presAssocID="{73AE83DE-A389-4D88-8937-B174A8223F2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746F89D-0806-42A2-9B39-7D3D327C0CE9}" type="pres">
      <dgm:prSet presAssocID="{24C4B59C-69B2-4CB4-9A67-0B3B630C5CA4}" presName="spacer" presStyleCnt="0"/>
      <dgm:spPr/>
    </dgm:pt>
    <dgm:pt modelId="{B4777DC7-0194-458D-9D29-8A3C260CFB49}" type="pres">
      <dgm:prSet presAssocID="{887D8B34-8FE2-4D6E-9E72-403EDE373FD9}" presName="comp" presStyleCnt="0"/>
      <dgm:spPr/>
    </dgm:pt>
    <dgm:pt modelId="{53F238A4-30BC-4273-B1B0-A70E6334794B}" type="pres">
      <dgm:prSet presAssocID="{887D8B34-8FE2-4D6E-9E72-403EDE373FD9}" presName="box" presStyleLbl="node1" presStyleIdx="3" presStyleCnt="4"/>
      <dgm:spPr/>
      <dgm:t>
        <a:bodyPr/>
        <a:lstStyle/>
        <a:p>
          <a:endParaRPr lang="en-ZA"/>
        </a:p>
      </dgm:t>
    </dgm:pt>
    <dgm:pt modelId="{73755069-32DE-4450-9157-7C906FBE0A3B}" type="pres">
      <dgm:prSet presAssocID="{887D8B34-8FE2-4D6E-9E72-403EDE373FD9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ZA"/>
        </a:p>
      </dgm:t>
    </dgm:pt>
    <dgm:pt modelId="{E450CD42-AE51-4BAD-BABC-2CEA22E8AB59}" type="pres">
      <dgm:prSet presAssocID="{887D8B34-8FE2-4D6E-9E72-403EDE373FD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225438B-7095-4769-8D21-C1B65BA6EFB6}" type="presOf" srcId="{312D63C7-650A-4AB0-93E5-27608FA3029C}" destId="{CDB92FCB-0C7A-4DDA-B7F2-EEDDC9A69400}" srcOrd="0" destOrd="0" presId="urn:microsoft.com/office/officeart/2005/8/layout/vList4#1"/>
    <dgm:cxn modelId="{E275DCF9-56EF-4491-AA93-B6ABC10593A1}" type="presOf" srcId="{19F29921-FC25-457B-9252-194203042D6E}" destId="{FEAD81EE-BA99-4C44-914E-DA674780F191}" srcOrd="1" destOrd="1" presId="urn:microsoft.com/office/officeart/2005/8/layout/vList4#1"/>
    <dgm:cxn modelId="{E621C247-CBF9-4693-B965-7FB2DAE3EB8E}" srcId="{312D63C7-650A-4AB0-93E5-27608FA3029C}" destId="{887D8B34-8FE2-4D6E-9E72-403EDE373FD9}" srcOrd="3" destOrd="0" parTransId="{B26A2CFE-6908-429C-9831-9E9C174329BD}" sibTransId="{BA2617F3-30BB-4386-A747-E36782C87D04}"/>
    <dgm:cxn modelId="{91AC721B-3246-4D55-B675-F06B87B925A4}" type="presOf" srcId="{73AE83DE-A389-4D88-8937-B174A8223F2E}" destId="{CD418784-0BED-4D33-95E0-3570B594B93E}" srcOrd="1" destOrd="0" presId="urn:microsoft.com/office/officeart/2005/8/layout/vList4#1"/>
    <dgm:cxn modelId="{CC9C43A9-821C-423B-898D-4ECABA591425}" srcId="{649C93FF-0FE9-4CE2-B063-AF1B8DFD1F5D}" destId="{19F29921-FC25-457B-9252-194203042D6E}" srcOrd="0" destOrd="0" parTransId="{73E81FAE-4DBE-4B05-BCC3-9E5212964055}" sibTransId="{C0BA5AD8-1510-49D9-84BB-DEFC60179D20}"/>
    <dgm:cxn modelId="{9294C893-06AE-45E3-B540-DC2FE1423D39}" type="presOf" srcId="{D535FB6D-30F4-435D-8528-6F290706C326}" destId="{53F238A4-30BC-4273-B1B0-A70E6334794B}" srcOrd="0" destOrd="1" presId="urn:microsoft.com/office/officeart/2005/8/layout/vList4#1"/>
    <dgm:cxn modelId="{4B030918-1FB1-413F-B068-8BCF65ACC717}" srcId="{312D63C7-650A-4AB0-93E5-27608FA3029C}" destId="{649C93FF-0FE9-4CE2-B063-AF1B8DFD1F5D}" srcOrd="0" destOrd="0" parTransId="{634F069E-C079-44B9-B77B-C013D7FA7B26}" sibTransId="{BD81CEA4-6DB0-41FC-B27A-3057AA90A4DE}"/>
    <dgm:cxn modelId="{5C2D3103-43E4-4BBB-8832-59CD2CE25DD9}" type="presOf" srcId="{887D8B34-8FE2-4D6E-9E72-403EDE373FD9}" destId="{53F238A4-30BC-4273-B1B0-A70E6334794B}" srcOrd="0" destOrd="0" presId="urn:microsoft.com/office/officeart/2005/8/layout/vList4#1"/>
    <dgm:cxn modelId="{4C4909C1-966C-4448-A17C-C56422B505F1}" type="presOf" srcId="{3A517EB6-2D59-4936-9F84-63DD114BF897}" destId="{17912174-FFBF-4D80-8C8F-90FDA9E28EB7}" srcOrd="0" destOrd="1" presId="urn:microsoft.com/office/officeart/2005/8/layout/vList4#1"/>
    <dgm:cxn modelId="{AA3F8588-693C-4393-89C8-095267F5874F}" srcId="{73AE83DE-A389-4D88-8937-B174A8223F2E}" destId="{3310C8B3-F096-41FE-A210-7C260274FD26}" srcOrd="0" destOrd="0" parTransId="{63D009F3-6B89-469E-B0E5-D7BF15F138D1}" sibTransId="{7028934D-6837-412B-A2D9-AD147AD3B963}"/>
    <dgm:cxn modelId="{2630F7DB-36F6-46F9-B944-31058EF7EBF1}" srcId="{813DACC7-BB78-4638-8454-054E3A8A54EE}" destId="{3A517EB6-2D59-4936-9F84-63DD114BF897}" srcOrd="0" destOrd="0" parTransId="{F44874D7-53A6-480A-9C99-A1EF66C0646A}" sibTransId="{6F302887-D72E-45F7-AFEB-38390AFEAB5C}"/>
    <dgm:cxn modelId="{83110096-5844-4C09-8D28-CA3DBC95366E}" type="presOf" srcId="{D535FB6D-30F4-435D-8528-6F290706C326}" destId="{E450CD42-AE51-4BAD-BABC-2CEA22E8AB59}" srcOrd="1" destOrd="1" presId="urn:microsoft.com/office/officeart/2005/8/layout/vList4#1"/>
    <dgm:cxn modelId="{901A8019-D0AC-43B8-90F8-3B7024CA57CC}" srcId="{312D63C7-650A-4AB0-93E5-27608FA3029C}" destId="{813DACC7-BB78-4638-8454-054E3A8A54EE}" srcOrd="1" destOrd="0" parTransId="{C16843D6-9C1A-42D1-BE9A-82159C3CBEC8}" sibTransId="{EFA27BB4-5C2C-4842-A49D-744940996F4D}"/>
    <dgm:cxn modelId="{D13798B9-D463-49E6-901A-58497CBC7017}" srcId="{312D63C7-650A-4AB0-93E5-27608FA3029C}" destId="{73AE83DE-A389-4D88-8937-B174A8223F2E}" srcOrd="2" destOrd="0" parTransId="{DFFAD1C1-B3C3-4999-B9C3-C99343812759}" sibTransId="{24C4B59C-69B2-4CB4-9A67-0B3B630C5CA4}"/>
    <dgm:cxn modelId="{97E936EF-3D62-489C-BAD2-5AF983CCCC1B}" srcId="{887D8B34-8FE2-4D6E-9E72-403EDE373FD9}" destId="{D535FB6D-30F4-435D-8528-6F290706C326}" srcOrd="0" destOrd="0" parTransId="{02430DDE-224D-4BF9-AC64-0D785704B1A0}" sibTransId="{D73B16C8-A888-4424-815F-198C8053F78B}"/>
    <dgm:cxn modelId="{C12DF963-BD61-4557-B09B-B11F7D6BD671}" type="presOf" srcId="{3310C8B3-F096-41FE-A210-7C260274FD26}" destId="{CD418784-0BED-4D33-95E0-3570B594B93E}" srcOrd="1" destOrd="1" presId="urn:microsoft.com/office/officeart/2005/8/layout/vList4#1"/>
    <dgm:cxn modelId="{706A4E08-7AB5-44C4-9D87-5A00D21748A7}" type="presOf" srcId="{813DACC7-BB78-4638-8454-054E3A8A54EE}" destId="{17912174-FFBF-4D80-8C8F-90FDA9E28EB7}" srcOrd="0" destOrd="0" presId="urn:microsoft.com/office/officeart/2005/8/layout/vList4#1"/>
    <dgm:cxn modelId="{FC47A537-160B-48E9-B290-80BE139E6779}" type="presOf" srcId="{3310C8B3-F096-41FE-A210-7C260274FD26}" destId="{5FC7910D-50D1-423A-AC42-5B163CC871B0}" srcOrd="0" destOrd="1" presId="urn:microsoft.com/office/officeart/2005/8/layout/vList4#1"/>
    <dgm:cxn modelId="{6280CC9B-2A2A-481E-B07D-053DFD905C3E}" type="presOf" srcId="{19F29921-FC25-457B-9252-194203042D6E}" destId="{FE3C699F-E931-40F8-B440-DD9EB35833D5}" srcOrd="0" destOrd="1" presId="urn:microsoft.com/office/officeart/2005/8/layout/vList4#1"/>
    <dgm:cxn modelId="{7FB2D816-77C0-46F1-91F1-E2D2C00C031E}" type="presOf" srcId="{887D8B34-8FE2-4D6E-9E72-403EDE373FD9}" destId="{E450CD42-AE51-4BAD-BABC-2CEA22E8AB59}" srcOrd="1" destOrd="0" presId="urn:microsoft.com/office/officeart/2005/8/layout/vList4#1"/>
    <dgm:cxn modelId="{EE4F8A0A-9B67-4606-AC96-CD1E603D47A9}" type="presOf" srcId="{73AE83DE-A389-4D88-8937-B174A8223F2E}" destId="{5FC7910D-50D1-423A-AC42-5B163CC871B0}" srcOrd="0" destOrd="0" presId="urn:microsoft.com/office/officeart/2005/8/layout/vList4#1"/>
    <dgm:cxn modelId="{CB4782E9-CF22-42E9-A2D8-9C8DB65BB143}" type="presOf" srcId="{649C93FF-0FE9-4CE2-B063-AF1B8DFD1F5D}" destId="{FE3C699F-E931-40F8-B440-DD9EB35833D5}" srcOrd="0" destOrd="0" presId="urn:microsoft.com/office/officeart/2005/8/layout/vList4#1"/>
    <dgm:cxn modelId="{4DF551D9-6CF4-4726-93FE-9C492346EA9B}" type="presOf" srcId="{649C93FF-0FE9-4CE2-B063-AF1B8DFD1F5D}" destId="{FEAD81EE-BA99-4C44-914E-DA674780F191}" srcOrd="1" destOrd="0" presId="urn:microsoft.com/office/officeart/2005/8/layout/vList4#1"/>
    <dgm:cxn modelId="{25EBC7C2-6822-4BBA-8AA8-BF95235A689C}" type="presOf" srcId="{813DACC7-BB78-4638-8454-054E3A8A54EE}" destId="{E7212126-85C8-4C8F-8D6D-035C701515BD}" srcOrd="1" destOrd="0" presId="urn:microsoft.com/office/officeart/2005/8/layout/vList4#1"/>
    <dgm:cxn modelId="{E82413E1-D671-42A0-9DEF-210957D9A76E}" type="presOf" srcId="{3A517EB6-2D59-4936-9F84-63DD114BF897}" destId="{E7212126-85C8-4C8F-8D6D-035C701515BD}" srcOrd="1" destOrd="1" presId="urn:microsoft.com/office/officeart/2005/8/layout/vList4#1"/>
    <dgm:cxn modelId="{97061142-35CE-4C74-98CD-649AA4DA5B90}" type="presParOf" srcId="{CDB92FCB-0C7A-4DDA-B7F2-EEDDC9A69400}" destId="{C1F87B3F-FB38-4307-9C1C-109143440BA7}" srcOrd="0" destOrd="0" presId="urn:microsoft.com/office/officeart/2005/8/layout/vList4#1"/>
    <dgm:cxn modelId="{66A48151-F919-45E1-BA5C-EA00A5D2F2AB}" type="presParOf" srcId="{C1F87B3F-FB38-4307-9C1C-109143440BA7}" destId="{FE3C699F-E931-40F8-B440-DD9EB35833D5}" srcOrd="0" destOrd="0" presId="urn:microsoft.com/office/officeart/2005/8/layout/vList4#1"/>
    <dgm:cxn modelId="{93CEB903-4446-4A32-9956-E74B5A1CFC05}" type="presParOf" srcId="{C1F87B3F-FB38-4307-9C1C-109143440BA7}" destId="{B0050264-1191-4DCF-A3D7-B125D52EF37D}" srcOrd="1" destOrd="0" presId="urn:microsoft.com/office/officeart/2005/8/layout/vList4#1"/>
    <dgm:cxn modelId="{6D1B73F8-9A20-4774-B735-A4A79FE03EBB}" type="presParOf" srcId="{C1F87B3F-FB38-4307-9C1C-109143440BA7}" destId="{FEAD81EE-BA99-4C44-914E-DA674780F191}" srcOrd="2" destOrd="0" presId="urn:microsoft.com/office/officeart/2005/8/layout/vList4#1"/>
    <dgm:cxn modelId="{7256093A-9963-4994-814D-934F58B6F316}" type="presParOf" srcId="{CDB92FCB-0C7A-4DDA-B7F2-EEDDC9A69400}" destId="{B23899F1-E4C7-4EB9-A85E-73D98321AA5A}" srcOrd="1" destOrd="0" presId="urn:microsoft.com/office/officeart/2005/8/layout/vList4#1"/>
    <dgm:cxn modelId="{6FA040B2-D611-4848-A036-56289B561E7F}" type="presParOf" srcId="{CDB92FCB-0C7A-4DDA-B7F2-EEDDC9A69400}" destId="{517B720E-0123-4B6E-B84E-8FC6C779AB5F}" srcOrd="2" destOrd="0" presId="urn:microsoft.com/office/officeart/2005/8/layout/vList4#1"/>
    <dgm:cxn modelId="{BF378EFB-6DA8-4E6A-B373-52B35D858FC0}" type="presParOf" srcId="{517B720E-0123-4B6E-B84E-8FC6C779AB5F}" destId="{17912174-FFBF-4D80-8C8F-90FDA9E28EB7}" srcOrd="0" destOrd="0" presId="urn:microsoft.com/office/officeart/2005/8/layout/vList4#1"/>
    <dgm:cxn modelId="{A4836038-A68F-45E2-8AC8-E6EAE7F9CF9B}" type="presParOf" srcId="{517B720E-0123-4B6E-B84E-8FC6C779AB5F}" destId="{5EAD49B5-25DC-49F0-80D4-ACC09C3A31B1}" srcOrd="1" destOrd="0" presId="urn:microsoft.com/office/officeart/2005/8/layout/vList4#1"/>
    <dgm:cxn modelId="{31DD9008-04CC-49BB-A5B0-4782DC9F3992}" type="presParOf" srcId="{517B720E-0123-4B6E-B84E-8FC6C779AB5F}" destId="{E7212126-85C8-4C8F-8D6D-035C701515BD}" srcOrd="2" destOrd="0" presId="urn:microsoft.com/office/officeart/2005/8/layout/vList4#1"/>
    <dgm:cxn modelId="{484F8451-E91F-4C2A-88CA-06770A62BDDD}" type="presParOf" srcId="{CDB92FCB-0C7A-4DDA-B7F2-EEDDC9A69400}" destId="{2F1EEB28-414A-49E2-83E7-3D5DCF73647D}" srcOrd="3" destOrd="0" presId="urn:microsoft.com/office/officeart/2005/8/layout/vList4#1"/>
    <dgm:cxn modelId="{A84EEEAA-1D68-42AE-8E40-A64344BD3F76}" type="presParOf" srcId="{CDB92FCB-0C7A-4DDA-B7F2-EEDDC9A69400}" destId="{5D2981BD-5369-479A-90BD-2469862A31DF}" srcOrd="4" destOrd="0" presId="urn:microsoft.com/office/officeart/2005/8/layout/vList4#1"/>
    <dgm:cxn modelId="{1A5DAC18-9669-4DCA-A9EA-849E64F90767}" type="presParOf" srcId="{5D2981BD-5369-479A-90BD-2469862A31DF}" destId="{5FC7910D-50D1-423A-AC42-5B163CC871B0}" srcOrd="0" destOrd="0" presId="urn:microsoft.com/office/officeart/2005/8/layout/vList4#1"/>
    <dgm:cxn modelId="{CC41410B-6EEE-43E6-967E-F1FF8F3C4CEC}" type="presParOf" srcId="{5D2981BD-5369-479A-90BD-2469862A31DF}" destId="{D2AAB6F7-78C0-41F4-8D44-0DCB6E01B915}" srcOrd="1" destOrd="0" presId="urn:microsoft.com/office/officeart/2005/8/layout/vList4#1"/>
    <dgm:cxn modelId="{CA71A19F-EB4A-458D-8E8A-FA41F32F487D}" type="presParOf" srcId="{5D2981BD-5369-479A-90BD-2469862A31DF}" destId="{CD418784-0BED-4D33-95E0-3570B594B93E}" srcOrd="2" destOrd="0" presId="urn:microsoft.com/office/officeart/2005/8/layout/vList4#1"/>
    <dgm:cxn modelId="{A47BEA01-82CE-41A5-94C3-AE0D7E40B063}" type="presParOf" srcId="{CDB92FCB-0C7A-4DDA-B7F2-EEDDC9A69400}" destId="{5746F89D-0806-42A2-9B39-7D3D327C0CE9}" srcOrd="5" destOrd="0" presId="urn:microsoft.com/office/officeart/2005/8/layout/vList4#1"/>
    <dgm:cxn modelId="{5631BD65-1B4D-462C-9E97-63B5577A2896}" type="presParOf" srcId="{CDB92FCB-0C7A-4DDA-B7F2-EEDDC9A69400}" destId="{B4777DC7-0194-458D-9D29-8A3C260CFB49}" srcOrd="6" destOrd="0" presId="urn:microsoft.com/office/officeart/2005/8/layout/vList4#1"/>
    <dgm:cxn modelId="{ABBAC8BC-4414-4EFD-9EF7-30DF5005A62B}" type="presParOf" srcId="{B4777DC7-0194-458D-9D29-8A3C260CFB49}" destId="{53F238A4-30BC-4273-B1B0-A70E6334794B}" srcOrd="0" destOrd="0" presId="urn:microsoft.com/office/officeart/2005/8/layout/vList4#1"/>
    <dgm:cxn modelId="{CF3638A6-8939-4E41-9A56-B6BF9CCD784E}" type="presParOf" srcId="{B4777DC7-0194-458D-9D29-8A3C260CFB49}" destId="{73755069-32DE-4450-9157-7C906FBE0A3B}" srcOrd="1" destOrd="0" presId="urn:microsoft.com/office/officeart/2005/8/layout/vList4#1"/>
    <dgm:cxn modelId="{7EC5C265-7660-4BB6-8920-11327E01728C}" type="presParOf" srcId="{B4777DC7-0194-458D-9D29-8A3C260CFB49}" destId="{E450CD42-AE51-4BAD-BABC-2CEA22E8AB5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C3C8664-F969-43FE-86BB-002C160A237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D9B04E7-CB2A-4F95-93A4-CB59F1292586}">
      <dgm:prSet phldrT="[Text]" custT="1"/>
      <dgm:spPr/>
      <dgm:t>
        <a:bodyPr/>
        <a:lstStyle/>
        <a:p>
          <a:r>
            <a:rPr lang="en-ZA" sz="2000" dirty="0" smtClean="0"/>
            <a:t>RPL</a:t>
          </a:r>
          <a:endParaRPr lang="en-ZA" sz="2000" dirty="0"/>
        </a:p>
      </dgm:t>
    </dgm:pt>
    <dgm:pt modelId="{88BD9335-18B5-46F2-96CC-F8859F18D334}" type="parTrans" cxnId="{912646D5-9743-4576-9FBF-73C82F74C060}">
      <dgm:prSet/>
      <dgm:spPr/>
      <dgm:t>
        <a:bodyPr/>
        <a:lstStyle/>
        <a:p>
          <a:endParaRPr lang="en-ZA"/>
        </a:p>
      </dgm:t>
    </dgm:pt>
    <dgm:pt modelId="{D6620627-85BD-449D-8866-88D87A06379B}" type="sibTrans" cxnId="{912646D5-9743-4576-9FBF-73C82F74C060}">
      <dgm:prSet/>
      <dgm:spPr/>
      <dgm:t>
        <a:bodyPr/>
        <a:lstStyle/>
        <a:p>
          <a:endParaRPr lang="en-ZA"/>
        </a:p>
      </dgm:t>
    </dgm:pt>
    <dgm:pt modelId="{1683B28C-AC73-4B7B-B682-238DB822613C}">
      <dgm:prSet phldrT="[Text]" custT="1"/>
      <dgm:spPr/>
      <dgm:t>
        <a:bodyPr/>
        <a:lstStyle/>
        <a:p>
          <a:r>
            <a:rPr lang="en-ZA" sz="2000" dirty="0" smtClean="0"/>
            <a:t>Simplification </a:t>
          </a:r>
          <a:endParaRPr lang="en-ZA" sz="2000" dirty="0"/>
        </a:p>
      </dgm:t>
    </dgm:pt>
    <dgm:pt modelId="{5CF16279-FD50-4EC6-9AEF-20ABA6C139CF}" type="parTrans" cxnId="{BC97E90D-F433-4C02-B499-4514B7AA6844}">
      <dgm:prSet/>
      <dgm:spPr/>
      <dgm:t>
        <a:bodyPr/>
        <a:lstStyle/>
        <a:p>
          <a:endParaRPr lang="en-ZA"/>
        </a:p>
      </dgm:t>
    </dgm:pt>
    <dgm:pt modelId="{A5A5D399-D707-40DF-9884-A871B8D72495}" type="sibTrans" cxnId="{BC97E90D-F433-4C02-B499-4514B7AA6844}">
      <dgm:prSet/>
      <dgm:spPr/>
      <dgm:t>
        <a:bodyPr/>
        <a:lstStyle/>
        <a:p>
          <a:endParaRPr lang="en-ZA"/>
        </a:p>
      </dgm:t>
    </dgm:pt>
    <dgm:pt modelId="{0D6B3AEF-EA22-4535-82B6-10DFC164F1AD}">
      <dgm:prSet phldrT="[Text]" custT="1"/>
      <dgm:spPr/>
      <dgm:t>
        <a:bodyPr/>
        <a:lstStyle/>
        <a:p>
          <a:r>
            <a:rPr lang="en-ZA" sz="2000" dirty="0" smtClean="0"/>
            <a:t>NQF Advisory Service</a:t>
          </a:r>
          <a:endParaRPr lang="en-ZA" sz="2000" dirty="0"/>
        </a:p>
      </dgm:t>
    </dgm:pt>
    <dgm:pt modelId="{B5680E2E-EF08-46D9-8500-EEDD8E837079}" type="parTrans" cxnId="{0AC54493-2FDB-4ADD-A7A8-3ABF80369A55}">
      <dgm:prSet/>
      <dgm:spPr/>
      <dgm:t>
        <a:bodyPr/>
        <a:lstStyle/>
        <a:p>
          <a:endParaRPr lang="en-ZA"/>
        </a:p>
      </dgm:t>
    </dgm:pt>
    <dgm:pt modelId="{8C57A2A5-942F-42A2-83B6-D2932E11A787}" type="sibTrans" cxnId="{0AC54493-2FDB-4ADD-A7A8-3ABF80369A55}">
      <dgm:prSet/>
      <dgm:spPr/>
      <dgm:t>
        <a:bodyPr/>
        <a:lstStyle/>
        <a:p>
          <a:endParaRPr lang="en-ZA"/>
        </a:p>
      </dgm:t>
    </dgm:pt>
    <dgm:pt modelId="{D165CAD3-50F4-4BB2-8850-B0832C15BB2B}">
      <dgm:prSet phldrT="[Text]" custT="1"/>
      <dgm:spPr/>
      <dgm:t>
        <a:bodyPr/>
        <a:lstStyle/>
        <a:p>
          <a:r>
            <a:rPr lang="en-ZA" sz="2000" dirty="0" smtClean="0"/>
            <a:t>Articulation</a:t>
          </a:r>
          <a:endParaRPr lang="en-ZA" sz="2000" dirty="0"/>
        </a:p>
      </dgm:t>
    </dgm:pt>
    <dgm:pt modelId="{34B019E8-2FC4-400F-96A2-C129B4074C1A}" type="parTrans" cxnId="{E7611832-CB4C-44E0-AAAC-604CCA8F330C}">
      <dgm:prSet/>
      <dgm:spPr/>
      <dgm:t>
        <a:bodyPr/>
        <a:lstStyle/>
        <a:p>
          <a:endParaRPr lang="en-ZA"/>
        </a:p>
      </dgm:t>
    </dgm:pt>
    <dgm:pt modelId="{C0D4DCDD-35F6-41F6-9C18-E80E8075BFC7}" type="sibTrans" cxnId="{E7611832-CB4C-44E0-AAAC-604CCA8F330C}">
      <dgm:prSet/>
      <dgm:spPr/>
      <dgm:t>
        <a:bodyPr/>
        <a:lstStyle/>
        <a:p>
          <a:endParaRPr lang="en-ZA"/>
        </a:p>
      </dgm:t>
    </dgm:pt>
    <dgm:pt modelId="{7F0D38C6-9E7E-471A-8C2B-82DA138D7CBD}" type="pres">
      <dgm:prSet presAssocID="{6C3C8664-F969-43FE-86BB-002C160A23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D001060-3D25-4169-AFDD-F9DE15EF4F04}" type="pres">
      <dgm:prSet presAssocID="{3D9B04E7-CB2A-4F95-93A4-CB59F129258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05BE3BD-E915-452D-95A5-0B276B978E61}" type="pres">
      <dgm:prSet presAssocID="{D6620627-85BD-449D-8866-88D87A06379B}" presName="space" presStyleCnt="0"/>
      <dgm:spPr/>
    </dgm:pt>
    <dgm:pt modelId="{D215AB27-F03A-452B-BCDA-76829848CCE1}" type="pres">
      <dgm:prSet presAssocID="{D165CAD3-50F4-4BB2-8850-B0832C15BB2B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840DF2D-8B6F-47C7-9D90-BF60E4701DFC}" type="pres">
      <dgm:prSet presAssocID="{C0D4DCDD-35F6-41F6-9C18-E80E8075BFC7}" presName="space" presStyleCnt="0"/>
      <dgm:spPr/>
    </dgm:pt>
    <dgm:pt modelId="{77A3F22D-FB90-44FE-89F9-30C74E0D5E45}" type="pres">
      <dgm:prSet presAssocID="{1683B28C-AC73-4B7B-B682-238DB822613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97C7561-0DAC-437F-8473-A2571329DE1C}" type="pres">
      <dgm:prSet presAssocID="{A5A5D399-D707-40DF-9884-A871B8D72495}" presName="space" presStyleCnt="0"/>
      <dgm:spPr/>
    </dgm:pt>
    <dgm:pt modelId="{6C68F125-28B9-42A1-9DED-C5ED88AC5EFF}" type="pres">
      <dgm:prSet presAssocID="{0D6B3AEF-EA22-4535-82B6-10DFC164F1AD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FD5BADFA-C2CC-46BD-A293-E4AC75365241}" type="presOf" srcId="{1683B28C-AC73-4B7B-B682-238DB822613C}" destId="{77A3F22D-FB90-44FE-89F9-30C74E0D5E45}" srcOrd="0" destOrd="0" presId="urn:microsoft.com/office/officeart/2005/8/layout/venn3"/>
    <dgm:cxn modelId="{0AC54493-2FDB-4ADD-A7A8-3ABF80369A55}" srcId="{6C3C8664-F969-43FE-86BB-002C160A2374}" destId="{0D6B3AEF-EA22-4535-82B6-10DFC164F1AD}" srcOrd="3" destOrd="0" parTransId="{B5680E2E-EF08-46D9-8500-EEDD8E837079}" sibTransId="{8C57A2A5-942F-42A2-83B6-D2932E11A787}"/>
    <dgm:cxn modelId="{5B213214-7453-470F-A93B-97A4DA104494}" type="presOf" srcId="{D165CAD3-50F4-4BB2-8850-B0832C15BB2B}" destId="{D215AB27-F03A-452B-BCDA-76829848CCE1}" srcOrd="0" destOrd="0" presId="urn:microsoft.com/office/officeart/2005/8/layout/venn3"/>
    <dgm:cxn modelId="{B9F496A4-E3FA-4BF6-8480-55EB25748DEC}" type="presOf" srcId="{3D9B04E7-CB2A-4F95-93A4-CB59F1292586}" destId="{2D001060-3D25-4169-AFDD-F9DE15EF4F04}" srcOrd="0" destOrd="0" presId="urn:microsoft.com/office/officeart/2005/8/layout/venn3"/>
    <dgm:cxn modelId="{E7611832-CB4C-44E0-AAAC-604CCA8F330C}" srcId="{6C3C8664-F969-43FE-86BB-002C160A2374}" destId="{D165CAD3-50F4-4BB2-8850-B0832C15BB2B}" srcOrd="1" destOrd="0" parTransId="{34B019E8-2FC4-400F-96A2-C129B4074C1A}" sibTransId="{C0D4DCDD-35F6-41F6-9C18-E80E8075BFC7}"/>
    <dgm:cxn modelId="{912646D5-9743-4576-9FBF-73C82F74C060}" srcId="{6C3C8664-F969-43FE-86BB-002C160A2374}" destId="{3D9B04E7-CB2A-4F95-93A4-CB59F1292586}" srcOrd="0" destOrd="0" parTransId="{88BD9335-18B5-46F2-96CC-F8859F18D334}" sibTransId="{D6620627-85BD-449D-8866-88D87A06379B}"/>
    <dgm:cxn modelId="{8A9FF790-5610-449C-A635-389D733B702E}" type="presOf" srcId="{6C3C8664-F969-43FE-86BB-002C160A2374}" destId="{7F0D38C6-9E7E-471A-8C2B-82DA138D7CBD}" srcOrd="0" destOrd="0" presId="urn:microsoft.com/office/officeart/2005/8/layout/venn3"/>
    <dgm:cxn modelId="{BC97E90D-F433-4C02-B499-4514B7AA6844}" srcId="{6C3C8664-F969-43FE-86BB-002C160A2374}" destId="{1683B28C-AC73-4B7B-B682-238DB822613C}" srcOrd="2" destOrd="0" parTransId="{5CF16279-FD50-4EC6-9AEF-20ABA6C139CF}" sibTransId="{A5A5D399-D707-40DF-9884-A871B8D72495}"/>
    <dgm:cxn modelId="{E6E2ABB9-33D1-4FA1-9A21-62D02496421F}" type="presOf" srcId="{0D6B3AEF-EA22-4535-82B6-10DFC164F1AD}" destId="{6C68F125-28B9-42A1-9DED-C5ED88AC5EFF}" srcOrd="0" destOrd="0" presId="urn:microsoft.com/office/officeart/2005/8/layout/venn3"/>
    <dgm:cxn modelId="{75650E44-E8BD-4B73-B6C7-1F35FCB3E169}" type="presParOf" srcId="{7F0D38C6-9E7E-471A-8C2B-82DA138D7CBD}" destId="{2D001060-3D25-4169-AFDD-F9DE15EF4F04}" srcOrd="0" destOrd="0" presId="urn:microsoft.com/office/officeart/2005/8/layout/venn3"/>
    <dgm:cxn modelId="{D84CD834-084A-4DEA-A7A4-CACB6DB6D172}" type="presParOf" srcId="{7F0D38C6-9E7E-471A-8C2B-82DA138D7CBD}" destId="{805BE3BD-E915-452D-95A5-0B276B978E61}" srcOrd="1" destOrd="0" presId="urn:microsoft.com/office/officeart/2005/8/layout/venn3"/>
    <dgm:cxn modelId="{386870AA-457D-4E41-9191-A04EB03810BA}" type="presParOf" srcId="{7F0D38C6-9E7E-471A-8C2B-82DA138D7CBD}" destId="{D215AB27-F03A-452B-BCDA-76829848CCE1}" srcOrd="2" destOrd="0" presId="urn:microsoft.com/office/officeart/2005/8/layout/venn3"/>
    <dgm:cxn modelId="{1E5E2576-0034-4232-B7CE-EB42E0BDC4B2}" type="presParOf" srcId="{7F0D38C6-9E7E-471A-8C2B-82DA138D7CBD}" destId="{7840DF2D-8B6F-47C7-9D90-BF60E4701DFC}" srcOrd="3" destOrd="0" presId="urn:microsoft.com/office/officeart/2005/8/layout/venn3"/>
    <dgm:cxn modelId="{9660917E-476D-4494-924B-F802BCECA2E1}" type="presParOf" srcId="{7F0D38C6-9E7E-471A-8C2B-82DA138D7CBD}" destId="{77A3F22D-FB90-44FE-89F9-30C74E0D5E45}" srcOrd="4" destOrd="0" presId="urn:microsoft.com/office/officeart/2005/8/layout/venn3"/>
    <dgm:cxn modelId="{1AE7E73A-2B21-4A84-9759-9A92F83C435F}" type="presParOf" srcId="{7F0D38C6-9E7E-471A-8C2B-82DA138D7CBD}" destId="{097C7561-0DAC-437F-8473-A2571329DE1C}" srcOrd="5" destOrd="0" presId="urn:microsoft.com/office/officeart/2005/8/layout/venn3"/>
    <dgm:cxn modelId="{FC157321-0C7F-400E-9158-5490F288A113}" type="presParOf" srcId="{7F0D38C6-9E7E-471A-8C2B-82DA138D7CBD}" destId="{6C68F125-28B9-42A1-9DED-C5ED88AC5EF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80CB2F-6B47-4C76-AFA1-92CE54B4753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DB8790F-BCB3-4E04-901E-84A27D2F93DB}">
      <dgm:prSet phldrT="[Text]" custT="1"/>
      <dgm:spPr/>
      <dgm:t>
        <a:bodyPr/>
        <a:lstStyle/>
        <a:p>
          <a:r>
            <a:rPr lang="en-ZA" sz="2000" dirty="0" smtClean="0"/>
            <a:t>Education &amp; Training Sector, professional  bodies, organised business and the  community</a:t>
          </a:r>
          <a:endParaRPr lang="en-ZA" sz="2000" dirty="0"/>
        </a:p>
      </dgm:t>
    </dgm:pt>
    <dgm:pt modelId="{26DD356F-1A28-4294-8B7D-3BBB18220887}" type="parTrans" cxnId="{C6EC5F6B-F59B-45D0-A36C-66A70268289D}">
      <dgm:prSet/>
      <dgm:spPr/>
      <dgm:t>
        <a:bodyPr/>
        <a:lstStyle/>
        <a:p>
          <a:endParaRPr lang="en-ZA"/>
        </a:p>
      </dgm:t>
    </dgm:pt>
    <dgm:pt modelId="{22924BB9-073E-4FE6-BEAE-9157536A0D18}" type="sibTrans" cxnId="{C6EC5F6B-F59B-45D0-A36C-66A70268289D}">
      <dgm:prSet/>
      <dgm:spPr/>
      <dgm:t>
        <a:bodyPr/>
        <a:lstStyle/>
        <a:p>
          <a:endParaRPr lang="en-ZA"/>
        </a:p>
      </dgm:t>
    </dgm:pt>
    <dgm:pt modelId="{9487E137-6E05-4118-9338-DF2C1B980AB6}">
      <dgm:prSet phldrT="[Text]"/>
      <dgm:spPr/>
      <dgm:t>
        <a:bodyPr/>
        <a:lstStyle/>
        <a:p>
          <a:r>
            <a:rPr lang="en-ZA" dirty="0" smtClean="0"/>
            <a:t>10 members appointed by Minister in their individual capacities</a:t>
          </a:r>
          <a:endParaRPr lang="en-ZA" dirty="0"/>
        </a:p>
      </dgm:t>
    </dgm:pt>
    <dgm:pt modelId="{B50BB1F3-446B-4F20-B31B-7BBEB1C31C48}" type="parTrans" cxnId="{474F648B-EF8E-4268-92EE-0A96A0B2932A}">
      <dgm:prSet/>
      <dgm:spPr/>
      <dgm:t>
        <a:bodyPr/>
        <a:lstStyle/>
        <a:p>
          <a:endParaRPr lang="en-ZA"/>
        </a:p>
      </dgm:t>
    </dgm:pt>
    <dgm:pt modelId="{D8CA49BB-E49A-40A1-A379-A18F2111D0DF}" type="sibTrans" cxnId="{474F648B-EF8E-4268-92EE-0A96A0B2932A}">
      <dgm:prSet/>
      <dgm:spPr/>
      <dgm:t>
        <a:bodyPr/>
        <a:lstStyle/>
        <a:p>
          <a:endParaRPr lang="en-ZA"/>
        </a:p>
      </dgm:t>
    </dgm:pt>
    <dgm:pt modelId="{6D52807D-68F4-447D-831A-8EC7AECA1092}">
      <dgm:prSet phldrT="[Text]" custT="1"/>
      <dgm:spPr/>
      <dgm:t>
        <a:bodyPr/>
        <a:lstStyle/>
        <a:p>
          <a:r>
            <a:rPr lang="en-ZA" sz="1800" dirty="0" smtClean="0"/>
            <a:t>Organised Labour</a:t>
          </a:r>
          <a:endParaRPr lang="en-ZA" sz="1800" dirty="0"/>
        </a:p>
      </dgm:t>
    </dgm:pt>
    <dgm:pt modelId="{EDF7D6BB-E4F1-4D7B-BF67-0D38AFC9DD6B}" type="parTrans" cxnId="{1BF8B73B-6CB7-4055-82CF-F7DCA3BB390A}">
      <dgm:prSet/>
      <dgm:spPr/>
      <dgm:t>
        <a:bodyPr/>
        <a:lstStyle/>
        <a:p>
          <a:endParaRPr lang="en-ZA"/>
        </a:p>
      </dgm:t>
    </dgm:pt>
    <dgm:pt modelId="{7E83B20D-FE4A-4461-B571-1B97437E69D9}" type="sibTrans" cxnId="{1BF8B73B-6CB7-4055-82CF-F7DCA3BB390A}">
      <dgm:prSet/>
      <dgm:spPr/>
      <dgm:t>
        <a:bodyPr/>
        <a:lstStyle/>
        <a:p>
          <a:endParaRPr lang="en-ZA"/>
        </a:p>
      </dgm:t>
    </dgm:pt>
    <dgm:pt modelId="{EC0EE53B-C6D3-425E-8720-4E00B82AFA39}">
      <dgm:prSet phldrT="[Text]"/>
      <dgm:spPr/>
      <dgm:t>
        <a:bodyPr/>
        <a:lstStyle/>
        <a:p>
          <a:r>
            <a:rPr lang="en-ZA" dirty="0" smtClean="0"/>
            <a:t>2 members appointed by Minister in their personal capacities</a:t>
          </a:r>
          <a:endParaRPr lang="en-ZA" dirty="0"/>
        </a:p>
      </dgm:t>
    </dgm:pt>
    <dgm:pt modelId="{09B5BFDB-91E9-4199-AE10-99494F075F77}" type="parTrans" cxnId="{CBAF4C1F-A342-4191-B60A-0A013FCB06FD}">
      <dgm:prSet/>
      <dgm:spPr/>
      <dgm:t>
        <a:bodyPr/>
        <a:lstStyle/>
        <a:p>
          <a:endParaRPr lang="en-ZA"/>
        </a:p>
      </dgm:t>
    </dgm:pt>
    <dgm:pt modelId="{D5C570A7-2C97-43E2-9A84-EE5F7C50BE2E}" type="sibTrans" cxnId="{CBAF4C1F-A342-4191-B60A-0A013FCB06FD}">
      <dgm:prSet/>
      <dgm:spPr/>
      <dgm:t>
        <a:bodyPr/>
        <a:lstStyle/>
        <a:p>
          <a:endParaRPr lang="en-ZA"/>
        </a:p>
      </dgm:t>
    </dgm:pt>
    <dgm:pt modelId="{47D51AC2-1363-46EF-A632-66FA0CD1BABB}">
      <dgm:prSet phldrT="[Text]"/>
      <dgm:spPr/>
      <dgm:t>
        <a:bodyPr/>
        <a:lstStyle/>
        <a:p>
          <a:r>
            <a:rPr lang="en-ZA" dirty="0" smtClean="0"/>
            <a:t>CEOs</a:t>
          </a:r>
          <a:endParaRPr lang="en-ZA" dirty="0"/>
        </a:p>
      </dgm:t>
    </dgm:pt>
    <dgm:pt modelId="{3B5D987D-8DB4-4CBA-A1F6-F3C73A0087FD}" type="parTrans" cxnId="{B213E132-021B-47E8-99A0-200B07A1F3CA}">
      <dgm:prSet/>
      <dgm:spPr/>
      <dgm:t>
        <a:bodyPr/>
        <a:lstStyle/>
        <a:p>
          <a:endParaRPr lang="en-ZA"/>
        </a:p>
      </dgm:t>
    </dgm:pt>
    <dgm:pt modelId="{D5C32196-4745-47FC-ABE8-C7CCB5D2020D}" type="sibTrans" cxnId="{B213E132-021B-47E8-99A0-200B07A1F3CA}">
      <dgm:prSet/>
      <dgm:spPr/>
      <dgm:t>
        <a:bodyPr/>
        <a:lstStyle/>
        <a:p>
          <a:endParaRPr lang="en-ZA"/>
        </a:p>
      </dgm:t>
    </dgm:pt>
    <dgm:pt modelId="{26CB6B0D-BACF-4C7E-9BE5-00D5CDB97BF4}">
      <dgm:prSet phldrT="[Text]"/>
      <dgm:spPr/>
      <dgm:t>
        <a:bodyPr/>
        <a:lstStyle/>
        <a:p>
          <a:r>
            <a:rPr lang="en-ZA" dirty="0" smtClean="0"/>
            <a:t>3 QCs and SAQA CEOs appointed by virtue of their positions</a:t>
          </a:r>
          <a:endParaRPr lang="en-ZA" dirty="0"/>
        </a:p>
      </dgm:t>
    </dgm:pt>
    <dgm:pt modelId="{40B3600A-DA1B-4B2A-939C-CFD4A2C3D7AD}" type="parTrans" cxnId="{10349E5A-1025-4571-B2BB-5A4BFF218095}">
      <dgm:prSet/>
      <dgm:spPr/>
      <dgm:t>
        <a:bodyPr/>
        <a:lstStyle/>
        <a:p>
          <a:endParaRPr lang="en-ZA"/>
        </a:p>
      </dgm:t>
    </dgm:pt>
    <dgm:pt modelId="{E2DF98D8-A0F0-43BC-801E-0916F96CB02B}" type="sibTrans" cxnId="{10349E5A-1025-4571-B2BB-5A4BFF218095}">
      <dgm:prSet/>
      <dgm:spPr/>
      <dgm:t>
        <a:bodyPr/>
        <a:lstStyle/>
        <a:p>
          <a:endParaRPr lang="en-ZA"/>
        </a:p>
      </dgm:t>
    </dgm:pt>
    <dgm:pt modelId="{34754529-33BF-4F11-9719-63ED4AAE9DC7}" type="pres">
      <dgm:prSet presAssocID="{2780CB2F-6B47-4C76-AFA1-92CE54B475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7A7C1C7-ABC1-4BCA-8826-BC549319A5AB}" type="pres">
      <dgm:prSet presAssocID="{7DB8790F-BCB3-4E04-901E-84A27D2F93DB}" presName="composite" presStyleCnt="0"/>
      <dgm:spPr/>
    </dgm:pt>
    <dgm:pt modelId="{E88329A5-6A22-48A9-91CE-41DAA0092B32}" type="pres">
      <dgm:prSet presAssocID="{7DB8790F-BCB3-4E04-901E-84A27D2F93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D2AA658-085D-4ED9-A62E-EB25CA4C91A8}" type="pres">
      <dgm:prSet presAssocID="{7DB8790F-BCB3-4E04-901E-84A27D2F93DB}" presName="parSh" presStyleLbl="node1" presStyleIdx="0" presStyleCnt="3" custScaleY="294037"/>
      <dgm:spPr/>
      <dgm:t>
        <a:bodyPr/>
        <a:lstStyle/>
        <a:p>
          <a:endParaRPr lang="en-ZA"/>
        </a:p>
      </dgm:t>
    </dgm:pt>
    <dgm:pt modelId="{C4481B5D-B15A-4B58-B443-B051B1592959}" type="pres">
      <dgm:prSet presAssocID="{7DB8790F-BCB3-4E04-901E-84A27D2F93DB}" presName="desTx" presStyleLbl="fgAcc1" presStyleIdx="0" presStyleCnt="3" custScaleY="78195" custLinFactNeighborX="11859" custLinFactNeighborY="175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6A2B44D-C8C8-4918-9DFD-F04C7A35DC9B}" type="pres">
      <dgm:prSet presAssocID="{22924BB9-073E-4FE6-BEAE-9157536A0D18}" presName="sibTrans" presStyleLbl="sibTrans2D1" presStyleIdx="0" presStyleCnt="2"/>
      <dgm:spPr/>
      <dgm:t>
        <a:bodyPr/>
        <a:lstStyle/>
        <a:p>
          <a:endParaRPr lang="en-ZA"/>
        </a:p>
      </dgm:t>
    </dgm:pt>
    <dgm:pt modelId="{9DB756D7-A5C2-4170-8C0D-71A10DDC127F}" type="pres">
      <dgm:prSet presAssocID="{22924BB9-073E-4FE6-BEAE-9157536A0D18}" presName="connTx" presStyleLbl="sibTrans2D1" presStyleIdx="0" presStyleCnt="2"/>
      <dgm:spPr/>
      <dgm:t>
        <a:bodyPr/>
        <a:lstStyle/>
        <a:p>
          <a:endParaRPr lang="en-ZA"/>
        </a:p>
      </dgm:t>
    </dgm:pt>
    <dgm:pt modelId="{9DD13B27-95E1-4509-A5D4-C66B5FB99C6F}" type="pres">
      <dgm:prSet presAssocID="{6D52807D-68F4-447D-831A-8EC7AECA1092}" presName="composite" presStyleCnt="0"/>
      <dgm:spPr/>
    </dgm:pt>
    <dgm:pt modelId="{4DE5CBF2-F49D-48CB-BFCE-53163896C57C}" type="pres">
      <dgm:prSet presAssocID="{6D52807D-68F4-447D-831A-8EC7AECA109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1746296-51F0-4FCC-BF0E-AFB24E9FD92D}" type="pres">
      <dgm:prSet presAssocID="{6D52807D-68F4-447D-831A-8EC7AECA1092}" presName="parSh" presStyleLbl="node1" presStyleIdx="1" presStyleCnt="3"/>
      <dgm:spPr/>
      <dgm:t>
        <a:bodyPr/>
        <a:lstStyle/>
        <a:p>
          <a:endParaRPr lang="en-ZA"/>
        </a:p>
      </dgm:t>
    </dgm:pt>
    <dgm:pt modelId="{AD10D6A1-BCD8-4990-AD98-B35ADFDB90B0}" type="pres">
      <dgm:prSet presAssocID="{6D52807D-68F4-447D-831A-8EC7AECA1092}" presName="desTx" presStyleLbl="fgAcc1" presStyleIdx="1" presStyleCnt="3" custScaleY="71676" custLinFactNeighborX="7412" custLinFactNeighborY="-1061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D6B2524-1ABC-4F44-82B1-B0AF3868B1DC}" type="pres">
      <dgm:prSet presAssocID="{7E83B20D-FE4A-4461-B571-1B97437E69D9}" presName="sibTrans" presStyleLbl="sibTrans2D1" presStyleIdx="1" presStyleCnt="2"/>
      <dgm:spPr/>
      <dgm:t>
        <a:bodyPr/>
        <a:lstStyle/>
        <a:p>
          <a:endParaRPr lang="en-ZA"/>
        </a:p>
      </dgm:t>
    </dgm:pt>
    <dgm:pt modelId="{1FCED2AF-1CDA-4563-8882-BFBFA171609F}" type="pres">
      <dgm:prSet presAssocID="{7E83B20D-FE4A-4461-B571-1B97437E69D9}" presName="connTx" presStyleLbl="sibTrans2D1" presStyleIdx="1" presStyleCnt="2"/>
      <dgm:spPr/>
      <dgm:t>
        <a:bodyPr/>
        <a:lstStyle/>
        <a:p>
          <a:endParaRPr lang="en-ZA"/>
        </a:p>
      </dgm:t>
    </dgm:pt>
    <dgm:pt modelId="{279EE815-5C7D-4234-B561-2EA60804FE91}" type="pres">
      <dgm:prSet presAssocID="{47D51AC2-1363-46EF-A632-66FA0CD1BABB}" presName="composite" presStyleCnt="0"/>
      <dgm:spPr/>
    </dgm:pt>
    <dgm:pt modelId="{6D55E663-6241-4EEE-94C9-1DDCF4CC580C}" type="pres">
      <dgm:prSet presAssocID="{47D51AC2-1363-46EF-A632-66FA0CD1BAB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C109D5A-D46F-491E-8678-70AC0CEDC9EC}" type="pres">
      <dgm:prSet presAssocID="{47D51AC2-1363-46EF-A632-66FA0CD1BABB}" presName="parSh" presStyleLbl="node1" presStyleIdx="2" presStyleCnt="3"/>
      <dgm:spPr/>
      <dgm:t>
        <a:bodyPr/>
        <a:lstStyle/>
        <a:p>
          <a:endParaRPr lang="en-ZA"/>
        </a:p>
      </dgm:t>
    </dgm:pt>
    <dgm:pt modelId="{38012879-B2B9-4613-A078-D8B2E47FB5CD}" type="pres">
      <dgm:prSet presAssocID="{47D51AC2-1363-46EF-A632-66FA0CD1BABB}" presName="desTx" presStyleLbl="fgAcc1" presStyleIdx="2" presStyleCnt="3" custScaleY="79308" custLinFactNeighborX="-945" custLinFactNeighborY="-661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E670E15A-39EF-4CE1-A63A-C3814BE1A4E8}" type="presOf" srcId="{22924BB9-073E-4FE6-BEAE-9157536A0D18}" destId="{C6A2B44D-C8C8-4918-9DFD-F04C7A35DC9B}" srcOrd="0" destOrd="0" presId="urn:microsoft.com/office/officeart/2005/8/layout/process3"/>
    <dgm:cxn modelId="{3D20AE6F-BC9A-409F-AECC-8D61EC717849}" type="presOf" srcId="{7DB8790F-BCB3-4E04-901E-84A27D2F93DB}" destId="{E88329A5-6A22-48A9-91CE-41DAA0092B32}" srcOrd="0" destOrd="0" presId="urn:microsoft.com/office/officeart/2005/8/layout/process3"/>
    <dgm:cxn modelId="{29080D37-7755-47A1-B88B-E0F75B762838}" type="presOf" srcId="{22924BB9-073E-4FE6-BEAE-9157536A0D18}" destId="{9DB756D7-A5C2-4170-8C0D-71A10DDC127F}" srcOrd="1" destOrd="0" presId="urn:microsoft.com/office/officeart/2005/8/layout/process3"/>
    <dgm:cxn modelId="{CBCB8494-6F6C-4CA7-B16E-74795CCEB790}" type="presOf" srcId="{47D51AC2-1363-46EF-A632-66FA0CD1BABB}" destId="{6D55E663-6241-4EEE-94C9-1DDCF4CC580C}" srcOrd="0" destOrd="0" presId="urn:microsoft.com/office/officeart/2005/8/layout/process3"/>
    <dgm:cxn modelId="{474F648B-EF8E-4268-92EE-0A96A0B2932A}" srcId="{7DB8790F-BCB3-4E04-901E-84A27D2F93DB}" destId="{9487E137-6E05-4118-9338-DF2C1B980AB6}" srcOrd="0" destOrd="0" parTransId="{B50BB1F3-446B-4F20-B31B-7BBEB1C31C48}" sibTransId="{D8CA49BB-E49A-40A1-A379-A18F2111D0DF}"/>
    <dgm:cxn modelId="{33BCB8C8-67AC-4A2F-B2D0-F4CB93D0AD67}" type="presOf" srcId="{2780CB2F-6B47-4C76-AFA1-92CE54B4753D}" destId="{34754529-33BF-4F11-9719-63ED4AAE9DC7}" srcOrd="0" destOrd="0" presId="urn:microsoft.com/office/officeart/2005/8/layout/process3"/>
    <dgm:cxn modelId="{CBAF4C1F-A342-4191-B60A-0A013FCB06FD}" srcId="{6D52807D-68F4-447D-831A-8EC7AECA1092}" destId="{EC0EE53B-C6D3-425E-8720-4E00B82AFA39}" srcOrd="0" destOrd="0" parTransId="{09B5BFDB-91E9-4199-AE10-99494F075F77}" sibTransId="{D5C570A7-2C97-43E2-9A84-EE5F7C50BE2E}"/>
    <dgm:cxn modelId="{4B00ED5F-AB0D-4D39-83B4-1C484A3618B3}" type="presOf" srcId="{6D52807D-68F4-447D-831A-8EC7AECA1092}" destId="{4DE5CBF2-F49D-48CB-BFCE-53163896C57C}" srcOrd="0" destOrd="0" presId="urn:microsoft.com/office/officeart/2005/8/layout/process3"/>
    <dgm:cxn modelId="{9DE17B0F-AA44-4330-9ED4-55C61DEAF783}" type="presOf" srcId="{7E83B20D-FE4A-4461-B571-1B97437E69D9}" destId="{1FCED2AF-1CDA-4563-8882-BFBFA171609F}" srcOrd="1" destOrd="0" presId="urn:microsoft.com/office/officeart/2005/8/layout/process3"/>
    <dgm:cxn modelId="{1BF8B73B-6CB7-4055-82CF-F7DCA3BB390A}" srcId="{2780CB2F-6B47-4C76-AFA1-92CE54B4753D}" destId="{6D52807D-68F4-447D-831A-8EC7AECA1092}" srcOrd="1" destOrd="0" parTransId="{EDF7D6BB-E4F1-4D7B-BF67-0D38AFC9DD6B}" sibTransId="{7E83B20D-FE4A-4461-B571-1B97437E69D9}"/>
    <dgm:cxn modelId="{1BB54B61-8642-49AB-8C24-22AFE4E9B384}" type="presOf" srcId="{EC0EE53B-C6D3-425E-8720-4E00B82AFA39}" destId="{AD10D6A1-BCD8-4990-AD98-B35ADFDB90B0}" srcOrd="0" destOrd="0" presId="urn:microsoft.com/office/officeart/2005/8/layout/process3"/>
    <dgm:cxn modelId="{44F7C56C-D45F-4C21-B2E3-A95DA31E080B}" type="presOf" srcId="{9487E137-6E05-4118-9338-DF2C1B980AB6}" destId="{C4481B5D-B15A-4B58-B443-B051B1592959}" srcOrd="0" destOrd="0" presId="urn:microsoft.com/office/officeart/2005/8/layout/process3"/>
    <dgm:cxn modelId="{C6EC5F6B-F59B-45D0-A36C-66A70268289D}" srcId="{2780CB2F-6B47-4C76-AFA1-92CE54B4753D}" destId="{7DB8790F-BCB3-4E04-901E-84A27D2F93DB}" srcOrd="0" destOrd="0" parTransId="{26DD356F-1A28-4294-8B7D-3BBB18220887}" sibTransId="{22924BB9-073E-4FE6-BEAE-9157536A0D18}"/>
    <dgm:cxn modelId="{612A8766-F1CA-480A-8596-20A829385A57}" type="presOf" srcId="{7E83B20D-FE4A-4461-B571-1B97437E69D9}" destId="{0D6B2524-1ABC-4F44-82B1-B0AF3868B1DC}" srcOrd="0" destOrd="0" presId="urn:microsoft.com/office/officeart/2005/8/layout/process3"/>
    <dgm:cxn modelId="{10349E5A-1025-4571-B2BB-5A4BFF218095}" srcId="{47D51AC2-1363-46EF-A632-66FA0CD1BABB}" destId="{26CB6B0D-BACF-4C7E-9BE5-00D5CDB97BF4}" srcOrd="0" destOrd="0" parTransId="{40B3600A-DA1B-4B2A-939C-CFD4A2C3D7AD}" sibTransId="{E2DF98D8-A0F0-43BC-801E-0916F96CB02B}"/>
    <dgm:cxn modelId="{2ED4C573-F985-4C20-B419-1F9B8DFF950F}" type="presOf" srcId="{7DB8790F-BCB3-4E04-901E-84A27D2F93DB}" destId="{9D2AA658-085D-4ED9-A62E-EB25CA4C91A8}" srcOrd="1" destOrd="0" presId="urn:microsoft.com/office/officeart/2005/8/layout/process3"/>
    <dgm:cxn modelId="{5646CF05-0209-470E-8978-941C5526FC33}" type="presOf" srcId="{6D52807D-68F4-447D-831A-8EC7AECA1092}" destId="{D1746296-51F0-4FCC-BF0E-AFB24E9FD92D}" srcOrd="1" destOrd="0" presId="urn:microsoft.com/office/officeart/2005/8/layout/process3"/>
    <dgm:cxn modelId="{B213E132-021B-47E8-99A0-200B07A1F3CA}" srcId="{2780CB2F-6B47-4C76-AFA1-92CE54B4753D}" destId="{47D51AC2-1363-46EF-A632-66FA0CD1BABB}" srcOrd="2" destOrd="0" parTransId="{3B5D987D-8DB4-4CBA-A1F6-F3C73A0087FD}" sibTransId="{D5C32196-4745-47FC-ABE8-C7CCB5D2020D}"/>
    <dgm:cxn modelId="{245A5D98-849C-449B-8ECE-597964C16C88}" type="presOf" srcId="{47D51AC2-1363-46EF-A632-66FA0CD1BABB}" destId="{5C109D5A-D46F-491E-8678-70AC0CEDC9EC}" srcOrd="1" destOrd="0" presId="urn:microsoft.com/office/officeart/2005/8/layout/process3"/>
    <dgm:cxn modelId="{29D450DD-E9E0-419C-B0BC-9FF00C0EE994}" type="presOf" srcId="{26CB6B0D-BACF-4C7E-9BE5-00D5CDB97BF4}" destId="{38012879-B2B9-4613-A078-D8B2E47FB5CD}" srcOrd="0" destOrd="0" presId="urn:microsoft.com/office/officeart/2005/8/layout/process3"/>
    <dgm:cxn modelId="{B0E1344A-3333-4E94-B70F-74859E3B0754}" type="presParOf" srcId="{34754529-33BF-4F11-9719-63ED4AAE9DC7}" destId="{27A7C1C7-ABC1-4BCA-8826-BC549319A5AB}" srcOrd="0" destOrd="0" presId="urn:microsoft.com/office/officeart/2005/8/layout/process3"/>
    <dgm:cxn modelId="{70F419E9-14EC-4FF2-9619-914B82ADF141}" type="presParOf" srcId="{27A7C1C7-ABC1-4BCA-8826-BC549319A5AB}" destId="{E88329A5-6A22-48A9-91CE-41DAA0092B32}" srcOrd="0" destOrd="0" presId="urn:microsoft.com/office/officeart/2005/8/layout/process3"/>
    <dgm:cxn modelId="{AD2B0DFC-A06E-45EF-9556-5DA698560969}" type="presParOf" srcId="{27A7C1C7-ABC1-4BCA-8826-BC549319A5AB}" destId="{9D2AA658-085D-4ED9-A62E-EB25CA4C91A8}" srcOrd="1" destOrd="0" presId="urn:microsoft.com/office/officeart/2005/8/layout/process3"/>
    <dgm:cxn modelId="{89DC64E4-6E6E-45AD-BEBE-8A8887FC8101}" type="presParOf" srcId="{27A7C1C7-ABC1-4BCA-8826-BC549319A5AB}" destId="{C4481B5D-B15A-4B58-B443-B051B1592959}" srcOrd="2" destOrd="0" presId="urn:microsoft.com/office/officeart/2005/8/layout/process3"/>
    <dgm:cxn modelId="{59327146-2647-4799-A80F-A3AD41028156}" type="presParOf" srcId="{34754529-33BF-4F11-9719-63ED4AAE9DC7}" destId="{C6A2B44D-C8C8-4918-9DFD-F04C7A35DC9B}" srcOrd="1" destOrd="0" presId="urn:microsoft.com/office/officeart/2005/8/layout/process3"/>
    <dgm:cxn modelId="{BBE6C388-683D-4174-BFB8-85ABF5557118}" type="presParOf" srcId="{C6A2B44D-C8C8-4918-9DFD-F04C7A35DC9B}" destId="{9DB756D7-A5C2-4170-8C0D-71A10DDC127F}" srcOrd="0" destOrd="0" presId="urn:microsoft.com/office/officeart/2005/8/layout/process3"/>
    <dgm:cxn modelId="{07210180-6330-463E-A8E1-B3391F48EDB9}" type="presParOf" srcId="{34754529-33BF-4F11-9719-63ED4AAE9DC7}" destId="{9DD13B27-95E1-4509-A5D4-C66B5FB99C6F}" srcOrd="2" destOrd="0" presId="urn:microsoft.com/office/officeart/2005/8/layout/process3"/>
    <dgm:cxn modelId="{30F64EB7-85E5-4FCB-AE6A-40D913A093A1}" type="presParOf" srcId="{9DD13B27-95E1-4509-A5D4-C66B5FB99C6F}" destId="{4DE5CBF2-F49D-48CB-BFCE-53163896C57C}" srcOrd="0" destOrd="0" presId="urn:microsoft.com/office/officeart/2005/8/layout/process3"/>
    <dgm:cxn modelId="{A9F1D9E2-83C4-4D26-8273-1F7288AF9FD0}" type="presParOf" srcId="{9DD13B27-95E1-4509-A5D4-C66B5FB99C6F}" destId="{D1746296-51F0-4FCC-BF0E-AFB24E9FD92D}" srcOrd="1" destOrd="0" presId="urn:microsoft.com/office/officeart/2005/8/layout/process3"/>
    <dgm:cxn modelId="{C968D0D6-2DCA-4059-BDAC-0D0446F328AA}" type="presParOf" srcId="{9DD13B27-95E1-4509-A5D4-C66B5FB99C6F}" destId="{AD10D6A1-BCD8-4990-AD98-B35ADFDB90B0}" srcOrd="2" destOrd="0" presId="urn:microsoft.com/office/officeart/2005/8/layout/process3"/>
    <dgm:cxn modelId="{61FA7267-3CEC-40EB-9291-FEAC2FB743A9}" type="presParOf" srcId="{34754529-33BF-4F11-9719-63ED4AAE9DC7}" destId="{0D6B2524-1ABC-4F44-82B1-B0AF3868B1DC}" srcOrd="3" destOrd="0" presId="urn:microsoft.com/office/officeart/2005/8/layout/process3"/>
    <dgm:cxn modelId="{D7566D95-F48E-4DF5-9967-D17C12106FA9}" type="presParOf" srcId="{0D6B2524-1ABC-4F44-82B1-B0AF3868B1DC}" destId="{1FCED2AF-1CDA-4563-8882-BFBFA171609F}" srcOrd="0" destOrd="0" presId="urn:microsoft.com/office/officeart/2005/8/layout/process3"/>
    <dgm:cxn modelId="{AE2914F4-FD4E-47A8-9374-7434DA3DF0FA}" type="presParOf" srcId="{34754529-33BF-4F11-9719-63ED4AAE9DC7}" destId="{279EE815-5C7D-4234-B561-2EA60804FE91}" srcOrd="4" destOrd="0" presId="urn:microsoft.com/office/officeart/2005/8/layout/process3"/>
    <dgm:cxn modelId="{76D943D6-8990-4479-9AE7-7CC27911748D}" type="presParOf" srcId="{279EE815-5C7D-4234-B561-2EA60804FE91}" destId="{6D55E663-6241-4EEE-94C9-1DDCF4CC580C}" srcOrd="0" destOrd="0" presId="urn:microsoft.com/office/officeart/2005/8/layout/process3"/>
    <dgm:cxn modelId="{ADDCB62A-C682-4666-B9FB-5CB726C17AF4}" type="presParOf" srcId="{279EE815-5C7D-4234-B561-2EA60804FE91}" destId="{5C109D5A-D46F-491E-8678-70AC0CEDC9EC}" srcOrd="1" destOrd="0" presId="urn:microsoft.com/office/officeart/2005/8/layout/process3"/>
    <dgm:cxn modelId="{BE4AD30F-4E2E-4914-8A7B-90F7F066A857}" type="presParOf" srcId="{279EE815-5C7D-4234-B561-2EA60804FE91}" destId="{38012879-B2B9-4613-A078-D8B2E47FB5C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2E99FE-BB71-4E96-BA8E-FD5217823375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D2FD4B4-B06B-4829-BC1C-A399A64444C2}">
      <dgm:prSet phldrT="[Text]" custT="1"/>
      <dgm:spPr/>
      <dgm:t>
        <a:bodyPr/>
        <a:lstStyle/>
        <a:p>
          <a:r>
            <a:rPr lang="en-ZA" sz="1800" dirty="0" smtClean="0"/>
            <a:t>9 Committees</a:t>
          </a:r>
          <a:endParaRPr lang="en-ZA" sz="1800" dirty="0"/>
        </a:p>
      </dgm:t>
    </dgm:pt>
    <dgm:pt modelId="{08C34198-714F-48FA-B3DF-347ABFEECAAE}" type="parTrans" cxnId="{6BC6B2A6-18B8-4F82-941D-2113C8B7A449}">
      <dgm:prSet/>
      <dgm:spPr/>
      <dgm:t>
        <a:bodyPr/>
        <a:lstStyle/>
        <a:p>
          <a:endParaRPr lang="en-ZA"/>
        </a:p>
      </dgm:t>
    </dgm:pt>
    <dgm:pt modelId="{B211AEB0-6D5A-45E1-9D3B-77C6BADEC980}" type="sibTrans" cxnId="{6BC6B2A6-18B8-4F82-941D-2113C8B7A449}">
      <dgm:prSet/>
      <dgm:spPr/>
      <dgm:t>
        <a:bodyPr/>
        <a:lstStyle/>
        <a:p>
          <a:endParaRPr lang="en-ZA"/>
        </a:p>
      </dgm:t>
    </dgm:pt>
    <dgm:pt modelId="{AB87943A-0176-4C4D-88FA-E38DD1B18BDE}">
      <dgm:prSet phldrT="[Text]" custT="1"/>
      <dgm:spPr/>
      <dgm:t>
        <a:bodyPr/>
        <a:lstStyle/>
        <a:p>
          <a:r>
            <a:rPr lang="en-ZA" sz="1400" dirty="0" smtClean="0"/>
            <a:t>Minimum of 2 board members per committee</a:t>
          </a:r>
          <a:endParaRPr lang="en-ZA" sz="1400" dirty="0"/>
        </a:p>
      </dgm:t>
    </dgm:pt>
    <dgm:pt modelId="{8794CA44-4A8F-45F0-8E94-CFAE74EAC027}" type="parTrans" cxnId="{A893EED5-2CC0-4F87-90D9-23BC592262E4}">
      <dgm:prSet/>
      <dgm:spPr/>
      <dgm:t>
        <a:bodyPr/>
        <a:lstStyle/>
        <a:p>
          <a:endParaRPr lang="en-ZA"/>
        </a:p>
      </dgm:t>
    </dgm:pt>
    <dgm:pt modelId="{A6DA02EB-8C5F-491B-B5E9-ECE42B531258}" type="sibTrans" cxnId="{A893EED5-2CC0-4F87-90D9-23BC592262E4}">
      <dgm:prSet/>
      <dgm:spPr/>
      <dgm:t>
        <a:bodyPr/>
        <a:lstStyle/>
        <a:p>
          <a:endParaRPr lang="en-ZA"/>
        </a:p>
      </dgm:t>
    </dgm:pt>
    <dgm:pt modelId="{99B305DE-BEFF-4848-A832-BB783593C46B}">
      <dgm:prSet phldrT="[Text]" custT="1"/>
      <dgm:spPr/>
      <dgm:t>
        <a:bodyPr/>
        <a:lstStyle/>
        <a:p>
          <a:r>
            <a:rPr lang="en-ZA" sz="1400" dirty="0" smtClean="0"/>
            <a:t>Additional specialist expertise</a:t>
          </a:r>
          <a:endParaRPr lang="en-ZA" sz="1400" dirty="0"/>
        </a:p>
      </dgm:t>
    </dgm:pt>
    <dgm:pt modelId="{B4536864-A8BA-4E76-9099-4746D3CCA86A}" type="parTrans" cxnId="{A7AF00C4-8EE0-45C6-AE16-C96537EB0F34}">
      <dgm:prSet/>
      <dgm:spPr/>
      <dgm:t>
        <a:bodyPr/>
        <a:lstStyle/>
        <a:p>
          <a:endParaRPr lang="en-ZA"/>
        </a:p>
      </dgm:t>
    </dgm:pt>
    <dgm:pt modelId="{B59A7F61-70E4-4AE4-92AE-2BDD5830F0D6}" type="sibTrans" cxnId="{A7AF00C4-8EE0-45C6-AE16-C96537EB0F34}">
      <dgm:prSet/>
      <dgm:spPr/>
      <dgm:t>
        <a:bodyPr/>
        <a:lstStyle/>
        <a:p>
          <a:endParaRPr lang="en-ZA"/>
        </a:p>
      </dgm:t>
    </dgm:pt>
    <dgm:pt modelId="{B135F370-BBAF-4B9F-8F30-A7D5CBCA0343}">
      <dgm:prSet phldrT="[Text]"/>
      <dgm:spPr/>
      <dgm:t>
        <a:bodyPr/>
        <a:lstStyle/>
        <a:p>
          <a:r>
            <a:rPr lang="en-ZA" dirty="0" smtClean="0"/>
            <a:t>Terms of Reference</a:t>
          </a:r>
          <a:endParaRPr lang="en-ZA" dirty="0"/>
        </a:p>
      </dgm:t>
    </dgm:pt>
    <dgm:pt modelId="{620FCF16-8CC6-47B1-9ED6-F424F1A9AAF6}" type="parTrans" cxnId="{50EAD465-F4BF-4EFA-BC0F-52FB70E887B4}">
      <dgm:prSet/>
      <dgm:spPr/>
      <dgm:t>
        <a:bodyPr/>
        <a:lstStyle/>
        <a:p>
          <a:endParaRPr lang="en-ZA"/>
        </a:p>
      </dgm:t>
    </dgm:pt>
    <dgm:pt modelId="{27F8C97C-6986-40ED-B1FC-A483E58C1EFB}" type="sibTrans" cxnId="{50EAD465-F4BF-4EFA-BC0F-52FB70E887B4}">
      <dgm:prSet/>
      <dgm:spPr/>
      <dgm:t>
        <a:bodyPr/>
        <a:lstStyle/>
        <a:p>
          <a:endParaRPr lang="en-ZA"/>
        </a:p>
      </dgm:t>
    </dgm:pt>
    <dgm:pt modelId="{D3DED65B-2660-4E40-8E90-EE245FDF5BFB}">
      <dgm:prSet phldrT="[Text]"/>
      <dgm:spPr/>
      <dgm:t>
        <a:bodyPr/>
        <a:lstStyle/>
        <a:p>
          <a:r>
            <a:rPr lang="en-ZA" dirty="0" smtClean="0"/>
            <a:t>Reviewed and approved annually by Board</a:t>
          </a:r>
          <a:endParaRPr lang="en-ZA" dirty="0"/>
        </a:p>
      </dgm:t>
    </dgm:pt>
    <dgm:pt modelId="{540F6926-1A95-4935-8540-1D2564A5F4D7}" type="parTrans" cxnId="{FEFFB755-43C0-4D10-B980-16F35D38084E}">
      <dgm:prSet/>
      <dgm:spPr/>
      <dgm:t>
        <a:bodyPr/>
        <a:lstStyle/>
        <a:p>
          <a:endParaRPr lang="en-ZA"/>
        </a:p>
      </dgm:t>
    </dgm:pt>
    <dgm:pt modelId="{63AD31BC-7F2D-4A56-80D4-F42BD4CE6FE7}" type="sibTrans" cxnId="{FEFFB755-43C0-4D10-B980-16F35D38084E}">
      <dgm:prSet/>
      <dgm:spPr/>
      <dgm:t>
        <a:bodyPr/>
        <a:lstStyle/>
        <a:p>
          <a:endParaRPr lang="en-ZA"/>
        </a:p>
      </dgm:t>
    </dgm:pt>
    <dgm:pt modelId="{CB2F703D-05E1-4ECB-A5B9-7C36CB850FA2}">
      <dgm:prSet phldrT="[Text]"/>
      <dgm:spPr/>
      <dgm:t>
        <a:bodyPr/>
        <a:lstStyle/>
        <a:p>
          <a:r>
            <a:rPr lang="en-ZA" dirty="0" smtClean="0"/>
            <a:t>Chairpersons report progress to Board</a:t>
          </a:r>
          <a:endParaRPr lang="en-ZA" dirty="0"/>
        </a:p>
      </dgm:t>
    </dgm:pt>
    <dgm:pt modelId="{2CA4E277-3DB3-4EB9-AA1E-245C4FDCA81F}" type="parTrans" cxnId="{F42B0022-0989-4C59-AEF1-B998B4D0CB2A}">
      <dgm:prSet/>
      <dgm:spPr/>
      <dgm:t>
        <a:bodyPr/>
        <a:lstStyle/>
        <a:p>
          <a:endParaRPr lang="en-ZA"/>
        </a:p>
      </dgm:t>
    </dgm:pt>
    <dgm:pt modelId="{9D08F97D-1B41-4BF5-BED1-8AE86595F87C}" type="sibTrans" cxnId="{F42B0022-0989-4C59-AEF1-B998B4D0CB2A}">
      <dgm:prSet/>
      <dgm:spPr/>
      <dgm:t>
        <a:bodyPr/>
        <a:lstStyle/>
        <a:p>
          <a:endParaRPr lang="en-ZA"/>
        </a:p>
      </dgm:t>
    </dgm:pt>
    <dgm:pt modelId="{F438D0CE-94EA-4A2E-B4FC-56DB32A27197}">
      <dgm:prSet phldrT="[Text]"/>
      <dgm:spPr/>
      <dgm:t>
        <a:bodyPr/>
        <a:lstStyle/>
        <a:p>
          <a:r>
            <a:rPr lang="en-ZA" dirty="0" smtClean="0"/>
            <a:t>Assessment</a:t>
          </a:r>
          <a:endParaRPr lang="en-ZA" dirty="0"/>
        </a:p>
      </dgm:t>
    </dgm:pt>
    <dgm:pt modelId="{4BA9E6D0-D1C9-49FB-9795-07260E4270E7}" type="parTrans" cxnId="{CF8A6C14-E2B5-4012-A907-EE6A6B83902D}">
      <dgm:prSet/>
      <dgm:spPr/>
      <dgm:t>
        <a:bodyPr/>
        <a:lstStyle/>
        <a:p>
          <a:endParaRPr lang="en-ZA"/>
        </a:p>
      </dgm:t>
    </dgm:pt>
    <dgm:pt modelId="{61CB713C-04BD-4034-881D-22170605624E}" type="sibTrans" cxnId="{CF8A6C14-E2B5-4012-A907-EE6A6B83902D}">
      <dgm:prSet/>
      <dgm:spPr/>
      <dgm:t>
        <a:bodyPr/>
        <a:lstStyle/>
        <a:p>
          <a:endParaRPr lang="en-ZA"/>
        </a:p>
      </dgm:t>
    </dgm:pt>
    <dgm:pt modelId="{9425416A-6591-41C0-87D0-DABA915BBE4C}">
      <dgm:prSet phldrT="[Text]"/>
      <dgm:spPr/>
      <dgm:t>
        <a:bodyPr/>
        <a:lstStyle/>
        <a:p>
          <a:r>
            <a:rPr lang="en-ZA" dirty="0" smtClean="0"/>
            <a:t>Annual self-assessment</a:t>
          </a:r>
          <a:endParaRPr lang="en-ZA" dirty="0"/>
        </a:p>
      </dgm:t>
    </dgm:pt>
    <dgm:pt modelId="{2B91C670-B829-4579-AE9D-9A32C3088ABA}" type="parTrans" cxnId="{D18E7F4D-678D-4B51-BE98-23AA04187866}">
      <dgm:prSet/>
      <dgm:spPr/>
      <dgm:t>
        <a:bodyPr/>
        <a:lstStyle/>
        <a:p>
          <a:endParaRPr lang="en-ZA"/>
        </a:p>
      </dgm:t>
    </dgm:pt>
    <dgm:pt modelId="{F54C2E15-0015-4825-AD19-F22FE8B8EA00}" type="sibTrans" cxnId="{D18E7F4D-678D-4B51-BE98-23AA04187866}">
      <dgm:prSet/>
      <dgm:spPr/>
      <dgm:t>
        <a:bodyPr/>
        <a:lstStyle/>
        <a:p>
          <a:endParaRPr lang="en-ZA"/>
        </a:p>
      </dgm:t>
    </dgm:pt>
    <dgm:pt modelId="{7D2558D8-32B3-49F3-91B6-E3F96F5117AB}">
      <dgm:prSet/>
      <dgm:spPr/>
      <dgm:t>
        <a:bodyPr/>
        <a:lstStyle/>
        <a:p>
          <a:r>
            <a:rPr lang="en-ZA" dirty="0" smtClean="0"/>
            <a:t>Reporting</a:t>
          </a:r>
          <a:endParaRPr lang="en-ZA" dirty="0"/>
        </a:p>
      </dgm:t>
    </dgm:pt>
    <dgm:pt modelId="{BF257C39-9AE6-4D29-A858-7E4217549F05}" type="parTrans" cxnId="{259AA863-7E16-4DDC-8AA8-D36783B250AA}">
      <dgm:prSet/>
      <dgm:spPr/>
      <dgm:t>
        <a:bodyPr/>
        <a:lstStyle/>
        <a:p>
          <a:endParaRPr lang="en-ZA"/>
        </a:p>
      </dgm:t>
    </dgm:pt>
    <dgm:pt modelId="{63B5E5BE-B85D-4110-9B60-52B22C8CE13E}" type="sibTrans" cxnId="{259AA863-7E16-4DDC-8AA8-D36783B250AA}">
      <dgm:prSet/>
      <dgm:spPr/>
      <dgm:t>
        <a:bodyPr/>
        <a:lstStyle/>
        <a:p>
          <a:endParaRPr lang="en-ZA"/>
        </a:p>
      </dgm:t>
    </dgm:pt>
    <dgm:pt modelId="{85CF8D86-D453-4C8F-99F3-C0D6098606E0}">
      <dgm:prSet phldrT="[Text]" custT="1"/>
      <dgm:spPr/>
      <dgm:t>
        <a:bodyPr/>
        <a:lstStyle/>
        <a:p>
          <a:r>
            <a:rPr lang="en-ZA" sz="1400" dirty="0" smtClean="0"/>
            <a:t>Appointed for 5 years</a:t>
          </a:r>
          <a:endParaRPr lang="en-ZA" sz="1400" dirty="0"/>
        </a:p>
      </dgm:t>
    </dgm:pt>
    <dgm:pt modelId="{65BE6423-92F9-4D6E-B8A3-0768BFA804AE}" type="parTrans" cxnId="{60ED54CB-4989-4553-A7A9-8A77C083FFC5}">
      <dgm:prSet/>
      <dgm:spPr/>
      <dgm:t>
        <a:bodyPr/>
        <a:lstStyle/>
        <a:p>
          <a:endParaRPr lang="en-ZA"/>
        </a:p>
      </dgm:t>
    </dgm:pt>
    <dgm:pt modelId="{D4B88F6C-47DE-4001-9550-B09407BEAD84}" type="sibTrans" cxnId="{60ED54CB-4989-4553-A7A9-8A77C083FFC5}">
      <dgm:prSet/>
      <dgm:spPr/>
      <dgm:t>
        <a:bodyPr/>
        <a:lstStyle/>
        <a:p>
          <a:endParaRPr lang="en-ZA"/>
        </a:p>
      </dgm:t>
    </dgm:pt>
    <dgm:pt modelId="{F3247C26-3A6C-4BF9-8DE8-7934306086DE}" type="pres">
      <dgm:prSet presAssocID="{122E99FE-BB71-4E96-BA8E-FD52178233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7581F36E-5114-40CA-B1BE-471B5154C0AD}" type="pres">
      <dgm:prSet presAssocID="{8D2FD4B4-B06B-4829-BC1C-A399A64444C2}" presName="composite" presStyleCnt="0"/>
      <dgm:spPr/>
    </dgm:pt>
    <dgm:pt modelId="{1A52CBFE-E63D-4C33-A141-0D23D9769B47}" type="pres">
      <dgm:prSet presAssocID="{8D2FD4B4-B06B-4829-BC1C-A399A64444C2}" presName="imagSh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D724EA34-E0D5-44AF-8EE0-C49171A352B8}" type="pres">
      <dgm:prSet presAssocID="{8D2FD4B4-B06B-4829-BC1C-A399A64444C2}" presName="txNode" presStyleLbl="node1" presStyleIdx="0" presStyleCnt="4" custScaleY="12962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CC38EB1-68C1-4222-964F-29380AE95916}" type="pres">
      <dgm:prSet presAssocID="{B211AEB0-6D5A-45E1-9D3B-77C6BADEC980}" presName="sibTrans" presStyleLbl="sibTrans2D1" presStyleIdx="0" presStyleCnt="3"/>
      <dgm:spPr/>
      <dgm:t>
        <a:bodyPr/>
        <a:lstStyle/>
        <a:p>
          <a:endParaRPr lang="en-ZA"/>
        </a:p>
      </dgm:t>
    </dgm:pt>
    <dgm:pt modelId="{EADCDA2D-9A32-4222-BAE0-E6913892A45E}" type="pres">
      <dgm:prSet presAssocID="{B211AEB0-6D5A-45E1-9D3B-77C6BADEC980}" presName="connTx" presStyleLbl="sibTrans2D1" presStyleIdx="0" presStyleCnt="3"/>
      <dgm:spPr/>
      <dgm:t>
        <a:bodyPr/>
        <a:lstStyle/>
        <a:p>
          <a:endParaRPr lang="en-ZA"/>
        </a:p>
      </dgm:t>
    </dgm:pt>
    <dgm:pt modelId="{F69435D9-B666-41AE-AD9D-CF8C051F3832}" type="pres">
      <dgm:prSet presAssocID="{B135F370-BBAF-4B9F-8F30-A7D5CBCA0343}" presName="composite" presStyleCnt="0"/>
      <dgm:spPr/>
    </dgm:pt>
    <dgm:pt modelId="{480438A4-4744-4D8C-A9B7-E11B77CC608B}" type="pres">
      <dgm:prSet presAssocID="{B135F370-BBAF-4B9F-8F30-A7D5CBCA0343}" presName="imagSh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EB3BD9ED-0D87-4A08-A861-9E59D20730E0}" type="pres">
      <dgm:prSet presAssocID="{B135F370-BBAF-4B9F-8F30-A7D5CBCA0343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5863492-9022-44FA-9FA5-E02765B40C59}" type="pres">
      <dgm:prSet presAssocID="{27F8C97C-6986-40ED-B1FC-A483E58C1EFB}" presName="sibTrans" presStyleLbl="sibTrans2D1" presStyleIdx="1" presStyleCnt="3"/>
      <dgm:spPr/>
      <dgm:t>
        <a:bodyPr/>
        <a:lstStyle/>
        <a:p>
          <a:endParaRPr lang="en-ZA"/>
        </a:p>
      </dgm:t>
    </dgm:pt>
    <dgm:pt modelId="{05A01621-3BA8-4218-AAC0-CF5A84624B0C}" type="pres">
      <dgm:prSet presAssocID="{27F8C97C-6986-40ED-B1FC-A483E58C1EFB}" presName="connTx" presStyleLbl="sibTrans2D1" presStyleIdx="1" presStyleCnt="3"/>
      <dgm:spPr/>
      <dgm:t>
        <a:bodyPr/>
        <a:lstStyle/>
        <a:p>
          <a:endParaRPr lang="en-ZA"/>
        </a:p>
      </dgm:t>
    </dgm:pt>
    <dgm:pt modelId="{FDF3DA97-987F-4A5B-99DB-8F3C0917CCE7}" type="pres">
      <dgm:prSet presAssocID="{7D2558D8-32B3-49F3-91B6-E3F96F5117AB}" presName="composite" presStyleCnt="0"/>
      <dgm:spPr/>
    </dgm:pt>
    <dgm:pt modelId="{40988E94-BBB3-4E61-A6A6-344ECDBBB280}" type="pres">
      <dgm:prSet presAssocID="{7D2558D8-32B3-49F3-91B6-E3F96F5117AB}" presName="imagSh" presStyleLbl="b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6000" r="-36000"/>
          </a:stretch>
        </a:blipFill>
      </dgm:spPr>
    </dgm:pt>
    <dgm:pt modelId="{80C27E27-2771-46B2-8A54-4D445B68F5D7}" type="pres">
      <dgm:prSet presAssocID="{7D2558D8-32B3-49F3-91B6-E3F96F5117AB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6E19FAE-1C44-4B2C-B6AB-3169FAF23D40}" type="pres">
      <dgm:prSet presAssocID="{63B5E5BE-B85D-4110-9B60-52B22C8CE13E}" presName="sibTrans" presStyleLbl="sibTrans2D1" presStyleIdx="2" presStyleCnt="3"/>
      <dgm:spPr/>
      <dgm:t>
        <a:bodyPr/>
        <a:lstStyle/>
        <a:p>
          <a:endParaRPr lang="en-ZA"/>
        </a:p>
      </dgm:t>
    </dgm:pt>
    <dgm:pt modelId="{17D033A0-6571-4B6B-B571-2470D56A7722}" type="pres">
      <dgm:prSet presAssocID="{63B5E5BE-B85D-4110-9B60-52B22C8CE13E}" presName="connTx" presStyleLbl="sibTrans2D1" presStyleIdx="2" presStyleCnt="3"/>
      <dgm:spPr/>
      <dgm:t>
        <a:bodyPr/>
        <a:lstStyle/>
        <a:p>
          <a:endParaRPr lang="en-ZA"/>
        </a:p>
      </dgm:t>
    </dgm:pt>
    <dgm:pt modelId="{A51BFF58-8F50-4269-983D-6E930726F328}" type="pres">
      <dgm:prSet presAssocID="{F438D0CE-94EA-4A2E-B4FC-56DB32A27197}" presName="composite" presStyleCnt="0"/>
      <dgm:spPr/>
    </dgm:pt>
    <dgm:pt modelId="{20831781-FDDC-4854-A48E-0CE997539020}" type="pres">
      <dgm:prSet presAssocID="{F438D0CE-94EA-4A2E-B4FC-56DB32A27197}" presName="imagSh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F8E7E611-A92F-41D2-BB96-1C917B8F54EE}" type="pres">
      <dgm:prSet presAssocID="{F438D0CE-94EA-4A2E-B4FC-56DB32A27197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BC6B2A6-18B8-4F82-941D-2113C8B7A449}" srcId="{122E99FE-BB71-4E96-BA8E-FD5217823375}" destId="{8D2FD4B4-B06B-4829-BC1C-A399A64444C2}" srcOrd="0" destOrd="0" parTransId="{08C34198-714F-48FA-B3DF-347ABFEECAAE}" sibTransId="{B211AEB0-6D5A-45E1-9D3B-77C6BADEC980}"/>
    <dgm:cxn modelId="{1389CDCA-44B3-4600-B45F-6A84F5E6C849}" type="presOf" srcId="{CB2F703D-05E1-4ECB-A5B9-7C36CB850FA2}" destId="{80C27E27-2771-46B2-8A54-4D445B68F5D7}" srcOrd="0" destOrd="1" presId="urn:microsoft.com/office/officeart/2005/8/layout/hProcess10#1"/>
    <dgm:cxn modelId="{D18E7F4D-678D-4B51-BE98-23AA04187866}" srcId="{F438D0CE-94EA-4A2E-B4FC-56DB32A27197}" destId="{9425416A-6591-41C0-87D0-DABA915BBE4C}" srcOrd="0" destOrd="0" parTransId="{2B91C670-B829-4579-AE9D-9A32C3088ABA}" sibTransId="{F54C2E15-0015-4825-AD19-F22FE8B8EA00}"/>
    <dgm:cxn modelId="{5EA9CEDC-BF3A-4D12-9F62-066F524AA0B3}" type="presOf" srcId="{27F8C97C-6986-40ED-B1FC-A483E58C1EFB}" destId="{05A01621-3BA8-4218-AAC0-CF5A84624B0C}" srcOrd="1" destOrd="0" presId="urn:microsoft.com/office/officeart/2005/8/layout/hProcess10#1"/>
    <dgm:cxn modelId="{99DB37EA-3BDE-4981-9243-36697D5BC53B}" type="presOf" srcId="{B211AEB0-6D5A-45E1-9D3B-77C6BADEC980}" destId="{4CC38EB1-68C1-4222-964F-29380AE95916}" srcOrd="0" destOrd="0" presId="urn:microsoft.com/office/officeart/2005/8/layout/hProcess10#1"/>
    <dgm:cxn modelId="{074DAFD6-725F-4860-B96F-2E71A6EB781D}" type="presOf" srcId="{D3DED65B-2660-4E40-8E90-EE245FDF5BFB}" destId="{EB3BD9ED-0D87-4A08-A861-9E59D20730E0}" srcOrd="0" destOrd="1" presId="urn:microsoft.com/office/officeart/2005/8/layout/hProcess10#1"/>
    <dgm:cxn modelId="{DEAFF027-5284-44EC-BA7B-66835C23F4BE}" type="presOf" srcId="{9425416A-6591-41C0-87D0-DABA915BBE4C}" destId="{F8E7E611-A92F-41D2-BB96-1C917B8F54EE}" srcOrd="0" destOrd="1" presId="urn:microsoft.com/office/officeart/2005/8/layout/hProcess10#1"/>
    <dgm:cxn modelId="{B984A4AC-ECB9-4492-8272-101F3598945A}" type="presOf" srcId="{AB87943A-0176-4C4D-88FA-E38DD1B18BDE}" destId="{D724EA34-E0D5-44AF-8EE0-C49171A352B8}" srcOrd="0" destOrd="1" presId="urn:microsoft.com/office/officeart/2005/8/layout/hProcess10#1"/>
    <dgm:cxn modelId="{CF8A6C14-E2B5-4012-A907-EE6A6B83902D}" srcId="{122E99FE-BB71-4E96-BA8E-FD5217823375}" destId="{F438D0CE-94EA-4A2E-B4FC-56DB32A27197}" srcOrd="3" destOrd="0" parTransId="{4BA9E6D0-D1C9-49FB-9795-07260E4270E7}" sibTransId="{61CB713C-04BD-4034-881D-22170605624E}"/>
    <dgm:cxn modelId="{13EBABE5-8589-4820-904D-0391FBE225E1}" type="presOf" srcId="{27F8C97C-6986-40ED-B1FC-A483E58C1EFB}" destId="{55863492-9022-44FA-9FA5-E02765B40C59}" srcOrd="0" destOrd="0" presId="urn:microsoft.com/office/officeart/2005/8/layout/hProcess10#1"/>
    <dgm:cxn modelId="{5C2B3728-106B-4FCF-8ADF-606F667D876F}" type="presOf" srcId="{63B5E5BE-B85D-4110-9B60-52B22C8CE13E}" destId="{36E19FAE-1C44-4B2C-B6AB-3169FAF23D40}" srcOrd="0" destOrd="0" presId="urn:microsoft.com/office/officeart/2005/8/layout/hProcess10#1"/>
    <dgm:cxn modelId="{B741806B-B357-4E41-8880-9AFEE6D50204}" type="presOf" srcId="{85CF8D86-D453-4C8F-99F3-C0D6098606E0}" destId="{D724EA34-E0D5-44AF-8EE0-C49171A352B8}" srcOrd="0" destOrd="2" presId="urn:microsoft.com/office/officeart/2005/8/layout/hProcess10#1"/>
    <dgm:cxn modelId="{50EAD465-F4BF-4EFA-BC0F-52FB70E887B4}" srcId="{122E99FE-BB71-4E96-BA8E-FD5217823375}" destId="{B135F370-BBAF-4B9F-8F30-A7D5CBCA0343}" srcOrd="1" destOrd="0" parTransId="{620FCF16-8CC6-47B1-9ED6-F424F1A9AAF6}" sibTransId="{27F8C97C-6986-40ED-B1FC-A483E58C1EFB}"/>
    <dgm:cxn modelId="{F31EF448-02C0-415F-82B5-88F4C69CC567}" type="presOf" srcId="{B135F370-BBAF-4B9F-8F30-A7D5CBCA0343}" destId="{EB3BD9ED-0D87-4A08-A861-9E59D20730E0}" srcOrd="0" destOrd="0" presId="urn:microsoft.com/office/officeart/2005/8/layout/hProcess10#1"/>
    <dgm:cxn modelId="{A893EED5-2CC0-4F87-90D9-23BC592262E4}" srcId="{8D2FD4B4-B06B-4829-BC1C-A399A64444C2}" destId="{AB87943A-0176-4C4D-88FA-E38DD1B18BDE}" srcOrd="0" destOrd="0" parTransId="{8794CA44-4A8F-45F0-8E94-CFAE74EAC027}" sibTransId="{A6DA02EB-8C5F-491B-B5E9-ECE42B531258}"/>
    <dgm:cxn modelId="{35C54CA5-EB95-4454-99F7-48C3BB54B66D}" type="presOf" srcId="{99B305DE-BEFF-4848-A832-BB783593C46B}" destId="{D724EA34-E0D5-44AF-8EE0-C49171A352B8}" srcOrd="0" destOrd="3" presId="urn:microsoft.com/office/officeart/2005/8/layout/hProcess10#1"/>
    <dgm:cxn modelId="{259AA863-7E16-4DDC-8AA8-D36783B250AA}" srcId="{122E99FE-BB71-4E96-BA8E-FD5217823375}" destId="{7D2558D8-32B3-49F3-91B6-E3F96F5117AB}" srcOrd="2" destOrd="0" parTransId="{BF257C39-9AE6-4D29-A858-7E4217549F05}" sibTransId="{63B5E5BE-B85D-4110-9B60-52B22C8CE13E}"/>
    <dgm:cxn modelId="{60ED54CB-4989-4553-A7A9-8A77C083FFC5}" srcId="{8D2FD4B4-B06B-4829-BC1C-A399A64444C2}" destId="{85CF8D86-D453-4C8F-99F3-C0D6098606E0}" srcOrd="1" destOrd="0" parTransId="{65BE6423-92F9-4D6E-B8A3-0768BFA804AE}" sibTransId="{D4B88F6C-47DE-4001-9550-B09407BEAD84}"/>
    <dgm:cxn modelId="{FA97D135-2216-4217-AC03-2E16CFE9BA04}" type="presOf" srcId="{8D2FD4B4-B06B-4829-BC1C-A399A64444C2}" destId="{D724EA34-E0D5-44AF-8EE0-C49171A352B8}" srcOrd="0" destOrd="0" presId="urn:microsoft.com/office/officeart/2005/8/layout/hProcess10#1"/>
    <dgm:cxn modelId="{A50D8828-D61A-4516-A7F6-843AF6E9A76C}" type="presOf" srcId="{B211AEB0-6D5A-45E1-9D3B-77C6BADEC980}" destId="{EADCDA2D-9A32-4222-BAE0-E6913892A45E}" srcOrd="1" destOrd="0" presId="urn:microsoft.com/office/officeart/2005/8/layout/hProcess10#1"/>
    <dgm:cxn modelId="{A7AF00C4-8EE0-45C6-AE16-C96537EB0F34}" srcId="{8D2FD4B4-B06B-4829-BC1C-A399A64444C2}" destId="{99B305DE-BEFF-4848-A832-BB783593C46B}" srcOrd="2" destOrd="0" parTransId="{B4536864-A8BA-4E76-9099-4746D3CCA86A}" sibTransId="{B59A7F61-70E4-4AE4-92AE-2BDD5830F0D6}"/>
    <dgm:cxn modelId="{7829A31A-3E2F-4CD6-A761-CA54EFD85E90}" type="presOf" srcId="{63B5E5BE-B85D-4110-9B60-52B22C8CE13E}" destId="{17D033A0-6571-4B6B-B571-2470D56A7722}" srcOrd="1" destOrd="0" presId="urn:microsoft.com/office/officeart/2005/8/layout/hProcess10#1"/>
    <dgm:cxn modelId="{F42B0022-0989-4C59-AEF1-B998B4D0CB2A}" srcId="{7D2558D8-32B3-49F3-91B6-E3F96F5117AB}" destId="{CB2F703D-05E1-4ECB-A5B9-7C36CB850FA2}" srcOrd="0" destOrd="0" parTransId="{2CA4E277-3DB3-4EB9-AA1E-245C4FDCA81F}" sibTransId="{9D08F97D-1B41-4BF5-BED1-8AE86595F87C}"/>
    <dgm:cxn modelId="{D3B083F4-5EC2-4555-B7B1-F1D4F2F69BF6}" type="presOf" srcId="{F438D0CE-94EA-4A2E-B4FC-56DB32A27197}" destId="{F8E7E611-A92F-41D2-BB96-1C917B8F54EE}" srcOrd="0" destOrd="0" presId="urn:microsoft.com/office/officeart/2005/8/layout/hProcess10#1"/>
    <dgm:cxn modelId="{7CDE3F38-18E4-41BB-8653-9DC1797C4696}" type="presOf" srcId="{7D2558D8-32B3-49F3-91B6-E3F96F5117AB}" destId="{80C27E27-2771-46B2-8A54-4D445B68F5D7}" srcOrd="0" destOrd="0" presId="urn:microsoft.com/office/officeart/2005/8/layout/hProcess10#1"/>
    <dgm:cxn modelId="{FEFFB755-43C0-4D10-B980-16F35D38084E}" srcId="{B135F370-BBAF-4B9F-8F30-A7D5CBCA0343}" destId="{D3DED65B-2660-4E40-8E90-EE245FDF5BFB}" srcOrd="0" destOrd="0" parTransId="{540F6926-1A95-4935-8540-1D2564A5F4D7}" sibTransId="{63AD31BC-7F2D-4A56-80D4-F42BD4CE6FE7}"/>
    <dgm:cxn modelId="{BEA5992C-AB39-4860-9491-90EB148B27E1}" type="presOf" srcId="{122E99FE-BB71-4E96-BA8E-FD5217823375}" destId="{F3247C26-3A6C-4BF9-8DE8-7934306086DE}" srcOrd="0" destOrd="0" presId="urn:microsoft.com/office/officeart/2005/8/layout/hProcess10#1"/>
    <dgm:cxn modelId="{2CF9A206-A6DA-42CF-83DA-63DBE6587D85}" type="presParOf" srcId="{F3247C26-3A6C-4BF9-8DE8-7934306086DE}" destId="{7581F36E-5114-40CA-B1BE-471B5154C0AD}" srcOrd="0" destOrd="0" presId="urn:microsoft.com/office/officeart/2005/8/layout/hProcess10#1"/>
    <dgm:cxn modelId="{3EA4286F-D3A1-4092-9724-4E8E59085F87}" type="presParOf" srcId="{7581F36E-5114-40CA-B1BE-471B5154C0AD}" destId="{1A52CBFE-E63D-4C33-A141-0D23D9769B47}" srcOrd="0" destOrd="0" presId="urn:microsoft.com/office/officeart/2005/8/layout/hProcess10#1"/>
    <dgm:cxn modelId="{CF2A0EA4-15AB-4093-9D81-5CE6340C7DC5}" type="presParOf" srcId="{7581F36E-5114-40CA-B1BE-471B5154C0AD}" destId="{D724EA34-E0D5-44AF-8EE0-C49171A352B8}" srcOrd="1" destOrd="0" presId="urn:microsoft.com/office/officeart/2005/8/layout/hProcess10#1"/>
    <dgm:cxn modelId="{45A0D598-7CF4-4B62-BD0C-89C28364D02D}" type="presParOf" srcId="{F3247C26-3A6C-4BF9-8DE8-7934306086DE}" destId="{4CC38EB1-68C1-4222-964F-29380AE95916}" srcOrd="1" destOrd="0" presId="urn:microsoft.com/office/officeart/2005/8/layout/hProcess10#1"/>
    <dgm:cxn modelId="{23881BEA-9D1C-4194-8B03-F88CF4A15974}" type="presParOf" srcId="{4CC38EB1-68C1-4222-964F-29380AE95916}" destId="{EADCDA2D-9A32-4222-BAE0-E6913892A45E}" srcOrd="0" destOrd="0" presId="urn:microsoft.com/office/officeart/2005/8/layout/hProcess10#1"/>
    <dgm:cxn modelId="{FF28610D-4685-4574-8286-72B0F9BDC1ED}" type="presParOf" srcId="{F3247C26-3A6C-4BF9-8DE8-7934306086DE}" destId="{F69435D9-B666-41AE-AD9D-CF8C051F3832}" srcOrd="2" destOrd="0" presId="urn:microsoft.com/office/officeart/2005/8/layout/hProcess10#1"/>
    <dgm:cxn modelId="{DA8CB8F7-8C63-4F49-A95B-511B34C0081C}" type="presParOf" srcId="{F69435D9-B666-41AE-AD9D-CF8C051F3832}" destId="{480438A4-4744-4D8C-A9B7-E11B77CC608B}" srcOrd="0" destOrd="0" presId="urn:microsoft.com/office/officeart/2005/8/layout/hProcess10#1"/>
    <dgm:cxn modelId="{8E012087-CEA6-4E0E-9E6F-3420FF1387FD}" type="presParOf" srcId="{F69435D9-B666-41AE-AD9D-CF8C051F3832}" destId="{EB3BD9ED-0D87-4A08-A861-9E59D20730E0}" srcOrd="1" destOrd="0" presId="urn:microsoft.com/office/officeart/2005/8/layout/hProcess10#1"/>
    <dgm:cxn modelId="{C1E83370-65C4-4C00-A1AF-CE4C95DBB1DF}" type="presParOf" srcId="{F3247C26-3A6C-4BF9-8DE8-7934306086DE}" destId="{55863492-9022-44FA-9FA5-E02765B40C59}" srcOrd="3" destOrd="0" presId="urn:microsoft.com/office/officeart/2005/8/layout/hProcess10#1"/>
    <dgm:cxn modelId="{626360A8-8E6B-480A-B7EC-683892B72F94}" type="presParOf" srcId="{55863492-9022-44FA-9FA5-E02765B40C59}" destId="{05A01621-3BA8-4218-AAC0-CF5A84624B0C}" srcOrd="0" destOrd="0" presId="urn:microsoft.com/office/officeart/2005/8/layout/hProcess10#1"/>
    <dgm:cxn modelId="{A79168E6-8B5D-42C2-986D-843FA4B5FDE1}" type="presParOf" srcId="{F3247C26-3A6C-4BF9-8DE8-7934306086DE}" destId="{FDF3DA97-987F-4A5B-99DB-8F3C0917CCE7}" srcOrd="4" destOrd="0" presId="urn:microsoft.com/office/officeart/2005/8/layout/hProcess10#1"/>
    <dgm:cxn modelId="{EF0455A6-8BE8-4C54-AEBE-2F3AB71E257A}" type="presParOf" srcId="{FDF3DA97-987F-4A5B-99DB-8F3C0917CCE7}" destId="{40988E94-BBB3-4E61-A6A6-344ECDBBB280}" srcOrd="0" destOrd="0" presId="urn:microsoft.com/office/officeart/2005/8/layout/hProcess10#1"/>
    <dgm:cxn modelId="{2467A5E2-750C-4DFE-AFCC-AE28376EBAA4}" type="presParOf" srcId="{FDF3DA97-987F-4A5B-99DB-8F3C0917CCE7}" destId="{80C27E27-2771-46B2-8A54-4D445B68F5D7}" srcOrd="1" destOrd="0" presId="urn:microsoft.com/office/officeart/2005/8/layout/hProcess10#1"/>
    <dgm:cxn modelId="{DD42D63F-D9FF-4ABE-B622-AD37B7FCCD83}" type="presParOf" srcId="{F3247C26-3A6C-4BF9-8DE8-7934306086DE}" destId="{36E19FAE-1C44-4B2C-B6AB-3169FAF23D40}" srcOrd="5" destOrd="0" presId="urn:microsoft.com/office/officeart/2005/8/layout/hProcess10#1"/>
    <dgm:cxn modelId="{BF8BB79A-A9BF-49B3-A8D0-CB64420335B3}" type="presParOf" srcId="{36E19FAE-1C44-4B2C-B6AB-3169FAF23D40}" destId="{17D033A0-6571-4B6B-B571-2470D56A7722}" srcOrd="0" destOrd="0" presId="urn:microsoft.com/office/officeart/2005/8/layout/hProcess10#1"/>
    <dgm:cxn modelId="{4EADCC9D-BCFE-4CF3-A42E-3A843A1C91E8}" type="presParOf" srcId="{F3247C26-3A6C-4BF9-8DE8-7934306086DE}" destId="{A51BFF58-8F50-4269-983D-6E930726F328}" srcOrd="6" destOrd="0" presId="urn:microsoft.com/office/officeart/2005/8/layout/hProcess10#1"/>
    <dgm:cxn modelId="{85A01504-5EE8-4473-BC87-C062ACD45E72}" type="presParOf" srcId="{A51BFF58-8F50-4269-983D-6E930726F328}" destId="{20831781-FDDC-4854-A48E-0CE997539020}" srcOrd="0" destOrd="0" presId="urn:microsoft.com/office/officeart/2005/8/layout/hProcess10#1"/>
    <dgm:cxn modelId="{D3C06C00-9A2A-4FB0-AB48-6E6D4A268F47}" type="presParOf" srcId="{A51BFF58-8F50-4269-983D-6E930726F328}" destId="{F8E7E611-A92F-41D2-BB96-1C917B8F54EE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E87259-90CE-424A-8194-52EE99CD056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5DA7302-8389-42AF-BC0B-7BE25C6D23E7}">
      <dgm:prSet phldrT="[Text]" custT="1"/>
      <dgm:spPr/>
      <dgm:t>
        <a:bodyPr/>
        <a:lstStyle/>
        <a:p>
          <a:r>
            <a:rPr lang="en-ZA" sz="2400" dirty="0" smtClean="0"/>
            <a:t>NQF Act, No. 67 of 2008</a:t>
          </a:r>
          <a:endParaRPr lang="en-ZA" sz="2400" dirty="0"/>
        </a:p>
      </dgm:t>
    </dgm:pt>
    <dgm:pt modelId="{B33D3E48-F188-4E09-B663-1C6B2183D9F9}" type="parTrans" cxnId="{010866B0-D0C3-4320-81D4-6CD9948CB3C8}">
      <dgm:prSet/>
      <dgm:spPr/>
      <dgm:t>
        <a:bodyPr/>
        <a:lstStyle/>
        <a:p>
          <a:endParaRPr lang="en-ZA"/>
        </a:p>
      </dgm:t>
    </dgm:pt>
    <dgm:pt modelId="{566B7777-D5E1-482F-AD5C-4A2FB1E2F6B0}" type="sibTrans" cxnId="{010866B0-D0C3-4320-81D4-6CD9948CB3C8}">
      <dgm:prSet/>
      <dgm:spPr/>
      <dgm:t>
        <a:bodyPr/>
        <a:lstStyle/>
        <a:p>
          <a:endParaRPr lang="en-ZA"/>
        </a:p>
      </dgm:t>
    </dgm:pt>
    <dgm:pt modelId="{9ADAFA2A-5F8B-414F-AC42-574A0BBCE441}">
      <dgm:prSet phldrT="[Text]" custT="1"/>
      <dgm:spPr/>
      <dgm:t>
        <a:bodyPr/>
        <a:lstStyle/>
        <a:p>
          <a:r>
            <a:rPr lang="en-ZA" sz="2400" dirty="0" smtClean="0"/>
            <a:t>Ministerial Guidelines</a:t>
          </a:r>
          <a:endParaRPr lang="en-ZA" sz="2400" dirty="0"/>
        </a:p>
      </dgm:t>
    </dgm:pt>
    <dgm:pt modelId="{BB8B516B-90A4-4B52-978A-0C3378CE4F50}" type="parTrans" cxnId="{528593E4-B823-42D0-B32C-50CE0F95B24B}">
      <dgm:prSet/>
      <dgm:spPr/>
      <dgm:t>
        <a:bodyPr/>
        <a:lstStyle/>
        <a:p>
          <a:endParaRPr lang="en-ZA" dirty="0"/>
        </a:p>
      </dgm:t>
    </dgm:pt>
    <dgm:pt modelId="{7F04FE6E-B0FF-45CD-A741-CAA64BDAEAAE}" type="sibTrans" cxnId="{528593E4-B823-42D0-B32C-50CE0F95B24B}">
      <dgm:prSet/>
      <dgm:spPr/>
      <dgm:t>
        <a:bodyPr/>
        <a:lstStyle/>
        <a:p>
          <a:endParaRPr lang="en-ZA"/>
        </a:p>
      </dgm:t>
    </dgm:pt>
    <dgm:pt modelId="{891D5C8A-98DB-4E20-BE89-A62470D2BF8E}">
      <dgm:prSet phldrT="[Text]" custT="1"/>
      <dgm:spPr/>
      <dgm:t>
        <a:bodyPr/>
        <a:lstStyle/>
        <a:p>
          <a:r>
            <a:rPr lang="en-ZA" sz="2400" dirty="0" smtClean="0"/>
            <a:t>White Paper on Post-school Education and Training, 2013</a:t>
          </a:r>
          <a:endParaRPr lang="en-ZA" sz="2400" dirty="0"/>
        </a:p>
      </dgm:t>
    </dgm:pt>
    <dgm:pt modelId="{03E77107-E585-45B5-8B40-1866CA7B8AFB}" type="parTrans" cxnId="{D23C0B9A-19E1-4C49-BAD5-51B214E1DF72}">
      <dgm:prSet/>
      <dgm:spPr/>
      <dgm:t>
        <a:bodyPr/>
        <a:lstStyle/>
        <a:p>
          <a:endParaRPr lang="en-ZA" dirty="0"/>
        </a:p>
      </dgm:t>
    </dgm:pt>
    <dgm:pt modelId="{E4AA2F58-F23F-4C68-9460-A71E84AEA980}" type="sibTrans" cxnId="{D23C0B9A-19E1-4C49-BAD5-51B214E1DF72}">
      <dgm:prSet/>
      <dgm:spPr/>
      <dgm:t>
        <a:bodyPr/>
        <a:lstStyle/>
        <a:p>
          <a:endParaRPr lang="en-ZA"/>
        </a:p>
      </dgm:t>
    </dgm:pt>
    <dgm:pt modelId="{911B8F35-8035-4411-8B09-3C41D3D625FB}">
      <dgm:prSet phldrT="[Text]"/>
      <dgm:spPr/>
      <dgm:t>
        <a:bodyPr/>
        <a:lstStyle/>
        <a:p>
          <a:r>
            <a:rPr lang="en-ZA" dirty="0" smtClean="0"/>
            <a:t>PFMA, No. 1 of 1999</a:t>
          </a:r>
          <a:endParaRPr lang="en-ZA" dirty="0"/>
        </a:p>
      </dgm:t>
    </dgm:pt>
    <dgm:pt modelId="{3BFCE6D9-F847-41DF-95EE-BABE64EE91C3}" type="parTrans" cxnId="{F4B4E296-B4BB-440A-9C56-499549D3BEF2}">
      <dgm:prSet/>
      <dgm:spPr/>
      <dgm:t>
        <a:bodyPr/>
        <a:lstStyle/>
        <a:p>
          <a:endParaRPr lang="en-ZA"/>
        </a:p>
      </dgm:t>
    </dgm:pt>
    <dgm:pt modelId="{C68FAECF-01A3-480B-B610-D564104463DC}" type="sibTrans" cxnId="{F4B4E296-B4BB-440A-9C56-499549D3BEF2}">
      <dgm:prSet/>
      <dgm:spPr/>
      <dgm:t>
        <a:bodyPr/>
        <a:lstStyle/>
        <a:p>
          <a:endParaRPr lang="en-ZA"/>
        </a:p>
      </dgm:t>
    </dgm:pt>
    <dgm:pt modelId="{A5633D08-4D30-40BC-8AF9-A0A98C93E8C2}" type="pres">
      <dgm:prSet presAssocID="{74E87259-90CE-424A-8194-52EE99CD056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3A108E3-8027-463C-AAB9-E77FE2D5F75C}" type="pres">
      <dgm:prSet presAssocID="{E5DA7302-8389-42AF-BC0B-7BE25C6D23E7}" presName="root1" presStyleCnt="0"/>
      <dgm:spPr/>
    </dgm:pt>
    <dgm:pt modelId="{5E44DF68-449B-49AA-AD46-3288B2D7D1A9}" type="pres">
      <dgm:prSet presAssocID="{E5DA7302-8389-42AF-BC0B-7BE25C6D23E7}" presName="LevelOneTextNode" presStyleLbl="node0" presStyleIdx="0" presStyleCnt="2" custAng="5400000" custScaleX="18083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017777B-6C63-4560-888F-A49493FFC8C7}" type="pres">
      <dgm:prSet presAssocID="{E5DA7302-8389-42AF-BC0B-7BE25C6D23E7}" presName="level2hierChild" presStyleCnt="0"/>
      <dgm:spPr/>
    </dgm:pt>
    <dgm:pt modelId="{B824EF23-219B-4AF8-BFFF-EFD1982E285B}" type="pres">
      <dgm:prSet presAssocID="{BB8B516B-90A4-4B52-978A-0C3378CE4F50}" presName="conn2-1" presStyleLbl="parChTrans1D2" presStyleIdx="0" presStyleCnt="2"/>
      <dgm:spPr/>
      <dgm:t>
        <a:bodyPr/>
        <a:lstStyle/>
        <a:p>
          <a:endParaRPr lang="en-ZA"/>
        </a:p>
      </dgm:t>
    </dgm:pt>
    <dgm:pt modelId="{89B1BE8C-C244-4459-89E1-A2AA0D115302}" type="pres">
      <dgm:prSet presAssocID="{BB8B516B-90A4-4B52-978A-0C3378CE4F50}" presName="connTx" presStyleLbl="parChTrans1D2" presStyleIdx="0" presStyleCnt="2"/>
      <dgm:spPr/>
      <dgm:t>
        <a:bodyPr/>
        <a:lstStyle/>
        <a:p>
          <a:endParaRPr lang="en-ZA"/>
        </a:p>
      </dgm:t>
    </dgm:pt>
    <dgm:pt modelId="{BFCAEFE2-F9AC-43E3-B6C8-171994F4743F}" type="pres">
      <dgm:prSet presAssocID="{9ADAFA2A-5F8B-414F-AC42-574A0BBCE441}" presName="root2" presStyleCnt="0"/>
      <dgm:spPr/>
    </dgm:pt>
    <dgm:pt modelId="{E83BE66A-C466-416E-8201-409235D85B18}" type="pres">
      <dgm:prSet presAssocID="{9ADAFA2A-5F8B-414F-AC42-574A0BBCE441}" presName="LevelTwoTextNode" presStyleLbl="node2" presStyleIdx="0" presStyleCnt="2" custScaleX="187376" custLinFactX="10656" custLinFactNeighborX="100000" custLinFactNeighborY="6599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50173DE-50F5-4A54-8870-45E37325298E}" type="pres">
      <dgm:prSet presAssocID="{9ADAFA2A-5F8B-414F-AC42-574A0BBCE441}" presName="level3hierChild" presStyleCnt="0"/>
      <dgm:spPr/>
    </dgm:pt>
    <dgm:pt modelId="{F5DE003C-0BBB-4E27-A9EA-190B2D4BB325}" type="pres">
      <dgm:prSet presAssocID="{03E77107-E585-45B5-8B40-1866CA7B8AFB}" presName="conn2-1" presStyleLbl="parChTrans1D2" presStyleIdx="1" presStyleCnt="2"/>
      <dgm:spPr/>
      <dgm:t>
        <a:bodyPr/>
        <a:lstStyle/>
        <a:p>
          <a:endParaRPr lang="en-ZA"/>
        </a:p>
      </dgm:t>
    </dgm:pt>
    <dgm:pt modelId="{9A98ACCD-6D11-43C9-BE61-DCAA833A8CF9}" type="pres">
      <dgm:prSet presAssocID="{03E77107-E585-45B5-8B40-1866CA7B8AFB}" presName="connTx" presStyleLbl="parChTrans1D2" presStyleIdx="1" presStyleCnt="2"/>
      <dgm:spPr/>
      <dgm:t>
        <a:bodyPr/>
        <a:lstStyle/>
        <a:p>
          <a:endParaRPr lang="en-ZA"/>
        </a:p>
      </dgm:t>
    </dgm:pt>
    <dgm:pt modelId="{D2D28C68-C7D0-4219-9D37-9A6F899C5DA5}" type="pres">
      <dgm:prSet presAssocID="{891D5C8A-98DB-4E20-BE89-A62470D2BF8E}" presName="root2" presStyleCnt="0"/>
      <dgm:spPr/>
    </dgm:pt>
    <dgm:pt modelId="{C1B1693D-7FAA-4015-8500-65D7F420B2B9}" type="pres">
      <dgm:prSet presAssocID="{891D5C8A-98DB-4E20-BE89-A62470D2BF8E}" presName="LevelTwoTextNode" presStyleLbl="node2" presStyleIdx="1" presStyleCnt="2" custScaleX="183348" custScaleY="176415" custLinFactX="13674" custLinFactNeighborX="100000" custLinFactNeighborY="2309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1A19FA4-3E55-4B23-84DB-95CE3E86B87B}" type="pres">
      <dgm:prSet presAssocID="{891D5C8A-98DB-4E20-BE89-A62470D2BF8E}" presName="level3hierChild" presStyleCnt="0"/>
      <dgm:spPr/>
    </dgm:pt>
    <dgm:pt modelId="{3683AB4F-466A-45CC-9ED4-8A97C8CBD7D1}" type="pres">
      <dgm:prSet presAssocID="{911B8F35-8035-4411-8B09-3C41D3D625FB}" presName="root1" presStyleCnt="0"/>
      <dgm:spPr/>
    </dgm:pt>
    <dgm:pt modelId="{C08580C6-ACBE-49A1-9594-475E299A0765}" type="pres">
      <dgm:prSet presAssocID="{911B8F35-8035-4411-8B09-3C41D3D625FB}" presName="LevelOneTextNode" presStyleLbl="node0" presStyleIdx="1" presStyleCnt="2" custAng="5400000" custScaleX="163154" custScaleY="84114" custLinFactNeighborX="9909" custLinFactNeighborY="-42045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B070C977-917C-4A5B-BFF1-7656B6078D25}" type="pres">
      <dgm:prSet presAssocID="{911B8F35-8035-4411-8B09-3C41D3D625FB}" presName="level2hierChild" presStyleCnt="0"/>
      <dgm:spPr/>
    </dgm:pt>
  </dgm:ptLst>
  <dgm:cxnLst>
    <dgm:cxn modelId="{F4B4E296-B4BB-440A-9C56-499549D3BEF2}" srcId="{74E87259-90CE-424A-8194-52EE99CD056A}" destId="{911B8F35-8035-4411-8B09-3C41D3D625FB}" srcOrd="1" destOrd="0" parTransId="{3BFCE6D9-F847-41DF-95EE-BABE64EE91C3}" sibTransId="{C68FAECF-01A3-480B-B610-D564104463DC}"/>
    <dgm:cxn modelId="{010866B0-D0C3-4320-81D4-6CD9948CB3C8}" srcId="{74E87259-90CE-424A-8194-52EE99CD056A}" destId="{E5DA7302-8389-42AF-BC0B-7BE25C6D23E7}" srcOrd="0" destOrd="0" parTransId="{B33D3E48-F188-4E09-B663-1C6B2183D9F9}" sibTransId="{566B7777-D5E1-482F-AD5C-4A2FB1E2F6B0}"/>
    <dgm:cxn modelId="{0FCF2DB9-C863-4941-A793-7E475310FF37}" type="presOf" srcId="{BB8B516B-90A4-4B52-978A-0C3378CE4F50}" destId="{89B1BE8C-C244-4459-89E1-A2AA0D115302}" srcOrd="1" destOrd="0" presId="urn:microsoft.com/office/officeart/2008/layout/HorizontalMultiLevelHierarchy"/>
    <dgm:cxn modelId="{8F8D8812-45F0-4B37-9A92-2748310AA6BF}" type="presOf" srcId="{E5DA7302-8389-42AF-BC0B-7BE25C6D23E7}" destId="{5E44DF68-449B-49AA-AD46-3288B2D7D1A9}" srcOrd="0" destOrd="0" presId="urn:microsoft.com/office/officeart/2008/layout/HorizontalMultiLevelHierarchy"/>
    <dgm:cxn modelId="{DDFD273E-85BE-4034-B0A1-FBFE82AC31DE}" type="presOf" srcId="{891D5C8A-98DB-4E20-BE89-A62470D2BF8E}" destId="{C1B1693D-7FAA-4015-8500-65D7F420B2B9}" srcOrd="0" destOrd="0" presId="urn:microsoft.com/office/officeart/2008/layout/HorizontalMultiLevelHierarchy"/>
    <dgm:cxn modelId="{EFBFC2F9-663B-44E5-80A3-B5B02A5FB4F1}" type="presOf" srcId="{9ADAFA2A-5F8B-414F-AC42-574A0BBCE441}" destId="{E83BE66A-C466-416E-8201-409235D85B18}" srcOrd="0" destOrd="0" presId="urn:microsoft.com/office/officeart/2008/layout/HorizontalMultiLevelHierarchy"/>
    <dgm:cxn modelId="{63070FFF-3570-49AC-9DAF-E236E1A827A6}" type="presOf" srcId="{03E77107-E585-45B5-8B40-1866CA7B8AFB}" destId="{9A98ACCD-6D11-43C9-BE61-DCAA833A8CF9}" srcOrd="1" destOrd="0" presId="urn:microsoft.com/office/officeart/2008/layout/HorizontalMultiLevelHierarchy"/>
    <dgm:cxn modelId="{F0B0419C-5EB1-4294-A405-1E386728CC50}" type="presOf" srcId="{BB8B516B-90A4-4B52-978A-0C3378CE4F50}" destId="{B824EF23-219B-4AF8-BFFF-EFD1982E285B}" srcOrd="0" destOrd="0" presId="urn:microsoft.com/office/officeart/2008/layout/HorizontalMultiLevelHierarchy"/>
    <dgm:cxn modelId="{4B7BF3A9-3626-4A71-97CB-6D506A22F620}" type="presOf" srcId="{03E77107-E585-45B5-8B40-1866CA7B8AFB}" destId="{F5DE003C-0BBB-4E27-A9EA-190B2D4BB325}" srcOrd="0" destOrd="0" presId="urn:microsoft.com/office/officeart/2008/layout/HorizontalMultiLevelHierarchy"/>
    <dgm:cxn modelId="{2488170E-2812-4F20-8598-01136A715949}" type="presOf" srcId="{911B8F35-8035-4411-8B09-3C41D3D625FB}" destId="{C08580C6-ACBE-49A1-9594-475E299A0765}" srcOrd="0" destOrd="0" presId="urn:microsoft.com/office/officeart/2008/layout/HorizontalMultiLevelHierarchy"/>
    <dgm:cxn modelId="{D23C0B9A-19E1-4C49-BAD5-51B214E1DF72}" srcId="{E5DA7302-8389-42AF-BC0B-7BE25C6D23E7}" destId="{891D5C8A-98DB-4E20-BE89-A62470D2BF8E}" srcOrd="1" destOrd="0" parTransId="{03E77107-E585-45B5-8B40-1866CA7B8AFB}" sibTransId="{E4AA2F58-F23F-4C68-9460-A71E84AEA980}"/>
    <dgm:cxn modelId="{9D3937D0-FDC1-42FE-8BD8-61FA3DAC9682}" type="presOf" srcId="{74E87259-90CE-424A-8194-52EE99CD056A}" destId="{A5633D08-4D30-40BC-8AF9-A0A98C93E8C2}" srcOrd="0" destOrd="0" presId="urn:microsoft.com/office/officeart/2008/layout/HorizontalMultiLevelHierarchy"/>
    <dgm:cxn modelId="{528593E4-B823-42D0-B32C-50CE0F95B24B}" srcId="{E5DA7302-8389-42AF-BC0B-7BE25C6D23E7}" destId="{9ADAFA2A-5F8B-414F-AC42-574A0BBCE441}" srcOrd="0" destOrd="0" parTransId="{BB8B516B-90A4-4B52-978A-0C3378CE4F50}" sibTransId="{7F04FE6E-B0FF-45CD-A741-CAA64BDAEAAE}"/>
    <dgm:cxn modelId="{22EBD464-8A00-4EF5-979F-FF0259A1CEA9}" type="presParOf" srcId="{A5633D08-4D30-40BC-8AF9-A0A98C93E8C2}" destId="{23A108E3-8027-463C-AAB9-E77FE2D5F75C}" srcOrd="0" destOrd="0" presId="urn:microsoft.com/office/officeart/2008/layout/HorizontalMultiLevelHierarchy"/>
    <dgm:cxn modelId="{306C1432-C2A1-42CB-B542-797123A50E84}" type="presParOf" srcId="{23A108E3-8027-463C-AAB9-E77FE2D5F75C}" destId="{5E44DF68-449B-49AA-AD46-3288B2D7D1A9}" srcOrd="0" destOrd="0" presId="urn:microsoft.com/office/officeart/2008/layout/HorizontalMultiLevelHierarchy"/>
    <dgm:cxn modelId="{46945217-A79C-4F8B-9658-0524561DAEA2}" type="presParOf" srcId="{23A108E3-8027-463C-AAB9-E77FE2D5F75C}" destId="{1017777B-6C63-4560-888F-A49493FFC8C7}" srcOrd="1" destOrd="0" presId="urn:microsoft.com/office/officeart/2008/layout/HorizontalMultiLevelHierarchy"/>
    <dgm:cxn modelId="{5F49E8A4-BB82-4056-9C09-6AEC332C2FE1}" type="presParOf" srcId="{1017777B-6C63-4560-888F-A49493FFC8C7}" destId="{B824EF23-219B-4AF8-BFFF-EFD1982E285B}" srcOrd="0" destOrd="0" presId="urn:microsoft.com/office/officeart/2008/layout/HorizontalMultiLevelHierarchy"/>
    <dgm:cxn modelId="{7D3E349E-B627-4B1A-BE8F-9624349BB7BB}" type="presParOf" srcId="{B824EF23-219B-4AF8-BFFF-EFD1982E285B}" destId="{89B1BE8C-C244-4459-89E1-A2AA0D115302}" srcOrd="0" destOrd="0" presId="urn:microsoft.com/office/officeart/2008/layout/HorizontalMultiLevelHierarchy"/>
    <dgm:cxn modelId="{D7F797EF-4C70-4688-A3D1-063B6E5C00AB}" type="presParOf" srcId="{1017777B-6C63-4560-888F-A49493FFC8C7}" destId="{BFCAEFE2-F9AC-43E3-B6C8-171994F4743F}" srcOrd="1" destOrd="0" presId="urn:microsoft.com/office/officeart/2008/layout/HorizontalMultiLevelHierarchy"/>
    <dgm:cxn modelId="{027CC139-9827-4D2C-B16C-2015E32BAD5D}" type="presParOf" srcId="{BFCAEFE2-F9AC-43E3-B6C8-171994F4743F}" destId="{E83BE66A-C466-416E-8201-409235D85B18}" srcOrd="0" destOrd="0" presId="urn:microsoft.com/office/officeart/2008/layout/HorizontalMultiLevelHierarchy"/>
    <dgm:cxn modelId="{516026C5-5D7E-4C13-95E0-69A0205A9C91}" type="presParOf" srcId="{BFCAEFE2-F9AC-43E3-B6C8-171994F4743F}" destId="{C50173DE-50F5-4A54-8870-45E37325298E}" srcOrd="1" destOrd="0" presId="urn:microsoft.com/office/officeart/2008/layout/HorizontalMultiLevelHierarchy"/>
    <dgm:cxn modelId="{E78F411D-FDCC-429B-A39E-06F667F6DC3C}" type="presParOf" srcId="{1017777B-6C63-4560-888F-A49493FFC8C7}" destId="{F5DE003C-0BBB-4E27-A9EA-190B2D4BB325}" srcOrd="2" destOrd="0" presId="urn:microsoft.com/office/officeart/2008/layout/HorizontalMultiLevelHierarchy"/>
    <dgm:cxn modelId="{43C9D2E2-618A-43E0-9B39-C0EF8341EDA1}" type="presParOf" srcId="{F5DE003C-0BBB-4E27-A9EA-190B2D4BB325}" destId="{9A98ACCD-6D11-43C9-BE61-DCAA833A8CF9}" srcOrd="0" destOrd="0" presId="urn:microsoft.com/office/officeart/2008/layout/HorizontalMultiLevelHierarchy"/>
    <dgm:cxn modelId="{4D251848-662F-4BEC-AB29-A6D857044B88}" type="presParOf" srcId="{1017777B-6C63-4560-888F-A49493FFC8C7}" destId="{D2D28C68-C7D0-4219-9D37-9A6F899C5DA5}" srcOrd="3" destOrd="0" presId="urn:microsoft.com/office/officeart/2008/layout/HorizontalMultiLevelHierarchy"/>
    <dgm:cxn modelId="{D72DBB6B-074E-4736-B7FF-A873D28D1240}" type="presParOf" srcId="{D2D28C68-C7D0-4219-9D37-9A6F899C5DA5}" destId="{C1B1693D-7FAA-4015-8500-65D7F420B2B9}" srcOrd="0" destOrd="0" presId="urn:microsoft.com/office/officeart/2008/layout/HorizontalMultiLevelHierarchy"/>
    <dgm:cxn modelId="{8F2F28A7-BC63-4C91-91F6-0C66B70A0FA0}" type="presParOf" srcId="{D2D28C68-C7D0-4219-9D37-9A6F899C5DA5}" destId="{21A19FA4-3E55-4B23-84DB-95CE3E86B87B}" srcOrd="1" destOrd="0" presId="urn:microsoft.com/office/officeart/2008/layout/HorizontalMultiLevelHierarchy"/>
    <dgm:cxn modelId="{A783A78F-F005-4EEB-87AF-76DD735451C1}" type="presParOf" srcId="{A5633D08-4D30-40BC-8AF9-A0A98C93E8C2}" destId="{3683AB4F-466A-45CC-9ED4-8A97C8CBD7D1}" srcOrd="1" destOrd="0" presId="urn:microsoft.com/office/officeart/2008/layout/HorizontalMultiLevelHierarchy"/>
    <dgm:cxn modelId="{AF9D3632-B576-4967-A082-9F171B5FB61A}" type="presParOf" srcId="{3683AB4F-466A-45CC-9ED4-8A97C8CBD7D1}" destId="{C08580C6-ACBE-49A1-9594-475E299A0765}" srcOrd="0" destOrd="0" presId="urn:microsoft.com/office/officeart/2008/layout/HorizontalMultiLevelHierarchy"/>
    <dgm:cxn modelId="{6B8591AC-83D2-494B-ABC0-25E0C512936E}" type="presParOf" srcId="{3683AB4F-466A-45CC-9ED4-8A97C8CBD7D1}" destId="{B070C977-917C-4A5B-BFF1-7656B6078D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C2E6A-72E4-492A-A5F9-4341940F8F6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C50B19B6-3F86-4A20-8AEB-66B510819EF8}">
      <dgm:prSet phldrT="[Text]" custT="1"/>
      <dgm:spPr/>
      <dgm:t>
        <a:bodyPr/>
        <a:lstStyle/>
        <a:p>
          <a:r>
            <a:rPr lang="en-ZA" sz="2000" dirty="0" smtClean="0"/>
            <a:t>Create a single integrated national framework </a:t>
          </a:r>
          <a:endParaRPr lang="en-ZA" sz="2000" dirty="0"/>
        </a:p>
      </dgm:t>
    </dgm:pt>
    <dgm:pt modelId="{1455D495-DEAA-48FE-B219-97869C66623A}" type="parTrans" cxnId="{DE577F84-8902-4C8F-9EEA-11A66BA37C55}">
      <dgm:prSet/>
      <dgm:spPr/>
      <dgm:t>
        <a:bodyPr/>
        <a:lstStyle/>
        <a:p>
          <a:endParaRPr lang="en-ZA"/>
        </a:p>
      </dgm:t>
    </dgm:pt>
    <dgm:pt modelId="{2328A1D0-0535-4715-882C-0FAB306CC56C}" type="sibTrans" cxnId="{DE577F84-8902-4C8F-9EEA-11A66BA37C55}">
      <dgm:prSet/>
      <dgm:spPr/>
      <dgm:t>
        <a:bodyPr/>
        <a:lstStyle/>
        <a:p>
          <a:endParaRPr lang="en-ZA"/>
        </a:p>
      </dgm:t>
    </dgm:pt>
    <dgm:pt modelId="{93F62083-3616-4D81-A063-A5AB964FE47F}">
      <dgm:prSet phldrT="[Text]" custT="1"/>
      <dgm:spPr/>
      <dgm:t>
        <a:bodyPr/>
        <a:lstStyle/>
        <a:p>
          <a:r>
            <a:rPr lang="en-ZA" sz="2000" dirty="0" smtClean="0"/>
            <a:t>Facilitate access, mobility and progression </a:t>
          </a:r>
          <a:endParaRPr lang="en-ZA" sz="2000" dirty="0"/>
        </a:p>
      </dgm:t>
    </dgm:pt>
    <dgm:pt modelId="{EBADDD3B-48F2-4D69-9DB0-73C4AD55B03D}" type="parTrans" cxnId="{B78F8290-ED79-4385-9182-68E068AADCFE}">
      <dgm:prSet/>
      <dgm:spPr/>
      <dgm:t>
        <a:bodyPr/>
        <a:lstStyle/>
        <a:p>
          <a:endParaRPr lang="en-ZA"/>
        </a:p>
      </dgm:t>
    </dgm:pt>
    <dgm:pt modelId="{7FF98EFF-F69D-4FA6-842E-C08CB7070596}" type="sibTrans" cxnId="{B78F8290-ED79-4385-9182-68E068AADCFE}">
      <dgm:prSet/>
      <dgm:spPr/>
      <dgm:t>
        <a:bodyPr/>
        <a:lstStyle/>
        <a:p>
          <a:endParaRPr lang="en-ZA"/>
        </a:p>
      </dgm:t>
    </dgm:pt>
    <dgm:pt modelId="{51FF2D9D-46AB-4D70-93B6-03F5D250973F}">
      <dgm:prSet phldrT="[Text]" custT="1"/>
      <dgm:spPr/>
      <dgm:t>
        <a:bodyPr/>
        <a:lstStyle/>
        <a:p>
          <a:r>
            <a:rPr lang="en-ZA" sz="2000" dirty="0" smtClean="0"/>
            <a:t>Enhance equality of education and training</a:t>
          </a:r>
          <a:endParaRPr lang="en-ZA" sz="2000" dirty="0"/>
        </a:p>
      </dgm:t>
    </dgm:pt>
    <dgm:pt modelId="{95DB9157-1AA3-4810-8303-FF65DAE8B1B5}" type="parTrans" cxnId="{43B07556-937C-4417-8EAB-1161E0DB9CD5}">
      <dgm:prSet/>
      <dgm:spPr/>
      <dgm:t>
        <a:bodyPr/>
        <a:lstStyle/>
        <a:p>
          <a:endParaRPr lang="en-ZA"/>
        </a:p>
      </dgm:t>
    </dgm:pt>
    <dgm:pt modelId="{D07A7F64-839F-46E0-966A-51F4BCE926BE}" type="sibTrans" cxnId="{43B07556-937C-4417-8EAB-1161E0DB9CD5}">
      <dgm:prSet/>
      <dgm:spPr/>
      <dgm:t>
        <a:bodyPr/>
        <a:lstStyle/>
        <a:p>
          <a:endParaRPr lang="en-ZA"/>
        </a:p>
      </dgm:t>
    </dgm:pt>
    <dgm:pt modelId="{D454DF1F-D33A-4960-B03C-B4092FD47857}">
      <dgm:prSet custT="1"/>
      <dgm:spPr/>
      <dgm:t>
        <a:bodyPr/>
        <a:lstStyle/>
        <a:p>
          <a:r>
            <a:rPr lang="en-ZA" sz="2000" dirty="0" smtClean="0"/>
            <a:t>Accelerate redress of past unfair discrimination</a:t>
          </a:r>
        </a:p>
      </dgm:t>
    </dgm:pt>
    <dgm:pt modelId="{80968782-3288-4FE3-A59B-FE72A289EED4}" type="parTrans" cxnId="{0026C771-FB51-4C5B-8221-BE73A77338C7}">
      <dgm:prSet/>
      <dgm:spPr/>
      <dgm:t>
        <a:bodyPr/>
        <a:lstStyle/>
        <a:p>
          <a:endParaRPr lang="en-ZA"/>
        </a:p>
      </dgm:t>
    </dgm:pt>
    <dgm:pt modelId="{9FC4B3F2-C388-4045-9493-714DBDF34E18}" type="sibTrans" cxnId="{0026C771-FB51-4C5B-8221-BE73A77338C7}">
      <dgm:prSet/>
      <dgm:spPr/>
      <dgm:t>
        <a:bodyPr/>
        <a:lstStyle/>
        <a:p>
          <a:endParaRPr lang="en-ZA"/>
        </a:p>
      </dgm:t>
    </dgm:pt>
    <dgm:pt modelId="{EEC8AEAF-A222-4DB4-83E6-B2C88210B5A2}">
      <dgm:prSet custT="1"/>
      <dgm:spPr/>
      <dgm:t>
        <a:bodyPr/>
        <a:lstStyle/>
        <a:p>
          <a:r>
            <a:rPr lang="en-ZA" sz="2000" dirty="0" smtClean="0"/>
            <a:t>Contribute to the full personal development of each learner and the social and economic development of the nation at large</a:t>
          </a:r>
        </a:p>
      </dgm:t>
    </dgm:pt>
    <dgm:pt modelId="{55D06739-989A-4701-8F09-45C29A4CEF7C}" type="parTrans" cxnId="{58952220-4E7C-4A3C-9107-9520B64A1663}">
      <dgm:prSet/>
      <dgm:spPr/>
      <dgm:t>
        <a:bodyPr/>
        <a:lstStyle/>
        <a:p>
          <a:endParaRPr lang="en-ZA"/>
        </a:p>
      </dgm:t>
    </dgm:pt>
    <dgm:pt modelId="{37659AFA-98E8-4EB5-ACE4-FC51C2C25354}" type="sibTrans" cxnId="{58952220-4E7C-4A3C-9107-9520B64A1663}">
      <dgm:prSet/>
      <dgm:spPr/>
      <dgm:t>
        <a:bodyPr/>
        <a:lstStyle/>
        <a:p>
          <a:endParaRPr lang="en-ZA"/>
        </a:p>
      </dgm:t>
    </dgm:pt>
    <dgm:pt modelId="{1F37524C-9587-4510-9030-11EDBD7B3ABD}" type="pres">
      <dgm:prSet presAssocID="{73FC2E6A-72E4-492A-A5F9-4341940F8F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DC49346-03E0-4B2B-BB39-011031FB19CB}" type="pres">
      <dgm:prSet presAssocID="{C50B19B6-3F86-4A20-8AEB-66B510819EF8}" presName="composite" presStyleCnt="0"/>
      <dgm:spPr/>
    </dgm:pt>
    <dgm:pt modelId="{2F79E1E4-2146-47CC-B308-0717BDE4A671}" type="pres">
      <dgm:prSet presAssocID="{C50B19B6-3F86-4A20-8AEB-66B510819EF8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66FA320-3211-4D1C-9CA2-7C0B28560CEE}" type="pres">
      <dgm:prSet presAssocID="{C50B19B6-3F86-4A20-8AEB-66B510819EF8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</dgm:pt>
    <dgm:pt modelId="{424DE788-574D-4245-8F1D-ACB2599F806C}" type="pres">
      <dgm:prSet presAssocID="{2328A1D0-0535-4715-882C-0FAB306CC56C}" presName="sibTrans" presStyleCnt="0"/>
      <dgm:spPr/>
    </dgm:pt>
    <dgm:pt modelId="{C4393EE8-A234-4E43-8F18-CBDB2A55D224}" type="pres">
      <dgm:prSet presAssocID="{93F62083-3616-4D81-A063-A5AB964FE47F}" presName="composite" presStyleCnt="0"/>
      <dgm:spPr/>
    </dgm:pt>
    <dgm:pt modelId="{EFC27418-5721-48AB-8EAF-86713AB0DD01}" type="pres">
      <dgm:prSet presAssocID="{93F62083-3616-4D81-A063-A5AB964FE47F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8822CE3-3A79-46C5-9978-8F1A2BACD3AF}" type="pres">
      <dgm:prSet presAssocID="{93F62083-3616-4D81-A063-A5AB964FE47F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5000" r="-35000"/>
          </a:stretch>
        </a:blipFill>
      </dgm:spPr>
    </dgm:pt>
    <dgm:pt modelId="{34EDCFE8-DAB5-407E-85C2-36C31BBB2105}" type="pres">
      <dgm:prSet presAssocID="{7FF98EFF-F69D-4FA6-842E-C08CB7070596}" presName="sibTrans" presStyleCnt="0"/>
      <dgm:spPr/>
    </dgm:pt>
    <dgm:pt modelId="{34F05A5B-4DD8-4584-93F1-21A5C8D38928}" type="pres">
      <dgm:prSet presAssocID="{51FF2D9D-46AB-4D70-93B6-03F5D250973F}" presName="composite" presStyleCnt="0"/>
      <dgm:spPr/>
    </dgm:pt>
    <dgm:pt modelId="{CBF29E52-57AF-430E-8323-5B01550BB124}" type="pres">
      <dgm:prSet presAssocID="{51FF2D9D-46AB-4D70-93B6-03F5D250973F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7B124F7-1E31-4342-973C-BF37A2BE4F07}" type="pres">
      <dgm:prSet presAssocID="{51FF2D9D-46AB-4D70-93B6-03F5D250973F}" presName="rect2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</dgm:pt>
    <dgm:pt modelId="{9555DB4B-09FF-4FCD-9878-F1AA2D226652}" type="pres">
      <dgm:prSet presAssocID="{D07A7F64-839F-46E0-966A-51F4BCE926BE}" presName="sibTrans" presStyleCnt="0"/>
      <dgm:spPr/>
    </dgm:pt>
    <dgm:pt modelId="{D27BD7EF-73EC-424A-894D-217AD676595F}" type="pres">
      <dgm:prSet presAssocID="{D454DF1F-D33A-4960-B03C-B4092FD47857}" presName="composite" presStyleCnt="0"/>
      <dgm:spPr/>
    </dgm:pt>
    <dgm:pt modelId="{F0EA9757-32CF-4C01-A97B-A664B990C215}" type="pres">
      <dgm:prSet presAssocID="{D454DF1F-D33A-4960-B03C-B4092FD47857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A7B5493-B0A6-4267-BF98-B61B47FCAF45}" type="pres">
      <dgm:prSet presAssocID="{D454DF1F-D33A-4960-B03C-B4092FD47857}" presName="rect2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3000" r="-53000"/>
          </a:stretch>
        </a:blipFill>
      </dgm:spPr>
    </dgm:pt>
    <dgm:pt modelId="{5EC1B1C2-22DE-4D50-B65C-EC4692606301}" type="pres">
      <dgm:prSet presAssocID="{9FC4B3F2-C388-4045-9493-714DBDF34E18}" presName="sibTrans" presStyleCnt="0"/>
      <dgm:spPr/>
    </dgm:pt>
    <dgm:pt modelId="{7FAB25B5-7657-4A29-9CEC-5C26125D6CD4}" type="pres">
      <dgm:prSet presAssocID="{EEC8AEAF-A222-4DB4-83E6-B2C88210B5A2}" presName="composite" presStyleCnt="0"/>
      <dgm:spPr/>
    </dgm:pt>
    <dgm:pt modelId="{070816E7-EE3A-4150-B726-A385B276518A}" type="pres">
      <dgm:prSet presAssocID="{EEC8AEAF-A222-4DB4-83E6-B2C88210B5A2}" presName="rect1" presStyleLbl="trAlignAcc1" presStyleIdx="4" presStyleCnt="5" custScaleX="13072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9AC3CE9-FF73-4979-88A5-A753FFC27DD1}" type="pres">
      <dgm:prSet presAssocID="{EEC8AEAF-A222-4DB4-83E6-B2C88210B5A2}" presName="rect2" presStyleLbl="fgImgPlace1" presStyleIdx="4" presStyleCnt="5" custLinFactNeighborX="-70013" custLinFactNeighborY="-21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9000" r="-79000"/>
          </a:stretch>
        </a:blipFill>
      </dgm:spPr>
    </dgm:pt>
  </dgm:ptLst>
  <dgm:cxnLst>
    <dgm:cxn modelId="{DE577F84-8902-4C8F-9EEA-11A66BA37C55}" srcId="{73FC2E6A-72E4-492A-A5F9-4341940F8F68}" destId="{C50B19B6-3F86-4A20-8AEB-66B510819EF8}" srcOrd="0" destOrd="0" parTransId="{1455D495-DEAA-48FE-B219-97869C66623A}" sibTransId="{2328A1D0-0535-4715-882C-0FAB306CC56C}"/>
    <dgm:cxn modelId="{C59068E5-6BC6-4E11-AE36-63342DE89FA3}" type="presOf" srcId="{93F62083-3616-4D81-A063-A5AB964FE47F}" destId="{EFC27418-5721-48AB-8EAF-86713AB0DD01}" srcOrd="0" destOrd="0" presId="urn:microsoft.com/office/officeart/2008/layout/PictureStrips"/>
    <dgm:cxn modelId="{43B07556-937C-4417-8EAB-1161E0DB9CD5}" srcId="{73FC2E6A-72E4-492A-A5F9-4341940F8F68}" destId="{51FF2D9D-46AB-4D70-93B6-03F5D250973F}" srcOrd="2" destOrd="0" parTransId="{95DB9157-1AA3-4810-8303-FF65DAE8B1B5}" sibTransId="{D07A7F64-839F-46E0-966A-51F4BCE926BE}"/>
    <dgm:cxn modelId="{F5CAAF5A-807A-4754-9FED-92EBA35DEB39}" type="presOf" srcId="{51FF2D9D-46AB-4D70-93B6-03F5D250973F}" destId="{CBF29E52-57AF-430E-8323-5B01550BB124}" srcOrd="0" destOrd="0" presId="urn:microsoft.com/office/officeart/2008/layout/PictureStrips"/>
    <dgm:cxn modelId="{8653A464-EB08-4334-8D68-9C07BE7CC1C9}" type="presOf" srcId="{EEC8AEAF-A222-4DB4-83E6-B2C88210B5A2}" destId="{070816E7-EE3A-4150-B726-A385B276518A}" srcOrd="0" destOrd="0" presId="urn:microsoft.com/office/officeart/2008/layout/PictureStrips"/>
    <dgm:cxn modelId="{B78F8290-ED79-4385-9182-68E068AADCFE}" srcId="{73FC2E6A-72E4-492A-A5F9-4341940F8F68}" destId="{93F62083-3616-4D81-A063-A5AB964FE47F}" srcOrd="1" destOrd="0" parTransId="{EBADDD3B-48F2-4D69-9DB0-73C4AD55B03D}" sibTransId="{7FF98EFF-F69D-4FA6-842E-C08CB7070596}"/>
    <dgm:cxn modelId="{A358212E-D0FD-4EE2-AC72-308B190CF572}" type="presOf" srcId="{73FC2E6A-72E4-492A-A5F9-4341940F8F68}" destId="{1F37524C-9587-4510-9030-11EDBD7B3ABD}" srcOrd="0" destOrd="0" presId="urn:microsoft.com/office/officeart/2008/layout/PictureStrips"/>
    <dgm:cxn modelId="{BC4F43F8-2D64-4194-A915-C27B674645A6}" type="presOf" srcId="{D454DF1F-D33A-4960-B03C-B4092FD47857}" destId="{F0EA9757-32CF-4C01-A97B-A664B990C215}" srcOrd="0" destOrd="0" presId="urn:microsoft.com/office/officeart/2008/layout/PictureStrips"/>
    <dgm:cxn modelId="{72E51B75-F506-4855-ADE1-837231DC9EF7}" type="presOf" srcId="{C50B19B6-3F86-4A20-8AEB-66B510819EF8}" destId="{2F79E1E4-2146-47CC-B308-0717BDE4A671}" srcOrd="0" destOrd="0" presId="urn:microsoft.com/office/officeart/2008/layout/PictureStrips"/>
    <dgm:cxn modelId="{58952220-4E7C-4A3C-9107-9520B64A1663}" srcId="{73FC2E6A-72E4-492A-A5F9-4341940F8F68}" destId="{EEC8AEAF-A222-4DB4-83E6-B2C88210B5A2}" srcOrd="4" destOrd="0" parTransId="{55D06739-989A-4701-8F09-45C29A4CEF7C}" sibTransId="{37659AFA-98E8-4EB5-ACE4-FC51C2C25354}"/>
    <dgm:cxn modelId="{0026C771-FB51-4C5B-8221-BE73A77338C7}" srcId="{73FC2E6A-72E4-492A-A5F9-4341940F8F68}" destId="{D454DF1F-D33A-4960-B03C-B4092FD47857}" srcOrd="3" destOrd="0" parTransId="{80968782-3288-4FE3-A59B-FE72A289EED4}" sibTransId="{9FC4B3F2-C388-4045-9493-714DBDF34E18}"/>
    <dgm:cxn modelId="{EFEA5238-0E6A-489A-9F89-4EB207B0D1FF}" type="presParOf" srcId="{1F37524C-9587-4510-9030-11EDBD7B3ABD}" destId="{5DC49346-03E0-4B2B-BB39-011031FB19CB}" srcOrd="0" destOrd="0" presId="urn:microsoft.com/office/officeart/2008/layout/PictureStrips"/>
    <dgm:cxn modelId="{19CB0809-1960-4496-A655-3CCCD7C8648C}" type="presParOf" srcId="{5DC49346-03E0-4B2B-BB39-011031FB19CB}" destId="{2F79E1E4-2146-47CC-B308-0717BDE4A671}" srcOrd="0" destOrd="0" presId="urn:microsoft.com/office/officeart/2008/layout/PictureStrips"/>
    <dgm:cxn modelId="{636FBB79-1BC2-4214-97CD-955C5D8682C1}" type="presParOf" srcId="{5DC49346-03E0-4B2B-BB39-011031FB19CB}" destId="{366FA320-3211-4D1C-9CA2-7C0B28560CEE}" srcOrd="1" destOrd="0" presId="urn:microsoft.com/office/officeart/2008/layout/PictureStrips"/>
    <dgm:cxn modelId="{5ACFC58A-68FE-4526-988C-98090EABCFFA}" type="presParOf" srcId="{1F37524C-9587-4510-9030-11EDBD7B3ABD}" destId="{424DE788-574D-4245-8F1D-ACB2599F806C}" srcOrd="1" destOrd="0" presId="urn:microsoft.com/office/officeart/2008/layout/PictureStrips"/>
    <dgm:cxn modelId="{14B183B6-D165-46FB-9C80-D2231F66D1E0}" type="presParOf" srcId="{1F37524C-9587-4510-9030-11EDBD7B3ABD}" destId="{C4393EE8-A234-4E43-8F18-CBDB2A55D224}" srcOrd="2" destOrd="0" presId="urn:microsoft.com/office/officeart/2008/layout/PictureStrips"/>
    <dgm:cxn modelId="{EEFE7C50-DE8A-4F21-933B-6A756780FF76}" type="presParOf" srcId="{C4393EE8-A234-4E43-8F18-CBDB2A55D224}" destId="{EFC27418-5721-48AB-8EAF-86713AB0DD01}" srcOrd="0" destOrd="0" presId="urn:microsoft.com/office/officeart/2008/layout/PictureStrips"/>
    <dgm:cxn modelId="{BC1D4F70-0821-43E0-8033-2CC9DEC2103A}" type="presParOf" srcId="{C4393EE8-A234-4E43-8F18-CBDB2A55D224}" destId="{E8822CE3-3A79-46C5-9978-8F1A2BACD3AF}" srcOrd="1" destOrd="0" presId="urn:microsoft.com/office/officeart/2008/layout/PictureStrips"/>
    <dgm:cxn modelId="{05E420DF-FB66-48EB-99CD-54592B2F45DC}" type="presParOf" srcId="{1F37524C-9587-4510-9030-11EDBD7B3ABD}" destId="{34EDCFE8-DAB5-407E-85C2-36C31BBB2105}" srcOrd="3" destOrd="0" presId="urn:microsoft.com/office/officeart/2008/layout/PictureStrips"/>
    <dgm:cxn modelId="{B8FF96A7-A1FD-4346-91BF-08393FDC0A90}" type="presParOf" srcId="{1F37524C-9587-4510-9030-11EDBD7B3ABD}" destId="{34F05A5B-4DD8-4584-93F1-21A5C8D38928}" srcOrd="4" destOrd="0" presId="urn:microsoft.com/office/officeart/2008/layout/PictureStrips"/>
    <dgm:cxn modelId="{3A7E6C7C-43C7-4A45-A030-5F53ABD0FC07}" type="presParOf" srcId="{34F05A5B-4DD8-4584-93F1-21A5C8D38928}" destId="{CBF29E52-57AF-430E-8323-5B01550BB124}" srcOrd="0" destOrd="0" presId="urn:microsoft.com/office/officeart/2008/layout/PictureStrips"/>
    <dgm:cxn modelId="{CB607511-9373-4D50-B86A-22B058340718}" type="presParOf" srcId="{34F05A5B-4DD8-4584-93F1-21A5C8D38928}" destId="{C7B124F7-1E31-4342-973C-BF37A2BE4F07}" srcOrd="1" destOrd="0" presId="urn:microsoft.com/office/officeart/2008/layout/PictureStrips"/>
    <dgm:cxn modelId="{5F6102EB-0D99-4A5C-AC65-97557F3AB3BE}" type="presParOf" srcId="{1F37524C-9587-4510-9030-11EDBD7B3ABD}" destId="{9555DB4B-09FF-4FCD-9878-F1AA2D226652}" srcOrd="5" destOrd="0" presId="urn:microsoft.com/office/officeart/2008/layout/PictureStrips"/>
    <dgm:cxn modelId="{64720257-040D-4067-8A34-73BD6EEBD832}" type="presParOf" srcId="{1F37524C-9587-4510-9030-11EDBD7B3ABD}" destId="{D27BD7EF-73EC-424A-894D-217AD676595F}" srcOrd="6" destOrd="0" presId="urn:microsoft.com/office/officeart/2008/layout/PictureStrips"/>
    <dgm:cxn modelId="{7ACCC8D0-88D1-4E5D-B208-CD1AAD9A7B13}" type="presParOf" srcId="{D27BD7EF-73EC-424A-894D-217AD676595F}" destId="{F0EA9757-32CF-4C01-A97B-A664B990C215}" srcOrd="0" destOrd="0" presId="urn:microsoft.com/office/officeart/2008/layout/PictureStrips"/>
    <dgm:cxn modelId="{CB96D861-C681-4177-BEA6-2DF17FE3333E}" type="presParOf" srcId="{D27BD7EF-73EC-424A-894D-217AD676595F}" destId="{FA7B5493-B0A6-4267-BF98-B61B47FCAF45}" srcOrd="1" destOrd="0" presId="urn:microsoft.com/office/officeart/2008/layout/PictureStrips"/>
    <dgm:cxn modelId="{2C7FEB9E-1927-4E0A-9838-5100DFEFA1BB}" type="presParOf" srcId="{1F37524C-9587-4510-9030-11EDBD7B3ABD}" destId="{5EC1B1C2-22DE-4D50-B65C-EC4692606301}" srcOrd="7" destOrd="0" presId="urn:microsoft.com/office/officeart/2008/layout/PictureStrips"/>
    <dgm:cxn modelId="{B6C2640F-1CE0-40DA-B7B3-F12D85F69129}" type="presParOf" srcId="{1F37524C-9587-4510-9030-11EDBD7B3ABD}" destId="{7FAB25B5-7657-4A29-9CEC-5C26125D6CD4}" srcOrd="8" destOrd="0" presId="urn:microsoft.com/office/officeart/2008/layout/PictureStrips"/>
    <dgm:cxn modelId="{A242298F-647A-42D3-8D52-5251B4506EEC}" type="presParOf" srcId="{7FAB25B5-7657-4A29-9CEC-5C26125D6CD4}" destId="{070816E7-EE3A-4150-B726-A385B276518A}" srcOrd="0" destOrd="0" presId="urn:microsoft.com/office/officeart/2008/layout/PictureStrips"/>
    <dgm:cxn modelId="{B24F4A9A-2FDF-429D-B6A5-7E29FB654D73}" type="presParOf" srcId="{7FAB25B5-7657-4A29-9CEC-5C26125D6CD4}" destId="{C9AC3CE9-FF73-4979-88A5-A753FFC27DD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331E0C-42F4-4EDD-9330-17056CE568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C8B8A77A-FCDA-43C1-87B4-96E702DA2925}">
      <dgm:prSet phldrT="[Text]" custT="1"/>
      <dgm:spPr/>
      <dgm:t>
        <a:bodyPr/>
        <a:lstStyle/>
        <a:p>
          <a:r>
            <a:rPr lang="en-ZA" sz="2000" dirty="0" smtClean="0"/>
            <a:t>Developing, fostering and maintaining an integrated and transparent framework for the recognition of learning achievements</a:t>
          </a:r>
          <a:endParaRPr lang="en-ZA" sz="2000" dirty="0"/>
        </a:p>
      </dgm:t>
    </dgm:pt>
    <dgm:pt modelId="{BED7D1EE-70E3-41C9-BD11-D019500215CA}" type="parTrans" cxnId="{046DBEC2-36A8-4ED0-ABA0-D108FBC7AC3D}">
      <dgm:prSet/>
      <dgm:spPr/>
      <dgm:t>
        <a:bodyPr/>
        <a:lstStyle/>
        <a:p>
          <a:endParaRPr lang="en-ZA"/>
        </a:p>
      </dgm:t>
    </dgm:pt>
    <dgm:pt modelId="{CBE04795-A7CA-4020-9C52-1E7F06CC76B5}" type="sibTrans" cxnId="{046DBEC2-36A8-4ED0-ABA0-D108FBC7AC3D}">
      <dgm:prSet/>
      <dgm:spPr/>
      <dgm:t>
        <a:bodyPr/>
        <a:lstStyle/>
        <a:p>
          <a:endParaRPr lang="en-ZA"/>
        </a:p>
      </dgm:t>
    </dgm:pt>
    <dgm:pt modelId="{83CAD1E8-6F84-4C01-BE63-8324552AD2F9}">
      <dgm:prSet phldrT="[Text]" custT="1"/>
      <dgm:spPr/>
      <dgm:t>
        <a:bodyPr/>
        <a:lstStyle/>
        <a:p>
          <a:r>
            <a:rPr lang="en-ZA" sz="2000" dirty="0" smtClean="0"/>
            <a:t>Ensuring that South African Qualifications meet appropriate criteria, determined by the Minister and are internationally comparable</a:t>
          </a:r>
          <a:endParaRPr lang="en-ZA" sz="2000" dirty="0"/>
        </a:p>
      </dgm:t>
    </dgm:pt>
    <dgm:pt modelId="{6EA9D4C6-E854-4C20-BB02-E3F0D24568F0}" type="parTrans" cxnId="{DF69E34D-2683-4B3E-A116-524A9039018F}">
      <dgm:prSet/>
      <dgm:spPr/>
      <dgm:t>
        <a:bodyPr/>
        <a:lstStyle/>
        <a:p>
          <a:endParaRPr lang="en-ZA"/>
        </a:p>
      </dgm:t>
    </dgm:pt>
    <dgm:pt modelId="{DB069B22-FD24-484F-8D53-44C5D59B3EF4}" type="sibTrans" cxnId="{DF69E34D-2683-4B3E-A116-524A9039018F}">
      <dgm:prSet/>
      <dgm:spPr/>
      <dgm:t>
        <a:bodyPr/>
        <a:lstStyle/>
        <a:p>
          <a:endParaRPr lang="en-ZA"/>
        </a:p>
      </dgm:t>
    </dgm:pt>
    <dgm:pt modelId="{4E363866-B9FF-4C79-B3A2-E0E492228912}">
      <dgm:prSet phldrT="[Text]" custT="1"/>
      <dgm:spPr/>
      <dgm:t>
        <a:bodyPr/>
        <a:lstStyle/>
        <a:p>
          <a:r>
            <a:rPr lang="en-ZA" sz="2000" dirty="0" smtClean="0"/>
            <a:t>Ensuring that South African Qualifications are of an acceptable quality</a:t>
          </a:r>
          <a:endParaRPr lang="en-ZA" sz="2000" dirty="0"/>
        </a:p>
      </dgm:t>
    </dgm:pt>
    <dgm:pt modelId="{CA50EE72-0FE0-422A-BA97-082F88BA3089}" type="parTrans" cxnId="{5BF3E98A-75FD-492B-B687-093216C3DD73}">
      <dgm:prSet/>
      <dgm:spPr/>
      <dgm:t>
        <a:bodyPr/>
        <a:lstStyle/>
        <a:p>
          <a:endParaRPr lang="en-ZA"/>
        </a:p>
      </dgm:t>
    </dgm:pt>
    <dgm:pt modelId="{75951A23-3B99-483A-A8B3-E4EB751CD488}" type="sibTrans" cxnId="{5BF3E98A-75FD-492B-B687-093216C3DD73}">
      <dgm:prSet/>
      <dgm:spPr/>
      <dgm:t>
        <a:bodyPr/>
        <a:lstStyle/>
        <a:p>
          <a:endParaRPr lang="en-ZA"/>
        </a:p>
      </dgm:t>
    </dgm:pt>
    <dgm:pt modelId="{57B18302-C095-459E-ADA4-C14617A2627C}" type="pres">
      <dgm:prSet presAssocID="{32331E0C-42F4-4EDD-9330-17056CE568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C776E7CB-5328-4158-98CC-A1C8EB970164}" type="pres">
      <dgm:prSet presAssocID="{C8B8A77A-FCDA-43C1-87B4-96E702DA2925}" presName="parentLin" presStyleCnt="0"/>
      <dgm:spPr/>
    </dgm:pt>
    <dgm:pt modelId="{8C7DCFC6-B73D-4F90-9579-AA4FA5F72D7C}" type="pres">
      <dgm:prSet presAssocID="{C8B8A77A-FCDA-43C1-87B4-96E702DA2925}" presName="parentLeftMargin" presStyleLbl="node1" presStyleIdx="0" presStyleCnt="3"/>
      <dgm:spPr/>
      <dgm:t>
        <a:bodyPr/>
        <a:lstStyle/>
        <a:p>
          <a:endParaRPr lang="en-ZA"/>
        </a:p>
      </dgm:t>
    </dgm:pt>
    <dgm:pt modelId="{7178A190-44FE-4556-A860-92FEB399F398}" type="pres">
      <dgm:prSet presAssocID="{C8B8A77A-FCDA-43C1-87B4-96E702DA2925}" presName="parentText" presStyleLbl="node1" presStyleIdx="0" presStyleCnt="3" custScaleY="105921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A39E6EA-D6C0-45E7-8084-E757BF291AF0}" type="pres">
      <dgm:prSet presAssocID="{C8B8A77A-FCDA-43C1-87B4-96E702DA2925}" presName="negativeSpace" presStyleCnt="0"/>
      <dgm:spPr/>
    </dgm:pt>
    <dgm:pt modelId="{E041B0E1-F6C8-4353-B6CD-A3B03298592E}" type="pres">
      <dgm:prSet presAssocID="{C8B8A77A-FCDA-43C1-87B4-96E702DA2925}" presName="childText" presStyleLbl="conFgAcc1" presStyleIdx="0" presStyleCnt="3">
        <dgm:presLayoutVars>
          <dgm:bulletEnabled val="1"/>
        </dgm:presLayoutVars>
      </dgm:prSet>
      <dgm:spPr/>
    </dgm:pt>
    <dgm:pt modelId="{2C863793-2EA2-4515-B4DB-0F0FA198697D}" type="pres">
      <dgm:prSet presAssocID="{CBE04795-A7CA-4020-9C52-1E7F06CC76B5}" presName="spaceBetweenRectangles" presStyleCnt="0"/>
      <dgm:spPr/>
    </dgm:pt>
    <dgm:pt modelId="{CAE8D9A3-4649-4BD8-9F62-10036AE6B11A}" type="pres">
      <dgm:prSet presAssocID="{83CAD1E8-6F84-4C01-BE63-8324552AD2F9}" presName="parentLin" presStyleCnt="0"/>
      <dgm:spPr/>
    </dgm:pt>
    <dgm:pt modelId="{002850C5-18A2-4AE1-9B14-901EAFB66DF6}" type="pres">
      <dgm:prSet presAssocID="{83CAD1E8-6F84-4C01-BE63-8324552AD2F9}" presName="parentLeftMargin" presStyleLbl="node1" presStyleIdx="0" presStyleCnt="3"/>
      <dgm:spPr/>
      <dgm:t>
        <a:bodyPr/>
        <a:lstStyle/>
        <a:p>
          <a:endParaRPr lang="en-ZA"/>
        </a:p>
      </dgm:t>
    </dgm:pt>
    <dgm:pt modelId="{7FB30738-D028-4F39-9717-6B38BF795B1C}" type="pres">
      <dgm:prSet presAssocID="{83CAD1E8-6F84-4C01-BE63-8324552AD2F9}" presName="parentText" presStyleLbl="node1" presStyleIdx="1" presStyleCnt="3" custScaleY="11135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02584FC-E46F-4C45-BC4B-90679123A8AE}" type="pres">
      <dgm:prSet presAssocID="{83CAD1E8-6F84-4C01-BE63-8324552AD2F9}" presName="negativeSpace" presStyleCnt="0"/>
      <dgm:spPr/>
    </dgm:pt>
    <dgm:pt modelId="{AFBA417A-B349-4601-A388-D268EB5C1028}" type="pres">
      <dgm:prSet presAssocID="{83CAD1E8-6F84-4C01-BE63-8324552AD2F9}" presName="childText" presStyleLbl="conFgAcc1" presStyleIdx="1" presStyleCnt="3">
        <dgm:presLayoutVars>
          <dgm:bulletEnabled val="1"/>
        </dgm:presLayoutVars>
      </dgm:prSet>
      <dgm:spPr/>
    </dgm:pt>
    <dgm:pt modelId="{AE70FFA2-4BA2-4626-8E31-604B7D6D2DFA}" type="pres">
      <dgm:prSet presAssocID="{DB069B22-FD24-484F-8D53-44C5D59B3EF4}" presName="spaceBetweenRectangles" presStyleCnt="0"/>
      <dgm:spPr/>
    </dgm:pt>
    <dgm:pt modelId="{A05F1DF6-FFC4-4E61-A242-9F446FD9E298}" type="pres">
      <dgm:prSet presAssocID="{4E363866-B9FF-4C79-B3A2-E0E492228912}" presName="parentLin" presStyleCnt="0"/>
      <dgm:spPr/>
    </dgm:pt>
    <dgm:pt modelId="{2A2AED5C-FD38-43C7-B0C2-4CE670E61122}" type="pres">
      <dgm:prSet presAssocID="{4E363866-B9FF-4C79-B3A2-E0E492228912}" presName="parentLeftMargin" presStyleLbl="node1" presStyleIdx="1" presStyleCnt="3"/>
      <dgm:spPr/>
      <dgm:t>
        <a:bodyPr/>
        <a:lstStyle/>
        <a:p>
          <a:endParaRPr lang="en-ZA"/>
        </a:p>
      </dgm:t>
    </dgm:pt>
    <dgm:pt modelId="{05DD42C2-B1C7-4EAC-9AB6-6FBF3D629A58}" type="pres">
      <dgm:prSet presAssocID="{4E363866-B9FF-4C79-B3A2-E0E4922289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6B79EB4-0F3A-4D49-BD37-B03A35B9C588}" type="pres">
      <dgm:prSet presAssocID="{4E363866-B9FF-4C79-B3A2-E0E492228912}" presName="negativeSpace" presStyleCnt="0"/>
      <dgm:spPr/>
    </dgm:pt>
    <dgm:pt modelId="{8E906412-34BE-4DF8-93D5-31C3960B604B}" type="pres">
      <dgm:prSet presAssocID="{4E363866-B9FF-4C79-B3A2-E0E4922289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7D5AA05-1B37-4DDC-97F3-B1A84BEA442D}" type="presOf" srcId="{32331E0C-42F4-4EDD-9330-17056CE568D0}" destId="{57B18302-C095-459E-ADA4-C14617A2627C}" srcOrd="0" destOrd="0" presId="urn:microsoft.com/office/officeart/2005/8/layout/list1"/>
    <dgm:cxn modelId="{75BA6795-1758-4E65-93E3-DC0D62E74331}" type="presOf" srcId="{4E363866-B9FF-4C79-B3A2-E0E492228912}" destId="{2A2AED5C-FD38-43C7-B0C2-4CE670E61122}" srcOrd="0" destOrd="0" presId="urn:microsoft.com/office/officeart/2005/8/layout/list1"/>
    <dgm:cxn modelId="{029D6079-E8D0-4B7C-A0E5-8F23EA48856D}" type="presOf" srcId="{4E363866-B9FF-4C79-B3A2-E0E492228912}" destId="{05DD42C2-B1C7-4EAC-9AB6-6FBF3D629A58}" srcOrd="1" destOrd="0" presId="urn:microsoft.com/office/officeart/2005/8/layout/list1"/>
    <dgm:cxn modelId="{54E9C5AE-BAD5-46F6-873B-650E74861D6A}" type="presOf" srcId="{83CAD1E8-6F84-4C01-BE63-8324552AD2F9}" destId="{7FB30738-D028-4F39-9717-6B38BF795B1C}" srcOrd="1" destOrd="0" presId="urn:microsoft.com/office/officeart/2005/8/layout/list1"/>
    <dgm:cxn modelId="{DF69E34D-2683-4B3E-A116-524A9039018F}" srcId="{32331E0C-42F4-4EDD-9330-17056CE568D0}" destId="{83CAD1E8-6F84-4C01-BE63-8324552AD2F9}" srcOrd="1" destOrd="0" parTransId="{6EA9D4C6-E854-4C20-BB02-E3F0D24568F0}" sibTransId="{DB069B22-FD24-484F-8D53-44C5D59B3EF4}"/>
    <dgm:cxn modelId="{5BF3E98A-75FD-492B-B687-093216C3DD73}" srcId="{32331E0C-42F4-4EDD-9330-17056CE568D0}" destId="{4E363866-B9FF-4C79-B3A2-E0E492228912}" srcOrd="2" destOrd="0" parTransId="{CA50EE72-0FE0-422A-BA97-082F88BA3089}" sibTransId="{75951A23-3B99-483A-A8B3-E4EB751CD488}"/>
    <dgm:cxn modelId="{2851DC44-C83D-4224-9E0A-000963BAEA83}" type="presOf" srcId="{83CAD1E8-6F84-4C01-BE63-8324552AD2F9}" destId="{002850C5-18A2-4AE1-9B14-901EAFB66DF6}" srcOrd="0" destOrd="0" presId="urn:microsoft.com/office/officeart/2005/8/layout/list1"/>
    <dgm:cxn modelId="{046DBEC2-36A8-4ED0-ABA0-D108FBC7AC3D}" srcId="{32331E0C-42F4-4EDD-9330-17056CE568D0}" destId="{C8B8A77A-FCDA-43C1-87B4-96E702DA2925}" srcOrd="0" destOrd="0" parTransId="{BED7D1EE-70E3-41C9-BD11-D019500215CA}" sibTransId="{CBE04795-A7CA-4020-9C52-1E7F06CC76B5}"/>
    <dgm:cxn modelId="{BCA83D3F-C18B-45DD-B52B-D33E8084DBAF}" type="presOf" srcId="{C8B8A77A-FCDA-43C1-87B4-96E702DA2925}" destId="{7178A190-44FE-4556-A860-92FEB399F398}" srcOrd="1" destOrd="0" presId="urn:microsoft.com/office/officeart/2005/8/layout/list1"/>
    <dgm:cxn modelId="{C1B4B5B5-C59C-4B65-B123-9286FA611AC6}" type="presOf" srcId="{C8B8A77A-FCDA-43C1-87B4-96E702DA2925}" destId="{8C7DCFC6-B73D-4F90-9579-AA4FA5F72D7C}" srcOrd="0" destOrd="0" presId="urn:microsoft.com/office/officeart/2005/8/layout/list1"/>
    <dgm:cxn modelId="{90EFB0E1-F15D-42C6-B245-4CA7193B4A38}" type="presParOf" srcId="{57B18302-C095-459E-ADA4-C14617A2627C}" destId="{C776E7CB-5328-4158-98CC-A1C8EB970164}" srcOrd="0" destOrd="0" presId="urn:microsoft.com/office/officeart/2005/8/layout/list1"/>
    <dgm:cxn modelId="{51ABF5A3-4083-4C89-B8D1-92DA20CCADFD}" type="presParOf" srcId="{C776E7CB-5328-4158-98CC-A1C8EB970164}" destId="{8C7DCFC6-B73D-4F90-9579-AA4FA5F72D7C}" srcOrd="0" destOrd="0" presId="urn:microsoft.com/office/officeart/2005/8/layout/list1"/>
    <dgm:cxn modelId="{BB1C5416-13F8-43CB-B499-EAE94DF5F136}" type="presParOf" srcId="{C776E7CB-5328-4158-98CC-A1C8EB970164}" destId="{7178A190-44FE-4556-A860-92FEB399F398}" srcOrd="1" destOrd="0" presId="urn:microsoft.com/office/officeart/2005/8/layout/list1"/>
    <dgm:cxn modelId="{A1E2B107-EDE8-4D65-B4F5-F3B235139ECF}" type="presParOf" srcId="{57B18302-C095-459E-ADA4-C14617A2627C}" destId="{BA39E6EA-D6C0-45E7-8084-E757BF291AF0}" srcOrd="1" destOrd="0" presId="urn:microsoft.com/office/officeart/2005/8/layout/list1"/>
    <dgm:cxn modelId="{4409CE20-89A8-44D6-A61A-48FFF52840C3}" type="presParOf" srcId="{57B18302-C095-459E-ADA4-C14617A2627C}" destId="{E041B0E1-F6C8-4353-B6CD-A3B03298592E}" srcOrd="2" destOrd="0" presId="urn:microsoft.com/office/officeart/2005/8/layout/list1"/>
    <dgm:cxn modelId="{9602694F-7CF4-47F0-A874-3765C6D2FAD2}" type="presParOf" srcId="{57B18302-C095-459E-ADA4-C14617A2627C}" destId="{2C863793-2EA2-4515-B4DB-0F0FA198697D}" srcOrd="3" destOrd="0" presId="urn:microsoft.com/office/officeart/2005/8/layout/list1"/>
    <dgm:cxn modelId="{493E58F8-28E4-4700-AF9D-26B42673DC46}" type="presParOf" srcId="{57B18302-C095-459E-ADA4-C14617A2627C}" destId="{CAE8D9A3-4649-4BD8-9F62-10036AE6B11A}" srcOrd="4" destOrd="0" presId="urn:microsoft.com/office/officeart/2005/8/layout/list1"/>
    <dgm:cxn modelId="{FB0E1379-7328-45B7-B15F-9571B505EAEF}" type="presParOf" srcId="{CAE8D9A3-4649-4BD8-9F62-10036AE6B11A}" destId="{002850C5-18A2-4AE1-9B14-901EAFB66DF6}" srcOrd="0" destOrd="0" presId="urn:microsoft.com/office/officeart/2005/8/layout/list1"/>
    <dgm:cxn modelId="{617D9E76-9E2A-488C-AD0A-CAF8DDC59DA9}" type="presParOf" srcId="{CAE8D9A3-4649-4BD8-9F62-10036AE6B11A}" destId="{7FB30738-D028-4F39-9717-6B38BF795B1C}" srcOrd="1" destOrd="0" presId="urn:microsoft.com/office/officeart/2005/8/layout/list1"/>
    <dgm:cxn modelId="{9ADC3036-523B-4C18-B4E6-F8B309B5E49B}" type="presParOf" srcId="{57B18302-C095-459E-ADA4-C14617A2627C}" destId="{C02584FC-E46F-4C45-BC4B-90679123A8AE}" srcOrd="5" destOrd="0" presId="urn:microsoft.com/office/officeart/2005/8/layout/list1"/>
    <dgm:cxn modelId="{D64253DF-C7E6-4316-A246-880E96652152}" type="presParOf" srcId="{57B18302-C095-459E-ADA4-C14617A2627C}" destId="{AFBA417A-B349-4601-A388-D268EB5C1028}" srcOrd="6" destOrd="0" presId="urn:microsoft.com/office/officeart/2005/8/layout/list1"/>
    <dgm:cxn modelId="{F2CDF849-65E2-48C4-8FFF-873A29778A0D}" type="presParOf" srcId="{57B18302-C095-459E-ADA4-C14617A2627C}" destId="{AE70FFA2-4BA2-4626-8E31-604B7D6D2DFA}" srcOrd="7" destOrd="0" presId="urn:microsoft.com/office/officeart/2005/8/layout/list1"/>
    <dgm:cxn modelId="{DC13540C-6B24-4B85-8B73-6F0C9442715A}" type="presParOf" srcId="{57B18302-C095-459E-ADA4-C14617A2627C}" destId="{A05F1DF6-FFC4-4E61-A242-9F446FD9E298}" srcOrd="8" destOrd="0" presId="urn:microsoft.com/office/officeart/2005/8/layout/list1"/>
    <dgm:cxn modelId="{FB7335AE-56AC-4F30-86CB-B80C919B4266}" type="presParOf" srcId="{A05F1DF6-FFC4-4E61-A242-9F446FD9E298}" destId="{2A2AED5C-FD38-43C7-B0C2-4CE670E61122}" srcOrd="0" destOrd="0" presId="urn:microsoft.com/office/officeart/2005/8/layout/list1"/>
    <dgm:cxn modelId="{9CF83BFF-48B2-4BF1-B4C6-C27C1047CABF}" type="presParOf" srcId="{A05F1DF6-FFC4-4E61-A242-9F446FD9E298}" destId="{05DD42C2-B1C7-4EAC-9AB6-6FBF3D629A58}" srcOrd="1" destOrd="0" presId="urn:microsoft.com/office/officeart/2005/8/layout/list1"/>
    <dgm:cxn modelId="{F8A26BCD-E26A-406F-A5DC-2EDDA28B259A}" type="presParOf" srcId="{57B18302-C095-459E-ADA4-C14617A2627C}" destId="{76B79EB4-0F3A-4D49-BD37-B03A35B9C588}" srcOrd="9" destOrd="0" presId="urn:microsoft.com/office/officeart/2005/8/layout/list1"/>
    <dgm:cxn modelId="{FCBDFFF2-E5E6-4195-BF35-6BAD9D6ACBC3}" type="presParOf" srcId="{57B18302-C095-459E-ADA4-C14617A2627C}" destId="{8E906412-34BE-4DF8-93D5-31C3960B60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E6D790-C308-404D-884B-3ABEEB20C70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F284B4E9-1C41-49CA-8156-E53546F44D60}">
      <dgm:prSet phldrT="[Text]"/>
      <dgm:spPr/>
      <dgm:t>
        <a:bodyPr/>
        <a:lstStyle/>
        <a:p>
          <a:r>
            <a:rPr lang="en-ZA" dirty="0" smtClean="0"/>
            <a:t>A world class NQF for SA</a:t>
          </a:r>
          <a:endParaRPr lang="en-ZA" dirty="0"/>
        </a:p>
      </dgm:t>
    </dgm:pt>
    <dgm:pt modelId="{D4200781-510A-433B-924D-FAE2D4ACB656}" type="parTrans" cxnId="{845E2218-EA76-4362-8EDA-D5C27A792B6D}">
      <dgm:prSet/>
      <dgm:spPr/>
      <dgm:t>
        <a:bodyPr/>
        <a:lstStyle/>
        <a:p>
          <a:endParaRPr lang="en-ZA"/>
        </a:p>
      </dgm:t>
    </dgm:pt>
    <dgm:pt modelId="{C1E7A68F-9EB3-4660-BEB7-73882CBB382B}" type="sibTrans" cxnId="{845E2218-EA76-4362-8EDA-D5C27A792B6D}">
      <dgm:prSet/>
      <dgm:spPr/>
      <dgm:t>
        <a:bodyPr/>
        <a:lstStyle/>
        <a:p>
          <a:endParaRPr lang="en-ZA"/>
        </a:p>
      </dgm:t>
    </dgm:pt>
    <dgm:pt modelId="{2A2B8BE4-539A-45BE-B083-B2324AC44F66}" type="pres">
      <dgm:prSet presAssocID="{03E6D790-C308-404D-884B-3ABEEB20C70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ZA"/>
        </a:p>
      </dgm:t>
    </dgm:pt>
    <dgm:pt modelId="{587A2361-455C-416B-8FDD-ABA515AFDF7D}" type="pres">
      <dgm:prSet presAssocID="{F284B4E9-1C41-49CA-8156-E53546F44D60}" presName="composite" presStyleCnt="0">
        <dgm:presLayoutVars>
          <dgm:chMax/>
          <dgm:chPref/>
        </dgm:presLayoutVars>
      </dgm:prSet>
      <dgm:spPr/>
    </dgm:pt>
    <dgm:pt modelId="{59C0C5E6-7A41-4E49-8032-4A215729607C}" type="pres">
      <dgm:prSet presAssocID="{F284B4E9-1C41-49CA-8156-E53546F44D60}" presName="Image" presStyleLbl="bgImgPlace1" presStyleIdx="0" presStyleCnt="1" custLinFactNeighborX="-53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</dgm:spPr>
    </dgm:pt>
    <dgm:pt modelId="{EC158548-4282-444B-A432-AC9DAF8C1B66}" type="pres">
      <dgm:prSet presAssocID="{F284B4E9-1C41-49CA-8156-E53546F44D60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911CE5C-7AA8-48E9-B316-6BF5C8A08E36}" type="pres">
      <dgm:prSet presAssocID="{F284B4E9-1C41-49CA-8156-E53546F44D60}" presName="tlFrame" presStyleLbl="node1" presStyleIdx="0" presStyleCnt="4"/>
      <dgm:spPr/>
    </dgm:pt>
    <dgm:pt modelId="{1023A704-4675-4A56-A19A-B9AC9EF6C8C6}" type="pres">
      <dgm:prSet presAssocID="{F284B4E9-1C41-49CA-8156-E53546F44D60}" presName="trFrame" presStyleLbl="node1" presStyleIdx="1" presStyleCnt="4"/>
      <dgm:spPr/>
    </dgm:pt>
    <dgm:pt modelId="{EE75BABA-EEF8-4B2C-86D9-AFE9259E5CFA}" type="pres">
      <dgm:prSet presAssocID="{F284B4E9-1C41-49CA-8156-E53546F44D60}" presName="blFrame" presStyleLbl="node1" presStyleIdx="2" presStyleCnt="4"/>
      <dgm:spPr/>
    </dgm:pt>
    <dgm:pt modelId="{8B38A34C-29D8-416B-B049-B7B81AEE143E}" type="pres">
      <dgm:prSet presAssocID="{F284B4E9-1C41-49CA-8156-E53546F44D60}" presName="brFrame" presStyleLbl="node1" presStyleIdx="3" presStyleCnt="4"/>
      <dgm:spPr/>
    </dgm:pt>
  </dgm:ptLst>
  <dgm:cxnLst>
    <dgm:cxn modelId="{EBB79029-DB24-429F-96A2-260E331C3B7D}" type="presOf" srcId="{F284B4E9-1C41-49CA-8156-E53546F44D60}" destId="{EC158548-4282-444B-A432-AC9DAF8C1B66}" srcOrd="0" destOrd="0" presId="urn:microsoft.com/office/officeart/2009/3/layout/FramedTextPicture"/>
    <dgm:cxn modelId="{845E2218-EA76-4362-8EDA-D5C27A792B6D}" srcId="{03E6D790-C308-404D-884B-3ABEEB20C70F}" destId="{F284B4E9-1C41-49CA-8156-E53546F44D60}" srcOrd="0" destOrd="0" parTransId="{D4200781-510A-433B-924D-FAE2D4ACB656}" sibTransId="{C1E7A68F-9EB3-4660-BEB7-73882CBB382B}"/>
    <dgm:cxn modelId="{911AFE8E-09CB-40D8-8B5E-4518C980F8E3}" type="presOf" srcId="{03E6D790-C308-404D-884B-3ABEEB20C70F}" destId="{2A2B8BE4-539A-45BE-B083-B2324AC44F66}" srcOrd="0" destOrd="0" presId="urn:microsoft.com/office/officeart/2009/3/layout/FramedTextPicture"/>
    <dgm:cxn modelId="{6C2CBE22-9B01-4EEA-A3C6-9792B7AEEEE2}" type="presParOf" srcId="{2A2B8BE4-539A-45BE-B083-B2324AC44F66}" destId="{587A2361-455C-416B-8FDD-ABA515AFDF7D}" srcOrd="0" destOrd="0" presId="urn:microsoft.com/office/officeart/2009/3/layout/FramedTextPicture"/>
    <dgm:cxn modelId="{3A27F5F4-2DBD-41AC-88F0-503156AB46B3}" type="presParOf" srcId="{587A2361-455C-416B-8FDD-ABA515AFDF7D}" destId="{59C0C5E6-7A41-4E49-8032-4A215729607C}" srcOrd="0" destOrd="0" presId="urn:microsoft.com/office/officeart/2009/3/layout/FramedTextPicture"/>
    <dgm:cxn modelId="{AB526155-A51B-4C8D-A37A-DF86904C1DBC}" type="presParOf" srcId="{587A2361-455C-416B-8FDD-ABA515AFDF7D}" destId="{EC158548-4282-444B-A432-AC9DAF8C1B66}" srcOrd="1" destOrd="0" presId="urn:microsoft.com/office/officeart/2009/3/layout/FramedTextPicture"/>
    <dgm:cxn modelId="{848BB0F5-D819-413F-8AB7-103257D3E979}" type="presParOf" srcId="{587A2361-455C-416B-8FDD-ABA515AFDF7D}" destId="{0911CE5C-7AA8-48E9-B316-6BF5C8A08E36}" srcOrd="2" destOrd="0" presId="urn:microsoft.com/office/officeart/2009/3/layout/FramedTextPicture"/>
    <dgm:cxn modelId="{202A1CE5-97AB-45BE-8AAA-E21EB5A044B6}" type="presParOf" srcId="{587A2361-455C-416B-8FDD-ABA515AFDF7D}" destId="{1023A704-4675-4A56-A19A-B9AC9EF6C8C6}" srcOrd="3" destOrd="0" presId="urn:microsoft.com/office/officeart/2009/3/layout/FramedTextPicture"/>
    <dgm:cxn modelId="{A6989D97-3812-4558-9E9C-2F3335691FD6}" type="presParOf" srcId="{587A2361-455C-416B-8FDD-ABA515AFDF7D}" destId="{EE75BABA-EEF8-4B2C-86D9-AFE9259E5CFA}" srcOrd="4" destOrd="0" presId="urn:microsoft.com/office/officeart/2009/3/layout/FramedTextPicture"/>
    <dgm:cxn modelId="{61059080-CA21-4E58-A71A-3E15252F1C76}" type="presParOf" srcId="{587A2361-455C-416B-8FDD-ABA515AFDF7D}" destId="{8B38A34C-29D8-416B-B049-B7B81AEE143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E6D790-C308-404D-884B-3ABEEB20C70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F284B4E9-1C41-49CA-8156-E53546F44D60}">
      <dgm:prSet phldrT="[Text]"/>
      <dgm:spPr/>
      <dgm:t>
        <a:bodyPr/>
        <a:lstStyle/>
        <a:p>
          <a:r>
            <a:rPr lang="en-ZA" dirty="0" smtClean="0"/>
            <a:t>Oversee further development &amp; implementation of NQF &amp; advance objectives which contribute to full development of learner and socio-economic development of nation</a:t>
          </a:r>
          <a:endParaRPr lang="en-ZA" dirty="0"/>
        </a:p>
      </dgm:t>
    </dgm:pt>
    <dgm:pt modelId="{D4200781-510A-433B-924D-FAE2D4ACB656}" type="parTrans" cxnId="{845E2218-EA76-4362-8EDA-D5C27A792B6D}">
      <dgm:prSet/>
      <dgm:spPr/>
      <dgm:t>
        <a:bodyPr/>
        <a:lstStyle/>
        <a:p>
          <a:endParaRPr lang="en-ZA"/>
        </a:p>
      </dgm:t>
    </dgm:pt>
    <dgm:pt modelId="{C1E7A68F-9EB3-4660-BEB7-73882CBB382B}" type="sibTrans" cxnId="{845E2218-EA76-4362-8EDA-D5C27A792B6D}">
      <dgm:prSet/>
      <dgm:spPr/>
      <dgm:t>
        <a:bodyPr/>
        <a:lstStyle/>
        <a:p>
          <a:endParaRPr lang="en-ZA"/>
        </a:p>
      </dgm:t>
    </dgm:pt>
    <dgm:pt modelId="{2A2B8BE4-539A-45BE-B083-B2324AC44F66}" type="pres">
      <dgm:prSet presAssocID="{03E6D790-C308-404D-884B-3ABEEB20C70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ZA"/>
        </a:p>
      </dgm:t>
    </dgm:pt>
    <dgm:pt modelId="{587A2361-455C-416B-8FDD-ABA515AFDF7D}" type="pres">
      <dgm:prSet presAssocID="{F284B4E9-1C41-49CA-8156-E53546F44D60}" presName="composite" presStyleCnt="0">
        <dgm:presLayoutVars>
          <dgm:chMax/>
          <dgm:chPref/>
        </dgm:presLayoutVars>
      </dgm:prSet>
      <dgm:spPr/>
    </dgm:pt>
    <dgm:pt modelId="{59C0C5E6-7A41-4E49-8032-4A215729607C}" type="pres">
      <dgm:prSet presAssocID="{F284B4E9-1C41-49CA-8156-E53546F44D60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EC158548-4282-444B-A432-AC9DAF8C1B66}" type="pres">
      <dgm:prSet presAssocID="{F284B4E9-1C41-49CA-8156-E53546F44D60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911CE5C-7AA8-48E9-B316-6BF5C8A08E36}" type="pres">
      <dgm:prSet presAssocID="{F284B4E9-1C41-49CA-8156-E53546F44D60}" presName="tlFrame" presStyleLbl="node1" presStyleIdx="0" presStyleCnt="4"/>
      <dgm:spPr/>
    </dgm:pt>
    <dgm:pt modelId="{1023A704-4675-4A56-A19A-B9AC9EF6C8C6}" type="pres">
      <dgm:prSet presAssocID="{F284B4E9-1C41-49CA-8156-E53546F44D60}" presName="trFrame" presStyleLbl="node1" presStyleIdx="1" presStyleCnt="4"/>
      <dgm:spPr/>
    </dgm:pt>
    <dgm:pt modelId="{EE75BABA-EEF8-4B2C-86D9-AFE9259E5CFA}" type="pres">
      <dgm:prSet presAssocID="{F284B4E9-1C41-49CA-8156-E53546F44D60}" presName="blFrame" presStyleLbl="node1" presStyleIdx="2" presStyleCnt="4"/>
      <dgm:spPr/>
    </dgm:pt>
    <dgm:pt modelId="{8B38A34C-29D8-416B-B049-B7B81AEE143E}" type="pres">
      <dgm:prSet presAssocID="{F284B4E9-1C41-49CA-8156-E53546F44D60}" presName="brFrame" presStyleLbl="node1" presStyleIdx="3" presStyleCnt="4"/>
      <dgm:spPr/>
    </dgm:pt>
  </dgm:ptLst>
  <dgm:cxnLst>
    <dgm:cxn modelId="{845E2218-EA76-4362-8EDA-D5C27A792B6D}" srcId="{03E6D790-C308-404D-884B-3ABEEB20C70F}" destId="{F284B4E9-1C41-49CA-8156-E53546F44D60}" srcOrd="0" destOrd="0" parTransId="{D4200781-510A-433B-924D-FAE2D4ACB656}" sibTransId="{C1E7A68F-9EB3-4660-BEB7-73882CBB382B}"/>
    <dgm:cxn modelId="{56D91037-3393-4359-9417-FC77E7A090A5}" type="presOf" srcId="{F284B4E9-1C41-49CA-8156-E53546F44D60}" destId="{EC158548-4282-444B-A432-AC9DAF8C1B66}" srcOrd="0" destOrd="0" presId="urn:microsoft.com/office/officeart/2009/3/layout/FramedTextPicture"/>
    <dgm:cxn modelId="{69C0FBB2-7278-42D7-A135-788AADE0AF7B}" type="presOf" srcId="{03E6D790-C308-404D-884B-3ABEEB20C70F}" destId="{2A2B8BE4-539A-45BE-B083-B2324AC44F66}" srcOrd="0" destOrd="0" presId="urn:microsoft.com/office/officeart/2009/3/layout/FramedTextPicture"/>
    <dgm:cxn modelId="{D37B1A8F-0638-4A20-A633-D6274FFC6246}" type="presParOf" srcId="{2A2B8BE4-539A-45BE-B083-B2324AC44F66}" destId="{587A2361-455C-416B-8FDD-ABA515AFDF7D}" srcOrd="0" destOrd="0" presId="urn:microsoft.com/office/officeart/2009/3/layout/FramedTextPicture"/>
    <dgm:cxn modelId="{4EF0686E-60C3-4E61-A758-79BF3BEDC573}" type="presParOf" srcId="{587A2361-455C-416B-8FDD-ABA515AFDF7D}" destId="{59C0C5E6-7A41-4E49-8032-4A215729607C}" srcOrd="0" destOrd="0" presId="urn:microsoft.com/office/officeart/2009/3/layout/FramedTextPicture"/>
    <dgm:cxn modelId="{8D3CB4B1-4B56-4DE9-8AB3-F9C4AB2DA2C6}" type="presParOf" srcId="{587A2361-455C-416B-8FDD-ABA515AFDF7D}" destId="{EC158548-4282-444B-A432-AC9DAF8C1B66}" srcOrd="1" destOrd="0" presId="urn:microsoft.com/office/officeart/2009/3/layout/FramedTextPicture"/>
    <dgm:cxn modelId="{C1109490-1A70-4E54-91C6-FB69629B3610}" type="presParOf" srcId="{587A2361-455C-416B-8FDD-ABA515AFDF7D}" destId="{0911CE5C-7AA8-48E9-B316-6BF5C8A08E36}" srcOrd="2" destOrd="0" presId="urn:microsoft.com/office/officeart/2009/3/layout/FramedTextPicture"/>
    <dgm:cxn modelId="{D630AE92-A921-4B2B-9D36-D08E214F29EB}" type="presParOf" srcId="{587A2361-455C-416B-8FDD-ABA515AFDF7D}" destId="{1023A704-4675-4A56-A19A-B9AC9EF6C8C6}" srcOrd="3" destOrd="0" presId="urn:microsoft.com/office/officeart/2009/3/layout/FramedTextPicture"/>
    <dgm:cxn modelId="{8E9D3686-FDD1-4A65-83A2-A323A67B61D8}" type="presParOf" srcId="{587A2361-455C-416B-8FDD-ABA515AFDF7D}" destId="{EE75BABA-EEF8-4B2C-86D9-AFE9259E5CFA}" srcOrd="4" destOrd="0" presId="urn:microsoft.com/office/officeart/2009/3/layout/FramedTextPicture"/>
    <dgm:cxn modelId="{4BAEF731-D94D-40F6-8CBA-2ED266196A5F}" type="presParOf" srcId="{587A2361-455C-416B-8FDD-ABA515AFDF7D}" destId="{8B38A34C-29D8-416B-B049-B7B81AEE143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941947-2E37-42DC-87E9-AB98D2F34872}">
      <dsp:nvSpPr>
        <dsp:cNvPr id="0" name=""/>
        <dsp:cNvSpPr/>
      </dsp:nvSpPr>
      <dsp:spPr>
        <a:xfrm>
          <a:off x="0" y="783106"/>
          <a:ext cx="2400732" cy="144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000" kern="1200" dirty="0" smtClean="0"/>
            <a:t>Governance</a:t>
          </a:r>
          <a:endParaRPr lang="en-ZA" sz="3000" kern="1200" dirty="0"/>
        </a:p>
      </dsp:txBody>
      <dsp:txXfrm>
        <a:off x="0" y="783106"/>
        <a:ext cx="2400732" cy="1440439"/>
      </dsp:txXfrm>
    </dsp:sp>
    <dsp:sp modelId="{B3A78B14-0154-425D-B4D3-5222342B270C}">
      <dsp:nvSpPr>
        <dsp:cNvPr id="0" name=""/>
        <dsp:cNvSpPr/>
      </dsp:nvSpPr>
      <dsp:spPr>
        <a:xfrm>
          <a:off x="2640806" y="783106"/>
          <a:ext cx="2400732" cy="144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000" kern="1200" dirty="0" smtClean="0"/>
            <a:t>General Information</a:t>
          </a:r>
          <a:endParaRPr lang="en-ZA" sz="3000" kern="1200" dirty="0"/>
        </a:p>
      </dsp:txBody>
      <dsp:txXfrm>
        <a:off x="2640806" y="783106"/>
        <a:ext cx="2400732" cy="1440439"/>
      </dsp:txXfrm>
    </dsp:sp>
    <dsp:sp modelId="{E5C73153-94C5-4BA4-91AA-CFBBA87E0104}">
      <dsp:nvSpPr>
        <dsp:cNvPr id="0" name=""/>
        <dsp:cNvSpPr/>
      </dsp:nvSpPr>
      <dsp:spPr>
        <a:xfrm>
          <a:off x="5281612" y="783106"/>
          <a:ext cx="2400732" cy="144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000" kern="1200" dirty="0" smtClean="0"/>
            <a:t>Performance Information</a:t>
          </a:r>
          <a:endParaRPr lang="en-ZA" sz="3000" kern="1200" dirty="0"/>
        </a:p>
      </dsp:txBody>
      <dsp:txXfrm>
        <a:off x="5281612" y="783106"/>
        <a:ext cx="2400732" cy="1440439"/>
      </dsp:txXfrm>
    </dsp:sp>
    <dsp:sp modelId="{06A3EB2C-9892-43B6-83E7-8368F1B14C7E}">
      <dsp:nvSpPr>
        <dsp:cNvPr id="0" name=""/>
        <dsp:cNvSpPr/>
      </dsp:nvSpPr>
      <dsp:spPr>
        <a:xfrm>
          <a:off x="0" y="2463619"/>
          <a:ext cx="2400732" cy="144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000" kern="1200" dirty="0" smtClean="0"/>
            <a:t>Sustainability &amp; Stakeholders</a:t>
          </a:r>
          <a:endParaRPr lang="en-ZA" sz="3000" kern="1200" dirty="0"/>
        </a:p>
      </dsp:txBody>
      <dsp:txXfrm>
        <a:off x="0" y="2463619"/>
        <a:ext cx="2400732" cy="1440439"/>
      </dsp:txXfrm>
    </dsp:sp>
    <dsp:sp modelId="{E55F63EC-6F1D-4DE8-8DC7-FF7638A9F118}">
      <dsp:nvSpPr>
        <dsp:cNvPr id="0" name=""/>
        <dsp:cNvSpPr/>
      </dsp:nvSpPr>
      <dsp:spPr>
        <a:xfrm>
          <a:off x="2640806" y="2463619"/>
          <a:ext cx="2400732" cy="144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000" kern="1200" dirty="0" smtClean="0"/>
            <a:t>Human Resource Information</a:t>
          </a:r>
          <a:endParaRPr lang="en-ZA" sz="3000" kern="1200" dirty="0"/>
        </a:p>
      </dsp:txBody>
      <dsp:txXfrm>
        <a:off x="2640806" y="2463619"/>
        <a:ext cx="2400732" cy="1440439"/>
      </dsp:txXfrm>
    </dsp:sp>
    <dsp:sp modelId="{C168EA91-11CA-4C09-B22A-B8A107450D95}">
      <dsp:nvSpPr>
        <dsp:cNvPr id="0" name=""/>
        <dsp:cNvSpPr/>
      </dsp:nvSpPr>
      <dsp:spPr>
        <a:xfrm>
          <a:off x="5281612" y="2463619"/>
          <a:ext cx="2400732" cy="144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000" kern="1200" dirty="0" smtClean="0"/>
            <a:t>Financial Information</a:t>
          </a:r>
          <a:endParaRPr lang="en-ZA" sz="3000" kern="1200" dirty="0"/>
        </a:p>
      </dsp:txBody>
      <dsp:txXfrm>
        <a:off x="5281612" y="2463619"/>
        <a:ext cx="2400732" cy="144043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259B6B-EC44-4477-81C9-8EBFB9082B79}">
      <dsp:nvSpPr>
        <dsp:cNvPr id="0" name=""/>
        <dsp:cNvSpPr/>
      </dsp:nvSpPr>
      <dsp:spPr>
        <a:xfrm>
          <a:off x="153194" y="2285"/>
          <a:ext cx="2952855" cy="21821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05B9B-AB9F-4C68-ACEB-11E73789CDA2}">
      <dsp:nvSpPr>
        <dsp:cNvPr id="0" name=""/>
        <dsp:cNvSpPr/>
      </dsp:nvSpPr>
      <dsp:spPr>
        <a:xfrm>
          <a:off x="750048" y="1788770"/>
          <a:ext cx="2544481" cy="611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ZA" sz="1600" kern="1200" dirty="0" smtClean="0"/>
            <a:t>Dr V. Toni </a:t>
          </a:r>
          <a:r>
            <a:rPr lang="en-ZA" sz="1600" kern="1200" dirty="0" err="1" smtClean="0"/>
            <a:t>Penxa</a:t>
          </a:r>
          <a:r>
            <a:rPr lang="en-ZA" sz="1600" kern="1200" dirty="0" smtClean="0"/>
            <a:t>   Chairperson</a:t>
          </a:r>
          <a:endParaRPr lang="en-ZA" sz="1600" kern="1200" dirty="0"/>
        </a:p>
      </dsp:txBody>
      <dsp:txXfrm>
        <a:off x="750048" y="1788770"/>
        <a:ext cx="2544481" cy="611481"/>
      </dsp:txXfrm>
    </dsp:sp>
    <dsp:sp modelId="{1DE3E49A-4498-43CD-B8F3-77740E725229}">
      <dsp:nvSpPr>
        <dsp:cNvPr id="0" name=""/>
        <dsp:cNvSpPr/>
      </dsp:nvSpPr>
      <dsp:spPr>
        <a:xfrm>
          <a:off x="153194" y="2714385"/>
          <a:ext cx="2952855" cy="218214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8000" b="-3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3B29A-E629-4E0B-BC11-F9C9F148FC36}">
      <dsp:nvSpPr>
        <dsp:cNvPr id="0" name=""/>
        <dsp:cNvSpPr/>
      </dsp:nvSpPr>
      <dsp:spPr>
        <a:xfrm>
          <a:off x="750048" y="4500869"/>
          <a:ext cx="2544481" cy="611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ZA" sz="1600" kern="1200" dirty="0" smtClean="0"/>
            <a:t>Prof S. Howie                Deputy Chairperson</a:t>
          </a:r>
          <a:endParaRPr lang="en-ZA" sz="1600" kern="1200" dirty="0"/>
        </a:p>
      </dsp:txBody>
      <dsp:txXfrm>
        <a:off x="750048" y="4500869"/>
        <a:ext cx="2544481" cy="611481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2AA658-085D-4ED9-A62E-EB25CA4C91A8}">
      <dsp:nvSpPr>
        <dsp:cNvPr id="0" name=""/>
        <dsp:cNvSpPr/>
      </dsp:nvSpPr>
      <dsp:spPr>
        <a:xfrm>
          <a:off x="4416" y="306711"/>
          <a:ext cx="2008318" cy="317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Education &amp; Training Sector, professional  bodies, organised business and the  community</a:t>
          </a:r>
          <a:endParaRPr lang="en-ZA" sz="2000" kern="1200" dirty="0"/>
        </a:p>
      </dsp:txBody>
      <dsp:txXfrm>
        <a:off x="4416" y="306711"/>
        <a:ext cx="2008318" cy="2117066"/>
      </dsp:txXfrm>
    </dsp:sp>
    <dsp:sp modelId="{C4481B5D-B15A-4B58-B443-B051B1592959}">
      <dsp:nvSpPr>
        <dsp:cNvPr id="0" name=""/>
        <dsp:cNvSpPr/>
      </dsp:nvSpPr>
      <dsp:spPr>
        <a:xfrm>
          <a:off x="653925" y="2724652"/>
          <a:ext cx="2008318" cy="2463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100" kern="1200" dirty="0" smtClean="0"/>
            <a:t>10 members appointed by Minister in their individual capacities</a:t>
          </a:r>
          <a:endParaRPr lang="en-ZA" sz="2100" kern="1200" dirty="0"/>
        </a:p>
      </dsp:txBody>
      <dsp:txXfrm>
        <a:off x="653925" y="2724652"/>
        <a:ext cx="2008318" cy="2463142"/>
      </dsp:txXfrm>
    </dsp:sp>
    <dsp:sp modelId="{C6A2B44D-C8C8-4918-9DFD-F04C7A35DC9B}">
      <dsp:nvSpPr>
        <dsp:cNvPr id="0" name=""/>
        <dsp:cNvSpPr/>
      </dsp:nvSpPr>
      <dsp:spPr>
        <a:xfrm rot="21468680">
          <a:off x="2316954" y="1052892"/>
          <a:ext cx="645913" cy="500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700" kern="1200"/>
        </a:p>
      </dsp:txBody>
      <dsp:txXfrm rot="21468680">
        <a:off x="2316954" y="1052892"/>
        <a:ext cx="645913" cy="500013"/>
      </dsp:txXfrm>
    </dsp:sp>
    <dsp:sp modelId="{D1746296-51F0-4FCC-BF0E-AFB24E9FD92D}">
      <dsp:nvSpPr>
        <dsp:cNvPr id="0" name=""/>
        <dsp:cNvSpPr/>
      </dsp:nvSpPr>
      <dsp:spPr>
        <a:xfrm>
          <a:off x="3230551" y="881949"/>
          <a:ext cx="2008318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Organised Labour</a:t>
          </a:r>
          <a:endParaRPr lang="en-ZA" sz="1800" kern="1200" dirty="0"/>
        </a:p>
      </dsp:txBody>
      <dsp:txXfrm>
        <a:off x="3230551" y="881949"/>
        <a:ext cx="2008318" cy="720000"/>
      </dsp:txXfrm>
    </dsp:sp>
    <dsp:sp modelId="{AD10D6A1-BCD8-4990-AD98-B35ADFDB90B0}">
      <dsp:nvSpPr>
        <dsp:cNvPr id="0" name=""/>
        <dsp:cNvSpPr/>
      </dsp:nvSpPr>
      <dsp:spPr>
        <a:xfrm>
          <a:off x="3790750" y="1713742"/>
          <a:ext cx="2008318" cy="225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100" kern="1200" dirty="0" smtClean="0"/>
            <a:t>2 members appointed by Minister in their personal capacities</a:t>
          </a:r>
          <a:endParaRPr lang="en-ZA" sz="2100" kern="1200" dirty="0"/>
        </a:p>
      </dsp:txBody>
      <dsp:txXfrm>
        <a:off x="3790750" y="1713742"/>
        <a:ext cx="2008318" cy="2257794"/>
      </dsp:txXfrm>
    </dsp:sp>
    <dsp:sp modelId="{0D6B2524-1ABC-4F44-82B1-B0AF3868B1DC}">
      <dsp:nvSpPr>
        <dsp:cNvPr id="0" name=""/>
        <dsp:cNvSpPr/>
      </dsp:nvSpPr>
      <dsp:spPr>
        <a:xfrm rot="21535963">
          <a:off x="5543268" y="961551"/>
          <a:ext cx="645554" cy="500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700" kern="1200"/>
        </a:p>
      </dsp:txBody>
      <dsp:txXfrm rot="21535963">
        <a:off x="5543268" y="961551"/>
        <a:ext cx="645554" cy="500013"/>
      </dsp:txXfrm>
    </dsp:sp>
    <dsp:sp modelId="{5C109D5A-D46F-491E-8678-70AC0CEDC9EC}">
      <dsp:nvSpPr>
        <dsp:cNvPr id="0" name=""/>
        <dsp:cNvSpPr/>
      </dsp:nvSpPr>
      <dsp:spPr>
        <a:xfrm>
          <a:off x="6456685" y="821847"/>
          <a:ext cx="2008318" cy="108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 smtClean="0"/>
            <a:t>CEOs</a:t>
          </a:r>
          <a:endParaRPr lang="en-ZA" sz="2100" kern="1200" dirty="0"/>
        </a:p>
      </dsp:txBody>
      <dsp:txXfrm>
        <a:off x="6456685" y="821847"/>
        <a:ext cx="2008318" cy="720000"/>
      </dsp:txXfrm>
    </dsp:sp>
    <dsp:sp modelId="{38012879-B2B9-4613-A078-D8B2E47FB5CD}">
      <dsp:nvSpPr>
        <dsp:cNvPr id="0" name=""/>
        <dsp:cNvSpPr/>
      </dsp:nvSpPr>
      <dsp:spPr>
        <a:xfrm>
          <a:off x="6849049" y="1659247"/>
          <a:ext cx="2008318" cy="2498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100" kern="1200" dirty="0" smtClean="0"/>
            <a:t>3 QCs and SAQA CEOs appointed by virtue of their positions</a:t>
          </a:r>
          <a:endParaRPr lang="en-ZA" sz="2100" kern="1200" dirty="0"/>
        </a:p>
      </dsp:txBody>
      <dsp:txXfrm>
        <a:off x="6849049" y="1659247"/>
        <a:ext cx="2008318" cy="24982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52CBFE-E63D-4C33-A141-0D23D9769B47}">
      <dsp:nvSpPr>
        <dsp:cNvPr id="0" name=""/>
        <dsp:cNvSpPr/>
      </dsp:nvSpPr>
      <dsp:spPr>
        <a:xfrm>
          <a:off x="1207" y="1410413"/>
          <a:ext cx="1572384" cy="1572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4EA34-E0D5-44AF-8EE0-C49171A352B8}">
      <dsp:nvSpPr>
        <dsp:cNvPr id="0" name=""/>
        <dsp:cNvSpPr/>
      </dsp:nvSpPr>
      <dsp:spPr>
        <a:xfrm>
          <a:off x="257177" y="2120957"/>
          <a:ext cx="1572384" cy="2038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9 Committees</a:t>
          </a:r>
          <a:endParaRPr lang="en-ZA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Minimum of 2 board members per committee</a:t>
          </a:r>
          <a:endParaRPr lang="en-Z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Appointed for 5 years</a:t>
          </a:r>
          <a:endParaRPr lang="en-Z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Additional specialist expertise</a:t>
          </a:r>
          <a:endParaRPr lang="en-ZA" sz="1400" kern="1200" dirty="0"/>
        </a:p>
      </dsp:txBody>
      <dsp:txXfrm>
        <a:off x="257177" y="2120957"/>
        <a:ext cx="1572384" cy="2038155"/>
      </dsp:txXfrm>
    </dsp:sp>
    <dsp:sp modelId="{4CC38EB1-68C1-4222-964F-29380AE95916}">
      <dsp:nvSpPr>
        <dsp:cNvPr id="0" name=""/>
        <dsp:cNvSpPr/>
      </dsp:nvSpPr>
      <dsp:spPr>
        <a:xfrm rot="164085">
          <a:off x="1876294" y="2066949"/>
          <a:ext cx="303221" cy="37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500" kern="1200"/>
        </a:p>
      </dsp:txBody>
      <dsp:txXfrm rot="164085">
        <a:off x="1876294" y="2066949"/>
        <a:ext cx="303221" cy="377821"/>
      </dsp:txXfrm>
    </dsp:sp>
    <dsp:sp modelId="{480438A4-4744-4D8C-A9B7-E11B77CC608B}">
      <dsp:nvSpPr>
        <dsp:cNvPr id="0" name=""/>
        <dsp:cNvSpPr/>
      </dsp:nvSpPr>
      <dsp:spPr>
        <a:xfrm>
          <a:off x="2438951" y="1526856"/>
          <a:ext cx="1572384" cy="1572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BD9ED-0D87-4A08-A861-9E59D20730E0}">
      <dsp:nvSpPr>
        <dsp:cNvPr id="0" name=""/>
        <dsp:cNvSpPr/>
      </dsp:nvSpPr>
      <dsp:spPr>
        <a:xfrm>
          <a:off x="2694920" y="2470286"/>
          <a:ext cx="1572384" cy="1572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Terms of Reference</a:t>
          </a:r>
          <a:endParaRPr lang="en-ZA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Reviewed and approved annually by Board</a:t>
          </a:r>
          <a:endParaRPr lang="en-ZA" sz="1400" kern="1200" dirty="0"/>
        </a:p>
      </dsp:txBody>
      <dsp:txXfrm>
        <a:off x="2694920" y="2470286"/>
        <a:ext cx="1572384" cy="1572384"/>
      </dsp:txXfrm>
    </dsp:sp>
    <dsp:sp modelId="{55863492-9022-44FA-9FA5-E02765B40C59}">
      <dsp:nvSpPr>
        <dsp:cNvPr id="0" name=""/>
        <dsp:cNvSpPr/>
      </dsp:nvSpPr>
      <dsp:spPr>
        <a:xfrm>
          <a:off x="4314211" y="2124137"/>
          <a:ext cx="302875" cy="37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500" kern="1200"/>
        </a:p>
      </dsp:txBody>
      <dsp:txXfrm>
        <a:off x="4314211" y="2124137"/>
        <a:ext cx="302875" cy="377821"/>
      </dsp:txXfrm>
    </dsp:sp>
    <dsp:sp modelId="{40988E94-BBB3-4E61-A6A6-344ECDBBB280}">
      <dsp:nvSpPr>
        <dsp:cNvPr id="0" name=""/>
        <dsp:cNvSpPr/>
      </dsp:nvSpPr>
      <dsp:spPr>
        <a:xfrm>
          <a:off x="4876695" y="1526856"/>
          <a:ext cx="1572384" cy="1572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6000" r="-3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27E27-2771-46B2-8A54-4D445B68F5D7}">
      <dsp:nvSpPr>
        <dsp:cNvPr id="0" name=""/>
        <dsp:cNvSpPr/>
      </dsp:nvSpPr>
      <dsp:spPr>
        <a:xfrm>
          <a:off x="5132664" y="2470286"/>
          <a:ext cx="1572384" cy="1572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Reporting</a:t>
          </a:r>
          <a:endParaRPr lang="en-ZA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Chairpersons report progress to Board</a:t>
          </a:r>
          <a:endParaRPr lang="en-ZA" sz="1400" kern="1200" dirty="0"/>
        </a:p>
      </dsp:txBody>
      <dsp:txXfrm>
        <a:off x="5132664" y="2470286"/>
        <a:ext cx="1572384" cy="1572384"/>
      </dsp:txXfrm>
    </dsp:sp>
    <dsp:sp modelId="{36E19FAE-1C44-4B2C-B6AB-3169FAF23D40}">
      <dsp:nvSpPr>
        <dsp:cNvPr id="0" name=""/>
        <dsp:cNvSpPr/>
      </dsp:nvSpPr>
      <dsp:spPr>
        <a:xfrm>
          <a:off x="6751955" y="2124137"/>
          <a:ext cx="302875" cy="37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500" kern="1200"/>
        </a:p>
      </dsp:txBody>
      <dsp:txXfrm>
        <a:off x="6751955" y="2124137"/>
        <a:ext cx="302875" cy="377821"/>
      </dsp:txXfrm>
    </dsp:sp>
    <dsp:sp modelId="{20831781-FDDC-4854-A48E-0CE997539020}">
      <dsp:nvSpPr>
        <dsp:cNvPr id="0" name=""/>
        <dsp:cNvSpPr/>
      </dsp:nvSpPr>
      <dsp:spPr>
        <a:xfrm>
          <a:off x="7314438" y="1526856"/>
          <a:ext cx="1572384" cy="1572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7E611-A92F-41D2-BB96-1C917B8F54EE}">
      <dsp:nvSpPr>
        <dsp:cNvPr id="0" name=""/>
        <dsp:cNvSpPr/>
      </dsp:nvSpPr>
      <dsp:spPr>
        <a:xfrm>
          <a:off x="7570408" y="2470286"/>
          <a:ext cx="1572384" cy="1572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Assessment</a:t>
          </a:r>
          <a:endParaRPr lang="en-ZA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Annual self-assessment</a:t>
          </a:r>
          <a:endParaRPr lang="en-ZA" sz="1400" kern="1200" dirty="0"/>
        </a:p>
      </dsp:txBody>
      <dsp:txXfrm>
        <a:off x="7570408" y="2470286"/>
        <a:ext cx="1572384" cy="157238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0.56504</cdr:x>
      <cdr:y>0.61839</cdr:y>
    </cdr:from>
    <cdr:to>
      <cdr:x>0.88282</cdr:x>
      <cdr:y>0.95465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349" y="3546937"/>
          <a:ext cx="1606985" cy="192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800" dirty="0">
              <a:solidFill>
                <a:srgbClr val="002060"/>
              </a:solidFill>
            </a:rPr>
            <a:t>Spent R98,7m of R106,8m </a:t>
          </a:r>
          <a:r>
            <a:rPr lang="en-ZA" sz="1800" dirty="0" smtClean="0">
              <a:solidFill>
                <a:srgbClr val="002060"/>
              </a:solidFill>
            </a:rPr>
            <a:t>budget</a:t>
          </a:r>
        </a:p>
        <a:p xmlns:a="http://schemas.openxmlformats.org/drawingml/2006/main">
          <a:r>
            <a:rPr lang="en-ZA" sz="1800" dirty="0" smtClean="0">
              <a:solidFill>
                <a:srgbClr val="002060"/>
              </a:solidFill>
            </a:rPr>
            <a:t>Net Saving of    R 8,04m</a:t>
          </a:r>
          <a:endParaRPr lang="en-ZA" sz="18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0.25976</cdr:x>
      <cdr:y>0.93725</cdr:y>
    </cdr:from>
    <cdr:to>
      <cdr:x>1</cdr:x>
      <cdr:y>1</cdr:y>
    </cdr:to>
    <cdr:sp macro="" textlink="">
      <cdr:nvSpPr>
        <cdr:cNvPr id="3" name="Footer Placeholder 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174999" y="6407150"/>
          <a:ext cx="3743325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/>
        <a:lstStyle xmlns:a="http://schemas.openxmlformats.org/drawingml/2006/main">
          <a:defPPr>
            <a:defRPr lang="en-US"/>
          </a:defPPr>
          <a:lvl1pPr marL="0" algn="r" defTabSz="914400" rtl="0" eaLnBrk="1" latinLnBrk="0" hangingPunct="1">
            <a:defRPr kumimoji="0" sz="1400" kern="1200">
              <a:solidFill>
                <a:schemeClr val="tx2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dirty="0" smtClean="0"/>
            <a:t>Celebrating 20 years of implementing the NQF</a:t>
          </a:r>
          <a:endParaRPr lang="en-ZA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0.60152</cdr:x>
      <cdr:y>0.59479</cdr:y>
    </cdr:from>
    <cdr:to>
      <cdr:x>0.9193</cdr:x>
      <cdr:y>0.93105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33477" y="3518717"/>
          <a:ext cx="1602583" cy="1989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2000" dirty="0">
              <a:solidFill>
                <a:schemeClr val="accent2">
                  <a:lumMod val="50000"/>
                </a:schemeClr>
              </a:solidFill>
            </a:rPr>
            <a:t>Spent R114,8m of R126,1m budget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C3158-5BB8-47CF-971F-7B650167C1BC}" type="datetimeFigureOut">
              <a:rPr lang="en-ZA" smtClean="0"/>
              <a:pPr/>
              <a:t>2016/10/27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60443-3301-4218-A484-509CB47DF9D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61320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E2C4D-9FFE-466B-A54D-090010015102}" type="datetimeFigureOut">
              <a:rPr lang="en-ZA" smtClean="0"/>
              <a:pPr/>
              <a:t>2016/10/27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024AC-39B9-47D4-907D-4E4600E5B8B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3431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Cover</a:t>
            </a:r>
            <a:r>
              <a:rPr lang="en-ZA" baseline="0" dirty="0" smtClean="0"/>
              <a:t> details of each of the sections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024AC-39B9-47D4-907D-4E4600E5B8B2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58050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Cover</a:t>
            </a:r>
            <a:r>
              <a:rPr lang="en-ZA" baseline="0" dirty="0" smtClean="0"/>
              <a:t> details of each of the sections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024AC-39B9-47D4-907D-4E4600E5B8B2}" type="slidenum">
              <a:rPr lang="en-ZA" smtClean="0"/>
              <a:pPr/>
              <a:t>33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58050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Cover</a:t>
            </a:r>
            <a:r>
              <a:rPr lang="en-ZA" baseline="0" dirty="0" smtClean="0"/>
              <a:t> details of each of the sections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024AC-39B9-47D4-907D-4E4600E5B8B2}" type="slidenum">
              <a:rPr lang="en-ZA" smtClean="0"/>
              <a:pPr/>
              <a:t>39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58050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Cover</a:t>
            </a:r>
            <a:r>
              <a:rPr lang="en-ZA" baseline="0" dirty="0" smtClean="0"/>
              <a:t> details of each of the sections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024AC-39B9-47D4-907D-4E4600E5B8B2}" type="slidenum">
              <a:rPr lang="en-ZA" smtClean="0"/>
              <a:pPr/>
              <a:t>42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5805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Cover</a:t>
            </a:r>
            <a:r>
              <a:rPr lang="en-ZA" baseline="0" dirty="0" smtClean="0"/>
              <a:t> details of each of the sections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024AC-39B9-47D4-907D-4E4600E5B8B2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5805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69889D-EFCF-4DF7-BA98-E8D9BD5C6808}" type="slidenum">
              <a:rPr lang="en-GB" b="1" smtClean="0"/>
              <a:pPr eaLnBrk="1" hangingPunct="1"/>
              <a:t>13</a:t>
            </a:fld>
            <a:endParaRPr lang="en-GB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Cover</a:t>
            </a:r>
            <a:r>
              <a:rPr lang="en-ZA" baseline="0" dirty="0" smtClean="0"/>
              <a:t> details of each of the sections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024AC-39B9-47D4-907D-4E4600E5B8B2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5805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Cover</a:t>
            </a:r>
            <a:r>
              <a:rPr lang="en-ZA" baseline="0" dirty="0" smtClean="0"/>
              <a:t> details of each of the sections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024AC-39B9-47D4-907D-4E4600E5B8B2}" type="slidenum">
              <a:rPr lang="en-ZA" smtClean="0"/>
              <a:pPr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5805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Cover</a:t>
            </a:r>
            <a:r>
              <a:rPr lang="en-ZA" baseline="0" dirty="0" smtClean="0"/>
              <a:t> details of each of the sections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024AC-39B9-47D4-907D-4E4600E5B8B2}" type="slidenum">
              <a:rPr lang="en-ZA" smtClean="0"/>
              <a:pPr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58050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024AC-39B9-47D4-907D-4E4600E5B8B2}" type="slidenum">
              <a:rPr lang="en-ZA" smtClean="0"/>
              <a:pPr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7415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Cover</a:t>
            </a:r>
            <a:r>
              <a:rPr lang="en-ZA" baseline="0" dirty="0" smtClean="0"/>
              <a:t> details of each of the sections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024AC-39B9-47D4-907D-4E4600E5B8B2}" type="slidenum">
              <a:rPr lang="en-ZA" smtClean="0"/>
              <a:pPr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58050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Cover</a:t>
            </a:r>
            <a:r>
              <a:rPr lang="en-ZA" baseline="0" dirty="0" smtClean="0"/>
              <a:t> details of each of the sections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024AC-39B9-47D4-907D-4E4600E5B8B2}" type="slidenum">
              <a:rPr lang="en-ZA" smtClean="0"/>
              <a:pPr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5805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88209D1-B54A-4F98-80FB-8D3C8D0B0B34}" type="datetime1">
              <a:rPr lang="en-ZA" smtClean="0"/>
              <a:pPr/>
              <a:t>2016/10/27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ZA" smtClean="0"/>
              <a:t>...from policy development to policy implementation</a:t>
            </a:r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39BB1D0-281C-4923-83DA-FC7EDBD6129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D64-76F3-4C38-A11F-06918B81FE8E}" type="datetime1">
              <a:rPr lang="en-ZA" smtClean="0"/>
              <a:pPr/>
              <a:t>2016/10/27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...from policy development to policy implementation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6F71-BC9D-4FD7-B415-9F9CDBF6F0CE}" type="datetime1">
              <a:rPr lang="en-ZA" smtClean="0"/>
              <a:pPr/>
              <a:t>2016/10/27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...from policy development to policy implementation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9DD0-7B10-417B-BCF9-7E89FE14E340}" type="datetime1">
              <a:rPr lang="en-ZA" smtClean="0"/>
              <a:pPr/>
              <a:t>2016/10/27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...from policy development to policy implementation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05110DC-846D-4EE0-BC79-9DE79480E960}" type="datetime1">
              <a:rPr lang="en-ZA" smtClean="0"/>
              <a:pPr/>
              <a:t>2016/10/27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ZA" smtClean="0"/>
              <a:t>...from policy development to policy implementation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39BB1D0-281C-4923-83DA-FC7EDBD6129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1885-8E40-4260-BCFD-41F7746A1FB9}" type="datetime1">
              <a:rPr lang="en-ZA" smtClean="0"/>
              <a:pPr/>
              <a:t>2016/10/27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...from policy development to policy implementation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517D-E475-4ADC-BC63-464FA4CEC0A9}" type="datetime1">
              <a:rPr lang="en-ZA" smtClean="0"/>
              <a:pPr/>
              <a:t>2016/10/27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...from policy development to policy implementation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7A0C-1A73-4378-86C1-1399D44EB515}" type="datetime1">
              <a:rPr lang="en-ZA" smtClean="0"/>
              <a:pPr/>
              <a:t>2016/10/27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...from policy development to policy implementation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1B8E-A9F8-4773-B5FE-6FE90D78E6FB}" type="datetime1">
              <a:rPr lang="en-ZA" smtClean="0"/>
              <a:pPr/>
              <a:t>2016/10/27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...from policy development to policy implementation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5FFA-E97A-43CE-8288-F1EBDB15B929}" type="datetime1">
              <a:rPr lang="en-ZA" smtClean="0"/>
              <a:pPr/>
              <a:t>2016/10/27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...from policy development to policy implementation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507A-12DD-40C9-97BF-AED85740D397}" type="datetime1">
              <a:rPr lang="en-ZA" smtClean="0"/>
              <a:pPr/>
              <a:t>2016/10/27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...from policy development to policy implementation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A89E519-8923-4213-AB42-72E04A735055}" type="datetime1">
              <a:rPr lang="en-ZA" smtClean="0"/>
              <a:pPr/>
              <a:t>2016/10/27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ZA" smtClean="0"/>
              <a:t>...from policy development to policy implementation</a:t>
            </a:r>
            <a:endParaRPr lang="en-Z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9BB1D0-281C-4923-83DA-FC7EDBD6129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0.xml"/><Relationship Id="rId7" Type="http://schemas.openxmlformats.org/officeDocument/2006/relationships/image" Target="../media/image2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openxmlformats.org/officeDocument/2006/relationships/diagramColors" Target="../diagrams/colors2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0.xml"/><Relationship Id="rId12" Type="http://schemas.openxmlformats.org/officeDocument/2006/relationships/diagramQuickStyle" Target="../diagrams/quickStyle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11" Type="http://schemas.openxmlformats.org/officeDocument/2006/relationships/diagramLayout" Target="../diagrams/layout21.xml"/><Relationship Id="rId5" Type="http://schemas.openxmlformats.org/officeDocument/2006/relationships/diagramLayout" Target="../diagrams/layout20.xml"/><Relationship Id="rId10" Type="http://schemas.openxmlformats.org/officeDocument/2006/relationships/diagramData" Target="../diagrams/data21.xml"/><Relationship Id="rId4" Type="http://schemas.openxmlformats.org/officeDocument/2006/relationships/diagramData" Target="../diagrams/data20.xml"/><Relationship Id="rId9" Type="http://schemas.openxmlformats.org/officeDocument/2006/relationships/image" Target="../media/image60.jpeg"/><Relationship Id="rId14" Type="http://schemas.microsoft.com/office/2007/relationships/diagramDrawing" Target="../diagrams/drawing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5273" y="5501895"/>
            <a:ext cx="2452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Nireen</a:t>
            </a:r>
            <a:r>
              <a:rPr lang="en-ZA" dirty="0" smtClean="0"/>
              <a:t> </a:t>
            </a:r>
            <a:r>
              <a:rPr lang="en-ZA" dirty="0" err="1" smtClean="0"/>
              <a:t>Naidoo</a:t>
            </a:r>
            <a:endParaRPr lang="en-ZA" dirty="0" smtClean="0"/>
          </a:p>
          <a:p>
            <a:r>
              <a:rPr lang="en-ZA" dirty="0" smtClean="0"/>
              <a:t>Director: Office of CEO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1052945" y="3648309"/>
            <a:ext cx="26185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Presentation to Parliamentary Portfolio Committee on Education and Training</a:t>
            </a:r>
          </a:p>
          <a:p>
            <a:pPr algn="ctr"/>
            <a:endParaRPr lang="en-ZA" sz="2000" b="1" dirty="0" smtClean="0"/>
          </a:p>
          <a:p>
            <a:pPr algn="ctr"/>
            <a:r>
              <a:rPr lang="en-ZA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</a:t>
            </a:r>
            <a:endParaRPr lang="en-ZA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3082" y="5317229"/>
            <a:ext cx="2045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26 </a:t>
            </a:r>
            <a:r>
              <a:rPr lang="en-ZA" dirty="0"/>
              <a:t>October 2016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9110" y="0"/>
            <a:ext cx="55748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93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8963056"/>
              </p:ext>
            </p:extLst>
          </p:nvPr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r>
              <a:rPr lang="en-ZA" dirty="0" smtClean="0"/>
              <a:t>Legislative and Policy Frameworks</a:t>
            </a:r>
            <a:endParaRPr lang="en-ZA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786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3369952"/>
              </p:ext>
            </p:extLst>
          </p:nvPr>
        </p:nvGraphicFramePr>
        <p:xfrm>
          <a:off x="628649" y="983672"/>
          <a:ext cx="8390659" cy="5874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4364" y="0"/>
            <a:ext cx="1939636" cy="1176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r>
              <a:rPr lang="en-ZA" dirty="0" smtClean="0"/>
              <a:t>Objectives of the NQF and SAQA</a:t>
            </a:r>
            <a:endParaRPr lang="en-ZA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414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0585194"/>
              </p:ext>
            </p:extLst>
          </p:nvPr>
        </p:nvGraphicFramePr>
        <p:xfrm>
          <a:off x="637308" y="1219200"/>
          <a:ext cx="8395855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12618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SAQA and the Quality Councils focus on…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733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2591298"/>
              </p:ext>
            </p:extLst>
          </p:nvPr>
        </p:nvGraphicFramePr>
        <p:xfrm>
          <a:off x="1264007" y="762004"/>
          <a:ext cx="7128792" cy="57022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9128"/>
                <a:gridCol w="2989304"/>
                <a:gridCol w="3240360"/>
              </a:tblGrid>
              <a:tr h="414009">
                <a:tc gridSpan="3"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National</a:t>
                      </a:r>
                      <a:r>
                        <a:rPr lang="en-ZA" sz="1200" baseline="0" dirty="0" smtClean="0"/>
                        <a:t> Qualifications Framework</a:t>
                      </a:r>
                      <a:endParaRPr lang="en-ZA" sz="12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414009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Level</a:t>
                      </a:r>
                      <a:endParaRPr lang="en-ZA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Sub-Framework</a:t>
                      </a:r>
                      <a:r>
                        <a:rPr lang="en-ZA" sz="1200" baseline="0" dirty="0" smtClean="0"/>
                        <a:t> and qualification types</a:t>
                      </a:r>
                      <a:endParaRPr lang="en-Z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510422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10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Doctoral</a:t>
                      </a:r>
                      <a:r>
                        <a:rPr lang="en-ZA" sz="1400" baseline="0" dirty="0" smtClean="0"/>
                        <a:t> Degree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Doctoral</a:t>
                      </a:r>
                      <a:r>
                        <a:rPr lang="en-ZA" sz="1400" baseline="0" dirty="0" smtClean="0"/>
                        <a:t> Degree (Professional)</a:t>
                      </a:r>
                      <a:endParaRPr lang="en-ZA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ZA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0422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9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Master’s Degree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Master’s Degree</a:t>
                      </a:r>
                      <a:r>
                        <a:rPr lang="en-ZA" sz="1400" baseline="0" dirty="0" smtClean="0"/>
                        <a:t> (Professional)</a:t>
                      </a:r>
                      <a:endParaRPr lang="en-ZA" sz="1400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ZA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14591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8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Bachelor</a:t>
                      </a:r>
                      <a:r>
                        <a:rPr lang="en-ZA" sz="1400" baseline="0" dirty="0" smtClean="0"/>
                        <a:t> Honours Degree</a:t>
                      </a:r>
                    </a:p>
                    <a:p>
                      <a:pPr algn="ctr"/>
                      <a:r>
                        <a:rPr lang="en-ZA" sz="1400" baseline="0" dirty="0" smtClean="0"/>
                        <a:t>Postgraduate Diploma</a:t>
                      </a:r>
                    </a:p>
                    <a:p>
                      <a:pPr algn="ctr"/>
                      <a:r>
                        <a:rPr lang="en-ZA" sz="1400" baseline="0" dirty="0" smtClean="0"/>
                        <a:t>Bachelor’s Degree</a:t>
                      </a:r>
                      <a:endParaRPr lang="en-ZA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Occupational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</a:rPr>
                        <a:t> Certificate (Level  8)</a:t>
                      </a:r>
                      <a:endParaRPr lang="en-ZA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ZA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0422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7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Bachelor’s Degree</a:t>
                      </a:r>
                    </a:p>
                    <a:p>
                      <a:pPr algn="ctr"/>
                      <a:r>
                        <a:rPr lang="en-ZA" sz="1400" dirty="0" smtClean="0"/>
                        <a:t>Advanced Diploma</a:t>
                      </a:r>
                      <a:endParaRPr lang="en-ZA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Occupational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</a:rPr>
                        <a:t> Certificate (Level 7)</a:t>
                      </a:r>
                      <a:endParaRPr lang="en-ZA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ZA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0422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6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Diploma</a:t>
                      </a:r>
                    </a:p>
                    <a:p>
                      <a:pPr algn="ctr"/>
                      <a:r>
                        <a:rPr lang="en-ZA" sz="1400" dirty="0" smtClean="0"/>
                        <a:t>Advanced</a:t>
                      </a:r>
                      <a:r>
                        <a:rPr lang="en-ZA" sz="1400" baseline="0" dirty="0" smtClean="0"/>
                        <a:t> Certificate</a:t>
                      </a:r>
                      <a:endParaRPr lang="en-ZA" sz="1400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Occupational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</a:rPr>
                        <a:t> Certificate (Level 6)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4009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5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Higher Certificate</a:t>
                      </a:r>
                      <a:endParaRPr lang="en-ZA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Occupational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</a:rPr>
                        <a:t> Certificate (Level 5)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4009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4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National Certificate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Occupational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</a:rPr>
                        <a:t> Certificate (Level 4)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4009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3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Intermediate</a:t>
                      </a:r>
                      <a:r>
                        <a:rPr lang="en-ZA" sz="1400" baseline="0" dirty="0" smtClean="0">
                          <a:solidFill>
                            <a:schemeClr val="bg1"/>
                          </a:solidFill>
                        </a:rPr>
                        <a:t> Certificate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Occupational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</a:rPr>
                        <a:t> Certificate (Level 3)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4009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2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Element</a:t>
                      </a:r>
                      <a:r>
                        <a:rPr lang="en-ZA" sz="1400" baseline="0" dirty="0" smtClean="0">
                          <a:solidFill>
                            <a:schemeClr val="bg1"/>
                          </a:solidFill>
                        </a:rPr>
                        <a:t>ary Certificate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Occupational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</a:rPr>
                        <a:t> Certificate (Level 2)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4009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General Certificate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Occupational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</a:rPr>
                        <a:t> Certificate (Level 1)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503479" y="2904153"/>
            <a:ext cx="320040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/>
              <a:t>Higher Education Qualifications Sub-Framework</a:t>
            </a:r>
            <a:endParaRPr lang="en-ZA" sz="1400" dirty="0"/>
          </a:p>
        </p:txBody>
      </p:sp>
      <p:sp>
        <p:nvSpPr>
          <p:cNvPr id="99" name="TextBox 98"/>
          <p:cNvSpPr txBox="1"/>
          <p:nvPr/>
        </p:nvSpPr>
        <p:spPr>
          <a:xfrm rot="16200000">
            <a:off x="-61490" y="5025130"/>
            <a:ext cx="1670093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/>
              <a:t>General and Further Education and Training Qualifications Sub-Framework</a:t>
            </a:r>
            <a:endParaRPr lang="en-ZA" sz="1400" dirty="0"/>
          </a:p>
        </p:txBody>
      </p:sp>
      <p:sp>
        <p:nvSpPr>
          <p:cNvPr id="100" name="TextBox 99"/>
          <p:cNvSpPr txBox="1"/>
          <p:nvPr/>
        </p:nvSpPr>
        <p:spPr>
          <a:xfrm rot="5400000">
            <a:off x="6523530" y="4088350"/>
            <a:ext cx="4278189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/>
              <a:t>Occupational Qualifications Sub-Framework</a:t>
            </a:r>
            <a:endParaRPr lang="en-ZA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07799" y="6481936"/>
            <a:ext cx="5472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dirty="0" smtClean="0"/>
              <a:t>* Qualification types beyond Level 8 on the OQSF have not been determined.</a:t>
            </a:r>
            <a:endParaRPr lang="en-ZA" sz="9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4696691" cy="554182"/>
          </a:xfrm>
          <a:prstGeom prst="rect">
            <a:avLst/>
          </a:prstGeom>
        </p:spPr>
        <p:txBody>
          <a:bodyPr vert="horz" anchor="t" anchorCtr="0">
            <a:normAutofit fontScale="97500" lnSpcReduction="1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/>
              <a:t>NQF Architecture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43622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418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Foundation for performance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14</a:t>
            </a:fld>
            <a:endParaRPr lang="en-ZA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626316979"/>
              </p:ext>
            </p:extLst>
          </p:nvPr>
        </p:nvGraphicFramePr>
        <p:xfrm>
          <a:off x="2673927" y="510308"/>
          <a:ext cx="6248401" cy="345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559549507"/>
              </p:ext>
            </p:extLst>
          </p:nvPr>
        </p:nvGraphicFramePr>
        <p:xfrm>
          <a:off x="0" y="2707854"/>
          <a:ext cx="6082145" cy="392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8945" y="0"/>
            <a:ext cx="1995055" cy="1210389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600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7" y="0"/>
            <a:ext cx="8229600" cy="706582"/>
          </a:xfrm>
        </p:spPr>
        <p:txBody>
          <a:bodyPr/>
          <a:lstStyle/>
          <a:p>
            <a:r>
              <a:rPr lang="en-ZA" dirty="0" smtClean="0"/>
              <a:t>Strategic Goals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15</a:t>
            </a:fld>
            <a:endParaRPr lang="en-Z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073" y="1413164"/>
            <a:ext cx="8392316" cy="368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1585" y="0"/>
            <a:ext cx="2032415" cy="1233055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261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16</a:t>
            </a:fld>
            <a:endParaRPr lang="en-ZA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663014615"/>
              </p:ext>
            </p:extLst>
          </p:nvPr>
        </p:nvGraphicFramePr>
        <p:xfrm>
          <a:off x="110836" y="1163782"/>
          <a:ext cx="6996546" cy="522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183" y="1590020"/>
            <a:ext cx="2854035" cy="357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7382" y="0"/>
            <a:ext cx="2036618" cy="123560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418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Levels of Managing Risk</a:t>
            </a:r>
            <a:endParaRPr lang="en-ZA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958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88" y="416746"/>
            <a:ext cx="5032711" cy="881252"/>
          </a:xfrm>
        </p:spPr>
        <p:txBody>
          <a:bodyPr anchor="t" anchorCtr="0">
            <a:normAutofit/>
          </a:bodyPr>
          <a:lstStyle/>
          <a:p>
            <a:pPr algn="l"/>
            <a:r>
              <a:rPr lang="en-ZA" sz="3200" dirty="0" smtClean="0">
                <a:solidFill>
                  <a:srgbClr val="004182"/>
                </a:solidFill>
                <a:latin typeface="Arial Rounded MT Bold" pitchFamily="34" charset="0"/>
              </a:rPr>
              <a:t>Structure of Report</a:t>
            </a:r>
            <a:endParaRPr lang="en-ZA" sz="3200" dirty="0">
              <a:solidFill>
                <a:srgbClr val="004182"/>
              </a:solidFill>
              <a:latin typeface="Arial Rounded MT Bold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17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5763" y="1"/>
            <a:ext cx="1138237" cy="690562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4175" y="6320290"/>
            <a:ext cx="5459825" cy="53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55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86" y="0"/>
            <a:ext cx="8229600" cy="587829"/>
          </a:xfrm>
        </p:spPr>
        <p:txBody>
          <a:bodyPr/>
          <a:lstStyle/>
          <a:p>
            <a:r>
              <a:rPr lang="en-ZA" dirty="0" smtClean="0"/>
              <a:t>Overall performance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18</a:t>
            </a:fld>
            <a:endParaRPr lang="en-ZA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867815565"/>
              </p:ext>
            </p:extLst>
          </p:nvPr>
        </p:nvGraphicFramePr>
        <p:xfrm>
          <a:off x="436748" y="609601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544515672"/>
              </p:ext>
            </p:extLst>
          </p:nvPr>
        </p:nvGraphicFramePr>
        <p:xfrm>
          <a:off x="2640280" y="3875314"/>
          <a:ext cx="3746006" cy="240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2931" y="1"/>
            <a:ext cx="1941069" cy="1177636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5985164" y="1911927"/>
            <a:ext cx="4749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800" b="1" dirty="0" smtClean="0">
                <a:solidFill>
                  <a:srgbClr val="C00000"/>
                </a:solidFill>
              </a:rPr>
              <a:t>1</a:t>
            </a:r>
            <a:endParaRPr lang="en-ZA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8117" y="1984453"/>
            <a:ext cx="4749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6" name="Elbow Connector 15"/>
          <p:cNvCxnSpPr/>
          <p:nvPr/>
        </p:nvCxnSpPr>
        <p:spPr>
          <a:xfrm rot="10800000">
            <a:off x="5856561" y="2590798"/>
            <a:ext cx="724348" cy="49862"/>
          </a:xfrm>
          <a:prstGeom prst="bentConnector3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2658117" y="2876187"/>
            <a:ext cx="653119" cy="12700"/>
          </a:xfrm>
          <a:prstGeom prst="bentConnector3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1593273" y="4779818"/>
            <a:ext cx="1391403" cy="540327"/>
          </a:xfrm>
          <a:prstGeom prst="bentConnector3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2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6655" y="1"/>
            <a:ext cx="1967345" cy="1193578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4509328"/>
              </p:ext>
            </p:extLst>
          </p:nvPr>
        </p:nvGraphicFramePr>
        <p:xfrm>
          <a:off x="628649" y="734291"/>
          <a:ext cx="8293677" cy="588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19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90562"/>
          </a:xfrm>
        </p:spPr>
        <p:txBody>
          <a:bodyPr/>
          <a:lstStyle/>
          <a:p>
            <a:r>
              <a:rPr lang="en-ZA" dirty="0" smtClean="0"/>
              <a:t>For 2015/16…</a:t>
            </a:r>
            <a:endParaRPr lang="en-ZA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246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2</a:t>
            </a:fld>
            <a:endParaRPr lang="en-ZA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6618" y="1611560"/>
            <a:ext cx="3574040" cy="32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940" y="1260763"/>
            <a:ext cx="2066059" cy="508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7382" y="0"/>
            <a:ext cx="2036618" cy="12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5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20</a:t>
            </a:fld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237" y="0"/>
            <a:ext cx="6123709" cy="603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6012709"/>
            <a:ext cx="5070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600" b="1" dirty="0" smtClean="0">
                <a:solidFill>
                  <a:srgbClr val="767171"/>
                </a:solidFill>
                <a:latin typeface="Calibri"/>
                <a:ea typeface="Calibri"/>
                <a:cs typeface="Times New Roman"/>
              </a:rPr>
              <a:t>Some key achievements for the 2015/16 financial year</a:t>
            </a:r>
            <a:endParaRPr lang="en-ZA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438" y="0"/>
            <a:ext cx="1872562" cy="1136073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360218" y="951407"/>
            <a:ext cx="6650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7148946" y="1136073"/>
            <a:ext cx="15378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853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21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100682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2171" y="0"/>
            <a:ext cx="5947923" cy="630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6253" y="6004736"/>
            <a:ext cx="42949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600" b="1" dirty="0" smtClean="0">
                <a:solidFill>
                  <a:srgbClr val="767171"/>
                </a:solidFill>
                <a:latin typeface="Calibri"/>
                <a:ea typeface="Calibri"/>
                <a:cs typeface="Times New Roman"/>
              </a:rPr>
              <a:t>A snapshot of the NLRD as at 31 March 2016</a:t>
            </a:r>
            <a:endParaRPr lang="en-ZA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374073" y="1006825"/>
            <a:ext cx="10529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0094" y="1006825"/>
            <a:ext cx="15067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242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22</a:t>
            </a:fld>
            <a:endParaRPr lang="en-ZA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889223897"/>
              </p:ext>
            </p:extLst>
          </p:nvPr>
        </p:nvGraphicFramePr>
        <p:xfrm>
          <a:off x="180109" y="109537"/>
          <a:ext cx="8880764" cy="522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942109" y="6383545"/>
            <a:ext cx="8118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dirty="0" smtClean="0">
                <a:solidFill>
                  <a:srgbClr val="767171"/>
                </a:solidFill>
                <a:latin typeface="Calibri"/>
                <a:ea typeface="Calibri"/>
                <a:cs typeface="Times New Roman"/>
              </a:rPr>
              <a:t>Chart </a:t>
            </a:r>
            <a:r>
              <a:rPr lang="en-GB" sz="1400" dirty="0">
                <a:solidFill>
                  <a:srgbClr val="767171"/>
                </a:solidFill>
                <a:latin typeface="Calibri"/>
                <a:ea typeface="Calibri"/>
                <a:cs typeface="Times New Roman"/>
              </a:rPr>
              <a:t>showing top 10 countries from where qualifications that were compared and recognised </a:t>
            </a:r>
            <a:r>
              <a:rPr lang="en-GB" sz="1400" dirty="0" smtClean="0">
                <a:solidFill>
                  <a:srgbClr val="767171"/>
                </a:solidFill>
                <a:latin typeface="Calibri"/>
                <a:ea typeface="Calibri"/>
                <a:cs typeface="Times New Roman"/>
              </a:rPr>
              <a:t>originated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 </a:t>
            </a:r>
            <a:endParaRPr lang="en-ZA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2109" y="5710534"/>
            <a:ext cx="7661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Calibri"/>
                <a:ea typeface="Calibri"/>
                <a:cs typeface="Times New Roman"/>
              </a:rPr>
              <a:t>More than two-thirds (69%) of qualifications that were compared and recognised, originated from 10 of 154 countries.</a:t>
            </a:r>
            <a:endParaRPr lang="en-ZA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7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23</a:t>
            </a:fld>
            <a:endParaRPr lang="en-ZA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821338226"/>
              </p:ext>
            </p:extLst>
          </p:nvPr>
        </p:nvGraphicFramePr>
        <p:xfrm>
          <a:off x="457200" y="360218"/>
          <a:ext cx="8229600" cy="5646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6073214"/>
            <a:ext cx="7772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/>
              <a:t>Chart showing countries/regions </a:t>
            </a:r>
            <a:r>
              <a:rPr lang="en-ZA" sz="1400" dirty="0" smtClean="0"/>
              <a:t>whose qualifications are being  </a:t>
            </a:r>
            <a:r>
              <a:rPr lang="en-ZA" sz="1400" dirty="0"/>
              <a:t>misrepresented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6727" y="5186110"/>
            <a:ext cx="2687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41% on NQF level 4</a:t>
            </a:r>
          </a:p>
          <a:p>
            <a:r>
              <a:rPr lang="en-ZA" dirty="0" smtClean="0"/>
              <a:t>23% on NQF level 7</a:t>
            </a:r>
            <a:endParaRPr lang="en-ZA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235527" y="5047610"/>
            <a:ext cx="239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111 misrepresented foreign qualifications = 0.5% of total verified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1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National Qualifications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24</a:t>
            </a:fld>
            <a:endParaRPr lang="en-Z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50" y="1601787"/>
            <a:ext cx="2857500" cy="1123950"/>
          </a:xfrm>
          <a:solidFill>
            <a:schemeClr val="accent2">
              <a:lumMod val="75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4100946" y="2867890"/>
            <a:ext cx="4710546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400" dirty="0" smtClean="0">
                <a:solidFill>
                  <a:schemeClr val="bg1">
                    <a:lumMod val="95000"/>
                  </a:schemeClr>
                </a:solidFill>
              </a:rPr>
              <a:t>72 543 qualifications verified</a:t>
            </a:r>
            <a:endParaRPr lang="en-ZA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0946" y="4017818"/>
            <a:ext cx="4710546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400" dirty="0" smtClean="0">
                <a:solidFill>
                  <a:schemeClr val="bg1">
                    <a:lumMod val="95000"/>
                  </a:schemeClr>
                </a:solidFill>
              </a:rPr>
              <a:t>92 misrepresented national qualifications = 0.1% of total verified</a:t>
            </a:r>
            <a:endParaRPr lang="en-ZA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457" y="1"/>
            <a:ext cx="1735543" cy="105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823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25</a:t>
            </a:fld>
            <a:endParaRPr lang="en-ZA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539770403"/>
              </p:ext>
            </p:extLst>
          </p:nvPr>
        </p:nvGraphicFramePr>
        <p:xfrm>
          <a:off x="858982" y="1201017"/>
          <a:ext cx="7682345" cy="499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457" y="1"/>
            <a:ext cx="1735543" cy="105294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-1"/>
            <a:ext cx="8229600" cy="886691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/>
              <a:t>International Initiatives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081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88" y="416746"/>
            <a:ext cx="5032711" cy="881252"/>
          </a:xfrm>
        </p:spPr>
        <p:txBody>
          <a:bodyPr anchor="t" anchorCtr="0">
            <a:normAutofit/>
          </a:bodyPr>
          <a:lstStyle/>
          <a:p>
            <a:pPr algn="l"/>
            <a:r>
              <a:rPr lang="en-ZA" sz="3200" dirty="0" smtClean="0">
                <a:solidFill>
                  <a:srgbClr val="004182"/>
                </a:solidFill>
                <a:latin typeface="Arial Rounded MT Bold" pitchFamily="34" charset="0"/>
              </a:rPr>
              <a:t>Structure of Report</a:t>
            </a:r>
            <a:endParaRPr lang="en-ZA" sz="3200" dirty="0">
              <a:solidFill>
                <a:srgbClr val="004182"/>
              </a:solidFill>
              <a:latin typeface="Arial Rounded MT Bold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26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5763" y="1"/>
            <a:ext cx="1138237" cy="690562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1" y="6123709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03399"/>
                </a:solidFill>
              </a:rPr>
              <a:t>Sustainability Report &amp; Stakeholders</a:t>
            </a:r>
            <a:endParaRPr lang="en-ZA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1925728"/>
              </p:ext>
            </p:extLst>
          </p:nvPr>
        </p:nvGraphicFramePr>
        <p:xfrm>
          <a:off x="628649" y="1381124"/>
          <a:ext cx="8362951" cy="51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27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1236" y="1"/>
            <a:ext cx="2022764" cy="12272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418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Sustainability</a:t>
            </a:r>
            <a:endParaRPr lang="en-ZA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969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7129945"/>
              </p:ext>
            </p:extLst>
          </p:nvPr>
        </p:nvGraphicFramePr>
        <p:xfrm>
          <a:off x="360218" y="96983"/>
          <a:ext cx="8645236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28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6655" y="1"/>
            <a:ext cx="1967345" cy="1193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803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Communication with Stakeholders</a:t>
            </a:r>
            <a:endParaRPr lang="en-ZA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394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88" y="416746"/>
            <a:ext cx="5032711" cy="881252"/>
          </a:xfrm>
        </p:spPr>
        <p:txBody>
          <a:bodyPr anchor="t" anchorCtr="0">
            <a:normAutofit/>
          </a:bodyPr>
          <a:lstStyle/>
          <a:p>
            <a:pPr algn="l"/>
            <a:r>
              <a:rPr lang="en-ZA" sz="3200" dirty="0" smtClean="0">
                <a:solidFill>
                  <a:srgbClr val="004182"/>
                </a:solidFill>
                <a:latin typeface="Arial Rounded MT Bold" pitchFamily="34" charset="0"/>
              </a:rPr>
              <a:t>Structure of Report</a:t>
            </a:r>
            <a:endParaRPr lang="en-ZA" sz="3200" dirty="0">
              <a:solidFill>
                <a:srgbClr val="004182"/>
              </a:solidFill>
              <a:latin typeface="Arial Rounded MT Bold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29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5763" y="1"/>
            <a:ext cx="1138237" cy="690562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6399" y="6123709"/>
            <a:ext cx="3657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03399"/>
                </a:solidFill>
              </a:rPr>
              <a:t>Human resource management</a:t>
            </a:r>
            <a:endParaRPr lang="en-ZA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0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3</a:t>
            </a:fld>
            <a:endParaRPr lang="en-ZA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944687857"/>
              </p:ext>
            </p:extLst>
          </p:nvPr>
        </p:nvGraphicFramePr>
        <p:xfrm>
          <a:off x="858982" y="1201017"/>
          <a:ext cx="7682345" cy="468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5763" y="1"/>
            <a:ext cx="1138237" cy="69056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-1"/>
            <a:ext cx="8229600" cy="886691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/>
              <a:t>Structure of Report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39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38546"/>
            <a:ext cx="7800109" cy="706582"/>
          </a:xfrm>
        </p:spPr>
        <p:txBody>
          <a:bodyPr/>
          <a:lstStyle/>
          <a:p>
            <a:r>
              <a:rPr lang="en-ZA" dirty="0" smtClean="0"/>
              <a:t>Staff Count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30</a:t>
            </a:fld>
            <a:endParaRPr lang="en-ZA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451073607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8945" y="0"/>
            <a:ext cx="1995055" cy="1210389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744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31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3981" y="1"/>
            <a:ext cx="1530019" cy="928254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203607117"/>
              </p:ext>
            </p:extLst>
          </p:nvPr>
        </p:nvGraphicFramePr>
        <p:xfrm>
          <a:off x="0" y="1234259"/>
          <a:ext cx="4186237" cy="313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195" name="Picture 3" descr="Q:\ACS Filing Plan 2015-\Photos\2015\Heritage Pictures 2015\IMG_334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49401" y="1234259"/>
            <a:ext cx="2599968" cy="36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286603787"/>
              </p:ext>
            </p:extLst>
          </p:nvPr>
        </p:nvGraphicFramePr>
        <p:xfrm>
          <a:off x="1149928" y="4378038"/>
          <a:ext cx="7646133" cy="236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399" y="138546"/>
            <a:ext cx="7800109" cy="706582"/>
          </a:xfrm>
        </p:spPr>
        <p:txBody>
          <a:bodyPr/>
          <a:lstStyle/>
          <a:p>
            <a:r>
              <a:rPr lang="en-ZA" dirty="0" smtClean="0"/>
              <a:t>Staff Composition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646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5745"/>
          </a:xfrm>
        </p:spPr>
        <p:txBody>
          <a:bodyPr/>
          <a:lstStyle/>
          <a:p>
            <a:r>
              <a:rPr lang="en-ZA" dirty="0" smtClean="0"/>
              <a:t>Staff Development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32</a:t>
            </a:fld>
            <a:endParaRPr lang="en-ZA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45565717"/>
              </p:ext>
            </p:extLst>
          </p:nvPr>
        </p:nvGraphicFramePr>
        <p:xfrm>
          <a:off x="221673" y="1302324"/>
          <a:ext cx="8742219" cy="4959929"/>
        </p:xfrm>
        <a:graphic>
          <a:graphicData uri="http://schemas.openxmlformats.org/drawingml/2006/table">
            <a:tbl>
              <a:tblPr/>
              <a:tblGrid>
                <a:gridCol w="2572481"/>
                <a:gridCol w="696818"/>
                <a:gridCol w="377443"/>
                <a:gridCol w="406477"/>
                <a:gridCol w="337520"/>
                <a:gridCol w="381072"/>
                <a:gridCol w="377443"/>
                <a:gridCol w="377443"/>
                <a:gridCol w="275823"/>
                <a:gridCol w="406477"/>
                <a:gridCol w="337520"/>
                <a:gridCol w="362926"/>
                <a:gridCol w="304858"/>
                <a:gridCol w="377443"/>
                <a:gridCol w="381072"/>
                <a:gridCol w="377443"/>
                <a:gridCol w="391960"/>
              </a:tblGrid>
              <a:tr h="40138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Strategic conversations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8377"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38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Leadership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377"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38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Diversity awareness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377"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38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Understanding the NQF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377"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38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Toastmasters </a:t>
                      </a:r>
                      <a:r>
                        <a:rPr lang="en-ZA" sz="16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speechcraft</a:t>
                      </a:r>
                      <a:endParaRPr lang="en-ZA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377"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38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Advanced computer skills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377"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38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Coaching &amp; mentoring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59381" y="5818909"/>
            <a:ext cx="508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chemeClr val="accent1">
                    <a:lumMod val="50000"/>
                  </a:schemeClr>
                </a:solidFill>
              </a:rPr>
              <a:t>Training  expenditure = R 1,65 m</a:t>
            </a:r>
            <a:endParaRPr lang="en-Z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9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88" y="416746"/>
            <a:ext cx="5032711" cy="881252"/>
          </a:xfrm>
        </p:spPr>
        <p:txBody>
          <a:bodyPr anchor="t" anchorCtr="0">
            <a:normAutofit/>
          </a:bodyPr>
          <a:lstStyle/>
          <a:p>
            <a:pPr algn="l"/>
            <a:r>
              <a:rPr lang="en-ZA" sz="3200" dirty="0" smtClean="0">
                <a:solidFill>
                  <a:srgbClr val="004182"/>
                </a:solidFill>
                <a:latin typeface="Arial Rounded MT Bold" pitchFamily="34" charset="0"/>
              </a:rPr>
              <a:t>Structure of Report</a:t>
            </a:r>
            <a:endParaRPr lang="en-ZA" sz="3200" dirty="0">
              <a:solidFill>
                <a:srgbClr val="004182"/>
              </a:solidFill>
              <a:latin typeface="Arial Rounded MT Bold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33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5763" y="1"/>
            <a:ext cx="1138237" cy="690562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8491" y="6276109"/>
            <a:ext cx="5285510" cy="58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9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" y="96982"/>
            <a:ext cx="8243455" cy="762000"/>
          </a:xfrm>
        </p:spPr>
        <p:txBody>
          <a:bodyPr/>
          <a:lstStyle/>
          <a:p>
            <a:r>
              <a:rPr lang="en-ZA" dirty="0" smtClean="0"/>
              <a:t>Financial Management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34</a:t>
            </a:fld>
            <a:endParaRPr lang="en-Z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2060" y="1219201"/>
            <a:ext cx="3601865" cy="5112326"/>
          </a:xfrm>
        </p:spPr>
      </p:pic>
      <p:sp>
        <p:nvSpPr>
          <p:cNvPr id="7" name="TextBox 6"/>
          <p:cNvSpPr txBox="1"/>
          <p:nvPr/>
        </p:nvSpPr>
        <p:spPr>
          <a:xfrm>
            <a:off x="3505200" y="1967345"/>
            <a:ext cx="21613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 smtClean="0"/>
              <a:t>19</a:t>
            </a:r>
            <a:r>
              <a:rPr lang="en-ZA" sz="2800" baseline="30000" dirty="0" smtClean="0"/>
              <a:t>th</a:t>
            </a:r>
            <a:r>
              <a:rPr lang="en-ZA" sz="2800" dirty="0" smtClean="0"/>
              <a:t> consecutive unqualified audit report</a:t>
            </a:r>
            <a:endParaRPr lang="en-ZA" sz="28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4422" y="1"/>
            <a:ext cx="200957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8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4422" y="1"/>
            <a:ext cx="2009578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202625"/>
            <a:ext cx="500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  <a:r>
              <a:rPr lang="en-ZA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ZA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Expenditure</a:t>
            </a:r>
            <a:endParaRPr lang="en-ZA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0952442"/>
              </p:ext>
            </p:extLst>
          </p:nvPr>
        </p:nvGraphicFramePr>
        <p:xfrm>
          <a:off x="-2" y="1039091"/>
          <a:ext cx="5056911" cy="581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66711515"/>
              </p:ext>
            </p:extLst>
          </p:nvPr>
        </p:nvGraphicFramePr>
        <p:xfrm>
          <a:off x="4100945" y="1025236"/>
          <a:ext cx="5043055" cy="583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540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0"/>
            <a:ext cx="8229600" cy="55418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Savings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36</a:t>
            </a:fld>
            <a:endParaRPr lang="en-ZA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924283258"/>
              </p:ext>
            </p:extLst>
          </p:nvPr>
        </p:nvGraphicFramePr>
        <p:xfrm>
          <a:off x="221672" y="1219201"/>
          <a:ext cx="8756071" cy="5130612"/>
        </p:xfrm>
        <a:graphic>
          <a:graphicData uri="http://schemas.openxmlformats.org/drawingml/2006/table">
            <a:tbl>
              <a:tblPr/>
              <a:tblGrid>
                <a:gridCol w="2627685"/>
                <a:gridCol w="1149613"/>
                <a:gridCol w="553197"/>
                <a:gridCol w="553197"/>
                <a:gridCol w="553197"/>
                <a:gridCol w="553197"/>
                <a:gridCol w="553197"/>
                <a:gridCol w="553197"/>
                <a:gridCol w="553197"/>
                <a:gridCol w="553197"/>
                <a:gridCol w="553197"/>
              </a:tblGrid>
              <a:tr h="37117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Staff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ZA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 4 650 000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84805">
                <a:tc>
                  <a:txBody>
                    <a:bodyPr/>
                    <a:lstStyle/>
                    <a:p>
                      <a:pPr algn="ctr" fontAlgn="ctr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35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Consulting &amp; Project Fees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 fontAlgn="b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 1 730 000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805">
                <a:tc>
                  <a:txBody>
                    <a:bodyPr/>
                    <a:lstStyle/>
                    <a:p>
                      <a:pPr algn="ctr" fontAlgn="ctr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 &amp; Recruitment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 1 160 000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805">
                <a:tc>
                  <a:txBody>
                    <a:bodyPr/>
                    <a:lstStyle/>
                    <a:p>
                      <a:pPr algn="ctr" fontAlgn="ctr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Research, Legal &amp; Verification Fees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 550 000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805">
                <a:tc>
                  <a:txBody>
                    <a:bodyPr/>
                    <a:lstStyle/>
                    <a:p>
                      <a:pPr algn="ctr" fontAlgn="ctr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 &amp; Photocopies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 500 000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805">
                <a:tc>
                  <a:txBody>
                    <a:bodyPr/>
                    <a:lstStyle/>
                    <a:p>
                      <a:pPr algn="ctr" fontAlgn="ctr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Conferences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ZA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 490 000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4422" y="1"/>
            <a:ext cx="2009578" cy="12192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5569527" y="4059382"/>
            <a:ext cx="306185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chemeClr val="accent1">
                    <a:lumMod val="75000"/>
                  </a:schemeClr>
                </a:solidFill>
              </a:rPr>
              <a:t>R 8 035 000 savings</a:t>
            </a:r>
            <a:endParaRPr lang="en-Z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1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12618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Expenditure over Budget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37</a:t>
            </a:fld>
            <a:endParaRPr lang="en-ZA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383435301"/>
              </p:ext>
            </p:extLst>
          </p:nvPr>
        </p:nvGraphicFramePr>
        <p:xfrm>
          <a:off x="581893" y="1233054"/>
          <a:ext cx="8160327" cy="4890654"/>
        </p:xfrm>
        <a:graphic>
          <a:graphicData uri="http://schemas.openxmlformats.org/drawingml/2006/table">
            <a:tbl>
              <a:tblPr/>
              <a:tblGrid>
                <a:gridCol w="4035694"/>
                <a:gridCol w="1278525"/>
                <a:gridCol w="711527"/>
                <a:gridCol w="711527"/>
                <a:gridCol w="711527"/>
                <a:gridCol w="711527"/>
              </a:tblGrid>
              <a:tr h="53454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Advertising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470 000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61126"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454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460 000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61126"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45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PPE &amp; Intangible Assets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ZA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282 000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5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126"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5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Loss (foreign exchange, disposal of PPE)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21 000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5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4422" y="1"/>
            <a:ext cx="2009578" cy="12192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312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1164"/>
          </a:xfrm>
        </p:spPr>
        <p:txBody>
          <a:bodyPr/>
          <a:lstStyle/>
          <a:p>
            <a:r>
              <a:rPr lang="en-ZA" dirty="0" smtClean="0"/>
              <a:t>Revenue Received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38</a:t>
            </a:fld>
            <a:endParaRPr lang="en-ZA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092017307"/>
              </p:ext>
            </p:extLst>
          </p:nvPr>
        </p:nvGraphicFramePr>
        <p:xfrm>
          <a:off x="457202" y="1191498"/>
          <a:ext cx="8575958" cy="5167743"/>
        </p:xfrm>
        <a:graphic>
          <a:graphicData uri="http://schemas.openxmlformats.org/drawingml/2006/table">
            <a:tbl>
              <a:tblPr/>
              <a:tblGrid>
                <a:gridCol w="2701650"/>
                <a:gridCol w="755396"/>
                <a:gridCol w="568768"/>
                <a:gridCol w="568768"/>
                <a:gridCol w="568768"/>
                <a:gridCol w="568768"/>
                <a:gridCol w="568768"/>
                <a:gridCol w="568768"/>
                <a:gridCol w="568768"/>
                <a:gridCol w="568768"/>
                <a:gridCol w="568768"/>
              </a:tblGrid>
              <a:tr h="27508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Government Grant   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10"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59.60%</a:t>
                      </a:r>
                    </a:p>
                  </a:txBody>
                  <a:tcPr marL="8525" marR="8525" marT="8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7508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54 757 000</a:t>
                      </a:r>
                    </a:p>
                  </a:txBody>
                  <a:tcPr marL="8525" marR="8525" marT="8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3335">
                <a:tc>
                  <a:txBody>
                    <a:bodyPr/>
                    <a:lstStyle/>
                    <a:p>
                      <a:pPr algn="ctr" fontAlgn="ctr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508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 Qualification Evaluation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23.80%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21 852 000</a:t>
                      </a:r>
                    </a:p>
                  </a:txBody>
                  <a:tcPr marL="8525" marR="8525" marT="8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335">
                <a:tc>
                  <a:txBody>
                    <a:bodyPr/>
                    <a:lstStyle/>
                    <a:p>
                      <a:pPr algn="ctr" fontAlgn="ctr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Qualification Verification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9.20%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8 485 000</a:t>
                      </a:r>
                    </a:p>
                  </a:txBody>
                  <a:tcPr marL="8525" marR="8525" marT="8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335">
                <a:tc>
                  <a:txBody>
                    <a:bodyPr/>
                    <a:lstStyle/>
                    <a:p>
                      <a:pPr algn="ctr" fontAlgn="ctr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Sundry Income</a:t>
                      </a:r>
                    </a:p>
                  </a:txBody>
                  <a:tcPr marL="8525" marR="8525" marT="8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3.80%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3 523 000</a:t>
                      </a:r>
                    </a:p>
                  </a:txBody>
                  <a:tcPr marL="8525" marR="8525" marT="8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335">
                <a:tc>
                  <a:txBody>
                    <a:bodyPr/>
                    <a:lstStyle/>
                    <a:p>
                      <a:pPr algn="ctr" fontAlgn="ctr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 Received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2.20%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1 981 000</a:t>
                      </a:r>
                    </a:p>
                  </a:txBody>
                  <a:tcPr marL="8525" marR="8525" marT="8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335">
                <a:tc>
                  <a:txBody>
                    <a:bodyPr/>
                    <a:lstStyle/>
                    <a:p>
                      <a:pPr algn="ctr" fontAlgn="ctr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Rental Income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1.40%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08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1 259 000</a:t>
                      </a:r>
                    </a:p>
                  </a:txBody>
                  <a:tcPr marL="8525" marR="8525" marT="8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35236" y="5056909"/>
            <a:ext cx="390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ZA" sz="2400" dirty="0" smtClean="0">
                <a:solidFill>
                  <a:schemeClr val="accent1">
                    <a:lumMod val="75000"/>
                  </a:schemeClr>
                </a:solidFill>
              </a:rPr>
              <a:t>otal Revenue: </a:t>
            </a:r>
            <a:r>
              <a:rPr lang="en-ZA" sz="2400" b="1" dirty="0" smtClean="0">
                <a:solidFill>
                  <a:schemeClr val="accent1">
                    <a:lumMod val="75000"/>
                  </a:schemeClr>
                </a:solidFill>
              </a:rPr>
              <a:t>R 91 857 000</a:t>
            </a:r>
            <a:endParaRPr lang="en-Z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4422" y="1"/>
            <a:ext cx="2009578" cy="1219200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971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88" y="416746"/>
            <a:ext cx="5032711" cy="881252"/>
          </a:xfrm>
        </p:spPr>
        <p:txBody>
          <a:bodyPr anchor="t" anchorCtr="0">
            <a:normAutofit/>
          </a:bodyPr>
          <a:lstStyle/>
          <a:p>
            <a:pPr algn="l"/>
            <a:r>
              <a:rPr lang="en-ZA" sz="3200" dirty="0" smtClean="0">
                <a:solidFill>
                  <a:srgbClr val="004182"/>
                </a:solidFill>
                <a:latin typeface="Arial Rounded MT Bold" pitchFamily="34" charset="0"/>
              </a:rPr>
              <a:t>Structure of Report</a:t>
            </a:r>
            <a:endParaRPr lang="en-ZA" sz="3200" dirty="0">
              <a:solidFill>
                <a:srgbClr val="004182"/>
              </a:solidFill>
              <a:latin typeface="Arial Rounded MT Bold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39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5763" y="1"/>
            <a:ext cx="1138237" cy="690562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1055" y="6013148"/>
            <a:ext cx="486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rgbClr val="003399"/>
                </a:solidFill>
              </a:rPr>
              <a:t>Questions from previous meetings</a:t>
            </a:r>
            <a:endParaRPr lang="en-ZA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2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4</a:t>
            </a:fld>
            <a:endParaRPr lang="en-Z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32" y="0"/>
            <a:ext cx="90182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0227" y="6029600"/>
            <a:ext cx="3673773" cy="82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37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Questions from previous meeting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40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ZA" dirty="0"/>
              <a:t>The Portfolio Committee </a:t>
            </a:r>
            <a:r>
              <a:rPr lang="en-ZA" dirty="0" smtClean="0"/>
              <a:t>requested </a:t>
            </a:r>
            <a:r>
              <a:rPr lang="en-ZA" dirty="0"/>
              <a:t>a further breakdown of </a:t>
            </a:r>
            <a:r>
              <a:rPr lang="en-ZA" dirty="0" smtClean="0"/>
              <a:t>the number of artisans who obtained qualifications through RPL</a:t>
            </a:r>
          </a:p>
          <a:p>
            <a:r>
              <a:rPr lang="en-ZA" dirty="0" smtClean="0"/>
              <a:t>Of the 28 565 learners who obtained at least one qualification via RPL, 62 were artisans</a:t>
            </a:r>
          </a:p>
          <a:p>
            <a:r>
              <a:rPr lang="en-ZA" dirty="0" smtClean="0"/>
              <a:t>Likely to be more, but the information is not available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4422" y="1"/>
            <a:ext cx="2009578" cy="12192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976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Questions from previous meeting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41</a:t>
            </a:fld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20982"/>
            <a:ext cx="8229600" cy="4535978"/>
          </a:xfrm>
        </p:spPr>
        <p:txBody>
          <a:bodyPr/>
          <a:lstStyle/>
          <a:p>
            <a:r>
              <a:rPr lang="en-ZA" dirty="0"/>
              <a:t>I</a:t>
            </a:r>
            <a:r>
              <a:rPr lang="en-ZA" dirty="0" smtClean="0"/>
              <a:t>ssue of performance information reported by AG to Portfolio Committee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4422" y="1"/>
            <a:ext cx="2009578" cy="12192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914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88" y="416746"/>
            <a:ext cx="5032711" cy="881252"/>
          </a:xfrm>
        </p:spPr>
        <p:txBody>
          <a:bodyPr anchor="t" anchorCtr="0">
            <a:normAutofit/>
          </a:bodyPr>
          <a:lstStyle/>
          <a:p>
            <a:pPr algn="l"/>
            <a:r>
              <a:rPr lang="en-ZA" sz="3200" dirty="0" smtClean="0">
                <a:solidFill>
                  <a:srgbClr val="004182"/>
                </a:solidFill>
                <a:latin typeface="Arial Rounded MT Bold" pitchFamily="34" charset="0"/>
              </a:rPr>
              <a:t>Structure of Report</a:t>
            </a:r>
            <a:endParaRPr lang="en-ZA" sz="3200" dirty="0">
              <a:solidFill>
                <a:srgbClr val="004182"/>
              </a:solidFill>
              <a:latin typeface="Arial Rounded MT Bold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42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5763" y="1"/>
            <a:ext cx="1138237" cy="690562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1055" y="6013148"/>
            <a:ext cx="486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rgbClr val="003399"/>
                </a:solidFill>
              </a:rPr>
              <a:t>Concluding Remarks</a:t>
            </a:r>
            <a:endParaRPr lang="en-ZA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1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0"/>
            <a:ext cx="8229600" cy="623455"/>
          </a:xfrm>
        </p:spPr>
        <p:txBody>
          <a:bodyPr/>
          <a:lstStyle/>
          <a:p>
            <a:r>
              <a:rPr lang="en-ZA" dirty="0" smtClean="0"/>
              <a:t>In summary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43</a:t>
            </a:fld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ZA" dirty="0" smtClean="0"/>
              <a:t>Successful transition from 5</a:t>
            </a:r>
            <a:r>
              <a:rPr lang="en-ZA" baseline="30000" dirty="0" smtClean="0"/>
              <a:t>th</a:t>
            </a:r>
            <a:r>
              <a:rPr lang="en-ZA" dirty="0" smtClean="0"/>
              <a:t> to 6</a:t>
            </a:r>
            <a:r>
              <a:rPr lang="en-ZA" baseline="30000" dirty="0" smtClean="0"/>
              <a:t>th</a:t>
            </a:r>
            <a:r>
              <a:rPr lang="en-ZA" dirty="0" smtClean="0"/>
              <a:t> Board</a:t>
            </a:r>
          </a:p>
          <a:p>
            <a:r>
              <a:rPr lang="en-ZA" dirty="0" smtClean="0"/>
              <a:t>From Policy Development to Policy Implementation</a:t>
            </a:r>
          </a:p>
          <a:p>
            <a:r>
              <a:rPr lang="en-ZA" dirty="0" smtClean="0"/>
              <a:t>Implemented a list of misrepresented qualifications</a:t>
            </a:r>
          </a:p>
          <a:p>
            <a:r>
              <a:rPr lang="en-ZA" dirty="0" smtClean="0"/>
              <a:t>Project on Digitisation of learner records</a:t>
            </a:r>
          </a:p>
          <a:p>
            <a:r>
              <a:rPr lang="en-ZA" dirty="0" smtClean="0"/>
              <a:t>19</a:t>
            </a:r>
            <a:r>
              <a:rPr lang="en-ZA" baseline="30000" dirty="0" smtClean="0"/>
              <a:t>th</a:t>
            </a:r>
            <a:r>
              <a:rPr lang="en-ZA" dirty="0" smtClean="0"/>
              <a:t> unqualified audit report</a:t>
            </a:r>
          </a:p>
          <a:p>
            <a:pPr lvl="1"/>
            <a:r>
              <a:rPr lang="en-ZA" dirty="0" smtClean="0"/>
              <a:t>Financial audit</a:t>
            </a:r>
          </a:p>
          <a:p>
            <a:pPr lvl="1"/>
            <a:r>
              <a:rPr lang="en-ZA" dirty="0" smtClean="0"/>
              <a:t>Performance audit</a:t>
            </a:r>
          </a:p>
          <a:p>
            <a:pPr lvl="2"/>
            <a:r>
              <a:rPr lang="en-ZA" dirty="0" smtClean="0"/>
              <a:t>50 targets</a:t>
            </a:r>
          </a:p>
          <a:p>
            <a:pPr lvl="2"/>
            <a:r>
              <a:rPr lang="en-ZA" dirty="0" smtClean="0"/>
              <a:t>Fully achieved 92% of targets</a:t>
            </a:r>
          </a:p>
          <a:p>
            <a:pPr lvl="2"/>
            <a:r>
              <a:rPr lang="en-ZA" dirty="0" smtClean="0"/>
              <a:t>Partially achieved the 8%</a:t>
            </a:r>
          </a:p>
          <a:p>
            <a:r>
              <a:rPr lang="en-ZA" dirty="0" smtClean="0"/>
              <a:t>Spent 92% of the budget</a:t>
            </a:r>
          </a:p>
          <a:p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4422" y="1"/>
            <a:ext cx="2009578" cy="12192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124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53692" cy="70609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ZA" sz="3200" dirty="0" smtClean="0">
                <a:solidFill>
                  <a:srgbClr val="004182"/>
                </a:solidFill>
                <a:latin typeface="Arial Rounded MT Bold" pitchFamily="34" charset="0"/>
              </a:rPr>
              <a:t>STRATEGIC IMPERATIVES 2016/17</a:t>
            </a:r>
            <a:endParaRPr lang="en-ZA" sz="3200" dirty="0">
              <a:solidFill>
                <a:srgbClr val="004182"/>
              </a:solidFill>
              <a:latin typeface="Arial Rounded MT Bold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748378344"/>
              </p:ext>
            </p:extLst>
          </p:nvPr>
        </p:nvGraphicFramePr>
        <p:xfrm>
          <a:off x="429491" y="692727"/>
          <a:ext cx="8271163" cy="5832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91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18" y="434930"/>
            <a:ext cx="4680520" cy="706090"/>
          </a:xfrm>
        </p:spPr>
        <p:txBody>
          <a:bodyPr anchor="t" anchorCtr="0">
            <a:normAutofit/>
          </a:bodyPr>
          <a:lstStyle/>
          <a:p>
            <a:r>
              <a:rPr lang="en-ZA" sz="3200" dirty="0" smtClean="0">
                <a:solidFill>
                  <a:srgbClr val="004182"/>
                </a:solidFill>
                <a:latin typeface="Arial Rounded MT Bold" pitchFamily="34" charset="0"/>
              </a:rPr>
              <a:t>FOCUS AREAS</a:t>
            </a:r>
            <a:endParaRPr lang="en-ZA" sz="3200" dirty="0">
              <a:solidFill>
                <a:srgbClr val="004182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00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ZA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ZA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6655" y="1"/>
            <a:ext cx="1967345" cy="1193578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1171705032"/>
              </p:ext>
            </p:extLst>
          </p:nvPr>
        </p:nvGraphicFramePr>
        <p:xfrm>
          <a:off x="277091" y="1381125"/>
          <a:ext cx="8700654" cy="472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2138289" y="4866475"/>
            <a:ext cx="4754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RASA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6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5273" y="5501895"/>
            <a:ext cx="2452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Nireen</a:t>
            </a:r>
            <a:r>
              <a:rPr lang="en-ZA" dirty="0" smtClean="0"/>
              <a:t> </a:t>
            </a:r>
            <a:r>
              <a:rPr lang="en-ZA" dirty="0" err="1" smtClean="0"/>
              <a:t>Naidoo</a:t>
            </a:r>
            <a:endParaRPr lang="en-ZA" dirty="0" smtClean="0"/>
          </a:p>
          <a:p>
            <a:r>
              <a:rPr lang="en-ZA" dirty="0" smtClean="0"/>
              <a:t>Director: Office of CEO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1052945" y="3648309"/>
            <a:ext cx="26185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Presentation to Parliamentary Portfolio Committee on Education and Training</a:t>
            </a:r>
          </a:p>
          <a:p>
            <a:pPr algn="ctr"/>
            <a:endParaRPr lang="en-ZA" sz="2000" b="1" dirty="0" smtClean="0"/>
          </a:p>
          <a:p>
            <a:pPr algn="ctr"/>
            <a:r>
              <a:rPr lang="en-ZA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</a:t>
            </a:r>
            <a:endParaRPr lang="en-ZA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3082" y="5317229"/>
            <a:ext cx="2045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26 </a:t>
            </a:r>
            <a:r>
              <a:rPr lang="en-ZA" dirty="0"/>
              <a:t>October 2016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9110" y="0"/>
            <a:ext cx="55748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61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...from policy development to policy implementation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5</a:t>
            </a:fld>
            <a:endParaRPr lang="en-Z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585" y="1842655"/>
            <a:ext cx="5565416" cy="50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027108064"/>
              </p:ext>
            </p:extLst>
          </p:nvPr>
        </p:nvGraphicFramePr>
        <p:xfrm>
          <a:off x="265293" y="1216889"/>
          <a:ext cx="3447725" cy="511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5637" y="0"/>
            <a:ext cx="8229600" cy="706582"/>
          </a:xfrm>
        </p:spPr>
        <p:txBody>
          <a:bodyPr/>
          <a:lstStyle/>
          <a:p>
            <a:r>
              <a:rPr lang="en-ZA" dirty="0" smtClean="0"/>
              <a:t>SAQA Board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8218" y="1"/>
            <a:ext cx="1925782" cy="11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2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5039571"/>
              </p:ext>
            </p:extLst>
          </p:nvPr>
        </p:nvGraphicFramePr>
        <p:xfrm>
          <a:off x="263236" y="1268422"/>
          <a:ext cx="8880764" cy="5187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6607 SAQA Logo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7491" y="111702"/>
            <a:ext cx="1544330" cy="99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766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Composition of Board</a:t>
            </a:r>
            <a:endParaRPr lang="en-ZA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565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1891"/>
          </a:xfrm>
        </p:spPr>
        <p:txBody>
          <a:bodyPr/>
          <a:lstStyle/>
          <a:p>
            <a:r>
              <a:rPr lang="en-ZA" dirty="0" smtClean="0"/>
              <a:t>Committee Structure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7</a:t>
            </a:fld>
            <a:endParaRPr lang="en-ZA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37238182"/>
              </p:ext>
            </p:extLst>
          </p:nvPr>
        </p:nvGraphicFramePr>
        <p:xfrm>
          <a:off x="0" y="-277091"/>
          <a:ext cx="9144000" cy="556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6291" y="3276139"/>
            <a:ext cx="3837709" cy="358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0509" y="1"/>
            <a:ext cx="1953491" cy="1185172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4999" y="638406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756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1164"/>
          </a:xfrm>
        </p:spPr>
        <p:txBody>
          <a:bodyPr/>
          <a:lstStyle/>
          <a:p>
            <a:r>
              <a:rPr lang="en-ZA" dirty="0" smtClean="0"/>
              <a:t>Board Profile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8</a:t>
            </a:fld>
            <a:endParaRPr lang="en-ZA"/>
          </a:p>
        </p:txBody>
      </p:sp>
      <p:pic>
        <p:nvPicPr>
          <p:cNvPr id="12290" name="Picture 2" descr="C:\Users\nnaidoo\AppData\Local\Microsoft\Windows\Temporary Internet Files\Content.IE5\8TATWGE3\gender-inequality-01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769" y="2715492"/>
            <a:ext cx="5264231" cy="34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4289" y="5536984"/>
            <a:ext cx="133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solidFill>
                  <a:srgbClr val="FF0000"/>
                </a:solidFill>
              </a:rPr>
              <a:t>44%</a:t>
            </a:r>
            <a:endParaRPr lang="en-ZA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0177" y="5546003"/>
            <a:ext cx="133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solidFill>
                  <a:srgbClr val="00B0F0"/>
                </a:solidFill>
              </a:rPr>
              <a:t>56%</a:t>
            </a:r>
            <a:endParaRPr lang="en-ZA" sz="3200" b="1" dirty="0">
              <a:solidFill>
                <a:srgbClr val="00B0F0"/>
              </a:solidFill>
            </a:endParaRPr>
          </a:p>
        </p:txBody>
      </p:sp>
      <p:pic>
        <p:nvPicPr>
          <p:cNvPr id="9" name="Picture 2" descr="C:\Users\nnaidoo\AppData\Local\Microsoft\Windows\Temporary Internet Files\Content.IE5\4JYXQVIX\400px-P_people_black_and_white_grey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5735"/>
            <a:ext cx="3070446" cy="276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983" y="3979137"/>
            <a:ext cx="108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/>
              <a:t>81%</a:t>
            </a:r>
            <a:endParaRPr lang="en-ZA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35223" y="397913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/>
              <a:t>19%</a:t>
            </a:r>
            <a:endParaRPr lang="en-ZA" sz="3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0133" y="0"/>
            <a:ext cx="2003867" cy="1215735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43325" cy="365125"/>
          </a:xfrm>
        </p:spPr>
        <p:txBody>
          <a:bodyPr/>
          <a:lstStyle/>
          <a:p>
            <a:r>
              <a:rPr lang="en-ZA" dirty="0" smtClean="0"/>
              <a:t>Celebrating 20 years of implementing the NQF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5375561" y="4096389"/>
            <a:ext cx="21665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chemeClr val="accent1">
                    <a:lumMod val="50000"/>
                  </a:schemeClr>
                </a:solidFill>
              </a:rPr>
              <a:t>GENDER REPRESENTATION</a:t>
            </a:r>
            <a:endParaRPr lang="en-ZA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7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88" y="416746"/>
            <a:ext cx="5032711" cy="881252"/>
          </a:xfrm>
        </p:spPr>
        <p:txBody>
          <a:bodyPr anchor="t" anchorCtr="0">
            <a:normAutofit/>
          </a:bodyPr>
          <a:lstStyle/>
          <a:p>
            <a:pPr algn="l"/>
            <a:r>
              <a:rPr lang="en-ZA" sz="3200" dirty="0" smtClean="0">
                <a:solidFill>
                  <a:srgbClr val="004182"/>
                </a:solidFill>
                <a:latin typeface="Arial Rounded MT Bold" pitchFamily="34" charset="0"/>
              </a:rPr>
              <a:t>Structure of Report</a:t>
            </a:r>
            <a:endParaRPr lang="en-ZA" sz="3200" dirty="0">
              <a:solidFill>
                <a:srgbClr val="004182"/>
              </a:solidFill>
              <a:latin typeface="Arial Rounded MT Bold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B1D0-281C-4923-83DA-FC7EDBD61290}" type="slidenum">
              <a:rPr lang="en-ZA" smtClean="0"/>
              <a:pPr/>
              <a:t>9</a:t>
            </a:fld>
            <a:endParaRPr lang="en-ZA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960" y="6317673"/>
            <a:ext cx="5437040" cy="54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7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2614</TotalTime>
  <Words>1653</Words>
  <Application>Microsoft Office PowerPoint</Application>
  <PresentationFormat>On-screen Show (4:3)</PresentationFormat>
  <Paragraphs>535</Paragraphs>
  <Slides>46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Origin</vt:lpstr>
      <vt:lpstr>Slide 1</vt:lpstr>
      <vt:lpstr>Slide 2</vt:lpstr>
      <vt:lpstr>Slide 3</vt:lpstr>
      <vt:lpstr>Slide 4</vt:lpstr>
      <vt:lpstr>SAQA Board</vt:lpstr>
      <vt:lpstr>Composition of Board</vt:lpstr>
      <vt:lpstr>Committee Structure</vt:lpstr>
      <vt:lpstr>Board Profile</vt:lpstr>
      <vt:lpstr>Structure of Report</vt:lpstr>
      <vt:lpstr>Legislative and Policy Frameworks</vt:lpstr>
      <vt:lpstr>Objectives of the NQF and SAQA</vt:lpstr>
      <vt:lpstr>SAQA and the Quality Councils focus on…</vt:lpstr>
      <vt:lpstr>Slide 13</vt:lpstr>
      <vt:lpstr>Foundation for performance</vt:lpstr>
      <vt:lpstr>Strategic Goals</vt:lpstr>
      <vt:lpstr>Levels of Managing Risk</vt:lpstr>
      <vt:lpstr>Structure of Report</vt:lpstr>
      <vt:lpstr>Overall performance</vt:lpstr>
      <vt:lpstr>For 2015/16…</vt:lpstr>
      <vt:lpstr>Slide 20</vt:lpstr>
      <vt:lpstr>Slide 21</vt:lpstr>
      <vt:lpstr>Slide 22</vt:lpstr>
      <vt:lpstr>Slide 23</vt:lpstr>
      <vt:lpstr>National Qualifications</vt:lpstr>
      <vt:lpstr>Slide 25</vt:lpstr>
      <vt:lpstr>Structure of Report</vt:lpstr>
      <vt:lpstr>Sustainability</vt:lpstr>
      <vt:lpstr>Communication with Stakeholders</vt:lpstr>
      <vt:lpstr>Structure of Report</vt:lpstr>
      <vt:lpstr>Staff Count</vt:lpstr>
      <vt:lpstr>Staff Composition</vt:lpstr>
      <vt:lpstr>Staff Development</vt:lpstr>
      <vt:lpstr>Structure of Report</vt:lpstr>
      <vt:lpstr>Financial Management</vt:lpstr>
      <vt:lpstr>Slide 35</vt:lpstr>
      <vt:lpstr>Savings</vt:lpstr>
      <vt:lpstr>Expenditure over Budget</vt:lpstr>
      <vt:lpstr>Revenue Received</vt:lpstr>
      <vt:lpstr>Structure of Report</vt:lpstr>
      <vt:lpstr>Questions from previous meeting</vt:lpstr>
      <vt:lpstr>Questions from previous meeting</vt:lpstr>
      <vt:lpstr>Structure of Report</vt:lpstr>
      <vt:lpstr>In summary</vt:lpstr>
      <vt:lpstr>STRATEGIC IMPERATIVES 2016/17</vt:lpstr>
      <vt:lpstr>FOCUS AREAS</vt:lpstr>
      <vt:lpstr>Slide 46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pathivade</dc:creator>
  <cp:lastModifiedBy>PUMZA</cp:lastModifiedBy>
  <cp:revision>194</cp:revision>
  <cp:lastPrinted>2016-10-24T11:54:38Z</cp:lastPrinted>
  <dcterms:created xsi:type="dcterms:W3CDTF">2014-05-17T12:04:34Z</dcterms:created>
  <dcterms:modified xsi:type="dcterms:W3CDTF">2016-10-27T09:30:40Z</dcterms:modified>
</cp:coreProperties>
</file>