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8" r:id="rId3"/>
    <p:sldId id="257" r:id="rId4"/>
    <p:sldId id="258" r:id="rId5"/>
    <p:sldId id="271" r:id="rId6"/>
    <p:sldId id="272" r:id="rId7"/>
    <p:sldId id="264" r:id="rId8"/>
    <p:sldId id="266" r:id="rId9"/>
    <p:sldId id="276" r:id="rId10"/>
    <p:sldId id="277" r:id="rId11"/>
    <p:sldId id="282" r:id="rId12"/>
    <p:sldId id="283" r:id="rId13"/>
    <p:sldId id="28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5" d="100"/>
          <a:sy n="75" d="100"/>
        </p:scale>
        <p:origin x="136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4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9718D2-8153-477A-BD81-C6865D43409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B4DAD77-398B-4393-86CC-3E74F33D952E}">
      <dgm:prSet phldrT="[Text]"/>
      <dgm:spPr/>
      <dgm:t>
        <a:bodyPr/>
        <a:lstStyle/>
        <a:p>
          <a:r>
            <a:rPr lang="en-US" dirty="0" err="1"/>
            <a:t>HEParD</a:t>
          </a:r>
          <a:r>
            <a:rPr lang="en-US" dirty="0"/>
            <a:t> National</a:t>
          </a:r>
        </a:p>
        <a:p>
          <a:r>
            <a:rPr lang="en-US" dirty="0"/>
            <a:t>Committee</a:t>
          </a:r>
        </a:p>
      </dgm:t>
    </dgm:pt>
    <dgm:pt modelId="{3D4C1C36-6973-4283-A250-7F3C126F638D}" type="parTrans" cxnId="{46C5B436-1A16-4A97-81B3-668D69D08B6C}">
      <dgm:prSet/>
      <dgm:spPr/>
      <dgm:t>
        <a:bodyPr/>
        <a:lstStyle/>
        <a:p>
          <a:endParaRPr lang="en-US"/>
        </a:p>
      </dgm:t>
    </dgm:pt>
    <dgm:pt modelId="{74869760-DD53-4D53-9C85-269AC0D90CEA}" type="sibTrans" cxnId="{46C5B436-1A16-4A97-81B3-668D69D08B6C}">
      <dgm:prSet/>
      <dgm:spPr/>
      <dgm:t>
        <a:bodyPr/>
        <a:lstStyle/>
        <a:p>
          <a:endParaRPr lang="en-US"/>
        </a:p>
      </dgm:t>
    </dgm:pt>
    <dgm:pt modelId="{FAD97E0A-D560-4DD4-A696-428BB4FB139A}" type="asst">
      <dgm:prSet phldrT="[Text]"/>
      <dgm:spPr>
        <a:solidFill>
          <a:schemeClr val="accent3"/>
        </a:solidFill>
      </dgm:spPr>
      <dgm:t>
        <a:bodyPr/>
        <a:lstStyle/>
        <a:p>
          <a:r>
            <a:rPr lang="en-US" dirty="0"/>
            <a:t>Secretariat</a:t>
          </a:r>
        </a:p>
      </dgm:t>
    </dgm:pt>
    <dgm:pt modelId="{C537B98A-0D47-4343-B79C-9824735E69F0}" type="parTrans" cxnId="{221DBF54-2B1A-4705-80F7-FCDD7FDCB565}">
      <dgm:prSet/>
      <dgm:spPr/>
      <dgm:t>
        <a:bodyPr/>
        <a:lstStyle/>
        <a:p>
          <a:endParaRPr lang="en-US"/>
        </a:p>
      </dgm:t>
    </dgm:pt>
    <dgm:pt modelId="{A5298067-2842-4141-A980-0C5FF4331B48}" type="sibTrans" cxnId="{221DBF54-2B1A-4705-80F7-FCDD7FDCB565}">
      <dgm:prSet/>
      <dgm:spPr/>
      <dgm:t>
        <a:bodyPr/>
        <a:lstStyle/>
        <a:p>
          <a:endParaRPr lang="en-US"/>
        </a:p>
      </dgm:t>
    </dgm:pt>
    <dgm:pt modelId="{E9B576FF-6C44-4882-A006-227FA5D0436E}">
      <dgm:prSet phldrT="[Text]"/>
      <dgm:spPr/>
      <dgm:t>
        <a:bodyPr/>
        <a:lstStyle/>
        <a:p>
          <a:r>
            <a:rPr lang="en-US" dirty="0"/>
            <a:t>9 X </a:t>
          </a:r>
          <a:r>
            <a:rPr lang="en-US" dirty="0" err="1"/>
            <a:t>HEParD</a:t>
          </a:r>
          <a:endParaRPr lang="en-US" dirty="0"/>
        </a:p>
        <a:p>
          <a:r>
            <a:rPr lang="en-US" dirty="0"/>
            <a:t>Provincial  Structures</a:t>
          </a:r>
        </a:p>
        <a:p>
          <a:endParaRPr lang="en-US" dirty="0"/>
        </a:p>
      </dgm:t>
    </dgm:pt>
    <dgm:pt modelId="{BF1F77BD-8924-483B-AE4E-3C7D9BC59E92}" type="parTrans" cxnId="{093D245F-A10A-4435-B250-5C3A55F66FE4}">
      <dgm:prSet/>
      <dgm:spPr/>
      <dgm:t>
        <a:bodyPr/>
        <a:lstStyle/>
        <a:p>
          <a:endParaRPr lang="en-US"/>
        </a:p>
      </dgm:t>
    </dgm:pt>
    <dgm:pt modelId="{7FC3DDB5-C47C-48DE-AA9A-7216F90872FE}" type="sibTrans" cxnId="{093D245F-A10A-4435-B250-5C3A55F66FE4}">
      <dgm:prSet/>
      <dgm:spPr/>
      <dgm:t>
        <a:bodyPr/>
        <a:lstStyle/>
        <a:p>
          <a:endParaRPr lang="en-US"/>
        </a:p>
      </dgm:t>
    </dgm:pt>
    <dgm:pt modelId="{6A9BB4F2-DCF1-4C21-80D4-95B73A329240}">
      <dgm:prSet phldrT="[Text]"/>
      <dgm:spPr/>
      <dgm:t>
        <a:bodyPr/>
        <a:lstStyle/>
        <a:p>
          <a:r>
            <a:rPr lang="en-US" dirty="0" err="1"/>
            <a:t>HEParD</a:t>
          </a:r>
          <a:endParaRPr lang="en-US" dirty="0"/>
        </a:p>
        <a:p>
          <a:r>
            <a:rPr lang="en-US" dirty="0"/>
            <a:t>Inter-faith &amp; Mediators Forum</a:t>
          </a:r>
        </a:p>
      </dgm:t>
    </dgm:pt>
    <dgm:pt modelId="{94188606-5F66-47DB-8D55-30E83F65F0D1}" type="parTrans" cxnId="{D058202C-389D-44E3-8529-57E9CC4C925F}">
      <dgm:prSet/>
      <dgm:spPr/>
      <dgm:t>
        <a:bodyPr/>
        <a:lstStyle/>
        <a:p>
          <a:endParaRPr lang="en-US"/>
        </a:p>
      </dgm:t>
    </dgm:pt>
    <dgm:pt modelId="{0CC41497-21B8-4DB5-A09B-F5E7D0059EEE}" type="sibTrans" cxnId="{D058202C-389D-44E3-8529-57E9CC4C925F}">
      <dgm:prSet/>
      <dgm:spPr/>
      <dgm:t>
        <a:bodyPr/>
        <a:lstStyle/>
        <a:p>
          <a:endParaRPr lang="en-US"/>
        </a:p>
      </dgm:t>
    </dgm:pt>
    <dgm:pt modelId="{4DF1F747-12BF-4001-B6F0-AC5D1AF17B67}">
      <dgm:prSet/>
      <dgm:spPr/>
      <dgm:t>
        <a:bodyPr/>
        <a:lstStyle/>
        <a:p>
          <a:r>
            <a:rPr lang="en-US" dirty="0"/>
            <a:t>26 Institutional Parents Fora</a:t>
          </a:r>
        </a:p>
      </dgm:t>
    </dgm:pt>
    <dgm:pt modelId="{11D8A3B9-3A25-488D-A991-10E3E491FB3D}" type="parTrans" cxnId="{53B7DBED-8770-4FAD-B198-F2034569782A}">
      <dgm:prSet/>
      <dgm:spPr/>
      <dgm:t>
        <a:bodyPr/>
        <a:lstStyle/>
        <a:p>
          <a:endParaRPr lang="en-US"/>
        </a:p>
      </dgm:t>
    </dgm:pt>
    <dgm:pt modelId="{8BD093D9-B01A-4437-8855-6EA0722A976F}" type="sibTrans" cxnId="{53B7DBED-8770-4FAD-B198-F2034569782A}">
      <dgm:prSet/>
      <dgm:spPr/>
      <dgm:t>
        <a:bodyPr/>
        <a:lstStyle/>
        <a:p>
          <a:endParaRPr lang="en-US"/>
        </a:p>
      </dgm:t>
    </dgm:pt>
    <dgm:pt modelId="{511CF170-8D71-49A3-9EDF-3EE785B51C3E}" type="asst">
      <dgm:prSet/>
      <dgm:spPr>
        <a:solidFill>
          <a:schemeClr val="accent3"/>
        </a:solidFill>
      </dgm:spPr>
      <dgm:t>
        <a:bodyPr/>
        <a:lstStyle/>
        <a:p>
          <a:r>
            <a:rPr lang="en-US" dirty="0"/>
            <a:t>Sectoral Advisory Teams</a:t>
          </a:r>
        </a:p>
      </dgm:t>
    </dgm:pt>
    <dgm:pt modelId="{73453D38-3364-49A0-8796-31A672EC8999}" type="parTrans" cxnId="{7EF3D62B-6925-4971-8173-C253A9C4A227}">
      <dgm:prSet/>
      <dgm:spPr/>
      <dgm:t>
        <a:bodyPr/>
        <a:lstStyle/>
        <a:p>
          <a:endParaRPr lang="en-US"/>
        </a:p>
      </dgm:t>
    </dgm:pt>
    <dgm:pt modelId="{2E2A33B0-E234-4817-BD7A-DE12CE3D838A}" type="sibTrans" cxnId="{7EF3D62B-6925-4971-8173-C253A9C4A227}">
      <dgm:prSet/>
      <dgm:spPr/>
      <dgm:t>
        <a:bodyPr/>
        <a:lstStyle/>
        <a:p>
          <a:endParaRPr lang="en-US"/>
        </a:p>
      </dgm:t>
    </dgm:pt>
    <dgm:pt modelId="{9DDCFCA3-E2C4-4A15-B527-F8BA6F1FFEAA}" type="pres">
      <dgm:prSet presAssocID="{0E9718D2-8153-477A-BD81-C6865D434095}" presName="hierChild1" presStyleCnt="0">
        <dgm:presLayoutVars>
          <dgm:orgChart val="1"/>
          <dgm:chPref val="1"/>
          <dgm:dir/>
          <dgm:animOne val="branch"/>
          <dgm:animLvl val="lvl"/>
          <dgm:resizeHandles/>
        </dgm:presLayoutVars>
      </dgm:prSet>
      <dgm:spPr/>
      <dgm:t>
        <a:bodyPr/>
        <a:lstStyle/>
        <a:p>
          <a:endParaRPr lang="en-ZA"/>
        </a:p>
      </dgm:t>
    </dgm:pt>
    <dgm:pt modelId="{90944766-8C70-4255-A3CC-5316C266155B}" type="pres">
      <dgm:prSet presAssocID="{5B4DAD77-398B-4393-86CC-3E74F33D952E}" presName="hierRoot1" presStyleCnt="0">
        <dgm:presLayoutVars>
          <dgm:hierBranch val="init"/>
        </dgm:presLayoutVars>
      </dgm:prSet>
      <dgm:spPr/>
    </dgm:pt>
    <dgm:pt modelId="{13E65140-21FA-4F61-90C2-A47D3FE0BF21}" type="pres">
      <dgm:prSet presAssocID="{5B4DAD77-398B-4393-86CC-3E74F33D952E}" presName="rootComposite1" presStyleCnt="0"/>
      <dgm:spPr/>
    </dgm:pt>
    <dgm:pt modelId="{23BAF6E0-B05B-44D3-8166-BCD1C8FB0951}" type="pres">
      <dgm:prSet presAssocID="{5B4DAD77-398B-4393-86CC-3E74F33D952E}" presName="rootText1" presStyleLbl="node0" presStyleIdx="0" presStyleCnt="1" custLinFactNeighborX="-53" custLinFactNeighborY="-4734">
        <dgm:presLayoutVars>
          <dgm:chPref val="3"/>
        </dgm:presLayoutVars>
      </dgm:prSet>
      <dgm:spPr/>
      <dgm:t>
        <a:bodyPr/>
        <a:lstStyle/>
        <a:p>
          <a:endParaRPr lang="en-ZA"/>
        </a:p>
      </dgm:t>
    </dgm:pt>
    <dgm:pt modelId="{0AA45A05-4771-477D-AF9D-DD62A2709015}" type="pres">
      <dgm:prSet presAssocID="{5B4DAD77-398B-4393-86CC-3E74F33D952E}" presName="rootConnector1" presStyleLbl="node1" presStyleIdx="0" presStyleCnt="0"/>
      <dgm:spPr/>
      <dgm:t>
        <a:bodyPr/>
        <a:lstStyle/>
        <a:p>
          <a:endParaRPr lang="en-ZA"/>
        </a:p>
      </dgm:t>
    </dgm:pt>
    <dgm:pt modelId="{318CA69E-A72D-410F-BA66-4435AA93932D}" type="pres">
      <dgm:prSet presAssocID="{5B4DAD77-398B-4393-86CC-3E74F33D952E}" presName="hierChild2" presStyleCnt="0"/>
      <dgm:spPr/>
    </dgm:pt>
    <dgm:pt modelId="{9B4CFD92-C513-4323-AF3A-35EF8ED959E9}" type="pres">
      <dgm:prSet presAssocID="{BF1F77BD-8924-483B-AE4E-3C7D9BC59E92}" presName="Name37" presStyleLbl="parChTrans1D2" presStyleIdx="0" presStyleCnt="4"/>
      <dgm:spPr/>
      <dgm:t>
        <a:bodyPr/>
        <a:lstStyle/>
        <a:p>
          <a:endParaRPr lang="en-ZA"/>
        </a:p>
      </dgm:t>
    </dgm:pt>
    <dgm:pt modelId="{CFF32703-AD0F-4B39-8187-C8D0BAB05070}" type="pres">
      <dgm:prSet presAssocID="{E9B576FF-6C44-4882-A006-227FA5D0436E}" presName="hierRoot2" presStyleCnt="0">
        <dgm:presLayoutVars>
          <dgm:hierBranch val="init"/>
        </dgm:presLayoutVars>
      </dgm:prSet>
      <dgm:spPr/>
    </dgm:pt>
    <dgm:pt modelId="{BB908E12-8D28-436E-AA05-14CA25C17B83}" type="pres">
      <dgm:prSet presAssocID="{E9B576FF-6C44-4882-A006-227FA5D0436E}" presName="rootComposite" presStyleCnt="0"/>
      <dgm:spPr/>
    </dgm:pt>
    <dgm:pt modelId="{EE8AE433-8345-4CD7-B00D-3AB3E4B0B017}" type="pres">
      <dgm:prSet presAssocID="{E9B576FF-6C44-4882-A006-227FA5D0436E}" presName="rootText" presStyleLbl="node2" presStyleIdx="0" presStyleCnt="2" custScaleX="133173">
        <dgm:presLayoutVars>
          <dgm:chPref val="3"/>
        </dgm:presLayoutVars>
      </dgm:prSet>
      <dgm:spPr/>
      <dgm:t>
        <a:bodyPr/>
        <a:lstStyle/>
        <a:p>
          <a:endParaRPr lang="en-ZA"/>
        </a:p>
      </dgm:t>
    </dgm:pt>
    <dgm:pt modelId="{333A61AF-45A2-48E9-A682-34ADB4A66E8E}" type="pres">
      <dgm:prSet presAssocID="{E9B576FF-6C44-4882-A006-227FA5D0436E}" presName="rootConnector" presStyleLbl="node2" presStyleIdx="0" presStyleCnt="2"/>
      <dgm:spPr/>
      <dgm:t>
        <a:bodyPr/>
        <a:lstStyle/>
        <a:p>
          <a:endParaRPr lang="en-ZA"/>
        </a:p>
      </dgm:t>
    </dgm:pt>
    <dgm:pt modelId="{46D18D87-E8E8-4F62-9B40-2B9A7E4F4E83}" type="pres">
      <dgm:prSet presAssocID="{E9B576FF-6C44-4882-A006-227FA5D0436E}" presName="hierChild4" presStyleCnt="0"/>
      <dgm:spPr/>
    </dgm:pt>
    <dgm:pt modelId="{47C8D982-41AD-4EF5-9BBD-9F2077621B1B}" type="pres">
      <dgm:prSet presAssocID="{11D8A3B9-3A25-488D-A991-10E3E491FB3D}" presName="Name37" presStyleLbl="parChTrans1D3" presStyleIdx="0" presStyleCnt="1"/>
      <dgm:spPr/>
      <dgm:t>
        <a:bodyPr/>
        <a:lstStyle/>
        <a:p>
          <a:endParaRPr lang="en-ZA"/>
        </a:p>
      </dgm:t>
    </dgm:pt>
    <dgm:pt modelId="{AC2B6214-5E0A-4C2C-B189-B6BAA5D9260D}" type="pres">
      <dgm:prSet presAssocID="{4DF1F747-12BF-4001-B6F0-AC5D1AF17B67}" presName="hierRoot2" presStyleCnt="0">
        <dgm:presLayoutVars>
          <dgm:hierBranch val="init"/>
        </dgm:presLayoutVars>
      </dgm:prSet>
      <dgm:spPr/>
    </dgm:pt>
    <dgm:pt modelId="{03EF649B-56BD-47B0-BFE8-4CE17DB27BA7}" type="pres">
      <dgm:prSet presAssocID="{4DF1F747-12BF-4001-B6F0-AC5D1AF17B67}" presName="rootComposite" presStyleCnt="0"/>
      <dgm:spPr/>
    </dgm:pt>
    <dgm:pt modelId="{3FEE8733-D2C3-42F9-88E7-A1050ECCE762}" type="pres">
      <dgm:prSet presAssocID="{4DF1F747-12BF-4001-B6F0-AC5D1AF17B67}" presName="rootText" presStyleLbl="node3" presStyleIdx="0" presStyleCnt="1">
        <dgm:presLayoutVars>
          <dgm:chPref val="3"/>
        </dgm:presLayoutVars>
      </dgm:prSet>
      <dgm:spPr/>
      <dgm:t>
        <a:bodyPr/>
        <a:lstStyle/>
        <a:p>
          <a:endParaRPr lang="en-ZA"/>
        </a:p>
      </dgm:t>
    </dgm:pt>
    <dgm:pt modelId="{C91A17F2-6E23-465E-9D78-497618B6505F}" type="pres">
      <dgm:prSet presAssocID="{4DF1F747-12BF-4001-B6F0-AC5D1AF17B67}" presName="rootConnector" presStyleLbl="node3" presStyleIdx="0" presStyleCnt="1"/>
      <dgm:spPr/>
      <dgm:t>
        <a:bodyPr/>
        <a:lstStyle/>
        <a:p>
          <a:endParaRPr lang="en-ZA"/>
        </a:p>
      </dgm:t>
    </dgm:pt>
    <dgm:pt modelId="{30E77582-0A43-450F-918E-406E59009A1C}" type="pres">
      <dgm:prSet presAssocID="{4DF1F747-12BF-4001-B6F0-AC5D1AF17B67}" presName="hierChild4" presStyleCnt="0"/>
      <dgm:spPr/>
    </dgm:pt>
    <dgm:pt modelId="{B72F4CD6-BED0-41B6-9424-CD37A947B671}" type="pres">
      <dgm:prSet presAssocID="{4DF1F747-12BF-4001-B6F0-AC5D1AF17B67}" presName="hierChild5" presStyleCnt="0"/>
      <dgm:spPr/>
    </dgm:pt>
    <dgm:pt modelId="{99A8AFF7-CD7B-4C5F-869F-8723CDCED058}" type="pres">
      <dgm:prSet presAssocID="{E9B576FF-6C44-4882-A006-227FA5D0436E}" presName="hierChild5" presStyleCnt="0"/>
      <dgm:spPr/>
    </dgm:pt>
    <dgm:pt modelId="{C4E1907B-C43F-4434-9FE1-E33D44233BB1}" type="pres">
      <dgm:prSet presAssocID="{94188606-5F66-47DB-8D55-30E83F65F0D1}" presName="Name37" presStyleLbl="parChTrans1D2" presStyleIdx="1" presStyleCnt="4"/>
      <dgm:spPr/>
      <dgm:t>
        <a:bodyPr/>
        <a:lstStyle/>
        <a:p>
          <a:endParaRPr lang="en-ZA"/>
        </a:p>
      </dgm:t>
    </dgm:pt>
    <dgm:pt modelId="{73446DB1-2A9B-4133-B877-3636F9D24AAD}" type="pres">
      <dgm:prSet presAssocID="{6A9BB4F2-DCF1-4C21-80D4-95B73A329240}" presName="hierRoot2" presStyleCnt="0">
        <dgm:presLayoutVars>
          <dgm:hierBranch val="init"/>
        </dgm:presLayoutVars>
      </dgm:prSet>
      <dgm:spPr/>
    </dgm:pt>
    <dgm:pt modelId="{84C3F71E-C0C2-4386-81E2-50C8EFE6C317}" type="pres">
      <dgm:prSet presAssocID="{6A9BB4F2-DCF1-4C21-80D4-95B73A329240}" presName="rootComposite" presStyleCnt="0"/>
      <dgm:spPr/>
    </dgm:pt>
    <dgm:pt modelId="{04F82641-DD42-4B4E-8D0A-815A43158EE3}" type="pres">
      <dgm:prSet presAssocID="{6A9BB4F2-DCF1-4C21-80D4-95B73A329240}" presName="rootText" presStyleLbl="node2" presStyleIdx="1" presStyleCnt="2" custScaleX="122079">
        <dgm:presLayoutVars>
          <dgm:chPref val="3"/>
        </dgm:presLayoutVars>
      </dgm:prSet>
      <dgm:spPr/>
      <dgm:t>
        <a:bodyPr/>
        <a:lstStyle/>
        <a:p>
          <a:endParaRPr lang="en-ZA"/>
        </a:p>
      </dgm:t>
    </dgm:pt>
    <dgm:pt modelId="{A0DEBA4E-E3BE-4667-936C-1B69E43423A1}" type="pres">
      <dgm:prSet presAssocID="{6A9BB4F2-DCF1-4C21-80D4-95B73A329240}" presName="rootConnector" presStyleLbl="node2" presStyleIdx="1" presStyleCnt="2"/>
      <dgm:spPr/>
      <dgm:t>
        <a:bodyPr/>
        <a:lstStyle/>
        <a:p>
          <a:endParaRPr lang="en-ZA"/>
        </a:p>
      </dgm:t>
    </dgm:pt>
    <dgm:pt modelId="{667DDEE0-F394-4913-BE4F-C44185EC449A}" type="pres">
      <dgm:prSet presAssocID="{6A9BB4F2-DCF1-4C21-80D4-95B73A329240}" presName="hierChild4" presStyleCnt="0"/>
      <dgm:spPr/>
    </dgm:pt>
    <dgm:pt modelId="{F27C03DF-BE61-4FC3-8E00-74EC2C9FF7C8}" type="pres">
      <dgm:prSet presAssocID="{6A9BB4F2-DCF1-4C21-80D4-95B73A329240}" presName="hierChild5" presStyleCnt="0"/>
      <dgm:spPr/>
    </dgm:pt>
    <dgm:pt modelId="{3F5F238D-0A6A-4BA9-B4A8-34E0D70F4F96}" type="pres">
      <dgm:prSet presAssocID="{5B4DAD77-398B-4393-86CC-3E74F33D952E}" presName="hierChild3" presStyleCnt="0"/>
      <dgm:spPr/>
    </dgm:pt>
    <dgm:pt modelId="{5DA34A8D-8D8B-4C87-AA4D-6961A4E8996F}" type="pres">
      <dgm:prSet presAssocID="{C537B98A-0D47-4343-B79C-9824735E69F0}" presName="Name111" presStyleLbl="parChTrans1D2" presStyleIdx="2" presStyleCnt="4"/>
      <dgm:spPr/>
      <dgm:t>
        <a:bodyPr/>
        <a:lstStyle/>
        <a:p>
          <a:endParaRPr lang="en-ZA"/>
        </a:p>
      </dgm:t>
    </dgm:pt>
    <dgm:pt modelId="{4BA0028E-AF94-4F7F-A36D-BC5F4A927E4E}" type="pres">
      <dgm:prSet presAssocID="{FAD97E0A-D560-4DD4-A696-428BB4FB139A}" presName="hierRoot3" presStyleCnt="0">
        <dgm:presLayoutVars>
          <dgm:hierBranch val="init"/>
        </dgm:presLayoutVars>
      </dgm:prSet>
      <dgm:spPr/>
    </dgm:pt>
    <dgm:pt modelId="{9C81133A-FDFE-4E1C-87F7-990C27B500DD}" type="pres">
      <dgm:prSet presAssocID="{FAD97E0A-D560-4DD4-A696-428BB4FB139A}" presName="rootComposite3" presStyleCnt="0"/>
      <dgm:spPr/>
    </dgm:pt>
    <dgm:pt modelId="{8AB2EB0D-2CC0-4637-9F3F-A231912AC64F}" type="pres">
      <dgm:prSet presAssocID="{FAD97E0A-D560-4DD4-A696-428BB4FB139A}" presName="rootText3" presStyleLbl="asst1" presStyleIdx="0" presStyleCnt="2">
        <dgm:presLayoutVars>
          <dgm:chPref val="3"/>
        </dgm:presLayoutVars>
      </dgm:prSet>
      <dgm:spPr/>
      <dgm:t>
        <a:bodyPr/>
        <a:lstStyle/>
        <a:p>
          <a:endParaRPr lang="en-ZA"/>
        </a:p>
      </dgm:t>
    </dgm:pt>
    <dgm:pt modelId="{33B10826-B529-44A5-958A-F47EE0CA61C5}" type="pres">
      <dgm:prSet presAssocID="{FAD97E0A-D560-4DD4-A696-428BB4FB139A}" presName="rootConnector3" presStyleLbl="asst1" presStyleIdx="0" presStyleCnt="2"/>
      <dgm:spPr/>
      <dgm:t>
        <a:bodyPr/>
        <a:lstStyle/>
        <a:p>
          <a:endParaRPr lang="en-ZA"/>
        </a:p>
      </dgm:t>
    </dgm:pt>
    <dgm:pt modelId="{CF134033-88DB-4D81-A3D8-BA69D911D564}" type="pres">
      <dgm:prSet presAssocID="{FAD97E0A-D560-4DD4-A696-428BB4FB139A}" presName="hierChild6" presStyleCnt="0"/>
      <dgm:spPr/>
    </dgm:pt>
    <dgm:pt modelId="{99C21129-6F23-4567-98B6-F7A918D9AEBD}" type="pres">
      <dgm:prSet presAssocID="{FAD97E0A-D560-4DD4-A696-428BB4FB139A}" presName="hierChild7" presStyleCnt="0"/>
      <dgm:spPr/>
    </dgm:pt>
    <dgm:pt modelId="{2FB80DDF-A5B8-428F-94E7-F605F1EA3460}" type="pres">
      <dgm:prSet presAssocID="{73453D38-3364-49A0-8796-31A672EC8999}" presName="Name111" presStyleLbl="parChTrans1D2" presStyleIdx="3" presStyleCnt="4"/>
      <dgm:spPr/>
      <dgm:t>
        <a:bodyPr/>
        <a:lstStyle/>
        <a:p>
          <a:endParaRPr lang="en-ZA"/>
        </a:p>
      </dgm:t>
    </dgm:pt>
    <dgm:pt modelId="{D83029FA-A9A8-457F-938F-E933ACF88B18}" type="pres">
      <dgm:prSet presAssocID="{511CF170-8D71-49A3-9EDF-3EE785B51C3E}" presName="hierRoot3" presStyleCnt="0">
        <dgm:presLayoutVars>
          <dgm:hierBranch val="init"/>
        </dgm:presLayoutVars>
      </dgm:prSet>
      <dgm:spPr/>
    </dgm:pt>
    <dgm:pt modelId="{E1203E09-45C6-491F-A6A3-99B47191FB8E}" type="pres">
      <dgm:prSet presAssocID="{511CF170-8D71-49A3-9EDF-3EE785B51C3E}" presName="rootComposite3" presStyleCnt="0"/>
      <dgm:spPr/>
    </dgm:pt>
    <dgm:pt modelId="{BA7DCEDF-C277-4AAE-9ADF-51D20A418B6F}" type="pres">
      <dgm:prSet presAssocID="{511CF170-8D71-49A3-9EDF-3EE785B51C3E}" presName="rootText3" presStyleLbl="asst1" presStyleIdx="1" presStyleCnt="2">
        <dgm:presLayoutVars>
          <dgm:chPref val="3"/>
        </dgm:presLayoutVars>
      </dgm:prSet>
      <dgm:spPr/>
      <dgm:t>
        <a:bodyPr/>
        <a:lstStyle/>
        <a:p>
          <a:endParaRPr lang="en-ZA"/>
        </a:p>
      </dgm:t>
    </dgm:pt>
    <dgm:pt modelId="{D338E894-B92F-4F50-BB16-8DA004C09209}" type="pres">
      <dgm:prSet presAssocID="{511CF170-8D71-49A3-9EDF-3EE785B51C3E}" presName="rootConnector3" presStyleLbl="asst1" presStyleIdx="1" presStyleCnt="2"/>
      <dgm:spPr/>
      <dgm:t>
        <a:bodyPr/>
        <a:lstStyle/>
        <a:p>
          <a:endParaRPr lang="en-ZA"/>
        </a:p>
      </dgm:t>
    </dgm:pt>
    <dgm:pt modelId="{DFA55807-B2A8-4B1F-824D-14EB7F876D75}" type="pres">
      <dgm:prSet presAssocID="{511CF170-8D71-49A3-9EDF-3EE785B51C3E}" presName="hierChild6" presStyleCnt="0"/>
      <dgm:spPr/>
    </dgm:pt>
    <dgm:pt modelId="{3091886B-3FF6-4E97-98D0-8AC47391F61F}" type="pres">
      <dgm:prSet presAssocID="{511CF170-8D71-49A3-9EDF-3EE785B51C3E}" presName="hierChild7" presStyleCnt="0"/>
      <dgm:spPr/>
    </dgm:pt>
  </dgm:ptLst>
  <dgm:cxnLst>
    <dgm:cxn modelId="{011ABE92-D90A-49D8-BF93-2CEA2A7D88C8}" type="presOf" srcId="{6A9BB4F2-DCF1-4C21-80D4-95B73A329240}" destId="{04F82641-DD42-4B4E-8D0A-815A43158EE3}" srcOrd="0" destOrd="0" presId="urn:microsoft.com/office/officeart/2005/8/layout/orgChart1"/>
    <dgm:cxn modelId="{3AEE2BFF-2A23-4CD7-887B-3FC638924772}" type="presOf" srcId="{FAD97E0A-D560-4DD4-A696-428BB4FB139A}" destId="{33B10826-B529-44A5-958A-F47EE0CA61C5}" srcOrd="1" destOrd="0" presId="urn:microsoft.com/office/officeart/2005/8/layout/orgChart1"/>
    <dgm:cxn modelId="{093D245F-A10A-4435-B250-5C3A55F66FE4}" srcId="{5B4DAD77-398B-4393-86CC-3E74F33D952E}" destId="{E9B576FF-6C44-4882-A006-227FA5D0436E}" srcOrd="1" destOrd="0" parTransId="{BF1F77BD-8924-483B-AE4E-3C7D9BC59E92}" sibTransId="{7FC3DDB5-C47C-48DE-AA9A-7216F90872FE}"/>
    <dgm:cxn modelId="{4B35DE55-93DD-43B6-957D-D8EDCD41EB94}" type="presOf" srcId="{511CF170-8D71-49A3-9EDF-3EE785B51C3E}" destId="{BA7DCEDF-C277-4AAE-9ADF-51D20A418B6F}" srcOrd="0" destOrd="0" presId="urn:microsoft.com/office/officeart/2005/8/layout/orgChart1"/>
    <dgm:cxn modelId="{88B2B27D-FB0C-4A7A-8312-4365BF6CD1B0}" type="presOf" srcId="{5B4DAD77-398B-4393-86CC-3E74F33D952E}" destId="{23BAF6E0-B05B-44D3-8166-BCD1C8FB0951}" srcOrd="0" destOrd="0" presId="urn:microsoft.com/office/officeart/2005/8/layout/orgChart1"/>
    <dgm:cxn modelId="{45B06483-3F3E-4F55-B15A-3D4CBE4C06FE}" type="presOf" srcId="{4DF1F747-12BF-4001-B6F0-AC5D1AF17B67}" destId="{3FEE8733-D2C3-42F9-88E7-A1050ECCE762}" srcOrd="0" destOrd="0" presId="urn:microsoft.com/office/officeart/2005/8/layout/orgChart1"/>
    <dgm:cxn modelId="{46C5B436-1A16-4A97-81B3-668D69D08B6C}" srcId="{0E9718D2-8153-477A-BD81-C6865D434095}" destId="{5B4DAD77-398B-4393-86CC-3E74F33D952E}" srcOrd="0" destOrd="0" parTransId="{3D4C1C36-6973-4283-A250-7F3C126F638D}" sibTransId="{74869760-DD53-4D53-9C85-269AC0D90CEA}"/>
    <dgm:cxn modelId="{2089C169-12B2-4803-A85D-AE717FAE81FA}" type="presOf" srcId="{0E9718D2-8153-477A-BD81-C6865D434095}" destId="{9DDCFCA3-E2C4-4A15-B527-F8BA6F1FFEAA}" srcOrd="0" destOrd="0" presId="urn:microsoft.com/office/officeart/2005/8/layout/orgChart1"/>
    <dgm:cxn modelId="{25457AA5-6993-402D-9CBC-A41FEACC8FE0}" type="presOf" srcId="{94188606-5F66-47DB-8D55-30E83F65F0D1}" destId="{C4E1907B-C43F-4434-9FE1-E33D44233BB1}" srcOrd="0" destOrd="0" presId="urn:microsoft.com/office/officeart/2005/8/layout/orgChart1"/>
    <dgm:cxn modelId="{E90D351B-FB25-4AAA-8E78-74916185917B}" type="presOf" srcId="{6A9BB4F2-DCF1-4C21-80D4-95B73A329240}" destId="{A0DEBA4E-E3BE-4667-936C-1B69E43423A1}" srcOrd="1" destOrd="0" presId="urn:microsoft.com/office/officeart/2005/8/layout/orgChart1"/>
    <dgm:cxn modelId="{4740ADCE-D9C4-4746-B7AB-23FE1513410C}" type="presOf" srcId="{511CF170-8D71-49A3-9EDF-3EE785B51C3E}" destId="{D338E894-B92F-4F50-BB16-8DA004C09209}" srcOrd="1" destOrd="0" presId="urn:microsoft.com/office/officeart/2005/8/layout/orgChart1"/>
    <dgm:cxn modelId="{901385AB-C7DF-43D1-B3A5-E86F3E9EE69F}" type="presOf" srcId="{4DF1F747-12BF-4001-B6F0-AC5D1AF17B67}" destId="{C91A17F2-6E23-465E-9D78-497618B6505F}" srcOrd="1" destOrd="0" presId="urn:microsoft.com/office/officeart/2005/8/layout/orgChart1"/>
    <dgm:cxn modelId="{7EF3D62B-6925-4971-8173-C253A9C4A227}" srcId="{5B4DAD77-398B-4393-86CC-3E74F33D952E}" destId="{511CF170-8D71-49A3-9EDF-3EE785B51C3E}" srcOrd="3" destOrd="0" parTransId="{73453D38-3364-49A0-8796-31A672EC8999}" sibTransId="{2E2A33B0-E234-4817-BD7A-DE12CE3D838A}"/>
    <dgm:cxn modelId="{86D51368-8F3B-41E1-85DB-AE365C3636B7}" type="presOf" srcId="{73453D38-3364-49A0-8796-31A672EC8999}" destId="{2FB80DDF-A5B8-428F-94E7-F605F1EA3460}" srcOrd="0" destOrd="0" presId="urn:microsoft.com/office/officeart/2005/8/layout/orgChart1"/>
    <dgm:cxn modelId="{53B7DBED-8770-4FAD-B198-F2034569782A}" srcId="{E9B576FF-6C44-4882-A006-227FA5D0436E}" destId="{4DF1F747-12BF-4001-B6F0-AC5D1AF17B67}" srcOrd="0" destOrd="0" parTransId="{11D8A3B9-3A25-488D-A991-10E3E491FB3D}" sibTransId="{8BD093D9-B01A-4437-8855-6EA0722A976F}"/>
    <dgm:cxn modelId="{D058202C-389D-44E3-8529-57E9CC4C925F}" srcId="{5B4DAD77-398B-4393-86CC-3E74F33D952E}" destId="{6A9BB4F2-DCF1-4C21-80D4-95B73A329240}" srcOrd="2" destOrd="0" parTransId="{94188606-5F66-47DB-8D55-30E83F65F0D1}" sibTransId="{0CC41497-21B8-4DB5-A09B-F5E7D0059EEE}"/>
    <dgm:cxn modelId="{656BD99B-D9C6-4DBD-AFB3-6DAD3E18C7A1}" type="presOf" srcId="{11D8A3B9-3A25-488D-A991-10E3E491FB3D}" destId="{47C8D982-41AD-4EF5-9BBD-9F2077621B1B}" srcOrd="0" destOrd="0" presId="urn:microsoft.com/office/officeart/2005/8/layout/orgChart1"/>
    <dgm:cxn modelId="{02250188-B228-4024-A29A-80E723FC5DCF}" type="presOf" srcId="{BF1F77BD-8924-483B-AE4E-3C7D9BC59E92}" destId="{9B4CFD92-C513-4323-AF3A-35EF8ED959E9}" srcOrd="0" destOrd="0" presId="urn:microsoft.com/office/officeart/2005/8/layout/orgChart1"/>
    <dgm:cxn modelId="{B664E435-FA68-421B-8ED8-0D129AF4BA25}" type="presOf" srcId="{5B4DAD77-398B-4393-86CC-3E74F33D952E}" destId="{0AA45A05-4771-477D-AF9D-DD62A2709015}" srcOrd="1" destOrd="0" presId="urn:microsoft.com/office/officeart/2005/8/layout/orgChart1"/>
    <dgm:cxn modelId="{3CC72895-8960-41A3-8EE6-AAFF583F2DD9}" type="presOf" srcId="{FAD97E0A-D560-4DD4-A696-428BB4FB139A}" destId="{8AB2EB0D-2CC0-4637-9F3F-A231912AC64F}" srcOrd="0" destOrd="0" presId="urn:microsoft.com/office/officeart/2005/8/layout/orgChart1"/>
    <dgm:cxn modelId="{FEDFF7E7-CF6E-4A62-89EE-9E712C0E0D66}" type="presOf" srcId="{C537B98A-0D47-4343-B79C-9824735E69F0}" destId="{5DA34A8D-8D8B-4C87-AA4D-6961A4E8996F}" srcOrd="0" destOrd="0" presId="urn:microsoft.com/office/officeart/2005/8/layout/orgChart1"/>
    <dgm:cxn modelId="{F1A01C13-BE4A-4962-A995-DA41CB7CDC8A}" type="presOf" srcId="{E9B576FF-6C44-4882-A006-227FA5D0436E}" destId="{333A61AF-45A2-48E9-A682-34ADB4A66E8E}" srcOrd="1" destOrd="0" presId="urn:microsoft.com/office/officeart/2005/8/layout/orgChart1"/>
    <dgm:cxn modelId="{221DBF54-2B1A-4705-80F7-FCDD7FDCB565}" srcId="{5B4DAD77-398B-4393-86CC-3E74F33D952E}" destId="{FAD97E0A-D560-4DD4-A696-428BB4FB139A}" srcOrd="0" destOrd="0" parTransId="{C537B98A-0D47-4343-B79C-9824735E69F0}" sibTransId="{A5298067-2842-4141-A980-0C5FF4331B48}"/>
    <dgm:cxn modelId="{2507A022-8B39-46C4-8E3D-496FA711712F}" type="presOf" srcId="{E9B576FF-6C44-4882-A006-227FA5D0436E}" destId="{EE8AE433-8345-4CD7-B00D-3AB3E4B0B017}" srcOrd="0" destOrd="0" presId="urn:microsoft.com/office/officeart/2005/8/layout/orgChart1"/>
    <dgm:cxn modelId="{9EAF47DF-E00E-470D-BB7B-321CBF169370}" type="presParOf" srcId="{9DDCFCA3-E2C4-4A15-B527-F8BA6F1FFEAA}" destId="{90944766-8C70-4255-A3CC-5316C266155B}" srcOrd="0" destOrd="0" presId="urn:microsoft.com/office/officeart/2005/8/layout/orgChart1"/>
    <dgm:cxn modelId="{11A8D416-BBD4-4E49-8772-D76A9A1C5886}" type="presParOf" srcId="{90944766-8C70-4255-A3CC-5316C266155B}" destId="{13E65140-21FA-4F61-90C2-A47D3FE0BF21}" srcOrd="0" destOrd="0" presId="urn:microsoft.com/office/officeart/2005/8/layout/orgChart1"/>
    <dgm:cxn modelId="{D6488C63-DB17-4CB6-96B0-ED187EACC854}" type="presParOf" srcId="{13E65140-21FA-4F61-90C2-A47D3FE0BF21}" destId="{23BAF6E0-B05B-44D3-8166-BCD1C8FB0951}" srcOrd="0" destOrd="0" presId="urn:microsoft.com/office/officeart/2005/8/layout/orgChart1"/>
    <dgm:cxn modelId="{C05A9791-6484-4127-9CBE-344267E8F5C1}" type="presParOf" srcId="{13E65140-21FA-4F61-90C2-A47D3FE0BF21}" destId="{0AA45A05-4771-477D-AF9D-DD62A2709015}" srcOrd="1" destOrd="0" presId="urn:microsoft.com/office/officeart/2005/8/layout/orgChart1"/>
    <dgm:cxn modelId="{5A8BC9D1-6023-4D11-B3E5-1647F942E989}" type="presParOf" srcId="{90944766-8C70-4255-A3CC-5316C266155B}" destId="{318CA69E-A72D-410F-BA66-4435AA93932D}" srcOrd="1" destOrd="0" presId="urn:microsoft.com/office/officeart/2005/8/layout/orgChart1"/>
    <dgm:cxn modelId="{EB73636E-DCC7-4A4C-A033-71C87F2EA880}" type="presParOf" srcId="{318CA69E-A72D-410F-BA66-4435AA93932D}" destId="{9B4CFD92-C513-4323-AF3A-35EF8ED959E9}" srcOrd="0" destOrd="0" presId="urn:microsoft.com/office/officeart/2005/8/layout/orgChart1"/>
    <dgm:cxn modelId="{4FA3031D-C98E-451E-80AE-9839F7B3EF62}" type="presParOf" srcId="{318CA69E-A72D-410F-BA66-4435AA93932D}" destId="{CFF32703-AD0F-4B39-8187-C8D0BAB05070}" srcOrd="1" destOrd="0" presId="urn:microsoft.com/office/officeart/2005/8/layout/orgChart1"/>
    <dgm:cxn modelId="{2AFF76AD-DDE0-4F19-9705-08F17218BD92}" type="presParOf" srcId="{CFF32703-AD0F-4B39-8187-C8D0BAB05070}" destId="{BB908E12-8D28-436E-AA05-14CA25C17B83}" srcOrd="0" destOrd="0" presId="urn:microsoft.com/office/officeart/2005/8/layout/orgChart1"/>
    <dgm:cxn modelId="{33930691-23FD-4177-B11B-0EC7CCA5C40D}" type="presParOf" srcId="{BB908E12-8D28-436E-AA05-14CA25C17B83}" destId="{EE8AE433-8345-4CD7-B00D-3AB3E4B0B017}" srcOrd="0" destOrd="0" presId="urn:microsoft.com/office/officeart/2005/8/layout/orgChart1"/>
    <dgm:cxn modelId="{3D68CDD0-1CCA-4CC9-8F87-423FB674414F}" type="presParOf" srcId="{BB908E12-8D28-436E-AA05-14CA25C17B83}" destId="{333A61AF-45A2-48E9-A682-34ADB4A66E8E}" srcOrd="1" destOrd="0" presId="urn:microsoft.com/office/officeart/2005/8/layout/orgChart1"/>
    <dgm:cxn modelId="{4C8C275A-D6DD-4DE4-989D-04693A3A5357}" type="presParOf" srcId="{CFF32703-AD0F-4B39-8187-C8D0BAB05070}" destId="{46D18D87-E8E8-4F62-9B40-2B9A7E4F4E83}" srcOrd="1" destOrd="0" presId="urn:microsoft.com/office/officeart/2005/8/layout/orgChart1"/>
    <dgm:cxn modelId="{500D917B-C584-4BE0-9C6D-55DDEAE34DB2}" type="presParOf" srcId="{46D18D87-E8E8-4F62-9B40-2B9A7E4F4E83}" destId="{47C8D982-41AD-4EF5-9BBD-9F2077621B1B}" srcOrd="0" destOrd="0" presId="urn:microsoft.com/office/officeart/2005/8/layout/orgChart1"/>
    <dgm:cxn modelId="{35D12C87-6B77-42CA-AB70-93A5EBB03D0A}" type="presParOf" srcId="{46D18D87-E8E8-4F62-9B40-2B9A7E4F4E83}" destId="{AC2B6214-5E0A-4C2C-B189-B6BAA5D9260D}" srcOrd="1" destOrd="0" presId="urn:microsoft.com/office/officeart/2005/8/layout/orgChart1"/>
    <dgm:cxn modelId="{62BC60B0-8B59-4BA6-AB32-150C348B073B}" type="presParOf" srcId="{AC2B6214-5E0A-4C2C-B189-B6BAA5D9260D}" destId="{03EF649B-56BD-47B0-BFE8-4CE17DB27BA7}" srcOrd="0" destOrd="0" presId="urn:microsoft.com/office/officeart/2005/8/layout/orgChart1"/>
    <dgm:cxn modelId="{80EB1BD8-049F-43A6-A720-85B1CE44BD50}" type="presParOf" srcId="{03EF649B-56BD-47B0-BFE8-4CE17DB27BA7}" destId="{3FEE8733-D2C3-42F9-88E7-A1050ECCE762}" srcOrd="0" destOrd="0" presId="urn:microsoft.com/office/officeart/2005/8/layout/orgChart1"/>
    <dgm:cxn modelId="{49D7E525-23B9-4CB1-A43D-E3E45890ADA7}" type="presParOf" srcId="{03EF649B-56BD-47B0-BFE8-4CE17DB27BA7}" destId="{C91A17F2-6E23-465E-9D78-497618B6505F}" srcOrd="1" destOrd="0" presId="urn:microsoft.com/office/officeart/2005/8/layout/orgChart1"/>
    <dgm:cxn modelId="{53E4A552-AF4E-4244-8E5F-3C8D2DA53329}" type="presParOf" srcId="{AC2B6214-5E0A-4C2C-B189-B6BAA5D9260D}" destId="{30E77582-0A43-450F-918E-406E59009A1C}" srcOrd="1" destOrd="0" presId="urn:microsoft.com/office/officeart/2005/8/layout/orgChart1"/>
    <dgm:cxn modelId="{FDB03237-E987-440D-BCD8-774E0487ECDE}" type="presParOf" srcId="{AC2B6214-5E0A-4C2C-B189-B6BAA5D9260D}" destId="{B72F4CD6-BED0-41B6-9424-CD37A947B671}" srcOrd="2" destOrd="0" presId="urn:microsoft.com/office/officeart/2005/8/layout/orgChart1"/>
    <dgm:cxn modelId="{70BC6A37-9FC4-4E49-BBBB-2FD03F3E9292}" type="presParOf" srcId="{CFF32703-AD0F-4B39-8187-C8D0BAB05070}" destId="{99A8AFF7-CD7B-4C5F-869F-8723CDCED058}" srcOrd="2" destOrd="0" presId="urn:microsoft.com/office/officeart/2005/8/layout/orgChart1"/>
    <dgm:cxn modelId="{7735A44B-628E-42CF-805D-FFDEE56F689C}" type="presParOf" srcId="{318CA69E-A72D-410F-BA66-4435AA93932D}" destId="{C4E1907B-C43F-4434-9FE1-E33D44233BB1}" srcOrd="2" destOrd="0" presId="urn:microsoft.com/office/officeart/2005/8/layout/orgChart1"/>
    <dgm:cxn modelId="{77E1024A-023D-48B1-AF58-6BC4D9BE90A0}" type="presParOf" srcId="{318CA69E-A72D-410F-BA66-4435AA93932D}" destId="{73446DB1-2A9B-4133-B877-3636F9D24AAD}" srcOrd="3" destOrd="0" presId="urn:microsoft.com/office/officeart/2005/8/layout/orgChart1"/>
    <dgm:cxn modelId="{60C182D7-9354-4029-934A-3551139D09DB}" type="presParOf" srcId="{73446DB1-2A9B-4133-B877-3636F9D24AAD}" destId="{84C3F71E-C0C2-4386-81E2-50C8EFE6C317}" srcOrd="0" destOrd="0" presId="urn:microsoft.com/office/officeart/2005/8/layout/orgChart1"/>
    <dgm:cxn modelId="{C6FD7E19-CD54-45F9-AD38-7076C8F2436B}" type="presParOf" srcId="{84C3F71E-C0C2-4386-81E2-50C8EFE6C317}" destId="{04F82641-DD42-4B4E-8D0A-815A43158EE3}" srcOrd="0" destOrd="0" presId="urn:microsoft.com/office/officeart/2005/8/layout/orgChart1"/>
    <dgm:cxn modelId="{404D864F-E49A-4021-9500-13CEF8CC3A7E}" type="presParOf" srcId="{84C3F71E-C0C2-4386-81E2-50C8EFE6C317}" destId="{A0DEBA4E-E3BE-4667-936C-1B69E43423A1}" srcOrd="1" destOrd="0" presId="urn:microsoft.com/office/officeart/2005/8/layout/orgChart1"/>
    <dgm:cxn modelId="{13526565-CD57-4AD3-A261-FD886DAA29D0}" type="presParOf" srcId="{73446DB1-2A9B-4133-B877-3636F9D24AAD}" destId="{667DDEE0-F394-4913-BE4F-C44185EC449A}" srcOrd="1" destOrd="0" presId="urn:microsoft.com/office/officeart/2005/8/layout/orgChart1"/>
    <dgm:cxn modelId="{0467E0ED-E37E-4058-BB5D-CD04C2446DC7}" type="presParOf" srcId="{73446DB1-2A9B-4133-B877-3636F9D24AAD}" destId="{F27C03DF-BE61-4FC3-8E00-74EC2C9FF7C8}" srcOrd="2" destOrd="0" presId="urn:microsoft.com/office/officeart/2005/8/layout/orgChart1"/>
    <dgm:cxn modelId="{DB411B45-A0F8-4323-9008-381326CA7981}" type="presParOf" srcId="{90944766-8C70-4255-A3CC-5316C266155B}" destId="{3F5F238D-0A6A-4BA9-B4A8-34E0D70F4F96}" srcOrd="2" destOrd="0" presId="urn:microsoft.com/office/officeart/2005/8/layout/orgChart1"/>
    <dgm:cxn modelId="{7BBFFD17-FA79-4EF6-BA32-AA09DD0B9D75}" type="presParOf" srcId="{3F5F238D-0A6A-4BA9-B4A8-34E0D70F4F96}" destId="{5DA34A8D-8D8B-4C87-AA4D-6961A4E8996F}" srcOrd="0" destOrd="0" presId="urn:microsoft.com/office/officeart/2005/8/layout/orgChart1"/>
    <dgm:cxn modelId="{E10DA5E2-1D90-4E8D-A037-6A97F04B2B6F}" type="presParOf" srcId="{3F5F238D-0A6A-4BA9-B4A8-34E0D70F4F96}" destId="{4BA0028E-AF94-4F7F-A36D-BC5F4A927E4E}" srcOrd="1" destOrd="0" presId="urn:microsoft.com/office/officeart/2005/8/layout/orgChart1"/>
    <dgm:cxn modelId="{88C8C733-A155-43AF-A4DD-E675B0008E90}" type="presParOf" srcId="{4BA0028E-AF94-4F7F-A36D-BC5F4A927E4E}" destId="{9C81133A-FDFE-4E1C-87F7-990C27B500DD}" srcOrd="0" destOrd="0" presId="urn:microsoft.com/office/officeart/2005/8/layout/orgChart1"/>
    <dgm:cxn modelId="{C5FC6F21-B7A3-4A5D-BD99-B013BC3BBE95}" type="presParOf" srcId="{9C81133A-FDFE-4E1C-87F7-990C27B500DD}" destId="{8AB2EB0D-2CC0-4637-9F3F-A231912AC64F}" srcOrd="0" destOrd="0" presId="urn:microsoft.com/office/officeart/2005/8/layout/orgChart1"/>
    <dgm:cxn modelId="{75F0ED77-34FC-4976-8C08-58708A8DED87}" type="presParOf" srcId="{9C81133A-FDFE-4E1C-87F7-990C27B500DD}" destId="{33B10826-B529-44A5-958A-F47EE0CA61C5}" srcOrd="1" destOrd="0" presId="urn:microsoft.com/office/officeart/2005/8/layout/orgChart1"/>
    <dgm:cxn modelId="{C5AF2C8B-7367-4979-A812-67830FD74607}" type="presParOf" srcId="{4BA0028E-AF94-4F7F-A36D-BC5F4A927E4E}" destId="{CF134033-88DB-4D81-A3D8-BA69D911D564}" srcOrd="1" destOrd="0" presId="urn:microsoft.com/office/officeart/2005/8/layout/orgChart1"/>
    <dgm:cxn modelId="{858BD93B-A115-4FF1-B7AB-A055CF5E3C6D}" type="presParOf" srcId="{4BA0028E-AF94-4F7F-A36D-BC5F4A927E4E}" destId="{99C21129-6F23-4567-98B6-F7A918D9AEBD}" srcOrd="2" destOrd="0" presId="urn:microsoft.com/office/officeart/2005/8/layout/orgChart1"/>
    <dgm:cxn modelId="{5D7A9F59-558A-4B52-AE38-93E8F1DD68A1}" type="presParOf" srcId="{3F5F238D-0A6A-4BA9-B4A8-34E0D70F4F96}" destId="{2FB80DDF-A5B8-428F-94E7-F605F1EA3460}" srcOrd="2" destOrd="0" presId="urn:microsoft.com/office/officeart/2005/8/layout/orgChart1"/>
    <dgm:cxn modelId="{778B22FB-0AC3-4BD5-ABB9-06FCB2A27E05}" type="presParOf" srcId="{3F5F238D-0A6A-4BA9-B4A8-34E0D70F4F96}" destId="{D83029FA-A9A8-457F-938F-E933ACF88B18}" srcOrd="3" destOrd="0" presId="urn:microsoft.com/office/officeart/2005/8/layout/orgChart1"/>
    <dgm:cxn modelId="{68DACE71-FF01-4501-BAF4-CD24098E5B01}" type="presParOf" srcId="{D83029FA-A9A8-457F-938F-E933ACF88B18}" destId="{E1203E09-45C6-491F-A6A3-99B47191FB8E}" srcOrd="0" destOrd="0" presId="urn:microsoft.com/office/officeart/2005/8/layout/orgChart1"/>
    <dgm:cxn modelId="{4D0CA8F5-B32B-4DBE-B784-B0331FE19522}" type="presParOf" srcId="{E1203E09-45C6-491F-A6A3-99B47191FB8E}" destId="{BA7DCEDF-C277-4AAE-9ADF-51D20A418B6F}" srcOrd="0" destOrd="0" presId="urn:microsoft.com/office/officeart/2005/8/layout/orgChart1"/>
    <dgm:cxn modelId="{69AF953A-7989-47B1-A0C2-18AC20BCDD78}" type="presParOf" srcId="{E1203E09-45C6-491F-A6A3-99B47191FB8E}" destId="{D338E894-B92F-4F50-BB16-8DA004C09209}" srcOrd="1" destOrd="0" presId="urn:microsoft.com/office/officeart/2005/8/layout/orgChart1"/>
    <dgm:cxn modelId="{EFF39E6E-083F-41ED-A731-D65B90E51BFC}" type="presParOf" srcId="{D83029FA-A9A8-457F-938F-E933ACF88B18}" destId="{DFA55807-B2A8-4B1F-824D-14EB7F876D75}" srcOrd="1" destOrd="0" presId="urn:microsoft.com/office/officeart/2005/8/layout/orgChart1"/>
    <dgm:cxn modelId="{09F77CA2-A4D1-4E8B-BE24-17694FB32E6D}" type="presParOf" srcId="{D83029FA-A9A8-457F-938F-E933ACF88B18}" destId="{3091886B-3FF6-4E97-98D0-8AC47391F61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9718D2-8153-477A-BD81-C6865D43409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B4DAD77-398B-4393-86CC-3E74F33D952E}">
      <dgm:prSet phldrT="[Text]"/>
      <dgm:spPr/>
      <dgm:t>
        <a:bodyPr/>
        <a:lstStyle/>
        <a:p>
          <a:r>
            <a:rPr lang="en-US" dirty="0"/>
            <a:t>Provincial</a:t>
          </a:r>
        </a:p>
        <a:p>
          <a:r>
            <a:rPr lang="en-US" dirty="0"/>
            <a:t>Committee</a:t>
          </a:r>
        </a:p>
      </dgm:t>
    </dgm:pt>
    <dgm:pt modelId="{3D4C1C36-6973-4283-A250-7F3C126F638D}" type="parTrans" cxnId="{46C5B436-1A16-4A97-81B3-668D69D08B6C}">
      <dgm:prSet/>
      <dgm:spPr/>
      <dgm:t>
        <a:bodyPr/>
        <a:lstStyle/>
        <a:p>
          <a:endParaRPr lang="en-US"/>
        </a:p>
      </dgm:t>
    </dgm:pt>
    <dgm:pt modelId="{74869760-DD53-4D53-9C85-269AC0D90CEA}" type="sibTrans" cxnId="{46C5B436-1A16-4A97-81B3-668D69D08B6C}">
      <dgm:prSet/>
      <dgm:spPr/>
      <dgm:t>
        <a:bodyPr/>
        <a:lstStyle/>
        <a:p>
          <a:endParaRPr lang="en-US"/>
        </a:p>
      </dgm:t>
    </dgm:pt>
    <dgm:pt modelId="{FAD97E0A-D560-4DD4-A696-428BB4FB139A}" type="asst">
      <dgm:prSet phldrT="[Text]"/>
      <dgm:spPr>
        <a:solidFill>
          <a:schemeClr val="accent3"/>
        </a:solidFill>
      </dgm:spPr>
      <dgm:t>
        <a:bodyPr/>
        <a:lstStyle/>
        <a:p>
          <a:r>
            <a:rPr lang="en-US" dirty="0"/>
            <a:t>Secretariat</a:t>
          </a:r>
        </a:p>
      </dgm:t>
    </dgm:pt>
    <dgm:pt modelId="{C537B98A-0D47-4343-B79C-9824735E69F0}" type="parTrans" cxnId="{221DBF54-2B1A-4705-80F7-FCDD7FDCB565}">
      <dgm:prSet/>
      <dgm:spPr/>
      <dgm:t>
        <a:bodyPr/>
        <a:lstStyle/>
        <a:p>
          <a:endParaRPr lang="en-US"/>
        </a:p>
      </dgm:t>
    </dgm:pt>
    <dgm:pt modelId="{A5298067-2842-4141-A980-0C5FF4331B48}" type="sibTrans" cxnId="{221DBF54-2B1A-4705-80F7-FCDD7FDCB565}">
      <dgm:prSet/>
      <dgm:spPr/>
      <dgm:t>
        <a:bodyPr/>
        <a:lstStyle/>
        <a:p>
          <a:endParaRPr lang="en-US"/>
        </a:p>
      </dgm:t>
    </dgm:pt>
    <dgm:pt modelId="{E9B576FF-6C44-4882-A006-227FA5D0436E}">
      <dgm:prSet phldrT="[Text]"/>
      <dgm:spPr/>
      <dgm:t>
        <a:bodyPr/>
        <a:lstStyle/>
        <a:p>
          <a:r>
            <a:rPr lang="en-US" dirty="0"/>
            <a:t>University Parents Forum</a:t>
          </a:r>
        </a:p>
      </dgm:t>
    </dgm:pt>
    <dgm:pt modelId="{BF1F77BD-8924-483B-AE4E-3C7D9BC59E92}" type="parTrans" cxnId="{093D245F-A10A-4435-B250-5C3A55F66FE4}">
      <dgm:prSet/>
      <dgm:spPr/>
      <dgm:t>
        <a:bodyPr/>
        <a:lstStyle/>
        <a:p>
          <a:endParaRPr lang="en-US"/>
        </a:p>
      </dgm:t>
    </dgm:pt>
    <dgm:pt modelId="{7FC3DDB5-C47C-48DE-AA9A-7216F90872FE}" type="sibTrans" cxnId="{093D245F-A10A-4435-B250-5C3A55F66FE4}">
      <dgm:prSet/>
      <dgm:spPr/>
      <dgm:t>
        <a:bodyPr/>
        <a:lstStyle/>
        <a:p>
          <a:endParaRPr lang="en-US"/>
        </a:p>
      </dgm:t>
    </dgm:pt>
    <dgm:pt modelId="{6A9BB4F2-DCF1-4C21-80D4-95B73A329240}">
      <dgm:prSet phldrT="[Text]"/>
      <dgm:spPr/>
      <dgm:t>
        <a:bodyPr/>
        <a:lstStyle/>
        <a:p>
          <a:r>
            <a:rPr lang="en-US" dirty="0"/>
            <a:t>Interfaith &amp; Mediators Forum</a:t>
          </a:r>
        </a:p>
      </dgm:t>
    </dgm:pt>
    <dgm:pt modelId="{94188606-5F66-47DB-8D55-30E83F65F0D1}" type="parTrans" cxnId="{D058202C-389D-44E3-8529-57E9CC4C925F}">
      <dgm:prSet/>
      <dgm:spPr/>
      <dgm:t>
        <a:bodyPr/>
        <a:lstStyle/>
        <a:p>
          <a:endParaRPr lang="en-US"/>
        </a:p>
      </dgm:t>
    </dgm:pt>
    <dgm:pt modelId="{0CC41497-21B8-4DB5-A09B-F5E7D0059EEE}" type="sibTrans" cxnId="{D058202C-389D-44E3-8529-57E9CC4C925F}">
      <dgm:prSet/>
      <dgm:spPr/>
      <dgm:t>
        <a:bodyPr/>
        <a:lstStyle/>
        <a:p>
          <a:endParaRPr lang="en-US"/>
        </a:p>
      </dgm:t>
    </dgm:pt>
    <dgm:pt modelId="{9BC8441A-356B-4E29-9457-4C7CB7249A4C}" type="asst">
      <dgm:prSet/>
      <dgm:spPr>
        <a:solidFill>
          <a:schemeClr val="accent3"/>
        </a:solidFill>
      </dgm:spPr>
      <dgm:t>
        <a:bodyPr/>
        <a:lstStyle/>
        <a:p>
          <a:r>
            <a:rPr lang="en-US" dirty="0"/>
            <a:t>Sectors Advisory</a:t>
          </a:r>
        </a:p>
      </dgm:t>
    </dgm:pt>
    <dgm:pt modelId="{FCDEC325-F909-400B-823A-1874AB2BBF82}" type="parTrans" cxnId="{DAE1C9A5-7900-466E-B1D0-F37CE2443346}">
      <dgm:prSet/>
      <dgm:spPr/>
    </dgm:pt>
    <dgm:pt modelId="{9B9817A4-735D-4922-B857-0F4F2BAF2918}" type="sibTrans" cxnId="{DAE1C9A5-7900-466E-B1D0-F37CE2443346}">
      <dgm:prSet/>
      <dgm:spPr/>
    </dgm:pt>
    <dgm:pt modelId="{9DDCFCA3-E2C4-4A15-B527-F8BA6F1FFEAA}" type="pres">
      <dgm:prSet presAssocID="{0E9718D2-8153-477A-BD81-C6865D434095}" presName="hierChild1" presStyleCnt="0">
        <dgm:presLayoutVars>
          <dgm:orgChart val="1"/>
          <dgm:chPref val="1"/>
          <dgm:dir/>
          <dgm:animOne val="branch"/>
          <dgm:animLvl val="lvl"/>
          <dgm:resizeHandles/>
        </dgm:presLayoutVars>
      </dgm:prSet>
      <dgm:spPr/>
      <dgm:t>
        <a:bodyPr/>
        <a:lstStyle/>
        <a:p>
          <a:endParaRPr lang="en-ZA"/>
        </a:p>
      </dgm:t>
    </dgm:pt>
    <dgm:pt modelId="{90944766-8C70-4255-A3CC-5316C266155B}" type="pres">
      <dgm:prSet presAssocID="{5B4DAD77-398B-4393-86CC-3E74F33D952E}" presName="hierRoot1" presStyleCnt="0">
        <dgm:presLayoutVars>
          <dgm:hierBranch val="init"/>
        </dgm:presLayoutVars>
      </dgm:prSet>
      <dgm:spPr/>
    </dgm:pt>
    <dgm:pt modelId="{13E65140-21FA-4F61-90C2-A47D3FE0BF21}" type="pres">
      <dgm:prSet presAssocID="{5B4DAD77-398B-4393-86CC-3E74F33D952E}" presName="rootComposite1" presStyleCnt="0"/>
      <dgm:spPr/>
    </dgm:pt>
    <dgm:pt modelId="{23BAF6E0-B05B-44D3-8166-BCD1C8FB0951}" type="pres">
      <dgm:prSet presAssocID="{5B4DAD77-398B-4393-86CC-3E74F33D952E}" presName="rootText1" presStyleLbl="node0" presStyleIdx="0" presStyleCnt="1">
        <dgm:presLayoutVars>
          <dgm:chPref val="3"/>
        </dgm:presLayoutVars>
      </dgm:prSet>
      <dgm:spPr/>
      <dgm:t>
        <a:bodyPr/>
        <a:lstStyle/>
        <a:p>
          <a:endParaRPr lang="en-ZA"/>
        </a:p>
      </dgm:t>
    </dgm:pt>
    <dgm:pt modelId="{0AA45A05-4771-477D-AF9D-DD62A2709015}" type="pres">
      <dgm:prSet presAssocID="{5B4DAD77-398B-4393-86CC-3E74F33D952E}" presName="rootConnector1" presStyleLbl="node1" presStyleIdx="0" presStyleCnt="0"/>
      <dgm:spPr/>
      <dgm:t>
        <a:bodyPr/>
        <a:lstStyle/>
        <a:p>
          <a:endParaRPr lang="en-ZA"/>
        </a:p>
      </dgm:t>
    </dgm:pt>
    <dgm:pt modelId="{318CA69E-A72D-410F-BA66-4435AA93932D}" type="pres">
      <dgm:prSet presAssocID="{5B4DAD77-398B-4393-86CC-3E74F33D952E}" presName="hierChild2" presStyleCnt="0"/>
      <dgm:spPr/>
    </dgm:pt>
    <dgm:pt modelId="{9B4CFD92-C513-4323-AF3A-35EF8ED959E9}" type="pres">
      <dgm:prSet presAssocID="{BF1F77BD-8924-483B-AE4E-3C7D9BC59E92}" presName="Name37" presStyleLbl="parChTrans1D2" presStyleIdx="0" presStyleCnt="4"/>
      <dgm:spPr/>
      <dgm:t>
        <a:bodyPr/>
        <a:lstStyle/>
        <a:p>
          <a:endParaRPr lang="en-ZA"/>
        </a:p>
      </dgm:t>
    </dgm:pt>
    <dgm:pt modelId="{CFF32703-AD0F-4B39-8187-C8D0BAB05070}" type="pres">
      <dgm:prSet presAssocID="{E9B576FF-6C44-4882-A006-227FA5D0436E}" presName="hierRoot2" presStyleCnt="0">
        <dgm:presLayoutVars>
          <dgm:hierBranch val="init"/>
        </dgm:presLayoutVars>
      </dgm:prSet>
      <dgm:spPr/>
    </dgm:pt>
    <dgm:pt modelId="{BB908E12-8D28-436E-AA05-14CA25C17B83}" type="pres">
      <dgm:prSet presAssocID="{E9B576FF-6C44-4882-A006-227FA5D0436E}" presName="rootComposite" presStyleCnt="0"/>
      <dgm:spPr/>
    </dgm:pt>
    <dgm:pt modelId="{EE8AE433-8345-4CD7-B00D-3AB3E4B0B017}" type="pres">
      <dgm:prSet presAssocID="{E9B576FF-6C44-4882-A006-227FA5D0436E}" presName="rootText" presStyleLbl="node2" presStyleIdx="0" presStyleCnt="2">
        <dgm:presLayoutVars>
          <dgm:chPref val="3"/>
        </dgm:presLayoutVars>
      </dgm:prSet>
      <dgm:spPr/>
      <dgm:t>
        <a:bodyPr/>
        <a:lstStyle/>
        <a:p>
          <a:endParaRPr lang="en-ZA"/>
        </a:p>
      </dgm:t>
    </dgm:pt>
    <dgm:pt modelId="{333A61AF-45A2-48E9-A682-34ADB4A66E8E}" type="pres">
      <dgm:prSet presAssocID="{E9B576FF-6C44-4882-A006-227FA5D0436E}" presName="rootConnector" presStyleLbl="node2" presStyleIdx="0" presStyleCnt="2"/>
      <dgm:spPr/>
      <dgm:t>
        <a:bodyPr/>
        <a:lstStyle/>
        <a:p>
          <a:endParaRPr lang="en-ZA"/>
        </a:p>
      </dgm:t>
    </dgm:pt>
    <dgm:pt modelId="{46D18D87-E8E8-4F62-9B40-2B9A7E4F4E83}" type="pres">
      <dgm:prSet presAssocID="{E9B576FF-6C44-4882-A006-227FA5D0436E}" presName="hierChild4" presStyleCnt="0"/>
      <dgm:spPr/>
    </dgm:pt>
    <dgm:pt modelId="{99A8AFF7-CD7B-4C5F-869F-8723CDCED058}" type="pres">
      <dgm:prSet presAssocID="{E9B576FF-6C44-4882-A006-227FA5D0436E}" presName="hierChild5" presStyleCnt="0"/>
      <dgm:spPr/>
    </dgm:pt>
    <dgm:pt modelId="{C4E1907B-C43F-4434-9FE1-E33D44233BB1}" type="pres">
      <dgm:prSet presAssocID="{94188606-5F66-47DB-8D55-30E83F65F0D1}" presName="Name37" presStyleLbl="parChTrans1D2" presStyleIdx="1" presStyleCnt="4"/>
      <dgm:spPr/>
      <dgm:t>
        <a:bodyPr/>
        <a:lstStyle/>
        <a:p>
          <a:endParaRPr lang="en-ZA"/>
        </a:p>
      </dgm:t>
    </dgm:pt>
    <dgm:pt modelId="{73446DB1-2A9B-4133-B877-3636F9D24AAD}" type="pres">
      <dgm:prSet presAssocID="{6A9BB4F2-DCF1-4C21-80D4-95B73A329240}" presName="hierRoot2" presStyleCnt="0">
        <dgm:presLayoutVars>
          <dgm:hierBranch val="init"/>
        </dgm:presLayoutVars>
      </dgm:prSet>
      <dgm:spPr/>
    </dgm:pt>
    <dgm:pt modelId="{84C3F71E-C0C2-4386-81E2-50C8EFE6C317}" type="pres">
      <dgm:prSet presAssocID="{6A9BB4F2-DCF1-4C21-80D4-95B73A329240}" presName="rootComposite" presStyleCnt="0"/>
      <dgm:spPr/>
    </dgm:pt>
    <dgm:pt modelId="{04F82641-DD42-4B4E-8D0A-815A43158EE3}" type="pres">
      <dgm:prSet presAssocID="{6A9BB4F2-DCF1-4C21-80D4-95B73A329240}" presName="rootText" presStyleLbl="node2" presStyleIdx="1" presStyleCnt="2">
        <dgm:presLayoutVars>
          <dgm:chPref val="3"/>
        </dgm:presLayoutVars>
      </dgm:prSet>
      <dgm:spPr/>
      <dgm:t>
        <a:bodyPr/>
        <a:lstStyle/>
        <a:p>
          <a:endParaRPr lang="en-ZA"/>
        </a:p>
      </dgm:t>
    </dgm:pt>
    <dgm:pt modelId="{A0DEBA4E-E3BE-4667-936C-1B69E43423A1}" type="pres">
      <dgm:prSet presAssocID="{6A9BB4F2-DCF1-4C21-80D4-95B73A329240}" presName="rootConnector" presStyleLbl="node2" presStyleIdx="1" presStyleCnt="2"/>
      <dgm:spPr/>
      <dgm:t>
        <a:bodyPr/>
        <a:lstStyle/>
        <a:p>
          <a:endParaRPr lang="en-ZA"/>
        </a:p>
      </dgm:t>
    </dgm:pt>
    <dgm:pt modelId="{667DDEE0-F394-4913-BE4F-C44185EC449A}" type="pres">
      <dgm:prSet presAssocID="{6A9BB4F2-DCF1-4C21-80D4-95B73A329240}" presName="hierChild4" presStyleCnt="0"/>
      <dgm:spPr/>
    </dgm:pt>
    <dgm:pt modelId="{F27C03DF-BE61-4FC3-8E00-74EC2C9FF7C8}" type="pres">
      <dgm:prSet presAssocID="{6A9BB4F2-DCF1-4C21-80D4-95B73A329240}" presName="hierChild5" presStyleCnt="0"/>
      <dgm:spPr/>
    </dgm:pt>
    <dgm:pt modelId="{3F5F238D-0A6A-4BA9-B4A8-34E0D70F4F96}" type="pres">
      <dgm:prSet presAssocID="{5B4DAD77-398B-4393-86CC-3E74F33D952E}" presName="hierChild3" presStyleCnt="0"/>
      <dgm:spPr/>
    </dgm:pt>
    <dgm:pt modelId="{5DA34A8D-8D8B-4C87-AA4D-6961A4E8996F}" type="pres">
      <dgm:prSet presAssocID="{C537B98A-0D47-4343-B79C-9824735E69F0}" presName="Name111" presStyleLbl="parChTrans1D2" presStyleIdx="2" presStyleCnt="4"/>
      <dgm:spPr/>
      <dgm:t>
        <a:bodyPr/>
        <a:lstStyle/>
        <a:p>
          <a:endParaRPr lang="en-ZA"/>
        </a:p>
      </dgm:t>
    </dgm:pt>
    <dgm:pt modelId="{4BA0028E-AF94-4F7F-A36D-BC5F4A927E4E}" type="pres">
      <dgm:prSet presAssocID="{FAD97E0A-D560-4DD4-A696-428BB4FB139A}" presName="hierRoot3" presStyleCnt="0">
        <dgm:presLayoutVars>
          <dgm:hierBranch val="init"/>
        </dgm:presLayoutVars>
      </dgm:prSet>
      <dgm:spPr/>
    </dgm:pt>
    <dgm:pt modelId="{9C81133A-FDFE-4E1C-87F7-990C27B500DD}" type="pres">
      <dgm:prSet presAssocID="{FAD97E0A-D560-4DD4-A696-428BB4FB139A}" presName="rootComposite3" presStyleCnt="0"/>
      <dgm:spPr/>
    </dgm:pt>
    <dgm:pt modelId="{8AB2EB0D-2CC0-4637-9F3F-A231912AC64F}" type="pres">
      <dgm:prSet presAssocID="{FAD97E0A-D560-4DD4-A696-428BB4FB139A}" presName="rootText3" presStyleLbl="asst1" presStyleIdx="0" presStyleCnt="2">
        <dgm:presLayoutVars>
          <dgm:chPref val="3"/>
        </dgm:presLayoutVars>
      </dgm:prSet>
      <dgm:spPr/>
      <dgm:t>
        <a:bodyPr/>
        <a:lstStyle/>
        <a:p>
          <a:endParaRPr lang="en-ZA"/>
        </a:p>
      </dgm:t>
    </dgm:pt>
    <dgm:pt modelId="{33B10826-B529-44A5-958A-F47EE0CA61C5}" type="pres">
      <dgm:prSet presAssocID="{FAD97E0A-D560-4DD4-A696-428BB4FB139A}" presName="rootConnector3" presStyleLbl="asst1" presStyleIdx="0" presStyleCnt="2"/>
      <dgm:spPr/>
      <dgm:t>
        <a:bodyPr/>
        <a:lstStyle/>
        <a:p>
          <a:endParaRPr lang="en-ZA"/>
        </a:p>
      </dgm:t>
    </dgm:pt>
    <dgm:pt modelId="{CF134033-88DB-4D81-A3D8-BA69D911D564}" type="pres">
      <dgm:prSet presAssocID="{FAD97E0A-D560-4DD4-A696-428BB4FB139A}" presName="hierChild6" presStyleCnt="0"/>
      <dgm:spPr/>
    </dgm:pt>
    <dgm:pt modelId="{99C21129-6F23-4567-98B6-F7A918D9AEBD}" type="pres">
      <dgm:prSet presAssocID="{FAD97E0A-D560-4DD4-A696-428BB4FB139A}" presName="hierChild7" presStyleCnt="0"/>
      <dgm:spPr/>
    </dgm:pt>
    <dgm:pt modelId="{DB3C3617-4047-491D-9CAE-9511C3DC027A}" type="pres">
      <dgm:prSet presAssocID="{FCDEC325-F909-400B-823A-1874AB2BBF82}" presName="Name111" presStyleLbl="parChTrans1D2" presStyleIdx="3" presStyleCnt="4"/>
      <dgm:spPr/>
    </dgm:pt>
    <dgm:pt modelId="{955381B5-F471-4E06-9A38-C404DBDFAE42}" type="pres">
      <dgm:prSet presAssocID="{9BC8441A-356B-4E29-9457-4C7CB7249A4C}" presName="hierRoot3" presStyleCnt="0">
        <dgm:presLayoutVars>
          <dgm:hierBranch val="init"/>
        </dgm:presLayoutVars>
      </dgm:prSet>
      <dgm:spPr/>
    </dgm:pt>
    <dgm:pt modelId="{830EFCF0-D516-44A8-BC5F-4B638D7A99F2}" type="pres">
      <dgm:prSet presAssocID="{9BC8441A-356B-4E29-9457-4C7CB7249A4C}" presName="rootComposite3" presStyleCnt="0"/>
      <dgm:spPr/>
    </dgm:pt>
    <dgm:pt modelId="{C201D883-3872-41E1-8CCC-563ABE0FD8F8}" type="pres">
      <dgm:prSet presAssocID="{9BC8441A-356B-4E29-9457-4C7CB7249A4C}" presName="rootText3" presStyleLbl="asst1" presStyleIdx="1" presStyleCnt="2">
        <dgm:presLayoutVars>
          <dgm:chPref val="3"/>
        </dgm:presLayoutVars>
      </dgm:prSet>
      <dgm:spPr/>
      <dgm:t>
        <a:bodyPr/>
        <a:lstStyle/>
        <a:p>
          <a:endParaRPr lang="en-ZA"/>
        </a:p>
      </dgm:t>
    </dgm:pt>
    <dgm:pt modelId="{E2A7F752-BA4E-4E87-80AC-6204B7D5C83D}" type="pres">
      <dgm:prSet presAssocID="{9BC8441A-356B-4E29-9457-4C7CB7249A4C}" presName="rootConnector3" presStyleLbl="asst1" presStyleIdx="1" presStyleCnt="2"/>
      <dgm:spPr/>
      <dgm:t>
        <a:bodyPr/>
        <a:lstStyle/>
        <a:p>
          <a:endParaRPr lang="en-ZA"/>
        </a:p>
      </dgm:t>
    </dgm:pt>
    <dgm:pt modelId="{1F8BF5DA-3D73-42CD-8D93-9BC5381B7F1F}" type="pres">
      <dgm:prSet presAssocID="{9BC8441A-356B-4E29-9457-4C7CB7249A4C}" presName="hierChild6" presStyleCnt="0"/>
      <dgm:spPr/>
    </dgm:pt>
    <dgm:pt modelId="{6DCA6925-9D88-4192-BDEA-39B08DBDCB5B}" type="pres">
      <dgm:prSet presAssocID="{9BC8441A-356B-4E29-9457-4C7CB7249A4C}" presName="hierChild7" presStyleCnt="0"/>
      <dgm:spPr/>
    </dgm:pt>
  </dgm:ptLst>
  <dgm:cxnLst>
    <dgm:cxn modelId="{011ABE92-D90A-49D8-BF93-2CEA2A7D88C8}" type="presOf" srcId="{6A9BB4F2-DCF1-4C21-80D4-95B73A329240}" destId="{04F82641-DD42-4B4E-8D0A-815A43158EE3}" srcOrd="0" destOrd="0" presId="urn:microsoft.com/office/officeart/2005/8/layout/orgChart1"/>
    <dgm:cxn modelId="{3AEE2BFF-2A23-4CD7-887B-3FC638924772}" type="presOf" srcId="{FAD97E0A-D560-4DD4-A696-428BB4FB139A}" destId="{33B10826-B529-44A5-958A-F47EE0CA61C5}" srcOrd="1" destOrd="0" presId="urn:microsoft.com/office/officeart/2005/8/layout/orgChart1"/>
    <dgm:cxn modelId="{093D245F-A10A-4435-B250-5C3A55F66FE4}" srcId="{5B4DAD77-398B-4393-86CC-3E74F33D952E}" destId="{E9B576FF-6C44-4882-A006-227FA5D0436E}" srcOrd="1" destOrd="0" parTransId="{BF1F77BD-8924-483B-AE4E-3C7D9BC59E92}" sibTransId="{7FC3DDB5-C47C-48DE-AA9A-7216F90872FE}"/>
    <dgm:cxn modelId="{97312DF4-FA70-4CA8-A794-B7F26E5287C1}" type="presOf" srcId="{9BC8441A-356B-4E29-9457-4C7CB7249A4C}" destId="{E2A7F752-BA4E-4E87-80AC-6204B7D5C83D}" srcOrd="1" destOrd="0" presId="urn:microsoft.com/office/officeart/2005/8/layout/orgChart1"/>
    <dgm:cxn modelId="{88B2B27D-FB0C-4A7A-8312-4365BF6CD1B0}" type="presOf" srcId="{5B4DAD77-398B-4393-86CC-3E74F33D952E}" destId="{23BAF6E0-B05B-44D3-8166-BCD1C8FB0951}" srcOrd="0" destOrd="0" presId="urn:microsoft.com/office/officeart/2005/8/layout/orgChart1"/>
    <dgm:cxn modelId="{46C5B436-1A16-4A97-81B3-668D69D08B6C}" srcId="{0E9718D2-8153-477A-BD81-C6865D434095}" destId="{5B4DAD77-398B-4393-86CC-3E74F33D952E}" srcOrd="0" destOrd="0" parTransId="{3D4C1C36-6973-4283-A250-7F3C126F638D}" sibTransId="{74869760-DD53-4D53-9C85-269AC0D90CEA}"/>
    <dgm:cxn modelId="{2089C169-12B2-4803-A85D-AE717FAE81FA}" type="presOf" srcId="{0E9718D2-8153-477A-BD81-C6865D434095}" destId="{9DDCFCA3-E2C4-4A15-B527-F8BA6F1FFEAA}" srcOrd="0" destOrd="0" presId="urn:microsoft.com/office/officeart/2005/8/layout/orgChart1"/>
    <dgm:cxn modelId="{25457AA5-6993-402D-9CBC-A41FEACC8FE0}" type="presOf" srcId="{94188606-5F66-47DB-8D55-30E83F65F0D1}" destId="{C4E1907B-C43F-4434-9FE1-E33D44233BB1}" srcOrd="0" destOrd="0" presId="urn:microsoft.com/office/officeart/2005/8/layout/orgChart1"/>
    <dgm:cxn modelId="{B7EE088B-EB09-4FA2-AEAB-412A6E13AB92}" type="presOf" srcId="{FCDEC325-F909-400B-823A-1874AB2BBF82}" destId="{DB3C3617-4047-491D-9CAE-9511C3DC027A}" srcOrd="0" destOrd="0" presId="urn:microsoft.com/office/officeart/2005/8/layout/orgChart1"/>
    <dgm:cxn modelId="{E90D351B-FB25-4AAA-8E78-74916185917B}" type="presOf" srcId="{6A9BB4F2-DCF1-4C21-80D4-95B73A329240}" destId="{A0DEBA4E-E3BE-4667-936C-1B69E43423A1}" srcOrd="1" destOrd="0" presId="urn:microsoft.com/office/officeart/2005/8/layout/orgChart1"/>
    <dgm:cxn modelId="{D058202C-389D-44E3-8529-57E9CC4C925F}" srcId="{5B4DAD77-398B-4393-86CC-3E74F33D952E}" destId="{6A9BB4F2-DCF1-4C21-80D4-95B73A329240}" srcOrd="2" destOrd="0" parTransId="{94188606-5F66-47DB-8D55-30E83F65F0D1}" sibTransId="{0CC41497-21B8-4DB5-A09B-F5E7D0059EEE}"/>
    <dgm:cxn modelId="{DAE1C9A5-7900-466E-B1D0-F37CE2443346}" srcId="{5B4DAD77-398B-4393-86CC-3E74F33D952E}" destId="{9BC8441A-356B-4E29-9457-4C7CB7249A4C}" srcOrd="3" destOrd="0" parTransId="{FCDEC325-F909-400B-823A-1874AB2BBF82}" sibTransId="{9B9817A4-735D-4922-B857-0F4F2BAF2918}"/>
    <dgm:cxn modelId="{7FC40572-0136-4D64-BA5C-85FA9C2AE114}" type="presOf" srcId="{9BC8441A-356B-4E29-9457-4C7CB7249A4C}" destId="{C201D883-3872-41E1-8CCC-563ABE0FD8F8}" srcOrd="0" destOrd="0" presId="urn:microsoft.com/office/officeart/2005/8/layout/orgChart1"/>
    <dgm:cxn modelId="{02250188-B228-4024-A29A-80E723FC5DCF}" type="presOf" srcId="{BF1F77BD-8924-483B-AE4E-3C7D9BC59E92}" destId="{9B4CFD92-C513-4323-AF3A-35EF8ED959E9}" srcOrd="0" destOrd="0" presId="urn:microsoft.com/office/officeart/2005/8/layout/orgChart1"/>
    <dgm:cxn modelId="{B664E435-FA68-421B-8ED8-0D129AF4BA25}" type="presOf" srcId="{5B4DAD77-398B-4393-86CC-3E74F33D952E}" destId="{0AA45A05-4771-477D-AF9D-DD62A2709015}" srcOrd="1" destOrd="0" presId="urn:microsoft.com/office/officeart/2005/8/layout/orgChart1"/>
    <dgm:cxn modelId="{3CC72895-8960-41A3-8EE6-AAFF583F2DD9}" type="presOf" srcId="{FAD97E0A-D560-4DD4-A696-428BB4FB139A}" destId="{8AB2EB0D-2CC0-4637-9F3F-A231912AC64F}" srcOrd="0" destOrd="0" presId="urn:microsoft.com/office/officeart/2005/8/layout/orgChart1"/>
    <dgm:cxn modelId="{FEDFF7E7-CF6E-4A62-89EE-9E712C0E0D66}" type="presOf" srcId="{C537B98A-0D47-4343-B79C-9824735E69F0}" destId="{5DA34A8D-8D8B-4C87-AA4D-6961A4E8996F}" srcOrd="0" destOrd="0" presId="urn:microsoft.com/office/officeart/2005/8/layout/orgChart1"/>
    <dgm:cxn modelId="{F1A01C13-BE4A-4962-A995-DA41CB7CDC8A}" type="presOf" srcId="{E9B576FF-6C44-4882-A006-227FA5D0436E}" destId="{333A61AF-45A2-48E9-A682-34ADB4A66E8E}" srcOrd="1" destOrd="0" presId="urn:microsoft.com/office/officeart/2005/8/layout/orgChart1"/>
    <dgm:cxn modelId="{221DBF54-2B1A-4705-80F7-FCDD7FDCB565}" srcId="{5B4DAD77-398B-4393-86CC-3E74F33D952E}" destId="{FAD97E0A-D560-4DD4-A696-428BB4FB139A}" srcOrd="0" destOrd="0" parTransId="{C537B98A-0D47-4343-B79C-9824735E69F0}" sibTransId="{A5298067-2842-4141-A980-0C5FF4331B48}"/>
    <dgm:cxn modelId="{2507A022-8B39-46C4-8E3D-496FA711712F}" type="presOf" srcId="{E9B576FF-6C44-4882-A006-227FA5D0436E}" destId="{EE8AE433-8345-4CD7-B00D-3AB3E4B0B017}" srcOrd="0" destOrd="0" presId="urn:microsoft.com/office/officeart/2005/8/layout/orgChart1"/>
    <dgm:cxn modelId="{9EAF47DF-E00E-470D-BB7B-321CBF169370}" type="presParOf" srcId="{9DDCFCA3-E2C4-4A15-B527-F8BA6F1FFEAA}" destId="{90944766-8C70-4255-A3CC-5316C266155B}" srcOrd="0" destOrd="0" presId="urn:microsoft.com/office/officeart/2005/8/layout/orgChart1"/>
    <dgm:cxn modelId="{11A8D416-BBD4-4E49-8772-D76A9A1C5886}" type="presParOf" srcId="{90944766-8C70-4255-A3CC-5316C266155B}" destId="{13E65140-21FA-4F61-90C2-A47D3FE0BF21}" srcOrd="0" destOrd="0" presId="urn:microsoft.com/office/officeart/2005/8/layout/orgChart1"/>
    <dgm:cxn modelId="{D6488C63-DB17-4CB6-96B0-ED187EACC854}" type="presParOf" srcId="{13E65140-21FA-4F61-90C2-A47D3FE0BF21}" destId="{23BAF6E0-B05B-44D3-8166-BCD1C8FB0951}" srcOrd="0" destOrd="0" presId="urn:microsoft.com/office/officeart/2005/8/layout/orgChart1"/>
    <dgm:cxn modelId="{C05A9791-6484-4127-9CBE-344267E8F5C1}" type="presParOf" srcId="{13E65140-21FA-4F61-90C2-A47D3FE0BF21}" destId="{0AA45A05-4771-477D-AF9D-DD62A2709015}" srcOrd="1" destOrd="0" presId="urn:microsoft.com/office/officeart/2005/8/layout/orgChart1"/>
    <dgm:cxn modelId="{5A8BC9D1-6023-4D11-B3E5-1647F942E989}" type="presParOf" srcId="{90944766-8C70-4255-A3CC-5316C266155B}" destId="{318CA69E-A72D-410F-BA66-4435AA93932D}" srcOrd="1" destOrd="0" presId="urn:microsoft.com/office/officeart/2005/8/layout/orgChart1"/>
    <dgm:cxn modelId="{EB73636E-DCC7-4A4C-A033-71C87F2EA880}" type="presParOf" srcId="{318CA69E-A72D-410F-BA66-4435AA93932D}" destId="{9B4CFD92-C513-4323-AF3A-35EF8ED959E9}" srcOrd="0" destOrd="0" presId="urn:microsoft.com/office/officeart/2005/8/layout/orgChart1"/>
    <dgm:cxn modelId="{4FA3031D-C98E-451E-80AE-9839F7B3EF62}" type="presParOf" srcId="{318CA69E-A72D-410F-BA66-4435AA93932D}" destId="{CFF32703-AD0F-4B39-8187-C8D0BAB05070}" srcOrd="1" destOrd="0" presId="urn:microsoft.com/office/officeart/2005/8/layout/orgChart1"/>
    <dgm:cxn modelId="{2AFF76AD-DDE0-4F19-9705-08F17218BD92}" type="presParOf" srcId="{CFF32703-AD0F-4B39-8187-C8D0BAB05070}" destId="{BB908E12-8D28-436E-AA05-14CA25C17B83}" srcOrd="0" destOrd="0" presId="urn:microsoft.com/office/officeart/2005/8/layout/orgChart1"/>
    <dgm:cxn modelId="{33930691-23FD-4177-B11B-0EC7CCA5C40D}" type="presParOf" srcId="{BB908E12-8D28-436E-AA05-14CA25C17B83}" destId="{EE8AE433-8345-4CD7-B00D-3AB3E4B0B017}" srcOrd="0" destOrd="0" presId="urn:microsoft.com/office/officeart/2005/8/layout/orgChart1"/>
    <dgm:cxn modelId="{3D68CDD0-1CCA-4CC9-8F87-423FB674414F}" type="presParOf" srcId="{BB908E12-8D28-436E-AA05-14CA25C17B83}" destId="{333A61AF-45A2-48E9-A682-34ADB4A66E8E}" srcOrd="1" destOrd="0" presId="urn:microsoft.com/office/officeart/2005/8/layout/orgChart1"/>
    <dgm:cxn modelId="{4C8C275A-D6DD-4DE4-989D-04693A3A5357}" type="presParOf" srcId="{CFF32703-AD0F-4B39-8187-C8D0BAB05070}" destId="{46D18D87-E8E8-4F62-9B40-2B9A7E4F4E83}" srcOrd="1" destOrd="0" presId="urn:microsoft.com/office/officeart/2005/8/layout/orgChart1"/>
    <dgm:cxn modelId="{70BC6A37-9FC4-4E49-BBBB-2FD03F3E9292}" type="presParOf" srcId="{CFF32703-AD0F-4B39-8187-C8D0BAB05070}" destId="{99A8AFF7-CD7B-4C5F-869F-8723CDCED058}" srcOrd="2" destOrd="0" presId="urn:microsoft.com/office/officeart/2005/8/layout/orgChart1"/>
    <dgm:cxn modelId="{7735A44B-628E-42CF-805D-FFDEE56F689C}" type="presParOf" srcId="{318CA69E-A72D-410F-BA66-4435AA93932D}" destId="{C4E1907B-C43F-4434-9FE1-E33D44233BB1}" srcOrd="2" destOrd="0" presId="urn:microsoft.com/office/officeart/2005/8/layout/orgChart1"/>
    <dgm:cxn modelId="{77E1024A-023D-48B1-AF58-6BC4D9BE90A0}" type="presParOf" srcId="{318CA69E-A72D-410F-BA66-4435AA93932D}" destId="{73446DB1-2A9B-4133-B877-3636F9D24AAD}" srcOrd="3" destOrd="0" presId="urn:microsoft.com/office/officeart/2005/8/layout/orgChart1"/>
    <dgm:cxn modelId="{60C182D7-9354-4029-934A-3551139D09DB}" type="presParOf" srcId="{73446DB1-2A9B-4133-B877-3636F9D24AAD}" destId="{84C3F71E-C0C2-4386-81E2-50C8EFE6C317}" srcOrd="0" destOrd="0" presId="urn:microsoft.com/office/officeart/2005/8/layout/orgChart1"/>
    <dgm:cxn modelId="{C6FD7E19-CD54-45F9-AD38-7076C8F2436B}" type="presParOf" srcId="{84C3F71E-C0C2-4386-81E2-50C8EFE6C317}" destId="{04F82641-DD42-4B4E-8D0A-815A43158EE3}" srcOrd="0" destOrd="0" presId="urn:microsoft.com/office/officeart/2005/8/layout/orgChart1"/>
    <dgm:cxn modelId="{404D864F-E49A-4021-9500-13CEF8CC3A7E}" type="presParOf" srcId="{84C3F71E-C0C2-4386-81E2-50C8EFE6C317}" destId="{A0DEBA4E-E3BE-4667-936C-1B69E43423A1}" srcOrd="1" destOrd="0" presId="urn:microsoft.com/office/officeart/2005/8/layout/orgChart1"/>
    <dgm:cxn modelId="{13526565-CD57-4AD3-A261-FD886DAA29D0}" type="presParOf" srcId="{73446DB1-2A9B-4133-B877-3636F9D24AAD}" destId="{667DDEE0-F394-4913-BE4F-C44185EC449A}" srcOrd="1" destOrd="0" presId="urn:microsoft.com/office/officeart/2005/8/layout/orgChart1"/>
    <dgm:cxn modelId="{0467E0ED-E37E-4058-BB5D-CD04C2446DC7}" type="presParOf" srcId="{73446DB1-2A9B-4133-B877-3636F9D24AAD}" destId="{F27C03DF-BE61-4FC3-8E00-74EC2C9FF7C8}" srcOrd="2" destOrd="0" presId="urn:microsoft.com/office/officeart/2005/8/layout/orgChart1"/>
    <dgm:cxn modelId="{DB411B45-A0F8-4323-9008-381326CA7981}" type="presParOf" srcId="{90944766-8C70-4255-A3CC-5316C266155B}" destId="{3F5F238D-0A6A-4BA9-B4A8-34E0D70F4F96}" srcOrd="2" destOrd="0" presId="urn:microsoft.com/office/officeart/2005/8/layout/orgChart1"/>
    <dgm:cxn modelId="{7BBFFD17-FA79-4EF6-BA32-AA09DD0B9D75}" type="presParOf" srcId="{3F5F238D-0A6A-4BA9-B4A8-34E0D70F4F96}" destId="{5DA34A8D-8D8B-4C87-AA4D-6961A4E8996F}" srcOrd="0" destOrd="0" presId="urn:microsoft.com/office/officeart/2005/8/layout/orgChart1"/>
    <dgm:cxn modelId="{E10DA5E2-1D90-4E8D-A037-6A97F04B2B6F}" type="presParOf" srcId="{3F5F238D-0A6A-4BA9-B4A8-34E0D70F4F96}" destId="{4BA0028E-AF94-4F7F-A36D-BC5F4A927E4E}" srcOrd="1" destOrd="0" presId="urn:microsoft.com/office/officeart/2005/8/layout/orgChart1"/>
    <dgm:cxn modelId="{88C8C733-A155-43AF-A4DD-E675B0008E90}" type="presParOf" srcId="{4BA0028E-AF94-4F7F-A36D-BC5F4A927E4E}" destId="{9C81133A-FDFE-4E1C-87F7-990C27B500DD}" srcOrd="0" destOrd="0" presId="urn:microsoft.com/office/officeart/2005/8/layout/orgChart1"/>
    <dgm:cxn modelId="{C5FC6F21-B7A3-4A5D-BD99-B013BC3BBE95}" type="presParOf" srcId="{9C81133A-FDFE-4E1C-87F7-990C27B500DD}" destId="{8AB2EB0D-2CC0-4637-9F3F-A231912AC64F}" srcOrd="0" destOrd="0" presId="urn:microsoft.com/office/officeart/2005/8/layout/orgChart1"/>
    <dgm:cxn modelId="{75F0ED77-34FC-4976-8C08-58708A8DED87}" type="presParOf" srcId="{9C81133A-FDFE-4E1C-87F7-990C27B500DD}" destId="{33B10826-B529-44A5-958A-F47EE0CA61C5}" srcOrd="1" destOrd="0" presId="urn:microsoft.com/office/officeart/2005/8/layout/orgChart1"/>
    <dgm:cxn modelId="{C5AF2C8B-7367-4979-A812-67830FD74607}" type="presParOf" srcId="{4BA0028E-AF94-4F7F-A36D-BC5F4A927E4E}" destId="{CF134033-88DB-4D81-A3D8-BA69D911D564}" srcOrd="1" destOrd="0" presId="urn:microsoft.com/office/officeart/2005/8/layout/orgChart1"/>
    <dgm:cxn modelId="{858BD93B-A115-4FF1-B7AB-A055CF5E3C6D}" type="presParOf" srcId="{4BA0028E-AF94-4F7F-A36D-BC5F4A927E4E}" destId="{99C21129-6F23-4567-98B6-F7A918D9AEBD}" srcOrd="2" destOrd="0" presId="urn:microsoft.com/office/officeart/2005/8/layout/orgChart1"/>
    <dgm:cxn modelId="{10EB304B-C918-46DF-A6DA-193A0F927C4E}" type="presParOf" srcId="{3F5F238D-0A6A-4BA9-B4A8-34E0D70F4F96}" destId="{DB3C3617-4047-491D-9CAE-9511C3DC027A}" srcOrd="2" destOrd="0" presId="urn:microsoft.com/office/officeart/2005/8/layout/orgChart1"/>
    <dgm:cxn modelId="{6B886DC8-139E-4700-939A-9FFE4AC8C9E3}" type="presParOf" srcId="{3F5F238D-0A6A-4BA9-B4A8-34E0D70F4F96}" destId="{955381B5-F471-4E06-9A38-C404DBDFAE42}" srcOrd="3" destOrd="0" presId="urn:microsoft.com/office/officeart/2005/8/layout/orgChart1"/>
    <dgm:cxn modelId="{0949F002-F960-4306-A4B3-1C74A3C06B7D}" type="presParOf" srcId="{955381B5-F471-4E06-9A38-C404DBDFAE42}" destId="{830EFCF0-D516-44A8-BC5F-4B638D7A99F2}" srcOrd="0" destOrd="0" presId="urn:microsoft.com/office/officeart/2005/8/layout/orgChart1"/>
    <dgm:cxn modelId="{282A8A12-76DF-4F08-B42E-9B687E74A692}" type="presParOf" srcId="{830EFCF0-D516-44A8-BC5F-4B638D7A99F2}" destId="{C201D883-3872-41E1-8CCC-563ABE0FD8F8}" srcOrd="0" destOrd="0" presId="urn:microsoft.com/office/officeart/2005/8/layout/orgChart1"/>
    <dgm:cxn modelId="{27B693D3-4913-4F91-A60A-1BCAD3E2F0C8}" type="presParOf" srcId="{830EFCF0-D516-44A8-BC5F-4B638D7A99F2}" destId="{E2A7F752-BA4E-4E87-80AC-6204B7D5C83D}" srcOrd="1" destOrd="0" presId="urn:microsoft.com/office/officeart/2005/8/layout/orgChart1"/>
    <dgm:cxn modelId="{75477D3F-CCC4-4093-98DB-562EC57D2036}" type="presParOf" srcId="{955381B5-F471-4E06-9A38-C404DBDFAE42}" destId="{1F8BF5DA-3D73-42CD-8D93-9BC5381B7F1F}" srcOrd="1" destOrd="0" presId="urn:microsoft.com/office/officeart/2005/8/layout/orgChart1"/>
    <dgm:cxn modelId="{60E15E29-5BA9-4B9B-8327-B767D18C9B7E}" type="presParOf" srcId="{955381B5-F471-4E06-9A38-C404DBDFAE42}" destId="{6DCA6925-9D88-4192-BDEA-39B08DBDCB5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B80DDF-A5B8-428F-94E7-F605F1EA3460}">
      <dsp:nvSpPr>
        <dsp:cNvPr id="0" name=""/>
        <dsp:cNvSpPr/>
      </dsp:nvSpPr>
      <dsp:spPr>
        <a:xfrm>
          <a:off x="4481252" y="935624"/>
          <a:ext cx="197472" cy="862653"/>
        </a:xfrm>
        <a:custGeom>
          <a:avLst/>
          <a:gdLst/>
          <a:ahLst/>
          <a:cxnLst/>
          <a:rect l="0" t="0" r="0" b="0"/>
          <a:pathLst>
            <a:path>
              <a:moveTo>
                <a:pt x="0" y="0"/>
              </a:moveTo>
              <a:lnTo>
                <a:pt x="0" y="862653"/>
              </a:lnTo>
              <a:lnTo>
                <a:pt x="197472" y="862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A34A8D-8D8B-4C87-AA4D-6961A4E8996F}">
      <dsp:nvSpPr>
        <dsp:cNvPr id="0" name=""/>
        <dsp:cNvSpPr/>
      </dsp:nvSpPr>
      <dsp:spPr>
        <a:xfrm>
          <a:off x="4285762" y="935624"/>
          <a:ext cx="195489" cy="862653"/>
        </a:xfrm>
        <a:custGeom>
          <a:avLst/>
          <a:gdLst/>
          <a:ahLst/>
          <a:cxnLst/>
          <a:rect l="0" t="0" r="0" b="0"/>
          <a:pathLst>
            <a:path>
              <a:moveTo>
                <a:pt x="195489" y="0"/>
              </a:moveTo>
              <a:lnTo>
                <a:pt x="195489" y="862653"/>
              </a:lnTo>
              <a:lnTo>
                <a:pt x="0" y="862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E1907B-C43F-4434-9FE1-E33D44233BB1}">
      <dsp:nvSpPr>
        <dsp:cNvPr id="0" name=""/>
        <dsp:cNvSpPr/>
      </dsp:nvSpPr>
      <dsp:spPr>
        <a:xfrm>
          <a:off x="4481252" y="935624"/>
          <a:ext cx="1443472" cy="1723428"/>
        </a:xfrm>
        <a:custGeom>
          <a:avLst/>
          <a:gdLst/>
          <a:ahLst/>
          <a:cxnLst/>
          <a:rect l="0" t="0" r="0" b="0"/>
          <a:pathLst>
            <a:path>
              <a:moveTo>
                <a:pt x="0" y="0"/>
              </a:moveTo>
              <a:lnTo>
                <a:pt x="0" y="1526947"/>
              </a:lnTo>
              <a:lnTo>
                <a:pt x="1443472" y="1526947"/>
              </a:lnTo>
              <a:lnTo>
                <a:pt x="1443472" y="17234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C8D982-41AD-4EF5-9BBD-9F2077621B1B}">
      <dsp:nvSpPr>
        <dsp:cNvPr id="0" name=""/>
        <dsp:cNvSpPr/>
      </dsp:nvSpPr>
      <dsp:spPr>
        <a:xfrm>
          <a:off x="2146762" y="3594677"/>
          <a:ext cx="373799" cy="860774"/>
        </a:xfrm>
        <a:custGeom>
          <a:avLst/>
          <a:gdLst/>
          <a:ahLst/>
          <a:cxnLst/>
          <a:rect l="0" t="0" r="0" b="0"/>
          <a:pathLst>
            <a:path>
              <a:moveTo>
                <a:pt x="0" y="0"/>
              </a:moveTo>
              <a:lnTo>
                <a:pt x="0" y="860774"/>
              </a:lnTo>
              <a:lnTo>
                <a:pt x="373799" y="86077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4CFD92-C513-4323-AF3A-35EF8ED959E9}">
      <dsp:nvSpPr>
        <dsp:cNvPr id="0" name=""/>
        <dsp:cNvSpPr/>
      </dsp:nvSpPr>
      <dsp:spPr>
        <a:xfrm>
          <a:off x="3143561" y="935624"/>
          <a:ext cx="1337690" cy="1723428"/>
        </a:xfrm>
        <a:custGeom>
          <a:avLst/>
          <a:gdLst/>
          <a:ahLst/>
          <a:cxnLst/>
          <a:rect l="0" t="0" r="0" b="0"/>
          <a:pathLst>
            <a:path>
              <a:moveTo>
                <a:pt x="1337690" y="0"/>
              </a:moveTo>
              <a:lnTo>
                <a:pt x="1337690" y="1526947"/>
              </a:lnTo>
              <a:lnTo>
                <a:pt x="0" y="1526947"/>
              </a:lnTo>
              <a:lnTo>
                <a:pt x="0" y="17234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BAF6E0-B05B-44D3-8166-BCD1C8FB0951}">
      <dsp:nvSpPr>
        <dsp:cNvPr id="0" name=""/>
        <dsp:cNvSpPr/>
      </dsp:nvSpPr>
      <dsp:spPr>
        <a:xfrm>
          <a:off x="3545627" y="0"/>
          <a:ext cx="1871249" cy="9356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err="1"/>
            <a:t>HEParD</a:t>
          </a:r>
          <a:r>
            <a:rPr lang="en-US" sz="1700" kern="1200" dirty="0"/>
            <a:t> National</a:t>
          </a:r>
        </a:p>
        <a:p>
          <a:pPr lvl="0" algn="ctr" defTabSz="755650">
            <a:lnSpc>
              <a:spcPct val="90000"/>
            </a:lnSpc>
            <a:spcBef>
              <a:spcPct val="0"/>
            </a:spcBef>
            <a:spcAft>
              <a:spcPct val="35000"/>
            </a:spcAft>
          </a:pPr>
          <a:r>
            <a:rPr lang="en-US" sz="1700" kern="1200" dirty="0"/>
            <a:t>Committee</a:t>
          </a:r>
        </a:p>
      </dsp:txBody>
      <dsp:txXfrm>
        <a:off x="3545627" y="0"/>
        <a:ext cx="1871249" cy="935624"/>
      </dsp:txXfrm>
    </dsp:sp>
    <dsp:sp modelId="{EE8AE433-8345-4CD7-B00D-3AB3E4B0B017}">
      <dsp:nvSpPr>
        <dsp:cNvPr id="0" name=""/>
        <dsp:cNvSpPr/>
      </dsp:nvSpPr>
      <dsp:spPr>
        <a:xfrm>
          <a:off x="1897562" y="2659053"/>
          <a:ext cx="2491998" cy="9356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9 X </a:t>
          </a:r>
          <a:r>
            <a:rPr lang="en-US" sz="1700" kern="1200" dirty="0" err="1"/>
            <a:t>HEParD</a:t>
          </a:r>
          <a:endParaRPr lang="en-US" sz="1700" kern="1200" dirty="0"/>
        </a:p>
        <a:p>
          <a:pPr lvl="0" algn="ctr" defTabSz="755650">
            <a:lnSpc>
              <a:spcPct val="90000"/>
            </a:lnSpc>
            <a:spcBef>
              <a:spcPct val="0"/>
            </a:spcBef>
            <a:spcAft>
              <a:spcPct val="35000"/>
            </a:spcAft>
          </a:pPr>
          <a:r>
            <a:rPr lang="en-US" sz="1700" kern="1200" dirty="0"/>
            <a:t>Provincial  Structures</a:t>
          </a:r>
        </a:p>
        <a:p>
          <a:pPr lvl="0" algn="ctr" defTabSz="755650">
            <a:lnSpc>
              <a:spcPct val="90000"/>
            </a:lnSpc>
            <a:spcBef>
              <a:spcPct val="0"/>
            </a:spcBef>
            <a:spcAft>
              <a:spcPct val="35000"/>
            </a:spcAft>
          </a:pPr>
          <a:endParaRPr lang="en-US" sz="1700" kern="1200" dirty="0"/>
        </a:p>
      </dsp:txBody>
      <dsp:txXfrm>
        <a:off x="1897562" y="2659053"/>
        <a:ext cx="2491998" cy="935624"/>
      </dsp:txXfrm>
    </dsp:sp>
    <dsp:sp modelId="{3FEE8733-D2C3-42F9-88E7-A1050ECCE762}">
      <dsp:nvSpPr>
        <dsp:cNvPr id="0" name=""/>
        <dsp:cNvSpPr/>
      </dsp:nvSpPr>
      <dsp:spPr>
        <a:xfrm>
          <a:off x="2520561" y="3987640"/>
          <a:ext cx="1871249" cy="9356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26 Institutional Parents Fora</a:t>
          </a:r>
        </a:p>
      </dsp:txBody>
      <dsp:txXfrm>
        <a:off x="2520561" y="3987640"/>
        <a:ext cx="1871249" cy="935624"/>
      </dsp:txXfrm>
    </dsp:sp>
    <dsp:sp modelId="{04F82641-DD42-4B4E-8D0A-815A43158EE3}">
      <dsp:nvSpPr>
        <dsp:cNvPr id="0" name=""/>
        <dsp:cNvSpPr/>
      </dsp:nvSpPr>
      <dsp:spPr>
        <a:xfrm>
          <a:off x="4782523" y="2659053"/>
          <a:ext cx="2284402" cy="9356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err="1"/>
            <a:t>HEParD</a:t>
          </a:r>
          <a:endParaRPr lang="en-US" sz="1700" kern="1200" dirty="0"/>
        </a:p>
        <a:p>
          <a:pPr lvl="0" algn="ctr" defTabSz="755650">
            <a:lnSpc>
              <a:spcPct val="90000"/>
            </a:lnSpc>
            <a:spcBef>
              <a:spcPct val="0"/>
            </a:spcBef>
            <a:spcAft>
              <a:spcPct val="35000"/>
            </a:spcAft>
          </a:pPr>
          <a:r>
            <a:rPr lang="en-US" sz="1700" kern="1200" dirty="0"/>
            <a:t>Inter-faith &amp; Mediators Forum</a:t>
          </a:r>
        </a:p>
      </dsp:txBody>
      <dsp:txXfrm>
        <a:off x="4782523" y="2659053"/>
        <a:ext cx="2284402" cy="935624"/>
      </dsp:txXfrm>
    </dsp:sp>
    <dsp:sp modelId="{8AB2EB0D-2CC0-4637-9F3F-A231912AC64F}">
      <dsp:nvSpPr>
        <dsp:cNvPr id="0" name=""/>
        <dsp:cNvSpPr/>
      </dsp:nvSpPr>
      <dsp:spPr>
        <a:xfrm>
          <a:off x="2414513" y="1330466"/>
          <a:ext cx="1871249" cy="935624"/>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Secretariat</a:t>
          </a:r>
        </a:p>
      </dsp:txBody>
      <dsp:txXfrm>
        <a:off x="2414513" y="1330466"/>
        <a:ext cx="1871249" cy="935624"/>
      </dsp:txXfrm>
    </dsp:sp>
    <dsp:sp modelId="{BA7DCEDF-C277-4AAE-9ADF-51D20A418B6F}">
      <dsp:nvSpPr>
        <dsp:cNvPr id="0" name=""/>
        <dsp:cNvSpPr/>
      </dsp:nvSpPr>
      <dsp:spPr>
        <a:xfrm>
          <a:off x="4678725" y="1330466"/>
          <a:ext cx="1871249" cy="935624"/>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Sectoral Advisory Teams</a:t>
          </a:r>
        </a:p>
      </dsp:txBody>
      <dsp:txXfrm>
        <a:off x="4678725" y="1330466"/>
        <a:ext cx="1871249" cy="9356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C3617-4047-491D-9CAE-9511C3DC027A}">
      <dsp:nvSpPr>
        <dsp:cNvPr id="0" name=""/>
        <dsp:cNvSpPr/>
      </dsp:nvSpPr>
      <dsp:spPr>
        <a:xfrm>
          <a:off x="4114800" y="1179330"/>
          <a:ext cx="247355" cy="1083651"/>
        </a:xfrm>
        <a:custGeom>
          <a:avLst/>
          <a:gdLst/>
          <a:ahLst/>
          <a:cxnLst/>
          <a:rect l="0" t="0" r="0" b="0"/>
          <a:pathLst>
            <a:path>
              <a:moveTo>
                <a:pt x="0" y="0"/>
              </a:moveTo>
              <a:lnTo>
                <a:pt x="0" y="1083651"/>
              </a:lnTo>
              <a:lnTo>
                <a:pt x="247355" y="10836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A34A8D-8D8B-4C87-AA4D-6961A4E8996F}">
      <dsp:nvSpPr>
        <dsp:cNvPr id="0" name=""/>
        <dsp:cNvSpPr/>
      </dsp:nvSpPr>
      <dsp:spPr>
        <a:xfrm>
          <a:off x="3867444" y="1179330"/>
          <a:ext cx="247355" cy="1083651"/>
        </a:xfrm>
        <a:custGeom>
          <a:avLst/>
          <a:gdLst/>
          <a:ahLst/>
          <a:cxnLst/>
          <a:rect l="0" t="0" r="0" b="0"/>
          <a:pathLst>
            <a:path>
              <a:moveTo>
                <a:pt x="247355" y="0"/>
              </a:moveTo>
              <a:lnTo>
                <a:pt x="247355" y="1083651"/>
              </a:lnTo>
              <a:lnTo>
                <a:pt x="0" y="10836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E1907B-C43F-4434-9FE1-E33D44233BB1}">
      <dsp:nvSpPr>
        <dsp:cNvPr id="0" name=""/>
        <dsp:cNvSpPr/>
      </dsp:nvSpPr>
      <dsp:spPr>
        <a:xfrm>
          <a:off x="4114800" y="1179330"/>
          <a:ext cx="1425236" cy="2167302"/>
        </a:xfrm>
        <a:custGeom>
          <a:avLst/>
          <a:gdLst/>
          <a:ahLst/>
          <a:cxnLst/>
          <a:rect l="0" t="0" r="0" b="0"/>
          <a:pathLst>
            <a:path>
              <a:moveTo>
                <a:pt x="0" y="0"/>
              </a:moveTo>
              <a:lnTo>
                <a:pt x="0" y="1919946"/>
              </a:lnTo>
              <a:lnTo>
                <a:pt x="1425236" y="1919946"/>
              </a:lnTo>
              <a:lnTo>
                <a:pt x="1425236" y="2167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4CFD92-C513-4323-AF3A-35EF8ED959E9}">
      <dsp:nvSpPr>
        <dsp:cNvPr id="0" name=""/>
        <dsp:cNvSpPr/>
      </dsp:nvSpPr>
      <dsp:spPr>
        <a:xfrm>
          <a:off x="2689563" y="1179330"/>
          <a:ext cx="1425236" cy="2167302"/>
        </a:xfrm>
        <a:custGeom>
          <a:avLst/>
          <a:gdLst/>
          <a:ahLst/>
          <a:cxnLst/>
          <a:rect l="0" t="0" r="0" b="0"/>
          <a:pathLst>
            <a:path>
              <a:moveTo>
                <a:pt x="1425236" y="0"/>
              </a:moveTo>
              <a:lnTo>
                <a:pt x="1425236" y="1919946"/>
              </a:lnTo>
              <a:lnTo>
                <a:pt x="0" y="1919946"/>
              </a:lnTo>
              <a:lnTo>
                <a:pt x="0" y="2167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BAF6E0-B05B-44D3-8166-BCD1C8FB0951}">
      <dsp:nvSpPr>
        <dsp:cNvPr id="0" name=""/>
        <dsp:cNvSpPr/>
      </dsp:nvSpPr>
      <dsp:spPr>
        <a:xfrm>
          <a:off x="2936918" y="1448"/>
          <a:ext cx="2355763" cy="117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a:t>Provincial</a:t>
          </a:r>
        </a:p>
        <a:p>
          <a:pPr lvl="0" algn="ctr" defTabSz="1200150">
            <a:lnSpc>
              <a:spcPct val="90000"/>
            </a:lnSpc>
            <a:spcBef>
              <a:spcPct val="0"/>
            </a:spcBef>
            <a:spcAft>
              <a:spcPct val="35000"/>
            </a:spcAft>
          </a:pPr>
          <a:r>
            <a:rPr lang="en-US" sz="2700" kern="1200" dirty="0"/>
            <a:t>Committee</a:t>
          </a:r>
        </a:p>
      </dsp:txBody>
      <dsp:txXfrm>
        <a:off x="2936918" y="1448"/>
        <a:ext cx="2355763" cy="1177881"/>
      </dsp:txXfrm>
    </dsp:sp>
    <dsp:sp modelId="{EE8AE433-8345-4CD7-B00D-3AB3E4B0B017}">
      <dsp:nvSpPr>
        <dsp:cNvPr id="0" name=""/>
        <dsp:cNvSpPr/>
      </dsp:nvSpPr>
      <dsp:spPr>
        <a:xfrm>
          <a:off x="1511681" y="3346632"/>
          <a:ext cx="2355763" cy="117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a:t>University Parents Forum</a:t>
          </a:r>
        </a:p>
      </dsp:txBody>
      <dsp:txXfrm>
        <a:off x="1511681" y="3346632"/>
        <a:ext cx="2355763" cy="1177881"/>
      </dsp:txXfrm>
    </dsp:sp>
    <dsp:sp modelId="{04F82641-DD42-4B4E-8D0A-815A43158EE3}">
      <dsp:nvSpPr>
        <dsp:cNvPr id="0" name=""/>
        <dsp:cNvSpPr/>
      </dsp:nvSpPr>
      <dsp:spPr>
        <a:xfrm>
          <a:off x="4362155" y="3346632"/>
          <a:ext cx="2355763" cy="11778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a:t>Interfaith &amp; Mediators Forum</a:t>
          </a:r>
        </a:p>
      </dsp:txBody>
      <dsp:txXfrm>
        <a:off x="4362155" y="3346632"/>
        <a:ext cx="2355763" cy="1177881"/>
      </dsp:txXfrm>
    </dsp:sp>
    <dsp:sp modelId="{8AB2EB0D-2CC0-4637-9F3F-A231912AC64F}">
      <dsp:nvSpPr>
        <dsp:cNvPr id="0" name=""/>
        <dsp:cNvSpPr/>
      </dsp:nvSpPr>
      <dsp:spPr>
        <a:xfrm>
          <a:off x="1511681" y="1674040"/>
          <a:ext cx="2355763" cy="1177881"/>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a:t>Secretariat</a:t>
          </a:r>
        </a:p>
      </dsp:txBody>
      <dsp:txXfrm>
        <a:off x="1511681" y="1674040"/>
        <a:ext cx="2355763" cy="1177881"/>
      </dsp:txXfrm>
    </dsp:sp>
    <dsp:sp modelId="{C201D883-3872-41E1-8CCC-563ABE0FD8F8}">
      <dsp:nvSpPr>
        <dsp:cNvPr id="0" name=""/>
        <dsp:cNvSpPr/>
      </dsp:nvSpPr>
      <dsp:spPr>
        <a:xfrm>
          <a:off x="4362155" y="1674040"/>
          <a:ext cx="2355763" cy="1177881"/>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a:t>Sectors Advisory</a:t>
          </a:r>
        </a:p>
      </dsp:txBody>
      <dsp:txXfrm>
        <a:off x="4362155" y="1674040"/>
        <a:ext cx="2355763" cy="117788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F030B52-9925-4187-BFFA-1A99ED25170F}" type="datetimeFigureOut">
              <a:rPr lang="en-ZA" smtClean="0"/>
              <a:t>2016/10/12</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09D08D2-F075-4526-99C4-B6B310603CDD}" type="slidenum">
              <a:rPr lang="en-ZA" smtClean="0"/>
              <a:t>‹#›</a:t>
            </a:fld>
            <a:endParaRPr lang="en-ZA"/>
          </a:p>
        </p:txBody>
      </p:sp>
    </p:spTree>
    <p:extLst>
      <p:ext uri="{BB962C8B-B14F-4D97-AF65-F5344CB8AC3E}">
        <p14:creationId xmlns:p14="http://schemas.microsoft.com/office/powerpoint/2010/main" val="2461563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6EA366A5-60DC-4573-882B-57C2588BE643}" type="datetimeFigureOut">
              <a:rPr lang="en-ZA" smtClean="0"/>
              <a:t>2016/10/12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B2B19DA-7092-4D9C-B92D-34E50DA8DE91}" type="slidenum">
              <a:rPr lang="en-ZA" smtClean="0"/>
              <a:t>‹#›</a:t>
            </a:fld>
            <a:endParaRPr lang="en-ZA" dirty="0"/>
          </a:p>
        </p:txBody>
      </p:sp>
    </p:spTree>
    <p:extLst>
      <p:ext uri="{BB962C8B-B14F-4D97-AF65-F5344CB8AC3E}">
        <p14:creationId xmlns:p14="http://schemas.microsoft.com/office/powerpoint/2010/main" val="105539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EA366A5-60DC-4573-882B-57C2588BE643}" type="datetimeFigureOut">
              <a:rPr lang="en-ZA" smtClean="0"/>
              <a:t>2016/10/12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B2B19DA-7092-4D9C-B92D-34E50DA8DE91}" type="slidenum">
              <a:rPr lang="en-ZA" smtClean="0"/>
              <a:t>‹#›</a:t>
            </a:fld>
            <a:endParaRPr lang="en-ZA" dirty="0"/>
          </a:p>
        </p:txBody>
      </p:sp>
    </p:spTree>
    <p:extLst>
      <p:ext uri="{BB962C8B-B14F-4D97-AF65-F5344CB8AC3E}">
        <p14:creationId xmlns:p14="http://schemas.microsoft.com/office/powerpoint/2010/main" val="4284481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EA366A5-60DC-4573-882B-57C2588BE643}" type="datetimeFigureOut">
              <a:rPr lang="en-ZA" smtClean="0"/>
              <a:t>2016/10/12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B2B19DA-7092-4D9C-B92D-34E50DA8DE91}" type="slidenum">
              <a:rPr lang="en-ZA" smtClean="0"/>
              <a:t>‹#›</a:t>
            </a:fld>
            <a:endParaRPr lang="en-ZA" dirty="0"/>
          </a:p>
        </p:txBody>
      </p:sp>
    </p:spTree>
    <p:extLst>
      <p:ext uri="{BB962C8B-B14F-4D97-AF65-F5344CB8AC3E}">
        <p14:creationId xmlns:p14="http://schemas.microsoft.com/office/powerpoint/2010/main" val="278853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EA366A5-60DC-4573-882B-57C2588BE643}" type="datetimeFigureOut">
              <a:rPr lang="en-ZA" smtClean="0"/>
              <a:t>2016/10/12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B2B19DA-7092-4D9C-B92D-34E50DA8DE91}" type="slidenum">
              <a:rPr lang="en-ZA" smtClean="0"/>
              <a:t>‹#›</a:t>
            </a:fld>
            <a:endParaRPr lang="en-ZA" dirty="0"/>
          </a:p>
        </p:txBody>
      </p:sp>
    </p:spTree>
    <p:extLst>
      <p:ext uri="{BB962C8B-B14F-4D97-AF65-F5344CB8AC3E}">
        <p14:creationId xmlns:p14="http://schemas.microsoft.com/office/powerpoint/2010/main" val="49303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A366A5-60DC-4573-882B-57C2588BE643}" type="datetimeFigureOut">
              <a:rPr lang="en-ZA" smtClean="0"/>
              <a:t>2016/10/12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B2B19DA-7092-4D9C-B92D-34E50DA8DE91}" type="slidenum">
              <a:rPr lang="en-ZA" smtClean="0"/>
              <a:t>‹#›</a:t>
            </a:fld>
            <a:endParaRPr lang="en-ZA" dirty="0"/>
          </a:p>
        </p:txBody>
      </p:sp>
    </p:spTree>
    <p:extLst>
      <p:ext uri="{BB962C8B-B14F-4D97-AF65-F5344CB8AC3E}">
        <p14:creationId xmlns:p14="http://schemas.microsoft.com/office/powerpoint/2010/main" val="376762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6EA366A5-60DC-4573-882B-57C2588BE643}" type="datetimeFigureOut">
              <a:rPr lang="en-ZA" smtClean="0"/>
              <a:t>2016/10/12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B2B19DA-7092-4D9C-B92D-34E50DA8DE91}" type="slidenum">
              <a:rPr lang="en-ZA" smtClean="0"/>
              <a:t>‹#›</a:t>
            </a:fld>
            <a:endParaRPr lang="en-ZA" dirty="0"/>
          </a:p>
        </p:txBody>
      </p:sp>
    </p:spTree>
    <p:extLst>
      <p:ext uri="{BB962C8B-B14F-4D97-AF65-F5344CB8AC3E}">
        <p14:creationId xmlns:p14="http://schemas.microsoft.com/office/powerpoint/2010/main" val="426843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6EA366A5-60DC-4573-882B-57C2588BE643}" type="datetimeFigureOut">
              <a:rPr lang="en-ZA" smtClean="0"/>
              <a:t>2016/10/12</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AB2B19DA-7092-4D9C-B92D-34E50DA8DE91}" type="slidenum">
              <a:rPr lang="en-ZA" smtClean="0"/>
              <a:t>‹#›</a:t>
            </a:fld>
            <a:endParaRPr lang="en-ZA" dirty="0"/>
          </a:p>
        </p:txBody>
      </p:sp>
    </p:spTree>
    <p:extLst>
      <p:ext uri="{BB962C8B-B14F-4D97-AF65-F5344CB8AC3E}">
        <p14:creationId xmlns:p14="http://schemas.microsoft.com/office/powerpoint/2010/main" val="307991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EA366A5-60DC-4573-882B-57C2588BE643}" type="datetimeFigureOut">
              <a:rPr lang="en-ZA" smtClean="0"/>
              <a:t>2016/10/12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B2B19DA-7092-4D9C-B92D-34E50DA8DE91}" type="slidenum">
              <a:rPr lang="en-ZA" smtClean="0"/>
              <a:t>‹#›</a:t>
            </a:fld>
            <a:endParaRPr lang="en-ZA" dirty="0"/>
          </a:p>
        </p:txBody>
      </p:sp>
    </p:spTree>
    <p:extLst>
      <p:ext uri="{BB962C8B-B14F-4D97-AF65-F5344CB8AC3E}">
        <p14:creationId xmlns:p14="http://schemas.microsoft.com/office/powerpoint/2010/main" val="208228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366A5-60DC-4573-882B-57C2588BE643}" type="datetimeFigureOut">
              <a:rPr lang="en-ZA" smtClean="0"/>
              <a:t>2016/10/12</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AB2B19DA-7092-4D9C-B92D-34E50DA8DE91}" type="slidenum">
              <a:rPr lang="en-ZA" smtClean="0"/>
              <a:t>‹#›</a:t>
            </a:fld>
            <a:endParaRPr lang="en-ZA" dirty="0"/>
          </a:p>
        </p:txBody>
      </p:sp>
    </p:spTree>
    <p:extLst>
      <p:ext uri="{BB962C8B-B14F-4D97-AF65-F5344CB8AC3E}">
        <p14:creationId xmlns:p14="http://schemas.microsoft.com/office/powerpoint/2010/main" val="323820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EA366A5-60DC-4573-882B-57C2588BE643}" type="datetimeFigureOut">
              <a:rPr lang="en-ZA" smtClean="0"/>
              <a:t>2016/10/12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B2B19DA-7092-4D9C-B92D-34E50DA8DE91}" type="slidenum">
              <a:rPr lang="en-ZA" smtClean="0"/>
              <a:t>‹#›</a:t>
            </a:fld>
            <a:endParaRPr lang="en-ZA" dirty="0"/>
          </a:p>
        </p:txBody>
      </p:sp>
    </p:spTree>
    <p:extLst>
      <p:ext uri="{BB962C8B-B14F-4D97-AF65-F5344CB8AC3E}">
        <p14:creationId xmlns:p14="http://schemas.microsoft.com/office/powerpoint/2010/main" val="1315153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EA366A5-60DC-4573-882B-57C2588BE643}" type="datetimeFigureOut">
              <a:rPr lang="en-ZA" smtClean="0"/>
              <a:t>2016/10/12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B2B19DA-7092-4D9C-B92D-34E50DA8DE91}" type="slidenum">
              <a:rPr lang="en-ZA" smtClean="0"/>
              <a:t>‹#›</a:t>
            </a:fld>
            <a:endParaRPr lang="en-ZA" dirty="0"/>
          </a:p>
        </p:txBody>
      </p:sp>
    </p:spTree>
    <p:extLst>
      <p:ext uri="{BB962C8B-B14F-4D97-AF65-F5344CB8AC3E}">
        <p14:creationId xmlns:p14="http://schemas.microsoft.com/office/powerpoint/2010/main" val="319586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4985">
              <a:schemeClr val="bg1"/>
            </a:gs>
            <a:gs pos="0">
              <a:srgbClr val="92D050"/>
            </a:gs>
            <a:gs pos="93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366A5-60DC-4573-882B-57C2588BE643}" type="datetimeFigureOut">
              <a:rPr lang="en-ZA" smtClean="0"/>
              <a:t>2016/10/12</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B19DA-7092-4D9C-B92D-34E50DA8DE91}" type="slidenum">
              <a:rPr lang="en-ZA" smtClean="0"/>
              <a:t>‹#›</a:t>
            </a:fld>
            <a:endParaRPr lang="en-ZA" dirty="0"/>
          </a:p>
        </p:txBody>
      </p:sp>
    </p:spTree>
    <p:extLst>
      <p:ext uri="{BB962C8B-B14F-4D97-AF65-F5344CB8AC3E}">
        <p14:creationId xmlns:p14="http://schemas.microsoft.com/office/powerpoint/2010/main" val="2538353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8134672" cy="3600400"/>
          </a:xfrm>
          <a:solidFill>
            <a:schemeClr val="accent3"/>
          </a:solidFill>
        </p:spPr>
        <p:txBody>
          <a:bodyPr>
            <a:normAutofit fontScale="90000"/>
          </a:bodyPr>
          <a:lstStyle/>
          <a:p>
            <a:r>
              <a:rPr lang="en-ZA" dirty="0"/>
              <a:t>Higher Education Parents Dialogue </a:t>
            </a:r>
            <a:br>
              <a:rPr lang="en-ZA" dirty="0"/>
            </a:br>
            <a:r>
              <a:rPr lang="en-ZA" dirty="0"/>
              <a:t>Parliament : 12/10/16</a:t>
            </a:r>
            <a:br>
              <a:rPr lang="en-ZA" dirty="0"/>
            </a:br>
            <a:r>
              <a:rPr lang="en-ZA" dirty="0"/>
              <a:t/>
            </a:r>
            <a:br>
              <a:rPr lang="en-ZA" dirty="0"/>
            </a:br>
            <a:r>
              <a:rPr lang="en-ZA" sz="4000" b="1" dirty="0">
                <a:solidFill>
                  <a:schemeClr val="accent3">
                    <a:lumMod val="50000"/>
                  </a:schemeClr>
                </a:solidFill>
              </a:rPr>
              <a:t>NATIONAL CONSENSUS ON THE NATIONAL HIGHER EDUCATION CRISIS</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6084168" y="4581128"/>
            <a:ext cx="2881462" cy="1944216"/>
          </a:xfrm>
          <a:prstGeom prst="rect">
            <a:avLst/>
          </a:prstGeom>
        </p:spPr>
      </p:pic>
      <p:sp>
        <p:nvSpPr>
          <p:cNvPr id="5" name="Subtitle 4"/>
          <p:cNvSpPr>
            <a:spLocks noGrp="1"/>
          </p:cNvSpPr>
          <p:nvPr>
            <p:ph type="subTitle" idx="1"/>
          </p:nvPr>
        </p:nvSpPr>
        <p:spPr>
          <a:xfrm>
            <a:off x="1552736" y="5075245"/>
            <a:ext cx="6400800" cy="1752600"/>
          </a:xfrm>
        </p:spPr>
        <p:txBody>
          <a:bodyPr/>
          <a:lstStyle/>
          <a:p>
            <a:r>
              <a:rPr lang="en-ZA" dirty="0"/>
              <a:t>.</a:t>
            </a:r>
          </a:p>
        </p:txBody>
      </p:sp>
      <p:pic>
        <p:nvPicPr>
          <p:cNvPr id="6" name="Picture 5"/>
          <p:cNvPicPr>
            <a:picLocks noChangeAspect="1"/>
          </p:cNvPicPr>
          <p:nvPr/>
        </p:nvPicPr>
        <p:blipFill>
          <a:blip r:embed="rId3"/>
          <a:stretch>
            <a:fillRect/>
          </a:stretch>
        </p:blipFill>
        <p:spPr>
          <a:xfrm>
            <a:off x="35632" y="5422050"/>
            <a:ext cx="3448050" cy="1390650"/>
          </a:xfrm>
          <a:prstGeom prst="rect">
            <a:avLst/>
          </a:prstGeom>
        </p:spPr>
      </p:pic>
    </p:spTree>
    <p:extLst>
      <p:ext uri="{BB962C8B-B14F-4D97-AF65-F5344CB8AC3E}">
        <p14:creationId xmlns:p14="http://schemas.microsoft.com/office/powerpoint/2010/main" val="967433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ZA" dirty="0"/>
              <a:t>7. Why urgency to Parliament</a:t>
            </a:r>
          </a:p>
        </p:txBody>
      </p:sp>
      <p:sp>
        <p:nvSpPr>
          <p:cNvPr id="3" name="Content Placeholder 2"/>
          <p:cNvSpPr>
            <a:spLocks noGrp="1"/>
          </p:cNvSpPr>
          <p:nvPr>
            <p:ph idx="1"/>
          </p:nvPr>
        </p:nvSpPr>
        <p:spPr/>
        <p:txBody>
          <a:bodyPr>
            <a:normAutofit/>
          </a:bodyPr>
          <a:lstStyle/>
          <a:p>
            <a:r>
              <a:rPr lang="en-ZA" dirty="0"/>
              <a:t>This is a national crisis, we want </a:t>
            </a:r>
          </a:p>
          <a:p>
            <a:r>
              <a:rPr lang="en-ZA" dirty="0"/>
              <a:t>We need urgent national consensus on way forward</a:t>
            </a:r>
          </a:p>
          <a:p>
            <a:r>
              <a:rPr lang="en-ZA" dirty="0"/>
              <a:t>Constitutionalism is deliberately eroded. Soon 3 arms of elected government will be openly undermined.</a:t>
            </a:r>
          </a:p>
          <a:p>
            <a:r>
              <a:rPr lang="en-ZA" dirty="0"/>
              <a:t>We</a:t>
            </a:r>
          </a:p>
        </p:txBody>
      </p:sp>
    </p:spTree>
    <p:extLst>
      <p:ext uri="{BB962C8B-B14F-4D97-AF65-F5344CB8AC3E}">
        <p14:creationId xmlns:p14="http://schemas.microsoft.com/office/powerpoint/2010/main" val="2262438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8.What constitutes a national crisis</a:t>
            </a:r>
          </a:p>
        </p:txBody>
      </p:sp>
      <p:sp>
        <p:nvSpPr>
          <p:cNvPr id="3" name="Content Placeholder 2"/>
          <p:cNvSpPr>
            <a:spLocks noGrp="1"/>
          </p:cNvSpPr>
          <p:nvPr>
            <p:ph idx="1"/>
          </p:nvPr>
        </p:nvSpPr>
        <p:spPr>
          <a:xfrm>
            <a:off x="457200" y="1600200"/>
            <a:ext cx="8435280" cy="4525963"/>
          </a:xfrm>
        </p:spPr>
        <p:txBody>
          <a:bodyPr>
            <a:normAutofit fontScale="70000" lnSpcReduction="20000"/>
          </a:bodyPr>
          <a:lstStyle/>
          <a:p>
            <a:r>
              <a:rPr lang="en-ZA" dirty="0"/>
              <a:t>2016 Academic Year is under threat</a:t>
            </a:r>
          </a:p>
          <a:p>
            <a:r>
              <a:rPr lang="en-ZA" dirty="0"/>
              <a:t>All 26 institutions are affected for a month, and are turned into security zones. </a:t>
            </a:r>
          </a:p>
          <a:p>
            <a:r>
              <a:rPr lang="en-ZA" dirty="0"/>
              <a:t>Looming racial battles</a:t>
            </a:r>
          </a:p>
          <a:p>
            <a:r>
              <a:rPr lang="en-ZA" dirty="0"/>
              <a:t>Looming class action against  government and universities</a:t>
            </a:r>
          </a:p>
          <a:p>
            <a:pPr lvl="1"/>
            <a:r>
              <a:rPr lang="en-ZA" dirty="0"/>
              <a:t>Protecting silent majority</a:t>
            </a:r>
          </a:p>
          <a:p>
            <a:pPr lvl="1"/>
            <a:r>
              <a:rPr lang="en-ZA" dirty="0"/>
              <a:t>Saving the academic year</a:t>
            </a:r>
          </a:p>
          <a:p>
            <a:r>
              <a:rPr lang="en-ZA" dirty="0"/>
              <a:t>Fertile ground for agent provocateurs</a:t>
            </a:r>
          </a:p>
          <a:p>
            <a:r>
              <a:rPr lang="en-ZA" dirty="0"/>
              <a:t>Elected student leadership is dislodged</a:t>
            </a:r>
          </a:p>
          <a:p>
            <a:r>
              <a:rPr lang="en-ZA" dirty="0"/>
              <a:t>Lowering academic standards</a:t>
            </a:r>
          </a:p>
          <a:p>
            <a:r>
              <a:rPr lang="en-ZA" dirty="0"/>
              <a:t>Deliberately link Fees Crisis to Ratings Agency</a:t>
            </a:r>
          </a:p>
          <a:p>
            <a:r>
              <a:rPr lang="en-ZA" dirty="0"/>
              <a:t>Tackling the VC’s so as to get attention of adults and their institutions.</a:t>
            </a:r>
          </a:p>
          <a:p>
            <a:r>
              <a:rPr lang="en-ZA" dirty="0"/>
              <a:t>Silent majority</a:t>
            </a:r>
          </a:p>
        </p:txBody>
      </p:sp>
    </p:spTree>
    <p:extLst>
      <p:ext uri="{BB962C8B-B14F-4D97-AF65-F5344CB8AC3E}">
        <p14:creationId xmlns:p14="http://schemas.microsoft.com/office/powerpoint/2010/main" val="2061512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9. Parents’ assessment of the situation</a:t>
            </a:r>
          </a:p>
        </p:txBody>
      </p:sp>
      <p:sp>
        <p:nvSpPr>
          <p:cNvPr id="3" name="Content Placeholder 2"/>
          <p:cNvSpPr>
            <a:spLocks noGrp="1"/>
          </p:cNvSpPr>
          <p:nvPr>
            <p:ph idx="1"/>
          </p:nvPr>
        </p:nvSpPr>
        <p:spPr/>
        <p:txBody>
          <a:bodyPr>
            <a:normAutofit fontScale="70000" lnSpcReduction="20000"/>
          </a:bodyPr>
          <a:lstStyle/>
          <a:p>
            <a:r>
              <a:rPr lang="en-ZA" dirty="0" err="1"/>
              <a:t>Constrant</a:t>
            </a:r>
            <a:r>
              <a:rPr lang="en-ZA" dirty="0"/>
              <a:t> refrain : Our children feel they are not being heard.</a:t>
            </a:r>
          </a:p>
          <a:p>
            <a:r>
              <a:rPr lang="en-ZA" dirty="0"/>
              <a:t>This impasse : An assault to higher education system as we know it.</a:t>
            </a:r>
          </a:p>
          <a:p>
            <a:r>
              <a:rPr lang="en-ZA" dirty="0"/>
              <a:t>This is beyond Fees</a:t>
            </a:r>
          </a:p>
          <a:p>
            <a:r>
              <a:rPr lang="en-ZA" dirty="0"/>
              <a:t>National  </a:t>
            </a:r>
          </a:p>
          <a:p>
            <a:r>
              <a:rPr lang="en-ZA" dirty="0"/>
              <a:t>It is a political problem, requiring </a:t>
            </a:r>
            <a:r>
              <a:rPr lang="en-ZA" b="1" dirty="0"/>
              <a:t>effective political leadership</a:t>
            </a:r>
            <a:r>
              <a:rPr lang="en-ZA" dirty="0"/>
              <a:t>.</a:t>
            </a:r>
          </a:p>
          <a:p>
            <a:r>
              <a:rPr lang="en-ZA" dirty="0"/>
              <a:t>We need to isolate the “tension  points” fr26 institutions are affected for a month</a:t>
            </a:r>
          </a:p>
          <a:p>
            <a:r>
              <a:rPr lang="en-ZA" dirty="0"/>
              <a:t>Looming racial battles</a:t>
            </a:r>
          </a:p>
          <a:p>
            <a:r>
              <a:rPr lang="en-ZA" dirty="0"/>
              <a:t>Looming wide class action against  government and universities</a:t>
            </a:r>
          </a:p>
          <a:p>
            <a:r>
              <a:rPr lang="en-ZA" dirty="0"/>
              <a:t>Fertile ground for agent provocateurs</a:t>
            </a:r>
          </a:p>
          <a:p>
            <a:r>
              <a:rPr lang="en-ZA" dirty="0"/>
              <a:t>Elected student leadership is dislodged</a:t>
            </a:r>
          </a:p>
          <a:p>
            <a:r>
              <a:rPr lang="en-ZA" dirty="0"/>
              <a:t>2017 New intake will be affected. Hence 2018 &amp; 2019 </a:t>
            </a:r>
            <a:r>
              <a:rPr lang="en-ZA" dirty="0" err="1"/>
              <a:t>etc</a:t>
            </a:r>
            <a:endParaRPr lang="en-ZA" dirty="0"/>
          </a:p>
        </p:txBody>
      </p:sp>
    </p:spTree>
    <p:extLst>
      <p:ext uri="{BB962C8B-B14F-4D97-AF65-F5344CB8AC3E}">
        <p14:creationId xmlns:p14="http://schemas.microsoft.com/office/powerpoint/2010/main" val="2871577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10.Our expectation and requests</a:t>
            </a:r>
          </a:p>
        </p:txBody>
      </p:sp>
      <p:sp>
        <p:nvSpPr>
          <p:cNvPr id="3" name="Content Placeholder 2"/>
          <p:cNvSpPr>
            <a:spLocks noGrp="1"/>
          </p:cNvSpPr>
          <p:nvPr>
            <p:ph idx="1"/>
          </p:nvPr>
        </p:nvSpPr>
        <p:spPr/>
        <p:txBody>
          <a:bodyPr>
            <a:normAutofit fontScale="70000" lnSpcReduction="20000"/>
          </a:bodyPr>
          <a:lstStyle/>
          <a:p>
            <a:r>
              <a:rPr lang="en-ZA" dirty="0"/>
              <a:t>Political parties in NA &amp; NCOP to give clear directions and support for peaceful resolution</a:t>
            </a:r>
          </a:p>
          <a:p>
            <a:r>
              <a:rPr lang="en-ZA" dirty="0"/>
              <a:t>We will invite all political parties to engage with us in our mediation efforts nationally and provincially.</a:t>
            </a:r>
          </a:p>
          <a:p>
            <a:r>
              <a:rPr lang="en-ZA" dirty="0"/>
              <a:t>NA &amp; NCOP to convene special sitting. Trickling to provincial legislatures</a:t>
            </a:r>
          </a:p>
          <a:p>
            <a:r>
              <a:rPr lang="en-ZA" dirty="0"/>
              <a:t>Provincial legislatures to note that this has implications on basic education. Public consultations to assist in achieving stability of HE</a:t>
            </a:r>
          </a:p>
          <a:p>
            <a:r>
              <a:rPr lang="en-ZA" dirty="0"/>
              <a:t>Assume the attitude of a </a:t>
            </a:r>
            <a:r>
              <a:rPr lang="en-ZA" b="1" dirty="0"/>
              <a:t>national crisis</a:t>
            </a:r>
            <a:r>
              <a:rPr lang="en-ZA" dirty="0"/>
              <a:t>, requiring national consensus</a:t>
            </a:r>
          </a:p>
          <a:p>
            <a:r>
              <a:rPr lang="en-ZA" dirty="0"/>
              <a:t>We will be engaging with the Inter-Ministerial Task on Higher Education, the outcomes of which may or may not have fiscal implications. </a:t>
            </a:r>
          </a:p>
          <a:p>
            <a:endParaRPr lang="en-ZA" dirty="0"/>
          </a:p>
        </p:txBody>
      </p:sp>
    </p:spTree>
    <p:extLst>
      <p:ext uri="{BB962C8B-B14F-4D97-AF65-F5344CB8AC3E}">
        <p14:creationId xmlns:p14="http://schemas.microsoft.com/office/powerpoint/2010/main" val="27325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fontScale="90000"/>
          </a:bodyPr>
          <a:lstStyle/>
          <a:p>
            <a:r>
              <a:rPr lang="en-ZA" dirty="0"/>
              <a:t>Executive Summary : </a:t>
            </a:r>
            <a:br>
              <a:rPr lang="en-ZA" dirty="0"/>
            </a:br>
            <a:r>
              <a:rPr lang="en-ZA" dirty="0" err="1"/>
              <a:t>HEParD</a:t>
            </a:r>
            <a:r>
              <a:rPr lang="en-ZA" dirty="0"/>
              <a:t> Short Term Interventions</a:t>
            </a:r>
          </a:p>
        </p:txBody>
      </p:sp>
      <p:sp>
        <p:nvSpPr>
          <p:cNvPr id="4" name="Content Placeholder 3"/>
          <p:cNvSpPr>
            <a:spLocks noGrp="1"/>
          </p:cNvSpPr>
          <p:nvPr>
            <p:ph idx="1"/>
          </p:nvPr>
        </p:nvSpPr>
        <p:spPr>
          <a:xfrm>
            <a:off x="477078" y="1716832"/>
            <a:ext cx="8666922" cy="5141168"/>
          </a:xfrm>
        </p:spPr>
        <p:txBody>
          <a:bodyPr>
            <a:normAutofit fontScale="92500" lnSpcReduction="20000"/>
          </a:bodyPr>
          <a:lstStyle/>
          <a:p>
            <a:pPr marL="514350" indent="-514350">
              <a:buFont typeface="+mj-lt"/>
              <a:buAutoNum type="arabicPeriod"/>
            </a:pPr>
            <a:r>
              <a:rPr lang="en-ZA" dirty="0" err="1"/>
              <a:t>HEParD</a:t>
            </a:r>
            <a:r>
              <a:rPr lang="en-ZA" dirty="0"/>
              <a:t> in partnership with the SACC – the SA Council of Churches</a:t>
            </a:r>
          </a:p>
          <a:p>
            <a:pPr marL="514350" indent="-514350">
              <a:buFont typeface="+mj-lt"/>
              <a:buAutoNum type="arabicPeriod"/>
            </a:pPr>
            <a:r>
              <a:rPr lang="en-ZA" dirty="0"/>
              <a:t>HE Parents becoming a direct stakeholder in the current Higher Education Crisis.</a:t>
            </a:r>
          </a:p>
          <a:p>
            <a:pPr marL="514350" indent="-514350">
              <a:buFont typeface="+mj-lt"/>
              <a:buAutoNum type="arabicPeriod"/>
            </a:pPr>
            <a:r>
              <a:rPr lang="en-ZA" dirty="0"/>
              <a:t>Getting churches and business behind </a:t>
            </a:r>
            <a:r>
              <a:rPr lang="en-ZA" dirty="0" err="1"/>
              <a:t>HEPard</a:t>
            </a:r>
            <a:r>
              <a:rPr lang="en-ZA" dirty="0"/>
              <a:t>.</a:t>
            </a:r>
          </a:p>
          <a:p>
            <a:pPr marL="514350" indent="-514350">
              <a:buFont typeface="+mj-lt"/>
              <a:buAutoNum type="arabicPeriod"/>
            </a:pPr>
            <a:r>
              <a:rPr lang="en-ZA" dirty="0"/>
              <a:t>Community leaders intervening to save the 2016 Higher Education Academic Year.</a:t>
            </a:r>
          </a:p>
          <a:p>
            <a:pPr marL="514350" indent="-514350">
              <a:buFont typeface="+mj-lt"/>
              <a:buAutoNum type="arabicPeriod"/>
            </a:pPr>
            <a:r>
              <a:rPr lang="en-ZA" dirty="0"/>
              <a:t>Consulting and mobilising civil society to assist in mediation, facilitation and dialogue.</a:t>
            </a:r>
          </a:p>
          <a:p>
            <a:pPr marL="514350" indent="-514350">
              <a:buFont typeface="+mj-lt"/>
              <a:buAutoNum type="arabicPeriod"/>
            </a:pPr>
            <a:r>
              <a:rPr lang="en-ZA" dirty="0"/>
              <a:t>Promoting vigorous dialogue with all parties.</a:t>
            </a:r>
          </a:p>
          <a:p>
            <a:pPr marL="514350" indent="-514350">
              <a:buFont typeface="+mj-lt"/>
              <a:buAutoNum type="arabicPeriod"/>
            </a:pPr>
            <a:r>
              <a:rPr lang="en-ZA" dirty="0"/>
              <a:t>Parents consulting National Assembly &amp; NCOP on taking civil society into confidence.</a:t>
            </a:r>
          </a:p>
        </p:txBody>
      </p:sp>
      <p:sp>
        <p:nvSpPr>
          <p:cNvPr id="3" name="AutoShape 2" descr="Displaying IMG-20160930-WA0029.jpg"/>
          <p:cNvSpPr>
            <a:spLocks noChangeAspect="1" noChangeArrowheads="1"/>
          </p:cNvSpPr>
          <p:nvPr/>
        </p:nvSpPr>
        <p:spPr bwMode="auto">
          <a:xfrm>
            <a:off x="4419600" y="3276600"/>
            <a:ext cx="1592560" cy="159256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Tree>
    <p:extLst>
      <p:ext uri="{BB962C8B-B14F-4D97-AF65-F5344CB8AC3E}">
        <p14:creationId xmlns:p14="http://schemas.microsoft.com/office/powerpoint/2010/main" val="4191844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1. Who is SACC &amp; </a:t>
            </a:r>
            <a:r>
              <a:rPr lang="en-ZA" dirty="0" err="1"/>
              <a:t>HEParD</a:t>
            </a:r>
            <a:endParaRPr lang="en-ZA" dirty="0"/>
          </a:p>
        </p:txBody>
      </p:sp>
      <p:sp>
        <p:nvSpPr>
          <p:cNvPr id="3" name="Content Placeholder 2"/>
          <p:cNvSpPr>
            <a:spLocks noGrp="1"/>
          </p:cNvSpPr>
          <p:nvPr>
            <p:ph idx="1"/>
          </p:nvPr>
        </p:nvSpPr>
        <p:spPr>
          <a:xfrm>
            <a:off x="323528" y="1417638"/>
            <a:ext cx="8363272" cy="4708525"/>
          </a:xfrm>
        </p:spPr>
        <p:txBody>
          <a:bodyPr>
            <a:normAutofit fontScale="62500" lnSpcReduction="20000"/>
          </a:bodyPr>
          <a:lstStyle/>
          <a:p>
            <a:r>
              <a:rPr lang="en-ZA" dirty="0"/>
              <a:t>SACC is the organized body of Christian churches for common public ministry of prayer and action.</a:t>
            </a:r>
          </a:p>
          <a:p>
            <a:r>
              <a:rPr lang="en-ZA" dirty="0"/>
              <a:t>SACC aims to </a:t>
            </a:r>
            <a:r>
              <a:rPr lang="en-ZA" dirty="0" err="1"/>
              <a:t>fulfill</a:t>
            </a:r>
            <a:r>
              <a:rPr lang="en-ZA" dirty="0"/>
              <a:t> South Africa's promise of a just, reconciled, equitable and sustainable society, free of racial, tribal, xenophobic and gender prejudices, free of corruption and deprivation, and with enough food and shelter for every citizen; and for each child born to grow to their God-given potential.</a:t>
            </a:r>
          </a:p>
          <a:p>
            <a:r>
              <a:rPr lang="en-ZA" dirty="0" err="1"/>
              <a:t>HEParD</a:t>
            </a:r>
            <a:r>
              <a:rPr lang="en-ZA" dirty="0"/>
              <a:t> is a national alliance of independent organisations and former student, union, and community leaders who represent concerned parents</a:t>
            </a:r>
          </a:p>
          <a:p>
            <a:r>
              <a:rPr lang="en-ZA" dirty="0" err="1"/>
              <a:t>HEParD</a:t>
            </a:r>
            <a:r>
              <a:rPr lang="en-ZA" dirty="0"/>
              <a:t> was launched on the 23 September 2016</a:t>
            </a:r>
          </a:p>
          <a:p>
            <a:r>
              <a:rPr lang="en-ZA" dirty="0" err="1"/>
              <a:t>HEParD</a:t>
            </a:r>
            <a:r>
              <a:rPr lang="en-ZA" dirty="0"/>
              <a:t> has now expanded to include many other professionals churches former student activists, and a</a:t>
            </a:r>
          </a:p>
          <a:p>
            <a:r>
              <a:rPr lang="en-ZA" dirty="0"/>
              <a:t>Provincial structures and consultations are currently being convened </a:t>
            </a:r>
          </a:p>
          <a:p>
            <a:r>
              <a:rPr lang="en-ZA" dirty="0"/>
              <a:t>National leadership and secretariat has been set up to assist with coordination and logistics  </a:t>
            </a:r>
          </a:p>
        </p:txBody>
      </p:sp>
    </p:spTree>
    <p:extLst>
      <p:ext uri="{BB962C8B-B14F-4D97-AF65-F5344CB8AC3E}">
        <p14:creationId xmlns:p14="http://schemas.microsoft.com/office/powerpoint/2010/main" val="1240738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2. Who are we, and What is our role?</a:t>
            </a:r>
          </a:p>
        </p:txBody>
      </p:sp>
      <p:sp>
        <p:nvSpPr>
          <p:cNvPr id="3" name="Content Placeholder 2"/>
          <p:cNvSpPr>
            <a:spLocks noGrp="1"/>
          </p:cNvSpPr>
          <p:nvPr>
            <p:ph idx="1"/>
          </p:nvPr>
        </p:nvSpPr>
        <p:spPr>
          <a:xfrm>
            <a:off x="457200" y="1600200"/>
            <a:ext cx="8579296" cy="5141168"/>
          </a:xfrm>
        </p:spPr>
        <p:txBody>
          <a:bodyPr>
            <a:normAutofit fontScale="62500" lnSpcReduction="20000"/>
          </a:bodyPr>
          <a:lstStyle/>
          <a:p>
            <a:r>
              <a:rPr lang="en-ZA" dirty="0"/>
              <a:t>We are parents, former progressive student leaders and activists from the generation of the 1980s and 1990s</a:t>
            </a:r>
          </a:p>
          <a:p>
            <a:r>
              <a:rPr lang="en-ZA" dirty="0"/>
              <a:t>We are also members of the Inter-faith community, progressive professional and civil society organisations</a:t>
            </a:r>
          </a:p>
          <a:p>
            <a:r>
              <a:rPr lang="en-ZA" dirty="0"/>
              <a:t>We have decided to be involved because we understand student struggles as we have been there before; we have a duty to be involved in the current struggles in support of the demands of our children as their demands were our demands during our times</a:t>
            </a:r>
          </a:p>
          <a:p>
            <a:r>
              <a:rPr lang="en-ZA" dirty="0"/>
              <a:t>Importantly, today’s struggles have the potential to take the country to the next level in the quest for social justice, and achieving universal access for the poor to quality free education. There is also the imminent danger of anarchy and wanton destruction of property and violence which could result in loss of life, and the reversal of the gains made during the democratic transition</a:t>
            </a:r>
          </a:p>
          <a:p>
            <a:r>
              <a:rPr lang="en-ZA" dirty="0"/>
              <a:t>Our role therefore is to be </a:t>
            </a:r>
            <a:r>
              <a:rPr lang="en-ZA" b="1" dirty="0"/>
              <a:t>The Voice of Parents</a:t>
            </a:r>
            <a:r>
              <a:rPr lang="en-ZA" dirty="0"/>
              <a:t>. We don’t pretend to speak on behalf of all parents, nor are we mandated by all parents, but, we represent a substantial generation of parents and stakeholders who want to see</a:t>
            </a:r>
            <a:r>
              <a:rPr lang="en-ZA" b="1" i="1" dirty="0"/>
              <a:t> a peaceful sustainable solution to the challenges in higher education </a:t>
            </a:r>
            <a:r>
              <a:rPr lang="en-ZA" dirty="0"/>
              <a:t>in South Africa     </a:t>
            </a:r>
          </a:p>
          <a:p>
            <a:endParaRPr lang="en-ZA" dirty="0"/>
          </a:p>
        </p:txBody>
      </p:sp>
    </p:spTree>
    <p:extLst>
      <p:ext uri="{BB962C8B-B14F-4D97-AF65-F5344CB8AC3E}">
        <p14:creationId xmlns:p14="http://schemas.microsoft.com/office/powerpoint/2010/main" val="255139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3.HEPARD National Structure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9861048"/>
              </p:ext>
            </p:extLst>
          </p:nvPr>
        </p:nvGraphicFramePr>
        <p:xfrm>
          <a:off x="0" y="1600200"/>
          <a:ext cx="8964488"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8159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4. </a:t>
            </a:r>
            <a:r>
              <a:rPr lang="en-ZA" dirty="0" err="1"/>
              <a:t>HEParD</a:t>
            </a:r>
            <a:r>
              <a:rPr lang="en-ZA" dirty="0"/>
              <a:t> Provincial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56146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701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5. What we seek to achieve </a:t>
            </a:r>
          </a:p>
        </p:txBody>
      </p:sp>
      <p:sp>
        <p:nvSpPr>
          <p:cNvPr id="3" name="Content Placeholder 2"/>
          <p:cNvSpPr>
            <a:spLocks noGrp="1"/>
          </p:cNvSpPr>
          <p:nvPr>
            <p:ph idx="1"/>
          </p:nvPr>
        </p:nvSpPr>
        <p:spPr/>
        <p:txBody>
          <a:bodyPr>
            <a:normAutofit fontScale="70000" lnSpcReduction="20000"/>
          </a:bodyPr>
          <a:lstStyle/>
          <a:p>
            <a:r>
              <a:rPr lang="en-ZA" dirty="0"/>
              <a:t>As parent representatives, we seek </a:t>
            </a:r>
            <a:r>
              <a:rPr lang="en-ZA" b="1" dirty="0"/>
              <a:t>a peaceful sustainable solution </a:t>
            </a:r>
            <a:r>
              <a:rPr lang="en-ZA" dirty="0"/>
              <a:t>to the current impasse between the students, the university principals, and the Department of Higher Education on the demands of the students</a:t>
            </a:r>
          </a:p>
          <a:p>
            <a:r>
              <a:rPr lang="en-ZA" dirty="0"/>
              <a:t>We believe that there should be </a:t>
            </a:r>
            <a:r>
              <a:rPr lang="en-ZA" b="1" dirty="0"/>
              <a:t>an immediate end to violent protests</a:t>
            </a:r>
            <a:r>
              <a:rPr lang="en-ZA" dirty="0"/>
              <a:t>, and that </a:t>
            </a:r>
            <a:r>
              <a:rPr lang="en-ZA" b="1" dirty="0"/>
              <a:t>All the parties should be willing to create a climate of peace which will enable for resumption of talks</a:t>
            </a:r>
            <a:r>
              <a:rPr lang="en-ZA" dirty="0"/>
              <a:t>, and </a:t>
            </a:r>
            <a:r>
              <a:rPr lang="en-ZA" b="1" dirty="0"/>
              <a:t>to agree on the process and “rules of engagement” to resolve internal issues (campus by campus), and national issues</a:t>
            </a:r>
            <a:r>
              <a:rPr lang="en-ZA" dirty="0"/>
              <a:t> (those that require direct government response)</a:t>
            </a:r>
          </a:p>
          <a:p>
            <a:r>
              <a:rPr lang="en-ZA" dirty="0"/>
              <a:t>As parents, we would like to see the following, (on each campus);</a:t>
            </a:r>
          </a:p>
          <a:p>
            <a:pPr lvl="1"/>
            <a:r>
              <a:rPr lang="en-ZA" dirty="0"/>
              <a:t>The students and the university management should </a:t>
            </a:r>
            <a:r>
              <a:rPr lang="en-ZA" b="1" dirty="0"/>
              <a:t>agree to facilitated talks or mediation</a:t>
            </a:r>
            <a:r>
              <a:rPr lang="en-ZA" dirty="0"/>
              <a:t>, to get </a:t>
            </a:r>
            <a:r>
              <a:rPr lang="en-ZA" b="1" dirty="0"/>
              <a:t>towards restoring normality on the campuses</a:t>
            </a:r>
          </a:p>
          <a:p>
            <a:pPr lvl="1"/>
            <a:r>
              <a:rPr lang="en-ZA" dirty="0"/>
              <a:t>An independent mediator or facilitator to be appointed for this purpose</a:t>
            </a:r>
          </a:p>
        </p:txBody>
      </p:sp>
    </p:spTree>
    <p:extLst>
      <p:ext uri="{BB962C8B-B14F-4D97-AF65-F5344CB8AC3E}">
        <p14:creationId xmlns:p14="http://schemas.microsoft.com/office/powerpoint/2010/main" val="4207809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What we seek to achieve (cont.)</a:t>
            </a:r>
          </a:p>
        </p:txBody>
      </p:sp>
      <p:sp>
        <p:nvSpPr>
          <p:cNvPr id="3" name="Content Placeholder 2"/>
          <p:cNvSpPr>
            <a:spLocks noGrp="1"/>
          </p:cNvSpPr>
          <p:nvPr>
            <p:ph idx="1"/>
          </p:nvPr>
        </p:nvSpPr>
        <p:spPr/>
        <p:txBody>
          <a:bodyPr/>
          <a:lstStyle/>
          <a:p>
            <a:pPr lvl="1"/>
            <a:r>
              <a:rPr lang="en-ZA" b="1" dirty="0"/>
              <a:t>The parties must then agree on</a:t>
            </a:r>
            <a:r>
              <a:rPr lang="en-ZA" dirty="0"/>
              <a:t>;</a:t>
            </a:r>
          </a:p>
          <a:p>
            <a:pPr lvl="2"/>
            <a:r>
              <a:rPr lang="en-ZA" b="1" dirty="0"/>
              <a:t>Re-opening of all campuses that are closed</a:t>
            </a:r>
          </a:p>
          <a:p>
            <a:pPr lvl="2"/>
            <a:r>
              <a:rPr lang="en-ZA" b="1" dirty="0"/>
              <a:t>How lost study time will be recovered, and when exams will be written</a:t>
            </a:r>
          </a:p>
          <a:p>
            <a:pPr lvl="2"/>
            <a:r>
              <a:rPr lang="en-ZA" b="1" dirty="0"/>
              <a:t>The removal of security from campuses</a:t>
            </a:r>
          </a:p>
          <a:p>
            <a:pPr lvl="2"/>
            <a:r>
              <a:rPr lang="en-ZA" b="1" dirty="0"/>
              <a:t>To continue to engage on other outstanding campus based internal issues</a:t>
            </a:r>
          </a:p>
          <a:p>
            <a:pPr lvl="2"/>
            <a:r>
              <a:rPr lang="en-ZA" b="1" dirty="0"/>
              <a:t>To be part of a national process to Talk/Negotiate about the demands for free education, and other issues of national concern</a:t>
            </a:r>
          </a:p>
          <a:p>
            <a:endParaRPr lang="en-ZA" dirty="0"/>
          </a:p>
        </p:txBody>
      </p:sp>
    </p:spTree>
    <p:extLst>
      <p:ext uri="{BB962C8B-B14F-4D97-AF65-F5344CB8AC3E}">
        <p14:creationId xmlns:p14="http://schemas.microsoft.com/office/powerpoint/2010/main" val="3702088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a:bodyPr>
          <a:lstStyle/>
          <a:p>
            <a:r>
              <a:rPr lang="en-ZA" dirty="0"/>
              <a:t>6. </a:t>
            </a:r>
            <a:r>
              <a:rPr lang="en-ZA" dirty="0" err="1"/>
              <a:t>HEParD</a:t>
            </a:r>
            <a:r>
              <a:rPr lang="en-ZA" dirty="0"/>
              <a:t> Short Term Interventions</a:t>
            </a:r>
          </a:p>
        </p:txBody>
      </p:sp>
      <p:sp>
        <p:nvSpPr>
          <p:cNvPr id="4" name="Content Placeholder 3"/>
          <p:cNvSpPr>
            <a:spLocks noGrp="1"/>
          </p:cNvSpPr>
          <p:nvPr>
            <p:ph idx="1"/>
          </p:nvPr>
        </p:nvSpPr>
        <p:spPr>
          <a:xfrm>
            <a:off x="179512" y="1556792"/>
            <a:ext cx="8964488" cy="5301208"/>
          </a:xfrm>
        </p:spPr>
        <p:txBody>
          <a:bodyPr>
            <a:normAutofit fontScale="77500" lnSpcReduction="20000"/>
          </a:bodyPr>
          <a:lstStyle/>
          <a:p>
            <a:pPr marL="514350" indent="-514350">
              <a:buFont typeface="+mj-lt"/>
              <a:buAutoNum type="arabicPeriod"/>
            </a:pPr>
            <a:r>
              <a:rPr lang="en-ZA" b="1" dirty="0"/>
              <a:t>Deployment </a:t>
            </a:r>
            <a:r>
              <a:rPr lang="en-ZA" dirty="0"/>
              <a:t>of </a:t>
            </a:r>
            <a:r>
              <a:rPr lang="en-ZA" dirty="0" err="1"/>
              <a:t>HEParD</a:t>
            </a:r>
            <a:r>
              <a:rPr lang="en-ZA" dirty="0"/>
              <a:t> and Churches leadership in </a:t>
            </a:r>
            <a:r>
              <a:rPr lang="en-ZA" b="1" dirty="0"/>
              <a:t>Tackling Hotspot </a:t>
            </a:r>
            <a:r>
              <a:rPr lang="en-ZA" dirty="0"/>
              <a:t>Universities in Gauteng, Western Cape, Eastern Cape, KZN and Limpopo</a:t>
            </a:r>
          </a:p>
          <a:p>
            <a:pPr marL="514350" indent="-514350">
              <a:buFont typeface="+mj-lt"/>
              <a:buAutoNum type="arabicPeriod"/>
            </a:pPr>
            <a:r>
              <a:rPr lang="en-ZA" dirty="0"/>
              <a:t>HE Parents becoming a direct stakeholder in the current Higher Education Crisis.</a:t>
            </a:r>
          </a:p>
          <a:p>
            <a:pPr marL="514350" indent="-514350">
              <a:buFont typeface="+mj-lt"/>
              <a:buAutoNum type="arabicPeriod"/>
            </a:pPr>
            <a:r>
              <a:rPr lang="en-ZA" dirty="0"/>
              <a:t>Getting churches and business behind </a:t>
            </a:r>
            <a:r>
              <a:rPr lang="en-ZA" dirty="0" err="1"/>
              <a:t>HEPard</a:t>
            </a:r>
            <a:r>
              <a:rPr lang="en-ZA" dirty="0"/>
              <a:t>.</a:t>
            </a:r>
          </a:p>
          <a:p>
            <a:pPr marL="514350" indent="-514350">
              <a:buFont typeface="+mj-lt"/>
              <a:buAutoNum type="arabicPeriod"/>
            </a:pPr>
            <a:r>
              <a:rPr lang="en-ZA" dirty="0"/>
              <a:t>Community leaders intervening to save the 2016 Higher Education Academic Year.</a:t>
            </a:r>
          </a:p>
          <a:p>
            <a:pPr marL="514350" indent="-514350">
              <a:buFont typeface="+mj-lt"/>
              <a:buAutoNum type="arabicPeriod"/>
            </a:pPr>
            <a:r>
              <a:rPr lang="en-ZA" dirty="0"/>
              <a:t>Consulting and mobilising civil society to assist in mediation, facilitation and dialogue.</a:t>
            </a:r>
          </a:p>
          <a:p>
            <a:pPr marL="514350" indent="-514350">
              <a:buFont typeface="+mj-lt"/>
              <a:buAutoNum type="arabicPeriod"/>
            </a:pPr>
            <a:r>
              <a:rPr lang="en-ZA" dirty="0"/>
              <a:t>Agree on provincial program of interventions</a:t>
            </a:r>
          </a:p>
          <a:p>
            <a:pPr marL="514350" indent="-514350">
              <a:buFont typeface="+mj-lt"/>
              <a:buAutoNum type="arabicPeriod"/>
            </a:pPr>
            <a:r>
              <a:rPr lang="en-ZA" dirty="0"/>
              <a:t>Achieve minimum agreements on what to be communicated to S.A. after the </a:t>
            </a:r>
            <a:r>
              <a:rPr lang="en-ZA" dirty="0" err="1"/>
              <a:t>Imbizo</a:t>
            </a:r>
            <a:endParaRPr lang="en-ZA" dirty="0"/>
          </a:p>
          <a:p>
            <a:pPr marL="514350" indent="-514350">
              <a:buFont typeface="+mj-lt"/>
              <a:buAutoNum type="arabicPeriod"/>
            </a:pPr>
            <a:r>
              <a:rPr lang="en-ZA" dirty="0"/>
              <a:t>Agree on meeting programs and agenda  when meeting students, universities and government. </a:t>
            </a:r>
          </a:p>
        </p:txBody>
      </p:sp>
      <p:sp>
        <p:nvSpPr>
          <p:cNvPr id="3" name="AutoShape 2" descr="Displaying IMG-20160930-WA0029.jpg"/>
          <p:cNvSpPr>
            <a:spLocks noChangeAspect="1" noChangeArrowheads="1"/>
          </p:cNvSpPr>
          <p:nvPr/>
        </p:nvSpPr>
        <p:spPr bwMode="auto">
          <a:xfrm>
            <a:off x="4419600" y="3276600"/>
            <a:ext cx="1592560" cy="159256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Tree>
    <p:extLst>
      <p:ext uri="{BB962C8B-B14F-4D97-AF65-F5344CB8AC3E}">
        <p14:creationId xmlns:p14="http://schemas.microsoft.com/office/powerpoint/2010/main" val="3013799462"/>
      </p:ext>
    </p:extLst>
  </p:cSld>
  <p:clrMapOvr>
    <a:masterClrMapping/>
  </p:clrMapOvr>
</p:sld>
</file>

<file path=ppt/theme/theme1.xml><?xml version="1.0" encoding="utf-8"?>
<a:theme xmlns:a="http://schemas.openxmlformats.org/drawingml/2006/main" name="Theme AG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 AGI" id="{AC9FE2AA-05D4-4926-818E-BBCBAA64B396}" vid="{35598A8A-EF82-46B0-94BA-C7FE2B81F4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9243</TotalTime>
  <Words>1155</Words>
  <Application>Microsoft Office PowerPoint</Application>
  <PresentationFormat>On-screen Show (4:3)</PresentationFormat>
  <Paragraphs>100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Theme AGI</vt:lpstr>
      <vt:lpstr>Higher Education Parents Dialogue  Parliament : 12/10/16  NATIONAL CONSENSUS ON THE NATIONAL HIGHER EDUCATION CRISIS</vt:lpstr>
      <vt:lpstr>Executive Summary :  HEParD Short Term Interventions</vt:lpstr>
      <vt:lpstr>1. Who is SACC &amp; HEParD</vt:lpstr>
      <vt:lpstr>2. Who are we, and What is our role?</vt:lpstr>
      <vt:lpstr>3.HEPARD National Structure </vt:lpstr>
      <vt:lpstr>4. HEParD Provincial Structure</vt:lpstr>
      <vt:lpstr>5. What we seek to achieve </vt:lpstr>
      <vt:lpstr>What we seek to achieve (cont.)</vt:lpstr>
      <vt:lpstr>6. HEParD Short Term Interventions</vt:lpstr>
      <vt:lpstr>7. Why urgency to Parliament</vt:lpstr>
      <vt:lpstr>8.What constitutes a national crisis</vt:lpstr>
      <vt:lpstr>9. Parents’ assessment of the situation</vt:lpstr>
      <vt:lpstr>10.Our expectation and requests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Education Parents Dialogue Forum</dc:title>
  <dc:creator>Lawrence Boya</dc:creator>
  <cp:lastModifiedBy>Lwazi Ben</cp:lastModifiedBy>
  <cp:revision>42</cp:revision>
  <cp:lastPrinted>2016-10-12T11:59:16Z</cp:lastPrinted>
  <dcterms:created xsi:type="dcterms:W3CDTF">2016-09-28T11:02:12Z</dcterms:created>
  <dcterms:modified xsi:type="dcterms:W3CDTF">2016-10-12T11:59:23Z</dcterms:modified>
</cp:coreProperties>
</file>